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trictFirstAndLastChars="0" embedTrueTypeFonts="1" saveSubsetFonts="1" autoCompressPictures="0">
  <p:sldMasterIdLst>
    <p:sldMasterId id="2147483659" r:id="rId1"/>
    <p:sldMasterId id="2147483660" r:id="rId2"/>
  </p:sldMasterIdLst>
  <p:notesMasterIdLst>
    <p:notesMasterId r:id="rId44"/>
  </p:notesMasterIdLst>
  <p:sldIdLst>
    <p:sldId id="256" r:id="rId3"/>
    <p:sldId id="257" r:id="rId4"/>
    <p:sldId id="258" r:id="rId5"/>
    <p:sldId id="259" r:id="rId6"/>
    <p:sldId id="260" r:id="rId7"/>
    <p:sldId id="261" r:id="rId8"/>
    <p:sldId id="262" r:id="rId9"/>
    <p:sldId id="263" r:id="rId10"/>
    <p:sldId id="264" r:id="rId11"/>
    <p:sldId id="324" r:id="rId12"/>
    <p:sldId id="266" r:id="rId13"/>
    <p:sldId id="267" r:id="rId14"/>
    <p:sldId id="268" r:id="rId15"/>
    <p:sldId id="269" r:id="rId16"/>
    <p:sldId id="270" r:id="rId17"/>
    <p:sldId id="271" r:id="rId18"/>
    <p:sldId id="298" r:id="rId19"/>
    <p:sldId id="300" r:id="rId20"/>
    <p:sldId id="301" r:id="rId21"/>
    <p:sldId id="302" r:id="rId22"/>
    <p:sldId id="303" r:id="rId23"/>
    <p:sldId id="304" r:id="rId24"/>
    <p:sldId id="305" r:id="rId25"/>
    <p:sldId id="325" r:id="rId26"/>
    <p:sldId id="307" r:id="rId27"/>
    <p:sldId id="308" r:id="rId28"/>
    <p:sldId id="309" r:id="rId29"/>
    <p:sldId id="310" r:id="rId30"/>
    <p:sldId id="311" r:id="rId31"/>
    <p:sldId id="312" r:id="rId32"/>
    <p:sldId id="313" r:id="rId33"/>
    <p:sldId id="314" r:id="rId34"/>
    <p:sldId id="315" r:id="rId35"/>
    <p:sldId id="316" r:id="rId36"/>
    <p:sldId id="317" r:id="rId37"/>
    <p:sldId id="318" r:id="rId38"/>
    <p:sldId id="319" r:id="rId39"/>
    <p:sldId id="320" r:id="rId40"/>
    <p:sldId id="321" r:id="rId41"/>
    <p:sldId id="322" r:id="rId42"/>
    <p:sldId id="323" r:id="rId43"/>
  </p:sldIdLst>
  <p:sldSz cx="9144000" cy="5143500" type="screen16x9"/>
  <p:notesSz cx="6858000" cy="9144000"/>
  <p:embeddedFontLst>
    <p:embeddedFont>
      <p:font typeface="Microsoft JhengHei" panose="020B0604030504040204" pitchFamily="34" charset="-120"/>
      <p:regular r:id="rId45"/>
      <p:bold r:id="rId46"/>
    </p:embeddedFont>
    <p:embeddedFont>
      <p:font typeface="Corbel" panose="020B0503020204020204" pitchFamily="34" charset="0"/>
      <p:regular r:id="rId47"/>
      <p:bold r:id="rId48"/>
      <p:italic r:id="rId49"/>
      <p:boldItalic r:id="rId50"/>
    </p:embeddedFont>
    <p:embeddedFont>
      <p:font typeface="Lato" panose="020F0502020204030203" pitchFamily="34" charset="0"/>
      <p:regular r:id="rId51"/>
      <p:bold r:id="rId52"/>
      <p:italic r:id="rId53"/>
      <p:boldItalic r:id="rId54"/>
    </p:embeddedFont>
    <p:embeddedFont>
      <p:font typeface="Meiryo UI" panose="020B0604030504040204" pitchFamily="34" charset="-128"/>
      <p:regular r:id="rId55"/>
      <p:bold r:id="rId56"/>
      <p:italic r:id="rId57"/>
      <p:boldItalic r:id="rId5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575">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303A13D-842B-42D4-B7E7-FAE6EFF5758F}">
  <a:tblStyle styleId="{4303A13D-842B-42D4-B7E7-FAE6EFF5758F}" styleName="Table_0">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17326B87-FC89-47A5-B6CD-96DA3200D5A3}" styleName="Table_1">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EB6E9D85-3C1F-41E5-A43E-E9FA01BE254A}" styleName="Table_2">
    <a:wholeTbl>
      <a:tcTxStyle b="off" i="off">
        <a:font>
          <a:latin typeface="Arial"/>
          <a:ea typeface="Arial"/>
          <a:cs typeface="Arial"/>
        </a:font>
        <a:schemeClr val="dk1"/>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9525" cap="flat" cmpd="sng">
              <a:solidFill>
                <a:srgbClr val="000000">
                  <a:alpha val="0"/>
                </a:srgbClr>
              </a:solidFill>
              <a:prstDash val="solid"/>
              <a:round/>
              <a:headEnd type="none" w="sm" len="sm"/>
              <a:tailEnd type="none" w="sm" len="sm"/>
            </a:ln>
          </a:top>
          <a:bottom>
            <a:ln w="9525" cap="flat" cmpd="sng">
              <a:solidFill>
                <a:srgbClr val="000000">
                  <a:alpha val="0"/>
                </a:srgbClr>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49" d="100"/>
          <a:sy n="149" d="100"/>
        </p:scale>
        <p:origin x="778" y="86"/>
      </p:cViewPr>
      <p:guideLst>
        <p:guide orient="horz" pos="1575"/>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font" Target="fonts/font3.fntdata"/><Relationship Id="rId50" Type="http://schemas.openxmlformats.org/officeDocument/2006/relationships/font" Target="fonts/font6.fntdata"/><Relationship Id="rId55" Type="http://schemas.openxmlformats.org/officeDocument/2006/relationships/font" Target="fonts/font11.fnt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font" Target="fonts/font1.fntdata"/><Relationship Id="rId53" Type="http://schemas.openxmlformats.org/officeDocument/2006/relationships/font" Target="fonts/font9.fntdata"/><Relationship Id="rId58" Type="http://schemas.openxmlformats.org/officeDocument/2006/relationships/font" Target="fonts/font14.fntdata"/><Relationship Id="rId5" Type="http://schemas.openxmlformats.org/officeDocument/2006/relationships/slide" Target="slides/slide3.xml"/><Relationship Id="rId61" Type="http://schemas.openxmlformats.org/officeDocument/2006/relationships/theme" Target="theme/theme1.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font" Target="fonts/font4.fntdata"/><Relationship Id="rId56" Type="http://schemas.openxmlformats.org/officeDocument/2006/relationships/font" Target="fonts/font12.fntdata"/><Relationship Id="rId8" Type="http://schemas.openxmlformats.org/officeDocument/2006/relationships/slide" Target="slides/slide6.xml"/><Relationship Id="rId51" Type="http://schemas.openxmlformats.org/officeDocument/2006/relationships/font" Target="fonts/font7.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2.fntdata"/><Relationship Id="rId59"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10.fntdata"/><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5.fntdata"/><Relationship Id="rId57" Type="http://schemas.openxmlformats.org/officeDocument/2006/relationships/font" Target="fonts/font13.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notesMaster" Target="notesMasters/notesMaster1.xml"/><Relationship Id="rId52" Type="http://schemas.openxmlformats.org/officeDocument/2006/relationships/font" Target="fonts/font8.fntdata"/><Relationship Id="rId60"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dirty="0"/>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Meiryo UI" panose="020B0604030504040204" pitchFamily="50" charset="-128"/>
        <a:ea typeface="Meiryo UI" panose="020B0604030504040204" pitchFamily="50" charset="-128"/>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
        <p:cNvGrpSpPr/>
        <p:nvPr/>
      </p:nvGrpSpPr>
      <p:grpSpPr>
        <a:xfrm>
          <a:off x="0" y="0"/>
          <a:ext cx="0" cy="0"/>
          <a:chOff x="0" y="0"/>
          <a:chExt cx="0" cy="0"/>
        </a:xfrm>
      </p:grpSpPr>
      <p:sp>
        <p:nvSpPr>
          <p:cNvPr id="36" name="Google Shape;36;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 name="Google Shape;37;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26F5F86-B0F1-43BF-B309-396ECD5630CA}" type="slidenum">
              <a:rPr lang="zh-TW" altLang="en-US" smtClean="0">
                <a:latin typeface="Meiryo UI" panose="020B0604030504040204" pitchFamily="50" charset="-128"/>
                <a:ea typeface="Meiryo UI" panose="020B0604030504040204" pitchFamily="50" charset="-128"/>
              </a:rPr>
              <a:t>10</a:t>
            </a:fld>
            <a:endParaRPr lang="zh-TW" altLang="en-US">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6417022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3" name="Google Shape;183;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7" name="Google Shape;197;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solidFill>
                <a:schemeClr val="accent6"/>
              </a:solidFill>
              <a:latin typeface="Microsoft JhengHei"/>
              <a:ea typeface="Microsoft JhengHei"/>
              <a:cs typeface="Microsoft JhengHei"/>
              <a:sym typeface="Microsoft JhengHe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4" name="Google Shape;214;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dirty="0">
              <a:latin typeface="Meiryo UI" panose="020B0604030504040204" pitchFamily="50" charset="-128"/>
              <a:ea typeface="Meiryo UI" panose="020B0604030504040204" pitchFamily="50"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0" name="Google Shape;240;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sz="1600" dirty="0">
              <a:solidFill>
                <a:schemeClr val="accent6"/>
              </a:solidFill>
              <a:latin typeface="Meiryo UI" panose="020B0604030504040204" pitchFamily="50" charset="-128"/>
              <a:ea typeface="Meiryo UI" panose="020B0604030504040204" pitchFamily="50"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0" name="Google Shape;260;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dirty="0">
              <a:latin typeface="Meiryo UI" panose="020B0604030504040204" pitchFamily="50" charset="-128"/>
              <a:ea typeface="Meiryo UI" panose="020B0604030504040204" pitchFamily="50"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6" name="Google Shape;286;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
        <p:cNvGrpSpPr/>
        <p:nvPr/>
      </p:nvGrpSpPr>
      <p:grpSpPr>
        <a:xfrm>
          <a:off x="0" y="0"/>
          <a:ext cx="0" cy="0"/>
          <a:chOff x="0" y="0"/>
          <a:chExt cx="0" cy="0"/>
        </a:xfrm>
      </p:grpSpPr>
      <p:sp>
        <p:nvSpPr>
          <p:cNvPr id="36" name="Google Shape;36;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 name="Google Shape;37;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endParaRPr dirty="0"/>
          </a:p>
        </p:txBody>
      </p:sp>
    </p:spTree>
    <p:extLst>
      <p:ext uri="{BB962C8B-B14F-4D97-AF65-F5344CB8AC3E}">
        <p14:creationId xmlns:p14="http://schemas.microsoft.com/office/powerpoint/2010/main" val="30374279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9" name="Google Shape;79;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dirty="0"/>
          </a:p>
        </p:txBody>
      </p:sp>
      <p:sp>
        <p:nvSpPr>
          <p:cNvPr id="80" name="Google Shape;80;p19: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en-US" sz="1400" b="0" i="0" u="none" strike="noStrike" cap="none">
                <a:solidFill>
                  <a:srgbClr val="000000"/>
                </a:solidFill>
                <a:latin typeface="Meiryo UI" panose="020B0604030504040204" pitchFamily="50" charset="-128"/>
                <a:ea typeface="Meiryo UI" panose="020B0604030504040204" pitchFamily="50" charset="-128"/>
                <a:sym typeface="Arial"/>
              </a:rPr>
              <a:t>18</a:t>
            </a:fld>
            <a:endParaRPr sz="1400" b="0" i="0" u="none" strike="noStrike" cap="none" dirty="0">
              <a:solidFill>
                <a:srgbClr val="000000"/>
              </a:solidFill>
              <a:latin typeface="Meiryo UI" panose="020B0604030504040204" pitchFamily="50" charset="-128"/>
              <a:ea typeface="Meiryo UI" panose="020B0604030504040204" pitchFamily="50" charset="-128"/>
              <a:sym typeface="Arial"/>
            </a:endParaRPr>
          </a:p>
        </p:txBody>
      </p:sp>
    </p:spTree>
    <p:extLst>
      <p:ext uri="{BB962C8B-B14F-4D97-AF65-F5344CB8AC3E}">
        <p14:creationId xmlns:p14="http://schemas.microsoft.com/office/powerpoint/2010/main" val="19614643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20:notes"/>
          <p:cNvSpPr>
            <a:spLocks noGrp="1" noRot="1" noChangeAspect="1"/>
          </p:cNvSpPr>
          <p:nvPr>
            <p:ph type="sldImg" idx="2"/>
          </p:nvPr>
        </p:nvSpPr>
        <p:spPr>
          <a:xfrm>
            <a:off x="26988" y="744538"/>
            <a:ext cx="6615112"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0" name="Google Shape;110;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endParaRPr dirty="0"/>
          </a:p>
        </p:txBody>
      </p:sp>
    </p:spTree>
    <p:extLst>
      <p:ext uri="{BB962C8B-B14F-4D97-AF65-F5344CB8AC3E}">
        <p14:creationId xmlns:p14="http://schemas.microsoft.com/office/powerpoint/2010/main" val="1949542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
        <p:cNvGrpSpPr/>
        <p:nvPr/>
      </p:nvGrpSpPr>
      <p:grpSpPr>
        <a:xfrm>
          <a:off x="0" y="0"/>
          <a:ext cx="0" cy="0"/>
          <a:chOff x="0" y="0"/>
          <a:chExt cx="0" cy="0"/>
        </a:xfrm>
      </p:grpSpPr>
      <p:sp>
        <p:nvSpPr>
          <p:cNvPr id="40" name="Google Shape;40;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 name="Google Shape;41;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9" name="Google Shape;149;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endParaRPr dirty="0"/>
          </a:p>
        </p:txBody>
      </p:sp>
    </p:spTree>
    <p:extLst>
      <p:ext uri="{BB962C8B-B14F-4D97-AF65-F5344CB8AC3E}">
        <p14:creationId xmlns:p14="http://schemas.microsoft.com/office/powerpoint/2010/main" val="8836069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p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latin typeface="Meiryo UI" panose="020B0604030504040204" pitchFamily="50" charset="-128"/>
              <a:ea typeface="Meiryo UI" panose="020B0604030504040204" pitchFamily="50" charset="-128"/>
            </a:endParaRPr>
          </a:p>
        </p:txBody>
      </p:sp>
      <p:sp>
        <p:nvSpPr>
          <p:cNvPr id="172" name="Google Shape;172;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150453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7" name="Google Shape;177;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26295822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8" name="Google Shape;188;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endParaRPr dirty="0"/>
          </a:p>
        </p:txBody>
      </p:sp>
    </p:spTree>
    <p:extLst>
      <p:ext uri="{BB962C8B-B14F-4D97-AF65-F5344CB8AC3E}">
        <p14:creationId xmlns:p14="http://schemas.microsoft.com/office/powerpoint/2010/main" val="10926708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endParaRPr lang="zh-TW" altLang="en-US" dirty="0"/>
          </a:p>
        </p:txBody>
      </p:sp>
    </p:spTree>
    <p:extLst>
      <p:ext uri="{BB962C8B-B14F-4D97-AF65-F5344CB8AC3E}">
        <p14:creationId xmlns:p14="http://schemas.microsoft.com/office/powerpoint/2010/main" val="21225504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
        <p:cNvGrpSpPr/>
        <p:nvPr/>
      </p:nvGrpSpPr>
      <p:grpSpPr>
        <a:xfrm>
          <a:off x="0" y="0"/>
          <a:ext cx="0" cy="0"/>
          <a:chOff x="0" y="0"/>
          <a:chExt cx="0" cy="0"/>
        </a:xfrm>
      </p:grpSpPr>
      <p:sp>
        <p:nvSpPr>
          <p:cNvPr id="36" name="Google Shape;36;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 name="Google Shape;37;p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None/>
            </a:pPr>
            <a:endParaRPr>
              <a:sym typeface="Calibri"/>
            </a:endParaRPr>
          </a:p>
        </p:txBody>
      </p:sp>
    </p:spTree>
    <p:extLst>
      <p:ext uri="{BB962C8B-B14F-4D97-AF65-F5344CB8AC3E}">
        <p14:creationId xmlns:p14="http://schemas.microsoft.com/office/powerpoint/2010/main" val="5812466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
        <p:cNvGrpSpPr/>
        <p:nvPr/>
      </p:nvGrpSpPr>
      <p:grpSpPr>
        <a:xfrm>
          <a:off x="0" y="0"/>
          <a:ext cx="0" cy="0"/>
          <a:chOff x="0" y="0"/>
          <a:chExt cx="0" cy="0"/>
        </a:xfrm>
      </p:grpSpPr>
      <p:sp>
        <p:nvSpPr>
          <p:cNvPr id="46" name="Google Shape;46;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7" name="Google Shape;47;p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4119042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0" name="Google Shape;60;p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None/>
            </a:pPr>
            <a:endParaRPr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2943703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0" name="Google Shape;90;p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120710963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7" name="Google Shape;117;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17531126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4" name="Google Shape;64;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endParaRPr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9" name="Google Shape;139;p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340224354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2" name="Google Shape;162;p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endParaRPr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3257472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8" name="Google Shape;188;p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306681123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5" name="Google Shape;205;p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endParaRPr dirty="0"/>
          </a:p>
        </p:txBody>
      </p:sp>
    </p:spTree>
    <p:extLst>
      <p:ext uri="{BB962C8B-B14F-4D97-AF65-F5344CB8AC3E}">
        <p14:creationId xmlns:p14="http://schemas.microsoft.com/office/powerpoint/2010/main" val="243400434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p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6" name="Google Shape;226;p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173407527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p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5" name="Google Shape;235;p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296244998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p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8" name="Google Shape;248;p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sym typeface="Microsoft JhengHei"/>
            </a:endParaRPr>
          </a:p>
        </p:txBody>
      </p:sp>
    </p:spTree>
    <p:extLst>
      <p:ext uri="{BB962C8B-B14F-4D97-AF65-F5344CB8AC3E}">
        <p14:creationId xmlns:p14="http://schemas.microsoft.com/office/powerpoint/2010/main" val="77878287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p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9" name="Google Shape;259;p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244738618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6" name="Google Shape;266;p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Font typeface="Arial"/>
              <a:buChar char="•"/>
            </a:pPr>
            <a:endParaRPr dirty="0"/>
          </a:p>
        </p:txBody>
      </p:sp>
    </p:spTree>
    <p:extLst>
      <p:ext uri="{BB962C8B-B14F-4D97-AF65-F5344CB8AC3E}">
        <p14:creationId xmlns:p14="http://schemas.microsoft.com/office/powerpoint/2010/main" val="394149760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p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8" name="Google Shape;288;p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30117063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7" name="Google Shape;77;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endParaRPr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p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0" name="Google Shape;300;p4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endParaRPr dirty="0"/>
          </a:p>
        </p:txBody>
      </p:sp>
    </p:spTree>
    <p:extLst>
      <p:ext uri="{BB962C8B-B14F-4D97-AF65-F5344CB8AC3E}">
        <p14:creationId xmlns:p14="http://schemas.microsoft.com/office/powerpoint/2010/main" val="261163632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p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7" name="Google Shape;307;p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38418986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5" name="Google Shape;85;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3" name="Google Shape;93;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4" name="Google Shape;104;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2" name="Google Shape;122;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1" name="Google Shape;141;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bg>
      <p:bgPr>
        <a:gradFill>
          <a:gsLst>
            <a:gs pos="0">
              <a:schemeClr val="lt2"/>
            </a:gs>
            <a:gs pos="100000">
              <a:schemeClr val="lt1"/>
            </a:gs>
          </a:gsLst>
          <a:lin ang="5400012" scaled="0"/>
        </a:gradFill>
        <a:effectLst/>
      </p:bgPr>
    </p:bg>
    <p:spTree>
      <p:nvGrpSpPr>
        <p:cNvPr id="1" name="Shape 8"/>
        <p:cNvGrpSpPr/>
        <p:nvPr/>
      </p:nvGrpSpPr>
      <p:grpSpPr>
        <a:xfrm>
          <a:off x="0" y="0"/>
          <a:ext cx="0" cy="0"/>
          <a:chOff x="0" y="0"/>
          <a:chExt cx="0" cy="0"/>
        </a:xfrm>
      </p:grpSpPr>
      <p:pic>
        <p:nvPicPr>
          <p:cNvPr id="9" name="Google Shape;9;p2"/>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1339"/>
            <a:ext cx="9143999" cy="5140821"/>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slide" userDrawn="1">
  <p:cSld name="1_Title slide">
    <p:bg>
      <p:bgPr>
        <a:gradFill>
          <a:gsLst>
            <a:gs pos="0">
              <a:schemeClr val="lt2"/>
            </a:gs>
            <a:gs pos="100000">
              <a:schemeClr val="lt1"/>
            </a:gs>
          </a:gsLst>
          <a:lin ang="5400012" scaled="0"/>
        </a:gradFill>
        <a:effectLst/>
      </p:bgPr>
    </p:bg>
    <p:spTree>
      <p:nvGrpSpPr>
        <p:cNvPr id="1" name="Shape 9"/>
        <p:cNvGrpSpPr/>
        <p:nvPr/>
      </p:nvGrpSpPr>
      <p:grpSpPr>
        <a:xfrm>
          <a:off x="0" y="0"/>
          <a:ext cx="0" cy="0"/>
          <a:chOff x="0" y="0"/>
          <a:chExt cx="0" cy="0"/>
        </a:xfrm>
      </p:grpSpPr>
      <p:pic>
        <p:nvPicPr>
          <p:cNvPr id="3" name="圖片 2">
            <a:extLst>
              <a:ext uri="{FF2B5EF4-FFF2-40B4-BE49-F238E27FC236}">
                <a16:creationId xmlns:a16="http://schemas.microsoft.com/office/drawing/2014/main" id="{D06007DF-BD14-4273-8CCE-3C8F4B449F9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1339"/>
            <a:ext cx="9143999" cy="5140821"/>
          </a:xfrm>
          <a:prstGeom prst="rect">
            <a:avLst/>
          </a:prstGeom>
        </p:spPr>
      </p:pic>
    </p:spTree>
    <p:extLst>
      <p:ext uri="{BB962C8B-B14F-4D97-AF65-F5344CB8AC3E}">
        <p14:creationId xmlns:p14="http://schemas.microsoft.com/office/powerpoint/2010/main" val="22559685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bg>
      <p:bgPr>
        <a:gradFill>
          <a:gsLst>
            <a:gs pos="0">
              <a:schemeClr val="lt2"/>
            </a:gs>
            <a:gs pos="100000">
              <a:schemeClr val="lt1"/>
            </a:gs>
          </a:gsLst>
          <a:lin ang="5400012" scaled="0"/>
        </a:gradFill>
        <a:effectLst/>
      </p:bgPr>
    </p:bg>
    <p:spTree>
      <p:nvGrpSpPr>
        <p:cNvPr id="1" name="Shape 9"/>
        <p:cNvGrpSpPr/>
        <p:nvPr/>
      </p:nvGrpSpPr>
      <p:grpSpPr>
        <a:xfrm>
          <a:off x="0" y="0"/>
          <a:ext cx="0" cy="0"/>
          <a:chOff x="0" y="0"/>
          <a:chExt cx="0" cy="0"/>
        </a:xfrm>
      </p:grpSpPr>
      <p:pic>
        <p:nvPicPr>
          <p:cNvPr id="3" name="圖片 2">
            <a:extLst>
              <a:ext uri="{FF2B5EF4-FFF2-40B4-BE49-F238E27FC236}">
                <a16:creationId xmlns:a16="http://schemas.microsoft.com/office/drawing/2014/main" id="{D06007DF-BD14-4273-8CCE-3C8F4B449F9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9144000" cy="5143500"/>
          </a:xfrm>
          <a:prstGeom prst="rect">
            <a:avLst/>
          </a:prstGeom>
        </p:spPr>
      </p:pic>
    </p:spTree>
    <p:extLst>
      <p:ext uri="{BB962C8B-B14F-4D97-AF65-F5344CB8AC3E}">
        <p14:creationId xmlns:p14="http://schemas.microsoft.com/office/powerpoint/2010/main" val="42260880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bg>
      <p:bgPr>
        <a:gradFill>
          <a:gsLst>
            <a:gs pos="0">
              <a:schemeClr val="lt2"/>
            </a:gs>
            <a:gs pos="100000">
              <a:schemeClr val="lt1"/>
            </a:gs>
          </a:gsLst>
          <a:lin ang="5400012" scaled="0"/>
        </a:gradFill>
        <a:effectLst/>
      </p:bgPr>
    </p:bg>
    <p:spTree>
      <p:nvGrpSpPr>
        <p:cNvPr id="1" name="Shape 9"/>
        <p:cNvGrpSpPr/>
        <p:nvPr/>
      </p:nvGrpSpPr>
      <p:grpSpPr>
        <a:xfrm>
          <a:off x="0" y="0"/>
          <a:ext cx="0" cy="0"/>
          <a:chOff x="0" y="0"/>
          <a:chExt cx="0" cy="0"/>
        </a:xfrm>
      </p:grpSpPr>
      <p:pic>
        <p:nvPicPr>
          <p:cNvPr id="3" name="圖片 2">
            <a:extLst>
              <a:ext uri="{FF2B5EF4-FFF2-40B4-BE49-F238E27FC236}">
                <a16:creationId xmlns:a16="http://schemas.microsoft.com/office/drawing/2014/main" id="{D06007DF-BD14-4273-8CCE-3C8F4B449F9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9144000" cy="5143500"/>
          </a:xfrm>
          <a:prstGeom prst="rect">
            <a:avLst/>
          </a:prstGeom>
        </p:spPr>
      </p:pic>
    </p:spTree>
    <p:extLst>
      <p:ext uri="{BB962C8B-B14F-4D97-AF65-F5344CB8AC3E}">
        <p14:creationId xmlns:p14="http://schemas.microsoft.com/office/powerpoint/2010/main" val="23264535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bg>
      <p:bgPr>
        <a:gradFill>
          <a:gsLst>
            <a:gs pos="0">
              <a:schemeClr val="lt2"/>
            </a:gs>
            <a:gs pos="100000">
              <a:schemeClr val="lt1"/>
            </a:gs>
          </a:gsLst>
          <a:lin ang="5400012" scaled="0"/>
        </a:gradFill>
        <a:effectLst/>
      </p:bgPr>
    </p:bg>
    <p:spTree>
      <p:nvGrpSpPr>
        <p:cNvPr id="1" name="Shape 9"/>
        <p:cNvGrpSpPr/>
        <p:nvPr/>
      </p:nvGrpSpPr>
      <p:grpSpPr>
        <a:xfrm>
          <a:off x="0" y="0"/>
          <a:ext cx="0" cy="0"/>
          <a:chOff x="0" y="0"/>
          <a:chExt cx="0" cy="0"/>
        </a:xfrm>
      </p:grpSpPr>
      <p:pic>
        <p:nvPicPr>
          <p:cNvPr id="3" name="圖片 2">
            <a:extLst>
              <a:ext uri="{FF2B5EF4-FFF2-40B4-BE49-F238E27FC236}">
                <a16:creationId xmlns:a16="http://schemas.microsoft.com/office/drawing/2014/main" id="{D06007DF-BD14-4273-8CCE-3C8F4B449F9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9144000" cy="5143500"/>
          </a:xfrm>
          <a:prstGeom prst="rect">
            <a:avLst/>
          </a:prstGeom>
        </p:spPr>
      </p:pic>
    </p:spTree>
    <p:extLst>
      <p:ext uri="{BB962C8B-B14F-4D97-AF65-F5344CB8AC3E}">
        <p14:creationId xmlns:p14="http://schemas.microsoft.com/office/powerpoint/2010/main" val="32108800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bg>
      <p:bgPr>
        <a:gradFill>
          <a:gsLst>
            <a:gs pos="0">
              <a:schemeClr val="lt2"/>
            </a:gs>
            <a:gs pos="100000">
              <a:schemeClr val="lt1"/>
            </a:gs>
          </a:gsLst>
          <a:lin ang="5400012" scaled="0"/>
        </a:gradFill>
        <a:effectLst/>
      </p:bgPr>
    </p:bg>
    <p:spTree>
      <p:nvGrpSpPr>
        <p:cNvPr id="1" name="Shape 9"/>
        <p:cNvGrpSpPr/>
        <p:nvPr/>
      </p:nvGrpSpPr>
      <p:grpSpPr>
        <a:xfrm>
          <a:off x="0" y="0"/>
          <a:ext cx="0" cy="0"/>
          <a:chOff x="0" y="0"/>
          <a:chExt cx="0" cy="0"/>
        </a:xfrm>
      </p:grpSpPr>
      <p:pic>
        <p:nvPicPr>
          <p:cNvPr id="4" name="圖片 3">
            <a:extLst>
              <a:ext uri="{FF2B5EF4-FFF2-40B4-BE49-F238E27FC236}">
                <a16:creationId xmlns:a16="http://schemas.microsoft.com/office/drawing/2014/main" id="{6E2B44AA-F9C1-9B6D-5161-1260C0F0BC8A}"/>
              </a:ext>
            </a:extLst>
          </p:cNvPr>
          <p:cNvPicPr>
            <a:picLocks noChangeAspect="1"/>
          </p:cNvPicPr>
          <p:nvPr userDrawn="1"/>
        </p:nvPicPr>
        <p:blipFill>
          <a:blip r:embed="rId2" cstate="screen">
            <a:extLst>
              <a:ext uri="{28A0092B-C50C-407E-A947-70E740481C1C}">
                <a14:useLocalDpi xmlns:a14="http://schemas.microsoft.com/office/drawing/2010/main"/>
              </a:ext>
            </a:extLst>
          </a:blip>
          <a:srcRect t="7845" b="7845"/>
          <a:stretch/>
        </p:blipFill>
        <p:spPr>
          <a:xfrm>
            <a:off x="0" y="0"/>
            <a:ext cx="9144000" cy="5143500"/>
          </a:xfrm>
          <a:prstGeom prst="rect">
            <a:avLst/>
          </a:prstGeom>
        </p:spPr>
      </p:pic>
      <p:sp>
        <p:nvSpPr>
          <p:cNvPr id="5" name="矩形 4">
            <a:extLst>
              <a:ext uri="{FF2B5EF4-FFF2-40B4-BE49-F238E27FC236}">
                <a16:creationId xmlns:a16="http://schemas.microsoft.com/office/drawing/2014/main" id="{C0F57374-5E4D-FB9F-ACA8-8FCF04078E4F}"/>
              </a:ext>
            </a:extLst>
          </p:cNvPr>
          <p:cNvSpPr/>
          <p:nvPr userDrawn="1"/>
        </p:nvSpPr>
        <p:spPr>
          <a:xfrm rot="5400000">
            <a:off x="2038024" y="-2038029"/>
            <a:ext cx="2754824" cy="6830881"/>
          </a:xfrm>
          <a:prstGeom prst="rect">
            <a:avLst/>
          </a:prstGeom>
          <a:gradFill>
            <a:gsLst>
              <a:gs pos="0">
                <a:schemeClr val="bg1">
                  <a:alpha val="0"/>
                </a:schemeClr>
              </a:gs>
              <a:gs pos="50000">
                <a:schemeClr val="bg1">
                  <a:alpha val="80000"/>
                </a:schemeClr>
              </a:gs>
            </a:gsLst>
            <a:lin ang="54007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TW" altLang="en-US" sz="1400" b="0" i="0" u="none" strike="noStrike" kern="0" cap="none" spc="0" normalizeH="0" baseline="0" noProof="0" dirty="0">
              <a:ln>
                <a:noFill/>
              </a:ln>
              <a:solidFill>
                <a:srgbClr val="010203"/>
              </a:solidFill>
              <a:effectLst/>
              <a:uLnTx/>
              <a:uFillTx/>
              <a:latin typeface="Meiryo UI" panose="020B0604030504040204" pitchFamily="50" charset="-128"/>
              <a:ea typeface="微軟正黑體" panose="020B0604030504040204" pitchFamily="34" charset="-120"/>
              <a:cs typeface="+mn-cs"/>
              <a:sym typeface="Arial" panose="020B0604020202020204" pitchFamily="34" charset="0"/>
            </a:endParaRPr>
          </a:p>
        </p:txBody>
      </p:sp>
    </p:spTree>
    <p:extLst>
      <p:ext uri="{BB962C8B-B14F-4D97-AF65-F5344CB8AC3E}">
        <p14:creationId xmlns:p14="http://schemas.microsoft.com/office/powerpoint/2010/main" val="4558155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bg>
      <p:bgPr>
        <a:gradFill>
          <a:gsLst>
            <a:gs pos="0">
              <a:schemeClr val="lt2"/>
            </a:gs>
            <a:gs pos="100000">
              <a:schemeClr val="lt1"/>
            </a:gs>
          </a:gsLst>
          <a:lin ang="5400012" scaled="0"/>
        </a:gradFill>
        <a:effectLst/>
      </p:bgPr>
    </p:bg>
    <p:spTree>
      <p:nvGrpSpPr>
        <p:cNvPr id="1" name="Shape 9"/>
        <p:cNvGrpSpPr/>
        <p:nvPr/>
      </p:nvGrpSpPr>
      <p:grpSpPr>
        <a:xfrm>
          <a:off x="0" y="0"/>
          <a:ext cx="0" cy="0"/>
          <a:chOff x="0" y="0"/>
          <a:chExt cx="0" cy="0"/>
        </a:xfrm>
      </p:grpSpPr>
      <p:pic>
        <p:nvPicPr>
          <p:cNvPr id="3" name="圖片 2">
            <a:extLst>
              <a:ext uri="{FF2B5EF4-FFF2-40B4-BE49-F238E27FC236}">
                <a16:creationId xmlns:a16="http://schemas.microsoft.com/office/drawing/2014/main" id="{D06007DF-BD14-4273-8CCE-3C8F4B449F9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5" name="矩形 4">
            <a:extLst>
              <a:ext uri="{FF2B5EF4-FFF2-40B4-BE49-F238E27FC236}">
                <a16:creationId xmlns:a16="http://schemas.microsoft.com/office/drawing/2014/main" id="{A5AA9FB8-C089-365A-26F2-0BA656F3CA91}"/>
              </a:ext>
            </a:extLst>
          </p:cNvPr>
          <p:cNvSpPr/>
          <p:nvPr userDrawn="1"/>
        </p:nvSpPr>
        <p:spPr>
          <a:xfrm>
            <a:off x="5295176" y="0"/>
            <a:ext cx="3881021" cy="5143500"/>
          </a:xfrm>
          <a:prstGeom prst="rect">
            <a:avLst/>
          </a:prstGeom>
          <a:gradFill flip="none" rotWithShape="1">
            <a:gsLst>
              <a:gs pos="0">
                <a:schemeClr val="accent1"/>
              </a:gs>
              <a:gs pos="50000">
                <a:schemeClr val="accent1"/>
              </a:gs>
              <a:gs pos="100000">
                <a:schemeClr val="accent1">
                  <a:shade val="100000"/>
                  <a:satMod val="115000"/>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TW" altLang="en-US" sz="1400" b="0" i="0" u="none" strike="noStrike" kern="0" cap="none" spc="0" normalizeH="0" baseline="0" noProof="0" dirty="0">
              <a:ln>
                <a:noFill/>
              </a:ln>
              <a:solidFill>
                <a:srgbClr val="010203"/>
              </a:solidFill>
              <a:effectLst/>
              <a:uLnTx/>
              <a:uFillTx/>
              <a:latin typeface="Meiryo UI" panose="020B0604030504040204" pitchFamily="50" charset="-128"/>
              <a:ea typeface="微軟正黑體" panose="020B0604030504040204" pitchFamily="34" charset="-120"/>
              <a:cs typeface="+mn-cs"/>
              <a:sym typeface="Arial"/>
            </a:endParaRPr>
          </a:p>
        </p:txBody>
      </p:sp>
    </p:spTree>
    <p:extLst>
      <p:ext uri="{BB962C8B-B14F-4D97-AF65-F5344CB8AC3E}">
        <p14:creationId xmlns:p14="http://schemas.microsoft.com/office/powerpoint/2010/main" val="2214662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bg>
      <p:bgPr>
        <a:gradFill>
          <a:gsLst>
            <a:gs pos="0">
              <a:schemeClr val="lt2"/>
            </a:gs>
            <a:gs pos="100000">
              <a:schemeClr val="lt1"/>
            </a:gs>
          </a:gsLst>
          <a:lin ang="5400012" scaled="0"/>
        </a:gradFill>
        <a:effectLst/>
      </p:bgPr>
    </p:bg>
    <p:spTree>
      <p:nvGrpSpPr>
        <p:cNvPr id="1" name="Shape 9"/>
        <p:cNvGrpSpPr/>
        <p:nvPr/>
      </p:nvGrpSpPr>
      <p:grpSpPr>
        <a:xfrm>
          <a:off x="0" y="0"/>
          <a:ext cx="0" cy="0"/>
          <a:chOff x="0" y="0"/>
          <a:chExt cx="0" cy="0"/>
        </a:xfrm>
      </p:grpSpPr>
      <p:pic>
        <p:nvPicPr>
          <p:cNvPr id="3" name="圖片 2">
            <a:extLst>
              <a:ext uri="{FF2B5EF4-FFF2-40B4-BE49-F238E27FC236}">
                <a16:creationId xmlns:a16="http://schemas.microsoft.com/office/drawing/2014/main" id="{D06007DF-BD14-4273-8CCE-3C8F4B449F9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9144000" cy="5143500"/>
          </a:xfrm>
          <a:prstGeom prst="rect">
            <a:avLst/>
          </a:prstGeom>
        </p:spPr>
      </p:pic>
    </p:spTree>
    <p:extLst>
      <p:ext uri="{BB962C8B-B14F-4D97-AF65-F5344CB8AC3E}">
        <p14:creationId xmlns:p14="http://schemas.microsoft.com/office/powerpoint/2010/main" val="30936171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bg>
      <p:bgPr>
        <a:gradFill>
          <a:gsLst>
            <a:gs pos="0">
              <a:schemeClr val="lt2"/>
            </a:gs>
            <a:gs pos="100000">
              <a:schemeClr val="lt1"/>
            </a:gs>
          </a:gsLst>
          <a:lin ang="5400012" scaled="0"/>
        </a:gradFill>
        <a:effectLst/>
      </p:bgPr>
    </p:bg>
    <p:spTree>
      <p:nvGrpSpPr>
        <p:cNvPr id="1" name="Shape 9"/>
        <p:cNvGrpSpPr/>
        <p:nvPr/>
      </p:nvGrpSpPr>
      <p:grpSpPr>
        <a:xfrm>
          <a:off x="0" y="0"/>
          <a:ext cx="0" cy="0"/>
          <a:chOff x="0" y="0"/>
          <a:chExt cx="0" cy="0"/>
        </a:xfrm>
      </p:grpSpPr>
      <p:pic>
        <p:nvPicPr>
          <p:cNvPr id="3" name="圖片 2">
            <a:extLst>
              <a:ext uri="{FF2B5EF4-FFF2-40B4-BE49-F238E27FC236}">
                <a16:creationId xmlns:a16="http://schemas.microsoft.com/office/drawing/2014/main" id="{D06007DF-BD14-4273-8CCE-3C8F4B449F9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9144000" cy="5143500"/>
          </a:xfrm>
          <a:prstGeom prst="rect">
            <a:avLst/>
          </a:prstGeom>
        </p:spPr>
      </p:pic>
      <p:pic>
        <p:nvPicPr>
          <p:cNvPr id="4" name="圖片 3" descr="一張含有 文字, 電子用品, 電腦 的圖片&#10;&#10;自動產生的描述">
            <a:extLst>
              <a:ext uri="{FF2B5EF4-FFF2-40B4-BE49-F238E27FC236}">
                <a16:creationId xmlns:a16="http://schemas.microsoft.com/office/drawing/2014/main" id="{E2BF64AB-1890-FC60-03F6-A5294A85CBC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35344" r="34310"/>
          <a:stretch/>
        </p:blipFill>
        <p:spPr>
          <a:xfrm>
            <a:off x="4280747" y="2838026"/>
            <a:ext cx="971973" cy="2002222"/>
          </a:xfrm>
          <a:prstGeom prst="rect">
            <a:avLst/>
          </a:prstGeom>
        </p:spPr>
      </p:pic>
    </p:spTree>
    <p:extLst>
      <p:ext uri="{BB962C8B-B14F-4D97-AF65-F5344CB8AC3E}">
        <p14:creationId xmlns:p14="http://schemas.microsoft.com/office/powerpoint/2010/main" val="5006891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bg>
      <p:bgPr>
        <a:gradFill>
          <a:gsLst>
            <a:gs pos="0">
              <a:schemeClr val="lt2"/>
            </a:gs>
            <a:gs pos="100000">
              <a:schemeClr val="lt1"/>
            </a:gs>
          </a:gsLst>
          <a:lin ang="5400012" scaled="0"/>
        </a:gradFill>
        <a:effectLst/>
      </p:bgPr>
    </p:bg>
    <p:spTree>
      <p:nvGrpSpPr>
        <p:cNvPr id="1" name="Shape 9"/>
        <p:cNvGrpSpPr/>
        <p:nvPr/>
      </p:nvGrpSpPr>
      <p:grpSpPr>
        <a:xfrm>
          <a:off x="0" y="0"/>
          <a:ext cx="0" cy="0"/>
          <a:chOff x="0" y="0"/>
          <a:chExt cx="0" cy="0"/>
        </a:xfrm>
      </p:grpSpPr>
      <p:pic>
        <p:nvPicPr>
          <p:cNvPr id="3" name="圖片 2">
            <a:extLst>
              <a:ext uri="{FF2B5EF4-FFF2-40B4-BE49-F238E27FC236}">
                <a16:creationId xmlns:a16="http://schemas.microsoft.com/office/drawing/2014/main" id="{D06007DF-BD14-4273-8CCE-3C8F4B449F9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9144000" cy="5143500"/>
          </a:xfrm>
          <a:prstGeom prst="rect">
            <a:avLst/>
          </a:prstGeom>
        </p:spPr>
      </p:pic>
    </p:spTree>
    <p:extLst>
      <p:ext uri="{BB962C8B-B14F-4D97-AF65-F5344CB8AC3E}">
        <p14:creationId xmlns:p14="http://schemas.microsoft.com/office/powerpoint/2010/main" val="39460404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type="titleOnly" preserve="1">
  <p:cSld name="Title only">
    <p:bg>
      <p:bgPr>
        <a:gradFill>
          <a:gsLst>
            <a:gs pos="0">
              <a:srgbClr val="2B2929"/>
            </a:gs>
            <a:gs pos="100000">
              <a:srgbClr val="010203"/>
            </a:gs>
          </a:gsLst>
          <a:lin ang="5400700" scaled="0"/>
        </a:gradFill>
        <a:effectLst/>
      </p:bgPr>
    </p:bg>
    <p:spTree>
      <p:nvGrpSpPr>
        <p:cNvPr id="1" name="Shape 41"/>
        <p:cNvGrpSpPr/>
        <p:nvPr/>
      </p:nvGrpSpPr>
      <p:grpSpPr>
        <a:xfrm>
          <a:off x="0" y="0"/>
          <a:ext cx="0" cy="0"/>
          <a:chOff x="0" y="0"/>
          <a:chExt cx="0" cy="0"/>
        </a:xfrm>
      </p:grpSpPr>
      <p:pic>
        <p:nvPicPr>
          <p:cNvPr id="3" name="圖片 2">
            <a:extLst>
              <a:ext uri="{FF2B5EF4-FFF2-40B4-BE49-F238E27FC236}">
                <a16:creationId xmlns:a16="http://schemas.microsoft.com/office/drawing/2014/main" id="{41E15199-9DC2-4A95-9110-B7C2F8C7FBD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335"/>
            <a:ext cx="9144000" cy="5142830"/>
          </a:xfrm>
          <a:prstGeom prst="rect">
            <a:avLst/>
          </a:prstGeom>
        </p:spPr>
      </p:pic>
      <p:sp>
        <p:nvSpPr>
          <p:cNvPr id="46" name="Google Shape;46;p6"/>
          <p:cNvSpPr txBox="1">
            <a:spLocks noGrp="1"/>
          </p:cNvSpPr>
          <p:nvPr>
            <p:ph type="title"/>
          </p:nvPr>
        </p:nvSpPr>
        <p:spPr>
          <a:xfrm>
            <a:off x="152994" y="182080"/>
            <a:ext cx="8833240" cy="642167"/>
          </a:xfrm>
          <a:prstGeom prst="rect">
            <a:avLst/>
          </a:prstGeom>
        </p:spPr>
        <p:txBody>
          <a:bodyPr spcFirstLastPara="1" wrap="square" lIns="91425" tIns="91425" rIns="91425" bIns="91425" anchor="ctr" anchorCtr="0">
            <a:noAutofit/>
          </a:bodyPr>
          <a:lstStyle>
            <a:lvl1pPr lvl="0" rtl="0">
              <a:spcBef>
                <a:spcPts val="0"/>
              </a:spcBef>
              <a:spcAft>
                <a:spcPts val="0"/>
              </a:spcAft>
              <a:buSzPts val="3200"/>
              <a:buNone/>
              <a:defRPr sz="3200" b="1">
                <a:solidFill>
                  <a:schemeClr val="tx2"/>
                </a:solidFill>
                <a:latin typeface="Meiryo UI" panose="020B0604030504040204" pitchFamily="50" charset="-128"/>
                <a:ea typeface="+mj-ea"/>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dirty="0"/>
          </a:p>
        </p:txBody>
      </p:sp>
    </p:spTree>
    <p:extLst>
      <p:ext uri="{BB962C8B-B14F-4D97-AF65-F5344CB8AC3E}">
        <p14:creationId xmlns:p14="http://schemas.microsoft.com/office/powerpoint/2010/main" val="31383326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gradFill>
          <a:gsLst>
            <a:gs pos="0">
              <a:srgbClr val="2B2929"/>
            </a:gs>
            <a:gs pos="100000">
              <a:srgbClr val="010203"/>
            </a:gs>
          </a:gsLst>
          <a:lin ang="5400700" scaled="0"/>
        </a:gradFill>
        <a:effectLst/>
      </p:bgPr>
    </p:bg>
    <p:spTree>
      <p:nvGrpSpPr>
        <p:cNvPr id="1" name="Shape 10"/>
        <p:cNvGrpSpPr/>
        <p:nvPr/>
      </p:nvGrpSpPr>
      <p:grpSpPr>
        <a:xfrm>
          <a:off x="0" y="0"/>
          <a:ext cx="0" cy="0"/>
          <a:chOff x="0" y="0"/>
          <a:chExt cx="0" cy="0"/>
        </a:xfrm>
      </p:grpSpPr>
      <p:pic>
        <p:nvPicPr>
          <p:cNvPr id="11" name="Google Shape;11;p3"/>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335"/>
            <a:ext cx="9144000" cy="5142830"/>
          </a:xfrm>
          <a:prstGeom prst="rect">
            <a:avLst/>
          </a:prstGeom>
          <a:noFill/>
          <a:ln>
            <a:noFill/>
          </a:ln>
        </p:spPr>
      </p:pic>
      <p:sp>
        <p:nvSpPr>
          <p:cNvPr id="12" name="Google Shape;12;p3"/>
          <p:cNvSpPr txBox="1">
            <a:spLocks noGrp="1"/>
          </p:cNvSpPr>
          <p:nvPr>
            <p:ph type="title"/>
          </p:nvPr>
        </p:nvSpPr>
        <p:spPr>
          <a:xfrm>
            <a:off x="152994" y="182080"/>
            <a:ext cx="8833240" cy="642167"/>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000000"/>
              </a:buClr>
              <a:buSzPts val="3200"/>
              <a:buFont typeface="Arial"/>
              <a:buNone/>
              <a:defRPr sz="3200" b="1" i="0" u="none" strike="noStrike" cap="none">
                <a:solidFill>
                  <a:schemeClr val="lt2"/>
                </a:solidFill>
                <a:latin typeface="Meiryo UI" panose="020B0604030504040204" pitchFamily="50" charset="-128"/>
                <a:ea typeface="Meiryo UI" panose="020B0604030504040204" pitchFamily="50" charset="-128"/>
                <a:cs typeface="Arial"/>
                <a:sym typeface="Arial"/>
              </a:defRPr>
            </a:lvl1pPr>
            <a:lvl2pPr marR="0" lvl="1" algn="l" rtl="0">
              <a:lnSpc>
                <a:spcPct val="100000"/>
              </a:lnSpc>
              <a:spcBef>
                <a:spcPts val="0"/>
              </a:spcBef>
              <a:spcAft>
                <a:spcPts val="0"/>
              </a:spcAft>
              <a:buClr>
                <a:srgbClr val="000000"/>
              </a:buClr>
              <a:buSzPts val="28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28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28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28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28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28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28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2800"/>
              <a:buFont typeface="Arial"/>
              <a:buNone/>
              <a:defRPr sz="1400" b="0" i="0" u="none" strike="noStrike" cap="none">
                <a:solidFill>
                  <a:srgbClr val="000000"/>
                </a:solidFill>
                <a:latin typeface="Arial"/>
                <a:ea typeface="Arial"/>
                <a:cs typeface="Arial"/>
                <a:sym typeface="Arial"/>
              </a:defRPr>
            </a:lvl9pPr>
          </a:lstStyle>
          <a:p>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p:cSld name="1_Title slide">
    <p:bg>
      <p:bgPr>
        <a:gradFill>
          <a:gsLst>
            <a:gs pos="0">
              <a:schemeClr val="lt2"/>
            </a:gs>
            <a:gs pos="100000">
              <a:schemeClr val="lt1"/>
            </a:gs>
          </a:gsLst>
          <a:lin ang="5400012" scaled="0"/>
        </a:gradFill>
        <a:effectLst/>
      </p:bgPr>
    </p:bg>
    <p:spTree>
      <p:nvGrpSpPr>
        <p:cNvPr id="1" name="Shape 13"/>
        <p:cNvGrpSpPr/>
        <p:nvPr/>
      </p:nvGrpSpPr>
      <p:grpSpPr>
        <a:xfrm>
          <a:off x="0" y="0"/>
          <a:ext cx="0" cy="0"/>
          <a:chOff x="0" y="0"/>
          <a:chExt cx="0" cy="0"/>
        </a:xfrm>
      </p:grpSpPr>
      <p:pic>
        <p:nvPicPr>
          <p:cNvPr id="14" name="Google Shape;14;p4"/>
          <p:cNvPicPr preferRelativeResize="0"/>
          <p:nvPr/>
        </p:nvPicPr>
        <p:blipFill rotWithShape="1">
          <a:blip r:embed="rId2" cstate="screen">
            <a:alphaModFix/>
            <a:extLst>
              <a:ext uri="{28A0092B-C50C-407E-A947-70E740481C1C}">
                <a14:useLocalDpi xmlns:a14="http://schemas.microsoft.com/office/drawing/2010/main"/>
              </a:ext>
            </a:extLst>
          </a:blip>
          <a:srcRect t="7844" b="7844"/>
          <a:stretch/>
        </p:blipFill>
        <p:spPr>
          <a:xfrm>
            <a:off x="0" y="0"/>
            <a:ext cx="9144000" cy="5143500"/>
          </a:xfrm>
          <a:prstGeom prst="rect">
            <a:avLst/>
          </a:prstGeom>
          <a:noFill/>
          <a:ln>
            <a:noFill/>
          </a:ln>
        </p:spPr>
      </p:pic>
      <p:sp>
        <p:nvSpPr>
          <p:cNvPr id="15" name="Google Shape;15;p4"/>
          <p:cNvSpPr/>
          <p:nvPr/>
        </p:nvSpPr>
        <p:spPr>
          <a:xfrm rot="5400000">
            <a:off x="2038024" y="-2038029"/>
            <a:ext cx="2754824" cy="6830881"/>
          </a:xfrm>
          <a:prstGeom prst="rect">
            <a:avLst/>
          </a:prstGeom>
          <a:gradFill>
            <a:gsLst>
              <a:gs pos="0">
                <a:srgbClr val="010203">
                  <a:alpha val="0"/>
                </a:srgbClr>
              </a:gs>
              <a:gs pos="50000">
                <a:srgbClr val="010203">
                  <a:alpha val="80000"/>
                </a:srgbClr>
              </a:gs>
              <a:gs pos="100000">
                <a:srgbClr val="010203">
                  <a:alpha val="80000"/>
                </a:srgbClr>
              </a:gs>
            </a:gsLst>
            <a:lin ang="54007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Meiryo UI" panose="020B0604030504040204" pitchFamily="50" charset="-128"/>
              <a:ea typeface="Meiryo UI" panose="020B0604030504040204" pitchFamily="50" charset="-128"/>
              <a:cs typeface="Arial"/>
              <a:sym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p:cSld name="1_Title slide 2">
    <p:bg>
      <p:bgPr>
        <a:gradFill>
          <a:gsLst>
            <a:gs pos="0">
              <a:schemeClr val="lt2"/>
            </a:gs>
            <a:gs pos="100000">
              <a:schemeClr val="lt1"/>
            </a:gs>
          </a:gsLst>
          <a:lin ang="5400012" scaled="0"/>
        </a:gradFill>
        <a:effectLst/>
      </p:bgPr>
    </p:bg>
    <p:spTree>
      <p:nvGrpSpPr>
        <p:cNvPr id="1" name="Shape 16"/>
        <p:cNvGrpSpPr/>
        <p:nvPr/>
      </p:nvGrpSpPr>
      <p:grpSpPr>
        <a:xfrm>
          <a:off x="0" y="0"/>
          <a:ext cx="0" cy="0"/>
          <a:chOff x="0" y="0"/>
          <a:chExt cx="0" cy="0"/>
        </a:xfrm>
      </p:grpSpPr>
      <p:pic>
        <p:nvPicPr>
          <p:cNvPr id="17" name="Google Shape;17;p5"/>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0"/>
            <a:ext cx="9144000" cy="5143500"/>
          </a:xfrm>
          <a:prstGeom prst="rect">
            <a:avLst/>
          </a:prstGeom>
          <a:noFill/>
          <a:ln>
            <a:noFill/>
          </a:ln>
        </p:spPr>
      </p:pic>
      <p:sp>
        <p:nvSpPr>
          <p:cNvPr id="18" name="Google Shape;18;p5"/>
          <p:cNvSpPr/>
          <p:nvPr/>
        </p:nvSpPr>
        <p:spPr>
          <a:xfrm>
            <a:off x="5295176" y="0"/>
            <a:ext cx="3881021" cy="5143500"/>
          </a:xfrm>
          <a:prstGeom prst="rect">
            <a:avLst/>
          </a:prstGeom>
          <a:gradFill>
            <a:gsLst>
              <a:gs pos="0">
                <a:schemeClr val="accent1"/>
              </a:gs>
              <a:gs pos="50000">
                <a:schemeClr val="accent1"/>
              </a:gs>
              <a:gs pos="100000">
                <a:srgbClr val="FFFFFF">
                  <a:alpha val="0"/>
                </a:srgbClr>
              </a:gs>
            </a:gsLst>
            <a:lin ang="108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Meiryo UI" panose="020B0604030504040204" pitchFamily="50" charset="-128"/>
              <a:ea typeface="Meiryo UI" panose="020B0604030504040204" pitchFamily="50" charset="-128"/>
              <a:cs typeface="Arial"/>
              <a:sym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p:cSld name="1_Title slide 3">
    <p:bg>
      <p:bgPr>
        <a:gradFill>
          <a:gsLst>
            <a:gs pos="0">
              <a:schemeClr val="lt2"/>
            </a:gs>
            <a:gs pos="100000">
              <a:schemeClr val="lt1"/>
            </a:gs>
          </a:gsLst>
          <a:lin ang="5400012" scaled="0"/>
        </a:gradFill>
        <a:effectLst/>
      </p:bgPr>
    </p:bg>
    <p:spTree>
      <p:nvGrpSpPr>
        <p:cNvPr id="1" name="Shape 19"/>
        <p:cNvGrpSpPr/>
        <p:nvPr/>
      </p:nvGrpSpPr>
      <p:grpSpPr>
        <a:xfrm>
          <a:off x="0" y="0"/>
          <a:ext cx="0" cy="0"/>
          <a:chOff x="0" y="0"/>
          <a:chExt cx="0" cy="0"/>
        </a:xfrm>
      </p:grpSpPr>
      <p:pic>
        <p:nvPicPr>
          <p:cNvPr id="20" name="Google Shape;20;p6"/>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0"/>
            <a:ext cx="9144000" cy="5143500"/>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slide">
  <p:cSld name="1_Title slide 4">
    <p:bg>
      <p:bgPr>
        <a:gradFill>
          <a:gsLst>
            <a:gs pos="0">
              <a:schemeClr val="lt2"/>
            </a:gs>
            <a:gs pos="100000">
              <a:schemeClr val="lt1"/>
            </a:gs>
          </a:gsLst>
          <a:lin ang="5400012" scaled="0"/>
        </a:gradFill>
        <a:effectLst/>
      </p:bgPr>
    </p:bg>
    <p:spTree>
      <p:nvGrpSpPr>
        <p:cNvPr id="1" name="Shape 21"/>
        <p:cNvGrpSpPr/>
        <p:nvPr/>
      </p:nvGrpSpPr>
      <p:grpSpPr>
        <a:xfrm>
          <a:off x="0" y="0"/>
          <a:ext cx="0" cy="0"/>
          <a:chOff x="0" y="0"/>
          <a:chExt cx="0" cy="0"/>
        </a:xfrm>
      </p:grpSpPr>
      <p:pic>
        <p:nvPicPr>
          <p:cNvPr id="22" name="Google Shape;22;p7"/>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0"/>
            <a:ext cx="9144000" cy="5143500"/>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slide">
  <p:cSld name="1_Title slide 8">
    <p:bg>
      <p:bgPr>
        <a:gradFill>
          <a:gsLst>
            <a:gs pos="0">
              <a:schemeClr val="lt2"/>
            </a:gs>
            <a:gs pos="100000">
              <a:schemeClr val="lt1"/>
            </a:gs>
          </a:gsLst>
          <a:lin ang="5400012" scaled="0"/>
        </a:gradFill>
        <a:effectLst/>
      </p:bgPr>
    </p:bg>
    <p:spTree>
      <p:nvGrpSpPr>
        <p:cNvPr id="1" name="Shape 31"/>
        <p:cNvGrpSpPr/>
        <p:nvPr/>
      </p:nvGrpSpPr>
      <p:grpSpPr>
        <a:xfrm>
          <a:off x="0" y="0"/>
          <a:ext cx="0" cy="0"/>
          <a:chOff x="0" y="0"/>
          <a:chExt cx="0" cy="0"/>
        </a:xfrm>
      </p:grpSpPr>
      <p:pic>
        <p:nvPicPr>
          <p:cNvPr id="32" name="Google Shape;32;p11"/>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0"/>
            <a:ext cx="9144000" cy="5143500"/>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slide">
  <p:cSld name="1_Title slide 9">
    <p:bg>
      <p:bgPr>
        <a:gradFill>
          <a:gsLst>
            <a:gs pos="0">
              <a:schemeClr val="lt2"/>
            </a:gs>
            <a:gs pos="100000">
              <a:schemeClr val="lt1"/>
            </a:gs>
          </a:gsLst>
          <a:lin ang="5400012" scaled="0"/>
        </a:gradFill>
        <a:effectLst/>
      </p:bgPr>
    </p:bg>
    <p:spTree>
      <p:nvGrpSpPr>
        <p:cNvPr id="1" name="Shape 33"/>
        <p:cNvGrpSpPr/>
        <p:nvPr/>
      </p:nvGrpSpPr>
      <p:grpSpPr>
        <a:xfrm>
          <a:off x="0" y="0"/>
          <a:ext cx="0" cy="0"/>
          <a:chOff x="0" y="0"/>
          <a:chExt cx="0" cy="0"/>
        </a:xfrm>
      </p:grpSpPr>
      <p:pic>
        <p:nvPicPr>
          <p:cNvPr id="34" name="Google Shape;34;p12"/>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0"/>
            <a:ext cx="9144000" cy="5143500"/>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slide" preserve="1" userDrawn="1">
  <p:cSld name="Title slide">
    <p:bg>
      <p:bgPr>
        <a:gradFill>
          <a:gsLst>
            <a:gs pos="0">
              <a:schemeClr val="lt2"/>
            </a:gs>
            <a:gs pos="100000">
              <a:schemeClr val="lt1"/>
            </a:gs>
          </a:gsLst>
          <a:lin ang="5400012" scaled="0"/>
        </a:gradFill>
        <a:effectLst/>
      </p:bgPr>
    </p:bg>
    <p:spTree>
      <p:nvGrpSpPr>
        <p:cNvPr id="1" name="Shape 9"/>
        <p:cNvGrpSpPr/>
        <p:nvPr/>
      </p:nvGrpSpPr>
      <p:grpSpPr>
        <a:xfrm>
          <a:off x="0" y="0"/>
          <a:ext cx="0" cy="0"/>
          <a:chOff x="0" y="0"/>
          <a:chExt cx="0" cy="0"/>
        </a:xfrm>
      </p:grpSpPr>
      <p:pic>
        <p:nvPicPr>
          <p:cNvPr id="3" name="圖片 2">
            <a:extLst>
              <a:ext uri="{FF2B5EF4-FFF2-40B4-BE49-F238E27FC236}">
                <a16:creationId xmlns:a16="http://schemas.microsoft.com/office/drawing/2014/main" id="{D06007DF-BD14-4273-8CCE-3C8F4B449F9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92" y="0"/>
            <a:ext cx="9140299" cy="5143500"/>
          </a:xfrm>
          <a:prstGeom prst="rect">
            <a:avLst/>
          </a:prstGeom>
        </p:spPr>
      </p:pic>
      <p:sp>
        <p:nvSpPr>
          <p:cNvPr id="5" name="文字方塊 4">
            <a:extLst>
              <a:ext uri="{FF2B5EF4-FFF2-40B4-BE49-F238E27FC236}">
                <a16:creationId xmlns:a16="http://schemas.microsoft.com/office/drawing/2014/main" id="{0B24E5DE-68FF-B775-8D32-85B868B0759D}"/>
              </a:ext>
            </a:extLst>
          </p:cNvPr>
          <p:cNvSpPr txBox="1"/>
          <p:nvPr userDrawn="1"/>
        </p:nvSpPr>
        <p:spPr>
          <a:xfrm>
            <a:off x="376174" y="4712613"/>
            <a:ext cx="2611726" cy="430887"/>
          </a:xfrm>
          <a:prstGeom prst="rect">
            <a:avLst/>
          </a:prstGeom>
          <a:noFill/>
        </p:spPr>
        <p:txBody>
          <a:bodyPr wrap="square" rtlCol="0">
            <a:spAutoFit/>
          </a:bodyPr>
          <a:lstStyle/>
          <a:p>
            <a:pPr marL="0" marR="0" lvl="0" indent="0" algn="just" defTabSz="914400" rtl="0" eaLnBrk="1" fontAlgn="base" latinLnBrk="0" hangingPunct="1">
              <a:lnSpc>
                <a:spcPct val="100000"/>
              </a:lnSpc>
              <a:spcBef>
                <a:spcPts val="0"/>
              </a:spcBef>
              <a:spcAft>
                <a:spcPts val="0"/>
              </a:spcAft>
              <a:buClr>
                <a:srgbClr val="000000"/>
              </a:buClr>
              <a:buSzTx/>
              <a:buFont typeface="Arial"/>
              <a:buNone/>
              <a:tabLst/>
              <a:defRPr/>
            </a:pPr>
            <a:r>
              <a:rPr kumimoji="0" lang="en-US" altLang="zh-TW" sz="550" b="0" i="0" u="none" strike="noStrike" kern="0" cap="none" spc="0" normalizeH="0" baseline="0" noProof="0" dirty="0">
                <a:ln>
                  <a:noFill/>
                </a:ln>
                <a:solidFill>
                  <a:srgbClr val="010203"/>
                </a:solidFill>
                <a:effectLst/>
                <a:uLnTx/>
                <a:uFillTx/>
                <a:latin typeface="Meiryo UI" panose="020B0604030504040204" pitchFamily="50" charset="-128"/>
                <a:ea typeface="Meiryo UI" panose="020B0604030504040204" pitchFamily="50" charset="-128"/>
                <a:cs typeface="Arial"/>
                <a:sym typeface="Arial"/>
              </a:rPr>
              <a:t>Copyright© 2022 QNAP Systems, Inc. All rights reserved. QNAP® and other names of QNAP Products are proprietary marks or registered trademarks of QNAP Systems, Inc. Other products and company names mentioned herein are trademarks of their respective holders.​</a:t>
            </a:r>
          </a:p>
        </p:txBody>
      </p:sp>
    </p:spTree>
    <p:extLst>
      <p:ext uri="{BB962C8B-B14F-4D97-AF65-F5344CB8AC3E}">
        <p14:creationId xmlns:p14="http://schemas.microsoft.com/office/powerpoint/2010/main" val="8699637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dk2"/>
              </a:buClr>
              <a:buSzPts val="1800"/>
              <a:buFont typeface="Lato"/>
              <a:buChar char="●"/>
              <a:defRPr sz="1800" b="0" i="0" u="none" strike="noStrike" cap="none">
                <a:solidFill>
                  <a:schemeClr val="dk2"/>
                </a:solidFill>
                <a:latin typeface="Lato"/>
                <a:ea typeface="Lato"/>
                <a:cs typeface="Lato"/>
                <a:sym typeface="Lato"/>
              </a:defRPr>
            </a:lvl1pPr>
            <a:lvl2pPr marL="914400" marR="0" lvl="1" indent="-317500" algn="l" rtl="0">
              <a:lnSpc>
                <a:spcPct val="115000"/>
              </a:lnSpc>
              <a:spcBef>
                <a:spcPts val="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2pPr>
            <a:lvl3pPr marL="1371600" marR="0" lvl="2" indent="-317500" algn="l" rtl="0">
              <a:lnSpc>
                <a:spcPct val="115000"/>
              </a:lnSpc>
              <a:spcBef>
                <a:spcPts val="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3pPr>
            <a:lvl4pPr marL="1828800" marR="0" lvl="3" indent="-317500" algn="l" rtl="0">
              <a:lnSpc>
                <a:spcPct val="115000"/>
              </a:lnSpc>
              <a:spcBef>
                <a:spcPts val="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4pPr>
            <a:lvl5pPr marL="2286000" marR="0" lvl="4" indent="-317500" algn="l" rtl="0">
              <a:lnSpc>
                <a:spcPct val="115000"/>
              </a:lnSpc>
              <a:spcBef>
                <a:spcPts val="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5pPr>
            <a:lvl6pPr marL="2743200" marR="0" lvl="5" indent="-317500" algn="l" rtl="0">
              <a:lnSpc>
                <a:spcPct val="115000"/>
              </a:lnSpc>
              <a:spcBef>
                <a:spcPts val="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6pPr>
            <a:lvl7pPr marL="3200400" marR="0" lvl="6" indent="-317500" algn="l" rtl="0">
              <a:lnSpc>
                <a:spcPct val="115000"/>
              </a:lnSpc>
              <a:spcBef>
                <a:spcPts val="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7pPr>
            <a:lvl8pPr marL="3657600" marR="0" lvl="7" indent="-317500" algn="l" rtl="0">
              <a:lnSpc>
                <a:spcPct val="115000"/>
              </a:lnSpc>
              <a:spcBef>
                <a:spcPts val="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8pPr>
            <a:lvl9pPr marL="4114800" marR="0" lvl="8" indent="-317500" algn="l" rtl="0">
              <a:lnSpc>
                <a:spcPct val="115000"/>
              </a:lnSpc>
              <a:spcBef>
                <a:spcPts val="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9pPr>
          </a:lstStyle>
          <a:p>
            <a:endParaRPr/>
          </a:p>
        </p:txBody>
      </p:sp>
      <p:sp>
        <p:nvSpPr>
          <p:cNvPr id="7" name="Google Shape;7;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Meiryo UI" panose="020B0604030504040204" pitchFamily="50" charset="-128"/>
                <a:ea typeface="Meiryo UI" panose="020B0604030504040204" pitchFamily="50" charset="-128"/>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fld id="{00000000-1234-1234-1234-123412341234}" type="slidenum">
              <a:rPr lang="en-US" smtClean="0"/>
              <a:pPr/>
              <a:t>‹#›</a:t>
            </a:fld>
            <a:endParaRPr lang="en-US" dirty="0"/>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7" r:id="rId7"/>
    <p:sldLayoutId id="2147483658"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616">
          <p15:clr>
            <a:srgbClr val="F26B43"/>
          </p15:clr>
        </p15:guide>
        <p15:guide id="2" pos="288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Font typeface="Lato"/>
              <a:buChar char="●"/>
              <a:defRPr sz="1800">
                <a:solidFill>
                  <a:schemeClr val="dk2"/>
                </a:solidFill>
                <a:latin typeface="Lato"/>
                <a:ea typeface="Lato"/>
                <a:cs typeface="Lato"/>
                <a:sym typeface="Lato"/>
              </a:defRPr>
            </a:lvl1pPr>
            <a:lvl2pPr marL="914400" lvl="1" indent="-3175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2pPr>
            <a:lvl3pPr marL="1371600" lvl="2" indent="-3175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3pPr>
            <a:lvl4pPr marL="1828800" lvl="3" indent="-3175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4pPr>
            <a:lvl5pPr marL="2286000" lvl="4" indent="-3175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5pPr>
            <a:lvl6pPr marL="2743200" lvl="5" indent="-3175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6pPr>
            <a:lvl7pPr marL="3200400" lvl="6" indent="-3175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7pPr>
            <a:lvl8pPr marL="3657600" lvl="7" indent="-3175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8pPr>
            <a:lvl9pPr marL="4114800" lvl="8" indent="-3175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latin typeface="Meiryo UI" panose="020B0604030504040204" pitchFamily="50" charset="-128"/>
                <a:ea typeface="Meiryo UI" panose="020B0604030504040204" pitchFamily="50" charset="-128"/>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fld id="{00000000-1234-1234-1234-123412341234}" type="slidenum">
              <a:rPr lang="en" smtClean="0">
                <a:solidFill>
                  <a:srgbClr val="B7B7B7"/>
                </a:solidFill>
              </a:rPr>
              <a:pPr/>
              <a:t>‹#›</a:t>
            </a:fld>
            <a:endParaRPr lang="en" dirty="0">
              <a:solidFill>
                <a:srgbClr val="B7B7B7"/>
              </a:solidFill>
            </a:endParaRPr>
          </a:p>
        </p:txBody>
      </p:sp>
    </p:spTree>
    <p:extLst>
      <p:ext uri="{BB962C8B-B14F-4D97-AF65-F5344CB8AC3E}">
        <p14:creationId xmlns:p14="http://schemas.microsoft.com/office/powerpoint/2010/main" val="375741309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600" b="0" i="0" u="none" strike="noStrike" cap="none" dirty="0">
          <a:solidFill>
            <a:srgbClr val="000000"/>
          </a:solidFill>
          <a:latin typeface="+mj-ea"/>
          <a:ea typeface="+mj-ea"/>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616">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50.svg"/></Relationships>
</file>

<file path=ppt/slides/_rels/slide1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52.png"/></Relationships>
</file>

<file path=ppt/slides/_rels/slide1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40.png"/><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39.png"/><Relationship Id="rId10" Type="http://schemas.openxmlformats.org/officeDocument/2006/relationships/image" Target="../media/image61.png"/><Relationship Id="rId4" Type="http://schemas.openxmlformats.org/officeDocument/2006/relationships/image" Target="../media/image56.png"/><Relationship Id="rId9" Type="http://schemas.openxmlformats.org/officeDocument/2006/relationships/image" Target="../media/image60.png"/></Relationships>
</file>

<file path=ppt/slides/_rels/slide14.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62.jpeg"/><Relationship Id="rId7"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64.png"/><Relationship Id="rId10" Type="http://schemas.openxmlformats.org/officeDocument/2006/relationships/image" Target="../media/image66.png"/><Relationship Id="rId4" Type="http://schemas.openxmlformats.org/officeDocument/2006/relationships/image" Target="../media/image63.png"/><Relationship Id="rId9" Type="http://schemas.openxmlformats.org/officeDocument/2006/relationships/image" Target="../media/image65.png"/></Relationships>
</file>

<file path=ppt/slides/_rels/slide1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69.png"/><Relationship Id="rId5" Type="http://schemas.openxmlformats.org/officeDocument/2006/relationships/image" Target="../media/image47.png"/><Relationship Id="rId4" Type="http://schemas.openxmlformats.org/officeDocument/2006/relationships/image" Target="../media/image68.png"/></Relationships>
</file>

<file path=ppt/slides/_rels/slide1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17.xml.rels><?xml version="1.0" encoding="UTF-8" standalone="yes"?>
<Relationships xmlns="http://schemas.openxmlformats.org/package/2006/relationships"><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18.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7.png"/><Relationship Id="rId7" Type="http://schemas.openxmlformats.org/officeDocument/2006/relationships/image" Target="../media/image81.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 Id="rId9" Type="http://schemas.openxmlformats.org/officeDocument/2006/relationships/image" Target="../media/image83.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2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2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23.xml.rels><?xml version="1.0" encoding="UTF-8" standalone="yes"?>
<Relationships xmlns="http://schemas.openxmlformats.org/package/2006/relationships"><Relationship Id="rId3" Type="http://schemas.openxmlformats.org/officeDocument/2006/relationships/image" Target="../media/image89.png"/><Relationship Id="rId7" Type="http://schemas.openxmlformats.org/officeDocument/2006/relationships/image" Target="../media/image93.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24.xml.rels><?xml version="1.0" encoding="UTF-8" standalone="yes"?>
<Relationships xmlns="http://schemas.openxmlformats.org/package/2006/relationships"><Relationship Id="rId8" Type="http://schemas.openxmlformats.org/officeDocument/2006/relationships/image" Target="../media/image99.svg"/><Relationship Id="rId3" Type="http://schemas.openxmlformats.org/officeDocument/2006/relationships/image" Target="../media/image94.png"/><Relationship Id="rId7" Type="http://schemas.openxmlformats.org/officeDocument/2006/relationships/image" Target="../media/image98.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97.png"/><Relationship Id="rId5" Type="http://schemas.openxmlformats.org/officeDocument/2006/relationships/image" Target="../media/image96.svg"/><Relationship Id="rId4" Type="http://schemas.openxmlformats.org/officeDocument/2006/relationships/image" Target="../media/image95.png"/></Relationships>
</file>

<file path=ppt/slides/_rels/slide2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101.png"/></Relationships>
</file>

<file path=ppt/slides/_rels/slide26.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3.png"/></Relationships>
</file>

<file path=ppt/slides/_rels/slide27.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image" Target="../media/image106.png"/><Relationship Id="rId7" Type="http://schemas.openxmlformats.org/officeDocument/2006/relationships/image" Target="../media/image110.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107.png"/></Relationships>
</file>

<file path=ppt/slides/_rels/slide28.xml.rels><?xml version="1.0" encoding="UTF-8" standalone="yes"?>
<Relationships xmlns="http://schemas.openxmlformats.org/package/2006/relationships"><Relationship Id="rId8" Type="http://schemas.openxmlformats.org/officeDocument/2006/relationships/image" Target="../media/image117.png"/><Relationship Id="rId13" Type="http://schemas.openxmlformats.org/officeDocument/2006/relationships/image" Target="../media/image122.png"/><Relationship Id="rId3" Type="http://schemas.openxmlformats.org/officeDocument/2006/relationships/image" Target="../media/image112.jpeg"/><Relationship Id="rId7" Type="http://schemas.openxmlformats.org/officeDocument/2006/relationships/image" Target="../media/image116.png"/><Relationship Id="rId12" Type="http://schemas.openxmlformats.org/officeDocument/2006/relationships/image" Target="../media/image121.png"/><Relationship Id="rId2" Type="http://schemas.openxmlformats.org/officeDocument/2006/relationships/notesSlide" Target="../notesSlides/notesSlide28.xml"/><Relationship Id="rId16" Type="http://schemas.openxmlformats.org/officeDocument/2006/relationships/hyperlink" Target="https://www.qnap.com/en/compatibility-qvr-pro" TargetMode="External"/><Relationship Id="rId1" Type="http://schemas.openxmlformats.org/officeDocument/2006/relationships/slideLayout" Target="../slideLayouts/slideLayout2.xml"/><Relationship Id="rId6" Type="http://schemas.openxmlformats.org/officeDocument/2006/relationships/image" Target="../media/image115.png"/><Relationship Id="rId11" Type="http://schemas.openxmlformats.org/officeDocument/2006/relationships/image" Target="../media/image120.png"/><Relationship Id="rId5" Type="http://schemas.openxmlformats.org/officeDocument/2006/relationships/image" Target="../media/image114.png"/><Relationship Id="rId15" Type="http://schemas.openxmlformats.org/officeDocument/2006/relationships/image" Target="../media/image124.png"/><Relationship Id="rId10" Type="http://schemas.openxmlformats.org/officeDocument/2006/relationships/image" Target="../media/image119.png"/><Relationship Id="rId4" Type="http://schemas.openxmlformats.org/officeDocument/2006/relationships/image" Target="../media/image113.png"/><Relationship Id="rId9" Type="http://schemas.openxmlformats.org/officeDocument/2006/relationships/image" Target="../media/image118.png"/><Relationship Id="rId14" Type="http://schemas.openxmlformats.org/officeDocument/2006/relationships/image" Target="../media/image123.png"/></Relationships>
</file>

<file path=ppt/slides/_rels/slide29.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128.png"/><Relationship Id="rId5" Type="http://schemas.openxmlformats.org/officeDocument/2006/relationships/image" Target="../media/image127.png"/><Relationship Id="rId4" Type="http://schemas.openxmlformats.org/officeDocument/2006/relationships/image" Target="../media/image126.png"/></Relationships>
</file>

<file path=ppt/slides/_rels/slide3.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hyperlink" Target="https://www.interface.com/US/en-US/about/press-room/Acoustics-Office-Study"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hyperlink" Target="https://www.who.int/europe/health-topics/noise#tab=tab_1" TargetMode="External"/><Relationship Id="rId5" Type="http://schemas.openxmlformats.org/officeDocument/2006/relationships/image" Target="../media/image29.png"/><Relationship Id="rId4" Type="http://schemas.openxmlformats.org/officeDocument/2006/relationships/image" Target="../media/image28.png"/></Relationships>
</file>

<file path=ppt/slides/_rels/slide30.xml.rels><?xml version="1.0" encoding="UTF-8" standalone="yes"?>
<Relationships xmlns="http://schemas.openxmlformats.org/package/2006/relationships"><Relationship Id="rId8" Type="http://schemas.openxmlformats.org/officeDocument/2006/relationships/image" Target="../media/image134.png"/><Relationship Id="rId3" Type="http://schemas.openxmlformats.org/officeDocument/2006/relationships/image" Target="../media/image129.jpeg"/><Relationship Id="rId7" Type="http://schemas.openxmlformats.org/officeDocument/2006/relationships/image" Target="../media/image133.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132.png"/><Relationship Id="rId11" Type="http://schemas.openxmlformats.org/officeDocument/2006/relationships/image" Target="../media/image137.png"/><Relationship Id="rId5" Type="http://schemas.openxmlformats.org/officeDocument/2006/relationships/image" Target="../media/image131.png"/><Relationship Id="rId10" Type="http://schemas.openxmlformats.org/officeDocument/2006/relationships/image" Target="../media/image136.jpeg"/><Relationship Id="rId4" Type="http://schemas.openxmlformats.org/officeDocument/2006/relationships/image" Target="../media/image130.png"/><Relationship Id="rId9" Type="http://schemas.openxmlformats.org/officeDocument/2006/relationships/image" Target="../media/image135.png"/></Relationships>
</file>

<file path=ppt/slides/_rels/slide31.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141.png"/><Relationship Id="rId5" Type="http://schemas.openxmlformats.org/officeDocument/2006/relationships/image" Target="../media/image140.png"/><Relationship Id="rId4" Type="http://schemas.openxmlformats.org/officeDocument/2006/relationships/image" Target="../media/image139.png"/></Relationships>
</file>

<file path=ppt/slides/_rels/slide32.xml.rels><?xml version="1.0" encoding="UTF-8" standalone="yes"?>
<Relationships xmlns="http://schemas.openxmlformats.org/package/2006/relationships"><Relationship Id="rId3" Type="http://schemas.openxmlformats.org/officeDocument/2006/relationships/image" Target="../media/image142.png"/><Relationship Id="rId7" Type="http://schemas.openxmlformats.org/officeDocument/2006/relationships/image" Target="../media/image146.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145.png"/><Relationship Id="rId5" Type="http://schemas.openxmlformats.org/officeDocument/2006/relationships/image" Target="../media/image144.png"/><Relationship Id="rId4" Type="http://schemas.openxmlformats.org/officeDocument/2006/relationships/image" Target="../media/image143.png"/></Relationships>
</file>

<file path=ppt/slides/_rels/slide33.xml.rels><?xml version="1.0" encoding="UTF-8" standalone="yes"?>
<Relationships xmlns="http://schemas.openxmlformats.org/package/2006/relationships"><Relationship Id="rId8" Type="http://schemas.openxmlformats.org/officeDocument/2006/relationships/image" Target="../media/image152.png"/><Relationship Id="rId3" Type="http://schemas.openxmlformats.org/officeDocument/2006/relationships/image" Target="../media/image147.png"/><Relationship Id="rId7" Type="http://schemas.openxmlformats.org/officeDocument/2006/relationships/image" Target="../media/image151.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150.png"/><Relationship Id="rId5" Type="http://schemas.openxmlformats.org/officeDocument/2006/relationships/image" Target="../media/image149.png"/><Relationship Id="rId4" Type="http://schemas.openxmlformats.org/officeDocument/2006/relationships/image" Target="../media/image148.png"/></Relationships>
</file>

<file path=ppt/slides/_rels/slide34.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154.png"/></Relationships>
</file>

<file path=ppt/slides/_rels/slide35.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156.png"/></Relationships>
</file>

<file path=ppt/slides/_rels/slide36.xml.rels><?xml version="1.0" encoding="UTF-8" standalone="yes"?>
<Relationships xmlns="http://schemas.openxmlformats.org/package/2006/relationships"><Relationship Id="rId3" Type="http://schemas.openxmlformats.org/officeDocument/2006/relationships/image" Target="../media/image157.png"/><Relationship Id="rId7" Type="http://schemas.openxmlformats.org/officeDocument/2006/relationships/image" Target="../media/image161.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160.png"/><Relationship Id="rId5" Type="http://schemas.openxmlformats.org/officeDocument/2006/relationships/image" Target="../media/image159.png"/><Relationship Id="rId4" Type="http://schemas.openxmlformats.org/officeDocument/2006/relationships/image" Target="../media/image158.png"/></Relationships>
</file>

<file path=ppt/slides/_rels/slide37.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image" Target="../media/image168.png"/><Relationship Id="rId3" Type="http://schemas.openxmlformats.org/officeDocument/2006/relationships/image" Target="../media/image163.png"/><Relationship Id="rId7" Type="http://schemas.openxmlformats.org/officeDocument/2006/relationships/image" Target="../media/image167.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166.png"/><Relationship Id="rId11" Type="http://schemas.openxmlformats.org/officeDocument/2006/relationships/image" Target="../media/image171.png"/><Relationship Id="rId5" Type="http://schemas.openxmlformats.org/officeDocument/2006/relationships/image" Target="../media/image165.png"/><Relationship Id="rId10" Type="http://schemas.openxmlformats.org/officeDocument/2006/relationships/image" Target="../media/image170.png"/><Relationship Id="rId4" Type="http://schemas.openxmlformats.org/officeDocument/2006/relationships/image" Target="../media/image164.png"/><Relationship Id="rId9" Type="http://schemas.openxmlformats.org/officeDocument/2006/relationships/image" Target="../media/image169.png"/></Relationships>
</file>

<file path=ppt/slides/_rels/slide39.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174.png"/><Relationship Id="rId4" Type="http://schemas.openxmlformats.org/officeDocument/2006/relationships/image" Target="../media/image173.png"/></Relationships>
</file>

<file path=ppt/slides/_rels/slide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40.xml"/><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33.png"/></Relationships>
</file>

<file path=ppt/slides/_rels/slide7.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 Id="rId9" Type="http://schemas.openxmlformats.org/officeDocument/2006/relationships/image" Target="../media/image40.png"/></Relationships>
</file>

<file path=ppt/slides/_rels/slide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8"/>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群組 27">
            <a:extLst>
              <a:ext uri="{FF2B5EF4-FFF2-40B4-BE49-F238E27FC236}">
                <a16:creationId xmlns:a16="http://schemas.microsoft.com/office/drawing/2014/main" id="{60058EF5-26F1-E447-E487-252F3162F712}"/>
              </a:ext>
            </a:extLst>
          </p:cNvPr>
          <p:cNvGrpSpPr/>
          <p:nvPr/>
        </p:nvGrpSpPr>
        <p:grpSpPr>
          <a:xfrm flipH="1">
            <a:off x="1463185" y="2956355"/>
            <a:ext cx="3596633" cy="561514"/>
            <a:chOff x="4925833" y="2487811"/>
            <a:chExt cx="1796995" cy="561514"/>
          </a:xfrm>
        </p:grpSpPr>
        <p:cxnSp>
          <p:nvCxnSpPr>
            <p:cNvPr id="29" name="直線接點 28">
              <a:extLst>
                <a:ext uri="{FF2B5EF4-FFF2-40B4-BE49-F238E27FC236}">
                  <a16:creationId xmlns:a16="http://schemas.microsoft.com/office/drawing/2014/main" id="{70F21667-8321-43BC-24BD-015E01A90659}"/>
                </a:ext>
              </a:extLst>
            </p:cNvPr>
            <p:cNvCxnSpPr>
              <a:cxnSpLocks/>
            </p:cNvCxnSpPr>
            <p:nvPr/>
          </p:nvCxnSpPr>
          <p:spPr>
            <a:xfrm flipV="1">
              <a:off x="4925833" y="2487811"/>
              <a:ext cx="451311" cy="561514"/>
            </a:xfrm>
            <a:prstGeom prst="line">
              <a:avLst/>
            </a:prstGeom>
            <a:ln w="19050">
              <a:solidFill>
                <a:srgbClr val="744922"/>
              </a:solidFill>
            </a:ln>
          </p:spPr>
          <p:style>
            <a:lnRef idx="1">
              <a:schemeClr val="accent1"/>
            </a:lnRef>
            <a:fillRef idx="0">
              <a:schemeClr val="accent1"/>
            </a:fillRef>
            <a:effectRef idx="0">
              <a:schemeClr val="accent1"/>
            </a:effectRef>
            <a:fontRef idx="minor">
              <a:schemeClr val="tx1"/>
            </a:fontRef>
          </p:style>
        </p:cxnSp>
        <p:cxnSp>
          <p:nvCxnSpPr>
            <p:cNvPr id="30" name="直線接點 29">
              <a:extLst>
                <a:ext uri="{FF2B5EF4-FFF2-40B4-BE49-F238E27FC236}">
                  <a16:creationId xmlns:a16="http://schemas.microsoft.com/office/drawing/2014/main" id="{4CC868E3-2A64-ED08-29A6-0FAC506BDDA0}"/>
                </a:ext>
              </a:extLst>
            </p:cNvPr>
            <p:cNvCxnSpPr>
              <a:cxnSpLocks/>
            </p:cNvCxnSpPr>
            <p:nvPr/>
          </p:nvCxnSpPr>
          <p:spPr>
            <a:xfrm>
              <a:off x="5375081" y="2487811"/>
              <a:ext cx="1347747" cy="0"/>
            </a:xfrm>
            <a:prstGeom prst="line">
              <a:avLst/>
            </a:prstGeom>
            <a:ln w="19050">
              <a:solidFill>
                <a:srgbClr val="744922"/>
              </a:solidFill>
            </a:ln>
          </p:spPr>
          <p:style>
            <a:lnRef idx="1">
              <a:schemeClr val="accent1"/>
            </a:lnRef>
            <a:fillRef idx="0">
              <a:schemeClr val="accent1"/>
            </a:fillRef>
            <a:effectRef idx="0">
              <a:schemeClr val="accent1"/>
            </a:effectRef>
            <a:fontRef idx="minor">
              <a:schemeClr val="tx1"/>
            </a:fontRef>
          </p:style>
        </p:cxnSp>
      </p:grpSp>
      <p:grpSp>
        <p:nvGrpSpPr>
          <p:cNvPr id="31" name="群組 30">
            <a:extLst>
              <a:ext uri="{FF2B5EF4-FFF2-40B4-BE49-F238E27FC236}">
                <a16:creationId xmlns:a16="http://schemas.microsoft.com/office/drawing/2014/main" id="{6962B8B6-81C8-64B8-610E-95FEE45C76FB}"/>
              </a:ext>
            </a:extLst>
          </p:cNvPr>
          <p:cNvGrpSpPr/>
          <p:nvPr/>
        </p:nvGrpSpPr>
        <p:grpSpPr>
          <a:xfrm flipH="1">
            <a:off x="2808868" y="3424900"/>
            <a:ext cx="2286919" cy="561513"/>
            <a:chOff x="5125166" y="1926298"/>
            <a:chExt cx="1597662" cy="561513"/>
          </a:xfrm>
        </p:grpSpPr>
        <p:cxnSp>
          <p:nvCxnSpPr>
            <p:cNvPr id="32" name="直線接點 31">
              <a:extLst>
                <a:ext uri="{FF2B5EF4-FFF2-40B4-BE49-F238E27FC236}">
                  <a16:creationId xmlns:a16="http://schemas.microsoft.com/office/drawing/2014/main" id="{09C5CED5-B27A-C6B0-3526-26D2B68BB16A}"/>
                </a:ext>
              </a:extLst>
            </p:cNvPr>
            <p:cNvCxnSpPr>
              <a:cxnSpLocks/>
            </p:cNvCxnSpPr>
            <p:nvPr/>
          </p:nvCxnSpPr>
          <p:spPr>
            <a:xfrm>
              <a:off x="5125166" y="1926298"/>
              <a:ext cx="251978" cy="561513"/>
            </a:xfrm>
            <a:prstGeom prst="line">
              <a:avLst/>
            </a:prstGeom>
            <a:ln w="19050">
              <a:solidFill>
                <a:srgbClr val="744922"/>
              </a:solidFill>
            </a:ln>
          </p:spPr>
          <p:style>
            <a:lnRef idx="1">
              <a:schemeClr val="accent1"/>
            </a:lnRef>
            <a:fillRef idx="0">
              <a:schemeClr val="accent1"/>
            </a:fillRef>
            <a:effectRef idx="0">
              <a:schemeClr val="accent1"/>
            </a:effectRef>
            <a:fontRef idx="minor">
              <a:schemeClr val="tx1"/>
            </a:fontRef>
          </p:style>
        </p:cxnSp>
        <p:cxnSp>
          <p:nvCxnSpPr>
            <p:cNvPr id="33" name="直線接點 32">
              <a:extLst>
                <a:ext uri="{FF2B5EF4-FFF2-40B4-BE49-F238E27FC236}">
                  <a16:creationId xmlns:a16="http://schemas.microsoft.com/office/drawing/2014/main" id="{29BF3AE8-598A-6B3D-8AA9-B621E4DE4D2C}"/>
                </a:ext>
              </a:extLst>
            </p:cNvPr>
            <p:cNvCxnSpPr>
              <a:cxnSpLocks/>
            </p:cNvCxnSpPr>
            <p:nvPr/>
          </p:nvCxnSpPr>
          <p:spPr>
            <a:xfrm>
              <a:off x="5375081" y="2487811"/>
              <a:ext cx="1347747" cy="0"/>
            </a:xfrm>
            <a:prstGeom prst="line">
              <a:avLst/>
            </a:prstGeom>
            <a:ln w="19050">
              <a:solidFill>
                <a:srgbClr val="744922"/>
              </a:solidFill>
            </a:ln>
          </p:spPr>
          <p:style>
            <a:lnRef idx="1">
              <a:schemeClr val="accent1"/>
            </a:lnRef>
            <a:fillRef idx="0">
              <a:schemeClr val="accent1"/>
            </a:fillRef>
            <a:effectRef idx="0">
              <a:schemeClr val="accent1"/>
            </a:effectRef>
            <a:fontRef idx="minor">
              <a:schemeClr val="tx1"/>
            </a:fontRef>
          </p:style>
        </p:cxnSp>
      </p:grpSp>
      <p:grpSp>
        <p:nvGrpSpPr>
          <p:cNvPr id="20" name="群組 19">
            <a:extLst>
              <a:ext uri="{FF2B5EF4-FFF2-40B4-BE49-F238E27FC236}">
                <a16:creationId xmlns:a16="http://schemas.microsoft.com/office/drawing/2014/main" id="{A52C7439-F1DB-713F-75CB-65EC56AA2228}"/>
              </a:ext>
            </a:extLst>
          </p:cNvPr>
          <p:cNvGrpSpPr/>
          <p:nvPr/>
        </p:nvGrpSpPr>
        <p:grpSpPr>
          <a:xfrm>
            <a:off x="5454595" y="2487811"/>
            <a:ext cx="1796995" cy="561514"/>
            <a:chOff x="4925833" y="2487811"/>
            <a:chExt cx="1796995" cy="561514"/>
          </a:xfrm>
        </p:grpSpPr>
        <p:cxnSp>
          <p:nvCxnSpPr>
            <p:cNvPr id="9" name="直線接點 8">
              <a:extLst>
                <a:ext uri="{FF2B5EF4-FFF2-40B4-BE49-F238E27FC236}">
                  <a16:creationId xmlns:a16="http://schemas.microsoft.com/office/drawing/2014/main" id="{3C6EFF85-EF71-AC77-80B8-ED0BAFAFF390}"/>
                </a:ext>
              </a:extLst>
            </p:cNvPr>
            <p:cNvCxnSpPr>
              <a:cxnSpLocks/>
            </p:cNvCxnSpPr>
            <p:nvPr/>
          </p:nvCxnSpPr>
          <p:spPr>
            <a:xfrm flipV="1">
              <a:off x="4925833" y="2487811"/>
              <a:ext cx="451311" cy="561514"/>
            </a:xfrm>
            <a:prstGeom prst="line">
              <a:avLst/>
            </a:prstGeom>
            <a:ln w="19050">
              <a:solidFill>
                <a:srgbClr val="744922"/>
              </a:solidFill>
            </a:ln>
          </p:spPr>
          <p:style>
            <a:lnRef idx="1">
              <a:schemeClr val="accent1"/>
            </a:lnRef>
            <a:fillRef idx="0">
              <a:schemeClr val="accent1"/>
            </a:fillRef>
            <a:effectRef idx="0">
              <a:schemeClr val="accent1"/>
            </a:effectRef>
            <a:fontRef idx="minor">
              <a:schemeClr val="tx1"/>
            </a:fontRef>
          </p:style>
        </p:cxnSp>
        <p:cxnSp>
          <p:nvCxnSpPr>
            <p:cNvPr id="18" name="直線接點 17">
              <a:extLst>
                <a:ext uri="{FF2B5EF4-FFF2-40B4-BE49-F238E27FC236}">
                  <a16:creationId xmlns:a16="http://schemas.microsoft.com/office/drawing/2014/main" id="{61D52437-56C4-74DE-F720-A759C705C5F6}"/>
                </a:ext>
              </a:extLst>
            </p:cNvPr>
            <p:cNvCxnSpPr>
              <a:cxnSpLocks/>
            </p:cNvCxnSpPr>
            <p:nvPr/>
          </p:nvCxnSpPr>
          <p:spPr>
            <a:xfrm>
              <a:off x="5375081" y="2487811"/>
              <a:ext cx="1347747" cy="0"/>
            </a:xfrm>
            <a:prstGeom prst="line">
              <a:avLst/>
            </a:prstGeom>
            <a:ln w="19050">
              <a:solidFill>
                <a:srgbClr val="744922"/>
              </a:solidFill>
            </a:ln>
          </p:spPr>
          <p:style>
            <a:lnRef idx="1">
              <a:schemeClr val="accent1"/>
            </a:lnRef>
            <a:fillRef idx="0">
              <a:schemeClr val="accent1"/>
            </a:fillRef>
            <a:effectRef idx="0">
              <a:schemeClr val="accent1"/>
            </a:effectRef>
            <a:fontRef idx="minor">
              <a:schemeClr val="tx1"/>
            </a:fontRef>
          </p:style>
        </p:cxnSp>
      </p:grpSp>
      <p:grpSp>
        <p:nvGrpSpPr>
          <p:cNvPr id="22" name="群組 21">
            <a:extLst>
              <a:ext uri="{FF2B5EF4-FFF2-40B4-BE49-F238E27FC236}">
                <a16:creationId xmlns:a16="http://schemas.microsoft.com/office/drawing/2014/main" id="{6F8E16E5-6903-36FC-564B-7F0191E0D87F}"/>
              </a:ext>
            </a:extLst>
          </p:cNvPr>
          <p:cNvGrpSpPr/>
          <p:nvPr/>
        </p:nvGrpSpPr>
        <p:grpSpPr>
          <a:xfrm>
            <a:off x="4679343" y="3195478"/>
            <a:ext cx="2572247" cy="561514"/>
            <a:chOff x="4925833" y="2487811"/>
            <a:chExt cx="1796995" cy="561514"/>
          </a:xfrm>
        </p:grpSpPr>
        <p:cxnSp>
          <p:nvCxnSpPr>
            <p:cNvPr id="23" name="直線接點 22">
              <a:extLst>
                <a:ext uri="{FF2B5EF4-FFF2-40B4-BE49-F238E27FC236}">
                  <a16:creationId xmlns:a16="http://schemas.microsoft.com/office/drawing/2014/main" id="{201AD188-C6BB-B38D-2572-ADC027DEE4AF}"/>
                </a:ext>
              </a:extLst>
            </p:cNvPr>
            <p:cNvCxnSpPr>
              <a:cxnSpLocks/>
            </p:cNvCxnSpPr>
            <p:nvPr/>
          </p:nvCxnSpPr>
          <p:spPr>
            <a:xfrm flipV="1">
              <a:off x="4925833" y="2487811"/>
              <a:ext cx="451311" cy="561514"/>
            </a:xfrm>
            <a:prstGeom prst="line">
              <a:avLst/>
            </a:prstGeom>
            <a:ln w="19050">
              <a:solidFill>
                <a:srgbClr val="744922"/>
              </a:solidFill>
            </a:ln>
          </p:spPr>
          <p:style>
            <a:lnRef idx="1">
              <a:schemeClr val="accent1"/>
            </a:lnRef>
            <a:fillRef idx="0">
              <a:schemeClr val="accent1"/>
            </a:fillRef>
            <a:effectRef idx="0">
              <a:schemeClr val="accent1"/>
            </a:effectRef>
            <a:fontRef idx="minor">
              <a:schemeClr val="tx1"/>
            </a:fontRef>
          </p:style>
        </p:cxnSp>
        <p:cxnSp>
          <p:nvCxnSpPr>
            <p:cNvPr id="24" name="直線接點 23">
              <a:extLst>
                <a:ext uri="{FF2B5EF4-FFF2-40B4-BE49-F238E27FC236}">
                  <a16:creationId xmlns:a16="http://schemas.microsoft.com/office/drawing/2014/main" id="{266C8F42-B41B-4A54-4AB3-277F4917F8BE}"/>
                </a:ext>
              </a:extLst>
            </p:cNvPr>
            <p:cNvCxnSpPr>
              <a:cxnSpLocks/>
            </p:cNvCxnSpPr>
            <p:nvPr/>
          </p:nvCxnSpPr>
          <p:spPr>
            <a:xfrm>
              <a:off x="5375081" y="2487811"/>
              <a:ext cx="1347747" cy="0"/>
            </a:xfrm>
            <a:prstGeom prst="line">
              <a:avLst/>
            </a:prstGeom>
            <a:ln w="19050">
              <a:solidFill>
                <a:srgbClr val="744922"/>
              </a:solidFill>
            </a:ln>
          </p:spPr>
          <p:style>
            <a:lnRef idx="1">
              <a:schemeClr val="accent1"/>
            </a:lnRef>
            <a:fillRef idx="0">
              <a:schemeClr val="accent1"/>
            </a:fillRef>
            <a:effectRef idx="0">
              <a:schemeClr val="accent1"/>
            </a:effectRef>
            <a:fontRef idx="minor">
              <a:schemeClr val="tx1"/>
            </a:fontRef>
          </p:style>
        </p:cxnSp>
      </p:grpSp>
      <p:grpSp>
        <p:nvGrpSpPr>
          <p:cNvPr id="25" name="群組 24">
            <a:extLst>
              <a:ext uri="{FF2B5EF4-FFF2-40B4-BE49-F238E27FC236}">
                <a16:creationId xmlns:a16="http://schemas.microsoft.com/office/drawing/2014/main" id="{3B9CF791-679A-DEA6-5713-99F2E110BD48}"/>
              </a:ext>
            </a:extLst>
          </p:cNvPr>
          <p:cNvGrpSpPr/>
          <p:nvPr/>
        </p:nvGrpSpPr>
        <p:grpSpPr>
          <a:xfrm flipV="1">
            <a:off x="5390985" y="3387671"/>
            <a:ext cx="1860605" cy="561514"/>
            <a:chOff x="4925833" y="2487811"/>
            <a:chExt cx="1796995" cy="561514"/>
          </a:xfrm>
        </p:grpSpPr>
        <p:cxnSp>
          <p:nvCxnSpPr>
            <p:cNvPr id="26" name="直線接點 25">
              <a:extLst>
                <a:ext uri="{FF2B5EF4-FFF2-40B4-BE49-F238E27FC236}">
                  <a16:creationId xmlns:a16="http://schemas.microsoft.com/office/drawing/2014/main" id="{BB79F94C-C323-69EC-8858-CB1736B9AAB4}"/>
                </a:ext>
              </a:extLst>
            </p:cNvPr>
            <p:cNvCxnSpPr>
              <a:cxnSpLocks/>
            </p:cNvCxnSpPr>
            <p:nvPr/>
          </p:nvCxnSpPr>
          <p:spPr>
            <a:xfrm flipV="1">
              <a:off x="4925833" y="2487811"/>
              <a:ext cx="451311" cy="561514"/>
            </a:xfrm>
            <a:prstGeom prst="line">
              <a:avLst/>
            </a:prstGeom>
            <a:ln w="19050">
              <a:solidFill>
                <a:srgbClr val="744922"/>
              </a:solidFill>
            </a:ln>
          </p:spPr>
          <p:style>
            <a:lnRef idx="1">
              <a:schemeClr val="accent1"/>
            </a:lnRef>
            <a:fillRef idx="0">
              <a:schemeClr val="accent1"/>
            </a:fillRef>
            <a:effectRef idx="0">
              <a:schemeClr val="accent1"/>
            </a:effectRef>
            <a:fontRef idx="minor">
              <a:schemeClr val="tx1"/>
            </a:fontRef>
          </p:style>
        </p:cxnSp>
        <p:cxnSp>
          <p:nvCxnSpPr>
            <p:cNvPr id="27" name="直線接點 26">
              <a:extLst>
                <a:ext uri="{FF2B5EF4-FFF2-40B4-BE49-F238E27FC236}">
                  <a16:creationId xmlns:a16="http://schemas.microsoft.com/office/drawing/2014/main" id="{3B689C3B-6B3C-F96C-E3C4-15EB8FE27073}"/>
                </a:ext>
              </a:extLst>
            </p:cNvPr>
            <p:cNvCxnSpPr>
              <a:cxnSpLocks/>
            </p:cNvCxnSpPr>
            <p:nvPr/>
          </p:nvCxnSpPr>
          <p:spPr>
            <a:xfrm>
              <a:off x="5375081" y="2487811"/>
              <a:ext cx="1347747" cy="0"/>
            </a:xfrm>
            <a:prstGeom prst="line">
              <a:avLst/>
            </a:prstGeom>
            <a:ln w="19050">
              <a:solidFill>
                <a:srgbClr val="744922"/>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C6415DAC-5412-9E4B-B425-3A422A158EA9}"/>
              </a:ext>
            </a:extLst>
          </p:cNvPr>
          <p:cNvSpPr>
            <a:spLocks noGrp="1"/>
          </p:cNvSpPr>
          <p:nvPr>
            <p:ph type="title"/>
          </p:nvPr>
        </p:nvSpPr>
        <p:spPr>
          <a:xfrm>
            <a:off x="-15240" y="182080"/>
            <a:ext cx="9153874" cy="642167"/>
          </a:xfrm>
          <a:effectLst/>
        </p:spPr>
        <p:txBody>
          <a:bodyPr>
            <a:normAutofit fontScale="90000"/>
          </a:bodyPr>
          <a:lstStyle/>
          <a:p>
            <a:pPr algn="ctr">
              <a:lnSpc>
                <a:spcPts val="3400"/>
              </a:lnSpc>
            </a:pPr>
            <a:r>
              <a:rPr lang="en-US" altLang="ja-JP" dirty="0" err="1">
                <a:solidFill>
                  <a:srgbClr val="121212"/>
                </a:solidFill>
              </a:rPr>
              <a:t>クアッドコア</a:t>
            </a:r>
            <a:r>
              <a:rPr lang="en-US" altLang="ja-JP" dirty="0">
                <a:solidFill>
                  <a:srgbClr val="121212"/>
                </a:solidFill>
              </a:rPr>
              <a:t> Intel Celeron J シリーズ、最大2.6GHz </a:t>
            </a:r>
            <a:br>
              <a:rPr lang="en-US" altLang="ja-JP" dirty="0">
                <a:solidFill>
                  <a:srgbClr val="121212"/>
                </a:solidFill>
              </a:rPr>
            </a:br>
            <a:r>
              <a:rPr lang="en-US" altLang="ja-JP" sz="2000" dirty="0">
                <a:solidFill>
                  <a:srgbClr val="121212"/>
                </a:solidFill>
              </a:rPr>
              <a:t>広い動作温度範囲、少なくとも2029年までの長期供給</a:t>
            </a:r>
            <a:endParaRPr lang="en-US" sz="2000" dirty="0">
              <a:solidFill>
                <a:schemeClr val="bg2">
                  <a:lumMod val="10000"/>
                </a:schemeClr>
              </a:solidFill>
              <a:ea typeface="+mn-ea"/>
              <a:cs typeface="+mn-ea"/>
              <a:sym typeface="+mn-lt"/>
            </a:endParaRPr>
          </a:p>
        </p:txBody>
      </p:sp>
      <p:sp>
        <p:nvSpPr>
          <p:cNvPr id="3" name="Rectangle 2">
            <a:extLst>
              <a:ext uri="{FF2B5EF4-FFF2-40B4-BE49-F238E27FC236}">
                <a16:creationId xmlns:a16="http://schemas.microsoft.com/office/drawing/2014/main" id="{48A7C1C2-4914-4D49-8829-EB3980042B45}"/>
              </a:ext>
            </a:extLst>
          </p:cNvPr>
          <p:cNvSpPr/>
          <p:nvPr/>
        </p:nvSpPr>
        <p:spPr>
          <a:xfrm>
            <a:off x="319453" y="1175898"/>
            <a:ext cx="8649863" cy="1015663"/>
          </a:xfrm>
          <a:prstGeom prst="rect">
            <a:avLst/>
          </a:prstGeom>
        </p:spPr>
        <p:txBody>
          <a:bodyPr wrap="square" lIns="91440" tIns="45720" rIns="91440" bIns="45720" anchor="t">
            <a:spAutoFit/>
          </a:bodyPr>
          <a:lstStyle/>
          <a:p>
            <a:pPr lvl="0">
              <a:lnSpc>
                <a:spcPct val="150000"/>
              </a:lnSpc>
            </a:pPr>
            <a:r>
              <a:rPr lang="ja-JP" altLang="en-US" sz="1000" dirty="0">
                <a:solidFill>
                  <a:srgbClr val="121212"/>
                </a:solidFill>
                <a:latin typeface="Meiryo UI" panose="020B0604030504040204" pitchFamily="50" charset="-128"/>
                <a:ea typeface="Meiryo UI" panose="020B0604030504040204" pitchFamily="50" charset="-128"/>
              </a:rPr>
              <a:t>中小企業がデータストレージ機器を購入する場合、プロジェクト段階の需要に応じた柔軟かつ長期的な導入が必要です。初期予算が比較的限られている場合、関連アプリケーションの構築のために</a:t>
            </a:r>
            <a:r>
              <a:rPr lang="en-US" altLang="ja-JP" sz="1000" dirty="0">
                <a:solidFill>
                  <a:srgbClr val="121212"/>
                </a:solidFill>
                <a:latin typeface="Meiryo UI" panose="020B0604030504040204" pitchFamily="50" charset="-128"/>
                <a:ea typeface="Meiryo UI" panose="020B0604030504040204" pitchFamily="50" charset="-128"/>
              </a:rPr>
              <a:t>NAS</a:t>
            </a:r>
            <a:r>
              <a:rPr lang="ja-JP" altLang="en-US" sz="1000" dirty="0">
                <a:solidFill>
                  <a:srgbClr val="121212"/>
                </a:solidFill>
                <a:latin typeface="Meiryo UI" panose="020B0604030504040204" pitchFamily="50" charset="-128"/>
                <a:ea typeface="Meiryo UI" panose="020B0604030504040204" pitchFamily="50" charset="-128"/>
              </a:rPr>
              <a:t>を購入する。しかし、いざ導入や拡張をしようとすると、当初購入した</a:t>
            </a:r>
            <a:r>
              <a:rPr lang="en-US" altLang="ja-JP" sz="1000" dirty="0">
                <a:solidFill>
                  <a:srgbClr val="121212"/>
                </a:solidFill>
                <a:latin typeface="Meiryo UI" panose="020B0604030504040204" pitchFamily="50" charset="-128"/>
                <a:ea typeface="Meiryo UI" panose="020B0604030504040204" pitchFamily="50" charset="-128"/>
              </a:rPr>
              <a:t>NAS</a:t>
            </a:r>
            <a:r>
              <a:rPr lang="ja-JP" altLang="en-US" sz="1000" dirty="0">
                <a:solidFill>
                  <a:srgbClr val="121212"/>
                </a:solidFill>
                <a:latin typeface="Meiryo UI" panose="020B0604030504040204" pitchFamily="50" charset="-128"/>
                <a:ea typeface="Meiryo UI" panose="020B0604030504040204" pitchFamily="50" charset="-128"/>
              </a:rPr>
              <a:t>の</a:t>
            </a:r>
            <a:r>
              <a:rPr lang="en-US" altLang="ja-JP" sz="1000" dirty="0">
                <a:solidFill>
                  <a:srgbClr val="121212"/>
                </a:solidFill>
                <a:latin typeface="Meiryo UI" panose="020B0604030504040204" pitchFamily="50" charset="-128"/>
                <a:ea typeface="Meiryo UI" panose="020B0604030504040204" pitchFamily="50" charset="-128"/>
              </a:rPr>
              <a:t>CPU</a:t>
            </a:r>
            <a:r>
              <a:rPr lang="ja-JP" altLang="en-US" sz="1000" dirty="0">
                <a:solidFill>
                  <a:srgbClr val="121212"/>
                </a:solidFill>
                <a:latin typeface="Meiryo UI" panose="020B0604030504040204" pitchFamily="50" charset="-128"/>
                <a:ea typeface="Meiryo UI" panose="020B0604030504040204" pitchFamily="50" charset="-128"/>
              </a:rPr>
              <a:t>が</a:t>
            </a:r>
            <a:r>
              <a:rPr lang="en-US" altLang="ja-JP" sz="1000" dirty="0">
                <a:solidFill>
                  <a:srgbClr val="121212"/>
                </a:solidFill>
                <a:latin typeface="Meiryo UI" panose="020B0604030504040204" pitchFamily="50" charset="-128"/>
                <a:ea typeface="Meiryo UI" panose="020B0604030504040204" pitchFamily="50" charset="-128"/>
              </a:rPr>
              <a:t>EOL</a:t>
            </a:r>
            <a:r>
              <a:rPr lang="ja-JP" altLang="en-US" sz="1000" dirty="0">
                <a:solidFill>
                  <a:srgbClr val="121212"/>
                </a:solidFill>
                <a:latin typeface="Meiryo UI" panose="020B0604030504040204" pitchFamily="50" charset="-128"/>
                <a:ea typeface="Meiryo UI" panose="020B0604030504040204" pitchFamily="50" charset="-128"/>
              </a:rPr>
              <a:t>（</a:t>
            </a:r>
            <a:r>
              <a:rPr lang="en-US" altLang="ja-JP" sz="1000" dirty="0">
                <a:solidFill>
                  <a:srgbClr val="121212"/>
                </a:solidFill>
                <a:latin typeface="Meiryo UI" panose="020B0604030504040204" pitchFamily="50" charset="-128"/>
                <a:ea typeface="Meiryo UI" panose="020B0604030504040204" pitchFamily="50" charset="-128"/>
              </a:rPr>
              <a:t>End of Life</a:t>
            </a:r>
            <a:r>
              <a:rPr lang="ja-JP" altLang="en-US" sz="1000" dirty="0">
                <a:solidFill>
                  <a:srgbClr val="121212"/>
                </a:solidFill>
                <a:latin typeface="Meiryo UI" panose="020B0604030504040204" pitchFamily="50" charset="-128"/>
                <a:ea typeface="Meiryo UI" panose="020B0604030504040204" pitchFamily="50" charset="-128"/>
              </a:rPr>
              <a:t>）であったため、そのモデルが製造中止になっていることがよくあるそうです。そのため、新しい</a:t>
            </a:r>
            <a:r>
              <a:rPr lang="en-US" altLang="ja-JP" sz="1000" dirty="0">
                <a:solidFill>
                  <a:srgbClr val="121212"/>
                </a:solidFill>
                <a:latin typeface="Meiryo UI" panose="020B0604030504040204" pitchFamily="50" charset="-128"/>
                <a:ea typeface="Meiryo UI" panose="020B0604030504040204" pitchFamily="50" charset="-128"/>
              </a:rPr>
              <a:t>NAS</a:t>
            </a:r>
            <a:r>
              <a:rPr lang="ja-JP" altLang="en-US" sz="1000" dirty="0">
                <a:solidFill>
                  <a:srgbClr val="121212"/>
                </a:solidFill>
                <a:latin typeface="Meiryo UI" panose="020B0604030504040204" pitchFamily="50" charset="-128"/>
                <a:ea typeface="Meiryo UI" panose="020B0604030504040204" pitchFamily="50" charset="-128"/>
              </a:rPr>
              <a:t>モデルを再検討する必要があります。</a:t>
            </a:r>
            <a:r>
              <a:rPr lang="en-US" altLang="ja-JP" sz="1000" dirty="0">
                <a:solidFill>
                  <a:srgbClr val="121212"/>
                </a:solidFill>
                <a:latin typeface="Meiryo UI" panose="020B0604030504040204" pitchFamily="50" charset="-128"/>
                <a:ea typeface="Meiryo UI" panose="020B0604030504040204" pitchFamily="50" charset="-128"/>
              </a:rPr>
              <a:t>TS-410E</a:t>
            </a:r>
            <a:r>
              <a:rPr lang="ja-JP" altLang="en-US" sz="1000" dirty="0">
                <a:solidFill>
                  <a:srgbClr val="121212"/>
                </a:solidFill>
                <a:latin typeface="Meiryo UI" panose="020B0604030504040204" pitchFamily="50" charset="-128"/>
                <a:ea typeface="Meiryo UI" panose="020B0604030504040204" pitchFamily="50" charset="-128"/>
              </a:rPr>
              <a:t>は、少なくとも</a:t>
            </a:r>
            <a:r>
              <a:rPr lang="en-US" altLang="ja-JP" sz="1000" dirty="0">
                <a:solidFill>
                  <a:srgbClr val="121212"/>
                </a:solidFill>
                <a:latin typeface="Meiryo UI" panose="020B0604030504040204" pitchFamily="50" charset="-128"/>
                <a:ea typeface="Meiryo UI" panose="020B0604030504040204" pitchFamily="50" charset="-128"/>
              </a:rPr>
              <a:t>2029</a:t>
            </a:r>
            <a:r>
              <a:rPr lang="ja-JP" altLang="en-US" sz="1000" dirty="0">
                <a:solidFill>
                  <a:srgbClr val="121212"/>
                </a:solidFill>
                <a:latin typeface="Meiryo UI" panose="020B0604030504040204" pitchFamily="50" charset="-128"/>
                <a:ea typeface="Meiryo UI" panose="020B0604030504040204" pitchFamily="50" charset="-128"/>
              </a:rPr>
              <a:t>年まで長期利用可能な</a:t>
            </a:r>
            <a:r>
              <a:rPr lang="en-US" altLang="ja-JP" sz="1000" dirty="0">
                <a:solidFill>
                  <a:srgbClr val="121212"/>
                </a:solidFill>
                <a:latin typeface="Meiryo UI" panose="020B0604030504040204" pitchFamily="50" charset="-128"/>
                <a:ea typeface="Meiryo UI" panose="020B0604030504040204" pitchFamily="50" charset="-128"/>
              </a:rPr>
              <a:t>Intel Celeron J6412 CPU</a:t>
            </a:r>
            <a:r>
              <a:rPr lang="ja-JP" altLang="en-US" sz="1000" dirty="0">
                <a:solidFill>
                  <a:srgbClr val="121212"/>
                </a:solidFill>
                <a:latin typeface="Meiryo UI" panose="020B0604030504040204" pitchFamily="50" charset="-128"/>
                <a:ea typeface="Meiryo UI" panose="020B0604030504040204" pitchFamily="50" charset="-128"/>
              </a:rPr>
              <a:t>を使用しており、お客様の長年の問題を解決しています。</a:t>
            </a:r>
          </a:p>
        </p:txBody>
      </p:sp>
      <p:sp>
        <p:nvSpPr>
          <p:cNvPr id="14" name="TextBox 22">
            <a:extLst>
              <a:ext uri="{FF2B5EF4-FFF2-40B4-BE49-F238E27FC236}">
                <a16:creationId xmlns:a16="http://schemas.microsoft.com/office/drawing/2014/main" id="{961C41D6-76BE-4EA8-A647-4962DA79CC9A}"/>
              </a:ext>
            </a:extLst>
          </p:cNvPr>
          <p:cNvSpPr txBox="1"/>
          <p:nvPr/>
        </p:nvSpPr>
        <p:spPr>
          <a:xfrm>
            <a:off x="7287239" y="2346327"/>
            <a:ext cx="1537308" cy="584763"/>
          </a:xfrm>
          <a:prstGeom prst="rect">
            <a:avLst/>
          </a:prstGeom>
          <a:noFill/>
        </p:spPr>
        <p:txBody>
          <a:bodyPr wrap="square" lIns="121908" tIns="60954" rIns="121908" bIns="60954">
            <a:spAutoFit/>
          </a:bodyPr>
          <a:lstStyle/>
          <a:p>
            <a:pPr eaLnBrk="1" hangingPunct="1">
              <a:lnSpc>
                <a:spcPts val="1800"/>
              </a:lnSpc>
              <a:defRPr/>
            </a:pPr>
            <a:r>
              <a:rPr lang="en-US" altLang="zh-TW" sz="2800" b="1" dirty="0">
                <a:solidFill>
                  <a:srgbClr val="744922"/>
                </a:solidFill>
                <a:latin typeface="Meiryo UI" panose="020B0604030504040204" pitchFamily="50" charset="-128"/>
                <a:ea typeface="Meiryo UI" panose="020B0604030504040204" pitchFamily="50" charset="-128"/>
                <a:cs typeface="+mn-ea"/>
                <a:sym typeface="+mn-lt"/>
              </a:rPr>
              <a:t>2.6</a:t>
            </a:r>
            <a:r>
              <a:rPr lang="en-US" altLang="zh-TW" sz="1600" b="1" dirty="0">
                <a:solidFill>
                  <a:srgbClr val="744922"/>
                </a:solidFill>
                <a:latin typeface="Meiryo UI" panose="020B0604030504040204" pitchFamily="50" charset="-128"/>
                <a:ea typeface="Meiryo UI" panose="020B0604030504040204" pitchFamily="50" charset="-128"/>
                <a:cs typeface="+mn-ea"/>
                <a:sym typeface="+mn-lt"/>
              </a:rPr>
              <a:t>GHz</a:t>
            </a:r>
          </a:p>
          <a:p>
            <a:pPr eaLnBrk="1" hangingPunct="1">
              <a:lnSpc>
                <a:spcPts val="1800"/>
              </a:lnSpc>
              <a:defRPr/>
            </a:pPr>
            <a:r>
              <a:rPr lang="ja-JP" altLang="en-US" dirty="0">
                <a:latin typeface="Meiryo UI" panose="020B0604030504040204" pitchFamily="50" charset="-128"/>
                <a:ea typeface="Meiryo UI" panose="020B0604030504040204" pitchFamily="50" charset="-128"/>
                <a:cs typeface="+mn-ea"/>
                <a:sym typeface="+mn-lt"/>
              </a:rPr>
              <a:t>バースト</a:t>
            </a:r>
            <a:endParaRPr lang="en-US" sz="1800" dirty="0">
              <a:latin typeface="Meiryo UI" panose="020B0604030504040204" pitchFamily="50" charset="-128"/>
              <a:ea typeface="Meiryo UI" panose="020B0604030504040204" pitchFamily="50" charset="-128"/>
              <a:cs typeface="+mn-ea"/>
              <a:sym typeface="+mn-lt"/>
            </a:endParaRPr>
          </a:p>
        </p:txBody>
      </p:sp>
      <p:sp>
        <p:nvSpPr>
          <p:cNvPr id="15" name="TextBox 22">
            <a:extLst>
              <a:ext uri="{FF2B5EF4-FFF2-40B4-BE49-F238E27FC236}">
                <a16:creationId xmlns:a16="http://schemas.microsoft.com/office/drawing/2014/main" id="{246773B6-6A08-4978-9E2C-CEB53F247F16}"/>
              </a:ext>
            </a:extLst>
          </p:cNvPr>
          <p:cNvSpPr txBox="1"/>
          <p:nvPr/>
        </p:nvSpPr>
        <p:spPr>
          <a:xfrm>
            <a:off x="266323" y="2855518"/>
            <a:ext cx="1957903" cy="584763"/>
          </a:xfrm>
          <a:prstGeom prst="rect">
            <a:avLst/>
          </a:prstGeom>
          <a:noFill/>
        </p:spPr>
        <p:txBody>
          <a:bodyPr wrap="square" lIns="121908" tIns="60954" rIns="121908" bIns="60954">
            <a:spAutoFit/>
          </a:bodyPr>
          <a:lstStyle/>
          <a:p>
            <a:pPr eaLnBrk="1" hangingPunct="1">
              <a:lnSpc>
                <a:spcPts val="1800"/>
              </a:lnSpc>
              <a:defRPr/>
            </a:pPr>
            <a:r>
              <a:rPr lang="en-US" altLang="zh-TW" sz="2800" b="1" dirty="0">
                <a:solidFill>
                  <a:srgbClr val="744922"/>
                </a:solidFill>
                <a:latin typeface="Meiryo UI" panose="020B0604030504040204" pitchFamily="50" charset="-128"/>
                <a:ea typeface="Meiryo UI" panose="020B0604030504040204" pitchFamily="50" charset="-128"/>
                <a:cs typeface="+mn-ea"/>
                <a:sym typeface="+mn-lt"/>
              </a:rPr>
              <a:t>J6412</a:t>
            </a:r>
          </a:p>
          <a:p>
            <a:pPr eaLnBrk="1" hangingPunct="1">
              <a:lnSpc>
                <a:spcPts val="1800"/>
              </a:lnSpc>
              <a:defRPr/>
            </a:pPr>
            <a:r>
              <a:rPr lang="en-US" dirty="0">
                <a:latin typeface="Meiryo UI" panose="020B0604030504040204" pitchFamily="50" charset="-128"/>
                <a:ea typeface="Meiryo UI" panose="020B0604030504040204" pitchFamily="50" charset="-128"/>
                <a:cs typeface="+mn-ea"/>
                <a:sym typeface="+mn-lt"/>
              </a:rPr>
              <a:t>Elkhart Lake</a:t>
            </a:r>
          </a:p>
        </p:txBody>
      </p:sp>
      <p:sp>
        <p:nvSpPr>
          <p:cNvPr id="17" name="TextBox 22">
            <a:extLst>
              <a:ext uri="{FF2B5EF4-FFF2-40B4-BE49-F238E27FC236}">
                <a16:creationId xmlns:a16="http://schemas.microsoft.com/office/drawing/2014/main" id="{00527197-9706-4934-BED3-64994CC823CE}"/>
              </a:ext>
            </a:extLst>
          </p:cNvPr>
          <p:cNvSpPr txBox="1"/>
          <p:nvPr/>
        </p:nvSpPr>
        <p:spPr>
          <a:xfrm>
            <a:off x="251180" y="3807989"/>
            <a:ext cx="3156871" cy="584763"/>
          </a:xfrm>
          <a:prstGeom prst="rect">
            <a:avLst/>
          </a:prstGeom>
          <a:noFill/>
        </p:spPr>
        <p:txBody>
          <a:bodyPr wrap="square" lIns="121908" tIns="60954" rIns="121908" bIns="60954">
            <a:spAutoFit/>
          </a:bodyPr>
          <a:lstStyle/>
          <a:p>
            <a:pPr eaLnBrk="1" hangingPunct="1">
              <a:lnSpc>
                <a:spcPts val="1800"/>
              </a:lnSpc>
              <a:defRPr/>
            </a:pPr>
            <a:r>
              <a:rPr lang="en-US" altLang="zh-TW" sz="2800" b="1" dirty="0">
                <a:solidFill>
                  <a:srgbClr val="744922"/>
                </a:solidFill>
                <a:latin typeface="Meiryo UI" panose="020B0604030504040204" pitchFamily="50" charset="-128"/>
                <a:ea typeface="Meiryo UI" panose="020B0604030504040204" pitchFamily="50" charset="-128"/>
                <a:cs typeface="+mn-ea"/>
                <a:sym typeface="+mn-lt"/>
              </a:rPr>
              <a:t>AES-NI</a:t>
            </a:r>
            <a:r>
              <a:rPr lang="en-US" altLang="zh-TW" sz="3200" b="1" dirty="0">
                <a:solidFill>
                  <a:srgbClr val="D26604"/>
                </a:solidFill>
                <a:latin typeface="Meiryo UI" panose="020B0604030504040204" pitchFamily="50" charset="-128"/>
                <a:ea typeface="Meiryo UI" panose="020B0604030504040204" pitchFamily="50" charset="-128"/>
                <a:cs typeface="+mn-ea"/>
                <a:sym typeface="+mn-lt"/>
              </a:rPr>
              <a:t> </a:t>
            </a:r>
            <a:r>
              <a:rPr lang="ja-JP" altLang="en-US" sz="1600" b="1" dirty="0">
                <a:solidFill>
                  <a:srgbClr val="744922"/>
                </a:solidFill>
                <a:latin typeface="Meiryo UI" panose="020B0604030504040204" pitchFamily="50" charset="-128"/>
                <a:ea typeface="Meiryo UI" panose="020B0604030504040204" pitchFamily="50" charset="-128"/>
                <a:cs typeface="+mn-ea"/>
                <a:sym typeface="+mn-lt"/>
              </a:rPr>
              <a:t>暗号</a:t>
            </a:r>
            <a:endParaRPr lang="en-US" altLang="zh-TW" sz="1600" b="1" dirty="0">
              <a:solidFill>
                <a:srgbClr val="744922"/>
              </a:solidFill>
              <a:latin typeface="Meiryo UI" panose="020B0604030504040204" pitchFamily="50" charset="-128"/>
              <a:ea typeface="Meiryo UI" panose="020B0604030504040204" pitchFamily="50" charset="-128"/>
              <a:cs typeface="+mn-ea"/>
              <a:sym typeface="+mn-lt"/>
            </a:endParaRPr>
          </a:p>
          <a:p>
            <a:pPr eaLnBrk="1" hangingPunct="1">
              <a:lnSpc>
                <a:spcPts val="1800"/>
              </a:lnSpc>
              <a:defRPr/>
            </a:pPr>
            <a:r>
              <a:rPr lang="ja-JP" altLang="en-US" dirty="0">
                <a:latin typeface="Meiryo UI" panose="020B0604030504040204" pitchFamily="50" charset="-128"/>
                <a:ea typeface="Meiryo UI" panose="020B0604030504040204" pitchFamily="50" charset="-128"/>
                <a:cs typeface="+mn-ea"/>
                <a:sym typeface="+mn-lt"/>
              </a:rPr>
              <a:t>ボリュームとフォルダをサポート</a:t>
            </a:r>
            <a:endParaRPr lang="en-US" sz="1600" dirty="0">
              <a:latin typeface="Meiryo UI" panose="020B0604030504040204" pitchFamily="50" charset="-128"/>
              <a:ea typeface="Meiryo UI" panose="020B0604030504040204" pitchFamily="50" charset="-128"/>
              <a:cs typeface="+mn-ea"/>
              <a:sym typeface="+mn-lt"/>
            </a:endParaRPr>
          </a:p>
        </p:txBody>
      </p:sp>
      <p:sp>
        <p:nvSpPr>
          <p:cNvPr id="12" name="TextBox 22">
            <a:extLst>
              <a:ext uri="{FF2B5EF4-FFF2-40B4-BE49-F238E27FC236}">
                <a16:creationId xmlns:a16="http://schemas.microsoft.com/office/drawing/2014/main" id="{4790F8F5-2241-4071-B0C5-135794A5F51A}"/>
              </a:ext>
            </a:extLst>
          </p:cNvPr>
          <p:cNvSpPr txBox="1"/>
          <p:nvPr/>
        </p:nvSpPr>
        <p:spPr>
          <a:xfrm>
            <a:off x="7287239" y="3864909"/>
            <a:ext cx="1117290" cy="584763"/>
          </a:xfrm>
          <a:prstGeom prst="rect">
            <a:avLst/>
          </a:prstGeom>
          <a:noFill/>
        </p:spPr>
        <p:txBody>
          <a:bodyPr wrap="square" lIns="121908" tIns="60954" rIns="121908" bIns="60954">
            <a:spAutoFit/>
          </a:bodyPr>
          <a:lstStyle/>
          <a:p>
            <a:pPr eaLnBrk="1" hangingPunct="1">
              <a:lnSpc>
                <a:spcPts val="1800"/>
              </a:lnSpc>
              <a:defRPr/>
            </a:pPr>
            <a:r>
              <a:rPr lang="en-US" altLang="zh-TW" sz="2800" b="1" dirty="0">
                <a:solidFill>
                  <a:srgbClr val="744922"/>
                </a:solidFill>
                <a:latin typeface="Meiryo UI" panose="020B0604030504040204" pitchFamily="50" charset="-128"/>
                <a:ea typeface="Meiryo UI" panose="020B0604030504040204" pitchFamily="50" charset="-128"/>
                <a:cs typeface="+mn-ea"/>
                <a:sym typeface="+mn-lt"/>
              </a:rPr>
              <a:t>TDP</a:t>
            </a:r>
          </a:p>
          <a:p>
            <a:pPr eaLnBrk="1" hangingPunct="1">
              <a:lnSpc>
                <a:spcPts val="1800"/>
              </a:lnSpc>
              <a:defRPr/>
            </a:pPr>
            <a:r>
              <a:rPr lang="en-US" altLang="zh-CN" sz="1800" dirty="0">
                <a:latin typeface="Meiryo UI" panose="020B0604030504040204" pitchFamily="50" charset="-128"/>
                <a:ea typeface="Meiryo UI" panose="020B0604030504040204" pitchFamily="50" charset="-128"/>
                <a:cs typeface="+mn-ea"/>
                <a:sym typeface="+mn-lt"/>
              </a:rPr>
              <a:t>10W </a:t>
            </a:r>
            <a:endParaRPr lang="en-US" sz="1800" dirty="0">
              <a:latin typeface="Meiryo UI" panose="020B0604030504040204" pitchFamily="50" charset="-128"/>
              <a:ea typeface="Meiryo UI" panose="020B0604030504040204" pitchFamily="50" charset="-128"/>
              <a:cs typeface="+mn-ea"/>
              <a:sym typeface="+mn-lt"/>
            </a:endParaRPr>
          </a:p>
        </p:txBody>
      </p:sp>
      <p:sp>
        <p:nvSpPr>
          <p:cNvPr id="13" name="TextBox 22">
            <a:extLst>
              <a:ext uri="{FF2B5EF4-FFF2-40B4-BE49-F238E27FC236}">
                <a16:creationId xmlns:a16="http://schemas.microsoft.com/office/drawing/2014/main" id="{395AD1F4-C96C-405B-A172-2395676FA913}"/>
              </a:ext>
            </a:extLst>
          </p:cNvPr>
          <p:cNvSpPr txBox="1"/>
          <p:nvPr/>
        </p:nvSpPr>
        <p:spPr>
          <a:xfrm>
            <a:off x="7287239" y="3068396"/>
            <a:ext cx="1537308" cy="584763"/>
          </a:xfrm>
          <a:prstGeom prst="rect">
            <a:avLst/>
          </a:prstGeom>
          <a:noFill/>
        </p:spPr>
        <p:txBody>
          <a:bodyPr wrap="square" lIns="121908" tIns="60954" rIns="121908" bIns="60954">
            <a:spAutoFit/>
          </a:bodyPr>
          <a:lstStyle/>
          <a:p>
            <a:pPr eaLnBrk="1" hangingPunct="1">
              <a:lnSpc>
                <a:spcPts val="1800"/>
              </a:lnSpc>
              <a:defRPr/>
            </a:pPr>
            <a:r>
              <a:rPr lang="en-US" altLang="zh-TW" sz="2800" b="1" dirty="0">
                <a:solidFill>
                  <a:srgbClr val="744922"/>
                </a:solidFill>
                <a:latin typeface="Meiryo UI" panose="020B0604030504040204" pitchFamily="50" charset="-128"/>
                <a:ea typeface="Meiryo UI" panose="020B0604030504040204" pitchFamily="50" charset="-128"/>
                <a:cs typeface="+mn-ea"/>
                <a:sym typeface="+mn-lt"/>
              </a:rPr>
              <a:t>4</a:t>
            </a:r>
            <a:r>
              <a:rPr lang="ja-JP" altLang="en-US" sz="1600" b="1" dirty="0">
                <a:solidFill>
                  <a:srgbClr val="744922"/>
                </a:solidFill>
                <a:latin typeface="Meiryo UI" panose="020B0604030504040204" pitchFamily="50" charset="-128"/>
                <a:ea typeface="Meiryo UI" panose="020B0604030504040204" pitchFamily="50" charset="-128"/>
                <a:cs typeface="+mn-ea"/>
                <a:sym typeface="+mn-lt"/>
              </a:rPr>
              <a:t>コア</a:t>
            </a:r>
            <a:endParaRPr lang="en-US" altLang="zh-TW" sz="1800" b="1" dirty="0">
              <a:solidFill>
                <a:srgbClr val="744922"/>
              </a:solidFill>
              <a:latin typeface="Meiryo UI" panose="020B0604030504040204" pitchFamily="50" charset="-128"/>
              <a:ea typeface="Meiryo UI" panose="020B0604030504040204" pitchFamily="50" charset="-128"/>
              <a:cs typeface="+mn-ea"/>
              <a:sym typeface="+mn-lt"/>
            </a:endParaRPr>
          </a:p>
          <a:p>
            <a:pPr eaLnBrk="1" hangingPunct="1">
              <a:lnSpc>
                <a:spcPts val="1800"/>
              </a:lnSpc>
              <a:defRPr/>
            </a:pPr>
            <a:r>
              <a:rPr lang="en-US" dirty="0">
                <a:latin typeface="Meiryo UI" panose="020B0604030504040204" pitchFamily="50" charset="-128"/>
                <a:ea typeface="Meiryo UI" panose="020B0604030504040204" pitchFamily="50" charset="-128"/>
                <a:cs typeface="+mn-ea"/>
                <a:sym typeface="+mn-lt"/>
              </a:rPr>
              <a:t>4</a:t>
            </a:r>
            <a:r>
              <a:rPr lang="ja-JP" altLang="en-US" dirty="0">
                <a:latin typeface="Meiryo UI" panose="020B0604030504040204" pitchFamily="50" charset="-128"/>
                <a:ea typeface="Meiryo UI" panose="020B0604030504040204" pitchFamily="50" charset="-128"/>
                <a:cs typeface="+mn-ea"/>
                <a:sym typeface="+mn-lt"/>
              </a:rPr>
              <a:t>スレッド</a:t>
            </a:r>
            <a:endParaRPr lang="en-US" sz="1800" dirty="0">
              <a:latin typeface="Meiryo UI" panose="020B0604030504040204" pitchFamily="50" charset="-128"/>
              <a:ea typeface="Meiryo UI" panose="020B0604030504040204" pitchFamily="50" charset="-128"/>
              <a:cs typeface="+mn-ea"/>
              <a:sym typeface="+mn-lt"/>
            </a:endParaRPr>
          </a:p>
        </p:txBody>
      </p:sp>
      <p:pic>
        <p:nvPicPr>
          <p:cNvPr id="7" name="圖形 6">
            <a:extLst>
              <a:ext uri="{FF2B5EF4-FFF2-40B4-BE49-F238E27FC236}">
                <a16:creationId xmlns:a16="http://schemas.microsoft.com/office/drawing/2014/main" id="{23F47B93-D1AF-07AA-AA1A-7613872A17A4}"/>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981239" y="2539003"/>
            <a:ext cx="3954192" cy="2651811"/>
          </a:xfrm>
          <a:prstGeom prst="rect">
            <a:avLst/>
          </a:prstGeom>
        </p:spPr>
      </p:pic>
    </p:spTree>
    <p:extLst>
      <p:ext uri="{BB962C8B-B14F-4D97-AF65-F5344CB8AC3E}">
        <p14:creationId xmlns:p14="http://schemas.microsoft.com/office/powerpoint/2010/main" val="7087000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23"/>
          <p:cNvSpPr/>
          <p:nvPr/>
        </p:nvSpPr>
        <p:spPr>
          <a:xfrm>
            <a:off x="6856515" y="2027154"/>
            <a:ext cx="1072156" cy="2330840"/>
          </a:xfrm>
          <a:prstGeom prst="rect">
            <a:avLst/>
          </a:prstGeom>
          <a:solidFill>
            <a:srgbClr val="FFCC00">
              <a:alpha val="29803"/>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accent6"/>
              </a:solidFill>
              <a:latin typeface="Meiryo UI" panose="020B0604030504040204" pitchFamily="50" charset="-128"/>
              <a:ea typeface="Meiryo UI" panose="020B0604030504040204" pitchFamily="50" charset="-128"/>
              <a:sym typeface="Arial"/>
            </a:endParaRPr>
          </a:p>
        </p:txBody>
      </p:sp>
      <p:sp>
        <p:nvSpPr>
          <p:cNvPr id="186" name="Google Shape;186;p23"/>
          <p:cNvSpPr/>
          <p:nvPr/>
        </p:nvSpPr>
        <p:spPr>
          <a:xfrm>
            <a:off x="7940462" y="1992632"/>
            <a:ext cx="1072156" cy="2365361"/>
          </a:xfrm>
          <a:prstGeom prst="rect">
            <a:avLst/>
          </a:prstGeom>
          <a:solidFill>
            <a:srgbClr val="FFCC00">
              <a:alpha val="29803"/>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accent6"/>
              </a:solidFill>
              <a:latin typeface="Meiryo UI" panose="020B0604030504040204" pitchFamily="50" charset="-128"/>
              <a:ea typeface="Meiryo UI" panose="020B0604030504040204" pitchFamily="50" charset="-128"/>
              <a:sym typeface="Arial"/>
            </a:endParaRPr>
          </a:p>
        </p:txBody>
      </p:sp>
      <p:sp>
        <p:nvSpPr>
          <p:cNvPr id="187" name="Google Shape;187;p23"/>
          <p:cNvSpPr txBox="1">
            <a:spLocks noGrp="1"/>
          </p:cNvSpPr>
          <p:nvPr>
            <p:ph type="title"/>
          </p:nvPr>
        </p:nvSpPr>
        <p:spPr>
          <a:xfrm>
            <a:off x="4713" y="153795"/>
            <a:ext cx="9139287" cy="642167"/>
          </a:xfrm>
          <a:prstGeom prst="rect">
            <a:avLst/>
          </a:prstGeom>
          <a:noFill/>
          <a:ln>
            <a:noFill/>
          </a:ln>
        </p:spPr>
        <p:txBody>
          <a:bodyPr spcFirstLastPara="1" wrap="square" lIns="91425" tIns="91425" rIns="91425" bIns="91425" anchor="ctr" anchorCtr="0">
            <a:noAutofit/>
          </a:bodyPr>
          <a:lstStyle/>
          <a:p>
            <a:pPr lvl="0"/>
            <a:r>
              <a:rPr lang="ja-JP" altLang="en-US" sz="2400" dirty="0"/>
              <a:t>データ保護のために</a:t>
            </a:r>
            <a:r>
              <a:rPr lang="en-US" altLang="ja-JP" sz="2400" dirty="0"/>
              <a:t>4</a:t>
            </a:r>
            <a:r>
              <a:rPr lang="ja-JP" altLang="en-US" sz="2400" dirty="0"/>
              <a:t>ベイの</a:t>
            </a:r>
            <a:r>
              <a:rPr lang="en-US" altLang="ja-JP" sz="2400" dirty="0"/>
              <a:t>NAS</a:t>
            </a:r>
            <a:r>
              <a:rPr lang="ja-JP" altLang="en-US" sz="2400" dirty="0"/>
              <a:t>で使用する</a:t>
            </a:r>
            <a:r>
              <a:rPr lang="en-US" altLang="ja-JP" sz="2400" dirty="0"/>
              <a:t>RAID</a:t>
            </a:r>
            <a:r>
              <a:rPr lang="ja-JP" altLang="en-US" sz="2400" dirty="0"/>
              <a:t>モードは？</a:t>
            </a:r>
            <a:endParaRPr sz="2400" dirty="0"/>
          </a:p>
        </p:txBody>
      </p:sp>
      <p:sp>
        <p:nvSpPr>
          <p:cNvPr id="188" name="Google Shape;188;p23"/>
          <p:cNvSpPr txBox="1"/>
          <p:nvPr/>
        </p:nvSpPr>
        <p:spPr>
          <a:xfrm>
            <a:off x="1347996" y="803128"/>
            <a:ext cx="7295026" cy="738664"/>
          </a:xfrm>
          <a:prstGeom prst="rect">
            <a:avLst/>
          </a:prstGeom>
          <a:noFill/>
          <a:ln>
            <a:noFill/>
          </a:ln>
        </p:spPr>
        <p:txBody>
          <a:bodyPr spcFirstLastPara="1" wrap="square" lIns="91425" tIns="45700" rIns="91425" bIns="45700" anchor="t" anchorCtr="0">
            <a:noAutofit/>
          </a:bodyPr>
          <a:lstStyle/>
          <a:p>
            <a:pPr lvl="0"/>
            <a:r>
              <a:rPr lang="en-US" altLang="ja-JP" sz="1050" dirty="0">
                <a:solidFill>
                  <a:schemeClr val="lt2"/>
                </a:solidFill>
                <a:latin typeface="Meiryo UI" panose="020B0604030504040204" pitchFamily="50" charset="-128"/>
                <a:ea typeface="Meiryo UI" panose="020B0604030504040204" pitchFamily="50" charset="-128"/>
              </a:rPr>
              <a:t>RAID</a:t>
            </a:r>
            <a:r>
              <a:rPr lang="ja-JP" altLang="en-US" sz="1050" dirty="0">
                <a:solidFill>
                  <a:schemeClr val="lt2"/>
                </a:solidFill>
                <a:latin typeface="Meiryo UI" panose="020B0604030504040204" pitchFamily="50" charset="-128"/>
                <a:ea typeface="Meiryo UI" panose="020B0604030504040204" pitchFamily="50" charset="-128"/>
              </a:rPr>
              <a:t>（</a:t>
            </a:r>
            <a:r>
              <a:rPr lang="en-US" altLang="ja-JP" sz="1050" dirty="0">
                <a:solidFill>
                  <a:schemeClr val="lt2"/>
                </a:solidFill>
                <a:latin typeface="Meiryo UI" panose="020B0604030504040204" pitchFamily="50" charset="-128"/>
                <a:ea typeface="Meiryo UI" panose="020B0604030504040204" pitchFamily="50" charset="-128"/>
              </a:rPr>
              <a:t>Redundant Array of Independent Disks</a:t>
            </a:r>
            <a:r>
              <a:rPr lang="ja-JP" altLang="en-US" sz="1050" dirty="0">
                <a:solidFill>
                  <a:schemeClr val="lt2"/>
                </a:solidFill>
                <a:latin typeface="Meiryo UI" panose="020B0604030504040204" pitchFamily="50" charset="-128"/>
                <a:ea typeface="Meiryo UI" panose="020B0604030504040204" pitchFamily="50" charset="-128"/>
              </a:rPr>
              <a:t>）とは、</a:t>
            </a:r>
            <a:r>
              <a:rPr lang="en-US" altLang="ja-JP" sz="1050" dirty="0">
                <a:solidFill>
                  <a:schemeClr val="lt2"/>
                </a:solidFill>
                <a:latin typeface="Meiryo UI" panose="020B0604030504040204" pitchFamily="50" charset="-128"/>
                <a:ea typeface="Meiryo UI" panose="020B0604030504040204" pitchFamily="50" charset="-128"/>
              </a:rPr>
              <a:t>2</a:t>
            </a:r>
            <a:r>
              <a:rPr lang="ja-JP" altLang="en-US" sz="1050" dirty="0">
                <a:solidFill>
                  <a:schemeClr val="lt2"/>
                </a:solidFill>
                <a:latin typeface="Meiryo UI" panose="020B0604030504040204" pitchFamily="50" charset="-128"/>
                <a:ea typeface="Meiryo UI" panose="020B0604030504040204" pitchFamily="50" charset="-128"/>
              </a:rPr>
              <a:t>台以上のディスクを使用して耐障害性のある保護機構を形成する技術で、一定数のディスクが破損した場合にデータを保護することができるものです。</a:t>
            </a:r>
            <a:r>
              <a:rPr lang="en-US" altLang="ja-JP" sz="1050" dirty="0">
                <a:solidFill>
                  <a:schemeClr val="lt2"/>
                </a:solidFill>
                <a:latin typeface="Meiryo UI" panose="020B0604030504040204" pitchFamily="50" charset="-128"/>
                <a:ea typeface="Meiryo UI" panose="020B0604030504040204" pitchFamily="50" charset="-128"/>
              </a:rPr>
              <a:t>TS-410E</a:t>
            </a:r>
            <a:r>
              <a:rPr lang="ja-JP" altLang="en-US" sz="1050" dirty="0">
                <a:solidFill>
                  <a:schemeClr val="lt2"/>
                </a:solidFill>
                <a:latin typeface="Meiryo UI" panose="020B0604030504040204" pitchFamily="50" charset="-128"/>
                <a:ea typeface="Meiryo UI" panose="020B0604030504040204" pitchFamily="50" charset="-128"/>
              </a:rPr>
              <a:t>で</a:t>
            </a:r>
            <a:r>
              <a:rPr lang="en-US" altLang="ja-JP" sz="1050" dirty="0">
                <a:solidFill>
                  <a:schemeClr val="lt2"/>
                </a:solidFill>
                <a:latin typeface="Meiryo UI" panose="020B0604030504040204" pitchFamily="50" charset="-128"/>
                <a:ea typeface="Meiryo UI" panose="020B0604030504040204" pitchFamily="50" charset="-128"/>
              </a:rPr>
              <a:t>4</a:t>
            </a:r>
            <a:r>
              <a:rPr lang="ja-JP" altLang="en-US" sz="1050" dirty="0">
                <a:solidFill>
                  <a:schemeClr val="lt2"/>
                </a:solidFill>
                <a:latin typeface="Meiryo UI" panose="020B0604030504040204" pitchFamily="50" charset="-128"/>
                <a:ea typeface="Meiryo UI" panose="020B0604030504040204" pitchFamily="50" charset="-128"/>
              </a:rPr>
              <a:t>台のディスクを使用してアレイを作成し、保護を優先する場合は、</a:t>
            </a:r>
            <a:r>
              <a:rPr lang="en-US" altLang="ja-JP" sz="1050" dirty="0">
                <a:solidFill>
                  <a:schemeClr val="lt2"/>
                </a:solidFill>
                <a:latin typeface="Meiryo UI" panose="020B0604030504040204" pitchFamily="50" charset="-128"/>
                <a:ea typeface="Meiryo UI" panose="020B0604030504040204" pitchFamily="50" charset="-128"/>
              </a:rPr>
              <a:t>RAID 6</a:t>
            </a:r>
            <a:r>
              <a:rPr lang="ja-JP" altLang="en-US" sz="1050" dirty="0">
                <a:solidFill>
                  <a:schemeClr val="lt2"/>
                </a:solidFill>
                <a:latin typeface="Meiryo UI" panose="020B0604030504040204" pitchFamily="50" charset="-128"/>
                <a:ea typeface="Meiryo UI" panose="020B0604030504040204" pitchFamily="50" charset="-128"/>
              </a:rPr>
              <a:t>を推奨します。パフォーマンスを優先する場合は、</a:t>
            </a:r>
            <a:r>
              <a:rPr lang="en-US" altLang="ja-JP" sz="1050" dirty="0">
                <a:solidFill>
                  <a:schemeClr val="lt2"/>
                </a:solidFill>
                <a:latin typeface="Meiryo UI" panose="020B0604030504040204" pitchFamily="50" charset="-128"/>
                <a:ea typeface="Meiryo UI" panose="020B0604030504040204" pitchFamily="50" charset="-128"/>
              </a:rPr>
              <a:t>RAID 10 </a:t>
            </a:r>
            <a:r>
              <a:rPr lang="ja-JP" altLang="en-US" sz="1050" dirty="0">
                <a:solidFill>
                  <a:schemeClr val="lt2"/>
                </a:solidFill>
                <a:latin typeface="Meiryo UI" panose="020B0604030504040204" pitchFamily="50" charset="-128"/>
                <a:ea typeface="Meiryo UI" panose="020B0604030504040204" pitchFamily="50" charset="-128"/>
              </a:rPr>
              <a:t>をお勧めします。</a:t>
            </a:r>
          </a:p>
        </p:txBody>
      </p:sp>
      <p:graphicFrame>
        <p:nvGraphicFramePr>
          <p:cNvPr id="189" name="Google Shape;189;p23"/>
          <p:cNvGraphicFramePr/>
          <p:nvPr>
            <p:extLst>
              <p:ext uri="{D42A27DB-BD31-4B8C-83A1-F6EECF244321}">
                <p14:modId xmlns:p14="http://schemas.microsoft.com/office/powerpoint/2010/main" val="40309180"/>
              </p:ext>
            </p:extLst>
          </p:nvPr>
        </p:nvGraphicFramePr>
        <p:xfrm>
          <a:off x="198128" y="1753484"/>
          <a:ext cx="8814575" cy="2604535"/>
        </p:xfrm>
        <a:graphic>
          <a:graphicData uri="http://schemas.openxmlformats.org/drawingml/2006/table">
            <a:tbl>
              <a:tblPr>
                <a:noFill/>
                <a:tableStyleId>{17326B87-FC89-47A5-B6CD-96DA3200D5A3}</a:tableStyleId>
              </a:tblPr>
              <a:tblGrid>
                <a:gridCol w="1247575">
                  <a:extLst>
                    <a:ext uri="{9D8B030D-6E8A-4147-A177-3AD203B41FA5}">
                      <a16:colId xmlns:a16="http://schemas.microsoft.com/office/drawing/2014/main" val="20000"/>
                    </a:ext>
                  </a:extLst>
                </a:gridCol>
                <a:gridCol w="1081000">
                  <a:extLst>
                    <a:ext uri="{9D8B030D-6E8A-4147-A177-3AD203B41FA5}">
                      <a16:colId xmlns:a16="http://schemas.microsoft.com/office/drawing/2014/main" val="20001"/>
                    </a:ext>
                  </a:extLst>
                </a:gridCol>
                <a:gridCol w="1081000">
                  <a:extLst>
                    <a:ext uri="{9D8B030D-6E8A-4147-A177-3AD203B41FA5}">
                      <a16:colId xmlns:a16="http://schemas.microsoft.com/office/drawing/2014/main" val="20002"/>
                    </a:ext>
                  </a:extLst>
                </a:gridCol>
                <a:gridCol w="1081000">
                  <a:extLst>
                    <a:ext uri="{9D8B030D-6E8A-4147-A177-3AD203B41FA5}">
                      <a16:colId xmlns:a16="http://schemas.microsoft.com/office/drawing/2014/main" val="20003"/>
                    </a:ext>
                  </a:extLst>
                </a:gridCol>
                <a:gridCol w="1081000">
                  <a:extLst>
                    <a:ext uri="{9D8B030D-6E8A-4147-A177-3AD203B41FA5}">
                      <a16:colId xmlns:a16="http://schemas.microsoft.com/office/drawing/2014/main" val="20004"/>
                    </a:ext>
                  </a:extLst>
                </a:gridCol>
                <a:gridCol w="1081000">
                  <a:extLst>
                    <a:ext uri="{9D8B030D-6E8A-4147-A177-3AD203B41FA5}">
                      <a16:colId xmlns:a16="http://schemas.microsoft.com/office/drawing/2014/main" val="20005"/>
                    </a:ext>
                  </a:extLst>
                </a:gridCol>
                <a:gridCol w="1081000">
                  <a:extLst>
                    <a:ext uri="{9D8B030D-6E8A-4147-A177-3AD203B41FA5}">
                      <a16:colId xmlns:a16="http://schemas.microsoft.com/office/drawing/2014/main" val="20006"/>
                    </a:ext>
                  </a:extLst>
                </a:gridCol>
                <a:gridCol w="1081000">
                  <a:extLst>
                    <a:ext uri="{9D8B030D-6E8A-4147-A177-3AD203B41FA5}">
                      <a16:colId xmlns:a16="http://schemas.microsoft.com/office/drawing/2014/main" val="20007"/>
                    </a:ext>
                  </a:extLst>
                </a:gridCol>
              </a:tblGrid>
              <a:tr h="292725">
                <a:tc>
                  <a:txBody>
                    <a:bodyPr/>
                    <a:lstStyle/>
                    <a:p>
                      <a:pPr marL="0" marR="0" lvl="0" indent="0" algn="ctr" rtl="0">
                        <a:lnSpc>
                          <a:spcPct val="100000"/>
                        </a:lnSpc>
                        <a:spcBef>
                          <a:spcPts val="0"/>
                        </a:spcBef>
                        <a:spcAft>
                          <a:spcPts val="0"/>
                        </a:spcAft>
                        <a:buNone/>
                      </a:pPr>
                      <a:endParaRPr sz="1050" u="none" strike="noStrike" cap="none" dirty="0">
                        <a:solidFill>
                          <a:schemeClr val="lt2"/>
                        </a:solidFill>
                        <a:latin typeface="Meiryo UI" panose="020B0604030504040204" pitchFamily="50" charset="-128"/>
                        <a:ea typeface="Meiryo UI" panose="020B0604030504040204" pitchFamily="50" charset="-128"/>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8E8C88"/>
                    </a:solidFill>
                  </a:tcPr>
                </a:tc>
                <a:tc>
                  <a:txBody>
                    <a:bodyPr/>
                    <a:lstStyle/>
                    <a:p>
                      <a:pPr marL="0" marR="0" lvl="0" indent="0" algn="ctr" rtl="0">
                        <a:lnSpc>
                          <a:spcPct val="100000"/>
                        </a:lnSpc>
                        <a:spcBef>
                          <a:spcPts val="0"/>
                        </a:spcBef>
                        <a:spcAft>
                          <a:spcPts val="0"/>
                        </a:spcAft>
                        <a:buNone/>
                      </a:pPr>
                      <a:r>
                        <a:rPr lang="en-US" sz="1050" u="none" strike="noStrike" cap="none" dirty="0">
                          <a:solidFill>
                            <a:schemeClr val="lt2"/>
                          </a:solidFill>
                          <a:latin typeface="Meiryo UI" panose="020B0604030504040204" pitchFamily="50" charset="-128"/>
                          <a:ea typeface="Meiryo UI" panose="020B0604030504040204" pitchFamily="50" charset="-128"/>
                        </a:rPr>
                        <a:t>Single</a:t>
                      </a:r>
                      <a:endParaRPr sz="1050" u="none" strike="noStrike" cap="none" dirty="0">
                        <a:solidFill>
                          <a:schemeClr val="lt2"/>
                        </a:solidFill>
                        <a:latin typeface="Meiryo UI" panose="020B0604030504040204" pitchFamily="50" charset="-128"/>
                        <a:ea typeface="Meiryo UI" panose="020B0604030504040204" pitchFamily="50" charset="-128"/>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8E8C88"/>
                    </a:solidFill>
                  </a:tcPr>
                </a:tc>
                <a:tc>
                  <a:txBody>
                    <a:bodyPr/>
                    <a:lstStyle/>
                    <a:p>
                      <a:pPr marL="0" marR="0" lvl="0" indent="0" algn="ctr" rtl="0">
                        <a:lnSpc>
                          <a:spcPct val="100000"/>
                        </a:lnSpc>
                        <a:spcBef>
                          <a:spcPts val="0"/>
                        </a:spcBef>
                        <a:spcAft>
                          <a:spcPts val="0"/>
                        </a:spcAft>
                        <a:buNone/>
                      </a:pPr>
                      <a:r>
                        <a:rPr lang="en-US" sz="1050" u="none" strike="noStrike" cap="none" dirty="0">
                          <a:solidFill>
                            <a:schemeClr val="lt2"/>
                          </a:solidFill>
                          <a:latin typeface="Meiryo UI" panose="020B0604030504040204" pitchFamily="50" charset="-128"/>
                          <a:ea typeface="Meiryo UI" panose="020B0604030504040204" pitchFamily="50" charset="-128"/>
                        </a:rPr>
                        <a:t>JBOD</a:t>
                      </a:r>
                      <a:endParaRPr sz="1050" u="none" strike="noStrike" cap="none" dirty="0">
                        <a:solidFill>
                          <a:schemeClr val="lt2"/>
                        </a:solidFill>
                        <a:latin typeface="Meiryo UI" panose="020B0604030504040204" pitchFamily="50" charset="-128"/>
                        <a:ea typeface="Meiryo UI" panose="020B0604030504040204" pitchFamily="50" charset="-128"/>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8E8C88"/>
                    </a:solidFill>
                  </a:tcPr>
                </a:tc>
                <a:tc>
                  <a:txBody>
                    <a:bodyPr/>
                    <a:lstStyle/>
                    <a:p>
                      <a:pPr marL="0" marR="0" lvl="0" indent="0" algn="ctr" rtl="0">
                        <a:lnSpc>
                          <a:spcPct val="100000"/>
                        </a:lnSpc>
                        <a:spcBef>
                          <a:spcPts val="0"/>
                        </a:spcBef>
                        <a:spcAft>
                          <a:spcPts val="0"/>
                        </a:spcAft>
                        <a:buNone/>
                      </a:pPr>
                      <a:r>
                        <a:rPr lang="en-US" sz="1050" u="none" strike="noStrike" cap="none" dirty="0">
                          <a:solidFill>
                            <a:schemeClr val="lt2"/>
                          </a:solidFill>
                          <a:latin typeface="Meiryo UI" panose="020B0604030504040204" pitchFamily="50" charset="-128"/>
                          <a:ea typeface="Meiryo UI" panose="020B0604030504040204" pitchFamily="50" charset="-128"/>
                        </a:rPr>
                        <a:t>RAID 0</a:t>
                      </a:r>
                      <a:endParaRPr sz="1050" u="none" strike="noStrike" cap="none" dirty="0">
                        <a:solidFill>
                          <a:schemeClr val="lt2"/>
                        </a:solidFill>
                        <a:latin typeface="Meiryo UI" panose="020B0604030504040204" pitchFamily="50" charset="-128"/>
                        <a:ea typeface="Meiryo UI" panose="020B0604030504040204" pitchFamily="50" charset="-128"/>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8E8C88"/>
                    </a:solidFill>
                  </a:tcPr>
                </a:tc>
                <a:tc>
                  <a:txBody>
                    <a:bodyPr/>
                    <a:lstStyle/>
                    <a:p>
                      <a:pPr marL="0" marR="0" lvl="0" indent="0" algn="ctr" rtl="0">
                        <a:lnSpc>
                          <a:spcPct val="100000"/>
                        </a:lnSpc>
                        <a:spcBef>
                          <a:spcPts val="0"/>
                        </a:spcBef>
                        <a:spcAft>
                          <a:spcPts val="0"/>
                        </a:spcAft>
                        <a:buNone/>
                      </a:pPr>
                      <a:r>
                        <a:rPr lang="en-US" sz="1050" u="none" strike="noStrike" cap="none" dirty="0">
                          <a:solidFill>
                            <a:schemeClr val="lt2"/>
                          </a:solidFill>
                          <a:latin typeface="Meiryo UI" panose="020B0604030504040204" pitchFamily="50" charset="-128"/>
                          <a:ea typeface="Meiryo UI" panose="020B0604030504040204" pitchFamily="50" charset="-128"/>
                        </a:rPr>
                        <a:t>RAID 1</a:t>
                      </a:r>
                      <a:endParaRPr sz="1050" u="none" strike="noStrike" cap="none" dirty="0">
                        <a:solidFill>
                          <a:schemeClr val="lt2"/>
                        </a:solidFill>
                        <a:latin typeface="Meiryo UI" panose="020B0604030504040204" pitchFamily="50" charset="-128"/>
                        <a:ea typeface="Meiryo UI" panose="020B0604030504040204" pitchFamily="50" charset="-128"/>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8E8C88"/>
                    </a:solidFill>
                  </a:tcPr>
                </a:tc>
                <a:tc>
                  <a:txBody>
                    <a:bodyPr/>
                    <a:lstStyle/>
                    <a:p>
                      <a:pPr marL="0" marR="0" lvl="0" indent="0" algn="ctr" rtl="0">
                        <a:lnSpc>
                          <a:spcPct val="100000"/>
                        </a:lnSpc>
                        <a:spcBef>
                          <a:spcPts val="0"/>
                        </a:spcBef>
                        <a:spcAft>
                          <a:spcPts val="0"/>
                        </a:spcAft>
                        <a:buNone/>
                      </a:pPr>
                      <a:r>
                        <a:rPr lang="en-US" sz="1050" u="none" strike="noStrike" cap="none" dirty="0">
                          <a:solidFill>
                            <a:schemeClr val="lt2"/>
                          </a:solidFill>
                          <a:latin typeface="Meiryo UI" panose="020B0604030504040204" pitchFamily="50" charset="-128"/>
                          <a:ea typeface="Meiryo UI" panose="020B0604030504040204" pitchFamily="50" charset="-128"/>
                        </a:rPr>
                        <a:t>RAID 5</a:t>
                      </a:r>
                      <a:endParaRPr sz="1050" u="none" strike="noStrike" cap="none" dirty="0">
                        <a:solidFill>
                          <a:schemeClr val="lt2"/>
                        </a:solidFill>
                        <a:latin typeface="Meiryo UI" panose="020B0604030504040204" pitchFamily="50" charset="-128"/>
                        <a:ea typeface="Meiryo UI" panose="020B0604030504040204" pitchFamily="50" charset="-128"/>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8E8C88"/>
                    </a:solidFill>
                  </a:tcPr>
                </a:tc>
                <a:tc>
                  <a:txBody>
                    <a:bodyPr/>
                    <a:lstStyle/>
                    <a:p>
                      <a:pPr marL="0" marR="0" lvl="0" indent="0" algn="ctr" rtl="0">
                        <a:lnSpc>
                          <a:spcPct val="100000"/>
                        </a:lnSpc>
                        <a:spcBef>
                          <a:spcPts val="0"/>
                        </a:spcBef>
                        <a:spcAft>
                          <a:spcPts val="0"/>
                        </a:spcAft>
                        <a:buNone/>
                      </a:pPr>
                      <a:r>
                        <a:rPr lang="en-US" sz="1050" u="none" strike="noStrike" cap="none" dirty="0">
                          <a:solidFill>
                            <a:schemeClr val="lt2"/>
                          </a:solidFill>
                          <a:latin typeface="Meiryo UI" panose="020B0604030504040204" pitchFamily="50" charset="-128"/>
                          <a:ea typeface="Meiryo UI" panose="020B0604030504040204" pitchFamily="50" charset="-128"/>
                        </a:rPr>
                        <a:t>RAID 6</a:t>
                      </a:r>
                      <a:endParaRPr sz="1050" u="none" strike="noStrike" cap="none" dirty="0">
                        <a:solidFill>
                          <a:schemeClr val="lt2"/>
                        </a:solidFill>
                        <a:latin typeface="Meiryo UI" panose="020B0604030504040204" pitchFamily="50" charset="-128"/>
                        <a:ea typeface="Meiryo UI" panose="020B0604030504040204" pitchFamily="50" charset="-128"/>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8E8C88"/>
                    </a:solidFill>
                  </a:tcPr>
                </a:tc>
                <a:tc>
                  <a:txBody>
                    <a:bodyPr/>
                    <a:lstStyle/>
                    <a:p>
                      <a:pPr marL="0" marR="0" lvl="0" indent="0" algn="ctr" rtl="0">
                        <a:lnSpc>
                          <a:spcPct val="100000"/>
                        </a:lnSpc>
                        <a:spcBef>
                          <a:spcPts val="0"/>
                        </a:spcBef>
                        <a:spcAft>
                          <a:spcPts val="0"/>
                        </a:spcAft>
                        <a:buNone/>
                      </a:pPr>
                      <a:r>
                        <a:rPr lang="en-US" sz="1050" u="none" strike="noStrike" cap="none" dirty="0">
                          <a:solidFill>
                            <a:schemeClr val="lt2"/>
                          </a:solidFill>
                          <a:latin typeface="Meiryo UI" panose="020B0604030504040204" pitchFamily="50" charset="-128"/>
                          <a:ea typeface="Meiryo UI" panose="020B0604030504040204" pitchFamily="50" charset="-128"/>
                        </a:rPr>
                        <a:t>RAID 10</a:t>
                      </a:r>
                      <a:endParaRPr sz="1050" u="none" strike="noStrike" cap="none" dirty="0">
                        <a:solidFill>
                          <a:schemeClr val="lt2"/>
                        </a:solidFill>
                        <a:latin typeface="Meiryo UI" panose="020B0604030504040204" pitchFamily="50" charset="-128"/>
                        <a:ea typeface="Meiryo UI" panose="020B0604030504040204" pitchFamily="50" charset="-128"/>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8E8C88"/>
                    </a:solidFill>
                  </a:tcPr>
                </a:tc>
                <a:extLst>
                  <a:ext uri="{0D108BD9-81ED-4DB2-BD59-A6C34878D82A}">
                    <a16:rowId xmlns:a16="http://schemas.microsoft.com/office/drawing/2014/main" val="10000"/>
                  </a:ext>
                </a:extLst>
              </a:tr>
              <a:tr h="577425">
                <a:tc>
                  <a:txBody>
                    <a:bodyPr/>
                    <a:lstStyle/>
                    <a:p>
                      <a:pPr marL="0" marR="0" lvl="0" indent="0" algn="ctr" rtl="0">
                        <a:lnSpc>
                          <a:spcPct val="100000"/>
                        </a:lnSpc>
                        <a:spcBef>
                          <a:spcPts val="0"/>
                        </a:spcBef>
                        <a:spcAft>
                          <a:spcPts val="0"/>
                        </a:spcAft>
                        <a:buNone/>
                      </a:pPr>
                      <a:r>
                        <a:rPr lang="ja-JP" altLang="en-US" sz="1050" u="none" strike="noStrike" cap="none" dirty="0">
                          <a:solidFill>
                            <a:schemeClr val="lt2"/>
                          </a:solidFill>
                          <a:latin typeface="Meiryo UI" panose="020B0604030504040204" pitchFamily="50" charset="-128"/>
                          <a:ea typeface="Meiryo UI" panose="020B0604030504040204" pitchFamily="50" charset="-128"/>
                        </a:rPr>
                        <a:t>必要なディスクの</a:t>
                      </a:r>
                      <a:br>
                        <a:rPr lang="en-US" altLang="ja-JP" sz="1050" u="none" strike="noStrike" cap="none" dirty="0">
                          <a:solidFill>
                            <a:schemeClr val="lt2"/>
                          </a:solidFill>
                          <a:latin typeface="Meiryo UI" panose="020B0604030504040204" pitchFamily="50" charset="-128"/>
                          <a:ea typeface="Meiryo UI" panose="020B0604030504040204" pitchFamily="50" charset="-128"/>
                        </a:rPr>
                      </a:br>
                      <a:r>
                        <a:rPr lang="ja-JP" altLang="en-US" sz="1050" u="none" strike="noStrike" cap="none" dirty="0">
                          <a:solidFill>
                            <a:schemeClr val="lt2"/>
                          </a:solidFill>
                          <a:latin typeface="Meiryo UI" panose="020B0604030504040204" pitchFamily="50" charset="-128"/>
                          <a:ea typeface="Meiryo UI" panose="020B0604030504040204" pitchFamily="50" charset="-128"/>
                        </a:rPr>
                        <a:t>台数</a:t>
                      </a:r>
                      <a:endParaRPr sz="1050" u="none" strike="noStrike" cap="none" dirty="0">
                        <a:solidFill>
                          <a:schemeClr val="lt2"/>
                        </a:solidFill>
                        <a:latin typeface="Meiryo UI" panose="020B0604030504040204" pitchFamily="50" charset="-128"/>
                        <a:ea typeface="Meiryo UI" panose="020B0604030504040204" pitchFamily="50" charset="-128"/>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8F8F8">
                        <a:alpha val="29803"/>
                      </a:srgbClr>
                    </a:solidFill>
                  </a:tcPr>
                </a:tc>
                <a:tc>
                  <a:txBody>
                    <a:bodyPr/>
                    <a:lstStyle/>
                    <a:p>
                      <a:pPr marL="0" marR="0" lvl="0" indent="0" algn="ctr" rtl="0">
                        <a:lnSpc>
                          <a:spcPct val="100000"/>
                        </a:lnSpc>
                        <a:spcBef>
                          <a:spcPts val="0"/>
                        </a:spcBef>
                        <a:spcAft>
                          <a:spcPts val="0"/>
                        </a:spcAft>
                        <a:buNone/>
                      </a:pPr>
                      <a:r>
                        <a:rPr lang="en-US" sz="1050" u="none" strike="noStrike" cap="none" dirty="0">
                          <a:solidFill>
                            <a:schemeClr val="lt2"/>
                          </a:solidFill>
                          <a:latin typeface="Meiryo UI" panose="020B0604030504040204" pitchFamily="50" charset="-128"/>
                          <a:ea typeface="Meiryo UI" panose="020B0604030504040204" pitchFamily="50" charset="-128"/>
                        </a:rPr>
                        <a:t>N/A</a:t>
                      </a:r>
                      <a:endParaRPr sz="1050" u="none" strike="noStrike" cap="none" dirty="0">
                        <a:solidFill>
                          <a:schemeClr val="lt2"/>
                        </a:solidFill>
                        <a:latin typeface="Meiryo UI" panose="020B0604030504040204" pitchFamily="50" charset="-128"/>
                        <a:ea typeface="Meiryo UI" panose="020B0604030504040204" pitchFamily="50" charset="-128"/>
                      </a:endParaRPr>
                    </a:p>
                  </a:txBody>
                  <a:tcPr marL="91450" marR="91450" marT="45725" marB="457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8F8F8">
                        <a:alpha val="29803"/>
                      </a:srgbClr>
                    </a:solidFill>
                  </a:tcPr>
                </a:tc>
                <a:tc>
                  <a:txBody>
                    <a:bodyPr/>
                    <a:lstStyle/>
                    <a:p>
                      <a:pPr marL="0" marR="0" lvl="0" indent="0" algn="ctr" rtl="0">
                        <a:lnSpc>
                          <a:spcPct val="100000"/>
                        </a:lnSpc>
                        <a:spcBef>
                          <a:spcPts val="0"/>
                        </a:spcBef>
                        <a:spcAft>
                          <a:spcPts val="0"/>
                        </a:spcAft>
                        <a:buNone/>
                      </a:pPr>
                      <a:r>
                        <a:rPr lang="en-US" sz="1050" u="none" strike="noStrike" cap="none" dirty="0">
                          <a:solidFill>
                            <a:schemeClr val="lt2"/>
                          </a:solidFill>
                          <a:latin typeface="Meiryo UI" panose="020B0604030504040204" pitchFamily="50" charset="-128"/>
                          <a:ea typeface="Meiryo UI" panose="020B0604030504040204" pitchFamily="50" charset="-128"/>
                        </a:rPr>
                        <a:t>1</a:t>
                      </a:r>
                      <a:endParaRPr sz="1050" u="none" strike="noStrike" cap="none" dirty="0">
                        <a:solidFill>
                          <a:schemeClr val="lt2"/>
                        </a:solidFill>
                        <a:latin typeface="Meiryo UI" panose="020B0604030504040204" pitchFamily="50" charset="-128"/>
                        <a:ea typeface="Meiryo UI" panose="020B0604030504040204" pitchFamily="50" charset="-128"/>
                      </a:endParaRPr>
                    </a:p>
                  </a:txBody>
                  <a:tcPr marL="91450" marR="91450" marT="45725" marB="457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8F8F8">
                        <a:alpha val="29803"/>
                      </a:srgbClr>
                    </a:solidFill>
                  </a:tcPr>
                </a:tc>
                <a:tc>
                  <a:txBody>
                    <a:bodyPr/>
                    <a:lstStyle/>
                    <a:p>
                      <a:pPr marL="0" marR="0" lvl="0" indent="0" algn="ctr" rtl="0">
                        <a:lnSpc>
                          <a:spcPct val="100000"/>
                        </a:lnSpc>
                        <a:spcBef>
                          <a:spcPts val="0"/>
                        </a:spcBef>
                        <a:spcAft>
                          <a:spcPts val="0"/>
                        </a:spcAft>
                        <a:buNone/>
                      </a:pPr>
                      <a:r>
                        <a:rPr lang="en-US" sz="1050" u="none" strike="noStrike" cap="none" dirty="0">
                          <a:solidFill>
                            <a:schemeClr val="lt2"/>
                          </a:solidFill>
                          <a:latin typeface="Meiryo UI" panose="020B0604030504040204" pitchFamily="50" charset="-128"/>
                          <a:ea typeface="Meiryo UI" panose="020B0604030504040204" pitchFamily="50" charset="-128"/>
                        </a:rPr>
                        <a:t>2</a:t>
                      </a:r>
                      <a:endParaRPr sz="1050" u="none" strike="noStrike" cap="none" dirty="0">
                        <a:solidFill>
                          <a:schemeClr val="lt2"/>
                        </a:solidFill>
                        <a:latin typeface="Meiryo UI" panose="020B0604030504040204" pitchFamily="50" charset="-128"/>
                        <a:ea typeface="Meiryo UI" panose="020B0604030504040204" pitchFamily="50" charset="-128"/>
                      </a:endParaRPr>
                    </a:p>
                  </a:txBody>
                  <a:tcPr marL="91450" marR="91450" marT="45725" marB="457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8F8F8">
                        <a:alpha val="29803"/>
                      </a:srgbClr>
                    </a:solidFill>
                  </a:tcPr>
                </a:tc>
                <a:tc>
                  <a:txBody>
                    <a:bodyPr/>
                    <a:lstStyle/>
                    <a:p>
                      <a:pPr marL="0" marR="0" lvl="0" indent="0" algn="ctr" rtl="0">
                        <a:lnSpc>
                          <a:spcPct val="100000"/>
                        </a:lnSpc>
                        <a:spcBef>
                          <a:spcPts val="0"/>
                        </a:spcBef>
                        <a:spcAft>
                          <a:spcPts val="0"/>
                        </a:spcAft>
                        <a:buNone/>
                      </a:pPr>
                      <a:r>
                        <a:rPr lang="en-US" sz="1050" u="none" strike="noStrike" cap="none" dirty="0">
                          <a:solidFill>
                            <a:schemeClr val="lt2"/>
                          </a:solidFill>
                          <a:latin typeface="Meiryo UI" panose="020B0604030504040204" pitchFamily="50" charset="-128"/>
                          <a:ea typeface="Meiryo UI" panose="020B0604030504040204" pitchFamily="50" charset="-128"/>
                        </a:rPr>
                        <a:t>2</a:t>
                      </a:r>
                      <a:endParaRPr sz="1050" u="none" strike="noStrike" cap="none" dirty="0">
                        <a:solidFill>
                          <a:schemeClr val="lt2"/>
                        </a:solidFill>
                        <a:latin typeface="Meiryo UI" panose="020B0604030504040204" pitchFamily="50" charset="-128"/>
                        <a:ea typeface="Meiryo UI" panose="020B0604030504040204" pitchFamily="50" charset="-128"/>
                      </a:endParaRPr>
                    </a:p>
                  </a:txBody>
                  <a:tcPr marL="91450" marR="91450" marT="45725" marB="457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8F8F8">
                        <a:alpha val="29803"/>
                      </a:srgbClr>
                    </a:solidFill>
                  </a:tcPr>
                </a:tc>
                <a:tc>
                  <a:txBody>
                    <a:bodyPr/>
                    <a:lstStyle/>
                    <a:p>
                      <a:pPr marL="0" marR="0" lvl="0" indent="0" algn="ctr" rtl="0">
                        <a:lnSpc>
                          <a:spcPct val="100000"/>
                        </a:lnSpc>
                        <a:spcBef>
                          <a:spcPts val="0"/>
                        </a:spcBef>
                        <a:spcAft>
                          <a:spcPts val="0"/>
                        </a:spcAft>
                        <a:buNone/>
                      </a:pPr>
                      <a:r>
                        <a:rPr lang="en-US" sz="1050" u="none" strike="noStrike" cap="none" dirty="0">
                          <a:solidFill>
                            <a:schemeClr val="lt2"/>
                          </a:solidFill>
                          <a:latin typeface="Meiryo UI" panose="020B0604030504040204" pitchFamily="50" charset="-128"/>
                          <a:ea typeface="Meiryo UI" panose="020B0604030504040204" pitchFamily="50" charset="-128"/>
                        </a:rPr>
                        <a:t>3</a:t>
                      </a:r>
                      <a:endParaRPr sz="1050" u="none" strike="noStrike" cap="none" dirty="0">
                        <a:solidFill>
                          <a:schemeClr val="lt2"/>
                        </a:solidFill>
                        <a:latin typeface="Meiryo UI" panose="020B0604030504040204" pitchFamily="50" charset="-128"/>
                        <a:ea typeface="Meiryo UI" panose="020B0604030504040204" pitchFamily="50" charset="-128"/>
                      </a:endParaRPr>
                    </a:p>
                  </a:txBody>
                  <a:tcPr marL="91450" marR="91450" marT="45725" marB="457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8F8F8">
                        <a:alpha val="29803"/>
                      </a:srgbClr>
                    </a:solidFill>
                  </a:tcPr>
                </a:tc>
                <a:tc>
                  <a:txBody>
                    <a:bodyPr/>
                    <a:lstStyle/>
                    <a:p>
                      <a:pPr marL="0" marR="0" lvl="0" indent="0" algn="ctr" rtl="0">
                        <a:lnSpc>
                          <a:spcPct val="100000"/>
                        </a:lnSpc>
                        <a:spcBef>
                          <a:spcPts val="0"/>
                        </a:spcBef>
                        <a:spcAft>
                          <a:spcPts val="0"/>
                        </a:spcAft>
                        <a:buNone/>
                      </a:pPr>
                      <a:r>
                        <a:rPr lang="en-US" sz="1050" u="none" strike="noStrike" cap="none" dirty="0">
                          <a:solidFill>
                            <a:schemeClr val="lt2"/>
                          </a:solidFill>
                          <a:latin typeface="Meiryo UI" panose="020B0604030504040204" pitchFamily="50" charset="-128"/>
                          <a:ea typeface="Meiryo UI" panose="020B0604030504040204" pitchFamily="50" charset="-128"/>
                        </a:rPr>
                        <a:t>4</a:t>
                      </a:r>
                      <a:endParaRPr sz="1050" u="none" strike="noStrike" cap="none" dirty="0">
                        <a:solidFill>
                          <a:schemeClr val="lt2"/>
                        </a:solidFill>
                        <a:latin typeface="Meiryo UI" panose="020B0604030504040204" pitchFamily="50" charset="-128"/>
                        <a:ea typeface="Meiryo UI" panose="020B0604030504040204" pitchFamily="50" charset="-128"/>
                      </a:endParaRPr>
                    </a:p>
                  </a:txBody>
                  <a:tcPr marL="91450" marR="91450" marT="45725" marB="457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8F8F8">
                        <a:alpha val="29803"/>
                      </a:srgbClr>
                    </a:solidFill>
                  </a:tcPr>
                </a:tc>
                <a:tc>
                  <a:txBody>
                    <a:bodyPr/>
                    <a:lstStyle/>
                    <a:p>
                      <a:pPr marL="0" marR="0" lvl="0" indent="0" algn="ctr" rtl="0">
                        <a:lnSpc>
                          <a:spcPct val="100000"/>
                        </a:lnSpc>
                        <a:spcBef>
                          <a:spcPts val="0"/>
                        </a:spcBef>
                        <a:spcAft>
                          <a:spcPts val="0"/>
                        </a:spcAft>
                        <a:buNone/>
                      </a:pPr>
                      <a:r>
                        <a:rPr lang="en-US" sz="1050" u="none" strike="noStrike" cap="none" dirty="0">
                          <a:solidFill>
                            <a:schemeClr val="lt2"/>
                          </a:solidFill>
                          <a:latin typeface="Meiryo UI" panose="020B0604030504040204" pitchFamily="50" charset="-128"/>
                          <a:ea typeface="Meiryo UI" panose="020B0604030504040204" pitchFamily="50" charset="-128"/>
                        </a:rPr>
                        <a:t>4</a:t>
                      </a:r>
                      <a:endParaRPr sz="1050" u="none" strike="noStrike" cap="none" dirty="0">
                        <a:solidFill>
                          <a:schemeClr val="lt2"/>
                        </a:solidFill>
                        <a:latin typeface="Meiryo UI" panose="020B0604030504040204" pitchFamily="50" charset="-128"/>
                        <a:ea typeface="Meiryo UI" panose="020B0604030504040204" pitchFamily="50" charset="-128"/>
                      </a:endParaRPr>
                    </a:p>
                  </a:txBody>
                  <a:tcPr marL="91450" marR="91450" marT="45725" marB="45725" anchor="ctr">
                    <a:lnL w="9525" cap="flat" cmpd="sng">
                      <a:solidFill>
                        <a:schemeClr val="lt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8F8F8">
                        <a:alpha val="29803"/>
                      </a:srgbClr>
                    </a:solidFill>
                  </a:tcPr>
                </a:tc>
                <a:extLst>
                  <a:ext uri="{0D108BD9-81ED-4DB2-BD59-A6C34878D82A}">
                    <a16:rowId xmlns:a16="http://schemas.microsoft.com/office/drawing/2014/main" val="10001"/>
                  </a:ext>
                </a:extLst>
              </a:tr>
              <a:tr h="451100">
                <a:tc>
                  <a:txBody>
                    <a:bodyPr/>
                    <a:lstStyle/>
                    <a:p>
                      <a:pPr marL="0" marR="0" lvl="0" indent="0" algn="ctr" rtl="0">
                        <a:lnSpc>
                          <a:spcPct val="100000"/>
                        </a:lnSpc>
                        <a:spcBef>
                          <a:spcPts val="0"/>
                        </a:spcBef>
                        <a:spcAft>
                          <a:spcPts val="0"/>
                        </a:spcAft>
                        <a:buNone/>
                      </a:pPr>
                      <a:r>
                        <a:rPr lang="ja-JP" altLang="en-US" sz="1050" u="none" strike="noStrike" cap="none" dirty="0">
                          <a:solidFill>
                            <a:schemeClr val="lt2"/>
                          </a:solidFill>
                          <a:latin typeface="Meiryo UI" panose="020B0604030504040204" pitchFamily="50" charset="-128"/>
                          <a:ea typeface="Meiryo UI" panose="020B0604030504040204" pitchFamily="50" charset="-128"/>
                        </a:rPr>
                        <a:t>ディスク故障の</a:t>
                      </a:r>
                      <a:br>
                        <a:rPr lang="en-US" altLang="ja-JP" sz="1050" u="none" strike="noStrike" cap="none" dirty="0">
                          <a:solidFill>
                            <a:schemeClr val="lt2"/>
                          </a:solidFill>
                          <a:latin typeface="Meiryo UI" panose="020B0604030504040204" pitchFamily="50" charset="-128"/>
                          <a:ea typeface="Meiryo UI" panose="020B0604030504040204" pitchFamily="50" charset="-128"/>
                        </a:rPr>
                      </a:br>
                      <a:r>
                        <a:rPr lang="ja-JP" altLang="en-US" sz="1050" u="none" strike="noStrike" cap="none" dirty="0">
                          <a:solidFill>
                            <a:schemeClr val="lt2"/>
                          </a:solidFill>
                          <a:latin typeface="Meiryo UI" panose="020B0604030504040204" pitchFamily="50" charset="-128"/>
                          <a:ea typeface="Meiryo UI" panose="020B0604030504040204" pitchFamily="50" charset="-128"/>
                        </a:rPr>
                        <a:t>対応数</a:t>
                      </a:r>
                      <a:endParaRPr sz="1050" u="none" strike="noStrike" cap="none" dirty="0">
                        <a:solidFill>
                          <a:schemeClr val="lt2"/>
                        </a:solidFill>
                        <a:latin typeface="Meiryo UI" panose="020B0604030504040204" pitchFamily="50" charset="-128"/>
                        <a:ea typeface="Meiryo UI" panose="020B0604030504040204" pitchFamily="50" charset="-128"/>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1050" u="none" strike="noStrike" cap="none" dirty="0">
                          <a:solidFill>
                            <a:schemeClr val="lt2"/>
                          </a:solidFill>
                          <a:latin typeface="Meiryo UI" panose="020B0604030504040204" pitchFamily="50" charset="-128"/>
                          <a:ea typeface="Meiryo UI" panose="020B0604030504040204" pitchFamily="50" charset="-128"/>
                        </a:rPr>
                        <a:t>0</a:t>
                      </a:r>
                      <a:endParaRPr sz="1050" u="none" strike="noStrike" cap="none" dirty="0">
                        <a:solidFill>
                          <a:schemeClr val="lt2"/>
                        </a:solidFill>
                        <a:latin typeface="Meiryo UI" panose="020B0604030504040204" pitchFamily="50" charset="-128"/>
                        <a:ea typeface="Meiryo UI" panose="020B0604030504040204" pitchFamily="50" charset="-128"/>
                      </a:endParaRPr>
                    </a:p>
                  </a:txBody>
                  <a:tcPr marL="91450" marR="91450" marT="45725" marB="457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1050" u="none" strike="noStrike" cap="none" dirty="0">
                          <a:solidFill>
                            <a:schemeClr val="lt2"/>
                          </a:solidFill>
                          <a:latin typeface="Meiryo UI" panose="020B0604030504040204" pitchFamily="50" charset="-128"/>
                          <a:ea typeface="Meiryo UI" panose="020B0604030504040204" pitchFamily="50" charset="-128"/>
                        </a:rPr>
                        <a:t>0</a:t>
                      </a:r>
                      <a:endParaRPr sz="1050" u="none" strike="noStrike" cap="none" dirty="0">
                        <a:solidFill>
                          <a:schemeClr val="lt2"/>
                        </a:solidFill>
                        <a:latin typeface="Meiryo UI" panose="020B0604030504040204" pitchFamily="50" charset="-128"/>
                        <a:ea typeface="Meiryo UI" panose="020B0604030504040204" pitchFamily="50" charset="-128"/>
                      </a:endParaRPr>
                    </a:p>
                  </a:txBody>
                  <a:tcPr marL="91450" marR="91450" marT="45725" marB="457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1050" u="none" strike="noStrike" cap="none" dirty="0">
                          <a:solidFill>
                            <a:schemeClr val="lt2"/>
                          </a:solidFill>
                          <a:latin typeface="Meiryo UI" panose="020B0604030504040204" pitchFamily="50" charset="-128"/>
                          <a:ea typeface="Meiryo UI" panose="020B0604030504040204" pitchFamily="50" charset="-128"/>
                        </a:rPr>
                        <a:t>0</a:t>
                      </a:r>
                      <a:endParaRPr sz="1050" u="none" strike="noStrike" cap="none" dirty="0">
                        <a:solidFill>
                          <a:schemeClr val="lt2"/>
                        </a:solidFill>
                        <a:latin typeface="Meiryo UI" panose="020B0604030504040204" pitchFamily="50" charset="-128"/>
                        <a:ea typeface="Meiryo UI" panose="020B0604030504040204" pitchFamily="50" charset="-128"/>
                      </a:endParaRPr>
                    </a:p>
                  </a:txBody>
                  <a:tcPr marL="91450" marR="91450" marT="45725" marB="457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1050" u="none" strike="noStrike" cap="none" dirty="0">
                          <a:solidFill>
                            <a:schemeClr val="lt2"/>
                          </a:solidFill>
                          <a:latin typeface="Meiryo UI" panose="020B0604030504040204" pitchFamily="50" charset="-128"/>
                          <a:ea typeface="Meiryo UI" panose="020B0604030504040204" pitchFamily="50" charset="-128"/>
                        </a:rPr>
                        <a:t>N-1</a:t>
                      </a:r>
                      <a:endParaRPr sz="1050" u="none" strike="noStrike" cap="none" dirty="0">
                        <a:solidFill>
                          <a:schemeClr val="lt2"/>
                        </a:solidFill>
                        <a:latin typeface="Meiryo UI" panose="020B0604030504040204" pitchFamily="50" charset="-128"/>
                        <a:ea typeface="Meiryo UI" panose="020B0604030504040204" pitchFamily="50" charset="-128"/>
                      </a:endParaRPr>
                    </a:p>
                  </a:txBody>
                  <a:tcPr marL="91450" marR="91450" marT="45725" marB="457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1050" u="none" strike="noStrike" cap="none" dirty="0">
                          <a:solidFill>
                            <a:schemeClr val="lt2"/>
                          </a:solidFill>
                          <a:latin typeface="Meiryo UI" panose="020B0604030504040204" pitchFamily="50" charset="-128"/>
                          <a:ea typeface="Meiryo UI" panose="020B0604030504040204" pitchFamily="50" charset="-128"/>
                        </a:rPr>
                        <a:t>1</a:t>
                      </a:r>
                      <a:endParaRPr sz="1050" u="none" strike="noStrike" cap="none" dirty="0">
                        <a:solidFill>
                          <a:schemeClr val="lt2"/>
                        </a:solidFill>
                        <a:latin typeface="Meiryo UI" panose="020B0604030504040204" pitchFamily="50" charset="-128"/>
                        <a:ea typeface="Meiryo UI" panose="020B0604030504040204" pitchFamily="50" charset="-128"/>
                      </a:endParaRPr>
                    </a:p>
                  </a:txBody>
                  <a:tcPr marL="91450" marR="91450" marT="45725" marB="457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1050" u="none" strike="noStrike" cap="none" dirty="0">
                          <a:solidFill>
                            <a:schemeClr val="lt2"/>
                          </a:solidFill>
                          <a:latin typeface="Meiryo UI" panose="020B0604030504040204" pitchFamily="50" charset="-128"/>
                          <a:ea typeface="Meiryo UI" panose="020B0604030504040204" pitchFamily="50" charset="-128"/>
                        </a:rPr>
                        <a:t>2</a:t>
                      </a:r>
                      <a:endParaRPr sz="1050" u="none" strike="noStrike" cap="none" dirty="0">
                        <a:solidFill>
                          <a:schemeClr val="lt2"/>
                        </a:solidFill>
                        <a:latin typeface="Meiryo UI" panose="020B0604030504040204" pitchFamily="50" charset="-128"/>
                        <a:ea typeface="Meiryo UI" panose="020B0604030504040204" pitchFamily="50" charset="-128"/>
                      </a:endParaRPr>
                    </a:p>
                  </a:txBody>
                  <a:tcPr marL="91450" marR="91450" marT="45725" marB="457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1050" u="none" strike="noStrike" cap="none" dirty="0">
                          <a:solidFill>
                            <a:schemeClr val="lt2"/>
                          </a:solidFill>
                          <a:latin typeface="Meiryo UI" panose="020B0604030504040204" pitchFamily="50" charset="-128"/>
                          <a:ea typeface="Meiryo UI" panose="020B0604030504040204" pitchFamily="50" charset="-128"/>
                        </a:rPr>
                        <a:t>RAID 0</a:t>
                      </a:r>
                      <a:r>
                        <a:rPr lang="ja-JP" altLang="en-US" sz="1050" u="none" strike="noStrike" cap="none" dirty="0">
                          <a:solidFill>
                            <a:schemeClr val="lt2"/>
                          </a:solidFill>
                          <a:latin typeface="Meiryo UI" panose="020B0604030504040204" pitchFamily="50" charset="-128"/>
                          <a:ea typeface="Meiryo UI" panose="020B0604030504040204" pitchFamily="50" charset="-128"/>
                        </a:rPr>
                        <a:t>の各グループが</a:t>
                      </a:r>
                      <a:r>
                        <a:rPr lang="en-US" altLang="ja-JP" sz="1050" u="none" strike="noStrike" cap="none" dirty="0">
                          <a:solidFill>
                            <a:schemeClr val="lt2"/>
                          </a:solidFill>
                          <a:latin typeface="Meiryo UI" panose="020B0604030504040204" pitchFamily="50" charset="-128"/>
                          <a:ea typeface="Meiryo UI" panose="020B0604030504040204" pitchFamily="50" charset="-128"/>
                        </a:rPr>
                        <a:t>1</a:t>
                      </a:r>
                      <a:r>
                        <a:rPr lang="ja-JP" altLang="en-US" sz="1050" u="none" strike="noStrike" cap="none" dirty="0">
                          <a:solidFill>
                            <a:schemeClr val="lt2"/>
                          </a:solidFill>
                          <a:latin typeface="Meiryo UI" panose="020B0604030504040204" pitchFamily="50" charset="-128"/>
                          <a:ea typeface="Meiryo UI" panose="020B0604030504040204" pitchFamily="50" charset="-128"/>
                        </a:rPr>
                        <a:t>台の故障に対応</a:t>
                      </a:r>
                      <a:endParaRPr sz="1050" u="none" strike="noStrike" cap="none" dirty="0">
                        <a:solidFill>
                          <a:schemeClr val="lt2"/>
                        </a:solidFill>
                        <a:latin typeface="Meiryo UI" panose="020B0604030504040204" pitchFamily="50" charset="-128"/>
                        <a:ea typeface="Meiryo UI" panose="020B0604030504040204" pitchFamily="50" charset="-128"/>
                      </a:endParaRPr>
                    </a:p>
                  </a:txBody>
                  <a:tcPr marL="91450" marR="91450" marT="45725" marB="45725" anchor="ctr">
                    <a:lnL w="9525" cap="flat" cmpd="sng">
                      <a:solidFill>
                        <a:schemeClr val="lt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r h="577425">
                <a:tc>
                  <a:txBody>
                    <a:bodyPr/>
                    <a:lstStyle/>
                    <a:p>
                      <a:pPr marL="0" marR="0" lvl="0" indent="0" algn="ctr" rtl="0">
                        <a:lnSpc>
                          <a:spcPct val="100000"/>
                        </a:lnSpc>
                        <a:spcBef>
                          <a:spcPts val="0"/>
                        </a:spcBef>
                        <a:spcAft>
                          <a:spcPts val="0"/>
                        </a:spcAft>
                        <a:buNone/>
                      </a:pPr>
                      <a:r>
                        <a:rPr lang="ja-JP" altLang="en-US" sz="1050" u="none" strike="noStrike" cap="none" dirty="0">
                          <a:solidFill>
                            <a:schemeClr val="lt2"/>
                          </a:solidFill>
                          <a:latin typeface="Meiryo UI" panose="020B0604030504040204" pitchFamily="50" charset="-128"/>
                          <a:ea typeface="Meiryo UI" panose="020B0604030504040204" pitchFamily="50" charset="-128"/>
                        </a:rPr>
                        <a:t>複数のディスクの</a:t>
                      </a:r>
                      <a:br>
                        <a:rPr lang="en-US" altLang="ja-JP" sz="1050" u="none" strike="noStrike" cap="none" dirty="0">
                          <a:solidFill>
                            <a:schemeClr val="lt2"/>
                          </a:solidFill>
                          <a:latin typeface="Meiryo UI" panose="020B0604030504040204" pitchFamily="50" charset="-128"/>
                          <a:ea typeface="Meiryo UI" panose="020B0604030504040204" pitchFamily="50" charset="-128"/>
                        </a:rPr>
                      </a:br>
                      <a:r>
                        <a:rPr lang="ja-JP" altLang="en-US" sz="1050" u="none" strike="noStrike" cap="none" dirty="0">
                          <a:solidFill>
                            <a:schemeClr val="lt2"/>
                          </a:solidFill>
                          <a:latin typeface="Meiryo UI" panose="020B0604030504040204" pitchFamily="50" charset="-128"/>
                          <a:ea typeface="Meiryo UI" panose="020B0604030504040204" pitchFamily="50" charset="-128"/>
                        </a:rPr>
                        <a:t>容量</a:t>
                      </a:r>
                      <a:endParaRPr sz="1050" u="none" strike="noStrike" cap="none" dirty="0">
                        <a:solidFill>
                          <a:schemeClr val="lt2"/>
                        </a:solidFill>
                        <a:latin typeface="Meiryo UI" panose="020B0604030504040204" pitchFamily="50" charset="-128"/>
                        <a:ea typeface="Meiryo UI" panose="020B0604030504040204" pitchFamily="50" charset="-128"/>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8F8F8">
                        <a:alpha val="29803"/>
                      </a:srgbClr>
                    </a:solidFill>
                  </a:tcPr>
                </a:tc>
                <a:tc>
                  <a:txBody>
                    <a:bodyPr/>
                    <a:lstStyle/>
                    <a:p>
                      <a:pPr marL="0" marR="0" lvl="0" indent="0" algn="ctr" rtl="0">
                        <a:lnSpc>
                          <a:spcPct val="100000"/>
                        </a:lnSpc>
                        <a:spcBef>
                          <a:spcPts val="0"/>
                        </a:spcBef>
                        <a:spcAft>
                          <a:spcPts val="0"/>
                        </a:spcAft>
                        <a:buNone/>
                      </a:pPr>
                      <a:r>
                        <a:rPr lang="en-US" sz="1050" u="none" strike="noStrike" cap="none" dirty="0">
                          <a:solidFill>
                            <a:schemeClr val="lt2"/>
                          </a:solidFill>
                          <a:latin typeface="Meiryo UI" panose="020B0604030504040204" pitchFamily="50" charset="-128"/>
                          <a:ea typeface="Meiryo UI" panose="020B0604030504040204" pitchFamily="50" charset="-128"/>
                        </a:rPr>
                        <a:t>1</a:t>
                      </a:r>
                      <a:endParaRPr sz="1050" u="none" strike="noStrike" cap="none" dirty="0">
                        <a:solidFill>
                          <a:schemeClr val="lt2"/>
                        </a:solidFill>
                        <a:latin typeface="Meiryo UI" panose="020B0604030504040204" pitchFamily="50" charset="-128"/>
                        <a:ea typeface="Meiryo UI" panose="020B0604030504040204" pitchFamily="50" charset="-128"/>
                      </a:endParaRPr>
                    </a:p>
                  </a:txBody>
                  <a:tcPr marL="91450" marR="91450" marT="45725" marB="457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8F8F8">
                        <a:alpha val="29803"/>
                      </a:srgbClr>
                    </a:solidFill>
                  </a:tcPr>
                </a:tc>
                <a:tc>
                  <a:txBody>
                    <a:bodyPr/>
                    <a:lstStyle/>
                    <a:p>
                      <a:pPr marL="0" marR="0" lvl="0" indent="0" algn="ctr" rtl="0">
                        <a:lnSpc>
                          <a:spcPct val="100000"/>
                        </a:lnSpc>
                        <a:spcBef>
                          <a:spcPts val="0"/>
                        </a:spcBef>
                        <a:spcAft>
                          <a:spcPts val="0"/>
                        </a:spcAft>
                        <a:buNone/>
                      </a:pPr>
                      <a:r>
                        <a:rPr lang="en-US" sz="1050" u="none" strike="noStrike" cap="none" dirty="0">
                          <a:solidFill>
                            <a:schemeClr val="lt2"/>
                          </a:solidFill>
                          <a:latin typeface="Meiryo UI" panose="020B0604030504040204" pitchFamily="50" charset="-128"/>
                          <a:ea typeface="Meiryo UI" panose="020B0604030504040204" pitchFamily="50" charset="-128"/>
                        </a:rPr>
                        <a:t>N</a:t>
                      </a:r>
                      <a:endParaRPr sz="1050" u="none" strike="noStrike" cap="none" dirty="0">
                        <a:solidFill>
                          <a:schemeClr val="lt2"/>
                        </a:solidFill>
                        <a:latin typeface="Meiryo UI" panose="020B0604030504040204" pitchFamily="50" charset="-128"/>
                        <a:ea typeface="Meiryo UI" panose="020B0604030504040204" pitchFamily="50" charset="-128"/>
                      </a:endParaRPr>
                    </a:p>
                  </a:txBody>
                  <a:tcPr marL="91450" marR="91450" marT="45725" marB="457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8F8F8">
                        <a:alpha val="29803"/>
                      </a:srgbClr>
                    </a:solidFill>
                  </a:tcPr>
                </a:tc>
                <a:tc>
                  <a:txBody>
                    <a:bodyPr/>
                    <a:lstStyle/>
                    <a:p>
                      <a:pPr marL="0" marR="0" lvl="0" indent="0" algn="ctr" rtl="0">
                        <a:lnSpc>
                          <a:spcPct val="100000"/>
                        </a:lnSpc>
                        <a:spcBef>
                          <a:spcPts val="0"/>
                        </a:spcBef>
                        <a:spcAft>
                          <a:spcPts val="0"/>
                        </a:spcAft>
                        <a:buNone/>
                      </a:pPr>
                      <a:r>
                        <a:rPr lang="en-US" sz="1050" u="none" strike="noStrike" cap="none" dirty="0">
                          <a:solidFill>
                            <a:schemeClr val="lt2"/>
                          </a:solidFill>
                          <a:latin typeface="Meiryo UI" panose="020B0604030504040204" pitchFamily="50" charset="-128"/>
                          <a:ea typeface="Meiryo UI" panose="020B0604030504040204" pitchFamily="50" charset="-128"/>
                        </a:rPr>
                        <a:t>N</a:t>
                      </a:r>
                      <a:endParaRPr sz="1050" u="none" strike="noStrike" cap="none" dirty="0">
                        <a:solidFill>
                          <a:schemeClr val="lt2"/>
                        </a:solidFill>
                        <a:latin typeface="Meiryo UI" panose="020B0604030504040204" pitchFamily="50" charset="-128"/>
                        <a:ea typeface="Meiryo UI" panose="020B0604030504040204" pitchFamily="50" charset="-128"/>
                      </a:endParaRPr>
                    </a:p>
                  </a:txBody>
                  <a:tcPr marL="91450" marR="91450" marT="45725" marB="457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8F8F8">
                        <a:alpha val="29803"/>
                      </a:srgbClr>
                    </a:solidFill>
                  </a:tcPr>
                </a:tc>
                <a:tc>
                  <a:txBody>
                    <a:bodyPr/>
                    <a:lstStyle/>
                    <a:p>
                      <a:pPr marL="0" marR="0" lvl="0" indent="0" algn="ctr" rtl="0">
                        <a:lnSpc>
                          <a:spcPct val="100000"/>
                        </a:lnSpc>
                        <a:spcBef>
                          <a:spcPts val="0"/>
                        </a:spcBef>
                        <a:spcAft>
                          <a:spcPts val="0"/>
                        </a:spcAft>
                        <a:buNone/>
                      </a:pPr>
                      <a:r>
                        <a:rPr lang="en-US" sz="1050" u="none" strike="noStrike" cap="none" dirty="0">
                          <a:solidFill>
                            <a:schemeClr val="lt2"/>
                          </a:solidFill>
                          <a:latin typeface="Meiryo UI" panose="020B0604030504040204" pitchFamily="50" charset="-128"/>
                          <a:ea typeface="Meiryo UI" panose="020B0604030504040204" pitchFamily="50" charset="-128"/>
                        </a:rPr>
                        <a:t>1</a:t>
                      </a:r>
                      <a:endParaRPr sz="1050" u="none" strike="noStrike" cap="none" dirty="0">
                        <a:solidFill>
                          <a:schemeClr val="lt2"/>
                        </a:solidFill>
                        <a:latin typeface="Meiryo UI" panose="020B0604030504040204" pitchFamily="50" charset="-128"/>
                        <a:ea typeface="Meiryo UI" panose="020B0604030504040204" pitchFamily="50" charset="-128"/>
                      </a:endParaRPr>
                    </a:p>
                  </a:txBody>
                  <a:tcPr marL="91450" marR="91450" marT="45725" marB="457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8F8F8">
                        <a:alpha val="29803"/>
                      </a:srgbClr>
                    </a:solidFill>
                  </a:tcPr>
                </a:tc>
                <a:tc>
                  <a:txBody>
                    <a:bodyPr/>
                    <a:lstStyle/>
                    <a:p>
                      <a:pPr marL="0" marR="0" lvl="0" indent="0" algn="ctr" rtl="0">
                        <a:lnSpc>
                          <a:spcPct val="100000"/>
                        </a:lnSpc>
                        <a:spcBef>
                          <a:spcPts val="0"/>
                        </a:spcBef>
                        <a:spcAft>
                          <a:spcPts val="0"/>
                        </a:spcAft>
                        <a:buNone/>
                      </a:pPr>
                      <a:r>
                        <a:rPr lang="en-US" sz="1050" u="none" strike="noStrike" cap="none" dirty="0">
                          <a:solidFill>
                            <a:schemeClr val="lt2"/>
                          </a:solidFill>
                          <a:latin typeface="Meiryo UI" panose="020B0604030504040204" pitchFamily="50" charset="-128"/>
                          <a:ea typeface="Meiryo UI" panose="020B0604030504040204" pitchFamily="50" charset="-128"/>
                        </a:rPr>
                        <a:t>N-1</a:t>
                      </a:r>
                      <a:endParaRPr sz="1050" u="none" strike="noStrike" cap="none" dirty="0">
                        <a:solidFill>
                          <a:schemeClr val="lt2"/>
                        </a:solidFill>
                        <a:latin typeface="Meiryo UI" panose="020B0604030504040204" pitchFamily="50" charset="-128"/>
                        <a:ea typeface="Meiryo UI" panose="020B0604030504040204" pitchFamily="50" charset="-128"/>
                      </a:endParaRPr>
                    </a:p>
                  </a:txBody>
                  <a:tcPr marL="91450" marR="91450" marT="45725" marB="457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8F8F8">
                        <a:alpha val="29803"/>
                      </a:srgbClr>
                    </a:solidFill>
                  </a:tcPr>
                </a:tc>
                <a:tc>
                  <a:txBody>
                    <a:bodyPr/>
                    <a:lstStyle/>
                    <a:p>
                      <a:pPr marL="0" marR="0" lvl="0" indent="0" algn="ctr" rtl="0">
                        <a:lnSpc>
                          <a:spcPct val="100000"/>
                        </a:lnSpc>
                        <a:spcBef>
                          <a:spcPts val="0"/>
                        </a:spcBef>
                        <a:spcAft>
                          <a:spcPts val="0"/>
                        </a:spcAft>
                        <a:buNone/>
                      </a:pPr>
                      <a:r>
                        <a:rPr lang="en-US" sz="1050" u="none" strike="noStrike" cap="none" dirty="0">
                          <a:solidFill>
                            <a:schemeClr val="lt2"/>
                          </a:solidFill>
                          <a:latin typeface="Meiryo UI" panose="020B0604030504040204" pitchFamily="50" charset="-128"/>
                          <a:ea typeface="Meiryo UI" panose="020B0604030504040204" pitchFamily="50" charset="-128"/>
                        </a:rPr>
                        <a:t>N-2</a:t>
                      </a:r>
                      <a:endParaRPr sz="1050" u="none" strike="noStrike" cap="none" dirty="0">
                        <a:solidFill>
                          <a:schemeClr val="lt2"/>
                        </a:solidFill>
                        <a:latin typeface="Meiryo UI" panose="020B0604030504040204" pitchFamily="50" charset="-128"/>
                        <a:ea typeface="Meiryo UI" panose="020B0604030504040204" pitchFamily="50" charset="-128"/>
                      </a:endParaRPr>
                    </a:p>
                  </a:txBody>
                  <a:tcPr marL="91450" marR="91450" marT="45725" marB="457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8F8F8">
                        <a:alpha val="29803"/>
                      </a:srgbClr>
                    </a:solidFill>
                  </a:tcPr>
                </a:tc>
                <a:tc>
                  <a:txBody>
                    <a:bodyPr/>
                    <a:lstStyle/>
                    <a:p>
                      <a:pPr marL="0" marR="0" lvl="0" indent="0" algn="ctr" rtl="0">
                        <a:lnSpc>
                          <a:spcPct val="100000"/>
                        </a:lnSpc>
                        <a:spcBef>
                          <a:spcPts val="0"/>
                        </a:spcBef>
                        <a:spcAft>
                          <a:spcPts val="0"/>
                        </a:spcAft>
                        <a:buNone/>
                      </a:pPr>
                      <a:r>
                        <a:rPr lang="en-US" sz="1050" u="none" strike="noStrike" cap="none" dirty="0">
                          <a:solidFill>
                            <a:schemeClr val="lt2"/>
                          </a:solidFill>
                          <a:latin typeface="Meiryo UI" panose="020B0604030504040204" pitchFamily="50" charset="-128"/>
                          <a:ea typeface="Meiryo UI" panose="020B0604030504040204" pitchFamily="50" charset="-128"/>
                        </a:rPr>
                        <a:t>N/2</a:t>
                      </a:r>
                      <a:endParaRPr sz="1050" u="none" strike="noStrike" cap="none" dirty="0">
                        <a:solidFill>
                          <a:schemeClr val="lt2"/>
                        </a:solidFill>
                        <a:latin typeface="Meiryo UI" panose="020B0604030504040204" pitchFamily="50" charset="-128"/>
                        <a:ea typeface="Meiryo UI" panose="020B0604030504040204" pitchFamily="50" charset="-128"/>
                      </a:endParaRPr>
                    </a:p>
                  </a:txBody>
                  <a:tcPr marL="91450" marR="91450" marT="45725" marB="45725" anchor="ctr">
                    <a:lnL w="9525" cap="flat" cmpd="sng">
                      <a:solidFill>
                        <a:schemeClr val="lt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8F8F8">
                        <a:alpha val="29803"/>
                      </a:srgbClr>
                    </a:solidFill>
                  </a:tcPr>
                </a:tc>
                <a:extLst>
                  <a:ext uri="{0D108BD9-81ED-4DB2-BD59-A6C34878D82A}">
                    <a16:rowId xmlns:a16="http://schemas.microsoft.com/office/drawing/2014/main" val="10003"/>
                  </a:ext>
                </a:extLst>
              </a:tr>
              <a:tr h="292725">
                <a:tc>
                  <a:txBody>
                    <a:bodyPr/>
                    <a:lstStyle/>
                    <a:p>
                      <a:pPr marL="0" marR="0" lvl="0" indent="0" algn="ctr" rtl="0">
                        <a:lnSpc>
                          <a:spcPct val="100000"/>
                        </a:lnSpc>
                        <a:spcBef>
                          <a:spcPts val="0"/>
                        </a:spcBef>
                        <a:spcAft>
                          <a:spcPts val="0"/>
                        </a:spcAft>
                        <a:buNone/>
                      </a:pPr>
                      <a:r>
                        <a:rPr lang="ja-JP" altLang="en-US" sz="1050" u="none" strike="noStrike" cap="none" dirty="0">
                          <a:solidFill>
                            <a:schemeClr val="lt2"/>
                          </a:solidFill>
                          <a:latin typeface="Meiryo UI" panose="020B0604030504040204" pitchFamily="50" charset="-128"/>
                          <a:ea typeface="Meiryo UI" panose="020B0604030504040204" pitchFamily="50" charset="-128"/>
                        </a:rPr>
                        <a:t>保護</a:t>
                      </a:r>
                      <a:endParaRPr dirty="0">
                        <a:latin typeface="Meiryo UI" panose="020B0604030504040204" pitchFamily="50" charset="-128"/>
                        <a:ea typeface="Meiryo UI" panose="020B0604030504040204" pitchFamily="50" charset="-128"/>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gridSpan="3">
                  <a:txBody>
                    <a:bodyPr/>
                    <a:lstStyle/>
                    <a:p>
                      <a:pPr marL="0" marR="0" lvl="0" indent="0" algn="ctr" rtl="0">
                        <a:lnSpc>
                          <a:spcPct val="100000"/>
                        </a:lnSpc>
                        <a:spcBef>
                          <a:spcPts val="0"/>
                        </a:spcBef>
                        <a:spcAft>
                          <a:spcPts val="0"/>
                        </a:spcAft>
                        <a:buNone/>
                      </a:pPr>
                      <a:r>
                        <a:rPr lang="en-US" sz="1050" u="none" strike="noStrike" cap="none" dirty="0">
                          <a:solidFill>
                            <a:schemeClr val="lt2"/>
                          </a:solidFill>
                          <a:latin typeface="Meiryo UI" panose="020B0604030504040204" pitchFamily="50" charset="-128"/>
                          <a:ea typeface="Meiryo UI" panose="020B0604030504040204" pitchFamily="50" charset="-128"/>
                        </a:rPr>
                        <a:t>N/A</a:t>
                      </a:r>
                      <a:endParaRPr sz="1050" u="none" strike="noStrike" cap="none" dirty="0">
                        <a:solidFill>
                          <a:schemeClr val="lt2"/>
                        </a:solidFill>
                        <a:latin typeface="Meiryo UI" panose="020B0604030504040204" pitchFamily="50" charset="-128"/>
                        <a:ea typeface="Meiryo UI" panose="020B0604030504040204" pitchFamily="50" charset="-128"/>
                      </a:endParaRPr>
                    </a:p>
                  </a:txBody>
                  <a:tcPr marL="91450" marR="91450" marT="45725" marB="457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ja-JP"/>
                    </a:p>
                  </a:txBody>
                  <a:tcPr/>
                </a:tc>
                <a:tc hMerge="1">
                  <a:txBody>
                    <a:bodyPr/>
                    <a:lstStyle/>
                    <a:p>
                      <a:endParaRPr lang="ja-JP"/>
                    </a:p>
                  </a:txBody>
                  <a:tcPr/>
                </a:tc>
                <a:tc>
                  <a:txBody>
                    <a:bodyPr/>
                    <a:lstStyle/>
                    <a:p>
                      <a:pPr marL="0" marR="0" lvl="0" indent="0" algn="ctr" rtl="0">
                        <a:lnSpc>
                          <a:spcPct val="100000"/>
                        </a:lnSpc>
                        <a:spcBef>
                          <a:spcPts val="0"/>
                        </a:spcBef>
                        <a:spcAft>
                          <a:spcPts val="0"/>
                        </a:spcAft>
                        <a:buNone/>
                      </a:pPr>
                      <a:r>
                        <a:rPr lang="ja-JP" altLang="en-US" sz="1050" u="none" strike="noStrike" cap="none" dirty="0">
                          <a:solidFill>
                            <a:schemeClr val="lt2"/>
                          </a:solidFill>
                          <a:latin typeface="Meiryo UI" panose="020B0604030504040204" pitchFamily="50" charset="-128"/>
                          <a:ea typeface="Meiryo UI" panose="020B0604030504040204" pitchFamily="50" charset="-128"/>
                        </a:rPr>
                        <a:t>高い</a:t>
                      </a:r>
                      <a:endParaRPr sz="1050" u="none" strike="noStrike" cap="none" dirty="0">
                        <a:solidFill>
                          <a:schemeClr val="lt2"/>
                        </a:solidFill>
                        <a:latin typeface="Meiryo UI" panose="020B0604030504040204" pitchFamily="50" charset="-128"/>
                        <a:ea typeface="Meiryo UI" panose="020B0604030504040204" pitchFamily="50" charset="-128"/>
                      </a:endParaRPr>
                    </a:p>
                  </a:txBody>
                  <a:tcPr marL="91450" marR="91450" marT="45725" marB="457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ja-JP" altLang="en-US" sz="1050" u="none" strike="noStrike" cap="none" dirty="0">
                          <a:solidFill>
                            <a:schemeClr val="lt2"/>
                          </a:solidFill>
                          <a:latin typeface="Meiryo UI" panose="020B0604030504040204" pitchFamily="50" charset="-128"/>
                          <a:ea typeface="Meiryo UI" panose="020B0604030504040204" pitchFamily="50" charset="-128"/>
                        </a:rPr>
                        <a:t>比較的低い</a:t>
                      </a:r>
                      <a:endParaRPr dirty="0">
                        <a:latin typeface="Meiryo UI" panose="020B0604030504040204" pitchFamily="50" charset="-128"/>
                        <a:ea typeface="Meiryo UI" panose="020B0604030504040204" pitchFamily="50" charset="-128"/>
                      </a:endParaRPr>
                    </a:p>
                  </a:txBody>
                  <a:tcPr marL="91450" marR="91450" marT="45725" marB="457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ja-JP" altLang="en-US" sz="1050" u="none" strike="noStrike" cap="none" dirty="0">
                          <a:solidFill>
                            <a:schemeClr val="lt2"/>
                          </a:solidFill>
                          <a:latin typeface="Meiryo UI" panose="020B0604030504040204" pitchFamily="50" charset="-128"/>
                          <a:ea typeface="Meiryo UI" panose="020B0604030504040204" pitchFamily="50" charset="-128"/>
                        </a:rPr>
                        <a:t>比較的高い</a:t>
                      </a:r>
                      <a:endParaRPr dirty="0">
                        <a:latin typeface="Meiryo UI" panose="020B0604030504040204" pitchFamily="50" charset="-128"/>
                        <a:ea typeface="Meiryo UI" panose="020B0604030504040204" pitchFamily="50" charset="-128"/>
                      </a:endParaRPr>
                    </a:p>
                  </a:txBody>
                  <a:tcPr marL="91450" marR="91450" marT="45725" marB="457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ja-JP" altLang="en-US" sz="1050" u="none" strike="noStrike" cap="none" dirty="0">
                          <a:solidFill>
                            <a:schemeClr val="lt2"/>
                          </a:solidFill>
                          <a:latin typeface="Meiryo UI" panose="020B0604030504040204" pitchFamily="50" charset="-128"/>
                          <a:ea typeface="Meiryo UI" panose="020B0604030504040204" pitchFamily="50" charset="-128"/>
                        </a:rPr>
                        <a:t>比較的高い</a:t>
                      </a:r>
                      <a:endParaRPr dirty="0">
                        <a:latin typeface="Meiryo UI" panose="020B0604030504040204" pitchFamily="50" charset="-128"/>
                        <a:ea typeface="Meiryo UI" panose="020B0604030504040204" pitchFamily="50" charset="-128"/>
                      </a:endParaRPr>
                    </a:p>
                  </a:txBody>
                  <a:tcPr marL="91450" marR="91450" marT="45725" marB="45725" anchor="ctr">
                    <a:lnL w="9525" cap="flat" cmpd="sng">
                      <a:solidFill>
                        <a:schemeClr val="lt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4"/>
                  </a:ext>
                </a:extLst>
              </a:tr>
              <a:tr h="292725">
                <a:tc>
                  <a:txBody>
                    <a:bodyPr/>
                    <a:lstStyle/>
                    <a:p>
                      <a:pPr marL="0" marR="0" lvl="0" indent="0" algn="ctr" rtl="0">
                        <a:lnSpc>
                          <a:spcPct val="100000"/>
                        </a:lnSpc>
                        <a:spcBef>
                          <a:spcPts val="0"/>
                        </a:spcBef>
                        <a:spcAft>
                          <a:spcPts val="0"/>
                        </a:spcAft>
                        <a:buNone/>
                      </a:pPr>
                      <a:r>
                        <a:rPr lang="ja-JP" altLang="en-US" sz="1050" u="none" strike="noStrike" cap="none" dirty="0">
                          <a:solidFill>
                            <a:schemeClr val="lt2"/>
                          </a:solidFill>
                          <a:latin typeface="Meiryo UI" panose="020B0604030504040204" pitchFamily="50" charset="-128"/>
                          <a:ea typeface="Meiryo UI" panose="020B0604030504040204" pitchFamily="50" charset="-128"/>
                        </a:rPr>
                        <a:t>パフォーマンス</a:t>
                      </a:r>
                      <a:endParaRPr sz="1050" u="none" strike="noStrike" cap="none" dirty="0">
                        <a:solidFill>
                          <a:schemeClr val="lt2"/>
                        </a:solidFill>
                        <a:latin typeface="Meiryo UI" panose="020B0604030504040204" pitchFamily="50" charset="-128"/>
                        <a:ea typeface="Meiryo UI" panose="020B0604030504040204" pitchFamily="50" charset="-128"/>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FF">
                        <a:alpha val="29803"/>
                      </a:srgbClr>
                    </a:solidFill>
                  </a:tcPr>
                </a:tc>
                <a:tc gridSpan="2">
                  <a:txBody>
                    <a:bodyPr/>
                    <a:lstStyle/>
                    <a:p>
                      <a:pPr marL="0" marR="0" lvl="0" indent="0" algn="ctr" rtl="0">
                        <a:lnSpc>
                          <a:spcPct val="100000"/>
                        </a:lnSpc>
                        <a:spcBef>
                          <a:spcPts val="0"/>
                        </a:spcBef>
                        <a:spcAft>
                          <a:spcPts val="0"/>
                        </a:spcAft>
                        <a:buNone/>
                      </a:pPr>
                      <a:r>
                        <a:rPr lang="en-US" sz="1050" u="none" strike="noStrike" cap="none" dirty="0">
                          <a:solidFill>
                            <a:schemeClr val="lt2"/>
                          </a:solidFill>
                          <a:latin typeface="Meiryo UI" panose="020B0604030504040204" pitchFamily="50" charset="-128"/>
                          <a:ea typeface="Meiryo UI" panose="020B0604030504040204" pitchFamily="50" charset="-128"/>
                        </a:rPr>
                        <a:t>Single</a:t>
                      </a:r>
                      <a:endParaRPr sz="1050" u="none" strike="noStrike" cap="none" dirty="0">
                        <a:solidFill>
                          <a:schemeClr val="lt2"/>
                        </a:solidFill>
                        <a:latin typeface="Meiryo UI" panose="020B0604030504040204" pitchFamily="50" charset="-128"/>
                        <a:ea typeface="Meiryo UI" panose="020B0604030504040204" pitchFamily="50" charset="-128"/>
                      </a:endParaRPr>
                    </a:p>
                  </a:txBody>
                  <a:tcPr marL="91450" marR="91450" marT="45725" marB="457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FF">
                        <a:alpha val="29803"/>
                      </a:srgbClr>
                    </a:solidFill>
                  </a:tcPr>
                </a:tc>
                <a:tc hMerge="1">
                  <a:txBody>
                    <a:bodyPr/>
                    <a:lstStyle/>
                    <a:p>
                      <a:endParaRPr lang="ja-JP"/>
                    </a:p>
                  </a:txBody>
                  <a:tcPr/>
                </a:tc>
                <a:tc>
                  <a:txBody>
                    <a:bodyPr/>
                    <a:lstStyle/>
                    <a:p>
                      <a:pPr marL="0" marR="0" lvl="0" indent="0" algn="ctr" rtl="0">
                        <a:lnSpc>
                          <a:spcPct val="100000"/>
                        </a:lnSpc>
                        <a:spcBef>
                          <a:spcPts val="0"/>
                        </a:spcBef>
                        <a:spcAft>
                          <a:spcPts val="0"/>
                        </a:spcAft>
                        <a:buNone/>
                      </a:pPr>
                      <a:r>
                        <a:rPr lang="ja-JP" altLang="en-US" sz="1050" u="none" strike="noStrike" cap="none" dirty="0">
                          <a:solidFill>
                            <a:schemeClr val="lt2"/>
                          </a:solidFill>
                          <a:latin typeface="Meiryo UI" panose="020B0604030504040204" pitchFamily="50" charset="-128"/>
                          <a:ea typeface="Meiryo UI" panose="020B0604030504040204" pitchFamily="50" charset="-128"/>
                        </a:rPr>
                        <a:t>高い</a:t>
                      </a:r>
                      <a:endParaRPr sz="1050" u="none" strike="noStrike" cap="none" dirty="0">
                        <a:solidFill>
                          <a:schemeClr val="lt2"/>
                        </a:solidFill>
                        <a:latin typeface="Meiryo UI" panose="020B0604030504040204" pitchFamily="50" charset="-128"/>
                        <a:ea typeface="Meiryo UI" panose="020B0604030504040204" pitchFamily="50" charset="-128"/>
                      </a:endParaRPr>
                    </a:p>
                  </a:txBody>
                  <a:tcPr marL="91450" marR="91450" marT="45725" marB="457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FF">
                        <a:alpha val="29803"/>
                      </a:srgbClr>
                    </a:solidFill>
                  </a:tcPr>
                </a:tc>
                <a:tc>
                  <a:txBody>
                    <a:bodyPr/>
                    <a:lstStyle/>
                    <a:p>
                      <a:pPr marL="0" marR="0" lvl="0" indent="0" algn="ctr" rtl="0">
                        <a:lnSpc>
                          <a:spcPct val="100000"/>
                        </a:lnSpc>
                        <a:spcBef>
                          <a:spcPts val="0"/>
                        </a:spcBef>
                        <a:spcAft>
                          <a:spcPts val="0"/>
                        </a:spcAft>
                        <a:buNone/>
                      </a:pPr>
                      <a:r>
                        <a:rPr lang="en-US" sz="1050" u="none" strike="noStrike" cap="none" dirty="0">
                          <a:solidFill>
                            <a:schemeClr val="lt2"/>
                          </a:solidFill>
                          <a:latin typeface="Meiryo UI" panose="020B0604030504040204" pitchFamily="50" charset="-128"/>
                          <a:ea typeface="Meiryo UI" panose="020B0604030504040204" pitchFamily="50" charset="-128"/>
                        </a:rPr>
                        <a:t>Single</a:t>
                      </a:r>
                      <a:endParaRPr sz="1050" u="none" strike="noStrike" cap="none" dirty="0">
                        <a:solidFill>
                          <a:schemeClr val="lt2"/>
                        </a:solidFill>
                        <a:latin typeface="Meiryo UI" panose="020B0604030504040204" pitchFamily="50" charset="-128"/>
                        <a:ea typeface="Meiryo UI" panose="020B0604030504040204" pitchFamily="50" charset="-128"/>
                      </a:endParaRPr>
                    </a:p>
                  </a:txBody>
                  <a:tcPr marL="91450" marR="91450" marT="45725" marB="457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FF">
                        <a:alpha val="29803"/>
                      </a:srgbClr>
                    </a:solidFill>
                  </a:tcPr>
                </a:tc>
                <a:tc>
                  <a:txBody>
                    <a:bodyPr/>
                    <a:lstStyle/>
                    <a:p>
                      <a:pPr marL="0" marR="0" lvl="0" indent="0" algn="ctr" rtl="0">
                        <a:lnSpc>
                          <a:spcPct val="100000"/>
                        </a:lnSpc>
                        <a:spcBef>
                          <a:spcPts val="0"/>
                        </a:spcBef>
                        <a:spcAft>
                          <a:spcPts val="0"/>
                        </a:spcAft>
                        <a:buNone/>
                      </a:pPr>
                      <a:r>
                        <a:rPr lang="ja-JP" altLang="en-US" sz="1050" u="none" strike="noStrike" cap="none" dirty="0">
                          <a:solidFill>
                            <a:schemeClr val="lt2"/>
                          </a:solidFill>
                          <a:latin typeface="Meiryo UI" panose="020B0604030504040204" pitchFamily="50" charset="-128"/>
                          <a:ea typeface="Meiryo UI" panose="020B0604030504040204" pitchFamily="50" charset="-128"/>
                        </a:rPr>
                        <a:t>中程度</a:t>
                      </a:r>
                      <a:endParaRPr sz="1050" u="none" strike="noStrike" cap="none" dirty="0">
                        <a:solidFill>
                          <a:schemeClr val="lt2"/>
                        </a:solidFill>
                        <a:latin typeface="Meiryo UI" panose="020B0604030504040204" pitchFamily="50" charset="-128"/>
                        <a:ea typeface="Meiryo UI" panose="020B0604030504040204" pitchFamily="50" charset="-128"/>
                      </a:endParaRPr>
                    </a:p>
                  </a:txBody>
                  <a:tcPr marL="91450" marR="91450" marT="45725" marB="457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FF">
                        <a:alpha val="29803"/>
                      </a:srgbClr>
                    </a:solidFill>
                  </a:tcPr>
                </a:tc>
                <a:tc>
                  <a:txBody>
                    <a:bodyPr/>
                    <a:lstStyle/>
                    <a:p>
                      <a:pPr marL="0" marR="0" lvl="0" indent="0" algn="ctr" rtl="0">
                        <a:lnSpc>
                          <a:spcPct val="100000"/>
                        </a:lnSpc>
                        <a:spcBef>
                          <a:spcPts val="0"/>
                        </a:spcBef>
                        <a:spcAft>
                          <a:spcPts val="0"/>
                        </a:spcAft>
                        <a:buNone/>
                      </a:pPr>
                      <a:r>
                        <a:rPr lang="ja-JP" altLang="en-US" sz="1050" u="none" strike="noStrike" cap="none" dirty="0">
                          <a:solidFill>
                            <a:schemeClr val="lt2"/>
                          </a:solidFill>
                          <a:latin typeface="Meiryo UI" panose="020B0604030504040204" pitchFamily="50" charset="-128"/>
                          <a:ea typeface="Meiryo UI" panose="020B0604030504040204" pitchFamily="50" charset="-128"/>
                        </a:rPr>
                        <a:t>比較的低い</a:t>
                      </a:r>
                      <a:endParaRPr dirty="0">
                        <a:latin typeface="Meiryo UI" panose="020B0604030504040204" pitchFamily="50" charset="-128"/>
                        <a:ea typeface="Meiryo UI" panose="020B0604030504040204" pitchFamily="50" charset="-128"/>
                      </a:endParaRPr>
                    </a:p>
                  </a:txBody>
                  <a:tcPr marL="91450" marR="91450" marT="45725" marB="457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FF">
                        <a:alpha val="29803"/>
                      </a:srgbClr>
                    </a:solidFill>
                  </a:tcPr>
                </a:tc>
                <a:tc>
                  <a:txBody>
                    <a:bodyPr/>
                    <a:lstStyle/>
                    <a:p>
                      <a:pPr marL="0" marR="0" lvl="0" indent="0" algn="ctr" rtl="0">
                        <a:lnSpc>
                          <a:spcPct val="100000"/>
                        </a:lnSpc>
                        <a:spcBef>
                          <a:spcPts val="0"/>
                        </a:spcBef>
                        <a:spcAft>
                          <a:spcPts val="0"/>
                        </a:spcAft>
                        <a:buClr>
                          <a:srgbClr val="000000"/>
                        </a:buClr>
                        <a:buSzPts val="1050"/>
                        <a:buFont typeface="Arial"/>
                        <a:buNone/>
                      </a:pPr>
                      <a:r>
                        <a:rPr lang="ja-JP" altLang="en-US" sz="1050" u="none" strike="noStrike" cap="none" dirty="0">
                          <a:solidFill>
                            <a:schemeClr val="lt2"/>
                          </a:solidFill>
                          <a:latin typeface="Meiryo UI" panose="020B0604030504040204" pitchFamily="50" charset="-128"/>
                          <a:ea typeface="Meiryo UI" panose="020B0604030504040204" pitchFamily="50" charset="-128"/>
                        </a:rPr>
                        <a:t>比較的高い</a:t>
                      </a:r>
                      <a:endParaRPr dirty="0">
                        <a:latin typeface="Meiryo UI" panose="020B0604030504040204" pitchFamily="50" charset="-128"/>
                        <a:ea typeface="Meiryo UI" panose="020B0604030504040204" pitchFamily="50" charset="-128"/>
                      </a:endParaRPr>
                    </a:p>
                  </a:txBody>
                  <a:tcPr marL="91450" marR="91450" marT="45725" marB="45725" anchor="ctr">
                    <a:lnL w="9525" cap="flat" cmpd="sng">
                      <a:solidFill>
                        <a:schemeClr val="lt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FF">
                        <a:alpha val="29803"/>
                      </a:srgbClr>
                    </a:solidFill>
                  </a:tcPr>
                </a:tc>
                <a:extLst>
                  <a:ext uri="{0D108BD9-81ED-4DB2-BD59-A6C34878D82A}">
                    <a16:rowId xmlns:a16="http://schemas.microsoft.com/office/drawing/2014/main" val="10005"/>
                  </a:ext>
                </a:extLst>
              </a:tr>
            </a:tbl>
          </a:graphicData>
        </a:graphic>
      </p:graphicFrame>
      <p:pic>
        <p:nvPicPr>
          <p:cNvPr id="190" name="Google Shape;190;p23"/>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6634363" y="1580327"/>
            <a:ext cx="362369" cy="362369"/>
          </a:xfrm>
          <a:prstGeom prst="rect">
            <a:avLst/>
          </a:prstGeom>
          <a:noFill/>
          <a:ln>
            <a:noFill/>
          </a:ln>
        </p:spPr>
      </p:pic>
      <p:pic>
        <p:nvPicPr>
          <p:cNvPr id="191" name="Google Shape;191;p23"/>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7784855" y="1580327"/>
            <a:ext cx="362369" cy="362369"/>
          </a:xfrm>
          <a:prstGeom prst="rect">
            <a:avLst/>
          </a:prstGeom>
          <a:noFill/>
          <a:ln>
            <a:noFill/>
          </a:ln>
        </p:spPr>
      </p:pic>
      <p:grpSp>
        <p:nvGrpSpPr>
          <p:cNvPr id="192" name="Google Shape;192;p23"/>
          <p:cNvGrpSpPr/>
          <p:nvPr/>
        </p:nvGrpSpPr>
        <p:grpSpPr>
          <a:xfrm>
            <a:off x="476674" y="764223"/>
            <a:ext cx="816104" cy="816104"/>
            <a:chOff x="481148" y="750139"/>
            <a:chExt cx="900000" cy="900000"/>
          </a:xfrm>
        </p:grpSpPr>
        <p:pic>
          <p:nvPicPr>
            <p:cNvPr id="193" name="Google Shape;193;p23"/>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rot="10800000">
              <a:off x="481148" y="750139"/>
              <a:ext cx="900000" cy="900000"/>
            </a:xfrm>
            <a:prstGeom prst="roundRect">
              <a:avLst>
                <a:gd name="adj" fmla="val 16667"/>
              </a:avLst>
            </a:prstGeom>
            <a:noFill/>
            <a:ln>
              <a:noFill/>
            </a:ln>
            <a:effectLst>
              <a:outerShdw blurRad="63500" sx="102000" sy="102000" algn="ctr" rotWithShape="0">
                <a:srgbClr val="000000">
                  <a:alpha val="40000"/>
                </a:srgbClr>
              </a:outerShdw>
            </a:effectLst>
          </p:spPr>
        </p:pic>
        <p:pic>
          <p:nvPicPr>
            <p:cNvPr id="194" name="Google Shape;194;p23"/>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644173" y="896154"/>
              <a:ext cx="587806" cy="597442"/>
            </a:xfrm>
            <a:prstGeom prst="rect">
              <a:avLst/>
            </a:prstGeom>
            <a:noFill/>
            <a:ln>
              <a:noFill/>
            </a:ln>
          </p:spPr>
        </p:pic>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24"/>
          <p:cNvSpPr txBox="1">
            <a:spLocks noGrp="1"/>
          </p:cNvSpPr>
          <p:nvPr>
            <p:ph type="title"/>
          </p:nvPr>
        </p:nvSpPr>
        <p:spPr>
          <a:xfrm>
            <a:off x="152994" y="182080"/>
            <a:ext cx="8991006" cy="642167"/>
          </a:xfrm>
          <a:prstGeom prst="rect">
            <a:avLst/>
          </a:prstGeom>
          <a:noFill/>
          <a:ln>
            <a:noFill/>
          </a:ln>
        </p:spPr>
        <p:txBody>
          <a:bodyPr spcFirstLastPara="1" wrap="square" lIns="91425" tIns="91425" rIns="91425" bIns="91425" anchor="ctr" anchorCtr="0">
            <a:noAutofit/>
          </a:bodyPr>
          <a:lstStyle/>
          <a:p>
            <a:pPr lvl="0"/>
            <a:r>
              <a:rPr lang="ja-JP" altLang="en-US" sz="2400" dirty="0"/>
              <a:t>エンタープライズ用ネットワーク規格の</a:t>
            </a:r>
            <a:br>
              <a:rPr lang="en-US" altLang="ja-JP" sz="2400" dirty="0"/>
            </a:br>
            <a:r>
              <a:rPr lang="en-US" altLang="ja-JP" sz="2400" dirty="0"/>
              <a:t>2.5GbE</a:t>
            </a:r>
            <a:r>
              <a:rPr lang="ja-JP" altLang="en-US" sz="2400" dirty="0"/>
              <a:t>ネットワークポートを</a:t>
            </a:r>
            <a:r>
              <a:rPr lang="en-US" altLang="ja-JP" sz="2400" dirty="0"/>
              <a:t>2</a:t>
            </a:r>
            <a:r>
              <a:rPr lang="ja-JP" altLang="en-US" sz="2400" dirty="0"/>
              <a:t>基搭載</a:t>
            </a:r>
            <a:endParaRPr sz="2400" dirty="0">
              <a:sym typeface="Arial"/>
            </a:endParaRPr>
          </a:p>
        </p:txBody>
      </p:sp>
      <p:sp>
        <p:nvSpPr>
          <p:cNvPr id="200" name="Google Shape;200;p24"/>
          <p:cNvSpPr txBox="1"/>
          <p:nvPr/>
        </p:nvSpPr>
        <p:spPr>
          <a:xfrm>
            <a:off x="1406498" y="1390229"/>
            <a:ext cx="2157473" cy="1212127"/>
          </a:xfrm>
          <a:prstGeom prst="rect">
            <a:avLst/>
          </a:prstGeom>
          <a:noFill/>
          <a:ln>
            <a:noFill/>
          </a:ln>
        </p:spPr>
        <p:txBody>
          <a:bodyPr spcFirstLastPara="1" wrap="square" lIns="91425" tIns="45700" rIns="91425" bIns="45700" anchor="t" anchorCtr="0">
            <a:noAutofit/>
          </a:bodyPr>
          <a:lstStyle/>
          <a:p>
            <a:pPr lvl="0">
              <a:lnSpc>
                <a:spcPct val="130000"/>
              </a:lnSpc>
              <a:spcBef>
                <a:spcPts val="600"/>
              </a:spcBef>
            </a:pPr>
            <a:r>
              <a:rPr lang="ja-JP" altLang="en-US" sz="1800" b="1" dirty="0">
                <a:solidFill>
                  <a:srgbClr val="744922"/>
                </a:solidFill>
                <a:latin typeface="Meiryo UI" panose="020B0604030504040204" pitchFamily="50" charset="-128"/>
                <a:ea typeface="Meiryo UI" panose="020B0604030504040204" pitchFamily="50" charset="-128"/>
              </a:rPr>
              <a:t>デュアル</a:t>
            </a:r>
            <a:r>
              <a:rPr lang="en-US" altLang="ja-JP" sz="1800" b="1" dirty="0">
                <a:solidFill>
                  <a:srgbClr val="744922"/>
                </a:solidFill>
                <a:latin typeface="Meiryo UI" panose="020B0604030504040204" pitchFamily="50" charset="-128"/>
                <a:ea typeface="Meiryo UI" panose="020B0604030504040204" pitchFamily="50" charset="-128"/>
              </a:rPr>
              <a:t>2.5GbE</a:t>
            </a:r>
            <a:r>
              <a:rPr lang="ja-JP" altLang="en-US" sz="1800" b="1" dirty="0">
                <a:solidFill>
                  <a:srgbClr val="744922"/>
                </a:solidFill>
                <a:latin typeface="Meiryo UI" panose="020B0604030504040204" pitchFamily="50" charset="-128"/>
                <a:ea typeface="Meiryo UI" panose="020B0604030504040204" pitchFamily="50" charset="-128"/>
              </a:rPr>
              <a:t>ネットワークポート </a:t>
            </a:r>
          </a:p>
          <a:p>
            <a:pPr lvl="0">
              <a:lnSpc>
                <a:spcPct val="130000"/>
              </a:lnSpc>
              <a:spcBef>
                <a:spcPts val="600"/>
              </a:spcBef>
            </a:pPr>
            <a:endParaRPr lang="ja-JP" altLang="en-US" sz="1800" b="1" dirty="0">
              <a:solidFill>
                <a:srgbClr val="744922"/>
              </a:solidFill>
              <a:latin typeface="Meiryo UI" panose="020B0604030504040204" pitchFamily="50" charset="-128"/>
              <a:ea typeface="Meiryo UI" panose="020B0604030504040204" pitchFamily="50" charset="-128"/>
            </a:endParaRPr>
          </a:p>
        </p:txBody>
      </p:sp>
      <p:sp>
        <p:nvSpPr>
          <p:cNvPr id="201" name="Google Shape;201;p24"/>
          <p:cNvSpPr txBox="1"/>
          <p:nvPr/>
        </p:nvSpPr>
        <p:spPr>
          <a:xfrm>
            <a:off x="6110459" y="3383853"/>
            <a:ext cx="2408768" cy="356060"/>
          </a:xfrm>
          <a:prstGeom prst="rect">
            <a:avLst/>
          </a:prstGeom>
          <a:noFill/>
          <a:ln>
            <a:noFill/>
          </a:ln>
        </p:spPr>
        <p:txBody>
          <a:bodyPr spcFirstLastPara="1" wrap="square" lIns="91425" tIns="45700" rIns="91425" bIns="45700" anchor="t" anchorCtr="0">
            <a:noAutofit/>
          </a:bodyPr>
          <a:lstStyle/>
          <a:p>
            <a:pPr marL="0" marR="0" lvl="0" indent="0" algn="ctr" rtl="0">
              <a:lnSpc>
                <a:spcPct val="130000"/>
              </a:lnSpc>
              <a:spcBef>
                <a:spcPts val="0"/>
              </a:spcBef>
              <a:spcAft>
                <a:spcPts val="0"/>
              </a:spcAft>
              <a:buNone/>
            </a:pPr>
            <a:r>
              <a:rPr lang="en-US" sz="1600" b="1" dirty="0">
                <a:solidFill>
                  <a:srgbClr val="744922"/>
                </a:solidFill>
                <a:latin typeface="Meiryo UI" panose="020B0604030504040204" pitchFamily="50" charset="-128"/>
                <a:ea typeface="Meiryo UI" panose="020B0604030504040204" pitchFamily="50" charset="-128"/>
              </a:rPr>
              <a:t>2×2.5GbE</a:t>
            </a:r>
            <a:endParaRPr dirty="0">
              <a:latin typeface="Meiryo UI" panose="020B0604030504040204" pitchFamily="50" charset="-128"/>
              <a:ea typeface="Meiryo UI" panose="020B0604030504040204" pitchFamily="50" charset="-128"/>
            </a:endParaRPr>
          </a:p>
        </p:txBody>
      </p:sp>
      <p:pic>
        <p:nvPicPr>
          <p:cNvPr id="202" name="Google Shape;202;p24" descr="一張含有 電子用品 的圖片&#10;&#10;自動產生的描述"/>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201245" y="760806"/>
            <a:ext cx="1631175" cy="4074576"/>
          </a:xfrm>
          <a:prstGeom prst="rect">
            <a:avLst/>
          </a:prstGeom>
          <a:noFill/>
          <a:ln>
            <a:noFill/>
          </a:ln>
        </p:spPr>
      </p:pic>
      <p:sp>
        <p:nvSpPr>
          <p:cNvPr id="203" name="Google Shape;203;p24"/>
          <p:cNvSpPr/>
          <p:nvPr/>
        </p:nvSpPr>
        <p:spPr>
          <a:xfrm>
            <a:off x="4742884" y="1831394"/>
            <a:ext cx="533635" cy="455120"/>
          </a:xfrm>
          <a:prstGeom prst="rect">
            <a:avLst/>
          </a:prstGeom>
          <a:noFill/>
          <a:ln w="28575" cap="flat" cmpd="sng">
            <a:solidFill>
              <a:srgbClr val="FFC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dk1"/>
              </a:solidFill>
              <a:latin typeface="Meiryo UI" panose="020B0604030504040204" pitchFamily="50" charset="-128"/>
              <a:ea typeface="Meiryo UI" panose="020B0604030504040204" pitchFamily="50" charset="-128"/>
              <a:sym typeface="Arial"/>
            </a:endParaRPr>
          </a:p>
        </p:txBody>
      </p:sp>
      <p:sp>
        <p:nvSpPr>
          <p:cNvPr id="204" name="Google Shape;204;p24"/>
          <p:cNvSpPr/>
          <p:nvPr/>
        </p:nvSpPr>
        <p:spPr>
          <a:xfrm>
            <a:off x="4742884" y="3091916"/>
            <a:ext cx="533635" cy="455120"/>
          </a:xfrm>
          <a:prstGeom prst="rect">
            <a:avLst/>
          </a:prstGeom>
          <a:noFill/>
          <a:ln w="28575" cap="flat" cmpd="sng">
            <a:solidFill>
              <a:srgbClr val="FFC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dk1"/>
              </a:solidFill>
              <a:latin typeface="Meiryo UI" panose="020B0604030504040204" pitchFamily="50" charset="-128"/>
              <a:ea typeface="Meiryo UI" panose="020B0604030504040204" pitchFamily="50" charset="-128"/>
              <a:sym typeface="Arial"/>
            </a:endParaRPr>
          </a:p>
        </p:txBody>
      </p:sp>
      <p:cxnSp>
        <p:nvCxnSpPr>
          <p:cNvPr id="205" name="Google Shape;205;p24"/>
          <p:cNvCxnSpPr>
            <a:stCxn id="203" idx="3"/>
          </p:cNvCxnSpPr>
          <p:nvPr/>
        </p:nvCxnSpPr>
        <p:spPr>
          <a:xfrm>
            <a:off x="5276519" y="2058954"/>
            <a:ext cx="1459200" cy="544500"/>
          </a:xfrm>
          <a:prstGeom prst="bentConnector3">
            <a:avLst>
              <a:gd name="adj1" fmla="val 50000"/>
            </a:avLst>
          </a:prstGeom>
          <a:noFill/>
          <a:ln w="28575" cap="flat" cmpd="sng">
            <a:solidFill>
              <a:srgbClr val="FFC000"/>
            </a:solidFill>
            <a:prstDash val="solid"/>
            <a:round/>
            <a:headEnd type="none" w="sm" len="sm"/>
            <a:tailEnd type="none" w="sm" len="sm"/>
          </a:ln>
        </p:spPr>
      </p:cxnSp>
      <p:cxnSp>
        <p:nvCxnSpPr>
          <p:cNvPr id="206" name="Google Shape;206;p24"/>
          <p:cNvCxnSpPr>
            <a:stCxn id="204" idx="3"/>
          </p:cNvCxnSpPr>
          <p:nvPr/>
        </p:nvCxnSpPr>
        <p:spPr>
          <a:xfrm rot="10800000" flipH="1">
            <a:off x="5276519" y="2602476"/>
            <a:ext cx="1452600" cy="717000"/>
          </a:xfrm>
          <a:prstGeom prst="bentConnector3">
            <a:avLst>
              <a:gd name="adj1" fmla="val 50000"/>
            </a:avLst>
          </a:prstGeom>
          <a:noFill/>
          <a:ln w="28575" cap="flat" cmpd="sng">
            <a:solidFill>
              <a:srgbClr val="FFC000"/>
            </a:solidFill>
            <a:prstDash val="solid"/>
            <a:round/>
            <a:headEnd type="none" w="sm" len="sm"/>
            <a:tailEnd type="none" w="sm" len="sm"/>
          </a:ln>
        </p:spPr>
      </p:cxnSp>
      <p:pic>
        <p:nvPicPr>
          <p:cNvPr id="207" name="Google Shape;207;p24"/>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rot="10800000">
            <a:off x="463343" y="1338700"/>
            <a:ext cx="900000" cy="900000"/>
          </a:xfrm>
          <a:prstGeom prst="roundRect">
            <a:avLst>
              <a:gd name="adj" fmla="val 16667"/>
            </a:avLst>
          </a:prstGeom>
          <a:noFill/>
          <a:ln>
            <a:noFill/>
          </a:ln>
          <a:effectLst>
            <a:outerShdw blurRad="63500" sx="102000" sy="102000" algn="ctr" rotWithShape="0">
              <a:srgbClr val="000000">
                <a:alpha val="40000"/>
              </a:srgbClr>
            </a:outerShdw>
          </a:effectLst>
        </p:spPr>
      </p:pic>
      <p:pic>
        <p:nvPicPr>
          <p:cNvPr id="208" name="Google Shape;208;p24"/>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564583" y="1484597"/>
            <a:ext cx="691217" cy="598019"/>
          </a:xfrm>
          <a:prstGeom prst="rect">
            <a:avLst/>
          </a:prstGeom>
          <a:noFill/>
          <a:ln>
            <a:noFill/>
          </a:ln>
        </p:spPr>
      </p:pic>
      <p:sp>
        <p:nvSpPr>
          <p:cNvPr id="209" name="Google Shape;209;p24"/>
          <p:cNvSpPr txBox="1"/>
          <p:nvPr/>
        </p:nvSpPr>
        <p:spPr>
          <a:xfrm>
            <a:off x="412217" y="2311550"/>
            <a:ext cx="3097200" cy="1829925"/>
          </a:xfrm>
          <a:prstGeom prst="rect">
            <a:avLst/>
          </a:prstGeom>
          <a:noFill/>
          <a:ln>
            <a:noFill/>
          </a:ln>
        </p:spPr>
        <p:txBody>
          <a:bodyPr spcFirstLastPara="1" wrap="square" lIns="91425" tIns="45700" rIns="91425" bIns="45700" anchor="t" anchorCtr="0">
            <a:noAutofit/>
          </a:bodyPr>
          <a:lstStyle/>
          <a:p>
            <a:pPr lvl="0">
              <a:lnSpc>
                <a:spcPct val="130000"/>
              </a:lnSpc>
            </a:pPr>
            <a:r>
              <a:rPr lang="ja-JP" altLang="en-US" sz="1100" dirty="0">
                <a:solidFill>
                  <a:schemeClr val="lt2"/>
                </a:solidFill>
                <a:latin typeface="Meiryo UI" panose="020B0604030504040204" pitchFamily="50" charset="-128"/>
                <a:ea typeface="Meiryo UI" panose="020B0604030504040204" pitchFamily="50" charset="-128"/>
              </a:rPr>
              <a:t>一般的なネットワーク</a:t>
            </a:r>
            <a:r>
              <a:rPr lang="en-US" altLang="ja-JP" sz="1100" dirty="0">
                <a:solidFill>
                  <a:schemeClr val="lt2"/>
                </a:solidFill>
                <a:latin typeface="Meiryo UI" panose="020B0604030504040204" pitchFamily="50" charset="-128"/>
                <a:ea typeface="Meiryo UI" panose="020B0604030504040204" pitchFamily="50" charset="-128"/>
              </a:rPr>
              <a:t>1GbE</a:t>
            </a:r>
            <a:r>
              <a:rPr lang="ja-JP" altLang="en-US" sz="1100" dirty="0">
                <a:solidFill>
                  <a:schemeClr val="lt2"/>
                </a:solidFill>
                <a:latin typeface="Meiryo UI" panose="020B0604030504040204" pitchFamily="50" charset="-128"/>
                <a:ea typeface="Meiryo UI" panose="020B0604030504040204" pitchFamily="50" charset="-128"/>
              </a:rPr>
              <a:t>のネットワーク速度は、今日の企業の基本的なストレージニーズにもはや適合しません。そのため、新しい</a:t>
            </a:r>
            <a:r>
              <a:rPr lang="en-US" altLang="ja-JP" sz="1100" dirty="0">
                <a:solidFill>
                  <a:schemeClr val="lt2"/>
                </a:solidFill>
                <a:latin typeface="Meiryo UI" panose="020B0604030504040204" pitchFamily="50" charset="-128"/>
                <a:ea typeface="Meiryo UI" panose="020B0604030504040204" pitchFamily="50" charset="-128"/>
              </a:rPr>
              <a:t>TS-410E NAS</a:t>
            </a:r>
            <a:r>
              <a:rPr lang="ja-JP" altLang="en-US" sz="1100" dirty="0">
                <a:solidFill>
                  <a:schemeClr val="lt2"/>
                </a:solidFill>
                <a:latin typeface="Meiryo UI" panose="020B0604030504040204" pitchFamily="50" charset="-128"/>
                <a:ea typeface="Meiryo UI" panose="020B0604030504040204" pitchFamily="50" charset="-128"/>
              </a:rPr>
              <a:t>は</a:t>
            </a:r>
            <a:r>
              <a:rPr lang="en-US" altLang="ja-JP" sz="1100" dirty="0">
                <a:solidFill>
                  <a:schemeClr val="lt2"/>
                </a:solidFill>
                <a:latin typeface="Meiryo UI" panose="020B0604030504040204" pitchFamily="50" charset="-128"/>
                <a:ea typeface="Meiryo UI" panose="020B0604030504040204" pitchFamily="50" charset="-128"/>
              </a:rPr>
              <a:t>2</a:t>
            </a:r>
            <a:r>
              <a:rPr lang="ja-JP" altLang="en-US" sz="1100" dirty="0">
                <a:solidFill>
                  <a:schemeClr val="lt2"/>
                </a:solidFill>
                <a:latin typeface="Meiryo UI" panose="020B0604030504040204" pitchFamily="50" charset="-128"/>
                <a:ea typeface="Meiryo UI" panose="020B0604030504040204" pitchFamily="50" charset="-128"/>
              </a:rPr>
              <a:t>つの</a:t>
            </a:r>
            <a:r>
              <a:rPr lang="en-US" altLang="ja-JP" sz="1100" dirty="0">
                <a:solidFill>
                  <a:schemeClr val="lt2"/>
                </a:solidFill>
                <a:latin typeface="Meiryo UI" panose="020B0604030504040204" pitchFamily="50" charset="-128"/>
                <a:ea typeface="Meiryo UI" panose="020B0604030504040204" pitchFamily="50" charset="-128"/>
              </a:rPr>
              <a:t>2.5 </a:t>
            </a:r>
            <a:r>
              <a:rPr lang="en-US" altLang="ja-JP" sz="1100" dirty="0" err="1">
                <a:solidFill>
                  <a:schemeClr val="lt2"/>
                </a:solidFill>
                <a:latin typeface="Meiryo UI" panose="020B0604030504040204" pitchFamily="50" charset="-128"/>
                <a:ea typeface="Meiryo UI" panose="020B0604030504040204" pitchFamily="50" charset="-128"/>
              </a:rPr>
              <a:t>GbE</a:t>
            </a:r>
            <a:r>
              <a:rPr lang="ja-JP" altLang="en-US" sz="1100" dirty="0">
                <a:solidFill>
                  <a:schemeClr val="lt2"/>
                </a:solidFill>
                <a:latin typeface="Meiryo UI" panose="020B0604030504040204" pitchFamily="50" charset="-128"/>
                <a:ea typeface="Meiryo UI" panose="020B0604030504040204" pitchFamily="50" charset="-128"/>
              </a:rPr>
              <a:t>ネットワークポートを標準装備しています。さらに、</a:t>
            </a:r>
            <a:r>
              <a:rPr lang="en-US" altLang="ja-JP" sz="1100" dirty="0">
                <a:solidFill>
                  <a:schemeClr val="lt2"/>
                </a:solidFill>
                <a:latin typeface="Meiryo UI" panose="020B0604030504040204" pitchFamily="50" charset="-128"/>
                <a:ea typeface="Meiryo UI" panose="020B0604030504040204" pitchFamily="50" charset="-128"/>
              </a:rPr>
              <a:t>Port </a:t>
            </a:r>
            <a:r>
              <a:rPr lang="en-US" altLang="ja-JP" sz="1100" dirty="0" err="1">
                <a:solidFill>
                  <a:schemeClr val="lt2"/>
                </a:solidFill>
                <a:latin typeface="Meiryo UI" panose="020B0604030504040204" pitchFamily="50" charset="-128"/>
                <a:ea typeface="Meiryo UI" panose="020B0604030504040204" pitchFamily="50" charset="-128"/>
              </a:rPr>
              <a:t>Trunking</a:t>
            </a:r>
            <a:r>
              <a:rPr lang="ja-JP" altLang="en-US" sz="1100" dirty="0">
                <a:solidFill>
                  <a:schemeClr val="lt2"/>
                </a:solidFill>
                <a:latin typeface="Meiryo UI" panose="020B0604030504040204" pitchFamily="50" charset="-128"/>
                <a:ea typeface="Meiryo UI" panose="020B0604030504040204" pitchFamily="50" charset="-128"/>
              </a:rPr>
              <a:t>ネットワークリンクアグリゲーションにより、</a:t>
            </a:r>
            <a:r>
              <a:rPr lang="en-US" altLang="ja-JP" sz="1100" dirty="0">
                <a:solidFill>
                  <a:schemeClr val="lt2"/>
                </a:solidFill>
                <a:latin typeface="Meiryo UI" panose="020B0604030504040204" pitchFamily="50" charset="-128"/>
                <a:ea typeface="Meiryo UI" panose="020B0604030504040204" pitchFamily="50" charset="-128"/>
              </a:rPr>
              <a:t>NAS</a:t>
            </a:r>
            <a:r>
              <a:rPr lang="ja-JP" altLang="en-US" sz="1100" dirty="0">
                <a:solidFill>
                  <a:schemeClr val="lt2"/>
                </a:solidFill>
                <a:latin typeface="Meiryo UI" panose="020B0604030504040204" pitchFamily="50" charset="-128"/>
                <a:ea typeface="Meiryo UI" panose="020B0604030504040204" pitchFamily="50" charset="-128"/>
              </a:rPr>
              <a:t>はマルチクライアント環境で最大</a:t>
            </a:r>
            <a:r>
              <a:rPr lang="en-US" altLang="ja-JP" sz="1100" dirty="0">
                <a:solidFill>
                  <a:schemeClr val="lt2"/>
                </a:solidFill>
                <a:latin typeface="Meiryo UI" panose="020B0604030504040204" pitchFamily="50" charset="-128"/>
                <a:ea typeface="Meiryo UI" panose="020B0604030504040204" pitchFamily="50" charset="-128"/>
              </a:rPr>
              <a:t>5Gbps</a:t>
            </a:r>
            <a:r>
              <a:rPr lang="ja-JP" altLang="en-US" sz="1100" dirty="0">
                <a:solidFill>
                  <a:schemeClr val="lt2"/>
                </a:solidFill>
                <a:latin typeface="Meiryo UI" panose="020B0604030504040204" pitchFamily="50" charset="-128"/>
                <a:ea typeface="Meiryo UI" panose="020B0604030504040204" pitchFamily="50" charset="-128"/>
              </a:rPr>
              <a:t>のデータ伝送帯域幅を提供することができます。</a:t>
            </a:r>
          </a:p>
        </p:txBody>
      </p:sp>
      <p:pic>
        <p:nvPicPr>
          <p:cNvPr id="210" name="Google Shape;210;p24" descr="一張含有 電子用品 的圖片&#10;&#10;自動產生的描述"/>
          <p:cNvPicPr preferRelativeResize="0"/>
          <p:nvPr/>
        </p:nvPicPr>
        <p:blipFill rotWithShape="1">
          <a:blip r:embed="rId6">
            <a:alphaModFix/>
          </a:blip>
          <a:srcRect l="46427" t="26275" r="45014" b="62555"/>
          <a:stretch/>
        </p:blipFill>
        <p:spPr>
          <a:xfrm>
            <a:off x="6587705" y="2010127"/>
            <a:ext cx="1454276" cy="1186384"/>
          </a:xfrm>
          <a:prstGeom prst="rect">
            <a:avLst/>
          </a:prstGeom>
          <a:noFill/>
          <a:ln>
            <a:noFill/>
          </a:ln>
        </p:spPr>
      </p:pic>
      <p:sp>
        <p:nvSpPr>
          <p:cNvPr id="211" name="Google Shape;211;p24"/>
          <p:cNvSpPr/>
          <p:nvPr/>
        </p:nvSpPr>
        <p:spPr>
          <a:xfrm>
            <a:off x="6706124" y="1876213"/>
            <a:ext cx="1208516" cy="1443264"/>
          </a:xfrm>
          <a:prstGeom prst="rect">
            <a:avLst/>
          </a:prstGeom>
          <a:noFill/>
          <a:ln w="28575" cap="flat" cmpd="sng">
            <a:solidFill>
              <a:srgbClr val="FFC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dk1"/>
              </a:solidFill>
              <a:latin typeface="Meiryo UI" panose="020B0604030504040204" pitchFamily="50" charset="-128"/>
              <a:ea typeface="Meiryo UI" panose="020B0604030504040204" pitchFamily="50" charset="-128"/>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25"/>
          <p:cNvSpPr/>
          <p:nvPr/>
        </p:nvSpPr>
        <p:spPr>
          <a:xfrm>
            <a:off x="527043" y="3538026"/>
            <a:ext cx="629262" cy="630988"/>
          </a:xfrm>
          <a:prstGeom prst="roundRect">
            <a:avLst>
              <a:gd name="adj" fmla="val 9592"/>
            </a:avLst>
          </a:prstGeom>
          <a:noFill/>
          <a:ln w="12700" cap="flat" cmpd="sng">
            <a:solidFill>
              <a:srgbClr val="1E1E1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217" name="Google Shape;217;p25"/>
          <p:cNvSpPr/>
          <p:nvPr/>
        </p:nvSpPr>
        <p:spPr>
          <a:xfrm>
            <a:off x="3483801" y="3538026"/>
            <a:ext cx="629262" cy="630988"/>
          </a:xfrm>
          <a:prstGeom prst="roundRect">
            <a:avLst>
              <a:gd name="adj" fmla="val 9592"/>
            </a:avLst>
          </a:prstGeom>
          <a:noFill/>
          <a:ln w="12700" cap="flat" cmpd="sng">
            <a:solidFill>
              <a:srgbClr val="1E1E1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218" name="Google Shape;218;p25"/>
          <p:cNvSpPr/>
          <p:nvPr/>
        </p:nvSpPr>
        <p:spPr>
          <a:xfrm>
            <a:off x="2498215" y="3538026"/>
            <a:ext cx="629262" cy="630988"/>
          </a:xfrm>
          <a:prstGeom prst="roundRect">
            <a:avLst>
              <a:gd name="adj" fmla="val 9592"/>
            </a:avLst>
          </a:prstGeom>
          <a:noFill/>
          <a:ln w="12700" cap="flat" cmpd="sng">
            <a:solidFill>
              <a:srgbClr val="1E1E1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219" name="Google Shape;219;p25"/>
          <p:cNvSpPr/>
          <p:nvPr/>
        </p:nvSpPr>
        <p:spPr>
          <a:xfrm>
            <a:off x="1512629" y="3538026"/>
            <a:ext cx="629262" cy="630988"/>
          </a:xfrm>
          <a:prstGeom prst="roundRect">
            <a:avLst>
              <a:gd name="adj" fmla="val 9592"/>
            </a:avLst>
          </a:prstGeom>
          <a:noFill/>
          <a:ln w="12700" cap="flat" cmpd="sng">
            <a:solidFill>
              <a:srgbClr val="1E1E1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pic>
        <p:nvPicPr>
          <p:cNvPr id="220" name="Google Shape;220;p25" descr="一張含有 電子用品 的圖片&#10;&#10;自動產生的描述"/>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863462" y="760806"/>
            <a:ext cx="1631175" cy="4074576"/>
          </a:xfrm>
          <a:prstGeom prst="rect">
            <a:avLst/>
          </a:prstGeom>
          <a:noFill/>
          <a:ln>
            <a:noFill/>
          </a:ln>
        </p:spPr>
      </p:pic>
      <p:sp>
        <p:nvSpPr>
          <p:cNvPr id="221" name="Google Shape;221;p25"/>
          <p:cNvSpPr txBox="1">
            <a:spLocks noGrp="1"/>
          </p:cNvSpPr>
          <p:nvPr>
            <p:ph type="title"/>
          </p:nvPr>
        </p:nvSpPr>
        <p:spPr>
          <a:xfrm>
            <a:off x="152994" y="182080"/>
            <a:ext cx="8833240" cy="642167"/>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3200"/>
              <a:buNone/>
            </a:pPr>
            <a:r>
              <a:rPr lang="en-US" sz="2880" dirty="0"/>
              <a:t>4ポート USB 3.2 Gen 2 (10Gbps)</a:t>
            </a:r>
            <a:endParaRPr sz="2880" dirty="0">
              <a:sym typeface="Arial"/>
            </a:endParaRPr>
          </a:p>
        </p:txBody>
      </p:sp>
      <p:sp>
        <p:nvSpPr>
          <p:cNvPr id="222" name="Google Shape;222;p25"/>
          <p:cNvSpPr txBox="1"/>
          <p:nvPr/>
        </p:nvSpPr>
        <p:spPr>
          <a:xfrm>
            <a:off x="6332386" y="3378738"/>
            <a:ext cx="2399705" cy="355867"/>
          </a:xfrm>
          <a:prstGeom prst="rect">
            <a:avLst/>
          </a:prstGeom>
          <a:noFill/>
          <a:ln>
            <a:noFill/>
          </a:ln>
        </p:spPr>
        <p:txBody>
          <a:bodyPr spcFirstLastPara="1" wrap="square" lIns="91425" tIns="45700" rIns="91425" bIns="45700" anchor="t" anchorCtr="0">
            <a:noAutofit/>
          </a:bodyPr>
          <a:lstStyle/>
          <a:p>
            <a:pPr marL="0" marR="0" lvl="0" indent="0" algn="ctr" rtl="0">
              <a:lnSpc>
                <a:spcPct val="130000"/>
              </a:lnSpc>
              <a:spcBef>
                <a:spcPts val="0"/>
              </a:spcBef>
              <a:spcAft>
                <a:spcPts val="0"/>
              </a:spcAft>
              <a:buNone/>
            </a:pPr>
            <a:r>
              <a:rPr lang="en-US" sz="1600" b="1" dirty="0">
                <a:solidFill>
                  <a:srgbClr val="744922"/>
                </a:solidFill>
                <a:latin typeface="Meiryo UI" panose="020B0604030504040204" pitchFamily="50" charset="-128"/>
                <a:ea typeface="Meiryo UI" panose="020B0604030504040204" pitchFamily="50" charset="-128"/>
              </a:rPr>
              <a:t>USB 3.2 Gen 2 </a:t>
            </a:r>
            <a:r>
              <a:rPr lang="en-US" sz="1600" b="1" dirty="0" err="1">
                <a:solidFill>
                  <a:srgbClr val="744922"/>
                </a:solidFill>
                <a:latin typeface="Meiryo UI" panose="020B0604030504040204" pitchFamily="50" charset="-128"/>
                <a:ea typeface="Meiryo UI" panose="020B0604030504040204" pitchFamily="50" charset="-128"/>
              </a:rPr>
              <a:t>ポート</a:t>
            </a:r>
            <a:endParaRPr dirty="0">
              <a:latin typeface="Meiryo UI" panose="020B0604030504040204" pitchFamily="50" charset="-128"/>
              <a:ea typeface="Meiryo UI" panose="020B0604030504040204" pitchFamily="50" charset="-128"/>
            </a:endParaRPr>
          </a:p>
        </p:txBody>
      </p:sp>
      <p:sp>
        <p:nvSpPr>
          <p:cNvPr id="223" name="Google Shape;223;p25"/>
          <p:cNvSpPr txBox="1"/>
          <p:nvPr/>
        </p:nvSpPr>
        <p:spPr>
          <a:xfrm>
            <a:off x="1326392" y="1318481"/>
            <a:ext cx="2869492" cy="852028"/>
          </a:xfrm>
          <a:prstGeom prst="rect">
            <a:avLst/>
          </a:prstGeom>
          <a:noFill/>
          <a:ln>
            <a:noFill/>
          </a:ln>
        </p:spPr>
        <p:txBody>
          <a:bodyPr spcFirstLastPara="1" wrap="square" lIns="91425" tIns="45700" rIns="91425" bIns="45700" anchor="t" anchorCtr="0">
            <a:noAutofit/>
          </a:bodyPr>
          <a:lstStyle/>
          <a:p>
            <a:pPr marL="0" marR="0" lvl="0" indent="0" algn="l" rtl="0">
              <a:lnSpc>
                <a:spcPct val="130000"/>
              </a:lnSpc>
              <a:spcBef>
                <a:spcPts val="600"/>
              </a:spcBef>
              <a:spcAft>
                <a:spcPts val="0"/>
              </a:spcAft>
              <a:buNone/>
            </a:pPr>
            <a:r>
              <a:rPr lang="en-US" sz="1800" b="1" dirty="0">
                <a:solidFill>
                  <a:srgbClr val="744922"/>
                </a:solidFill>
                <a:latin typeface="Meiryo UI" panose="020B0604030504040204" pitchFamily="50" charset="-128"/>
                <a:ea typeface="Meiryo UI" panose="020B0604030504040204" pitchFamily="50" charset="-128"/>
              </a:rPr>
              <a:t>4ポート USB 3.2 Gen 2</a:t>
            </a:r>
            <a:endParaRPr sz="1800" b="1" dirty="0">
              <a:solidFill>
                <a:srgbClr val="744922"/>
              </a:solidFill>
              <a:latin typeface="Meiryo UI" panose="020B0604030504040204" pitchFamily="50" charset="-128"/>
              <a:ea typeface="Meiryo UI" panose="020B0604030504040204" pitchFamily="50" charset="-128"/>
            </a:endParaRPr>
          </a:p>
          <a:p>
            <a:pPr marL="0" marR="0" lvl="0" indent="0" algn="l" rtl="0">
              <a:lnSpc>
                <a:spcPct val="130000"/>
              </a:lnSpc>
              <a:spcBef>
                <a:spcPts val="600"/>
              </a:spcBef>
              <a:spcAft>
                <a:spcPts val="0"/>
              </a:spcAft>
              <a:buNone/>
            </a:pPr>
            <a:endParaRPr sz="1800" b="1" dirty="0">
              <a:solidFill>
                <a:srgbClr val="744922"/>
              </a:solidFill>
              <a:latin typeface="Meiryo UI" panose="020B0604030504040204" pitchFamily="50" charset="-128"/>
              <a:ea typeface="Meiryo UI" panose="020B0604030504040204" pitchFamily="50" charset="-128"/>
            </a:endParaRPr>
          </a:p>
        </p:txBody>
      </p:sp>
      <p:sp>
        <p:nvSpPr>
          <p:cNvPr id="224" name="Google Shape;224;p25"/>
          <p:cNvSpPr txBox="1"/>
          <p:nvPr/>
        </p:nvSpPr>
        <p:spPr>
          <a:xfrm>
            <a:off x="2503370" y="3892997"/>
            <a:ext cx="619881" cy="307777"/>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b="1" dirty="0">
                <a:latin typeface="Meiryo UI" panose="020B0604030504040204" pitchFamily="50" charset="-128"/>
                <a:ea typeface="Meiryo UI" panose="020B0604030504040204" pitchFamily="50" charset="-128"/>
              </a:rPr>
              <a:t>UPS</a:t>
            </a:r>
            <a:endParaRPr sz="1400" b="1" i="0" u="none" strike="noStrike" cap="none" dirty="0">
              <a:solidFill>
                <a:srgbClr val="000000"/>
              </a:solidFill>
              <a:latin typeface="Meiryo UI" panose="020B0604030504040204" pitchFamily="50" charset="-128"/>
              <a:ea typeface="Meiryo UI" panose="020B0604030504040204" pitchFamily="50" charset="-128"/>
              <a:sym typeface="Arial"/>
            </a:endParaRPr>
          </a:p>
        </p:txBody>
      </p:sp>
      <p:pic>
        <p:nvPicPr>
          <p:cNvPr id="225" name="Google Shape;225;p25" descr="一張含有 電子用品 的圖片&#10;&#10;自動產生的描述"/>
          <p:cNvPicPr preferRelativeResize="0"/>
          <p:nvPr/>
        </p:nvPicPr>
        <p:blipFill rotWithShape="1">
          <a:blip r:embed="rId4" cstate="screen">
            <a:alphaModFix/>
            <a:extLst>
              <a:ext uri="{28A0092B-C50C-407E-A947-70E740481C1C}">
                <a14:useLocalDpi xmlns:a14="http://schemas.microsoft.com/office/drawing/2010/main"/>
              </a:ext>
            </a:extLst>
          </a:blip>
          <a:srcRect l="45733" t="37768" r="44509" b="42505"/>
          <a:stretch/>
        </p:blipFill>
        <p:spPr>
          <a:xfrm>
            <a:off x="6855187" y="1965000"/>
            <a:ext cx="1165804" cy="1473428"/>
          </a:xfrm>
          <a:prstGeom prst="rect">
            <a:avLst/>
          </a:prstGeom>
          <a:noFill/>
          <a:ln>
            <a:noFill/>
          </a:ln>
        </p:spPr>
      </p:pic>
      <p:sp>
        <p:nvSpPr>
          <p:cNvPr id="226" name="Google Shape;226;p25"/>
          <p:cNvSpPr txBox="1"/>
          <p:nvPr/>
        </p:nvSpPr>
        <p:spPr>
          <a:xfrm>
            <a:off x="345439" y="2054206"/>
            <a:ext cx="4320607" cy="1271823"/>
          </a:xfrm>
          <a:prstGeom prst="rect">
            <a:avLst/>
          </a:prstGeom>
          <a:noFill/>
          <a:ln>
            <a:noFill/>
          </a:ln>
        </p:spPr>
        <p:txBody>
          <a:bodyPr spcFirstLastPara="1" wrap="square" lIns="91425" tIns="45700" rIns="91425" bIns="45700" anchor="t" anchorCtr="0">
            <a:noAutofit/>
          </a:bodyPr>
          <a:lstStyle/>
          <a:p>
            <a:pPr lvl="0">
              <a:lnSpc>
                <a:spcPct val="130000"/>
              </a:lnSpc>
            </a:pPr>
            <a:r>
              <a:rPr lang="en-US" sz="1000" dirty="0" err="1">
                <a:solidFill>
                  <a:schemeClr val="lt2"/>
                </a:solidFill>
                <a:latin typeface="Meiryo UI" panose="020B0604030504040204" pitchFamily="50" charset="-128"/>
                <a:ea typeface="Meiryo UI" panose="020B0604030504040204" pitchFamily="50" charset="-128"/>
              </a:rPr>
              <a:t>容量拡張やバックアップのためにQNAP</a:t>
            </a:r>
            <a:r>
              <a:rPr lang="en-US" sz="1000" dirty="0">
                <a:solidFill>
                  <a:schemeClr val="lt2"/>
                </a:solidFill>
                <a:latin typeface="Meiryo UI" panose="020B0604030504040204" pitchFamily="50" charset="-128"/>
                <a:ea typeface="Meiryo UI" panose="020B0604030504040204" pitchFamily="50" charset="-128"/>
              </a:rPr>
              <a:t> TL USB </a:t>
            </a:r>
            <a:r>
              <a:rPr lang="en-US" sz="1000" dirty="0" err="1">
                <a:solidFill>
                  <a:schemeClr val="lt2"/>
                </a:solidFill>
                <a:latin typeface="Meiryo UI" panose="020B0604030504040204" pitchFamily="50" charset="-128"/>
                <a:ea typeface="Meiryo UI" panose="020B0604030504040204" pitchFamily="50" charset="-128"/>
              </a:rPr>
              <a:t>JBODに接続するだけでなく、一般的なNASよりもスムーズなファイル転送体験を提供します</a:t>
            </a:r>
            <a:r>
              <a:rPr lang="en-US" sz="1000" dirty="0">
                <a:solidFill>
                  <a:schemeClr val="lt2"/>
                </a:solidFill>
                <a:latin typeface="Meiryo UI" panose="020B0604030504040204" pitchFamily="50" charset="-128"/>
                <a:ea typeface="Meiryo UI" panose="020B0604030504040204" pitchFamily="50" charset="-128"/>
              </a:rPr>
              <a:t>。 HDMIを使用して画面を接続することができ、USBインターフェースはキーボードとマウスに接続して直接またはPCとして操作することもできます</a:t>
            </a:r>
            <a:r>
              <a:rPr lang="ja-JP" altLang="en-US" sz="1000" dirty="0">
                <a:solidFill>
                  <a:schemeClr val="lt2"/>
                </a:solidFill>
                <a:latin typeface="Meiryo UI" panose="020B0604030504040204" pitchFamily="50" charset="-128"/>
                <a:ea typeface="Meiryo UI" panose="020B0604030504040204" pitchFamily="50" charset="-128"/>
              </a:rPr>
              <a:t>。</a:t>
            </a:r>
            <a:r>
              <a:rPr lang="en-US" sz="1000" dirty="0" err="1">
                <a:solidFill>
                  <a:schemeClr val="lt2"/>
                </a:solidFill>
                <a:latin typeface="Meiryo UI" panose="020B0604030504040204" pitchFamily="50" charset="-128"/>
                <a:ea typeface="Meiryo UI" panose="020B0604030504040204" pitchFamily="50" charset="-128"/>
              </a:rPr>
              <a:t>UPSに接続して、システムを継続させることもできます。十分な数のUSBポート</a:t>
            </a:r>
            <a:r>
              <a:rPr lang="ja-JP" altLang="en-US" sz="1000" dirty="0">
                <a:solidFill>
                  <a:schemeClr val="lt2"/>
                </a:solidFill>
                <a:latin typeface="Meiryo UI" panose="020B0604030504040204" pitchFamily="50" charset="-128"/>
                <a:ea typeface="Meiryo UI" panose="020B0604030504040204" pitchFamily="50" charset="-128"/>
              </a:rPr>
              <a:t>で、</a:t>
            </a:r>
            <a:r>
              <a:rPr lang="en-US" altLang="ja-JP" sz="1000" dirty="0" err="1">
                <a:solidFill>
                  <a:schemeClr val="lt2"/>
                </a:solidFill>
                <a:latin typeface="Meiryo UI" panose="020B0604030504040204" pitchFamily="50" charset="-128"/>
                <a:ea typeface="Meiryo UI" panose="020B0604030504040204" pitchFamily="50" charset="-128"/>
              </a:rPr>
              <a:t>さまざまなシチュエーションのニーズを満た</a:t>
            </a:r>
            <a:r>
              <a:rPr lang="ja-JP" altLang="en-US" sz="1000" dirty="0">
                <a:solidFill>
                  <a:schemeClr val="lt2"/>
                </a:solidFill>
                <a:latin typeface="Meiryo UI" panose="020B0604030504040204" pitchFamily="50" charset="-128"/>
                <a:ea typeface="Meiryo UI" panose="020B0604030504040204" pitchFamily="50" charset="-128"/>
              </a:rPr>
              <a:t>します</a:t>
            </a:r>
            <a:r>
              <a:rPr lang="en-US" sz="1000" dirty="0">
                <a:solidFill>
                  <a:schemeClr val="lt2"/>
                </a:solidFill>
                <a:latin typeface="Meiryo UI" panose="020B0604030504040204" pitchFamily="50" charset="-128"/>
                <a:ea typeface="Meiryo UI" panose="020B0604030504040204" pitchFamily="50" charset="-128"/>
              </a:rPr>
              <a:t>。</a:t>
            </a:r>
            <a:endParaRPr sz="700" b="0" i="0" u="none" strike="noStrike" cap="none" dirty="0">
              <a:solidFill>
                <a:schemeClr val="lt2"/>
              </a:solidFill>
              <a:latin typeface="Meiryo UI" panose="020B0604030504040204" pitchFamily="50" charset="-128"/>
              <a:ea typeface="Meiryo UI" panose="020B0604030504040204" pitchFamily="50" charset="-128"/>
              <a:sym typeface="Arial"/>
            </a:endParaRPr>
          </a:p>
        </p:txBody>
      </p:sp>
      <p:pic>
        <p:nvPicPr>
          <p:cNvPr id="227" name="Google Shape;227;p25"/>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rot="10800000">
            <a:off x="380685" y="1106129"/>
            <a:ext cx="900000" cy="900000"/>
          </a:xfrm>
          <a:prstGeom prst="roundRect">
            <a:avLst>
              <a:gd name="adj" fmla="val 16667"/>
            </a:avLst>
          </a:prstGeom>
          <a:noFill/>
          <a:ln>
            <a:noFill/>
          </a:ln>
          <a:effectLst>
            <a:outerShdw blurRad="63500" sx="102000" sy="102000" algn="ctr" rotWithShape="0">
              <a:srgbClr val="000000">
                <a:alpha val="40000"/>
              </a:srgbClr>
            </a:outerShdw>
          </a:effectLst>
        </p:spPr>
      </p:pic>
      <p:sp>
        <p:nvSpPr>
          <p:cNvPr id="228" name="Google Shape;228;p25"/>
          <p:cNvSpPr/>
          <p:nvPr/>
        </p:nvSpPr>
        <p:spPr>
          <a:xfrm>
            <a:off x="5405101" y="2282614"/>
            <a:ext cx="533635" cy="812800"/>
          </a:xfrm>
          <a:prstGeom prst="rect">
            <a:avLst/>
          </a:prstGeom>
          <a:noFill/>
          <a:ln w="25400" cap="flat" cmpd="sng">
            <a:solidFill>
              <a:srgbClr val="FFC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cxnSp>
        <p:nvCxnSpPr>
          <p:cNvPr id="229" name="Google Shape;229;p25"/>
          <p:cNvCxnSpPr>
            <a:stCxn id="228" idx="3"/>
          </p:cNvCxnSpPr>
          <p:nvPr/>
        </p:nvCxnSpPr>
        <p:spPr>
          <a:xfrm>
            <a:off x="5938736" y="2689014"/>
            <a:ext cx="753300" cy="12600"/>
          </a:xfrm>
          <a:prstGeom prst="bentConnector3">
            <a:avLst>
              <a:gd name="adj1" fmla="val 548"/>
            </a:avLst>
          </a:prstGeom>
          <a:noFill/>
          <a:ln w="28575" cap="flat" cmpd="sng">
            <a:solidFill>
              <a:srgbClr val="FFC000"/>
            </a:solidFill>
            <a:prstDash val="solid"/>
            <a:round/>
            <a:headEnd type="none" w="sm" len="sm"/>
            <a:tailEnd type="none" w="sm" len="sm"/>
          </a:ln>
        </p:spPr>
      </p:cxnSp>
      <p:pic>
        <p:nvPicPr>
          <p:cNvPr id="230" name="Google Shape;230;p25"/>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474659" y="1404795"/>
            <a:ext cx="717866" cy="302668"/>
          </a:xfrm>
          <a:prstGeom prst="rect">
            <a:avLst/>
          </a:prstGeom>
          <a:noFill/>
          <a:ln>
            <a:noFill/>
          </a:ln>
        </p:spPr>
      </p:pic>
      <p:pic>
        <p:nvPicPr>
          <p:cNvPr id="231" name="Google Shape;231;p25"/>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597691" y="3617957"/>
            <a:ext cx="482812" cy="520364"/>
          </a:xfrm>
          <a:prstGeom prst="rect">
            <a:avLst/>
          </a:prstGeom>
          <a:noFill/>
          <a:ln>
            <a:noFill/>
          </a:ln>
        </p:spPr>
      </p:pic>
      <p:grpSp>
        <p:nvGrpSpPr>
          <p:cNvPr id="232" name="Google Shape;232;p25"/>
          <p:cNvGrpSpPr/>
          <p:nvPr/>
        </p:nvGrpSpPr>
        <p:grpSpPr>
          <a:xfrm>
            <a:off x="3500573" y="3625586"/>
            <a:ext cx="605716" cy="471236"/>
            <a:chOff x="3420367" y="3706507"/>
            <a:chExt cx="642974" cy="500222"/>
          </a:xfrm>
        </p:grpSpPr>
        <p:sp>
          <p:nvSpPr>
            <p:cNvPr id="233" name="Google Shape;233;p25"/>
            <p:cNvSpPr txBox="1"/>
            <p:nvPr/>
          </p:nvSpPr>
          <p:spPr>
            <a:xfrm>
              <a:off x="3420367" y="3818118"/>
              <a:ext cx="642974"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100" b="1" i="0" u="none" strike="noStrike" cap="none" dirty="0">
                  <a:solidFill>
                    <a:srgbClr val="000000"/>
                  </a:solidFill>
                  <a:latin typeface="Meiryo UI" panose="020B0604030504040204" pitchFamily="50" charset="-128"/>
                  <a:ea typeface="Meiryo UI" panose="020B0604030504040204" pitchFamily="50" charset="-128"/>
                  <a:sym typeface="Arial"/>
                </a:rPr>
                <a:t>JBOD</a:t>
              </a:r>
              <a:endParaRPr sz="1100" b="1" i="0" u="none" strike="noStrike" cap="none" dirty="0">
                <a:solidFill>
                  <a:srgbClr val="000000"/>
                </a:solidFill>
                <a:latin typeface="Meiryo UI" panose="020B0604030504040204" pitchFamily="50" charset="-128"/>
                <a:ea typeface="Meiryo UI" panose="020B0604030504040204" pitchFamily="50" charset="-128"/>
                <a:sym typeface="Arial"/>
              </a:endParaRPr>
            </a:p>
          </p:txBody>
        </p:sp>
        <p:pic>
          <p:nvPicPr>
            <p:cNvPr id="234" name="Google Shape;234;p25"/>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3459495" y="3706507"/>
              <a:ext cx="551171" cy="500222"/>
            </a:xfrm>
            <a:prstGeom prst="rect">
              <a:avLst/>
            </a:prstGeom>
            <a:noFill/>
            <a:ln>
              <a:noFill/>
            </a:ln>
          </p:spPr>
        </p:pic>
      </p:grpSp>
      <p:pic>
        <p:nvPicPr>
          <p:cNvPr id="235" name="Google Shape;235;p25"/>
          <p:cNvPicPr preferRelativeResize="0"/>
          <p:nvPr/>
        </p:nvPicPr>
        <p:blipFill rotWithShape="1">
          <a:blip r:embed="rId9" cstate="screen">
            <a:alphaModFix/>
            <a:extLst>
              <a:ext uri="{28A0092B-C50C-407E-A947-70E740481C1C}">
                <a14:useLocalDpi xmlns:a14="http://schemas.microsoft.com/office/drawing/2010/main"/>
              </a:ext>
            </a:extLst>
          </a:blip>
          <a:srcRect/>
          <a:stretch/>
        </p:blipFill>
        <p:spPr>
          <a:xfrm>
            <a:off x="1560096" y="3695860"/>
            <a:ext cx="527573" cy="322911"/>
          </a:xfrm>
          <a:prstGeom prst="rect">
            <a:avLst/>
          </a:prstGeom>
          <a:noFill/>
          <a:ln>
            <a:noFill/>
          </a:ln>
        </p:spPr>
      </p:pic>
      <p:pic>
        <p:nvPicPr>
          <p:cNvPr id="236" name="Google Shape;236;p25"/>
          <p:cNvPicPr preferRelativeResize="0"/>
          <p:nvPr/>
        </p:nvPicPr>
        <p:blipFill rotWithShape="1">
          <a:blip r:embed="rId10" cstate="screen">
            <a:alphaModFix/>
            <a:extLst>
              <a:ext uri="{28A0092B-C50C-407E-A947-70E740481C1C}">
                <a14:useLocalDpi xmlns:a14="http://schemas.microsoft.com/office/drawing/2010/main"/>
              </a:ext>
            </a:extLst>
          </a:blip>
          <a:srcRect/>
          <a:stretch/>
        </p:blipFill>
        <p:spPr>
          <a:xfrm>
            <a:off x="2696995" y="3589997"/>
            <a:ext cx="246576" cy="363139"/>
          </a:xfrm>
          <a:prstGeom prst="rect">
            <a:avLst/>
          </a:prstGeom>
          <a:noFill/>
          <a:ln>
            <a:noFill/>
          </a:ln>
        </p:spPr>
      </p:pic>
      <p:sp>
        <p:nvSpPr>
          <p:cNvPr id="237" name="Google Shape;237;p25"/>
          <p:cNvSpPr/>
          <p:nvPr/>
        </p:nvSpPr>
        <p:spPr>
          <a:xfrm>
            <a:off x="6702737" y="2123116"/>
            <a:ext cx="1462516" cy="1154022"/>
          </a:xfrm>
          <a:prstGeom prst="rect">
            <a:avLst/>
          </a:prstGeom>
          <a:noFill/>
          <a:ln w="25400" cap="flat" cmpd="sng">
            <a:solidFill>
              <a:srgbClr val="FFC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p26"/>
          <p:cNvSpPr txBox="1">
            <a:spLocks noGrp="1"/>
          </p:cNvSpPr>
          <p:nvPr>
            <p:ph type="title"/>
          </p:nvPr>
        </p:nvSpPr>
        <p:spPr>
          <a:xfrm>
            <a:off x="152994" y="182080"/>
            <a:ext cx="8833240" cy="642167"/>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3200"/>
              <a:buNone/>
            </a:pPr>
            <a:r>
              <a:rPr lang="en-US" dirty="0"/>
              <a:t>HDMI 4K </a:t>
            </a:r>
            <a:r>
              <a:rPr lang="en-US" dirty="0" err="1"/>
              <a:t>画面出力をサポート</a:t>
            </a:r>
            <a:endParaRPr dirty="0">
              <a:sym typeface="Arial"/>
            </a:endParaRPr>
          </a:p>
        </p:txBody>
      </p:sp>
      <p:sp>
        <p:nvSpPr>
          <p:cNvPr id="243" name="Google Shape;243;p26"/>
          <p:cNvSpPr txBox="1"/>
          <p:nvPr/>
        </p:nvSpPr>
        <p:spPr>
          <a:xfrm>
            <a:off x="286011" y="1876814"/>
            <a:ext cx="5128103" cy="700641"/>
          </a:xfrm>
          <a:prstGeom prst="rect">
            <a:avLst/>
          </a:prstGeom>
          <a:noFill/>
          <a:ln>
            <a:noFill/>
          </a:ln>
        </p:spPr>
        <p:txBody>
          <a:bodyPr spcFirstLastPara="1" wrap="square" lIns="91425" tIns="45700" rIns="91425" bIns="45700" anchor="t" anchorCtr="0">
            <a:noAutofit/>
          </a:bodyPr>
          <a:lstStyle/>
          <a:p>
            <a:pPr marL="0" marR="0" lvl="0" indent="0" algn="l" rtl="0">
              <a:lnSpc>
                <a:spcPct val="130000"/>
              </a:lnSpc>
              <a:spcBef>
                <a:spcPts val="0"/>
              </a:spcBef>
              <a:spcAft>
                <a:spcPts val="0"/>
              </a:spcAft>
              <a:buNone/>
            </a:pPr>
            <a:r>
              <a:rPr lang="en-US" sz="1050" dirty="0">
                <a:solidFill>
                  <a:schemeClr val="lt2"/>
                </a:solidFill>
                <a:latin typeface="Meiryo UI" panose="020B0604030504040204" pitchFamily="50" charset="-128"/>
                <a:ea typeface="Meiryo UI" panose="020B0604030504040204" pitchFamily="50" charset="-128"/>
              </a:rPr>
              <a:t>HDMI </a:t>
            </a:r>
            <a:r>
              <a:rPr lang="en-US" sz="1050" dirty="0" err="1">
                <a:solidFill>
                  <a:schemeClr val="lt2"/>
                </a:solidFill>
                <a:latin typeface="Meiryo UI" panose="020B0604030504040204" pitchFamily="50" charset="-128"/>
                <a:ea typeface="Meiryo UI" panose="020B0604030504040204" pitchFamily="50" charset="-128"/>
              </a:rPr>
              <a:t>はモニターとして画面に接続します</a:t>
            </a:r>
            <a:r>
              <a:rPr lang="en-US" sz="1050" dirty="0">
                <a:solidFill>
                  <a:schemeClr val="lt2"/>
                </a:solidFill>
                <a:latin typeface="Meiryo UI" panose="020B0604030504040204" pitchFamily="50" charset="-128"/>
                <a:ea typeface="Meiryo UI" panose="020B0604030504040204" pitchFamily="50" charset="-128"/>
              </a:rPr>
              <a:t>。 USB </a:t>
            </a:r>
            <a:r>
              <a:rPr lang="en-US" sz="1050" dirty="0" err="1">
                <a:solidFill>
                  <a:schemeClr val="lt2"/>
                </a:solidFill>
                <a:latin typeface="Meiryo UI" panose="020B0604030504040204" pitchFamily="50" charset="-128"/>
                <a:ea typeface="Meiryo UI" panose="020B0604030504040204" pitchFamily="50" charset="-128"/>
              </a:rPr>
              <a:t>でキーボードとマウスを同時に接続すると</a:t>
            </a:r>
            <a:r>
              <a:rPr lang="en-US" sz="1050" dirty="0">
                <a:solidFill>
                  <a:schemeClr val="lt2"/>
                </a:solidFill>
                <a:latin typeface="Meiryo UI" panose="020B0604030504040204" pitchFamily="50" charset="-128"/>
                <a:ea typeface="Meiryo UI" panose="020B0604030504040204" pitchFamily="50" charset="-128"/>
              </a:rPr>
              <a:t> PC </a:t>
            </a:r>
            <a:r>
              <a:rPr lang="en-US" sz="1050" dirty="0" err="1">
                <a:solidFill>
                  <a:schemeClr val="lt2"/>
                </a:solidFill>
                <a:latin typeface="Meiryo UI" panose="020B0604030504040204" pitchFamily="50" charset="-128"/>
                <a:ea typeface="Meiryo UI" panose="020B0604030504040204" pitchFamily="50" charset="-128"/>
              </a:rPr>
              <a:t>として使用でき、HybridDesk</a:t>
            </a:r>
            <a:r>
              <a:rPr lang="en-US" sz="1050" dirty="0">
                <a:solidFill>
                  <a:schemeClr val="lt2"/>
                </a:solidFill>
                <a:latin typeface="Meiryo UI" panose="020B0604030504040204" pitchFamily="50" charset="-128"/>
                <a:ea typeface="Meiryo UI" panose="020B0604030504040204" pitchFamily="50" charset="-128"/>
              </a:rPr>
              <a:t> Station </a:t>
            </a:r>
            <a:r>
              <a:rPr lang="en-US" sz="1050" dirty="0" err="1">
                <a:solidFill>
                  <a:schemeClr val="lt2"/>
                </a:solidFill>
                <a:latin typeface="Meiryo UI" panose="020B0604030504040204" pitchFamily="50" charset="-128"/>
                <a:ea typeface="Meiryo UI" panose="020B0604030504040204" pitchFamily="50" charset="-128"/>
              </a:rPr>
              <a:t>をインストールしてホームシアタ</a:t>
            </a:r>
            <a:r>
              <a:rPr lang="en-US" sz="1050" dirty="0">
                <a:solidFill>
                  <a:schemeClr val="lt2"/>
                </a:solidFill>
                <a:latin typeface="Meiryo UI" panose="020B0604030504040204" pitchFamily="50" charset="-128"/>
                <a:ea typeface="Meiryo UI" panose="020B0604030504040204" pitchFamily="50" charset="-128"/>
              </a:rPr>
              <a:t>ー</a:t>
            </a:r>
            <a:r>
              <a:rPr lang="ja-JP" altLang="en-US" sz="1050" dirty="0">
                <a:solidFill>
                  <a:schemeClr val="lt2"/>
                </a:solidFill>
                <a:latin typeface="Meiryo UI" panose="020B0604030504040204" pitchFamily="50" charset="-128"/>
                <a:ea typeface="Meiryo UI" panose="020B0604030504040204" pitchFamily="50" charset="-128"/>
              </a:rPr>
              <a:t>として使用する</a:t>
            </a:r>
            <a:r>
              <a:rPr lang="en-US" sz="1050" dirty="0" err="1">
                <a:solidFill>
                  <a:schemeClr val="lt2"/>
                </a:solidFill>
                <a:latin typeface="Meiryo UI" panose="020B0604030504040204" pitchFamily="50" charset="-128"/>
                <a:ea typeface="Meiryo UI" panose="020B0604030504040204" pitchFamily="50" charset="-128"/>
              </a:rPr>
              <a:t>ことができます</a:t>
            </a:r>
            <a:r>
              <a:rPr lang="en-US" sz="1050" dirty="0">
                <a:solidFill>
                  <a:schemeClr val="lt2"/>
                </a:solidFill>
                <a:latin typeface="Meiryo UI" panose="020B0604030504040204" pitchFamily="50" charset="-128"/>
                <a:ea typeface="Meiryo UI" panose="020B0604030504040204" pitchFamily="50" charset="-128"/>
              </a:rPr>
              <a:t>。</a:t>
            </a:r>
            <a:endParaRPr sz="800" b="0" i="0" u="none" strike="noStrike" cap="none" dirty="0">
              <a:solidFill>
                <a:schemeClr val="lt2"/>
              </a:solidFill>
              <a:latin typeface="Meiryo UI" panose="020B0604030504040204" pitchFamily="50" charset="-128"/>
              <a:ea typeface="Meiryo UI" panose="020B0604030504040204" pitchFamily="50" charset="-128"/>
              <a:sym typeface="Arial"/>
            </a:endParaRPr>
          </a:p>
        </p:txBody>
      </p:sp>
      <p:pic>
        <p:nvPicPr>
          <p:cNvPr id="244" name="Google Shape;244;p26"/>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52994" y="2826175"/>
            <a:ext cx="2125336" cy="1416890"/>
          </a:xfrm>
          <a:prstGeom prst="rect">
            <a:avLst/>
          </a:prstGeom>
          <a:noFill/>
          <a:ln>
            <a:noFill/>
          </a:ln>
        </p:spPr>
      </p:pic>
      <p:grpSp>
        <p:nvGrpSpPr>
          <p:cNvPr id="245" name="Google Shape;245;p26"/>
          <p:cNvGrpSpPr/>
          <p:nvPr/>
        </p:nvGrpSpPr>
        <p:grpSpPr>
          <a:xfrm>
            <a:off x="2195988" y="2942749"/>
            <a:ext cx="2808352" cy="1763406"/>
            <a:chOff x="4754878" y="2273495"/>
            <a:chExt cx="4167373" cy="2714348"/>
          </a:xfrm>
        </p:grpSpPr>
        <p:pic>
          <p:nvPicPr>
            <p:cNvPr id="246" name="Google Shape;246;p26"/>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4754878" y="2273495"/>
              <a:ext cx="4167373" cy="2714348"/>
            </a:xfrm>
            <a:prstGeom prst="rect">
              <a:avLst/>
            </a:prstGeom>
            <a:noFill/>
            <a:ln>
              <a:noFill/>
            </a:ln>
          </p:spPr>
        </p:pic>
        <p:sp>
          <p:nvSpPr>
            <p:cNvPr id="247" name="Google Shape;247;p26"/>
            <p:cNvSpPr/>
            <p:nvPr/>
          </p:nvSpPr>
          <p:spPr>
            <a:xfrm>
              <a:off x="4810573" y="2326752"/>
              <a:ext cx="4063552" cy="2385818"/>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pic>
          <p:nvPicPr>
            <p:cNvPr id="248" name="Google Shape;248;p26" descr="一張含有 文字, 室內, 電子用品, 顯示 的圖片&#10;&#10;自動產生的描述"/>
            <p:cNvPicPr preferRelativeResize="0"/>
            <p:nvPr/>
          </p:nvPicPr>
          <p:blipFill rotWithShape="1">
            <a:blip r:embed="rId5" cstate="screen">
              <a:alphaModFix/>
              <a:extLst>
                <a:ext uri="{28A0092B-C50C-407E-A947-70E740481C1C}">
                  <a14:useLocalDpi xmlns:a14="http://schemas.microsoft.com/office/drawing/2010/main"/>
                </a:ext>
              </a:extLst>
            </a:blip>
            <a:srcRect l="8671" t="5501" r="9009" b="11854"/>
            <a:stretch/>
          </p:blipFill>
          <p:spPr>
            <a:xfrm>
              <a:off x="4810573" y="2321041"/>
              <a:ext cx="4063552" cy="2345159"/>
            </a:xfrm>
            <a:prstGeom prst="rect">
              <a:avLst/>
            </a:prstGeom>
            <a:noFill/>
            <a:ln>
              <a:noFill/>
            </a:ln>
          </p:spPr>
        </p:pic>
      </p:grpSp>
      <p:pic>
        <p:nvPicPr>
          <p:cNvPr id="249" name="Google Shape;249;p26" descr="一張含有 電子用品 的圖片&#10;&#10;自動產生的描述"/>
          <p:cNvPicPr preferRelativeResize="0"/>
          <p:nvPr/>
        </p:nvPicPr>
        <p:blipFill rotWithShape="1">
          <a:blip r:embed="rId6">
            <a:alphaModFix/>
          </a:blip>
          <a:srcRect l="46705" t="19198" r="45555" b="73002"/>
          <a:stretch/>
        </p:blipFill>
        <p:spPr>
          <a:xfrm>
            <a:off x="6920145" y="1825324"/>
            <a:ext cx="1667342" cy="1050245"/>
          </a:xfrm>
          <a:prstGeom prst="rect">
            <a:avLst/>
          </a:prstGeom>
          <a:noFill/>
          <a:ln>
            <a:noFill/>
          </a:ln>
        </p:spPr>
      </p:pic>
      <p:sp>
        <p:nvSpPr>
          <p:cNvPr id="250" name="Google Shape;250;p26"/>
          <p:cNvSpPr txBox="1"/>
          <p:nvPr/>
        </p:nvSpPr>
        <p:spPr>
          <a:xfrm>
            <a:off x="1231720" y="1169333"/>
            <a:ext cx="4632611" cy="776110"/>
          </a:xfrm>
          <a:prstGeom prst="rect">
            <a:avLst/>
          </a:prstGeom>
          <a:noFill/>
          <a:ln>
            <a:noFill/>
          </a:ln>
        </p:spPr>
        <p:txBody>
          <a:bodyPr spcFirstLastPara="1" wrap="square" lIns="91425" tIns="45700" rIns="91425" bIns="45700" anchor="t" anchorCtr="0">
            <a:noAutofit/>
          </a:bodyPr>
          <a:lstStyle/>
          <a:p>
            <a:pPr marL="0" marR="0" lvl="0" indent="0" algn="l" rtl="0">
              <a:lnSpc>
                <a:spcPct val="130000"/>
              </a:lnSpc>
              <a:spcBef>
                <a:spcPts val="600"/>
              </a:spcBef>
              <a:spcAft>
                <a:spcPts val="0"/>
              </a:spcAft>
              <a:buNone/>
            </a:pPr>
            <a:r>
              <a:rPr lang="en-US" sz="1600" b="1" dirty="0">
                <a:solidFill>
                  <a:srgbClr val="744922"/>
                </a:solidFill>
                <a:latin typeface="Meiryo UI" panose="020B0604030504040204" pitchFamily="50" charset="-128"/>
                <a:ea typeface="Meiryo UI" panose="020B0604030504040204" pitchFamily="50" charset="-128"/>
              </a:rPr>
              <a:t>4K解像度のHDMIモニター出力</a:t>
            </a:r>
            <a:endParaRPr sz="1600" b="1" dirty="0">
              <a:solidFill>
                <a:srgbClr val="744922"/>
              </a:solidFill>
              <a:latin typeface="Meiryo UI" panose="020B0604030504040204" pitchFamily="50" charset="-128"/>
              <a:ea typeface="Meiryo UI" panose="020B0604030504040204" pitchFamily="50" charset="-128"/>
            </a:endParaRPr>
          </a:p>
          <a:p>
            <a:pPr marL="0" marR="0" lvl="0" indent="0" algn="l" rtl="0">
              <a:lnSpc>
                <a:spcPct val="130000"/>
              </a:lnSpc>
              <a:spcBef>
                <a:spcPts val="600"/>
              </a:spcBef>
              <a:spcAft>
                <a:spcPts val="0"/>
              </a:spcAft>
              <a:buNone/>
            </a:pPr>
            <a:endParaRPr sz="1600" b="1" dirty="0">
              <a:solidFill>
                <a:srgbClr val="744922"/>
              </a:solidFill>
              <a:latin typeface="Meiryo UI" panose="020B0604030504040204" pitchFamily="50" charset="-128"/>
              <a:ea typeface="Meiryo UI" panose="020B0604030504040204" pitchFamily="50" charset="-128"/>
            </a:endParaRPr>
          </a:p>
        </p:txBody>
      </p:sp>
      <p:pic>
        <p:nvPicPr>
          <p:cNvPr id="251" name="Google Shape;251;p26"/>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rot="10800000">
            <a:off x="286013" y="961757"/>
            <a:ext cx="900000" cy="900000"/>
          </a:xfrm>
          <a:prstGeom prst="roundRect">
            <a:avLst>
              <a:gd name="adj" fmla="val 16667"/>
            </a:avLst>
          </a:prstGeom>
          <a:noFill/>
          <a:ln>
            <a:noFill/>
          </a:ln>
          <a:effectLst>
            <a:outerShdw blurRad="63500" sx="102000" sy="102000" algn="ctr" rotWithShape="0">
              <a:srgbClr val="000000">
                <a:alpha val="40000"/>
              </a:srgbClr>
            </a:outerShdw>
          </a:effectLst>
        </p:spPr>
      </p:pic>
      <p:pic>
        <p:nvPicPr>
          <p:cNvPr id="252" name="Google Shape;252;p26" descr="一張含有 電子用品 的圖片&#10;&#10;自動產生的描述"/>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5368792" y="760806"/>
            <a:ext cx="1631175" cy="4074576"/>
          </a:xfrm>
          <a:prstGeom prst="rect">
            <a:avLst/>
          </a:prstGeom>
          <a:noFill/>
          <a:ln>
            <a:noFill/>
          </a:ln>
        </p:spPr>
      </p:pic>
      <p:sp>
        <p:nvSpPr>
          <p:cNvPr id="253" name="Google Shape;253;p26"/>
          <p:cNvSpPr/>
          <p:nvPr/>
        </p:nvSpPr>
        <p:spPr>
          <a:xfrm>
            <a:off x="5871105" y="1553284"/>
            <a:ext cx="533635" cy="302609"/>
          </a:xfrm>
          <a:prstGeom prst="rect">
            <a:avLst/>
          </a:prstGeom>
          <a:noFill/>
          <a:ln w="28575" cap="flat" cmpd="sng">
            <a:solidFill>
              <a:srgbClr val="FFC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dk1"/>
              </a:solidFill>
              <a:latin typeface="Meiryo UI" panose="020B0604030504040204" pitchFamily="50" charset="-128"/>
              <a:ea typeface="Meiryo UI" panose="020B0604030504040204" pitchFamily="50" charset="-128"/>
              <a:sym typeface="Arial"/>
            </a:endParaRPr>
          </a:p>
        </p:txBody>
      </p:sp>
      <p:cxnSp>
        <p:nvCxnSpPr>
          <p:cNvPr id="254" name="Google Shape;254;p26"/>
          <p:cNvCxnSpPr/>
          <p:nvPr/>
        </p:nvCxnSpPr>
        <p:spPr>
          <a:xfrm>
            <a:off x="6411514" y="1704589"/>
            <a:ext cx="819000" cy="241500"/>
          </a:xfrm>
          <a:prstGeom prst="bentConnector3">
            <a:avLst>
              <a:gd name="adj1" fmla="val 98795"/>
            </a:avLst>
          </a:prstGeom>
          <a:noFill/>
          <a:ln w="28575" cap="flat" cmpd="sng">
            <a:solidFill>
              <a:srgbClr val="FFC000"/>
            </a:solidFill>
            <a:prstDash val="solid"/>
            <a:round/>
            <a:headEnd type="none" w="sm" len="sm"/>
            <a:tailEnd type="none" w="sm" len="sm"/>
          </a:ln>
        </p:spPr>
      </p:cxnSp>
      <p:sp>
        <p:nvSpPr>
          <p:cNvPr id="255" name="Google Shape;255;p26"/>
          <p:cNvSpPr/>
          <p:nvPr/>
        </p:nvSpPr>
        <p:spPr>
          <a:xfrm>
            <a:off x="7220181" y="1522413"/>
            <a:ext cx="1073766" cy="1661054"/>
          </a:xfrm>
          <a:prstGeom prst="rect">
            <a:avLst/>
          </a:prstGeom>
          <a:noFill/>
          <a:ln w="28575" cap="flat" cmpd="sng">
            <a:solidFill>
              <a:srgbClr val="FFC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dk1"/>
              </a:solidFill>
              <a:latin typeface="Meiryo UI" panose="020B0604030504040204" pitchFamily="50" charset="-128"/>
              <a:ea typeface="Meiryo UI" panose="020B0604030504040204" pitchFamily="50" charset="-128"/>
              <a:sym typeface="Arial"/>
            </a:endParaRPr>
          </a:p>
        </p:txBody>
      </p:sp>
      <p:pic>
        <p:nvPicPr>
          <p:cNvPr id="256" name="Google Shape;256;p26"/>
          <p:cNvPicPr preferRelativeResize="0"/>
          <p:nvPr/>
        </p:nvPicPr>
        <p:blipFill rotWithShape="1">
          <a:blip r:embed="rId9" cstate="screen">
            <a:alphaModFix/>
            <a:extLst>
              <a:ext uri="{28A0092B-C50C-407E-A947-70E740481C1C}">
                <a14:useLocalDpi xmlns:a14="http://schemas.microsoft.com/office/drawing/2010/main"/>
              </a:ext>
            </a:extLst>
          </a:blip>
          <a:srcRect/>
          <a:stretch/>
        </p:blipFill>
        <p:spPr>
          <a:xfrm>
            <a:off x="359747" y="1286776"/>
            <a:ext cx="747770" cy="302669"/>
          </a:xfrm>
          <a:prstGeom prst="rect">
            <a:avLst/>
          </a:prstGeom>
          <a:noFill/>
          <a:ln>
            <a:noFill/>
          </a:ln>
        </p:spPr>
      </p:pic>
      <p:pic>
        <p:nvPicPr>
          <p:cNvPr id="257" name="Google Shape;257;p26"/>
          <p:cNvPicPr preferRelativeResize="0"/>
          <p:nvPr/>
        </p:nvPicPr>
        <p:blipFill rotWithShape="1">
          <a:blip r:embed="rId10" cstate="screen">
            <a:alphaModFix/>
            <a:extLst>
              <a:ext uri="{28A0092B-C50C-407E-A947-70E740481C1C}">
                <a14:useLocalDpi xmlns:a14="http://schemas.microsoft.com/office/drawing/2010/main"/>
              </a:ext>
            </a:extLst>
          </a:blip>
          <a:srcRect/>
          <a:stretch/>
        </p:blipFill>
        <p:spPr>
          <a:xfrm>
            <a:off x="1961830" y="2611783"/>
            <a:ext cx="720000" cy="720000"/>
          </a:xfrm>
          <a:prstGeom prst="rect">
            <a:avLst/>
          </a:prstGeom>
          <a:noFill/>
          <a:ln>
            <a:noFill/>
          </a:ln>
          <a:effectLst>
            <a:outerShdw blurRad="50800" dist="38100" dir="2700000" algn="tl" rotWithShape="0">
              <a:srgbClr val="000000">
                <a:alpha val="40000"/>
              </a:srgbClr>
            </a:outerShdw>
          </a:effec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p27"/>
          <p:cNvSpPr txBox="1">
            <a:spLocks noGrp="1"/>
          </p:cNvSpPr>
          <p:nvPr>
            <p:ph type="title"/>
          </p:nvPr>
        </p:nvSpPr>
        <p:spPr>
          <a:xfrm>
            <a:off x="3398520" y="139696"/>
            <a:ext cx="5870260" cy="6413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2800" b="1" dirty="0">
                <a:latin typeface="Meiryo UI" panose="020B0604030504040204" pitchFamily="50" charset="-128"/>
                <a:ea typeface="Meiryo UI" panose="020B0604030504040204" pitchFamily="50" charset="-128"/>
              </a:rPr>
              <a:t>4つのSATA </a:t>
            </a:r>
            <a:r>
              <a:rPr lang="en-US" sz="2800" b="1" dirty="0" err="1">
                <a:latin typeface="Meiryo UI" panose="020B0604030504040204" pitchFamily="50" charset="-128"/>
                <a:ea typeface="Meiryo UI" panose="020B0604030504040204" pitchFamily="50" charset="-128"/>
              </a:rPr>
              <a:t>SSDスロットをサポート</a:t>
            </a:r>
            <a:endParaRPr sz="2800" b="1" i="0" u="none" strike="noStrike" cap="none" dirty="0">
              <a:solidFill>
                <a:srgbClr val="000000"/>
              </a:solidFill>
              <a:latin typeface="Meiryo UI" panose="020B0604030504040204" pitchFamily="50" charset="-128"/>
              <a:ea typeface="Meiryo UI" panose="020B0604030504040204" pitchFamily="50" charset="-128"/>
              <a:sym typeface="Arial"/>
            </a:endParaRPr>
          </a:p>
        </p:txBody>
      </p:sp>
      <p:pic>
        <p:nvPicPr>
          <p:cNvPr id="263" name="Google Shape;263;p27" descr="一張含有 電子用品, 電腦 的圖片&#10;&#10;自動產生的描述"/>
          <p:cNvPicPr preferRelativeResize="0"/>
          <p:nvPr/>
        </p:nvPicPr>
        <p:blipFill rotWithShape="1">
          <a:blip r:embed="rId3" cstate="screen">
            <a:alphaModFix/>
            <a:extLst>
              <a:ext uri="{28A0092B-C50C-407E-A947-70E740481C1C}">
                <a14:useLocalDpi xmlns:a14="http://schemas.microsoft.com/office/drawing/2010/main"/>
              </a:ext>
            </a:extLst>
          </a:blip>
          <a:srcRect l="28291" r="20131"/>
          <a:stretch/>
        </p:blipFill>
        <p:spPr>
          <a:xfrm>
            <a:off x="3308773" y="2066271"/>
            <a:ext cx="2346960" cy="2844446"/>
          </a:xfrm>
          <a:prstGeom prst="rect">
            <a:avLst/>
          </a:prstGeom>
          <a:noFill/>
          <a:ln>
            <a:noFill/>
          </a:ln>
        </p:spPr>
      </p:pic>
      <p:sp>
        <p:nvSpPr>
          <p:cNvPr id="264" name="Google Shape;264;p27"/>
          <p:cNvSpPr/>
          <p:nvPr/>
        </p:nvSpPr>
        <p:spPr>
          <a:xfrm rot="-5400000">
            <a:off x="4650910" y="2396896"/>
            <a:ext cx="3040812" cy="1695473"/>
          </a:xfrm>
          <a:prstGeom prst="trapezoid">
            <a:avLst>
              <a:gd name="adj" fmla="val 36312"/>
            </a:avLst>
          </a:prstGeom>
          <a:gradFill>
            <a:gsLst>
              <a:gs pos="0">
                <a:srgbClr val="939393">
                  <a:alpha val="0"/>
                </a:srgbClr>
              </a:gs>
              <a:gs pos="50000">
                <a:srgbClr val="D5D5D5">
                  <a:alpha val="49803"/>
                </a:srgbClr>
              </a:gs>
              <a:gs pos="100000">
                <a:srgbClr val="FFFFFF">
                  <a:alpha val="0"/>
                </a:srgbClr>
              </a:gs>
            </a:gsLst>
            <a:lin ang="162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pic>
        <p:nvPicPr>
          <p:cNvPr id="265" name="Google Shape;265;p27" descr="一張含有 文字, 電子用品, 電腦 的圖片&#10;&#10;自動產生的描述"/>
          <p:cNvPicPr preferRelativeResize="0"/>
          <p:nvPr/>
        </p:nvPicPr>
        <p:blipFill rotWithShape="1">
          <a:blip r:embed="rId4" cstate="screen">
            <a:alphaModFix/>
            <a:extLst>
              <a:ext uri="{28A0092B-C50C-407E-A947-70E740481C1C}">
                <a14:useLocalDpi xmlns:a14="http://schemas.microsoft.com/office/drawing/2010/main"/>
              </a:ext>
            </a:extLst>
          </a:blip>
          <a:srcRect l="35839" r="37152"/>
          <a:stretch/>
        </p:blipFill>
        <p:spPr>
          <a:xfrm>
            <a:off x="6686896" y="910485"/>
            <a:ext cx="1728355" cy="4000232"/>
          </a:xfrm>
          <a:prstGeom prst="rect">
            <a:avLst/>
          </a:prstGeom>
          <a:noFill/>
          <a:ln>
            <a:noFill/>
          </a:ln>
        </p:spPr>
      </p:pic>
      <p:sp>
        <p:nvSpPr>
          <p:cNvPr id="266" name="Google Shape;266;p27"/>
          <p:cNvSpPr/>
          <p:nvPr/>
        </p:nvSpPr>
        <p:spPr>
          <a:xfrm>
            <a:off x="7814320" y="1918129"/>
            <a:ext cx="286247" cy="277871"/>
          </a:xfrm>
          <a:prstGeom prst="ellipse">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b="1" dirty="0">
                <a:solidFill>
                  <a:schemeClr val="accent1"/>
                </a:solidFill>
                <a:latin typeface="Meiryo UI" panose="020B0604030504040204" pitchFamily="50" charset="-128"/>
                <a:ea typeface="Meiryo UI" panose="020B0604030504040204" pitchFamily="50" charset="-128"/>
              </a:rPr>
              <a:t>1</a:t>
            </a:r>
            <a:endParaRPr sz="1400" b="1" i="0" u="none" strike="noStrike" cap="none" dirty="0">
              <a:solidFill>
                <a:schemeClr val="accent1"/>
              </a:solidFill>
              <a:latin typeface="Meiryo UI" panose="020B0604030504040204" pitchFamily="50" charset="-128"/>
              <a:ea typeface="Meiryo UI" panose="020B0604030504040204" pitchFamily="50" charset="-128"/>
              <a:sym typeface="Arial"/>
            </a:endParaRPr>
          </a:p>
        </p:txBody>
      </p:sp>
      <p:sp>
        <p:nvSpPr>
          <p:cNvPr id="267" name="Google Shape;267;p27"/>
          <p:cNvSpPr/>
          <p:nvPr/>
        </p:nvSpPr>
        <p:spPr>
          <a:xfrm>
            <a:off x="7803814" y="3670166"/>
            <a:ext cx="286247" cy="277871"/>
          </a:xfrm>
          <a:prstGeom prst="ellipse">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b="1" dirty="0">
                <a:solidFill>
                  <a:schemeClr val="accent1"/>
                </a:solidFill>
                <a:latin typeface="Meiryo UI" panose="020B0604030504040204" pitchFamily="50" charset="-128"/>
                <a:ea typeface="Meiryo UI" panose="020B0604030504040204" pitchFamily="50" charset="-128"/>
              </a:rPr>
              <a:t>2</a:t>
            </a:r>
            <a:endParaRPr sz="1400" b="1" i="0" u="none" strike="noStrike" cap="none" dirty="0">
              <a:solidFill>
                <a:schemeClr val="accent1"/>
              </a:solidFill>
              <a:latin typeface="Meiryo UI" panose="020B0604030504040204" pitchFamily="50" charset="-128"/>
              <a:ea typeface="Meiryo UI" panose="020B0604030504040204" pitchFamily="50" charset="-128"/>
              <a:sym typeface="Arial"/>
            </a:endParaRPr>
          </a:p>
        </p:txBody>
      </p:sp>
      <p:sp>
        <p:nvSpPr>
          <p:cNvPr id="268" name="Google Shape;268;p27"/>
          <p:cNvSpPr/>
          <p:nvPr/>
        </p:nvSpPr>
        <p:spPr>
          <a:xfrm>
            <a:off x="7478625" y="3670166"/>
            <a:ext cx="286247" cy="277871"/>
          </a:xfrm>
          <a:prstGeom prst="ellipse">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b="1" dirty="0">
                <a:solidFill>
                  <a:schemeClr val="accent1"/>
                </a:solidFill>
                <a:latin typeface="Meiryo UI" panose="020B0604030504040204" pitchFamily="50" charset="-128"/>
                <a:ea typeface="Meiryo UI" panose="020B0604030504040204" pitchFamily="50" charset="-128"/>
              </a:rPr>
              <a:t>4</a:t>
            </a:r>
            <a:endParaRPr sz="1400" b="1" i="0" u="none" strike="noStrike" cap="none" dirty="0">
              <a:solidFill>
                <a:schemeClr val="accent1"/>
              </a:solidFill>
              <a:latin typeface="Meiryo UI" panose="020B0604030504040204" pitchFamily="50" charset="-128"/>
              <a:ea typeface="Meiryo UI" panose="020B0604030504040204" pitchFamily="50" charset="-128"/>
              <a:sym typeface="Arial"/>
            </a:endParaRPr>
          </a:p>
        </p:txBody>
      </p:sp>
      <p:sp>
        <p:nvSpPr>
          <p:cNvPr id="269" name="Google Shape;269;p27"/>
          <p:cNvSpPr/>
          <p:nvPr/>
        </p:nvSpPr>
        <p:spPr>
          <a:xfrm>
            <a:off x="7499638" y="1918130"/>
            <a:ext cx="286247" cy="277871"/>
          </a:xfrm>
          <a:prstGeom prst="ellipse">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b="1" dirty="0">
                <a:solidFill>
                  <a:schemeClr val="accent1"/>
                </a:solidFill>
                <a:latin typeface="Meiryo UI" panose="020B0604030504040204" pitchFamily="50" charset="-128"/>
                <a:ea typeface="Meiryo UI" panose="020B0604030504040204" pitchFamily="50" charset="-128"/>
              </a:rPr>
              <a:t>3</a:t>
            </a:r>
            <a:endParaRPr sz="1400" b="1" i="0" u="none" strike="noStrike" cap="none" dirty="0">
              <a:solidFill>
                <a:schemeClr val="accent1"/>
              </a:solidFill>
              <a:latin typeface="Meiryo UI" panose="020B0604030504040204" pitchFamily="50" charset="-128"/>
              <a:ea typeface="Meiryo UI" panose="020B0604030504040204" pitchFamily="50" charset="-128"/>
              <a:sym typeface="Arial"/>
            </a:endParaRPr>
          </a:p>
        </p:txBody>
      </p:sp>
      <p:sp>
        <p:nvSpPr>
          <p:cNvPr id="270" name="Google Shape;270;p27"/>
          <p:cNvSpPr txBox="1"/>
          <p:nvPr/>
        </p:nvSpPr>
        <p:spPr>
          <a:xfrm>
            <a:off x="4144470" y="630492"/>
            <a:ext cx="4994623" cy="334259"/>
          </a:xfrm>
          <a:prstGeom prst="rect">
            <a:avLst/>
          </a:prstGeom>
          <a:noFill/>
          <a:ln>
            <a:noFill/>
          </a:ln>
        </p:spPr>
        <p:txBody>
          <a:bodyPr spcFirstLastPara="1" wrap="square" lIns="91425" tIns="45700" rIns="91425" bIns="45700" anchor="t" anchorCtr="0">
            <a:noAutofit/>
          </a:bodyPr>
          <a:lstStyle/>
          <a:p>
            <a:pPr marL="0" marR="0" lvl="0" indent="0" algn="l" rtl="0">
              <a:lnSpc>
                <a:spcPct val="130000"/>
              </a:lnSpc>
              <a:spcBef>
                <a:spcPts val="0"/>
              </a:spcBef>
              <a:spcAft>
                <a:spcPts val="0"/>
              </a:spcAft>
              <a:buNone/>
            </a:pPr>
            <a:r>
              <a:rPr lang="en-US" sz="1350" dirty="0" err="1">
                <a:solidFill>
                  <a:schemeClr val="lt1"/>
                </a:solidFill>
                <a:latin typeface="Meiryo UI" panose="020B0604030504040204" pitchFamily="50" charset="-128"/>
                <a:ea typeface="Meiryo UI" panose="020B0604030504040204" pitchFamily="50" charset="-128"/>
              </a:rPr>
              <a:t>前面</a:t>
            </a:r>
            <a:r>
              <a:rPr lang="ja-JP" altLang="en-US" sz="1350" dirty="0">
                <a:solidFill>
                  <a:schemeClr val="lt1"/>
                </a:solidFill>
                <a:latin typeface="Meiryo UI" panose="020B0604030504040204" pitchFamily="50" charset="-128"/>
                <a:ea typeface="Meiryo UI" panose="020B0604030504040204" pitchFamily="50" charset="-128"/>
              </a:rPr>
              <a:t>の</a:t>
            </a:r>
            <a:r>
              <a:rPr lang="en-US" sz="1350" dirty="0">
                <a:solidFill>
                  <a:schemeClr val="lt1"/>
                </a:solidFill>
                <a:latin typeface="Meiryo UI" panose="020B0604030504040204" pitchFamily="50" charset="-128"/>
                <a:ea typeface="Meiryo UI" panose="020B0604030504040204" pitchFamily="50" charset="-128"/>
              </a:rPr>
              <a:t>カバーを取り外すと、4つの2.5インチ </a:t>
            </a:r>
            <a:r>
              <a:rPr lang="en-US" sz="1350" dirty="0" err="1">
                <a:solidFill>
                  <a:schemeClr val="lt1"/>
                </a:solidFill>
                <a:latin typeface="Meiryo UI" panose="020B0604030504040204" pitchFamily="50" charset="-128"/>
                <a:ea typeface="Meiryo UI" panose="020B0604030504040204" pitchFamily="50" charset="-128"/>
              </a:rPr>
              <a:t>SSDスロットが</a:t>
            </a:r>
            <a:r>
              <a:rPr lang="ja-JP" altLang="en-US" sz="1350" dirty="0">
                <a:solidFill>
                  <a:schemeClr val="lt1"/>
                </a:solidFill>
                <a:latin typeface="Meiryo UI" panose="020B0604030504040204" pitchFamily="50" charset="-128"/>
                <a:ea typeface="Meiryo UI" panose="020B0604030504040204" pitchFamily="50" charset="-128"/>
              </a:rPr>
              <a:t>あります。</a:t>
            </a:r>
            <a:endParaRPr dirty="0">
              <a:latin typeface="Meiryo UI" panose="020B0604030504040204" pitchFamily="50" charset="-128"/>
              <a:ea typeface="Meiryo UI" panose="020B0604030504040204" pitchFamily="50" charset="-128"/>
            </a:endParaRPr>
          </a:p>
        </p:txBody>
      </p:sp>
      <p:pic>
        <p:nvPicPr>
          <p:cNvPr id="271" name="Google Shape;271;p27"/>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rot="10800000">
            <a:off x="5929115" y="1030333"/>
            <a:ext cx="814184" cy="814184"/>
          </a:xfrm>
          <a:prstGeom prst="roundRect">
            <a:avLst>
              <a:gd name="adj" fmla="val 16667"/>
            </a:avLst>
          </a:prstGeom>
          <a:noFill/>
          <a:ln>
            <a:noFill/>
          </a:ln>
          <a:effectLst>
            <a:outerShdw blurRad="63500" sx="102000" sy="102000" algn="ctr" rotWithShape="0">
              <a:srgbClr val="000000">
                <a:alpha val="40000"/>
              </a:srgbClr>
            </a:outerShdw>
          </a:effectLst>
        </p:spPr>
      </p:pic>
      <p:pic>
        <p:nvPicPr>
          <p:cNvPr id="272" name="Google Shape;272;p27"/>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6012520" y="1119953"/>
            <a:ext cx="629262" cy="638870"/>
          </a:xfrm>
          <a:prstGeom prst="rect">
            <a:avLst/>
          </a:prstGeom>
          <a:noFill/>
          <a:ln>
            <a:noFill/>
          </a:ln>
        </p:spPr>
      </p:pic>
      <p:sp>
        <p:nvSpPr>
          <p:cNvPr id="273" name="Google Shape;273;p27"/>
          <p:cNvSpPr txBox="1"/>
          <p:nvPr/>
        </p:nvSpPr>
        <p:spPr>
          <a:xfrm>
            <a:off x="4144470" y="1119953"/>
            <a:ext cx="1910768" cy="699166"/>
          </a:xfrm>
          <a:prstGeom prst="rect">
            <a:avLst/>
          </a:prstGeom>
          <a:noFill/>
          <a:ln>
            <a:noFill/>
          </a:ln>
        </p:spPr>
        <p:txBody>
          <a:bodyPr spcFirstLastPara="1" wrap="square" lIns="91425" tIns="45700" rIns="91425" bIns="45700" anchor="t" anchorCtr="0">
            <a:noAutofit/>
          </a:bodyPr>
          <a:lstStyle/>
          <a:p>
            <a:pPr marL="0" marR="0" lvl="0" indent="0" algn="l" rtl="0">
              <a:lnSpc>
                <a:spcPct val="130000"/>
              </a:lnSpc>
              <a:spcBef>
                <a:spcPts val="0"/>
              </a:spcBef>
              <a:spcAft>
                <a:spcPts val="0"/>
              </a:spcAft>
              <a:buNone/>
            </a:pPr>
            <a:r>
              <a:rPr lang="en-US" sz="1600" b="1" dirty="0" err="1">
                <a:solidFill>
                  <a:srgbClr val="744922"/>
                </a:solidFill>
                <a:latin typeface="Meiryo UI" panose="020B0604030504040204" pitchFamily="50" charset="-128"/>
                <a:ea typeface="Meiryo UI" panose="020B0604030504040204" pitchFamily="50" charset="-128"/>
              </a:rPr>
              <a:t>ホットスワップ可能な</a:t>
            </a:r>
            <a:r>
              <a:rPr lang="en-US" sz="1600" b="1" dirty="0">
                <a:solidFill>
                  <a:srgbClr val="744922"/>
                </a:solidFill>
                <a:latin typeface="Meiryo UI" panose="020B0604030504040204" pitchFamily="50" charset="-128"/>
                <a:ea typeface="Meiryo UI" panose="020B0604030504040204" pitchFamily="50" charset="-128"/>
              </a:rPr>
              <a:t> SATA </a:t>
            </a:r>
            <a:r>
              <a:rPr lang="en-US" sz="1600" b="1" dirty="0" err="1">
                <a:solidFill>
                  <a:srgbClr val="744922"/>
                </a:solidFill>
                <a:latin typeface="Meiryo UI" panose="020B0604030504040204" pitchFamily="50" charset="-128"/>
                <a:ea typeface="Meiryo UI" panose="020B0604030504040204" pitchFamily="50" charset="-128"/>
              </a:rPr>
              <a:t>スロット</a:t>
            </a:r>
            <a:endParaRPr sz="1600" b="1" i="0" u="none" strike="noStrike" cap="none" dirty="0">
              <a:solidFill>
                <a:srgbClr val="744922"/>
              </a:solidFill>
              <a:latin typeface="Meiryo UI" panose="020B0604030504040204" pitchFamily="50" charset="-128"/>
              <a:ea typeface="Meiryo UI" panose="020B0604030504040204" pitchFamily="50" charset="-128"/>
              <a:sym typeface="Arial"/>
            </a:endParaRPr>
          </a:p>
        </p:txBody>
      </p:sp>
      <p:sp>
        <p:nvSpPr>
          <p:cNvPr id="274" name="Google Shape;274;p27"/>
          <p:cNvSpPr/>
          <p:nvPr/>
        </p:nvSpPr>
        <p:spPr>
          <a:xfrm>
            <a:off x="5736899" y="2556955"/>
            <a:ext cx="1286470" cy="23102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050" dirty="0">
                <a:solidFill>
                  <a:schemeClr val="lt1"/>
                </a:solidFill>
                <a:latin typeface="Meiryo UI" panose="020B0604030504040204" pitchFamily="50" charset="-128"/>
                <a:ea typeface="Meiryo UI" panose="020B0604030504040204" pitchFamily="50" charset="-128"/>
              </a:rPr>
              <a:t>SSD LED 1~4</a:t>
            </a:r>
            <a:endParaRPr sz="105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275" name="Google Shape;275;p27"/>
          <p:cNvSpPr/>
          <p:nvPr/>
        </p:nvSpPr>
        <p:spPr>
          <a:xfrm>
            <a:off x="5866965" y="4026534"/>
            <a:ext cx="1286470" cy="23102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ja-JP" altLang="en-US" sz="1050" dirty="0">
                <a:solidFill>
                  <a:schemeClr val="lt1"/>
                </a:solidFill>
                <a:latin typeface="Meiryo UI" panose="020B0604030504040204" pitchFamily="50" charset="-128"/>
                <a:ea typeface="Meiryo UI" panose="020B0604030504040204" pitchFamily="50" charset="-128"/>
              </a:rPr>
              <a:t>ステータス</a:t>
            </a:r>
            <a:endParaRPr sz="105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276" name="Google Shape;276;p27"/>
          <p:cNvSpPr/>
          <p:nvPr/>
        </p:nvSpPr>
        <p:spPr>
          <a:xfrm>
            <a:off x="5929115" y="3832527"/>
            <a:ext cx="1286470" cy="23102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050" dirty="0">
                <a:solidFill>
                  <a:schemeClr val="lt1"/>
                </a:solidFill>
                <a:latin typeface="Meiryo UI" panose="020B0604030504040204" pitchFamily="50" charset="-128"/>
                <a:ea typeface="Meiryo UI" panose="020B0604030504040204" pitchFamily="50" charset="-128"/>
              </a:rPr>
              <a:t>LAN</a:t>
            </a:r>
            <a:endParaRPr sz="105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277" name="Google Shape;277;p27"/>
          <p:cNvSpPr/>
          <p:nvPr/>
        </p:nvSpPr>
        <p:spPr>
          <a:xfrm>
            <a:off x="5852915" y="2033571"/>
            <a:ext cx="1112467" cy="230937"/>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ja-JP" altLang="en-US" sz="1050" dirty="0">
                <a:solidFill>
                  <a:schemeClr val="lt1"/>
                </a:solidFill>
                <a:latin typeface="Meiryo UI" panose="020B0604030504040204" pitchFamily="50" charset="-128"/>
                <a:ea typeface="Meiryo UI" panose="020B0604030504040204" pitchFamily="50" charset="-128"/>
              </a:rPr>
              <a:t>サポート</a:t>
            </a:r>
            <a:r>
              <a:rPr lang="en-US" sz="1050" dirty="0">
                <a:solidFill>
                  <a:schemeClr val="lt1"/>
                </a:solidFill>
                <a:latin typeface="Meiryo UI" panose="020B0604030504040204" pitchFamily="50" charset="-128"/>
                <a:ea typeface="Meiryo UI" panose="020B0604030504040204" pitchFamily="50" charset="-128"/>
              </a:rPr>
              <a:t>用</a:t>
            </a:r>
            <a:endParaRPr sz="105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cxnSp>
        <p:nvCxnSpPr>
          <p:cNvPr id="278" name="Google Shape;278;p27"/>
          <p:cNvCxnSpPr/>
          <p:nvPr/>
        </p:nvCxnSpPr>
        <p:spPr>
          <a:xfrm>
            <a:off x="6885107" y="2158608"/>
            <a:ext cx="461140" cy="0"/>
          </a:xfrm>
          <a:prstGeom prst="straightConnector1">
            <a:avLst/>
          </a:prstGeom>
          <a:noFill/>
          <a:ln w="19050" cap="flat" cmpd="sng">
            <a:solidFill>
              <a:srgbClr val="FFC000"/>
            </a:solidFill>
            <a:prstDash val="solid"/>
            <a:round/>
            <a:headEnd type="none" w="sm" len="sm"/>
            <a:tailEnd type="none" w="sm" len="sm"/>
          </a:ln>
        </p:spPr>
      </p:cxnSp>
      <p:cxnSp>
        <p:nvCxnSpPr>
          <p:cNvPr id="279" name="Google Shape;279;p27"/>
          <p:cNvCxnSpPr/>
          <p:nvPr/>
        </p:nvCxnSpPr>
        <p:spPr>
          <a:xfrm>
            <a:off x="6841737" y="2672465"/>
            <a:ext cx="311698" cy="0"/>
          </a:xfrm>
          <a:prstGeom prst="straightConnector1">
            <a:avLst/>
          </a:prstGeom>
          <a:noFill/>
          <a:ln w="19050" cap="flat" cmpd="sng">
            <a:solidFill>
              <a:srgbClr val="FFC000"/>
            </a:solidFill>
            <a:prstDash val="solid"/>
            <a:round/>
            <a:headEnd type="none" w="sm" len="sm"/>
            <a:tailEnd type="none" w="sm" len="sm"/>
          </a:ln>
        </p:spPr>
      </p:cxnSp>
      <p:grpSp>
        <p:nvGrpSpPr>
          <p:cNvPr id="280" name="Google Shape;280;p27"/>
          <p:cNvGrpSpPr/>
          <p:nvPr/>
        </p:nvGrpSpPr>
        <p:grpSpPr>
          <a:xfrm>
            <a:off x="6743299" y="3948037"/>
            <a:ext cx="410136" cy="194007"/>
            <a:chOff x="6841737" y="3948037"/>
            <a:chExt cx="311698" cy="194007"/>
          </a:xfrm>
        </p:grpSpPr>
        <p:cxnSp>
          <p:nvCxnSpPr>
            <p:cNvPr id="281" name="Google Shape;281;p27"/>
            <p:cNvCxnSpPr/>
            <p:nvPr/>
          </p:nvCxnSpPr>
          <p:spPr>
            <a:xfrm>
              <a:off x="6841737" y="3948037"/>
              <a:ext cx="311698" cy="0"/>
            </a:xfrm>
            <a:prstGeom prst="straightConnector1">
              <a:avLst/>
            </a:prstGeom>
            <a:noFill/>
            <a:ln w="19050" cap="flat" cmpd="sng">
              <a:solidFill>
                <a:srgbClr val="FFC000"/>
              </a:solidFill>
              <a:prstDash val="solid"/>
              <a:round/>
              <a:headEnd type="none" w="sm" len="sm"/>
              <a:tailEnd type="none" w="sm" len="sm"/>
            </a:ln>
          </p:spPr>
        </p:cxnSp>
        <p:cxnSp>
          <p:nvCxnSpPr>
            <p:cNvPr id="282" name="Google Shape;282;p27"/>
            <p:cNvCxnSpPr/>
            <p:nvPr/>
          </p:nvCxnSpPr>
          <p:spPr>
            <a:xfrm>
              <a:off x="6841737" y="4142044"/>
              <a:ext cx="311698" cy="0"/>
            </a:xfrm>
            <a:prstGeom prst="straightConnector1">
              <a:avLst/>
            </a:prstGeom>
            <a:noFill/>
            <a:ln w="19050" cap="flat" cmpd="sng">
              <a:solidFill>
                <a:srgbClr val="FFC000"/>
              </a:solidFill>
              <a:prstDash val="solid"/>
              <a:round/>
              <a:headEnd type="none" w="sm" len="sm"/>
              <a:tailEnd type="none" w="sm" len="sm"/>
            </a:ln>
          </p:spPr>
        </p:cxnSp>
      </p:grpSp>
      <p:sp>
        <p:nvSpPr>
          <p:cNvPr id="283" name="Google Shape;283;p27"/>
          <p:cNvSpPr/>
          <p:nvPr/>
        </p:nvSpPr>
        <p:spPr>
          <a:xfrm>
            <a:off x="7163554" y="2343207"/>
            <a:ext cx="216702" cy="645299"/>
          </a:xfrm>
          <a:prstGeom prst="rect">
            <a:avLst/>
          </a:prstGeom>
          <a:noFill/>
          <a:ln w="19050" cap="flat" cmpd="sng">
            <a:solidFill>
              <a:srgbClr val="FFC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pic>
        <p:nvPicPr>
          <p:cNvPr id="288" name="Google Shape;288;p28" descr="一張含有 電子用品 的圖片&#10;&#10;自動產生的描述"/>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357706" y="984952"/>
            <a:ext cx="1500294" cy="3514572"/>
          </a:xfrm>
          <a:prstGeom prst="rect">
            <a:avLst/>
          </a:prstGeom>
          <a:noFill/>
          <a:ln>
            <a:noFill/>
          </a:ln>
        </p:spPr>
      </p:pic>
      <p:pic>
        <p:nvPicPr>
          <p:cNvPr id="289" name="Google Shape;289;p28" descr="一張含有 文字, 電子用品, 電腦 的圖片&#10;&#10;自動產生的描述"/>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942581" y="1017753"/>
            <a:ext cx="1591733" cy="3517696"/>
          </a:xfrm>
          <a:prstGeom prst="rect">
            <a:avLst/>
          </a:prstGeom>
          <a:noFill/>
          <a:ln>
            <a:noFill/>
          </a:ln>
        </p:spPr>
      </p:pic>
      <p:sp>
        <p:nvSpPr>
          <p:cNvPr id="290" name="Google Shape;290;p28"/>
          <p:cNvSpPr/>
          <p:nvPr/>
        </p:nvSpPr>
        <p:spPr>
          <a:xfrm>
            <a:off x="2343212" y="2258524"/>
            <a:ext cx="321862" cy="645299"/>
          </a:xfrm>
          <a:prstGeom prst="rect">
            <a:avLst/>
          </a:prstGeom>
          <a:noFill/>
          <a:ln w="25400" cap="flat" cmpd="sng">
            <a:solidFill>
              <a:srgbClr val="FFC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291" name="Google Shape;291;p28"/>
          <p:cNvSpPr/>
          <p:nvPr/>
        </p:nvSpPr>
        <p:spPr>
          <a:xfrm>
            <a:off x="0" y="4499524"/>
            <a:ext cx="9144000" cy="196356"/>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US" sz="1000" dirty="0">
                <a:solidFill>
                  <a:schemeClr val="lt1"/>
                </a:solidFill>
                <a:latin typeface="Meiryo UI" panose="020B0604030504040204" pitchFamily="50" charset="-128"/>
                <a:ea typeface="Meiryo UI" panose="020B0604030504040204" pitchFamily="50" charset="-128"/>
              </a:rPr>
              <a:t>60 (H) x 180 (W) x 254 (D) mm / 2.36 (H) x 7.09 (W) x 10 (D) </a:t>
            </a:r>
            <a:r>
              <a:rPr lang="en-US" sz="1000" dirty="0" err="1">
                <a:solidFill>
                  <a:schemeClr val="lt1"/>
                </a:solidFill>
                <a:latin typeface="Meiryo UI" panose="020B0604030504040204" pitchFamily="50" charset="-128"/>
                <a:ea typeface="Meiryo UI" panose="020B0604030504040204" pitchFamily="50" charset="-128"/>
              </a:rPr>
              <a:t>インチ</a:t>
            </a:r>
            <a:endParaRPr sz="10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292" name="Google Shape;292;p28"/>
          <p:cNvSpPr txBox="1">
            <a:spLocks noGrp="1"/>
          </p:cNvSpPr>
          <p:nvPr>
            <p:ph type="title"/>
          </p:nvPr>
        </p:nvSpPr>
        <p:spPr>
          <a:xfrm>
            <a:off x="152994" y="182080"/>
            <a:ext cx="8833240" cy="642167"/>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3200"/>
              <a:buNone/>
            </a:pPr>
            <a:r>
              <a:rPr lang="en-US" dirty="0"/>
              <a:t>TS-410E I/O </a:t>
            </a:r>
            <a:r>
              <a:rPr lang="en-US" dirty="0" err="1"/>
              <a:t>とサイズ</a:t>
            </a:r>
            <a:endParaRPr dirty="0"/>
          </a:p>
        </p:txBody>
      </p:sp>
      <p:cxnSp>
        <p:nvCxnSpPr>
          <p:cNvPr id="293" name="Google Shape;293;p28"/>
          <p:cNvCxnSpPr/>
          <p:nvPr/>
        </p:nvCxnSpPr>
        <p:spPr>
          <a:xfrm>
            <a:off x="2010843" y="2258523"/>
            <a:ext cx="332369" cy="1"/>
          </a:xfrm>
          <a:prstGeom prst="straightConnector1">
            <a:avLst/>
          </a:prstGeom>
          <a:noFill/>
          <a:ln w="25400" cap="flat" cmpd="sng">
            <a:solidFill>
              <a:srgbClr val="FFC000"/>
            </a:solidFill>
            <a:prstDash val="solid"/>
            <a:round/>
            <a:headEnd type="none" w="sm" len="sm"/>
            <a:tailEnd type="none" w="sm" len="sm"/>
          </a:ln>
        </p:spPr>
      </p:cxnSp>
      <p:sp>
        <p:nvSpPr>
          <p:cNvPr id="294" name="Google Shape;294;p28"/>
          <p:cNvSpPr txBox="1"/>
          <p:nvPr/>
        </p:nvSpPr>
        <p:spPr>
          <a:xfrm>
            <a:off x="958883" y="3552584"/>
            <a:ext cx="959991" cy="307777"/>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None/>
            </a:pPr>
            <a:r>
              <a:rPr lang="en-US" b="1" dirty="0">
                <a:solidFill>
                  <a:schemeClr val="lt2"/>
                </a:solidFill>
                <a:latin typeface="Meiryo UI" panose="020B0604030504040204" pitchFamily="50" charset="-128"/>
                <a:ea typeface="Meiryo UI" panose="020B0604030504040204" pitchFamily="50" charset="-128"/>
              </a:rPr>
              <a:t>LAN</a:t>
            </a:r>
            <a:endParaRPr sz="1400" b="1" i="0" u="none" strike="noStrike" cap="none" dirty="0">
              <a:solidFill>
                <a:schemeClr val="lt2"/>
              </a:solidFill>
              <a:latin typeface="Meiryo UI" panose="020B0604030504040204" pitchFamily="50" charset="-128"/>
              <a:ea typeface="Meiryo UI" panose="020B0604030504040204" pitchFamily="50" charset="-128"/>
              <a:sym typeface="Arial"/>
            </a:endParaRPr>
          </a:p>
        </p:txBody>
      </p:sp>
      <p:sp>
        <p:nvSpPr>
          <p:cNvPr id="295" name="Google Shape;295;p28"/>
          <p:cNvSpPr txBox="1"/>
          <p:nvPr/>
        </p:nvSpPr>
        <p:spPr>
          <a:xfrm>
            <a:off x="519820" y="2120024"/>
            <a:ext cx="1491023" cy="307777"/>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None/>
            </a:pPr>
            <a:r>
              <a:rPr lang="en-US" b="1" dirty="0">
                <a:solidFill>
                  <a:schemeClr val="lt2"/>
                </a:solidFill>
                <a:latin typeface="Meiryo UI" panose="020B0604030504040204" pitchFamily="50" charset="-128"/>
                <a:ea typeface="Meiryo UI" panose="020B0604030504040204" pitchFamily="50" charset="-128"/>
              </a:rPr>
              <a:t>SSD LED 1~4</a:t>
            </a:r>
            <a:endParaRPr sz="1400" b="1" i="0" u="none" strike="noStrike" cap="none" dirty="0">
              <a:solidFill>
                <a:schemeClr val="lt2"/>
              </a:solidFill>
              <a:latin typeface="Meiryo UI" panose="020B0604030504040204" pitchFamily="50" charset="-128"/>
              <a:ea typeface="Meiryo UI" panose="020B0604030504040204" pitchFamily="50" charset="-128"/>
              <a:sym typeface="Arial"/>
            </a:endParaRPr>
          </a:p>
        </p:txBody>
      </p:sp>
      <p:cxnSp>
        <p:nvCxnSpPr>
          <p:cNvPr id="296" name="Google Shape;296;p28"/>
          <p:cNvCxnSpPr/>
          <p:nvPr/>
        </p:nvCxnSpPr>
        <p:spPr>
          <a:xfrm>
            <a:off x="1918874" y="3691084"/>
            <a:ext cx="424338" cy="0"/>
          </a:xfrm>
          <a:prstGeom prst="straightConnector1">
            <a:avLst/>
          </a:prstGeom>
          <a:noFill/>
          <a:ln w="25400" cap="flat" cmpd="sng">
            <a:solidFill>
              <a:srgbClr val="FFC000"/>
            </a:solidFill>
            <a:prstDash val="solid"/>
            <a:round/>
            <a:headEnd type="none" w="sm" len="sm"/>
            <a:tailEnd type="none" w="sm" len="sm"/>
          </a:ln>
        </p:spPr>
      </p:cxnSp>
      <p:sp>
        <p:nvSpPr>
          <p:cNvPr id="297" name="Google Shape;297;p28"/>
          <p:cNvSpPr txBox="1"/>
          <p:nvPr/>
        </p:nvSpPr>
        <p:spPr>
          <a:xfrm>
            <a:off x="838201" y="3760333"/>
            <a:ext cx="1080674" cy="307777"/>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None/>
            </a:pPr>
            <a:r>
              <a:rPr lang="ja-JP" altLang="en-US" b="1" dirty="0">
                <a:solidFill>
                  <a:schemeClr val="lt2"/>
                </a:solidFill>
                <a:latin typeface="Meiryo UI" panose="020B0604030504040204" pitchFamily="50" charset="-128"/>
                <a:ea typeface="Meiryo UI" panose="020B0604030504040204" pitchFamily="50" charset="-128"/>
              </a:rPr>
              <a:t>ステータス</a:t>
            </a:r>
            <a:endParaRPr dirty="0">
              <a:latin typeface="Meiryo UI" panose="020B0604030504040204" pitchFamily="50" charset="-128"/>
              <a:ea typeface="Meiryo UI" panose="020B0604030504040204" pitchFamily="50" charset="-128"/>
            </a:endParaRPr>
          </a:p>
        </p:txBody>
      </p:sp>
      <p:cxnSp>
        <p:nvCxnSpPr>
          <p:cNvPr id="298" name="Google Shape;298;p28"/>
          <p:cNvCxnSpPr/>
          <p:nvPr/>
        </p:nvCxnSpPr>
        <p:spPr>
          <a:xfrm>
            <a:off x="1918874" y="3890897"/>
            <a:ext cx="424338" cy="0"/>
          </a:xfrm>
          <a:prstGeom prst="straightConnector1">
            <a:avLst/>
          </a:prstGeom>
          <a:noFill/>
          <a:ln w="25400" cap="flat" cmpd="sng">
            <a:solidFill>
              <a:srgbClr val="FFC000"/>
            </a:solidFill>
            <a:prstDash val="solid"/>
            <a:round/>
            <a:headEnd type="none" w="sm" len="sm"/>
            <a:tailEnd type="none" w="sm" len="sm"/>
          </a:ln>
        </p:spPr>
      </p:cxnSp>
      <p:cxnSp>
        <p:nvCxnSpPr>
          <p:cNvPr id="299" name="Google Shape;299;p28"/>
          <p:cNvCxnSpPr/>
          <p:nvPr/>
        </p:nvCxnSpPr>
        <p:spPr>
          <a:xfrm>
            <a:off x="5383608" y="1598800"/>
            <a:ext cx="641272" cy="0"/>
          </a:xfrm>
          <a:prstGeom prst="straightConnector1">
            <a:avLst/>
          </a:prstGeom>
          <a:noFill/>
          <a:ln w="25400" cap="flat" cmpd="sng">
            <a:solidFill>
              <a:srgbClr val="FFC000"/>
            </a:solidFill>
            <a:prstDash val="solid"/>
            <a:round/>
            <a:headEnd type="none" w="sm" len="sm"/>
            <a:tailEnd type="none" w="sm" len="sm"/>
          </a:ln>
        </p:spPr>
      </p:cxnSp>
      <p:sp>
        <p:nvSpPr>
          <p:cNvPr id="300" name="Google Shape;300;p28"/>
          <p:cNvSpPr txBox="1"/>
          <p:nvPr/>
        </p:nvSpPr>
        <p:spPr>
          <a:xfrm>
            <a:off x="4058417" y="1460301"/>
            <a:ext cx="1325191" cy="307777"/>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None/>
            </a:pPr>
            <a:r>
              <a:rPr lang="en-US" b="1" dirty="0" err="1">
                <a:solidFill>
                  <a:schemeClr val="lt2"/>
                </a:solidFill>
                <a:latin typeface="Meiryo UI" panose="020B0604030504040204" pitchFamily="50" charset="-128"/>
                <a:ea typeface="Meiryo UI" panose="020B0604030504040204" pitchFamily="50" charset="-128"/>
              </a:rPr>
              <a:t>電源スイッチ</a:t>
            </a:r>
            <a:endParaRPr dirty="0">
              <a:latin typeface="Meiryo UI" panose="020B0604030504040204" pitchFamily="50" charset="-128"/>
              <a:ea typeface="Meiryo UI" panose="020B0604030504040204" pitchFamily="50" charset="-128"/>
            </a:endParaRPr>
          </a:p>
        </p:txBody>
      </p:sp>
      <p:cxnSp>
        <p:nvCxnSpPr>
          <p:cNvPr id="301" name="Google Shape;301;p28"/>
          <p:cNvCxnSpPr/>
          <p:nvPr/>
        </p:nvCxnSpPr>
        <p:spPr>
          <a:xfrm>
            <a:off x="5383608" y="1816981"/>
            <a:ext cx="495645" cy="0"/>
          </a:xfrm>
          <a:prstGeom prst="straightConnector1">
            <a:avLst/>
          </a:prstGeom>
          <a:noFill/>
          <a:ln w="25400" cap="flat" cmpd="sng">
            <a:solidFill>
              <a:srgbClr val="FFC000"/>
            </a:solidFill>
            <a:prstDash val="solid"/>
            <a:round/>
            <a:headEnd type="none" w="sm" len="sm"/>
            <a:tailEnd type="none" w="sm" len="sm"/>
          </a:ln>
        </p:spPr>
      </p:cxnSp>
      <p:sp>
        <p:nvSpPr>
          <p:cNvPr id="302" name="Google Shape;302;p28"/>
          <p:cNvSpPr txBox="1"/>
          <p:nvPr/>
        </p:nvSpPr>
        <p:spPr>
          <a:xfrm>
            <a:off x="4058417" y="1678482"/>
            <a:ext cx="1325191" cy="307777"/>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en-US" sz="1400" b="1" i="0" u="none" strike="noStrike" cap="none" dirty="0">
                <a:solidFill>
                  <a:schemeClr val="lt2"/>
                </a:solidFill>
                <a:latin typeface="Meiryo UI" panose="020B0604030504040204" pitchFamily="50" charset="-128"/>
                <a:ea typeface="Meiryo UI" panose="020B0604030504040204" pitchFamily="50" charset="-128"/>
                <a:sym typeface="Arial"/>
              </a:rPr>
              <a:t>HDMI</a:t>
            </a:r>
            <a:endParaRPr dirty="0">
              <a:latin typeface="Meiryo UI" panose="020B0604030504040204" pitchFamily="50" charset="-128"/>
              <a:ea typeface="Meiryo UI" panose="020B0604030504040204" pitchFamily="50" charset="-128"/>
            </a:endParaRPr>
          </a:p>
        </p:txBody>
      </p:sp>
      <p:sp>
        <p:nvSpPr>
          <p:cNvPr id="303" name="Google Shape;303;p28"/>
          <p:cNvSpPr/>
          <p:nvPr/>
        </p:nvSpPr>
        <p:spPr>
          <a:xfrm>
            <a:off x="5921066" y="2338103"/>
            <a:ext cx="442480" cy="645299"/>
          </a:xfrm>
          <a:prstGeom prst="rect">
            <a:avLst/>
          </a:prstGeom>
          <a:noFill/>
          <a:ln w="25400" cap="flat" cmpd="sng">
            <a:solidFill>
              <a:srgbClr val="FFC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304" name="Google Shape;304;p28"/>
          <p:cNvSpPr txBox="1"/>
          <p:nvPr/>
        </p:nvSpPr>
        <p:spPr>
          <a:xfrm>
            <a:off x="3741421" y="2502215"/>
            <a:ext cx="1642188" cy="307736"/>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en-US" sz="1400" b="1" i="0" u="none" strike="noStrike" cap="none" dirty="0">
                <a:solidFill>
                  <a:schemeClr val="lt2"/>
                </a:solidFill>
                <a:latin typeface="Meiryo UI" panose="020B0604030504040204" pitchFamily="50" charset="-128"/>
                <a:ea typeface="Meiryo UI" panose="020B0604030504040204" pitchFamily="50" charset="-128"/>
                <a:sym typeface="Arial"/>
              </a:rPr>
              <a:t>USB 3.2 Gen2</a:t>
            </a:r>
            <a:endParaRPr dirty="0">
              <a:latin typeface="Meiryo UI" panose="020B0604030504040204" pitchFamily="50" charset="-128"/>
              <a:ea typeface="Meiryo UI" panose="020B0604030504040204" pitchFamily="50" charset="-128"/>
            </a:endParaRPr>
          </a:p>
        </p:txBody>
      </p:sp>
      <p:cxnSp>
        <p:nvCxnSpPr>
          <p:cNvPr id="305" name="Google Shape;305;p28"/>
          <p:cNvCxnSpPr/>
          <p:nvPr/>
        </p:nvCxnSpPr>
        <p:spPr>
          <a:xfrm>
            <a:off x="5383608" y="2642442"/>
            <a:ext cx="495645" cy="0"/>
          </a:xfrm>
          <a:prstGeom prst="straightConnector1">
            <a:avLst/>
          </a:prstGeom>
          <a:noFill/>
          <a:ln w="25400" cap="flat" cmpd="sng">
            <a:solidFill>
              <a:srgbClr val="FFC000"/>
            </a:solidFill>
            <a:prstDash val="solid"/>
            <a:round/>
            <a:headEnd type="none" w="sm" len="sm"/>
            <a:tailEnd type="none" w="sm" len="sm"/>
          </a:ln>
        </p:spPr>
      </p:cxnSp>
      <p:sp>
        <p:nvSpPr>
          <p:cNvPr id="306" name="Google Shape;306;p28"/>
          <p:cNvSpPr txBox="1"/>
          <p:nvPr/>
        </p:nvSpPr>
        <p:spPr>
          <a:xfrm>
            <a:off x="4058417" y="3878757"/>
            <a:ext cx="1325191" cy="307777"/>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en-US" sz="1400" b="1" i="0" u="none" strike="noStrike" cap="none" dirty="0">
                <a:solidFill>
                  <a:schemeClr val="lt2"/>
                </a:solidFill>
                <a:latin typeface="Meiryo UI" panose="020B0604030504040204" pitchFamily="50" charset="-128"/>
                <a:ea typeface="Meiryo UI" panose="020B0604030504040204" pitchFamily="50" charset="-128"/>
                <a:sym typeface="Arial"/>
              </a:rPr>
              <a:t>K</a:t>
            </a:r>
            <a:r>
              <a:rPr lang="ja-JP" altLang="en-US" sz="1400" b="1" i="0" u="none" strike="noStrike" cap="none" dirty="0">
                <a:solidFill>
                  <a:schemeClr val="lt2"/>
                </a:solidFill>
                <a:latin typeface="Meiryo UI" panose="020B0604030504040204" pitchFamily="50" charset="-128"/>
                <a:ea typeface="Meiryo UI" panose="020B0604030504040204" pitchFamily="50" charset="-128"/>
                <a:sym typeface="Arial"/>
              </a:rPr>
              <a:t>スロット</a:t>
            </a:r>
            <a:endParaRPr dirty="0">
              <a:latin typeface="Meiryo UI" panose="020B0604030504040204" pitchFamily="50" charset="-128"/>
              <a:ea typeface="Meiryo UI" panose="020B0604030504040204" pitchFamily="50" charset="-128"/>
            </a:endParaRPr>
          </a:p>
        </p:txBody>
      </p:sp>
      <p:cxnSp>
        <p:nvCxnSpPr>
          <p:cNvPr id="307" name="Google Shape;307;p28"/>
          <p:cNvCxnSpPr/>
          <p:nvPr/>
        </p:nvCxnSpPr>
        <p:spPr>
          <a:xfrm>
            <a:off x="5383608" y="4018984"/>
            <a:ext cx="452356" cy="0"/>
          </a:xfrm>
          <a:prstGeom prst="straightConnector1">
            <a:avLst/>
          </a:prstGeom>
          <a:noFill/>
          <a:ln w="25400" cap="flat" cmpd="sng">
            <a:solidFill>
              <a:srgbClr val="FFC000"/>
            </a:solidFill>
            <a:prstDash val="solid"/>
            <a:round/>
            <a:headEnd type="none" w="sm" len="sm"/>
            <a:tailEnd type="none" w="sm" len="sm"/>
          </a:ln>
        </p:spPr>
      </p:cxnSp>
      <p:cxnSp>
        <p:nvCxnSpPr>
          <p:cNvPr id="308" name="Google Shape;308;p28"/>
          <p:cNvCxnSpPr/>
          <p:nvPr/>
        </p:nvCxnSpPr>
        <p:spPr>
          <a:xfrm>
            <a:off x="6537364" y="1598800"/>
            <a:ext cx="641272" cy="0"/>
          </a:xfrm>
          <a:prstGeom prst="straightConnector1">
            <a:avLst/>
          </a:prstGeom>
          <a:noFill/>
          <a:ln w="25400" cap="flat" cmpd="sng">
            <a:solidFill>
              <a:srgbClr val="FFC000"/>
            </a:solidFill>
            <a:prstDash val="solid"/>
            <a:round/>
            <a:headEnd type="none" w="sm" len="sm"/>
            <a:tailEnd type="none" w="sm" len="sm"/>
          </a:ln>
        </p:spPr>
      </p:cxnSp>
      <p:sp>
        <p:nvSpPr>
          <p:cNvPr id="309" name="Google Shape;309;p28"/>
          <p:cNvSpPr txBox="1"/>
          <p:nvPr/>
        </p:nvSpPr>
        <p:spPr>
          <a:xfrm>
            <a:off x="7178636" y="1460301"/>
            <a:ext cx="1325191"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ja-JP" altLang="en-US" sz="1400" b="1" i="0" u="none" strike="noStrike" cap="none" dirty="0">
                <a:solidFill>
                  <a:schemeClr val="lt2"/>
                </a:solidFill>
                <a:latin typeface="Meiryo UI" panose="020B0604030504040204" pitchFamily="50" charset="-128"/>
                <a:ea typeface="Meiryo UI" panose="020B0604030504040204" pitchFamily="50" charset="-128"/>
                <a:sym typeface="Arial"/>
              </a:rPr>
              <a:t>リセットボタン</a:t>
            </a:r>
            <a:endParaRPr dirty="0">
              <a:latin typeface="Meiryo UI" panose="020B0604030504040204" pitchFamily="50" charset="-128"/>
              <a:ea typeface="Meiryo UI" panose="020B0604030504040204" pitchFamily="50" charset="-128"/>
            </a:endParaRPr>
          </a:p>
        </p:txBody>
      </p:sp>
      <p:cxnSp>
        <p:nvCxnSpPr>
          <p:cNvPr id="310" name="Google Shape;310;p28"/>
          <p:cNvCxnSpPr/>
          <p:nvPr/>
        </p:nvCxnSpPr>
        <p:spPr>
          <a:xfrm>
            <a:off x="6363546" y="2116832"/>
            <a:ext cx="815090" cy="0"/>
          </a:xfrm>
          <a:prstGeom prst="straightConnector1">
            <a:avLst/>
          </a:prstGeom>
          <a:noFill/>
          <a:ln w="25400" cap="flat" cmpd="sng">
            <a:solidFill>
              <a:srgbClr val="FFC000"/>
            </a:solidFill>
            <a:prstDash val="solid"/>
            <a:round/>
            <a:headEnd type="none" w="sm" len="sm"/>
            <a:tailEnd type="none" w="sm" len="sm"/>
          </a:ln>
        </p:spPr>
      </p:cxnSp>
      <p:sp>
        <p:nvSpPr>
          <p:cNvPr id="311" name="Google Shape;311;p28"/>
          <p:cNvSpPr txBox="1"/>
          <p:nvPr/>
        </p:nvSpPr>
        <p:spPr>
          <a:xfrm>
            <a:off x="7178636" y="1978333"/>
            <a:ext cx="1325191"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1" i="0" u="none" strike="noStrike" cap="none" dirty="0">
                <a:solidFill>
                  <a:schemeClr val="lt2"/>
                </a:solidFill>
                <a:latin typeface="Meiryo UI" panose="020B0604030504040204" pitchFamily="50" charset="-128"/>
                <a:ea typeface="Meiryo UI" panose="020B0604030504040204" pitchFamily="50" charset="-128"/>
                <a:sym typeface="Arial"/>
              </a:rPr>
              <a:t>2.5 </a:t>
            </a:r>
            <a:r>
              <a:rPr lang="en-US" sz="1400" b="1" i="0" u="none" strike="noStrike" cap="none" dirty="0" err="1">
                <a:solidFill>
                  <a:schemeClr val="lt2"/>
                </a:solidFill>
                <a:latin typeface="Meiryo UI" panose="020B0604030504040204" pitchFamily="50" charset="-128"/>
                <a:ea typeface="Meiryo UI" panose="020B0604030504040204" pitchFamily="50" charset="-128"/>
                <a:sym typeface="Arial"/>
              </a:rPr>
              <a:t>GbE</a:t>
            </a:r>
            <a:endParaRPr dirty="0">
              <a:latin typeface="Meiryo UI" panose="020B0604030504040204" pitchFamily="50" charset="-128"/>
              <a:ea typeface="Meiryo UI" panose="020B0604030504040204" pitchFamily="50" charset="-128"/>
            </a:endParaRPr>
          </a:p>
        </p:txBody>
      </p:sp>
      <p:cxnSp>
        <p:nvCxnSpPr>
          <p:cNvPr id="312" name="Google Shape;312;p28"/>
          <p:cNvCxnSpPr/>
          <p:nvPr/>
        </p:nvCxnSpPr>
        <p:spPr>
          <a:xfrm rot="-5400000">
            <a:off x="6113046" y="2367341"/>
            <a:ext cx="1073400" cy="572400"/>
          </a:xfrm>
          <a:prstGeom prst="bentConnector3">
            <a:avLst>
              <a:gd name="adj1" fmla="val 1096"/>
            </a:avLst>
          </a:prstGeom>
          <a:noFill/>
          <a:ln w="25400" cap="flat" cmpd="sng">
            <a:solidFill>
              <a:srgbClr val="FFC000"/>
            </a:solidFill>
            <a:prstDash val="solid"/>
            <a:round/>
            <a:headEnd type="none" w="sm" len="sm"/>
            <a:tailEnd type="none" w="sm" len="sm"/>
          </a:ln>
        </p:spPr>
      </p:cxnSp>
      <p:cxnSp>
        <p:nvCxnSpPr>
          <p:cNvPr id="313" name="Google Shape;313;p28"/>
          <p:cNvCxnSpPr/>
          <p:nvPr/>
        </p:nvCxnSpPr>
        <p:spPr>
          <a:xfrm>
            <a:off x="6390640" y="3867585"/>
            <a:ext cx="787996" cy="0"/>
          </a:xfrm>
          <a:prstGeom prst="straightConnector1">
            <a:avLst/>
          </a:prstGeom>
          <a:noFill/>
          <a:ln w="25400" cap="flat" cmpd="sng">
            <a:solidFill>
              <a:srgbClr val="FFC000"/>
            </a:solidFill>
            <a:prstDash val="solid"/>
            <a:round/>
            <a:headEnd type="none" w="sm" len="sm"/>
            <a:tailEnd type="none" w="sm" len="sm"/>
          </a:ln>
        </p:spPr>
      </p:cxnSp>
      <p:sp>
        <p:nvSpPr>
          <p:cNvPr id="314" name="Google Shape;314;p28"/>
          <p:cNvSpPr txBox="1"/>
          <p:nvPr/>
        </p:nvSpPr>
        <p:spPr>
          <a:xfrm>
            <a:off x="7178636" y="3729086"/>
            <a:ext cx="1729144"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1" i="0" u="none" strike="noStrike" cap="none" dirty="0">
                <a:solidFill>
                  <a:schemeClr val="lt2"/>
                </a:solidFill>
                <a:latin typeface="Meiryo UI" panose="020B0604030504040204" pitchFamily="50" charset="-128"/>
                <a:ea typeface="Meiryo UI" panose="020B0604030504040204" pitchFamily="50" charset="-128"/>
                <a:sym typeface="Arial"/>
              </a:rPr>
              <a:t>DC 12V</a:t>
            </a:r>
            <a:r>
              <a:rPr lang="ja-JP" altLang="en-US" sz="1400" b="1" i="0" u="none" strike="noStrike" cap="none" dirty="0">
                <a:solidFill>
                  <a:schemeClr val="lt2"/>
                </a:solidFill>
                <a:latin typeface="Meiryo UI" panose="020B0604030504040204" pitchFamily="50" charset="-128"/>
                <a:ea typeface="Meiryo UI" panose="020B0604030504040204" pitchFamily="50" charset="-128"/>
                <a:sym typeface="Arial"/>
              </a:rPr>
              <a:t>インプット</a:t>
            </a:r>
            <a:endParaRPr dirty="0">
              <a:latin typeface="Meiryo UI" panose="020B0604030504040204" pitchFamily="50" charset="-128"/>
              <a:ea typeface="Meiryo UI" panose="020B0604030504040204" pitchFamily="50" charset="-128"/>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8"/>
        <p:cNvGrpSpPr/>
        <p:nvPr/>
      </p:nvGrpSpPr>
      <p:grpSpPr>
        <a:xfrm>
          <a:off x="0" y="0"/>
          <a:ext cx="0" cy="0"/>
          <a:chOff x="0" y="0"/>
          <a:chExt cx="0" cy="0"/>
        </a:xfrm>
      </p:grpSpPr>
      <p:sp>
        <p:nvSpPr>
          <p:cNvPr id="39" name="Google Shape;39;p13"/>
          <p:cNvSpPr txBox="1">
            <a:spLocks noGrp="1"/>
          </p:cNvSpPr>
          <p:nvPr>
            <p:ph type="title"/>
          </p:nvPr>
        </p:nvSpPr>
        <p:spPr>
          <a:xfrm>
            <a:off x="28914" y="182080"/>
            <a:ext cx="9115086" cy="642167"/>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3200"/>
              <a:buNone/>
            </a:pPr>
            <a:r>
              <a:rPr lang="en-US" sz="2800" dirty="0"/>
              <a:t>USB JBOD &amp; RAID </a:t>
            </a:r>
            <a:r>
              <a:rPr lang="ja-JP" altLang="en-US" sz="2800" dirty="0"/>
              <a:t>に対応</a:t>
            </a:r>
            <a:r>
              <a:rPr lang="en-US" altLang="ja-JP" sz="2800" dirty="0"/>
              <a:t>:</a:t>
            </a:r>
            <a:r>
              <a:rPr lang="en-US" sz="1800" dirty="0" err="1"/>
              <a:t>オプションのストレージ拡張ユニット</a:t>
            </a:r>
            <a:endParaRPr sz="2800" dirty="0"/>
          </a:p>
        </p:txBody>
      </p:sp>
      <p:sp>
        <p:nvSpPr>
          <p:cNvPr id="40" name="Google Shape;40;p13"/>
          <p:cNvSpPr txBox="1"/>
          <p:nvPr/>
        </p:nvSpPr>
        <p:spPr>
          <a:xfrm>
            <a:off x="3225730" y="2320782"/>
            <a:ext cx="2541734" cy="86177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000" dirty="0">
                <a:solidFill>
                  <a:schemeClr val="lt2"/>
                </a:solidFill>
                <a:latin typeface="Meiryo UI" panose="020B0604030504040204" pitchFamily="50" charset="-128"/>
                <a:ea typeface="Meiryo UI" panose="020B0604030504040204" pitchFamily="50" charset="-128"/>
              </a:rPr>
              <a:t>4ベイ</a:t>
            </a:r>
            <a:endParaRPr sz="1000" dirty="0">
              <a:solidFill>
                <a:schemeClr val="lt2"/>
              </a:solidFill>
              <a:latin typeface="Meiryo UI" panose="020B0604030504040204" pitchFamily="50" charset="-128"/>
              <a:ea typeface="Meiryo UI" panose="020B0604030504040204" pitchFamily="50" charset="-128"/>
            </a:endParaRPr>
          </a:p>
          <a:p>
            <a:pPr marL="0" marR="0" lvl="0" indent="0" algn="l" rtl="0">
              <a:lnSpc>
                <a:spcPct val="100000"/>
              </a:lnSpc>
              <a:spcBef>
                <a:spcPts val="0"/>
              </a:spcBef>
              <a:spcAft>
                <a:spcPts val="0"/>
              </a:spcAft>
              <a:buNone/>
            </a:pPr>
            <a:r>
              <a:rPr lang="en-US" sz="1000" dirty="0" err="1">
                <a:solidFill>
                  <a:schemeClr val="lt2"/>
                </a:solidFill>
                <a:latin typeface="Meiryo UI" panose="020B0604030504040204" pitchFamily="50" charset="-128"/>
                <a:ea typeface="Meiryo UI" panose="020B0604030504040204" pitchFamily="50" charset="-128"/>
              </a:rPr>
              <a:t>デスクトップ</a:t>
            </a:r>
            <a:r>
              <a:rPr lang="en-US" sz="1000" dirty="0">
                <a:solidFill>
                  <a:schemeClr val="lt2"/>
                </a:solidFill>
                <a:latin typeface="Meiryo UI" panose="020B0604030504040204" pitchFamily="50" charset="-128"/>
                <a:ea typeface="Meiryo UI" panose="020B0604030504040204" pitchFamily="50" charset="-128"/>
              </a:rPr>
              <a:t> USB 3.2 Gen 1 JBOD</a:t>
            </a:r>
            <a:endParaRPr sz="1000" dirty="0">
              <a:solidFill>
                <a:schemeClr val="lt2"/>
              </a:solidFill>
              <a:latin typeface="Meiryo UI" panose="020B0604030504040204" pitchFamily="50" charset="-128"/>
              <a:ea typeface="Meiryo UI" panose="020B0604030504040204" pitchFamily="50" charset="-128"/>
            </a:endParaRPr>
          </a:p>
          <a:p>
            <a:pPr marL="0" marR="0" lvl="0" indent="0" algn="l" rtl="0">
              <a:lnSpc>
                <a:spcPct val="100000"/>
              </a:lnSpc>
              <a:spcBef>
                <a:spcPts val="0"/>
              </a:spcBef>
              <a:spcAft>
                <a:spcPts val="0"/>
              </a:spcAft>
              <a:buNone/>
            </a:pPr>
            <a:r>
              <a:rPr lang="en-US" sz="1000" dirty="0" err="1">
                <a:solidFill>
                  <a:schemeClr val="lt2"/>
                </a:solidFill>
                <a:latin typeface="Meiryo UI" panose="020B0604030504040204" pitchFamily="50" charset="-128"/>
                <a:ea typeface="Meiryo UI" panose="020B0604030504040204" pitchFamily="50" charset="-128"/>
              </a:rPr>
              <a:t>ハードウェア</a:t>
            </a:r>
            <a:r>
              <a:rPr lang="en-US" sz="1000" dirty="0">
                <a:solidFill>
                  <a:schemeClr val="lt2"/>
                </a:solidFill>
                <a:latin typeface="Meiryo UI" panose="020B0604030504040204" pitchFamily="50" charset="-128"/>
                <a:ea typeface="Meiryo UI" panose="020B0604030504040204" pitchFamily="50" charset="-128"/>
              </a:rPr>
              <a:t> RAID </a:t>
            </a:r>
            <a:r>
              <a:rPr lang="en-US" sz="1000" dirty="0" err="1">
                <a:solidFill>
                  <a:schemeClr val="lt2"/>
                </a:solidFill>
                <a:latin typeface="Meiryo UI" panose="020B0604030504040204" pitchFamily="50" charset="-128"/>
                <a:ea typeface="Meiryo UI" panose="020B0604030504040204" pitchFamily="50" charset="-128"/>
              </a:rPr>
              <a:t>をサポート</a:t>
            </a:r>
            <a:endParaRPr sz="1000" dirty="0">
              <a:solidFill>
                <a:schemeClr val="lt2"/>
              </a:solidFill>
              <a:latin typeface="Meiryo UI" panose="020B0604030504040204" pitchFamily="50" charset="-128"/>
              <a:ea typeface="Meiryo UI" panose="020B0604030504040204" pitchFamily="50" charset="-128"/>
            </a:endParaRPr>
          </a:p>
          <a:p>
            <a:pPr marL="0" marR="0" lvl="0" indent="0" algn="l" rtl="0">
              <a:lnSpc>
                <a:spcPct val="100000"/>
              </a:lnSpc>
              <a:spcBef>
                <a:spcPts val="0"/>
              </a:spcBef>
              <a:spcAft>
                <a:spcPts val="0"/>
              </a:spcAft>
              <a:buNone/>
            </a:pPr>
            <a:endParaRPr sz="1000" dirty="0">
              <a:solidFill>
                <a:schemeClr val="lt2"/>
              </a:solidFill>
              <a:latin typeface="Meiryo UI" panose="020B0604030504040204" pitchFamily="50" charset="-128"/>
              <a:ea typeface="Meiryo UI" panose="020B0604030504040204" pitchFamily="50" charset="-128"/>
            </a:endParaRPr>
          </a:p>
          <a:p>
            <a:pPr marL="0" marR="0" lvl="0" indent="0" algn="l" rtl="0">
              <a:lnSpc>
                <a:spcPct val="100000"/>
              </a:lnSpc>
              <a:spcBef>
                <a:spcPts val="0"/>
              </a:spcBef>
              <a:spcAft>
                <a:spcPts val="0"/>
              </a:spcAft>
              <a:buNone/>
            </a:pPr>
            <a:endParaRPr sz="1000" dirty="0">
              <a:solidFill>
                <a:schemeClr val="lt2"/>
              </a:solidFill>
              <a:latin typeface="Meiryo UI" panose="020B0604030504040204" pitchFamily="50" charset="-128"/>
              <a:ea typeface="Meiryo UI" panose="020B0604030504040204" pitchFamily="50" charset="-128"/>
            </a:endParaRPr>
          </a:p>
        </p:txBody>
      </p:sp>
      <p:sp>
        <p:nvSpPr>
          <p:cNvPr id="41" name="Google Shape;41;p13"/>
          <p:cNvSpPr txBox="1"/>
          <p:nvPr/>
        </p:nvSpPr>
        <p:spPr>
          <a:xfrm>
            <a:off x="682171" y="2107836"/>
            <a:ext cx="1525447" cy="30777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b="1" dirty="0">
                <a:solidFill>
                  <a:srgbClr val="744922"/>
                </a:solidFill>
                <a:latin typeface="Meiryo UI" panose="020B0604030504040204" pitchFamily="50" charset="-128"/>
                <a:ea typeface="Meiryo UI" panose="020B0604030504040204" pitchFamily="50" charset="-128"/>
              </a:rPr>
              <a:t>TR-002</a:t>
            </a:r>
            <a:endParaRPr dirty="0">
              <a:latin typeface="Meiryo UI" panose="020B0604030504040204" pitchFamily="50" charset="-128"/>
              <a:ea typeface="Meiryo UI" panose="020B0604030504040204" pitchFamily="50" charset="-128"/>
            </a:endParaRPr>
          </a:p>
        </p:txBody>
      </p:sp>
      <p:pic>
        <p:nvPicPr>
          <p:cNvPr id="42" name="Google Shape;42;p13"/>
          <p:cNvPicPr preferRelativeResize="0"/>
          <p:nvPr/>
        </p:nvPicPr>
        <p:blipFill rotWithShape="1">
          <a:blip r:embed="rId3" cstate="screen">
            <a:alphaModFix/>
            <a:extLst>
              <a:ext uri="{28A0092B-C50C-407E-A947-70E740481C1C}">
                <a14:useLocalDpi xmlns:a14="http://schemas.microsoft.com/office/drawing/2010/main"/>
              </a:ext>
            </a:extLst>
          </a:blip>
          <a:srcRect t="30080" b="30079"/>
          <a:stretch/>
        </p:blipFill>
        <p:spPr>
          <a:xfrm>
            <a:off x="2727462" y="2982785"/>
            <a:ext cx="2982811" cy="742854"/>
          </a:xfrm>
          <a:prstGeom prst="roundRect">
            <a:avLst>
              <a:gd name="adj" fmla="val 0"/>
            </a:avLst>
          </a:prstGeom>
          <a:noFill/>
          <a:ln>
            <a:noFill/>
          </a:ln>
        </p:spPr>
      </p:pic>
      <p:sp>
        <p:nvSpPr>
          <p:cNvPr id="43" name="Google Shape;43;p13"/>
          <p:cNvSpPr txBox="1"/>
          <p:nvPr/>
        </p:nvSpPr>
        <p:spPr>
          <a:xfrm>
            <a:off x="3225730" y="3884024"/>
            <a:ext cx="2194767" cy="55399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000" dirty="0">
                <a:solidFill>
                  <a:schemeClr val="lt2"/>
                </a:solidFill>
                <a:latin typeface="Meiryo UI" panose="020B0604030504040204" pitchFamily="50" charset="-128"/>
                <a:ea typeface="Meiryo UI" panose="020B0604030504040204" pitchFamily="50" charset="-128"/>
              </a:rPr>
              <a:t>12ベイ</a:t>
            </a:r>
            <a:endParaRPr sz="1000" dirty="0">
              <a:solidFill>
                <a:schemeClr val="lt2"/>
              </a:solidFill>
              <a:latin typeface="Meiryo UI" panose="020B0604030504040204" pitchFamily="50" charset="-128"/>
              <a:ea typeface="Meiryo UI" panose="020B0604030504040204" pitchFamily="50" charset="-128"/>
            </a:endParaRPr>
          </a:p>
          <a:p>
            <a:pPr marL="0" marR="0" lvl="0" indent="0" algn="l" rtl="0">
              <a:lnSpc>
                <a:spcPct val="100000"/>
              </a:lnSpc>
              <a:spcBef>
                <a:spcPts val="0"/>
              </a:spcBef>
              <a:spcAft>
                <a:spcPts val="0"/>
              </a:spcAft>
              <a:buNone/>
            </a:pPr>
            <a:r>
              <a:rPr lang="en-US" sz="1000" dirty="0" err="1">
                <a:solidFill>
                  <a:schemeClr val="lt2"/>
                </a:solidFill>
                <a:latin typeface="Meiryo UI" panose="020B0604030504040204" pitchFamily="50" charset="-128"/>
                <a:ea typeface="Meiryo UI" panose="020B0604030504040204" pitchFamily="50" charset="-128"/>
              </a:rPr>
              <a:t>ラックマウント</a:t>
            </a:r>
            <a:r>
              <a:rPr lang="en-US" sz="1000" dirty="0">
                <a:solidFill>
                  <a:schemeClr val="lt2"/>
                </a:solidFill>
                <a:latin typeface="Meiryo UI" panose="020B0604030504040204" pitchFamily="50" charset="-128"/>
                <a:ea typeface="Meiryo UI" panose="020B0604030504040204" pitchFamily="50" charset="-128"/>
              </a:rPr>
              <a:t> USB 3.2 Gen 2 JBOD</a:t>
            </a:r>
            <a:endParaRPr sz="1000" dirty="0">
              <a:solidFill>
                <a:schemeClr val="lt2"/>
              </a:solidFill>
              <a:latin typeface="Meiryo UI" panose="020B0604030504040204" pitchFamily="50" charset="-128"/>
              <a:ea typeface="Meiryo UI" panose="020B0604030504040204" pitchFamily="50" charset="-128"/>
            </a:endParaRPr>
          </a:p>
          <a:p>
            <a:pPr marL="0" marR="0" lvl="0" indent="0" algn="l" rtl="0">
              <a:lnSpc>
                <a:spcPct val="100000"/>
              </a:lnSpc>
              <a:spcBef>
                <a:spcPts val="0"/>
              </a:spcBef>
              <a:spcAft>
                <a:spcPts val="0"/>
              </a:spcAft>
              <a:buNone/>
            </a:pPr>
            <a:r>
              <a:rPr lang="en-US" sz="1000" dirty="0" err="1">
                <a:solidFill>
                  <a:schemeClr val="lt2"/>
                </a:solidFill>
                <a:latin typeface="Meiryo UI" panose="020B0604030504040204" pitchFamily="50" charset="-128"/>
                <a:ea typeface="Meiryo UI" panose="020B0604030504040204" pitchFamily="50" charset="-128"/>
              </a:rPr>
              <a:t>冗長電源</a:t>
            </a:r>
            <a:endParaRPr sz="1000" dirty="0">
              <a:solidFill>
                <a:schemeClr val="lt2"/>
              </a:solidFill>
              <a:latin typeface="Meiryo UI" panose="020B0604030504040204" pitchFamily="50" charset="-128"/>
              <a:ea typeface="Meiryo UI" panose="020B0604030504040204" pitchFamily="50" charset="-128"/>
            </a:endParaRPr>
          </a:p>
        </p:txBody>
      </p:sp>
      <p:pic>
        <p:nvPicPr>
          <p:cNvPr id="44" name="Google Shape;44;p13" descr="一張含有 室內, 電子用品, 黑色 的圖片&#10;&#10;自動產生的描述"/>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2939687" y="1040248"/>
            <a:ext cx="1689886" cy="1056179"/>
          </a:xfrm>
          <a:prstGeom prst="rect">
            <a:avLst/>
          </a:prstGeom>
          <a:noFill/>
          <a:ln>
            <a:noFill/>
          </a:ln>
        </p:spPr>
      </p:pic>
      <p:pic>
        <p:nvPicPr>
          <p:cNvPr id="45" name="Google Shape;45;p13" descr="一張含有 黑色, 電子用品 的圖片&#10;&#10;自動產生的描述"/>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264972" y="1040248"/>
            <a:ext cx="1801197" cy="1125748"/>
          </a:xfrm>
          <a:prstGeom prst="rect">
            <a:avLst/>
          </a:prstGeom>
          <a:noFill/>
          <a:ln>
            <a:noFill/>
          </a:ln>
        </p:spPr>
      </p:pic>
      <p:sp>
        <p:nvSpPr>
          <p:cNvPr id="46" name="Google Shape;46;p13"/>
          <p:cNvSpPr txBox="1"/>
          <p:nvPr/>
        </p:nvSpPr>
        <p:spPr>
          <a:xfrm>
            <a:off x="753381" y="3884024"/>
            <a:ext cx="2568939" cy="70788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000" dirty="0">
                <a:solidFill>
                  <a:schemeClr val="lt2"/>
                </a:solidFill>
                <a:latin typeface="Meiryo UI" panose="020B0604030504040204" pitchFamily="50" charset="-128"/>
                <a:ea typeface="Meiryo UI" panose="020B0604030504040204" pitchFamily="50" charset="-128"/>
              </a:rPr>
              <a:t>4ベイ</a:t>
            </a:r>
            <a:endParaRPr sz="1000" dirty="0">
              <a:solidFill>
                <a:schemeClr val="lt2"/>
              </a:solidFill>
              <a:latin typeface="Meiryo UI" panose="020B0604030504040204" pitchFamily="50" charset="-128"/>
              <a:ea typeface="Meiryo UI" panose="020B0604030504040204" pitchFamily="50" charset="-128"/>
            </a:endParaRPr>
          </a:p>
          <a:p>
            <a:pPr marL="0" marR="0" lvl="0" indent="0" algn="l" rtl="0">
              <a:lnSpc>
                <a:spcPct val="100000"/>
              </a:lnSpc>
              <a:spcBef>
                <a:spcPts val="0"/>
              </a:spcBef>
              <a:spcAft>
                <a:spcPts val="0"/>
              </a:spcAft>
              <a:buNone/>
            </a:pPr>
            <a:r>
              <a:rPr lang="en-US" sz="1000" dirty="0" err="1">
                <a:solidFill>
                  <a:schemeClr val="lt2"/>
                </a:solidFill>
                <a:latin typeface="Meiryo UI" panose="020B0604030504040204" pitchFamily="50" charset="-128"/>
                <a:ea typeface="Meiryo UI" panose="020B0604030504040204" pitchFamily="50" charset="-128"/>
              </a:rPr>
              <a:t>ラックマウント</a:t>
            </a:r>
            <a:r>
              <a:rPr lang="en-US" sz="1000" dirty="0">
                <a:solidFill>
                  <a:schemeClr val="lt2"/>
                </a:solidFill>
                <a:latin typeface="Meiryo UI" panose="020B0604030504040204" pitchFamily="50" charset="-128"/>
                <a:ea typeface="Meiryo UI" panose="020B0604030504040204" pitchFamily="50" charset="-128"/>
              </a:rPr>
              <a:t> USB 3.2 Gen 1 JBOD</a:t>
            </a:r>
            <a:endParaRPr sz="1000" dirty="0">
              <a:solidFill>
                <a:schemeClr val="lt2"/>
              </a:solidFill>
              <a:latin typeface="Meiryo UI" panose="020B0604030504040204" pitchFamily="50" charset="-128"/>
              <a:ea typeface="Meiryo UI" panose="020B0604030504040204" pitchFamily="50" charset="-128"/>
            </a:endParaRPr>
          </a:p>
          <a:p>
            <a:pPr marL="0" marR="0" lvl="0" indent="0" algn="l" rtl="0">
              <a:lnSpc>
                <a:spcPct val="100000"/>
              </a:lnSpc>
              <a:spcBef>
                <a:spcPts val="0"/>
              </a:spcBef>
              <a:spcAft>
                <a:spcPts val="0"/>
              </a:spcAft>
              <a:buNone/>
            </a:pPr>
            <a:r>
              <a:rPr lang="en-US" sz="1000" dirty="0" err="1">
                <a:solidFill>
                  <a:schemeClr val="lt2"/>
                </a:solidFill>
                <a:latin typeface="Meiryo UI" panose="020B0604030504040204" pitchFamily="50" charset="-128"/>
                <a:ea typeface="Meiryo UI" panose="020B0604030504040204" pitchFamily="50" charset="-128"/>
              </a:rPr>
              <a:t>ハードウェア</a:t>
            </a:r>
            <a:r>
              <a:rPr lang="en-US" sz="1000" dirty="0">
                <a:solidFill>
                  <a:schemeClr val="lt2"/>
                </a:solidFill>
                <a:latin typeface="Meiryo UI" panose="020B0604030504040204" pitchFamily="50" charset="-128"/>
                <a:ea typeface="Meiryo UI" panose="020B0604030504040204" pitchFamily="50" charset="-128"/>
              </a:rPr>
              <a:t> RAID </a:t>
            </a:r>
            <a:r>
              <a:rPr lang="en-US" sz="1000" dirty="0" err="1">
                <a:solidFill>
                  <a:schemeClr val="lt2"/>
                </a:solidFill>
                <a:latin typeface="Meiryo UI" panose="020B0604030504040204" pitchFamily="50" charset="-128"/>
                <a:ea typeface="Meiryo UI" panose="020B0604030504040204" pitchFamily="50" charset="-128"/>
              </a:rPr>
              <a:t>をサポート</a:t>
            </a:r>
            <a:endParaRPr sz="1000" dirty="0">
              <a:solidFill>
                <a:schemeClr val="lt2"/>
              </a:solidFill>
              <a:latin typeface="Meiryo UI" panose="020B0604030504040204" pitchFamily="50" charset="-128"/>
              <a:ea typeface="Meiryo UI" panose="020B0604030504040204" pitchFamily="50" charset="-128"/>
            </a:endParaRPr>
          </a:p>
          <a:p>
            <a:pPr marL="0" marR="0" lvl="0" indent="0" algn="l" rtl="0">
              <a:lnSpc>
                <a:spcPct val="100000"/>
              </a:lnSpc>
              <a:spcBef>
                <a:spcPts val="0"/>
              </a:spcBef>
              <a:spcAft>
                <a:spcPts val="0"/>
              </a:spcAft>
              <a:buNone/>
            </a:pPr>
            <a:endParaRPr sz="1000" dirty="0">
              <a:solidFill>
                <a:schemeClr val="lt2"/>
              </a:solidFill>
              <a:latin typeface="Meiryo UI" panose="020B0604030504040204" pitchFamily="50" charset="-128"/>
              <a:ea typeface="Meiryo UI" panose="020B0604030504040204" pitchFamily="50" charset="-128"/>
            </a:endParaRPr>
          </a:p>
        </p:txBody>
      </p:sp>
      <p:pic>
        <p:nvPicPr>
          <p:cNvPr id="47" name="Google Shape;47;p13"/>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218795" y="3271624"/>
            <a:ext cx="2445858" cy="454015"/>
          </a:xfrm>
          <a:prstGeom prst="rect">
            <a:avLst/>
          </a:prstGeom>
          <a:noFill/>
          <a:ln>
            <a:noFill/>
          </a:ln>
        </p:spPr>
      </p:pic>
      <p:pic>
        <p:nvPicPr>
          <p:cNvPr id="48" name="Google Shape;48;p13" descr="一張含有 文字, 室內, 電子用品, 電腦 的圖片&#10;&#10;自動產生的描述"/>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5767464" y="880077"/>
            <a:ext cx="2321873" cy="1451171"/>
          </a:xfrm>
          <a:prstGeom prst="rect">
            <a:avLst/>
          </a:prstGeom>
          <a:noFill/>
          <a:ln>
            <a:noFill/>
          </a:ln>
        </p:spPr>
      </p:pic>
      <p:sp>
        <p:nvSpPr>
          <p:cNvPr id="49" name="Google Shape;49;p13"/>
          <p:cNvSpPr txBox="1"/>
          <p:nvPr/>
        </p:nvSpPr>
        <p:spPr>
          <a:xfrm>
            <a:off x="5908913" y="2320782"/>
            <a:ext cx="2481715" cy="40011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000" dirty="0">
                <a:solidFill>
                  <a:schemeClr val="lt2"/>
                </a:solidFill>
                <a:latin typeface="Meiryo UI" panose="020B0604030504040204" pitchFamily="50" charset="-128"/>
                <a:ea typeface="Meiryo UI" panose="020B0604030504040204" pitchFamily="50" charset="-128"/>
              </a:rPr>
              <a:t>8ベイ</a:t>
            </a:r>
            <a:endParaRPr sz="1000" dirty="0">
              <a:solidFill>
                <a:schemeClr val="lt2"/>
              </a:solidFill>
              <a:latin typeface="Meiryo UI" panose="020B0604030504040204" pitchFamily="50" charset="-128"/>
              <a:ea typeface="Meiryo UI" panose="020B0604030504040204" pitchFamily="50" charset="-128"/>
            </a:endParaRPr>
          </a:p>
          <a:p>
            <a:pPr marL="0" marR="0" lvl="0" indent="0" algn="l" rtl="0">
              <a:lnSpc>
                <a:spcPct val="100000"/>
              </a:lnSpc>
              <a:spcBef>
                <a:spcPts val="0"/>
              </a:spcBef>
              <a:spcAft>
                <a:spcPts val="0"/>
              </a:spcAft>
              <a:buNone/>
            </a:pPr>
            <a:r>
              <a:rPr lang="en-US" sz="1000" dirty="0" err="1">
                <a:solidFill>
                  <a:schemeClr val="lt2"/>
                </a:solidFill>
                <a:latin typeface="Meiryo UI" panose="020B0604030504040204" pitchFamily="50" charset="-128"/>
                <a:ea typeface="Meiryo UI" panose="020B0604030504040204" pitchFamily="50" charset="-128"/>
              </a:rPr>
              <a:t>デスクトップ</a:t>
            </a:r>
            <a:r>
              <a:rPr lang="en-US" sz="1000" dirty="0">
                <a:solidFill>
                  <a:schemeClr val="lt2"/>
                </a:solidFill>
                <a:latin typeface="Meiryo UI" panose="020B0604030504040204" pitchFamily="50" charset="-128"/>
                <a:ea typeface="Meiryo UI" panose="020B0604030504040204" pitchFamily="50" charset="-128"/>
              </a:rPr>
              <a:t> USB 3.2 Gen 2 JBOD</a:t>
            </a:r>
            <a:endParaRPr sz="1000" dirty="0">
              <a:solidFill>
                <a:schemeClr val="lt2"/>
              </a:solidFill>
              <a:latin typeface="Meiryo UI" panose="020B0604030504040204" pitchFamily="50" charset="-128"/>
              <a:ea typeface="Meiryo UI" panose="020B0604030504040204" pitchFamily="50" charset="-128"/>
            </a:endParaRPr>
          </a:p>
        </p:txBody>
      </p:sp>
      <p:graphicFrame>
        <p:nvGraphicFramePr>
          <p:cNvPr id="50" name="Google Shape;50;p13"/>
          <p:cNvGraphicFramePr/>
          <p:nvPr>
            <p:extLst>
              <p:ext uri="{D42A27DB-BD31-4B8C-83A1-F6EECF244321}">
                <p14:modId xmlns:p14="http://schemas.microsoft.com/office/powerpoint/2010/main" val="4105356450"/>
              </p:ext>
            </p:extLst>
          </p:nvPr>
        </p:nvGraphicFramePr>
        <p:xfrm>
          <a:off x="5837703" y="2751935"/>
          <a:ext cx="2757657" cy="1684271"/>
        </p:xfrm>
        <a:graphic>
          <a:graphicData uri="http://schemas.openxmlformats.org/drawingml/2006/table">
            <a:tbl>
              <a:tblPr firstRow="1" bandRow="1">
                <a:noFill/>
              </a:tblPr>
              <a:tblGrid>
                <a:gridCol w="1835711">
                  <a:extLst>
                    <a:ext uri="{9D8B030D-6E8A-4147-A177-3AD203B41FA5}">
                      <a16:colId xmlns:a16="http://schemas.microsoft.com/office/drawing/2014/main" val="20000"/>
                    </a:ext>
                  </a:extLst>
                </a:gridCol>
                <a:gridCol w="921946">
                  <a:extLst>
                    <a:ext uri="{9D8B030D-6E8A-4147-A177-3AD203B41FA5}">
                      <a16:colId xmlns:a16="http://schemas.microsoft.com/office/drawing/2014/main" val="20001"/>
                    </a:ext>
                  </a:extLst>
                </a:gridCol>
              </a:tblGrid>
              <a:tr h="138275">
                <a:tc gridSpan="2">
                  <a:txBody>
                    <a:bodyPr/>
                    <a:lstStyle/>
                    <a:p>
                      <a:pPr marL="0" marR="0" lvl="0" indent="0" algn="l" rtl="0">
                        <a:lnSpc>
                          <a:spcPct val="115000"/>
                        </a:lnSpc>
                        <a:spcBef>
                          <a:spcPts val="0"/>
                        </a:spcBef>
                        <a:spcAft>
                          <a:spcPts val="0"/>
                        </a:spcAft>
                        <a:buClr>
                          <a:srgbClr val="000000"/>
                        </a:buClr>
                        <a:buSzPts val="1100"/>
                        <a:buFont typeface="Arial"/>
                        <a:buNone/>
                      </a:pPr>
                      <a:r>
                        <a:rPr lang="en-US" sz="1100" b="1" u="none" strike="noStrike" cap="none" dirty="0">
                          <a:solidFill>
                            <a:schemeClr val="lt2"/>
                          </a:solidFill>
                          <a:latin typeface="Meiryo UI" panose="020B0604030504040204" pitchFamily="50" charset="-128"/>
                        </a:rPr>
                        <a:t>TS-410E</a:t>
                      </a:r>
                      <a:r>
                        <a:rPr lang="ja-JP" altLang="en-US" sz="1100" b="1" u="none" strike="noStrike" cap="none" dirty="0">
                          <a:solidFill>
                            <a:schemeClr val="lt2"/>
                          </a:solidFill>
                          <a:latin typeface="Meiryo UI" panose="020B0604030504040204" pitchFamily="50" charset="-128"/>
                        </a:rPr>
                        <a:t>がサポートする</a:t>
                      </a:r>
                      <a:r>
                        <a:rPr lang="en-US" sz="1100" b="1" u="none" strike="noStrike" cap="none" dirty="0">
                          <a:solidFill>
                            <a:schemeClr val="lt2"/>
                          </a:solidFill>
                          <a:latin typeface="Meiryo UI" panose="020B0604030504040204" pitchFamily="50" charset="-128"/>
                        </a:rPr>
                        <a:t>JBOD</a:t>
                      </a:r>
                      <a:r>
                        <a:rPr lang="ja-JP" altLang="en-US" sz="1100" b="1" u="none" strike="noStrike" cap="none" dirty="0">
                          <a:solidFill>
                            <a:schemeClr val="lt2"/>
                          </a:solidFill>
                          <a:latin typeface="Meiryo UI" panose="020B0604030504040204" pitchFamily="50" charset="-128"/>
                        </a:rPr>
                        <a:t>の最大数</a:t>
                      </a:r>
                      <a:endParaRPr sz="1100" b="1" i="0" u="none" strike="noStrike" cap="none" dirty="0">
                        <a:solidFill>
                          <a:schemeClr val="lt2"/>
                        </a:solidFill>
                        <a:latin typeface="Meiryo UI" panose="020B0604030504040204" pitchFamily="50" charset="-128"/>
                        <a:ea typeface="Meiryo UI" panose="020B0604030504040204" pitchFamily="50" charset="-128"/>
                        <a:cs typeface="Arial"/>
                        <a:sym typeface="Arial"/>
                      </a:endParaRPr>
                    </a:p>
                  </a:txBody>
                  <a:tcPr marL="91450" marR="91450" marT="45725" marB="45725">
                    <a:lnL w="9525" cap="flat" cmpd="sng">
                      <a:solidFill>
                        <a:srgbClr val="744922"/>
                      </a:solidFill>
                      <a:prstDash val="solid"/>
                      <a:round/>
                      <a:headEnd type="none" w="sm" len="sm"/>
                      <a:tailEnd type="none" w="sm" len="sm"/>
                    </a:lnL>
                    <a:lnR w="9525" cap="flat" cmpd="sng">
                      <a:solidFill>
                        <a:srgbClr val="744922"/>
                      </a:solidFill>
                      <a:prstDash val="solid"/>
                      <a:round/>
                      <a:headEnd type="none" w="sm" len="sm"/>
                      <a:tailEnd type="none" w="sm" len="sm"/>
                    </a:lnR>
                    <a:lnT w="9525" cap="flat" cmpd="sng">
                      <a:solidFill>
                        <a:srgbClr val="744922"/>
                      </a:solidFill>
                      <a:prstDash val="solid"/>
                      <a:round/>
                      <a:headEnd type="none" w="sm" len="sm"/>
                      <a:tailEnd type="none" w="sm" len="sm"/>
                    </a:lnT>
                    <a:lnB w="12700" cap="flat" cmpd="sng">
                      <a:solidFill>
                        <a:srgbClr val="744922"/>
                      </a:solidFill>
                      <a:prstDash val="solid"/>
                      <a:round/>
                      <a:headEnd type="none" w="sm" len="sm"/>
                      <a:tailEnd type="none" w="sm" len="sm"/>
                    </a:lnB>
                  </a:tcPr>
                </a:tc>
                <a:tc hMerge="1">
                  <a:txBody>
                    <a:bodyPr/>
                    <a:lstStyle/>
                    <a:p>
                      <a:endParaRPr lang="ja-JP"/>
                    </a:p>
                  </a:txBody>
                  <a:tcPr/>
                </a:tc>
                <a:extLst>
                  <a:ext uri="{0D108BD9-81ED-4DB2-BD59-A6C34878D82A}">
                    <a16:rowId xmlns:a16="http://schemas.microsoft.com/office/drawing/2014/main" val="10000"/>
                  </a:ext>
                </a:extLst>
              </a:tr>
              <a:tr h="138275">
                <a:tc>
                  <a:txBody>
                    <a:bodyPr/>
                    <a:lstStyle/>
                    <a:p>
                      <a:pPr marL="0" marR="0" lvl="0" indent="0" algn="l" rtl="0">
                        <a:lnSpc>
                          <a:spcPct val="115000"/>
                        </a:lnSpc>
                        <a:spcBef>
                          <a:spcPts val="0"/>
                        </a:spcBef>
                        <a:spcAft>
                          <a:spcPts val="0"/>
                        </a:spcAft>
                        <a:buClr>
                          <a:srgbClr val="000000"/>
                        </a:buClr>
                        <a:buSzPts val="1100"/>
                        <a:buFont typeface="Arial"/>
                        <a:buNone/>
                      </a:pPr>
                      <a:r>
                        <a:rPr lang="en-US" sz="1100" b="0" u="none" strike="noStrike" cap="none" dirty="0">
                          <a:solidFill>
                            <a:schemeClr val="lt2"/>
                          </a:solidFill>
                          <a:latin typeface="Meiryo UI" panose="020B0604030504040204" pitchFamily="50" charset="-128"/>
                        </a:rPr>
                        <a:t>TR-002</a:t>
                      </a:r>
                      <a:endParaRPr sz="1100" b="0" i="0" u="none" strike="noStrike" cap="none" dirty="0">
                        <a:solidFill>
                          <a:schemeClr val="lt2"/>
                        </a:solidFill>
                        <a:latin typeface="Meiryo UI" panose="020B0604030504040204" pitchFamily="50" charset="-128"/>
                        <a:ea typeface="Meiryo UI" panose="020B0604030504040204" pitchFamily="50" charset="-128"/>
                        <a:cs typeface="Arial"/>
                        <a:sym typeface="Arial"/>
                      </a:endParaRPr>
                    </a:p>
                  </a:txBody>
                  <a:tcPr marL="91450" marR="91450" marT="45725" marB="45725">
                    <a:lnL w="9525" cap="flat" cmpd="sng">
                      <a:solidFill>
                        <a:srgbClr val="744922"/>
                      </a:solidFill>
                      <a:prstDash val="solid"/>
                      <a:round/>
                      <a:headEnd type="none" w="sm" len="sm"/>
                      <a:tailEnd type="none" w="sm" len="sm"/>
                    </a:lnL>
                    <a:lnR w="9525" cap="flat" cmpd="sng">
                      <a:solidFill>
                        <a:srgbClr val="744922"/>
                      </a:solidFill>
                      <a:prstDash val="solid"/>
                      <a:round/>
                      <a:headEnd type="none" w="sm" len="sm"/>
                      <a:tailEnd type="none" w="sm" len="sm"/>
                    </a:lnR>
                    <a:lnT w="12700" cap="flat" cmpd="sng">
                      <a:solidFill>
                        <a:srgbClr val="744922"/>
                      </a:solidFill>
                      <a:prstDash val="solid"/>
                      <a:round/>
                      <a:headEnd type="none" w="sm" len="sm"/>
                      <a:tailEnd type="none" w="sm" len="sm"/>
                    </a:lnT>
                    <a:lnB w="9525" cap="flat" cmpd="sng">
                      <a:solidFill>
                        <a:srgbClr val="744922"/>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100"/>
                        <a:buFont typeface="Arial"/>
                        <a:buNone/>
                      </a:pPr>
                      <a:r>
                        <a:rPr lang="en-US" sz="1100" b="0" u="none" strike="noStrike" cap="none" dirty="0">
                          <a:solidFill>
                            <a:schemeClr val="lt2"/>
                          </a:solidFill>
                          <a:latin typeface="Meiryo UI" panose="020B0604030504040204" pitchFamily="50" charset="-128"/>
                        </a:rPr>
                        <a:t>2</a:t>
                      </a:r>
                      <a:endParaRPr sz="1100" b="0" i="0" u="none" strike="noStrike" cap="none" dirty="0">
                        <a:solidFill>
                          <a:schemeClr val="lt2"/>
                        </a:solidFill>
                        <a:latin typeface="Meiryo UI" panose="020B0604030504040204" pitchFamily="50" charset="-128"/>
                        <a:ea typeface="Meiryo UI" panose="020B0604030504040204" pitchFamily="50" charset="-128"/>
                        <a:cs typeface="Arial"/>
                        <a:sym typeface="Arial"/>
                      </a:endParaRPr>
                    </a:p>
                  </a:txBody>
                  <a:tcPr marL="91450" marR="91450" marT="45725" marB="45725">
                    <a:lnL w="9525" cap="flat" cmpd="sng">
                      <a:solidFill>
                        <a:srgbClr val="744922"/>
                      </a:solidFill>
                      <a:prstDash val="solid"/>
                      <a:round/>
                      <a:headEnd type="none" w="sm" len="sm"/>
                      <a:tailEnd type="none" w="sm" len="sm"/>
                    </a:lnL>
                    <a:lnR w="9525" cap="flat" cmpd="sng">
                      <a:solidFill>
                        <a:srgbClr val="744922"/>
                      </a:solidFill>
                      <a:prstDash val="solid"/>
                      <a:round/>
                      <a:headEnd type="none" w="sm" len="sm"/>
                      <a:tailEnd type="none" w="sm" len="sm"/>
                    </a:lnR>
                    <a:lnT w="12700" cap="flat" cmpd="sng">
                      <a:solidFill>
                        <a:srgbClr val="744922"/>
                      </a:solidFill>
                      <a:prstDash val="solid"/>
                      <a:round/>
                      <a:headEnd type="none" w="sm" len="sm"/>
                      <a:tailEnd type="none" w="sm" len="sm"/>
                    </a:lnT>
                    <a:lnB w="9525" cap="flat" cmpd="sng">
                      <a:solidFill>
                        <a:srgbClr val="744922"/>
                      </a:solidFill>
                      <a:prstDash val="solid"/>
                      <a:round/>
                      <a:headEnd type="none" w="sm" len="sm"/>
                      <a:tailEnd type="none" w="sm" len="sm"/>
                    </a:lnB>
                  </a:tcPr>
                </a:tc>
                <a:extLst>
                  <a:ext uri="{0D108BD9-81ED-4DB2-BD59-A6C34878D82A}">
                    <a16:rowId xmlns:a16="http://schemas.microsoft.com/office/drawing/2014/main" val="10001"/>
                  </a:ext>
                </a:extLst>
              </a:tr>
              <a:tr h="138275">
                <a:tc>
                  <a:txBody>
                    <a:bodyPr/>
                    <a:lstStyle/>
                    <a:p>
                      <a:pPr marL="0" marR="0" lvl="0" indent="0" algn="l" rtl="0">
                        <a:lnSpc>
                          <a:spcPct val="115000"/>
                        </a:lnSpc>
                        <a:spcBef>
                          <a:spcPts val="0"/>
                        </a:spcBef>
                        <a:spcAft>
                          <a:spcPts val="0"/>
                        </a:spcAft>
                        <a:buClr>
                          <a:srgbClr val="000000"/>
                        </a:buClr>
                        <a:buSzPts val="1100"/>
                        <a:buFont typeface="Arial"/>
                        <a:buNone/>
                      </a:pPr>
                      <a:r>
                        <a:rPr lang="en-US" sz="1100" b="0" u="none" strike="noStrike" cap="none" dirty="0">
                          <a:solidFill>
                            <a:schemeClr val="lt2"/>
                          </a:solidFill>
                          <a:latin typeface="Meiryo UI" panose="020B0604030504040204" pitchFamily="50" charset="-128"/>
                        </a:rPr>
                        <a:t>TR-004</a:t>
                      </a:r>
                      <a:endParaRPr sz="1100" b="0" i="0" u="none" strike="noStrike" cap="none" dirty="0">
                        <a:solidFill>
                          <a:schemeClr val="lt2"/>
                        </a:solidFill>
                        <a:latin typeface="Meiryo UI" panose="020B0604030504040204" pitchFamily="50" charset="-128"/>
                        <a:ea typeface="Meiryo UI" panose="020B0604030504040204" pitchFamily="50" charset="-128"/>
                        <a:cs typeface="Arial"/>
                        <a:sym typeface="Arial"/>
                      </a:endParaRPr>
                    </a:p>
                  </a:txBody>
                  <a:tcPr marL="91450" marR="91450" marT="45725" marB="45725">
                    <a:lnL w="9525" cap="flat" cmpd="sng">
                      <a:solidFill>
                        <a:srgbClr val="744922"/>
                      </a:solidFill>
                      <a:prstDash val="solid"/>
                      <a:round/>
                      <a:headEnd type="none" w="sm" len="sm"/>
                      <a:tailEnd type="none" w="sm" len="sm"/>
                    </a:lnL>
                    <a:lnR w="9525" cap="flat" cmpd="sng">
                      <a:solidFill>
                        <a:srgbClr val="744922"/>
                      </a:solidFill>
                      <a:prstDash val="solid"/>
                      <a:round/>
                      <a:headEnd type="none" w="sm" len="sm"/>
                      <a:tailEnd type="none" w="sm" len="sm"/>
                    </a:lnR>
                    <a:lnT w="9525" cap="flat" cmpd="sng">
                      <a:solidFill>
                        <a:srgbClr val="744922"/>
                      </a:solidFill>
                      <a:prstDash val="solid"/>
                      <a:round/>
                      <a:headEnd type="none" w="sm" len="sm"/>
                      <a:tailEnd type="none" w="sm" len="sm"/>
                    </a:lnT>
                    <a:lnB w="9525" cap="flat" cmpd="sng">
                      <a:solidFill>
                        <a:srgbClr val="744922"/>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100"/>
                        <a:buFont typeface="Arial"/>
                        <a:buNone/>
                      </a:pPr>
                      <a:r>
                        <a:rPr lang="en-US" sz="1100" b="0" u="none" strike="noStrike" cap="none" dirty="0">
                          <a:solidFill>
                            <a:schemeClr val="lt2"/>
                          </a:solidFill>
                          <a:latin typeface="Meiryo UI" panose="020B0604030504040204" pitchFamily="50" charset="-128"/>
                        </a:rPr>
                        <a:t>2</a:t>
                      </a:r>
                      <a:endParaRPr sz="1100" b="0" i="0" u="none" strike="noStrike" cap="none" dirty="0">
                        <a:solidFill>
                          <a:schemeClr val="lt2"/>
                        </a:solidFill>
                        <a:latin typeface="Meiryo UI" panose="020B0604030504040204" pitchFamily="50" charset="-128"/>
                        <a:ea typeface="Meiryo UI" panose="020B0604030504040204" pitchFamily="50" charset="-128"/>
                        <a:cs typeface="Arial"/>
                        <a:sym typeface="Arial"/>
                      </a:endParaRPr>
                    </a:p>
                  </a:txBody>
                  <a:tcPr marL="91450" marR="91450" marT="45725" marB="45725">
                    <a:lnL w="9525" cap="flat" cmpd="sng">
                      <a:solidFill>
                        <a:srgbClr val="744922"/>
                      </a:solidFill>
                      <a:prstDash val="solid"/>
                      <a:round/>
                      <a:headEnd type="none" w="sm" len="sm"/>
                      <a:tailEnd type="none" w="sm" len="sm"/>
                    </a:lnL>
                    <a:lnR w="9525" cap="flat" cmpd="sng">
                      <a:solidFill>
                        <a:srgbClr val="744922"/>
                      </a:solidFill>
                      <a:prstDash val="solid"/>
                      <a:round/>
                      <a:headEnd type="none" w="sm" len="sm"/>
                      <a:tailEnd type="none" w="sm" len="sm"/>
                    </a:lnR>
                    <a:lnT w="9525" cap="flat" cmpd="sng">
                      <a:solidFill>
                        <a:srgbClr val="744922"/>
                      </a:solidFill>
                      <a:prstDash val="solid"/>
                      <a:round/>
                      <a:headEnd type="none" w="sm" len="sm"/>
                      <a:tailEnd type="none" w="sm" len="sm"/>
                    </a:lnT>
                    <a:lnB w="9525" cap="flat" cmpd="sng">
                      <a:solidFill>
                        <a:srgbClr val="744922"/>
                      </a:solidFill>
                      <a:prstDash val="solid"/>
                      <a:round/>
                      <a:headEnd type="none" w="sm" len="sm"/>
                      <a:tailEnd type="none" w="sm" len="sm"/>
                    </a:lnB>
                  </a:tcPr>
                </a:tc>
                <a:extLst>
                  <a:ext uri="{0D108BD9-81ED-4DB2-BD59-A6C34878D82A}">
                    <a16:rowId xmlns:a16="http://schemas.microsoft.com/office/drawing/2014/main" val="10002"/>
                  </a:ext>
                </a:extLst>
              </a:tr>
              <a:tr h="138275">
                <a:tc>
                  <a:txBody>
                    <a:bodyPr/>
                    <a:lstStyle/>
                    <a:p>
                      <a:pPr marL="0" marR="0" lvl="0" indent="0" algn="l" rtl="0">
                        <a:lnSpc>
                          <a:spcPct val="115000"/>
                        </a:lnSpc>
                        <a:spcBef>
                          <a:spcPts val="0"/>
                        </a:spcBef>
                        <a:spcAft>
                          <a:spcPts val="0"/>
                        </a:spcAft>
                        <a:buClr>
                          <a:srgbClr val="000000"/>
                        </a:buClr>
                        <a:buSzPts val="1100"/>
                        <a:buFont typeface="Arial"/>
                        <a:buNone/>
                      </a:pPr>
                      <a:r>
                        <a:rPr lang="en-US" sz="1100" b="0" u="none" strike="noStrike" cap="none" dirty="0">
                          <a:solidFill>
                            <a:schemeClr val="lt2"/>
                          </a:solidFill>
                          <a:latin typeface="Meiryo UI" panose="020B0604030504040204" pitchFamily="50" charset="-128"/>
                        </a:rPr>
                        <a:t>TL-D800C</a:t>
                      </a:r>
                      <a:endParaRPr sz="1100" b="0" i="0" u="none" strike="noStrike" cap="none" dirty="0">
                        <a:solidFill>
                          <a:schemeClr val="lt2"/>
                        </a:solidFill>
                        <a:latin typeface="Meiryo UI" panose="020B0604030504040204" pitchFamily="50" charset="-128"/>
                        <a:ea typeface="Meiryo UI" panose="020B0604030504040204" pitchFamily="50" charset="-128"/>
                        <a:cs typeface="Arial"/>
                        <a:sym typeface="Arial"/>
                      </a:endParaRPr>
                    </a:p>
                  </a:txBody>
                  <a:tcPr marL="91450" marR="91450" marT="45725" marB="45725">
                    <a:lnL w="9525" cap="flat" cmpd="sng">
                      <a:solidFill>
                        <a:srgbClr val="744922"/>
                      </a:solidFill>
                      <a:prstDash val="solid"/>
                      <a:round/>
                      <a:headEnd type="none" w="sm" len="sm"/>
                      <a:tailEnd type="none" w="sm" len="sm"/>
                    </a:lnL>
                    <a:lnR w="9525" cap="flat" cmpd="sng">
                      <a:solidFill>
                        <a:srgbClr val="744922"/>
                      </a:solidFill>
                      <a:prstDash val="solid"/>
                      <a:round/>
                      <a:headEnd type="none" w="sm" len="sm"/>
                      <a:tailEnd type="none" w="sm" len="sm"/>
                    </a:lnR>
                    <a:lnT w="9525" cap="flat" cmpd="sng">
                      <a:solidFill>
                        <a:srgbClr val="744922"/>
                      </a:solidFill>
                      <a:prstDash val="solid"/>
                      <a:round/>
                      <a:headEnd type="none" w="sm" len="sm"/>
                      <a:tailEnd type="none" w="sm" len="sm"/>
                    </a:lnT>
                    <a:lnB w="9525" cap="flat" cmpd="sng">
                      <a:solidFill>
                        <a:srgbClr val="744922"/>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100"/>
                        <a:buFont typeface="Arial"/>
                        <a:buNone/>
                      </a:pPr>
                      <a:r>
                        <a:rPr lang="en-US" sz="1100" b="0" u="none" strike="noStrike" cap="none" dirty="0">
                          <a:solidFill>
                            <a:schemeClr val="lt2"/>
                          </a:solidFill>
                          <a:latin typeface="Meiryo UI" panose="020B0604030504040204" pitchFamily="50" charset="-128"/>
                        </a:rPr>
                        <a:t>1</a:t>
                      </a:r>
                      <a:endParaRPr sz="1100" b="0" i="0" u="none" strike="noStrike" cap="none" dirty="0">
                        <a:solidFill>
                          <a:schemeClr val="lt2"/>
                        </a:solidFill>
                        <a:latin typeface="Meiryo UI" panose="020B0604030504040204" pitchFamily="50" charset="-128"/>
                        <a:ea typeface="Meiryo UI" panose="020B0604030504040204" pitchFamily="50" charset="-128"/>
                        <a:cs typeface="Arial"/>
                        <a:sym typeface="Arial"/>
                      </a:endParaRPr>
                    </a:p>
                  </a:txBody>
                  <a:tcPr marL="91450" marR="91450" marT="45725" marB="45725">
                    <a:lnL w="9525" cap="flat" cmpd="sng">
                      <a:solidFill>
                        <a:srgbClr val="744922"/>
                      </a:solidFill>
                      <a:prstDash val="solid"/>
                      <a:round/>
                      <a:headEnd type="none" w="sm" len="sm"/>
                      <a:tailEnd type="none" w="sm" len="sm"/>
                    </a:lnL>
                    <a:lnR w="9525" cap="flat" cmpd="sng">
                      <a:solidFill>
                        <a:srgbClr val="744922"/>
                      </a:solidFill>
                      <a:prstDash val="solid"/>
                      <a:round/>
                      <a:headEnd type="none" w="sm" len="sm"/>
                      <a:tailEnd type="none" w="sm" len="sm"/>
                    </a:lnR>
                    <a:lnT w="9525" cap="flat" cmpd="sng">
                      <a:solidFill>
                        <a:srgbClr val="744922"/>
                      </a:solidFill>
                      <a:prstDash val="solid"/>
                      <a:round/>
                      <a:headEnd type="none" w="sm" len="sm"/>
                      <a:tailEnd type="none" w="sm" len="sm"/>
                    </a:lnT>
                    <a:lnB w="9525" cap="flat" cmpd="sng">
                      <a:solidFill>
                        <a:srgbClr val="744922"/>
                      </a:solidFill>
                      <a:prstDash val="solid"/>
                      <a:round/>
                      <a:headEnd type="none" w="sm" len="sm"/>
                      <a:tailEnd type="none" w="sm" len="sm"/>
                    </a:lnB>
                  </a:tcPr>
                </a:tc>
                <a:extLst>
                  <a:ext uri="{0D108BD9-81ED-4DB2-BD59-A6C34878D82A}">
                    <a16:rowId xmlns:a16="http://schemas.microsoft.com/office/drawing/2014/main" val="10003"/>
                  </a:ext>
                </a:extLst>
              </a:tr>
              <a:tr h="138275">
                <a:tc>
                  <a:txBody>
                    <a:bodyPr/>
                    <a:lstStyle/>
                    <a:p>
                      <a:pPr marL="0" marR="0" lvl="0" indent="0" algn="l" rtl="0">
                        <a:lnSpc>
                          <a:spcPct val="115000"/>
                        </a:lnSpc>
                        <a:spcBef>
                          <a:spcPts val="0"/>
                        </a:spcBef>
                        <a:spcAft>
                          <a:spcPts val="0"/>
                        </a:spcAft>
                        <a:buClr>
                          <a:srgbClr val="000000"/>
                        </a:buClr>
                        <a:buSzPts val="1100"/>
                        <a:buFont typeface="Arial"/>
                        <a:buNone/>
                      </a:pPr>
                      <a:r>
                        <a:rPr lang="en-US" sz="1100" b="0" u="none" strike="noStrike" cap="none" dirty="0">
                          <a:solidFill>
                            <a:schemeClr val="lt2"/>
                          </a:solidFill>
                          <a:latin typeface="Meiryo UI" panose="020B0604030504040204" pitchFamily="50" charset="-128"/>
                        </a:rPr>
                        <a:t>TR-004U</a:t>
                      </a:r>
                      <a:endParaRPr sz="1100" b="0" i="0" u="none" strike="noStrike" cap="none" dirty="0">
                        <a:solidFill>
                          <a:schemeClr val="lt2"/>
                        </a:solidFill>
                        <a:latin typeface="Meiryo UI" panose="020B0604030504040204" pitchFamily="50" charset="-128"/>
                        <a:ea typeface="Meiryo UI" panose="020B0604030504040204" pitchFamily="50" charset="-128"/>
                        <a:cs typeface="Arial"/>
                        <a:sym typeface="Arial"/>
                      </a:endParaRPr>
                    </a:p>
                  </a:txBody>
                  <a:tcPr marL="91450" marR="91450" marT="45725" marB="45725">
                    <a:lnL w="9525" cap="flat" cmpd="sng">
                      <a:solidFill>
                        <a:srgbClr val="744922"/>
                      </a:solidFill>
                      <a:prstDash val="solid"/>
                      <a:round/>
                      <a:headEnd type="none" w="sm" len="sm"/>
                      <a:tailEnd type="none" w="sm" len="sm"/>
                    </a:lnL>
                    <a:lnR w="9525" cap="flat" cmpd="sng">
                      <a:solidFill>
                        <a:srgbClr val="744922"/>
                      </a:solidFill>
                      <a:prstDash val="solid"/>
                      <a:round/>
                      <a:headEnd type="none" w="sm" len="sm"/>
                      <a:tailEnd type="none" w="sm" len="sm"/>
                    </a:lnR>
                    <a:lnT w="9525" cap="flat" cmpd="sng">
                      <a:solidFill>
                        <a:srgbClr val="744922"/>
                      </a:solidFill>
                      <a:prstDash val="solid"/>
                      <a:round/>
                      <a:headEnd type="none" w="sm" len="sm"/>
                      <a:tailEnd type="none" w="sm" len="sm"/>
                    </a:lnT>
                    <a:lnB w="9525" cap="flat" cmpd="sng">
                      <a:solidFill>
                        <a:srgbClr val="744922"/>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100"/>
                        <a:buFont typeface="Arial"/>
                        <a:buNone/>
                      </a:pPr>
                      <a:r>
                        <a:rPr lang="en-US" sz="1100" b="0" u="none" strike="noStrike" cap="none" dirty="0">
                          <a:solidFill>
                            <a:schemeClr val="lt2"/>
                          </a:solidFill>
                          <a:latin typeface="Meiryo UI" panose="020B0604030504040204" pitchFamily="50" charset="-128"/>
                        </a:rPr>
                        <a:t>2</a:t>
                      </a:r>
                      <a:endParaRPr sz="1100" b="0" i="0" u="none" strike="noStrike" cap="none" dirty="0">
                        <a:solidFill>
                          <a:schemeClr val="lt2"/>
                        </a:solidFill>
                        <a:latin typeface="Meiryo UI" panose="020B0604030504040204" pitchFamily="50" charset="-128"/>
                        <a:ea typeface="Meiryo UI" panose="020B0604030504040204" pitchFamily="50" charset="-128"/>
                        <a:cs typeface="Arial"/>
                        <a:sym typeface="Arial"/>
                      </a:endParaRPr>
                    </a:p>
                  </a:txBody>
                  <a:tcPr marL="91450" marR="91450" marT="45725" marB="45725">
                    <a:lnL w="9525" cap="flat" cmpd="sng">
                      <a:solidFill>
                        <a:srgbClr val="744922"/>
                      </a:solidFill>
                      <a:prstDash val="solid"/>
                      <a:round/>
                      <a:headEnd type="none" w="sm" len="sm"/>
                      <a:tailEnd type="none" w="sm" len="sm"/>
                    </a:lnL>
                    <a:lnR w="9525" cap="flat" cmpd="sng">
                      <a:solidFill>
                        <a:srgbClr val="744922"/>
                      </a:solidFill>
                      <a:prstDash val="solid"/>
                      <a:round/>
                      <a:headEnd type="none" w="sm" len="sm"/>
                      <a:tailEnd type="none" w="sm" len="sm"/>
                    </a:lnR>
                    <a:lnT w="9525" cap="flat" cmpd="sng">
                      <a:solidFill>
                        <a:srgbClr val="744922"/>
                      </a:solidFill>
                      <a:prstDash val="solid"/>
                      <a:round/>
                      <a:headEnd type="none" w="sm" len="sm"/>
                      <a:tailEnd type="none" w="sm" len="sm"/>
                    </a:lnT>
                    <a:lnB w="9525" cap="flat" cmpd="sng">
                      <a:solidFill>
                        <a:srgbClr val="744922"/>
                      </a:solidFill>
                      <a:prstDash val="solid"/>
                      <a:round/>
                      <a:headEnd type="none" w="sm" len="sm"/>
                      <a:tailEnd type="none" w="sm" len="sm"/>
                    </a:lnB>
                  </a:tcPr>
                </a:tc>
                <a:extLst>
                  <a:ext uri="{0D108BD9-81ED-4DB2-BD59-A6C34878D82A}">
                    <a16:rowId xmlns:a16="http://schemas.microsoft.com/office/drawing/2014/main" val="10004"/>
                  </a:ext>
                </a:extLst>
              </a:tr>
              <a:tr h="138275">
                <a:tc>
                  <a:txBody>
                    <a:bodyPr/>
                    <a:lstStyle/>
                    <a:p>
                      <a:pPr marL="0" marR="0" lvl="0" indent="0" algn="l" rtl="0">
                        <a:lnSpc>
                          <a:spcPct val="115000"/>
                        </a:lnSpc>
                        <a:spcBef>
                          <a:spcPts val="0"/>
                        </a:spcBef>
                        <a:spcAft>
                          <a:spcPts val="0"/>
                        </a:spcAft>
                        <a:buClr>
                          <a:srgbClr val="000000"/>
                        </a:buClr>
                        <a:buSzPts val="1100"/>
                        <a:buFont typeface="Arial"/>
                        <a:buNone/>
                      </a:pPr>
                      <a:r>
                        <a:rPr lang="en-US" sz="1100" b="0" u="none" strike="noStrike" cap="none" dirty="0">
                          <a:solidFill>
                            <a:schemeClr val="lt2"/>
                          </a:solidFill>
                          <a:latin typeface="Meiryo UI" panose="020B0604030504040204" pitchFamily="50" charset="-128"/>
                        </a:rPr>
                        <a:t>TL-R1200C-RP</a:t>
                      </a:r>
                      <a:endParaRPr sz="1100" b="0" i="0" u="none" strike="noStrike" cap="none" dirty="0">
                        <a:solidFill>
                          <a:schemeClr val="lt2"/>
                        </a:solidFill>
                        <a:latin typeface="Meiryo UI" panose="020B0604030504040204" pitchFamily="50" charset="-128"/>
                        <a:ea typeface="Meiryo UI" panose="020B0604030504040204" pitchFamily="50" charset="-128"/>
                        <a:cs typeface="Arial"/>
                        <a:sym typeface="Arial"/>
                      </a:endParaRPr>
                    </a:p>
                  </a:txBody>
                  <a:tcPr marL="91450" marR="91450" marT="45725" marB="45725">
                    <a:lnL w="9525" cap="flat" cmpd="sng">
                      <a:solidFill>
                        <a:srgbClr val="744922"/>
                      </a:solidFill>
                      <a:prstDash val="solid"/>
                      <a:round/>
                      <a:headEnd type="none" w="sm" len="sm"/>
                      <a:tailEnd type="none" w="sm" len="sm"/>
                    </a:lnL>
                    <a:lnR w="9525" cap="flat" cmpd="sng">
                      <a:solidFill>
                        <a:srgbClr val="744922"/>
                      </a:solidFill>
                      <a:prstDash val="solid"/>
                      <a:round/>
                      <a:headEnd type="none" w="sm" len="sm"/>
                      <a:tailEnd type="none" w="sm" len="sm"/>
                    </a:lnR>
                    <a:lnT w="9525" cap="flat" cmpd="sng">
                      <a:solidFill>
                        <a:srgbClr val="744922"/>
                      </a:solidFill>
                      <a:prstDash val="solid"/>
                      <a:round/>
                      <a:headEnd type="none" w="sm" len="sm"/>
                      <a:tailEnd type="none" w="sm" len="sm"/>
                    </a:lnT>
                    <a:lnB w="9525" cap="flat" cmpd="sng">
                      <a:solidFill>
                        <a:srgbClr val="744922"/>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100"/>
                        <a:buFont typeface="Arial"/>
                        <a:buNone/>
                      </a:pPr>
                      <a:r>
                        <a:rPr lang="en-US" sz="1100" b="0" u="none" strike="noStrike" cap="none" dirty="0">
                          <a:solidFill>
                            <a:schemeClr val="lt2"/>
                          </a:solidFill>
                          <a:latin typeface="Meiryo UI" panose="020B0604030504040204" pitchFamily="50" charset="-128"/>
                        </a:rPr>
                        <a:t>1</a:t>
                      </a:r>
                      <a:endParaRPr sz="1100" b="0" i="0" u="none" strike="noStrike" cap="none" dirty="0">
                        <a:solidFill>
                          <a:schemeClr val="lt2"/>
                        </a:solidFill>
                        <a:latin typeface="Meiryo UI" panose="020B0604030504040204" pitchFamily="50" charset="-128"/>
                        <a:ea typeface="Meiryo UI" panose="020B0604030504040204" pitchFamily="50" charset="-128"/>
                        <a:cs typeface="Arial"/>
                        <a:sym typeface="Arial"/>
                      </a:endParaRPr>
                    </a:p>
                  </a:txBody>
                  <a:tcPr marL="91450" marR="91450" marT="45725" marB="45725">
                    <a:lnL w="9525" cap="flat" cmpd="sng">
                      <a:solidFill>
                        <a:srgbClr val="744922"/>
                      </a:solidFill>
                      <a:prstDash val="solid"/>
                      <a:round/>
                      <a:headEnd type="none" w="sm" len="sm"/>
                      <a:tailEnd type="none" w="sm" len="sm"/>
                    </a:lnL>
                    <a:lnR w="9525" cap="flat" cmpd="sng">
                      <a:solidFill>
                        <a:srgbClr val="744922"/>
                      </a:solidFill>
                      <a:prstDash val="solid"/>
                      <a:round/>
                      <a:headEnd type="none" w="sm" len="sm"/>
                      <a:tailEnd type="none" w="sm" len="sm"/>
                    </a:lnR>
                    <a:lnT w="9525" cap="flat" cmpd="sng">
                      <a:solidFill>
                        <a:srgbClr val="744922"/>
                      </a:solidFill>
                      <a:prstDash val="solid"/>
                      <a:round/>
                      <a:headEnd type="none" w="sm" len="sm"/>
                      <a:tailEnd type="none" w="sm" len="sm"/>
                    </a:lnT>
                    <a:lnB w="9525" cap="flat" cmpd="sng">
                      <a:solidFill>
                        <a:srgbClr val="744922"/>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
        <p:nvSpPr>
          <p:cNvPr id="51" name="Google Shape;51;p13"/>
          <p:cNvSpPr txBox="1"/>
          <p:nvPr/>
        </p:nvSpPr>
        <p:spPr>
          <a:xfrm>
            <a:off x="682170" y="2320782"/>
            <a:ext cx="2373449" cy="55399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US" sz="1000" dirty="0">
                <a:solidFill>
                  <a:schemeClr val="lt2"/>
                </a:solidFill>
                <a:latin typeface="Meiryo UI" panose="020B0604030504040204" pitchFamily="50" charset="-128"/>
                <a:ea typeface="Meiryo UI" panose="020B0604030504040204" pitchFamily="50" charset="-128"/>
              </a:rPr>
              <a:t>2ベイ</a:t>
            </a:r>
            <a:endParaRPr sz="1000" dirty="0">
              <a:solidFill>
                <a:schemeClr val="lt2"/>
              </a:solidFill>
              <a:latin typeface="Meiryo UI" panose="020B0604030504040204" pitchFamily="50" charset="-128"/>
              <a:ea typeface="Meiryo UI" panose="020B0604030504040204" pitchFamily="50" charset="-128"/>
            </a:endParaRPr>
          </a:p>
          <a:p>
            <a:pPr marL="0" marR="0" lvl="0" indent="0" algn="l" rtl="0">
              <a:lnSpc>
                <a:spcPct val="100000"/>
              </a:lnSpc>
              <a:spcBef>
                <a:spcPts val="0"/>
              </a:spcBef>
              <a:spcAft>
                <a:spcPts val="0"/>
              </a:spcAft>
              <a:buClr>
                <a:srgbClr val="000000"/>
              </a:buClr>
              <a:buSzPts val="1000"/>
              <a:buFont typeface="Arial"/>
              <a:buNone/>
            </a:pPr>
            <a:r>
              <a:rPr lang="en-US" sz="1000" dirty="0" err="1">
                <a:solidFill>
                  <a:schemeClr val="lt2"/>
                </a:solidFill>
                <a:latin typeface="Meiryo UI" panose="020B0604030504040204" pitchFamily="50" charset="-128"/>
                <a:ea typeface="Meiryo UI" panose="020B0604030504040204" pitchFamily="50" charset="-128"/>
              </a:rPr>
              <a:t>デスクトップ</a:t>
            </a:r>
            <a:r>
              <a:rPr lang="en-US" sz="1000" dirty="0">
                <a:solidFill>
                  <a:schemeClr val="lt2"/>
                </a:solidFill>
                <a:latin typeface="Meiryo UI" panose="020B0604030504040204" pitchFamily="50" charset="-128"/>
                <a:ea typeface="Meiryo UI" panose="020B0604030504040204" pitchFamily="50" charset="-128"/>
              </a:rPr>
              <a:t> USB 3.2 Gen 2 JBOD</a:t>
            </a:r>
            <a:endParaRPr sz="1000" dirty="0">
              <a:solidFill>
                <a:schemeClr val="lt2"/>
              </a:solidFill>
              <a:latin typeface="Meiryo UI" panose="020B0604030504040204" pitchFamily="50" charset="-128"/>
              <a:ea typeface="Meiryo UI" panose="020B0604030504040204" pitchFamily="50" charset="-128"/>
            </a:endParaRPr>
          </a:p>
          <a:p>
            <a:pPr marL="0" marR="0" lvl="0" indent="0" algn="l" rtl="0">
              <a:lnSpc>
                <a:spcPct val="100000"/>
              </a:lnSpc>
              <a:spcBef>
                <a:spcPts val="0"/>
              </a:spcBef>
              <a:spcAft>
                <a:spcPts val="0"/>
              </a:spcAft>
              <a:buClr>
                <a:srgbClr val="000000"/>
              </a:buClr>
              <a:buSzPts val="1000"/>
              <a:buFont typeface="Arial"/>
              <a:buNone/>
            </a:pPr>
            <a:r>
              <a:rPr lang="en-US" sz="1000" dirty="0" err="1">
                <a:solidFill>
                  <a:schemeClr val="lt2"/>
                </a:solidFill>
                <a:latin typeface="Meiryo UI" panose="020B0604030504040204" pitchFamily="50" charset="-128"/>
                <a:ea typeface="Meiryo UI" panose="020B0604030504040204" pitchFamily="50" charset="-128"/>
              </a:rPr>
              <a:t>ハードウェア</a:t>
            </a:r>
            <a:r>
              <a:rPr lang="en-US" sz="1000" dirty="0">
                <a:solidFill>
                  <a:schemeClr val="lt2"/>
                </a:solidFill>
                <a:latin typeface="Meiryo UI" panose="020B0604030504040204" pitchFamily="50" charset="-128"/>
                <a:ea typeface="Meiryo UI" panose="020B0604030504040204" pitchFamily="50" charset="-128"/>
              </a:rPr>
              <a:t> RAID </a:t>
            </a:r>
            <a:r>
              <a:rPr lang="en-US" sz="1000" dirty="0" err="1">
                <a:solidFill>
                  <a:schemeClr val="lt2"/>
                </a:solidFill>
                <a:latin typeface="Meiryo UI" panose="020B0604030504040204" pitchFamily="50" charset="-128"/>
                <a:ea typeface="Meiryo UI" panose="020B0604030504040204" pitchFamily="50" charset="-128"/>
              </a:rPr>
              <a:t>をサポート</a:t>
            </a:r>
            <a:endParaRPr sz="1000" dirty="0">
              <a:solidFill>
                <a:schemeClr val="lt2"/>
              </a:solidFill>
              <a:latin typeface="Meiryo UI" panose="020B0604030504040204" pitchFamily="50" charset="-128"/>
              <a:ea typeface="Meiryo UI" panose="020B0604030504040204" pitchFamily="50" charset="-128"/>
            </a:endParaRPr>
          </a:p>
        </p:txBody>
      </p:sp>
      <p:sp>
        <p:nvSpPr>
          <p:cNvPr id="52" name="Google Shape;52;p13"/>
          <p:cNvSpPr txBox="1"/>
          <p:nvPr/>
        </p:nvSpPr>
        <p:spPr>
          <a:xfrm>
            <a:off x="753381" y="3651857"/>
            <a:ext cx="1312788" cy="30777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b="1" dirty="0">
                <a:solidFill>
                  <a:srgbClr val="744922"/>
                </a:solidFill>
                <a:latin typeface="Meiryo UI" panose="020B0604030504040204" pitchFamily="50" charset="-128"/>
                <a:ea typeface="Meiryo UI" panose="020B0604030504040204" pitchFamily="50" charset="-128"/>
              </a:rPr>
              <a:t>TR-004U</a:t>
            </a:r>
            <a:endParaRPr dirty="0">
              <a:latin typeface="Meiryo UI" panose="020B0604030504040204" pitchFamily="50" charset="-128"/>
              <a:ea typeface="Meiryo UI" panose="020B0604030504040204" pitchFamily="50" charset="-128"/>
            </a:endParaRPr>
          </a:p>
        </p:txBody>
      </p:sp>
      <p:sp>
        <p:nvSpPr>
          <p:cNvPr id="53" name="Google Shape;53;p13"/>
          <p:cNvSpPr txBox="1"/>
          <p:nvPr/>
        </p:nvSpPr>
        <p:spPr>
          <a:xfrm>
            <a:off x="3225730" y="2107836"/>
            <a:ext cx="1216730" cy="30777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b="1" dirty="0">
                <a:solidFill>
                  <a:srgbClr val="744922"/>
                </a:solidFill>
                <a:latin typeface="Meiryo UI" panose="020B0604030504040204" pitchFamily="50" charset="-128"/>
                <a:ea typeface="Meiryo UI" panose="020B0604030504040204" pitchFamily="50" charset="-128"/>
              </a:rPr>
              <a:t>TR-004</a:t>
            </a:r>
            <a:endParaRPr dirty="0">
              <a:latin typeface="Meiryo UI" panose="020B0604030504040204" pitchFamily="50" charset="-128"/>
              <a:ea typeface="Meiryo UI" panose="020B0604030504040204" pitchFamily="50" charset="-128"/>
            </a:endParaRPr>
          </a:p>
        </p:txBody>
      </p:sp>
      <p:sp>
        <p:nvSpPr>
          <p:cNvPr id="54" name="Google Shape;54;p13"/>
          <p:cNvSpPr txBox="1"/>
          <p:nvPr/>
        </p:nvSpPr>
        <p:spPr>
          <a:xfrm>
            <a:off x="3225730" y="3651857"/>
            <a:ext cx="2070170" cy="30777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b="1" dirty="0">
                <a:solidFill>
                  <a:srgbClr val="744922"/>
                </a:solidFill>
                <a:latin typeface="Meiryo UI" panose="020B0604030504040204" pitchFamily="50" charset="-128"/>
                <a:ea typeface="Meiryo UI" panose="020B0604030504040204" pitchFamily="50" charset="-128"/>
              </a:rPr>
              <a:t>TL-R1200C-RP</a:t>
            </a:r>
            <a:endParaRPr dirty="0">
              <a:latin typeface="Meiryo UI" panose="020B0604030504040204" pitchFamily="50" charset="-128"/>
              <a:ea typeface="Meiryo UI" panose="020B0604030504040204" pitchFamily="50" charset="-128"/>
            </a:endParaRPr>
          </a:p>
        </p:txBody>
      </p:sp>
      <p:sp>
        <p:nvSpPr>
          <p:cNvPr id="55" name="Google Shape;55;p13"/>
          <p:cNvSpPr txBox="1"/>
          <p:nvPr/>
        </p:nvSpPr>
        <p:spPr>
          <a:xfrm>
            <a:off x="5908913" y="2107836"/>
            <a:ext cx="1650127" cy="30777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b="1" dirty="0">
                <a:solidFill>
                  <a:srgbClr val="744922"/>
                </a:solidFill>
                <a:latin typeface="Meiryo UI" panose="020B0604030504040204" pitchFamily="50" charset="-128"/>
                <a:ea typeface="Meiryo UI" panose="020B0604030504040204" pitchFamily="50" charset="-128"/>
              </a:rPr>
              <a:t>TL-D800C</a:t>
            </a:r>
            <a:endParaRPr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0341603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Google Shape;82;p15"/>
          <p:cNvSpPr/>
          <p:nvPr/>
        </p:nvSpPr>
        <p:spPr>
          <a:xfrm>
            <a:off x="274320" y="1001864"/>
            <a:ext cx="4699183" cy="1124431"/>
          </a:xfrm>
          <a:prstGeom prst="rect">
            <a:avLst/>
          </a:prstGeom>
          <a:solidFill>
            <a:srgbClr val="744922">
              <a:alpha val="2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pic>
        <p:nvPicPr>
          <p:cNvPr id="83" name="Google Shape;83;p15"/>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3126006" y="3227452"/>
            <a:ext cx="1352192" cy="884208"/>
          </a:xfrm>
          <a:prstGeom prst="rect">
            <a:avLst/>
          </a:prstGeom>
          <a:noFill/>
          <a:ln>
            <a:noFill/>
          </a:ln>
        </p:spPr>
      </p:pic>
      <p:sp>
        <p:nvSpPr>
          <p:cNvPr id="84" name="Google Shape;84;p15"/>
          <p:cNvSpPr/>
          <p:nvPr/>
        </p:nvSpPr>
        <p:spPr>
          <a:xfrm>
            <a:off x="6607588" y="618976"/>
            <a:ext cx="2132418" cy="2143602"/>
          </a:xfrm>
          <a:prstGeom prst="roundRect">
            <a:avLst>
              <a:gd name="adj" fmla="val 48707"/>
            </a:avLst>
          </a:prstGeom>
          <a:solidFill>
            <a:schemeClr val="dk1">
              <a:alpha val="40000"/>
            </a:schemeClr>
          </a:solidFill>
          <a:ln w="25400" cap="flat" cmpd="sng">
            <a:solidFill>
              <a:srgbClr val="B1B1B1"/>
            </a:solidFill>
            <a:prstDash val="solid"/>
            <a:round/>
            <a:headEnd type="none" w="sm" len="sm"/>
            <a:tailEnd type="none" w="sm" len="sm"/>
          </a:ln>
          <a:effectLst>
            <a:softEdge rad="635000"/>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85" name="Google Shape;85;p15"/>
          <p:cNvSpPr txBox="1">
            <a:spLocks noGrp="1"/>
          </p:cNvSpPr>
          <p:nvPr>
            <p:ph type="title"/>
          </p:nvPr>
        </p:nvSpPr>
        <p:spPr>
          <a:xfrm>
            <a:off x="152994" y="182080"/>
            <a:ext cx="8833240" cy="642167"/>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3200"/>
              <a:buNone/>
            </a:pPr>
            <a:r>
              <a:rPr lang="en-US" dirty="0" err="1"/>
              <a:t>オプションのネットワークスイッチ</a:t>
            </a:r>
            <a:endParaRPr dirty="0"/>
          </a:p>
        </p:txBody>
      </p:sp>
      <p:sp>
        <p:nvSpPr>
          <p:cNvPr id="86" name="Google Shape;86;p15"/>
          <p:cNvSpPr txBox="1"/>
          <p:nvPr/>
        </p:nvSpPr>
        <p:spPr>
          <a:xfrm>
            <a:off x="5142325" y="882695"/>
            <a:ext cx="3597681" cy="1135183"/>
          </a:xfrm>
          <a:prstGeom prst="rect">
            <a:avLst/>
          </a:prstGeom>
          <a:noFill/>
          <a:ln>
            <a:noFill/>
          </a:ln>
        </p:spPr>
        <p:txBody>
          <a:bodyPr spcFirstLastPara="1" wrap="square" lIns="91425" tIns="45700" rIns="91425" bIns="45700" anchor="t" anchorCtr="0">
            <a:noAutofit/>
          </a:bodyPr>
          <a:lstStyle/>
          <a:p>
            <a:pPr marL="0" marR="0" lvl="0" indent="0" algn="l" rtl="0">
              <a:lnSpc>
                <a:spcPct val="130000"/>
              </a:lnSpc>
              <a:spcBef>
                <a:spcPts val="0"/>
              </a:spcBef>
              <a:spcAft>
                <a:spcPts val="0"/>
              </a:spcAft>
              <a:buNone/>
            </a:pPr>
            <a:r>
              <a:rPr lang="en-US" sz="1800" b="1" dirty="0" err="1">
                <a:solidFill>
                  <a:srgbClr val="744922"/>
                </a:solidFill>
                <a:latin typeface="Meiryo UI" panose="020B0604030504040204" pitchFamily="50" charset="-128"/>
                <a:ea typeface="Meiryo UI" panose="020B0604030504040204" pitchFamily="50" charset="-128"/>
              </a:rPr>
              <a:t>既存の配線をアップグレードする必要はありません</a:t>
            </a:r>
            <a:endParaRPr sz="1800" b="1" dirty="0">
              <a:solidFill>
                <a:srgbClr val="744922"/>
              </a:solidFill>
              <a:latin typeface="Meiryo UI" panose="020B0604030504040204" pitchFamily="50" charset="-128"/>
              <a:ea typeface="Meiryo UI" panose="020B0604030504040204" pitchFamily="50" charset="-128"/>
            </a:endParaRPr>
          </a:p>
          <a:p>
            <a:pPr marL="0" marR="0" lvl="0" indent="0" algn="l" rtl="0">
              <a:lnSpc>
                <a:spcPct val="130000"/>
              </a:lnSpc>
              <a:spcBef>
                <a:spcPts val="0"/>
              </a:spcBef>
              <a:spcAft>
                <a:spcPts val="0"/>
              </a:spcAft>
              <a:buNone/>
            </a:pPr>
            <a:endParaRPr sz="1800" b="1" dirty="0">
              <a:solidFill>
                <a:srgbClr val="744922"/>
              </a:solidFill>
              <a:latin typeface="Meiryo UI" panose="020B0604030504040204" pitchFamily="50" charset="-128"/>
              <a:ea typeface="Meiryo UI" panose="020B0604030504040204" pitchFamily="50" charset="-128"/>
            </a:endParaRPr>
          </a:p>
        </p:txBody>
      </p:sp>
      <p:graphicFrame>
        <p:nvGraphicFramePr>
          <p:cNvPr id="87" name="Google Shape;87;p15"/>
          <p:cNvGraphicFramePr/>
          <p:nvPr>
            <p:extLst>
              <p:ext uri="{D42A27DB-BD31-4B8C-83A1-F6EECF244321}">
                <p14:modId xmlns:p14="http://schemas.microsoft.com/office/powerpoint/2010/main" val="4280402827"/>
              </p:ext>
            </p:extLst>
          </p:nvPr>
        </p:nvGraphicFramePr>
        <p:xfrm>
          <a:off x="5219731" y="1773967"/>
          <a:ext cx="3184500" cy="1529925"/>
        </p:xfrm>
        <a:graphic>
          <a:graphicData uri="http://schemas.openxmlformats.org/drawingml/2006/table">
            <a:tbl>
              <a:tblPr firstRow="1" bandRow="1">
                <a:noFill/>
              </a:tblPr>
              <a:tblGrid>
                <a:gridCol w="796125">
                  <a:extLst>
                    <a:ext uri="{9D8B030D-6E8A-4147-A177-3AD203B41FA5}">
                      <a16:colId xmlns:a16="http://schemas.microsoft.com/office/drawing/2014/main" val="20000"/>
                    </a:ext>
                  </a:extLst>
                </a:gridCol>
                <a:gridCol w="796125">
                  <a:extLst>
                    <a:ext uri="{9D8B030D-6E8A-4147-A177-3AD203B41FA5}">
                      <a16:colId xmlns:a16="http://schemas.microsoft.com/office/drawing/2014/main" val="20001"/>
                    </a:ext>
                  </a:extLst>
                </a:gridCol>
                <a:gridCol w="796125">
                  <a:extLst>
                    <a:ext uri="{9D8B030D-6E8A-4147-A177-3AD203B41FA5}">
                      <a16:colId xmlns:a16="http://schemas.microsoft.com/office/drawing/2014/main" val="20002"/>
                    </a:ext>
                  </a:extLst>
                </a:gridCol>
                <a:gridCol w="796125">
                  <a:extLst>
                    <a:ext uri="{9D8B030D-6E8A-4147-A177-3AD203B41FA5}">
                      <a16:colId xmlns:a16="http://schemas.microsoft.com/office/drawing/2014/main" val="20003"/>
                    </a:ext>
                  </a:extLst>
                </a:gridCol>
              </a:tblGrid>
              <a:tr h="282525">
                <a:tc>
                  <a:txBody>
                    <a:bodyPr/>
                    <a:lstStyle/>
                    <a:p>
                      <a:pPr marL="0" marR="0" lvl="0" indent="0" algn="l" rtl="0">
                        <a:lnSpc>
                          <a:spcPct val="100000"/>
                        </a:lnSpc>
                        <a:spcBef>
                          <a:spcPts val="0"/>
                        </a:spcBef>
                        <a:spcAft>
                          <a:spcPts val="0"/>
                        </a:spcAft>
                        <a:buClr>
                          <a:srgbClr val="000000"/>
                        </a:buClr>
                        <a:buSzPts val="1400"/>
                        <a:buFont typeface="Arial"/>
                        <a:buNone/>
                      </a:pPr>
                      <a:endParaRPr sz="1400" b="1" u="none" strike="noStrike" cap="none" dirty="0">
                        <a:solidFill>
                          <a:schemeClr val="lt1"/>
                        </a:solidFill>
                        <a:latin typeface="Meiryo UI" panose="020B0604030504040204" pitchFamily="50" charset="-128"/>
                        <a:ea typeface="Meiryo UI" panose="020B0604030504040204" pitchFamily="50" charset="-128"/>
                        <a:cs typeface="Arial"/>
                        <a:sym typeface="Arial"/>
                      </a:endParaRPr>
                    </a:p>
                  </a:txBody>
                  <a:tcPr marL="66600" marR="66600" marT="33300" marB="33300" anchor="ctr">
                    <a:lnL w="9525" cap="flat" cmpd="sng">
                      <a:solidFill>
                        <a:schemeClr val="accent2"/>
                      </a:solidFill>
                      <a:prstDash val="solid"/>
                      <a:round/>
                      <a:headEnd type="none" w="sm" len="sm"/>
                      <a:tailEnd type="none" w="sm" len="sm"/>
                    </a:lnL>
                    <a:lnR w="9525" cap="flat" cmpd="sng">
                      <a:solidFill>
                        <a:schemeClr val="accent2"/>
                      </a:solidFill>
                      <a:prstDash val="solid"/>
                      <a:round/>
                      <a:headEnd type="none" w="sm" len="sm"/>
                      <a:tailEnd type="none" w="sm" len="sm"/>
                    </a:lnR>
                    <a:lnT w="9525" cap="flat" cmpd="sng">
                      <a:solidFill>
                        <a:schemeClr val="accent2"/>
                      </a:solidFill>
                      <a:prstDash val="solid"/>
                      <a:round/>
                      <a:headEnd type="none" w="sm" len="sm"/>
                      <a:tailEnd type="none" w="sm" len="sm"/>
                    </a:lnT>
                    <a:lnB w="9525" cap="flat" cmpd="sng">
                      <a:solidFill>
                        <a:schemeClr val="accent2"/>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1" u="none" strike="noStrike" cap="none" dirty="0">
                          <a:solidFill>
                            <a:schemeClr val="lt1"/>
                          </a:solidFill>
                          <a:latin typeface="Meiryo UI" panose="020B0604030504040204" pitchFamily="50" charset="-128"/>
                          <a:ea typeface="Meiryo UI" panose="020B0604030504040204" pitchFamily="50" charset="-128"/>
                          <a:cs typeface="Arial"/>
                          <a:sym typeface="Arial"/>
                        </a:rPr>
                        <a:t>CAT 5e</a:t>
                      </a:r>
                      <a:endParaRPr sz="1200" b="1" u="none" strike="noStrike" cap="none" dirty="0">
                        <a:solidFill>
                          <a:schemeClr val="lt1"/>
                        </a:solidFill>
                        <a:latin typeface="Meiryo UI" panose="020B0604030504040204" pitchFamily="50" charset="-128"/>
                        <a:ea typeface="Meiryo UI" panose="020B0604030504040204" pitchFamily="50" charset="-128"/>
                        <a:cs typeface="Arial"/>
                        <a:sym typeface="Arial"/>
                      </a:endParaRPr>
                    </a:p>
                  </a:txBody>
                  <a:tcPr marL="66600" marR="66600" marT="33300" marB="33300" anchor="ctr">
                    <a:lnL w="9525" cap="flat" cmpd="sng">
                      <a:solidFill>
                        <a:schemeClr val="accent2"/>
                      </a:solidFill>
                      <a:prstDash val="solid"/>
                      <a:round/>
                      <a:headEnd type="none" w="sm" len="sm"/>
                      <a:tailEnd type="none" w="sm" len="sm"/>
                    </a:lnL>
                    <a:lnR w="9525" cap="flat" cmpd="sng">
                      <a:solidFill>
                        <a:schemeClr val="accent2"/>
                      </a:solidFill>
                      <a:prstDash val="solid"/>
                      <a:round/>
                      <a:headEnd type="none" w="sm" len="sm"/>
                      <a:tailEnd type="none" w="sm" len="sm"/>
                    </a:lnR>
                    <a:lnT w="9525" cap="flat" cmpd="sng">
                      <a:solidFill>
                        <a:schemeClr val="accent2"/>
                      </a:solidFill>
                      <a:prstDash val="solid"/>
                      <a:round/>
                      <a:headEnd type="none" w="sm" len="sm"/>
                      <a:tailEnd type="none" w="sm" len="sm"/>
                    </a:lnT>
                    <a:lnB w="9525" cap="flat" cmpd="sng">
                      <a:solidFill>
                        <a:schemeClr val="accent2"/>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1" u="none" strike="noStrike" cap="none" dirty="0">
                          <a:solidFill>
                            <a:schemeClr val="lt1"/>
                          </a:solidFill>
                          <a:latin typeface="Meiryo UI" panose="020B0604030504040204" pitchFamily="50" charset="-128"/>
                          <a:ea typeface="Meiryo UI" panose="020B0604030504040204" pitchFamily="50" charset="-128"/>
                          <a:cs typeface="Arial"/>
                          <a:sym typeface="Arial"/>
                        </a:rPr>
                        <a:t>CAT 6</a:t>
                      </a:r>
                      <a:endParaRPr sz="1200" b="1" u="none" strike="noStrike" cap="none" dirty="0">
                        <a:solidFill>
                          <a:schemeClr val="lt1"/>
                        </a:solidFill>
                        <a:latin typeface="Meiryo UI" panose="020B0604030504040204" pitchFamily="50" charset="-128"/>
                        <a:ea typeface="Meiryo UI" panose="020B0604030504040204" pitchFamily="50" charset="-128"/>
                        <a:cs typeface="Arial"/>
                        <a:sym typeface="Arial"/>
                      </a:endParaRPr>
                    </a:p>
                  </a:txBody>
                  <a:tcPr marL="66600" marR="66600" marT="33300" marB="33300" anchor="ctr">
                    <a:lnL w="9525" cap="flat" cmpd="sng">
                      <a:solidFill>
                        <a:schemeClr val="accent2"/>
                      </a:solidFill>
                      <a:prstDash val="solid"/>
                      <a:round/>
                      <a:headEnd type="none" w="sm" len="sm"/>
                      <a:tailEnd type="none" w="sm" len="sm"/>
                    </a:lnL>
                    <a:lnR w="9525" cap="flat" cmpd="sng">
                      <a:solidFill>
                        <a:schemeClr val="accent2"/>
                      </a:solidFill>
                      <a:prstDash val="solid"/>
                      <a:round/>
                      <a:headEnd type="none" w="sm" len="sm"/>
                      <a:tailEnd type="none" w="sm" len="sm"/>
                    </a:lnR>
                    <a:lnT w="9525" cap="flat" cmpd="sng">
                      <a:solidFill>
                        <a:schemeClr val="accent2"/>
                      </a:solidFill>
                      <a:prstDash val="solid"/>
                      <a:round/>
                      <a:headEnd type="none" w="sm" len="sm"/>
                      <a:tailEnd type="none" w="sm" len="sm"/>
                    </a:lnT>
                    <a:lnB w="9525" cap="flat" cmpd="sng">
                      <a:solidFill>
                        <a:schemeClr val="accent2"/>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1" u="none" strike="noStrike" cap="none" dirty="0">
                          <a:solidFill>
                            <a:schemeClr val="lt1"/>
                          </a:solidFill>
                          <a:latin typeface="Meiryo UI" panose="020B0604030504040204" pitchFamily="50" charset="-128"/>
                          <a:ea typeface="Meiryo UI" panose="020B0604030504040204" pitchFamily="50" charset="-128"/>
                          <a:cs typeface="Arial"/>
                          <a:sym typeface="Arial"/>
                        </a:rPr>
                        <a:t>CAT 6A</a:t>
                      </a:r>
                      <a:endParaRPr sz="1200" b="1" u="none" strike="noStrike" cap="none" dirty="0">
                        <a:solidFill>
                          <a:schemeClr val="lt1"/>
                        </a:solidFill>
                        <a:latin typeface="Meiryo UI" panose="020B0604030504040204" pitchFamily="50" charset="-128"/>
                        <a:ea typeface="Meiryo UI" panose="020B0604030504040204" pitchFamily="50" charset="-128"/>
                        <a:cs typeface="Arial"/>
                        <a:sym typeface="Arial"/>
                      </a:endParaRPr>
                    </a:p>
                  </a:txBody>
                  <a:tcPr marL="66600" marR="66600" marT="33300" marB="33300" anchor="ctr">
                    <a:lnL w="9525" cap="flat" cmpd="sng">
                      <a:solidFill>
                        <a:schemeClr val="accent2"/>
                      </a:solidFill>
                      <a:prstDash val="solid"/>
                      <a:round/>
                      <a:headEnd type="none" w="sm" len="sm"/>
                      <a:tailEnd type="none" w="sm" len="sm"/>
                    </a:lnL>
                    <a:lnR w="9525" cap="flat" cmpd="sng">
                      <a:solidFill>
                        <a:schemeClr val="accent2"/>
                      </a:solidFill>
                      <a:prstDash val="solid"/>
                      <a:round/>
                      <a:headEnd type="none" w="sm" len="sm"/>
                      <a:tailEnd type="none" w="sm" len="sm"/>
                    </a:lnR>
                    <a:lnT w="9525" cap="flat" cmpd="sng">
                      <a:solidFill>
                        <a:schemeClr val="accent2"/>
                      </a:solidFill>
                      <a:prstDash val="solid"/>
                      <a:round/>
                      <a:headEnd type="none" w="sm" len="sm"/>
                      <a:tailEnd type="none" w="sm" len="sm"/>
                    </a:lnT>
                    <a:lnB w="9525" cap="flat" cmpd="sng">
                      <a:solidFill>
                        <a:schemeClr val="accent2"/>
                      </a:solidFill>
                      <a:prstDash val="solid"/>
                      <a:round/>
                      <a:headEnd type="none" w="sm" len="sm"/>
                      <a:tailEnd type="none" w="sm" len="sm"/>
                    </a:lnB>
                  </a:tcPr>
                </a:tc>
                <a:extLst>
                  <a:ext uri="{0D108BD9-81ED-4DB2-BD59-A6C34878D82A}">
                    <a16:rowId xmlns:a16="http://schemas.microsoft.com/office/drawing/2014/main" val="10000"/>
                  </a:ext>
                </a:extLst>
              </a:tr>
              <a:tr h="192025">
                <a:tc>
                  <a:txBody>
                    <a:bodyPr/>
                    <a:lstStyle/>
                    <a:p>
                      <a:pPr marL="0" marR="0" lvl="0" indent="0" algn="ctr" rtl="0">
                        <a:lnSpc>
                          <a:spcPct val="100000"/>
                        </a:lnSpc>
                        <a:spcBef>
                          <a:spcPts val="0"/>
                        </a:spcBef>
                        <a:spcAft>
                          <a:spcPts val="0"/>
                        </a:spcAft>
                        <a:buClr>
                          <a:srgbClr val="000000"/>
                        </a:buClr>
                        <a:buSzPts val="1200"/>
                        <a:buFont typeface="Arial"/>
                        <a:buNone/>
                      </a:pPr>
                      <a:r>
                        <a:rPr lang="en-US" sz="1200" b="0" u="none" strike="noStrike" cap="none" dirty="0">
                          <a:solidFill>
                            <a:schemeClr val="lt1"/>
                          </a:solidFill>
                          <a:latin typeface="Meiryo UI" panose="020B0604030504040204" pitchFamily="50" charset="-128"/>
                          <a:ea typeface="Meiryo UI" panose="020B0604030504040204" pitchFamily="50" charset="-128"/>
                          <a:cs typeface="Arial"/>
                          <a:sym typeface="Arial"/>
                        </a:rPr>
                        <a:t>100M</a:t>
                      </a:r>
                      <a:endParaRPr sz="1200" b="0" u="none" strike="noStrike" cap="none" dirty="0">
                        <a:solidFill>
                          <a:schemeClr val="lt1"/>
                        </a:solidFill>
                        <a:latin typeface="Meiryo UI" panose="020B0604030504040204" pitchFamily="50" charset="-128"/>
                        <a:ea typeface="Meiryo UI" panose="020B0604030504040204" pitchFamily="50" charset="-128"/>
                        <a:cs typeface="Arial"/>
                        <a:sym typeface="Arial"/>
                      </a:endParaRPr>
                    </a:p>
                  </a:txBody>
                  <a:tcPr marL="66600" marR="66600" marT="33300" marB="33300" anchor="ctr">
                    <a:lnL w="9525" cap="flat" cmpd="sng">
                      <a:solidFill>
                        <a:schemeClr val="accent2"/>
                      </a:solidFill>
                      <a:prstDash val="solid"/>
                      <a:round/>
                      <a:headEnd type="none" w="sm" len="sm"/>
                      <a:tailEnd type="none" w="sm" len="sm"/>
                    </a:lnL>
                    <a:lnR w="9525" cap="flat" cmpd="sng">
                      <a:solidFill>
                        <a:schemeClr val="accent2"/>
                      </a:solidFill>
                      <a:prstDash val="solid"/>
                      <a:round/>
                      <a:headEnd type="none" w="sm" len="sm"/>
                      <a:tailEnd type="none" w="sm" len="sm"/>
                    </a:lnR>
                    <a:lnT w="9525" cap="flat" cmpd="sng">
                      <a:solidFill>
                        <a:schemeClr val="accent2"/>
                      </a:solidFill>
                      <a:prstDash val="solid"/>
                      <a:round/>
                      <a:headEnd type="none" w="sm" len="sm"/>
                      <a:tailEnd type="none" w="sm" len="sm"/>
                    </a:lnT>
                    <a:lnB w="9525" cap="flat" cmpd="sng">
                      <a:solidFill>
                        <a:schemeClr val="accent2"/>
                      </a:solidFill>
                      <a:prstDash val="solid"/>
                      <a:round/>
                      <a:headEnd type="none" w="sm" len="sm"/>
                      <a:tailEnd type="none" w="sm" len="sm"/>
                    </a:lnB>
                    <a:solidFill>
                      <a:srgbClr val="FDFDFD">
                        <a:alpha val="14117"/>
                      </a:srgbClr>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0" u="none" strike="noStrike" cap="none" dirty="0">
                          <a:solidFill>
                            <a:schemeClr val="lt1"/>
                          </a:solidFill>
                          <a:latin typeface="Meiryo UI" panose="020B0604030504040204" pitchFamily="50" charset="-128"/>
                          <a:ea typeface="Meiryo UI" panose="020B0604030504040204" pitchFamily="50" charset="-128"/>
                          <a:cs typeface="Arial"/>
                          <a:sym typeface="Arial"/>
                        </a:rPr>
                        <a:t>✔</a:t>
                      </a:r>
                      <a:endParaRPr sz="1200" b="0" u="none" strike="noStrike" cap="none" dirty="0">
                        <a:solidFill>
                          <a:schemeClr val="lt1"/>
                        </a:solidFill>
                        <a:latin typeface="Meiryo UI" panose="020B0604030504040204" pitchFamily="50" charset="-128"/>
                        <a:ea typeface="Meiryo UI" panose="020B0604030504040204" pitchFamily="50" charset="-128"/>
                        <a:cs typeface="Arial"/>
                        <a:sym typeface="Arial"/>
                      </a:endParaRPr>
                    </a:p>
                  </a:txBody>
                  <a:tcPr marL="66600" marR="66600" marT="33300" marB="33300" anchor="ctr">
                    <a:lnL w="9525" cap="flat" cmpd="sng">
                      <a:solidFill>
                        <a:schemeClr val="accent2"/>
                      </a:solidFill>
                      <a:prstDash val="solid"/>
                      <a:round/>
                      <a:headEnd type="none" w="sm" len="sm"/>
                      <a:tailEnd type="none" w="sm" len="sm"/>
                    </a:lnL>
                    <a:lnR w="9525" cap="flat" cmpd="sng">
                      <a:solidFill>
                        <a:schemeClr val="accent2"/>
                      </a:solidFill>
                      <a:prstDash val="solid"/>
                      <a:round/>
                      <a:headEnd type="none" w="sm" len="sm"/>
                      <a:tailEnd type="none" w="sm" len="sm"/>
                    </a:lnR>
                    <a:lnT w="9525" cap="flat" cmpd="sng">
                      <a:solidFill>
                        <a:schemeClr val="accent2"/>
                      </a:solidFill>
                      <a:prstDash val="solid"/>
                      <a:round/>
                      <a:headEnd type="none" w="sm" len="sm"/>
                      <a:tailEnd type="none" w="sm" len="sm"/>
                    </a:lnT>
                    <a:lnB w="9525" cap="flat" cmpd="sng">
                      <a:solidFill>
                        <a:schemeClr val="accent2"/>
                      </a:solidFill>
                      <a:prstDash val="solid"/>
                      <a:round/>
                      <a:headEnd type="none" w="sm" len="sm"/>
                      <a:tailEnd type="none" w="sm" len="sm"/>
                    </a:lnB>
                    <a:solidFill>
                      <a:srgbClr val="FDFDFD">
                        <a:alpha val="14117"/>
                      </a:srgbClr>
                    </a:solidFill>
                  </a:tcPr>
                </a:tc>
                <a:tc>
                  <a:txBody>
                    <a:bodyPr/>
                    <a:lstStyle/>
                    <a:p>
                      <a:pPr marL="0" marR="0" lvl="0" indent="0" algn="ctr" rtl="0">
                        <a:lnSpc>
                          <a:spcPct val="100000"/>
                        </a:lnSpc>
                        <a:spcBef>
                          <a:spcPts val="0"/>
                        </a:spcBef>
                        <a:spcAft>
                          <a:spcPts val="0"/>
                        </a:spcAft>
                        <a:buClr>
                          <a:schemeClr val="lt1"/>
                        </a:buClr>
                        <a:buSzPts val="1800"/>
                        <a:buFont typeface="Corbel"/>
                        <a:buNone/>
                      </a:pPr>
                      <a:r>
                        <a:rPr lang="en-US" sz="1200" b="0" u="none" strike="noStrike" cap="none" dirty="0">
                          <a:solidFill>
                            <a:schemeClr val="lt1"/>
                          </a:solidFill>
                          <a:latin typeface="Meiryo UI" panose="020B0604030504040204" pitchFamily="50" charset="-128"/>
                          <a:ea typeface="Meiryo UI" panose="020B0604030504040204" pitchFamily="50" charset="-128"/>
                          <a:cs typeface="Arial"/>
                          <a:sym typeface="Arial"/>
                        </a:rPr>
                        <a:t>✔</a:t>
                      </a:r>
                      <a:endParaRPr sz="1200" b="0" u="none" strike="noStrike" cap="none" dirty="0">
                        <a:solidFill>
                          <a:schemeClr val="lt1"/>
                        </a:solidFill>
                        <a:latin typeface="Meiryo UI" panose="020B0604030504040204" pitchFamily="50" charset="-128"/>
                        <a:ea typeface="Meiryo UI" panose="020B0604030504040204" pitchFamily="50" charset="-128"/>
                        <a:cs typeface="Arial"/>
                        <a:sym typeface="Arial"/>
                      </a:endParaRPr>
                    </a:p>
                  </a:txBody>
                  <a:tcPr marL="66600" marR="66600" marT="33300" marB="33300" anchor="ctr">
                    <a:lnL w="9525" cap="flat" cmpd="sng">
                      <a:solidFill>
                        <a:schemeClr val="accent2"/>
                      </a:solidFill>
                      <a:prstDash val="solid"/>
                      <a:round/>
                      <a:headEnd type="none" w="sm" len="sm"/>
                      <a:tailEnd type="none" w="sm" len="sm"/>
                    </a:lnL>
                    <a:lnR w="9525" cap="flat" cmpd="sng">
                      <a:solidFill>
                        <a:schemeClr val="accent2"/>
                      </a:solidFill>
                      <a:prstDash val="solid"/>
                      <a:round/>
                      <a:headEnd type="none" w="sm" len="sm"/>
                      <a:tailEnd type="none" w="sm" len="sm"/>
                    </a:lnR>
                    <a:lnT w="9525" cap="flat" cmpd="sng">
                      <a:solidFill>
                        <a:schemeClr val="accent2"/>
                      </a:solidFill>
                      <a:prstDash val="solid"/>
                      <a:round/>
                      <a:headEnd type="none" w="sm" len="sm"/>
                      <a:tailEnd type="none" w="sm" len="sm"/>
                    </a:lnT>
                    <a:lnB w="9525" cap="flat" cmpd="sng">
                      <a:solidFill>
                        <a:schemeClr val="accent2"/>
                      </a:solidFill>
                      <a:prstDash val="solid"/>
                      <a:round/>
                      <a:headEnd type="none" w="sm" len="sm"/>
                      <a:tailEnd type="none" w="sm" len="sm"/>
                    </a:lnB>
                    <a:solidFill>
                      <a:srgbClr val="FDFDFD">
                        <a:alpha val="14117"/>
                      </a:srgbClr>
                    </a:solidFill>
                  </a:tcPr>
                </a:tc>
                <a:tc>
                  <a:txBody>
                    <a:bodyPr/>
                    <a:lstStyle/>
                    <a:p>
                      <a:pPr marL="0" marR="0" lvl="0" indent="0" algn="ctr" rtl="0">
                        <a:lnSpc>
                          <a:spcPct val="100000"/>
                        </a:lnSpc>
                        <a:spcBef>
                          <a:spcPts val="0"/>
                        </a:spcBef>
                        <a:spcAft>
                          <a:spcPts val="0"/>
                        </a:spcAft>
                        <a:buClr>
                          <a:schemeClr val="lt1"/>
                        </a:buClr>
                        <a:buSzPts val="1800"/>
                        <a:buFont typeface="Corbel"/>
                        <a:buNone/>
                      </a:pPr>
                      <a:r>
                        <a:rPr lang="en-US" sz="1200" b="0" u="none" strike="noStrike" cap="none" dirty="0">
                          <a:solidFill>
                            <a:schemeClr val="lt1"/>
                          </a:solidFill>
                          <a:latin typeface="Meiryo UI" panose="020B0604030504040204" pitchFamily="50" charset="-128"/>
                          <a:ea typeface="Meiryo UI" panose="020B0604030504040204" pitchFamily="50" charset="-128"/>
                          <a:cs typeface="Arial"/>
                          <a:sym typeface="Arial"/>
                        </a:rPr>
                        <a:t>✔</a:t>
                      </a:r>
                      <a:endParaRPr sz="1200" b="0" u="none" strike="noStrike" cap="none" dirty="0">
                        <a:solidFill>
                          <a:schemeClr val="lt1"/>
                        </a:solidFill>
                        <a:latin typeface="Meiryo UI" panose="020B0604030504040204" pitchFamily="50" charset="-128"/>
                        <a:ea typeface="Meiryo UI" panose="020B0604030504040204" pitchFamily="50" charset="-128"/>
                        <a:cs typeface="Arial"/>
                        <a:sym typeface="Arial"/>
                      </a:endParaRPr>
                    </a:p>
                  </a:txBody>
                  <a:tcPr marL="66600" marR="66600" marT="33300" marB="33300" anchor="ctr">
                    <a:lnL w="9525" cap="flat" cmpd="sng">
                      <a:solidFill>
                        <a:schemeClr val="accent2"/>
                      </a:solidFill>
                      <a:prstDash val="solid"/>
                      <a:round/>
                      <a:headEnd type="none" w="sm" len="sm"/>
                      <a:tailEnd type="none" w="sm" len="sm"/>
                    </a:lnL>
                    <a:lnR w="9525" cap="flat" cmpd="sng">
                      <a:solidFill>
                        <a:schemeClr val="accent2"/>
                      </a:solidFill>
                      <a:prstDash val="solid"/>
                      <a:round/>
                      <a:headEnd type="none" w="sm" len="sm"/>
                      <a:tailEnd type="none" w="sm" len="sm"/>
                    </a:lnR>
                    <a:lnT w="9525" cap="flat" cmpd="sng">
                      <a:solidFill>
                        <a:schemeClr val="accent2"/>
                      </a:solidFill>
                      <a:prstDash val="solid"/>
                      <a:round/>
                      <a:headEnd type="none" w="sm" len="sm"/>
                      <a:tailEnd type="none" w="sm" len="sm"/>
                    </a:lnT>
                    <a:lnB w="9525" cap="flat" cmpd="sng">
                      <a:solidFill>
                        <a:schemeClr val="accent2"/>
                      </a:solidFill>
                      <a:prstDash val="solid"/>
                      <a:round/>
                      <a:headEnd type="none" w="sm" len="sm"/>
                      <a:tailEnd type="none" w="sm" len="sm"/>
                    </a:lnB>
                    <a:solidFill>
                      <a:srgbClr val="FDFDFD">
                        <a:alpha val="14117"/>
                      </a:srgbClr>
                    </a:solidFill>
                  </a:tcPr>
                </a:tc>
                <a:extLst>
                  <a:ext uri="{0D108BD9-81ED-4DB2-BD59-A6C34878D82A}">
                    <a16:rowId xmlns:a16="http://schemas.microsoft.com/office/drawing/2014/main" val="10001"/>
                  </a:ext>
                </a:extLst>
              </a:tr>
              <a:tr h="192025">
                <a:tc>
                  <a:txBody>
                    <a:bodyPr/>
                    <a:lstStyle/>
                    <a:p>
                      <a:pPr marL="0" marR="0" lvl="0" indent="0" algn="ctr" rtl="0">
                        <a:lnSpc>
                          <a:spcPct val="100000"/>
                        </a:lnSpc>
                        <a:spcBef>
                          <a:spcPts val="0"/>
                        </a:spcBef>
                        <a:spcAft>
                          <a:spcPts val="0"/>
                        </a:spcAft>
                        <a:buClr>
                          <a:srgbClr val="000000"/>
                        </a:buClr>
                        <a:buSzPts val="1200"/>
                        <a:buFont typeface="Arial"/>
                        <a:buNone/>
                      </a:pPr>
                      <a:r>
                        <a:rPr lang="en-US" sz="1200" b="0" u="none" strike="noStrike" cap="none" dirty="0">
                          <a:solidFill>
                            <a:schemeClr val="dk1"/>
                          </a:solidFill>
                          <a:latin typeface="Meiryo UI" panose="020B0604030504040204" pitchFamily="50" charset="-128"/>
                          <a:ea typeface="Meiryo UI" panose="020B0604030504040204" pitchFamily="50" charset="-128"/>
                          <a:cs typeface="Arial"/>
                          <a:sym typeface="Arial"/>
                        </a:rPr>
                        <a:t>1G</a:t>
                      </a:r>
                      <a:endParaRPr sz="1200" b="0" u="none" strike="noStrike" cap="none" dirty="0">
                        <a:solidFill>
                          <a:schemeClr val="dk1"/>
                        </a:solidFill>
                        <a:latin typeface="Meiryo UI" panose="020B0604030504040204" pitchFamily="50" charset="-128"/>
                        <a:ea typeface="Meiryo UI" panose="020B0604030504040204" pitchFamily="50" charset="-128"/>
                        <a:cs typeface="Arial"/>
                        <a:sym typeface="Arial"/>
                      </a:endParaRPr>
                    </a:p>
                  </a:txBody>
                  <a:tcPr marL="66600" marR="66600" marT="33300" marB="33300" anchor="ctr">
                    <a:lnL w="9525" cap="flat" cmpd="sng">
                      <a:solidFill>
                        <a:schemeClr val="accent2"/>
                      </a:solidFill>
                      <a:prstDash val="solid"/>
                      <a:round/>
                      <a:headEnd type="none" w="sm" len="sm"/>
                      <a:tailEnd type="none" w="sm" len="sm"/>
                    </a:lnL>
                    <a:lnR w="9525" cap="flat" cmpd="sng">
                      <a:solidFill>
                        <a:schemeClr val="accent2"/>
                      </a:solidFill>
                      <a:prstDash val="solid"/>
                      <a:round/>
                      <a:headEnd type="none" w="sm" len="sm"/>
                      <a:tailEnd type="none" w="sm" len="sm"/>
                    </a:lnR>
                    <a:lnT w="9525" cap="flat" cmpd="sng">
                      <a:solidFill>
                        <a:schemeClr val="accent2"/>
                      </a:solidFill>
                      <a:prstDash val="solid"/>
                      <a:round/>
                      <a:headEnd type="none" w="sm" len="sm"/>
                      <a:tailEnd type="none" w="sm" len="sm"/>
                    </a:lnT>
                    <a:lnB w="9525" cap="flat" cmpd="sng">
                      <a:solidFill>
                        <a:schemeClr val="accent2"/>
                      </a:solidFill>
                      <a:prstDash val="solid"/>
                      <a:round/>
                      <a:headEnd type="none" w="sm" len="sm"/>
                      <a:tailEnd type="none" w="sm" len="sm"/>
                    </a:lnB>
                    <a:solidFill>
                      <a:schemeClr val="bg1"/>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0" u="none" strike="noStrike" cap="none" dirty="0">
                          <a:solidFill>
                            <a:schemeClr val="dk1"/>
                          </a:solidFill>
                          <a:latin typeface="Meiryo UI" panose="020B0604030504040204" pitchFamily="50" charset="-128"/>
                          <a:ea typeface="Meiryo UI" panose="020B0604030504040204" pitchFamily="50" charset="-128"/>
                          <a:cs typeface="Arial"/>
                          <a:sym typeface="Arial"/>
                        </a:rPr>
                        <a:t>✔</a:t>
                      </a:r>
                      <a:endParaRPr sz="1200" b="0" u="none" strike="noStrike" cap="none" dirty="0">
                        <a:solidFill>
                          <a:schemeClr val="dk1"/>
                        </a:solidFill>
                        <a:latin typeface="Meiryo UI" panose="020B0604030504040204" pitchFamily="50" charset="-128"/>
                        <a:ea typeface="Meiryo UI" panose="020B0604030504040204" pitchFamily="50" charset="-128"/>
                        <a:cs typeface="Arial"/>
                        <a:sym typeface="Arial"/>
                      </a:endParaRPr>
                    </a:p>
                  </a:txBody>
                  <a:tcPr marL="66600" marR="66600" marT="33300" marB="33300" anchor="ctr">
                    <a:lnL w="9525" cap="flat" cmpd="sng">
                      <a:solidFill>
                        <a:schemeClr val="accent2"/>
                      </a:solidFill>
                      <a:prstDash val="solid"/>
                      <a:round/>
                      <a:headEnd type="none" w="sm" len="sm"/>
                      <a:tailEnd type="none" w="sm" len="sm"/>
                    </a:lnL>
                    <a:lnR w="9525" cap="flat" cmpd="sng">
                      <a:solidFill>
                        <a:schemeClr val="accent2"/>
                      </a:solidFill>
                      <a:prstDash val="solid"/>
                      <a:round/>
                      <a:headEnd type="none" w="sm" len="sm"/>
                      <a:tailEnd type="none" w="sm" len="sm"/>
                    </a:lnR>
                    <a:lnT w="9525" cap="flat" cmpd="sng">
                      <a:solidFill>
                        <a:schemeClr val="accent2"/>
                      </a:solidFill>
                      <a:prstDash val="solid"/>
                      <a:round/>
                      <a:headEnd type="none" w="sm" len="sm"/>
                      <a:tailEnd type="none" w="sm" len="sm"/>
                    </a:lnT>
                    <a:lnB w="9525" cap="flat" cmpd="sng">
                      <a:solidFill>
                        <a:schemeClr val="accent2"/>
                      </a:solidFill>
                      <a:prstDash val="solid"/>
                      <a:round/>
                      <a:headEnd type="none" w="sm" len="sm"/>
                      <a:tailEnd type="none" w="sm" len="sm"/>
                    </a:lnB>
                    <a:solidFill>
                      <a:schemeClr val="bg1"/>
                    </a:solidFill>
                  </a:tcPr>
                </a:tc>
                <a:tc>
                  <a:txBody>
                    <a:bodyPr/>
                    <a:lstStyle/>
                    <a:p>
                      <a:pPr marL="0" marR="0" lvl="0" indent="0" algn="ctr" rtl="0">
                        <a:lnSpc>
                          <a:spcPct val="100000"/>
                        </a:lnSpc>
                        <a:spcBef>
                          <a:spcPts val="0"/>
                        </a:spcBef>
                        <a:spcAft>
                          <a:spcPts val="0"/>
                        </a:spcAft>
                        <a:buClr>
                          <a:schemeClr val="lt1"/>
                        </a:buClr>
                        <a:buSzPts val="1800"/>
                        <a:buFont typeface="Corbel"/>
                        <a:buNone/>
                      </a:pPr>
                      <a:r>
                        <a:rPr lang="en-US" sz="1200" b="0" u="none" strike="noStrike" cap="none" dirty="0">
                          <a:solidFill>
                            <a:schemeClr val="dk1"/>
                          </a:solidFill>
                          <a:latin typeface="Meiryo UI" panose="020B0604030504040204" pitchFamily="50" charset="-128"/>
                          <a:ea typeface="Meiryo UI" panose="020B0604030504040204" pitchFamily="50" charset="-128"/>
                          <a:cs typeface="Arial"/>
                          <a:sym typeface="Arial"/>
                        </a:rPr>
                        <a:t>✔</a:t>
                      </a:r>
                      <a:endParaRPr sz="1200" b="0" u="none" strike="noStrike" cap="none" dirty="0">
                        <a:solidFill>
                          <a:schemeClr val="dk1"/>
                        </a:solidFill>
                        <a:latin typeface="Meiryo UI" panose="020B0604030504040204" pitchFamily="50" charset="-128"/>
                        <a:ea typeface="Meiryo UI" panose="020B0604030504040204" pitchFamily="50" charset="-128"/>
                        <a:cs typeface="Arial"/>
                        <a:sym typeface="Arial"/>
                      </a:endParaRPr>
                    </a:p>
                  </a:txBody>
                  <a:tcPr marL="66600" marR="66600" marT="33300" marB="33300" anchor="ctr">
                    <a:lnL w="9525" cap="flat" cmpd="sng">
                      <a:solidFill>
                        <a:schemeClr val="accent2"/>
                      </a:solidFill>
                      <a:prstDash val="solid"/>
                      <a:round/>
                      <a:headEnd type="none" w="sm" len="sm"/>
                      <a:tailEnd type="none" w="sm" len="sm"/>
                    </a:lnL>
                    <a:lnR w="9525" cap="flat" cmpd="sng">
                      <a:solidFill>
                        <a:schemeClr val="accent2"/>
                      </a:solidFill>
                      <a:prstDash val="solid"/>
                      <a:round/>
                      <a:headEnd type="none" w="sm" len="sm"/>
                      <a:tailEnd type="none" w="sm" len="sm"/>
                    </a:lnR>
                    <a:lnT w="9525" cap="flat" cmpd="sng">
                      <a:solidFill>
                        <a:schemeClr val="accent2"/>
                      </a:solidFill>
                      <a:prstDash val="solid"/>
                      <a:round/>
                      <a:headEnd type="none" w="sm" len="sm"/>
                      <a:tailEnd type="none" w="sm" len="sm"/>
                    </a:lnT>
                    <a:lnB w="9525" cap="flat" cmpd="sng">
                      <a:solidFill>
                        <a:schemeClr val="accent2"/>
                      </a:solidFill>
                      <a:prstDash val="solid"/>
                      <a:round/>
                      <a:headEnd type="none" w="sm" len="sm"/>
                      <a:tailEnd type="none" w="sm" len="sm"/>
                    </a:lnB>
                    <a:solidFill>
                      <a:schemeClr val="bg1"/>
                    </a:solidFill>
                  </a:tcPr>
                </a:tc>
                <a:tc>
                  <a:txBody>
                    <a:bodyPr/>
                    <a:lstStyle/>
                    <a:p>
                      <a:pPr marL="0" marR="0" lvl="0" indent="0" algn="ctr" rtl="0">
                        <a:lnSpc>
                          <a:spcPct val="100000"/>
                        </a:lnSpc>
                        <a:spcBef>
                          <a:spcPts val="0"/>
                        </a:spcBef>
                        <a:spcAft>
                          <a:spcPts val="0"/>
                        </a:spcAft>
                        <a:buClr>
                          <a:schemeClr val="lt1"/>
                        </a:buClr>
                        <a:buSzPts val="1800"/>
                        <a:buFont typeface="Corbel"/>
                        <a:buNone/>
                      </a:pPr>
                      <a:r>
                        <a:rPr lang="en-US" sz="1200" b="0" u="none" strike="noStrike" cap="none" dirty="0">
                          <a:solidFill>
                            <a:schemeClr val="dk1"/>
                          </a:solidFill>
                          <a:latin typeface="Meiryo UI" panose="020B0604030504040204" pitchFamily="50" charset="-128"/>
                          <a:ea typeface="Meiryo UI" panose="020B0604030504040204" pitchFamily="50" charset="-128"/>
                          <a:cs typeface="Arial"/>
                          <a:sym typeface="Arial"/>
                        </a:rPr>
                        <a:t>✔</a:t>
                      </a:r>
                      <a:endParaRPr sz="1200" b="0" u="none" strike="noStrike" cap="none" dirty="0">
                        <a:solidFill>
                          <a:schemeClr val="dk1"/>
                        </a:solidFill>
                        <a:latin typeface="Meiryo UI" panose="020B0604030504040204" pitchFamily="50" charset="-128"/>
                        <a:ea typeface="Meiryo UI" panose="020B0604030504040204" pitchFamily="50" charset="-128"/>
                        <a:cs typeface="Arial"/>
                        <a:sym typeface="Arial"/>
                      </a:endParaRPr>
                    </a:p>
                  </a:txBody>
                  <a:tcPr marL="66600" marR="66600" marT="33300" marB="33300" anchor="ctr">
                    <a:lnL w="9525" cap="flat" cmpd="sng">
                      <a:solidFill>
                        <a:schemeClr val="accent2"/>
                      </a:solidFill>
                      <a:prstDash val="solid"/>
                      <a:round/>
                      <a:headEnd type="none" w="sm" len="sm"/>
                      <a:tailEnd type="none" w="sm" len="sm"/>
                    </a:lnL>
                    <a:lnR w="9525" cap="flat" cmpd="sng">
                      <a:solidFill>
                        <a:schemeClr val="accent2"/>
                      </a:solidFill>
                      <a:prstDash val="solid"/>
                      <a:round/>
                      <a:headEnd type="none" w="sm" len="sm"/>
                      <a:tailEnd type="none" w="sm" len="sm"/>
                    </a:lnR>
                    <a:lnT w="9525" cap="flat" cmpd="sng">
                      <a:solidFill>
                        <a:schemeClr val="accent2"/>
                      </a:solidFill>
                      <a:prstDash val="solid"/>
                      <a:round/>
                      <a:headEnd type="none" w="sm" len="sm"/>
                      <a:tailEnd type="none" w="sm" len="sm"/>
                    </a:lnT>
                    <a:lnB w="9525" cap="flat" cmpd="sng">
                      <a:solidFill>
                        <a:schemeClr val="accent2"/>
                      </a:solidFill>
                      <a:prstDash val="solid"/>
                      <a:round/>
                      <a:headEnd type="none" w="sm" len="sm"/>
                      <a:tailEnd type="none" w="sm" len="sm"/>
                    </a:lnB>
                    <a:solidFill>
                      <a:schemeClr val="bg1"/>
                    </a:solidFill>
                  </a:tcPr>
                </a:tc>
                <a:extLst>
                  <a:ext uri="{0D108BD9-81ED-4DB2-BD59-A6C34878D82A}">
                    <a16:rowId xmlns:a16="http://schemas.microsoft.com/office/drawing/2014/main" val="10002"/>
                  </a:ext>
                </a:extLst>
              </a:tr>
              <a:tr h="192025">
                <a:tc>
                  <a:txBody>
                    <a:bodyPr/>
                    <a:lstStyle/>
                    <a:p>
                      <a:pPr marL="0" marR="0" lvl="0" indent="0" algn="ctr" rtl="0">
                        <a:lnSpc>
                          <a:spcPct val="100000"/>
                        </a:lnSpc>
                        <a:spcBef>
                          <a:spcPts val="0"/>
                        </a:spcBef>
                        <a:spcAft>
                          <a:spcPts val="0"/>
                        </a:spcAft>
                        <a:buClr>
                          <a:srgbClr val="000000"/>
                        </a:buClr>
                        <a:buSzPts val="1200"/>
                        <a:buFont typeface="Arial"/>
                        <a:buNone/>
                      </a:pPr>
                      <a:r>
                        <a:rPr lang="en-US" sz="1200" b="0" u="none" strike="noStrike" cap="none" dirty="0">
                          <a:solidFill>
                            <a:schemeClr val="lt1"/>
                          </a:solidFill>
                          <a:latin typeface="Meiryo UI" panose="020B0604030504040204" pitchFamily="50" charset="-128"/>
                          <a:ea typeface="Meiryo UI" panose="020B0604030504040204" pitchFamily="50" charset="-128"/>
                          <a:cs typeface="Arial"/>
                          <a:sym typeface="Arial"/>
                        </a:rPr>
                        <a:t>2.5G</a:t>
                      </a:r>
                      <a:endParaRPr sz="1200" b="0" u="none" strike="noStrike" cap="none" dirty="0">
                        <a:solidFill>
                          <a:schemeClr val="lt1"/>
                        </a:solidFill>
                        <a:latin typeface="Meiryo UI" panose="020B0604030504040204" pitchFamily="50" charset="-128"/>
                        <a:ea typeface="Meiryo UI" panose="020B0604030504040204" pitchFamily="50" charset="-128"/>
                        <a:cs typeface="Arial"/>
                        <a:sym typeface="Arial"/>
                      </a:endParaRPr>
                    </a:p>
                  </a:txBody>
                  <a:tcPr marL="66600" marR="66600" marT="33300" marB="33300" anchor="ctr">
                    <a:lnL w="9525" cap="flat" cmpd="sng">
                      <a:solidFill>
                        <a:schemeClr val="accent2"/>
                      </a:solidFill>
                      <a:prstDash val="solid"/>
                      <a:round/>
                      <a:headEnd type="none" w="sm" len="sm"/>
                      <a:tailEnd type="none" w="sm" len="sm"/>
                    </a:lnL>
                    <a:lnR w="9525" cap="flat" cmpd="sng">
                      <a:solidFill>
                        <a:schemeClr val="accent2"/>
                      </a:solidFill>
                      <a:prstDash val="solid"/>
                      <a:round/>
                      <a:headEnd type="none" w="sm" len="sm"/>
                      <a:tailEnd type="none" w="sm" len="sm"/>
                    </a:lnR>
                    <a:lnT w="9525" cap="flat" cmpd="sng">
                      <a:solidFill>
                        <a:schemeClr val="accent2"/>
                      </a:solidFill>
                      <a:prstDash val="solid"/>
                      <a:round/>
                      <a:headEnd type="none" w="sm" len="sm"/>
                      <a:tailEnd type="none" w="sm" len="sm"/>
                    </a:lnT>
                    <a:lnB w="9525" cap="flat" cmpd="sng">
                      <a:solidFill>
                        <a:schemeClr val="accent2"/>
                      </a:solidFill>
                      <a:prstDash val="solid"/>
                      <a:round/>
                      <a:headEnd type="none" w="sm" len="sm"/>
                      <a:tailEnd type="none" w="sm" len="sm"/>
                    </a:lnB>
                    <a:solidFill>
                      <a:srgbClr val="FDFDFD">
                        <a:alpha val="14117"/>
                      </a:srgbClr>
                    </a:solidFill>
                  </a:tcPr>
                </a:tc>
                <a:tc>
                  <a:txBody>
                    <a:bodyPr/>
                    <a:lstStyle/>
                    <a:p>
                      <a:pPr marL="0" marR="0" lvl="0" indent="0" algn="ctr" rtl="0">
                        <a:lnSpc>
                          <a:spcPct val="100000"/>
                        </a:lnSpc>
                        <a:spcBef>
                          <a:spcPts val="0"/>
                        </a:spcBef>
                        <a:spcAft>
                          <a:spcPts val="0"/>
                        </a:spcAft>
                        <a:buClr>
                          <a:schemeClr val="lt1"/>
                        </a:buClr>
                        <a:buSzPts val="1800"/>
                        <a:buFont typeface="Corbel"/>
                        <a:buNone/>
                      </a:pPr>
                      <a:r>
                        <a:rPr lang="en-US" sz="1200" b="0" u="none" strike="noStrike" cap="none" dirty="0">
                          <a:solidFill>
                            <a:schemeClr val="lt1"/>
                          </a:solidFill>
                          <a:latin typeface="Meiryo UI" panose="020B0604030504040204" pitchFamily="50" charset="-128"/>
                          <a:ea typeface="Meiryo UI" panose="020B0604030504040204" pitchFamily="50" charset="-128"/>
                          <a:cs typeface="Arial"/>
                          <a:sym typeface="Arial"/>
                        </a:rPr>
                        <a:t>✔</a:t>
                      </a:r>
                      <a:endParaRPr sz="1200" b="0" u="none" strike="noStrike" cap="none" dirty="0">
                        <a:solidFill>
                          <a:schemeClr val="lt1"/>
                        </a:solidFill>
                        <a:latin typeface="Meiryo UI" panose="020B0604030504040204" pitchFamily="50" charset="-128"/>
                        <a:ea typeface="Meiryo UI" panose="020B0604030504040204" pitchFamily="50" charset="-128"/>
                        <a:cs typeface="Arial"/>
                        <a:sym typeface="Arial"/>
                      </a:endParaRPr>
                    </a:p>
                  </a:txBody>
                  <a:tcPr marL="66600" marR="66600" marT="33300" marB="33300" anchor="ctr">
                    <a:lnL w="9525" cap="flat" cmpd="sng">
                      <a:solidFill>
                        <a:schemeClr val="accent2"/>
                      </a:solidFill>
                      <a:prstDash val="solid"/>
                      <a:round/>
                      <a:headEnd type="none" w="sm" len="sm"/>
                      <a:tailEnd type="none" w="sm" len="sm"/>
                    </a:lnL>
                    <a:lnR w="9525" cap="flat" cmpd="sng">
                      <a:solidFill>
                        <a:schemeClr val="accent2"/>
                      </a:solidFill>
                      <a:prstDash val="solid"/>
                      <a:round/>
                      <a:headEnd type="none" w="sm" len="sm"/>
                      <a:tailEnd type="none" w="sm" len="sm"/>
                    </a:lnR>
                    <a:lnT w="9525" cap="flat" cmpd="sng">
                      <a:solidFill>
                        <a:schemeClr val="accent2"/>
                      </a:solidFill>
                      <a:prstDash val="solid"/>
                      <a:round/>
                      <a:headEnd type="none" w="sm" len="sm"/>
                      <a:tailEnd type="none" w="sm" len="sm"/>
                    </a:lnT>
                    <a:lnB w="9525" cap="flat" cmpd="sng">
                      <a:solidFill>
                        <a:schemeClr val="accent2"/>
                      </a:solidFill>
                      <a:prstDash val="solid"/>
                      <a:round/>
                      <a:headEnd type="none" w="sm" len="sm"/>
                      <a:tailEnd type="none" w="sm" len="sm"/>
                    </a:lnB>
                    <a:solidFill>
                      <a:srgbClr val="FDFDFD">
                        <a:alpha val="14117"/>
                      </a:srgbClr>
                    </a:solidFill>
                  </a:tcPr>
                </a:tc>
                <a:tc>
                  <a:txBody>
                    <a:bodyPr/>
                    <a:lstStyle/>
                    <a:p>
                      <a:pPr marL="0" marR="0" lvl="0" indent="0" algn="ctr" rtl="0">
                        <a:lnSpc>
                          <a:spcPct val="100000"/>
                        </a:lnSpc>
                        <a:spcBef>
                          <a:spcPts val="0"/>
                        </a:spcBef>
                        <a:spcAft>
                          <a:spcPts val="0"/>
                        </a:spcAft>
                        <a:buClr>
                          <a:schemeClr val="lt1"/>
                        </a:buClr>
                        <a:buSzPts val="1800"/>
                        <a:buFont typeface="Corbel"/>
                        <a:buNone/>
                      </a:pPr>
                      <a:r>
                        <a:rPr lang="en-US" sz="1200" b="0" u="none" strike="noStrike" cap="none" dirty="0">
                          <a:solidFill>
                            <a:schemeClr val="lt1"/>
                          </a:solidFill>
                          <a:latin typeface="Meiryo UI" panose="020B0604030504040204" pitchFamily="50" charset="-128"/>
                          <a:ea typeface="Meiryo UI" panose="020B0604030504040204" pitchFamily="50" charset="-128"/>
                          <a:cs typeface="Arial"/>
                          <a:sym typeface="Arial"/>
                        </a:rPr>
                        <a:t>✔</a:t>
                      </a:r>
                      <a:endParaRPr sz="1200" b="0" u="none" strike="noStrike" cap="none" dirty="0">
                        <a:solidFill>
                          <a:schemeClr val="lt1"/>
                        </a:solidFill>
                        <a:latin typeface="Meiryo UI" panose="020B0604030504040204" pitchFamily="50" charset="-128"/>
                        <a:ea typeface="Meiryo UI" panose="020B0604030504040204" pitchFamily="50" charset="-128"/>
                        <a:cs typeface="Arial"/>
                        <a:sym typeface="Arial"/>
                      </a:endParaRPr>
                    </a:p>
                  </a:txBody>
                  <a:tcPr marL="66600" marR="66600" marT="33300" marB="33300" anchor="ctr">
                    <a:lnL w="9525" cap="flat" cmpd="sng">
                      <a:solidFill>
                        <a:schemeClr val="accent2"/>
                      </a:solidFill>
                      <a:prstDash val="solid"/>
                      <a:round/>
                      <a:headEnd type="none" w="sm" len="sm"/>
                      <a:tailEnd type="none" w="sm" len="sm"/>
                    </a:lnL>
                    <a:lnR w="9525" cap="flat" cmpd="sng">
                      <a:solidFill>
                        <a:schemeClr val="accent2"/>
                      </a:solidFill>
                      <a:prstDash val="solid"/>
                      <a:round/>
                      <a:headEnd type="none" w="sm" len="sm"/>
                      <a:tailEnd type="none" w="sm" len="sm"/>
                    </a:lnR>
                    <a:lnT w="9525" cap="flat" cmpd="sng">
                      <a:solidFill>
                        <a:schemeClr val="accent2"/>
                      </a:solidFill>
                      <a:prstDash val="solid"/>
                      <a:round/>
                      <a:headEnd type="none" w="sm" len="sm"/>
                      <a:tailEnd type="none" w="sm" len="sm"/>
                    </a:lnT>
                    <a:lnB w="9525" cap="flat" cmpd="sng">
                      <a:solidFill>
                        <a:schemeClr val="accent2"/>
                      </a:solidFill>
                      <a:prstDash val="solid"/>
                      <a:round/>
                      <a:headEnd type="none" w="sm" len="sm"/>
                      <a:tailEnd type="none" w="sm" len="sm"/>
                    </a:lnB>
                    <a:solidFill>
                      <a:srgbClr val="FDFDFD">
                        <a:alpha val="14117"/>
                      </a:srgbClr>
                    </a:solidFill>
                  </a:tcPr>
                </a:tc>
                <a:tc>
                  <a:txBody>
                    <a:bodyPr/>
                    <a:lstStyle/>
                    <a:p>
                      <a:pPr marL="0" marR="0" lvl="0" indent="0" algn="ctr" rtl="0">
                        <a:lnSpc>
                          <a:spcPct val="100000"/>
                        </a:lnSpc>
                        <a:spcBef>
                          <a:spcPts val="0"/>
                        </a:spcBef>
                        <a:spcAft>
                          <a:spcPts val="0"/>
                        </a:spcAft>
                        <a:buClr>
                          <a:schemeClr val="lt1"/>
                        </a:buClr>
                        <a:buSzPts val="1800"/>
                        <a:buFont typeface="Corbel"/>
                        <a:buNone/>
                      </a:pPr>
                      <a:r>
                        <a:rPr lang="en-US" sz="1200" b="0" u="none" strike="noStrike" cap="none" dirty="0">
                          <a:solidFill>
                            <a:schemeClr val="lt1"/>
                          </a:solidFill>
                          <a:latin typeface="Meiryo UI" panose="020B0604030504040204" pitchFamily="50" charset="-128"/>
                          <a:ea typeface="Meiryo UI" panose="020B0604030504040204" pitchFamily="50" charset="-128"/>
                          <a:cs typeface="Arial"/>
                          <a:sym typeface="Arial"/>
                        </a:rPr>
                        <a:t>✔</a:t>
                      </a:r>
                      <a:endParaRPr sz="1200" b="0" u="none" strike="noStrike" cap="none" dirty="0">
                        <a:solidFill>
                          <a:schemeClr val="lt1"/>
                        </a:solidFill>
                        <a:latin typeface="Meiryo UI" panose="020B0604030504040204" pitchFamily="50" charset="-128"/>
                        <a:ea typeface="Meiryo UI" panose="020B0604030504040204" pitchFamily="50" charset="-128"/>
                        <a:cs typeface="Arial"/>
                        <a:sym typeface="Arial"/>
                      </a:endParaRPr>
                    </a:p>
                  </a:txBody>
                  <a:tcPr marL="66600" marR="66600" marT="33300" marB="33300" anchor="ctr">
                    <a:lnL w="9525" cap="flat" cmpd="sng">
                      <a:solidFill>
                        <a:schemeClr val="accent2"/>
                      </a:solidFill>
                      <a:prstDash val="solid"/>
                      <a:round/>
                      <a:headEnd type="none" w="sm" len="sm"/>
                      <a:tailEnd type="none" w="sm" len="sm"/>
                    </a:lnL>
                    <a:lnR w="9525" cap="flat" cmpd="sng">
                      <a:solidFill>
                        <a:schemeClr val="accent2"/>
                      </a:solidFill>
                      <a:prstDash val="solid"/>
                      <a:round/>
                      <a:headEnd type="none" w="sm" len="sm"/>
                      <a:tailEnd type="none" w="sm" len="sm"/>
                    </a:lnR>
                    <a:lnT w="9525" cap="flat" cmpd="sng">
                      <a:solidFill>
                        <a:schemeClr val="accent2"/>
                      </a:solidFill>
                      <a:prstDash val="solid"/>
                      <a:round/>
                      <a:headEnd type="none" w="sm" len="sm"/>
                      <a:tailEnd type="none" w="sm" len="sm"/>
                    </a:lnT>
                    <a:lnB w="9525" cap="flat" cmpd="sng">
                      <a:solidFill>
                        <a:schemeClr val="accent2"/>
                      </a:solidFill>
                      <a:prstDash val="solid"/>
                      <a:round/>
                      <a:headEnd type="none" w="sm" len="sm"/>
                      <a:tailEnd type="none" w="sm" len="sm"/>
                    </a:lnB>
                    <a:solidFill>
                      <a:srgbClr val="FDFDFD">
                        <a:alpha val="14117"/>
                      </a:srgbClr>
                    </a:solidFill>
                  </a:tcPr>
                </a:tc>
                <a:extLst>
                  <a:ext uri="{0D108BD9-81ED-4DB2-BD59-A6C34878D82A}">
                    <a16:rowId xmlns:a16="http://schemas.microsoft.com/office/drawing/2014/main" val="10003"/>
                  </a:ext>
                </a:extLst>
              </a:tr>
              <a:tr h="192025">
                <a:tc>
                  <a:txBody>
                    <a:bodyPr/>
                    <a:lstStyle/>
                    <a:p>
                      <a:pPr marL="0" marR="0" lvl="0" indent="0" algn="ctr" rtl="0">
                        <a:lnSpc>
                          <a:spcPct val="100000"/>
                        </a:lnSpc>
                        <a:spcBef>
                          <a:spcPts val="0"/>
                        </a:spcBef>
                        <a:spcAft>
                          <a:spcPts val="0"/>
                        </a:spcAft>
                        <a:buClr>
                          <a:srgbClr val="000000"/>
                        </a:buClr>
                        <a:buSzPts val="1200"/>
                        <a:buFont typeface="Arial"/>
                        <a:buNone/>
                      </a:pPr>
                      <a:r>
                        <a:rPr lang="en-US" sz="1200" b="0" u="none" strike="noStrike" cap="none" dirty="0">
                          <a:solidFill>
                            <a:schemeClr val="accent1"/>
                          </a:solidFill>
                          <a:latin typeface="Meiryo UI" panose="020B0604030504040204" pitchFamily="50" charset="-128"/>
                          <a:ea typeface="Meiryo UI" panose="020B0604030504040204" pitchFamily="50" charset="-128"/>
                          <a:cs typeface="Arial"/>
                          <a:sym typeface="Arial"/>
                        </a:rPr>
                        <a:t>5G</a:t>
                      </a:r>
                      <a:endParaRPr sz="1200" b="0" u="none" strike="noStrike" cap="none" dirty="0">
                        <a:solidFill>
                          <a:schemeClr val="accent1"/>
                        </a:solidFill>
                        <a:latin typeface="Meiryo UI" panose="020B0604030504040204" pitchFamily="50" charset="-128"/>
                        <a:ea typeface="Meiryo UI" panose="020B0604030504040204" pitchFamily="50" charset="-128"/>
                        <a:cs typeface="Arial"/>
                        <a:sym typeface="Arial"/>
                      </a:endParaRPr>
                    </a:p>
                  </a:txBody>
                  <a:tcPr marL="66600" marR="66600" marT="33300" marB="33300" anchor="ctr">
                    <a:lnL w="9525" cap="flat" cmpd="sng">
                      <a:solidFill>
                        <a:schemeClr val="accent2"/>
                      </a:solidFill>
                      <a:prstDash val="solid"/>
                      <a:round/>
                      <a:headEnd type="none" w="sm" len="sm"/>
                      <a:tailEnd type="none" w="sm" len="sm"/>
                    </a:lnL>
                    <a:lnR w="9525" cap="flat" cmpd="sng">
                      <a:solidFill>
                        <a:schemeClr val="accent2"/>
                      </a:solidFill>
                      <a:prstDash val="solid"/>
                      <a:round/>
                      <a:headEnd type="none" w="sm" len="sm"/>
                      <a:tailEnd type="none" w="sm" len="sm"/>
                    </a:lnR>
                    <a:lnT w="9525" cap="flat" cmpd="sng">
                      <a:solidFill>
                        <a:schemeClr val="accent2"/>
                      </a:solidFill>
                      <a:prstDash val="solid"/>
                      <a:round/>
                      <a:headEnd type="none" w="sm" len="sm"/>
                      <a:tailEnd type="none" w="sm" len="sm"/>
                    </a:lnT>
                    <a:lnB w="9525" cap="flat" cmpd="sng">
                      <a:solidFill>
                        <a:schemeClr val="accent2"/>
                      </a:solidFill>
                      <a:prstDash val="solid"/>
                      <a:round/>
                      <a:headEnd type="none" w="sm" len="sm"/>
                      <a:tailEnd type="none" w="sm" len="sm"/>
                    </a:lnB>
                    <a:solidFill>
                      <a:schemeClr val="bg1"/>
                    </a:solidFill>
                  </a:tcPr>
                </a:tc>
                <a:tc>
                  <a:txBody>
                    <a:bodyPr/>
                    <a:lstStyle/>
                    <a:p>
                      <a:pPr marL="0" marR="0" lvl="0" indent="0" algn="ctr" rtl="0">
                        <a:lnSpc>
                          <a:spcPct val="100000"/>
                        </a:lnSpc>
                        <a:spcBef>
                          <a:spcPts val="0"/>
                        </a:spcBef>
                        <a:spcAft>
                          <a:spcPts val="0"/>
                        </a:spcAft>
                        <a:buClr>
                          <a:schemeClr val="lt1"/>
                        </a:buClr>
                        <a:buSzPts val="1800"/>
                        <a:buFont typeface="Corbel"/>
                        <a:buNone/>
                      </a:pPr>
                      <a:r>
                        <a:rPr lang="en-US" sz="1200" b="0" u="none" strike="noStrike" cap="none" dirty="0">
                          <a:solidFill>
                            <a:schemeClr val="accent1"/>
                          </a:solidFill>
                          <a:latin typeface="Meiryo UI" panose="020B0604030504040204" pitchFamily="50" charset="-128"/>
                          <a:ea typeface="Meiryo UI" panose="020B0604030504040204" pitchFamily="50" charset="-128"/>
                          <a:cs typeface="Arial"/>
                          <a:sym typeface="Arial"/>
                        </a:rPr>
                        <a:t>✔</a:t>
                      </a:r>
                      <a:endParaRPr sz="1200" b="0" u="none" strike="noStrike" cap="none" dirty="0">
                        <a:solidFill>
                          <a:schemeClr val="accent1"/>
                        </a:solidFill>
                        <a:latin typeface="Meiryo UI" panose="020B0604030504040204" pitchFamily="50" charset="-128"/>
                        <a:ea typeface="Meiryo UI" panose="020B0604030504040204" pitchFamily="50" charset="-128"/>
                        <a:cs typeface="Arial"/>
                        <a:sym typeface="Arial"/>
                      </a:endParaRPr>
                    </a:p>
                  </a:txBody>
                  <a:tcPr marL="66600" marR="66600" marT="33300" marB="33300" anchor="ctr">
                    <a:lnL w="9525" cap="flat" cmpd="sng">
                      <a:solidFill>
                        <a:schemeClr val="accent2"/>
                      </a:solidFill>
                      <a:prstDash val="solid"/>
                      <a:round/>
                      <a:headEnd type="none" w="sm" len="sm"/>
                      <a:tailEnd type="none" w="sm" len="sm"/>
                    </a:lnL>
                    <a:lnR w="9525" cap="flat" cmpd="sng">
                      <a:solidFill>
                        <a:schemeClr val="accent2"/>
                      </a:solidFill>
                      <a:prstDash val="solid"/>
                      <a:round/>
                      <a:headEnd type="none" w="sm" len="sm"/>
                      <a:tailEnd type="none" w="sm" len="sm"/>
                    </a:lnR>
                    <a:lnT w="9525" cap="flat" cmpd="sng">
                      <a:solidFill>
                        <a:schemeClr val="accent2"/>
                      </a:solidFill>
                      <a:prstDash val="solid"/>
                      <a:round/>
                      <a:headEnd type="none" w="sm" len="sm"/>
                      <a:tailEnd type="none" w="sm" len="sm"/>
                    </a:lnT>
                    <a:lnB w="9525" cap="flat" cmpd="sng">
                      <a:solidFill>
                        <a:schemeClr val="accent2"/>
                      </a:solidFill>
                      <a:prstDash val="solid"/>
                      <a:round/>
                      <a:headEnd type="none" w="sm" len="sm"/>
                      <a:tailEnd type="none" w="sm" len="sm"/>
                    </a:lnB>
                    <a:solidFill>
                      <a:schemeClr val="bg1"/>
                    </a:solidFill>
                  </a:tcPr>
                </a:tc>
                <a:tc>
                  <a:txBody>
                    <a:bodyPr/>
                    <a:lstStyle/>
                    <a:p>
                      <a:pPr marL="0" marR="0" lvl="0" indent="0" algn="ctr" rtl="0">
                        <a:lnSpc>
                          <a:spcPct val="100000"/>
                        </a:lnSpc>
                        <a:spcBef>
                          <a:spcPts val="0"/>
                        </a:spcBef>
                        <a:spcAft>
                          <a:spcPts val="0"/>
                        </a:spcAft>
                        <a:buClr>
                          <a:schemeClr val="lt1"/>
                        </a:buClr>
                        <a:buSzPts val="1800"/>
                        <a:buFont typeface="Corbel"/>
                        <a:buNone/>
                      </a:pPr>
                      <a:r>
                        <a:rPr lang="en-US" sz="1200" b="0" u="none" strike="noStrike" cap="none" dirty="0">
                          <a:solidFill>
                            <a:schemeClr val="accent1"/>
                          </a:solidFill>
                          <a:latin typeface="Meiryo UI" panose="020B0604030504040204" pitchFamily="50" charset="-128"/>
                          <a:ea typeface="Meiryo UI" panose="020B0604030504040204" pitchFamily="50" charset="-128"/>
                          <a:cs typeface="Arial"/>
                          <a:sym typeface="Arial"/>
                        </a:rPr>
                        <a:t>✔</a:t>
                      </a:r>
                      <a:endParaRPr sz="1200" b="0" u="none" strike="noStrike" cap="none" dirty="0">
                        <a:solidFill>
                          <a:schemeClr val="accent1"/>
                        </a:solidFill>
                        <a:latin typeface="Meiryo UI" panose="020B0604030504040204" pitchFamily="50" charset="-128"/>
                        <a:ea typeface="Meiryo UI" panose="020B0604030504040204" pitchFamily="50" charset="-128"/>
                        <a:cs typeface="Arial"/>
                        <a:sym typeface="Arial"/>
                      </a:endParaRPr>
                    </a:p>
                  </a:txBody>
                  <a:tcPr marL="66600" marR="66600" marT="33300" marB="33300" anchor="ctr">
                    <a:lnL w="9525" cap="flat" cmpd="sng">
                      <a:solidFill>
                        <a:schemeClr val="accent2"/>
                      </a:solidFill>
                      <a:prstDash val="solid"/>
                      <a:round/>
                      <a:headEnd type="none" w="sm" len="sm"/>
                      <a:tailEnd type="none" w="sm" len="sm"/>
                    </a:lnL>
                    <a:lnR w="9525" cap="flat" cmpd="sng">
                      <a:solidFill>
                        <a:schemeClr val="accent2"/>
                      </a:solidFill>
                      <a:prstDash val="solid"/>
                      <a:round/>
                      <a:headEnd type="none" w="sm" len="sm"/>
                      <a:tailEnd type="none" w="sm" len="sm"/>
                    </a:lnR>
                    <a:lnT w="9525" cap="flat" cmpd="sng">
                      <a:solidFill>
                        <a:schemeClr val="accent2"/>
                      </a:solidFill>
                      <a:prstDash val="solid"/>
                      <a:round/>
                      <a:headEnd type="none" w="sm" len="sm"/>
                      <a:tailEnd type="none" w="sm" len="sm"/>
                    </a:lnT>
                    <a:lnB w="9525" cap="flat" cmpd="sng">
                      <a:solidFill>
                        <a:schemeClr val="accent2"/>
                      </a:solidFill>
                      <a:prstDash val="solid"/>
                      <a:round/>
                      <a:headEnd type="none" w="sm" len="sm"/>
                      <a:tailEnd type="none" w="sm" len="sm"/>
                    </a:lnB>
                    <a:solidFill>
                      <a:schemeClr val="bg1"/>
                    </a:solidFill>
                  </a:tcPr>
                </a:tc>
                <a:tc>
                  <a:txBody>
                    <a:bodyPr/>
                    <a:lstStyle/>
                    <a:p>
                      <a:pPr marL="0" marR="0" lvl="0" indent="0" algn="ctr" rtl="0">
                        <a:lnSpc>
                          <a:spcPct val="100000"/>
                        </a:lnSpc>
                        <a:spcBef>
                          <a:spcPts val="0"/>
                        </a:spcBef>
                        <a:spcAft>
                          <a:spcPts val="0"/>
                        </a:spcAft>
                        <a:buClr>
                          <a:schemeClr val="lt1"/>
                        </a:buClr>
                        <a:buSzPts val="1800"/>
                        <a:buFont typeface="Corbel"/>
                        <a:buNone/>
                      </a:pPr>
                      <a:r>
                        <a:rPr lang="en-US" sz="1200" b="0" u="none" strike="noStrike" cap="none" dirty="0">
                          <a:solidFill>
                            <a:schemeClr val="accent1"/>
                          </a:solidFill>
                          <a:latin typeface="Meiryo UI" panose="020B0604030504040204" pitchFamily="50" charset="-128"/>
                          <a:ea typeface="Meiryo UI" panose="020B0604030504040204" pitchFamily="50" charset="-128"/>
                          <a:cs typeface="Arial"/>
                          <a:sym typeface="Arial"/>
                        </a:rPr>
                        <a:t>✔</a:t>
                      </a:r>
                      <a:endParaRPr sz="1200" b="0" u="none" strike="noStrike" cap="none" dirty="0">
                        <a:solidFill>
                          <a:schemeClr val="accent1"/>
                        </a:solidFill>
                        <a:latin typeface="Meiryo UI" panose="020B0604030504040204" pitchFamily="50" charset="-128"/>
                        <a:ea typeface="Meiryo UI" panose="020B0604030504040204" pitchFamily="50" charset="-128"/>
                        <a:cs typeface="Arial"/>
                        <a:sym typeface="Arial"/>
                      </a:endParaRPr>
                    </a:p>
                  </a:txBody>
                  <a:tcPr marL="66600" marR="66600" marT="33300" marB="33300" anchor="ctr">
                    <a:lnL w="9525" cap="flat" cmpd="sng">
                      <a:solidFill>
                        <a:schemeClr val="accent2"/>
                      </a:solidFill>
                      <a:prstDash val="solid"/>
                      <a:round/>
                      <a:headEnd type="none" w="sm" len="sm"/>
                      <a:tailEnd type="none" w="sm" len="sm"/>
                    </a:lnL>
                    <a:lnR w="9525" cap="flat" cmpd="sng">
                      <a:solidFill>
                        <a:schemeClr val="accent2"/>
                      </a:solidFill>
                      <a:prstDash val="solid"/>
                      <a:round/>
                      <a:headEnd type="none" w="sm" len="sm"/>
                      <a:tailEnd type="none" w="sm" len="sm"/>
                    </a:lnR>
                    <a:lnT w="9525" cap="flat" cmpd="sng">
                      <a:solidFill>
                        <a:schemeClr val="accent2"/>
                      </a:solidFill>
                      <a:prstDash val="solid"/>
                      <a:round/>
                      <a:headEnd type="none" w="sm" len="sm"/>
                      <a:tailEnd type="none" w="sm" len="sm"/>
                    </a:lnT>
                    <a:lnB w="9525" cap="flat" cmpd="sng">
                      <a:solidFill>
                        <a:schemeClr val="accent2"/>
                      </a:solidFill>
                      <a:prstDash val="solid"/>
                      <a:round/>
                      <a:headEnd type="none" w="sm" len="sm"/>
                      <a:tailEnd type="none" w="sm" len="sm"/>
                    </a:lnB>
                    <a:solidFill>
                      <a:schemeClr val="bg1"/>
                    </a:solidFill>
                  </a:tcPr>
                </a:tc>
                <a:extLst>
                  <a:ext uri="{0D108BD9-81ED-4DB2-BD59-A6C34878D82A}">
                    <a16:rowId xmlns:a16="http://schemas.microsoft.com/office/drawing/2014/main" val="10004"/>
                  </a:ext>
                </a:extLst>
              </a:tr>
              <a:tr h="192025">
                <a:tc>
                  <a:txBody>
                    <a:bodyPr/>
                    <a:lstStyle/>
                    <a:p>
                      <a:pPr marL="0" marR="0" lvl="0" indent="0" algn="ctr" rtl="0">
                        <a:lnSpc>
                          <a:spcPct val="100000"/>
                        </a:lnSpc>
                        <a:spcBef>
                          <a:spcPts val="0"/>
                        </a:spcBef>
                        <a:spcAft>
                          <a:spcPts val="0"/>
                        </a:spcAft>
                        <a:buClr>
                          <a:srgbClr val="000000"/>
                        </a:buClr>
                        <a:buSzPts val="1200"/>
                        <a:buFont typeface="Arial"/>
                        <a:buNone/>
                      </a:pPr>
                      <a:r>
                        <a:rPr lang="en-US" sz="1200" b="0" u="none" strike="noStrike" cap="none" dirty="0">
                          <a:solidFill>
                            <a:schemeClr val="lt1"/>
                          </a:solidFill>
                          <a:latin typeface="Meiryo UI" panose="020B0604030504040204" pitchFamily="50" charset="-128"/>
                          <a:ea typeface="Meiryo UI" panose="020B0604030504040204" pitchFamily="50" charset="-128"/>
                          <a:cs typeface="Arial"/>
                          <a:sym typeface="Arial"/>
                        </a:rPr>
                        <a:t>10G</a:t>
                      </a:r>
                      <a:endParaRPr sz="1200" b="0" u="none" strike="noStrike" cap="none" dirty="0">
                        <a:solidFill>
                          <a:schemeClr val="lt1"/>
                        </a:solidFill>
                        <a:latin typeface="Meiryo UI" panose="020B0604030504040204" pitchFamily="50" charset="-128"/>
                        <a:ea typeface="Meiryo UI" panose="020B0604030504040204" pitchFamily="50" charset="-128"/>
                        <a:cs typeface="Arial"/>
                        <a:sym typeface="Arial"/>
                      </a:endParaRPr>
                    </a:p>
                  </a:txBody>
                  <a:tcPr marL="66600" marR="66600" marT="33300" marB="33300" anchor="ctr">
                    <a:lnL w="9525" cap="flat" cmpd="sng">
                      <a:solidFill>
                        <a:schemeClr val="accent2"/>
                      </a:solidFill>
                      <a:prstDash val="solid"/>
                      <a:round/>
                      <a:headEnd type="none" w="sm" len="sm"/>
                      <a:tailEnd type="none" w="sm" len="sm"/>
                    </a:lnL>
                    <a:lnR w="9525" cap="flat" cmpd="sng">
                      <a:solidFill>
                        <a:schemeClr val="accent2"/>
                      </a:solidFill>
                      <a:prstDash val="solid"/>
                      <a:round/>
                      <a:headEnd type="none" w="sm" len="sm"/>
                      <a:tailEnd type="none" w="sm" len="sm"/>
                    </a:lnR>
                    <a:lnT w="9525" cap="flat" cmpd="sng">
                      <a:solidFill>
                        <a:schemeClr val="accent2"/>
                      </a:solidFill>
                      <a:prstDash val="solid"/>
                      <a:round/>
                      <a:headEnd type="none" w="sm" len="sm"/>
                      <a:tailEnd type="none" w="sm" len="sm"/>
                    </a:lnT>
                    <a:lnB w="9525" cap="flat" cmpd="sng">
                      <a:solidFill>
                        <a:schemeClr val="accent2"/>
                      </a:solidFill>
                      <a:prstDash val="solid"/>
                      <a:round/>
                      <a:headEnd type="none" w="sm" len="sm"/>
                      <a:tailEnd type="none" w="sm" len="sm"/>
                    </a:lnB>
                    <a:solidFill>
                      <a:srgbClr val="FDFDFD">
                        <a:alpha val="14117"/>
                      </a:srgbClr>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0" u="none" strike="noStrike" cap="none" dirty="0">
                          <a:solidFill>
                            <a:schemeClr val="lt1"/>
                          </a:solidFill>
                          <a:latin typeface="Meiryo UI" panose="020B0604030504040204" pitchFamily="50" charset="-128"/>
                          <a:ea typeface="Meiryo UI" panose="020B0604030504040204" pitchFamily="50" charset="-128"/>
                          <a:cs typeface="Arial"/>
                          <a:sym typeface="Arial"/>
                        </a:rPr>
                        <a:t>X</a:t>
                      </a:r>
                      <a:endParaRPr sz="1200" b="0" u="none" strike="noStrike" cap="none" dirty="0">
                        <a:solidFill>
                          <a:schemeClr val="lt1"/>
                        </a:solidFill>
                        <a:latin typeface="Meiryo UI" panose="020B0604030504040204" pitchFamily="50" charset="-128"/>
                        <a:ea typeface="Meiryo UI" panose="020B0604030504040204" pitchFamily="50" charset="-128"/>
                        <a:cs typeface="Arial"/>
                        <a:sym typeface="Arial"/>
                      </a:endParaRPr>
                    </a:p>
                  </a:txBody>
                  <a:tcPr marL="66600" marR="66600" marT="33300" marB="33300" anchor="ctr">
                    <a:lnL w="9525" cap="flat" cmpd="sng">
                      <a:solidFill>
                        <a:schemeClr val="accent2"/>
                      </a:solidFill>
                      <a:prstDash val="solid"/>
                      <a:round/>
                      <a:headEnd type="none" w="sm" len="sm"/>
                      <a:tailEnd type="none" w="sm" len="sm"/>
                    </a:lnL>
                    <a:lnR w="9525" cap="flat" cmpd="sng">
                      <a:solidFill>
                        <a:schemeClr val="accent2"/>
                      </a:solidFill>
                      <a:prstDash val="solid"/>
                      <a:round/>
                      <a:headEnd type="none" w="sm" len="sm"/>
                      <a:tailEnd type="none" w="sm" len="sm"/>
                    </a:lnR>
                    <a:lnT w="9525" cap="flat" cmpd="sng">
                      <a:solidFill>
                        <a:schemeClr val="accent2"/>
                      </a:solidFill>
                      <a:prstDash val="solid"/>
                      <a:round/>
                      <a:headEnd type="none" w="sm" len="sm"/>
                      <a:tailEnd type="none" w="sm" len="sm"/>
                    </a:lnT>
                    <a:lnB w="9525" cap="flat" cmpd="sng">
                      <a:solidFill>
                        <a:schemeClr val="accent2"/>
                      </a:solidFill>
                      <a:prstDash val="solid"/>
                      <a:round/>
                      <a:headEnd type="none" w="sm" len="sm"/>
                      <a:tailEnd type="none" w="sm" len="sm"/>
                    </a:lnB>
                    <a:solidFill>
                      <a:srgbClr val="FDFDFD">
                        <a:alpha val="14117"/>
                      </a:srgbClr>
                    </a:solidFill>
                  </a:tcPr>
                </a:tc>
                <a:tc>
                  <a:txBody>
                    <a:bodyPr/>
                    <a:lstStyle/>
                    <a:p>
                      <a:pPr marL="0" marR="0" lvl="0" indent="0" algn="ctr" rtl="0">
                        <a:lnSpc>
                          <a:spcPct val="100000"/>
                        </a:lnSpc>
                        <a:spcBef>
                          <a:spcPts val="0"/>
                        </a:spcBef>
                        <a:spcAft>
                          <a:spcPts val="0"/>
                        </a:spcAft>
                        <a:buClr>
                          <a:schemeClr val="lt1"/>
                        </a:buClr>
                        <a:buSzPts val="1800"/>
                        <a:buFont typeface="Corbel"/>
                        <a:buNone/>
                      </a:pPr>
                      <a:r>
                        <a:rPr lang="en-US" sz="1200" b="0" u="none" strike="noStrike" cap="none" dirty="0">
                          <a:solidFill>
                            <a:schemeClr val="lt1"/>
                          </a:solidFill>
                          <a:latin typeface="Meiryo UI" panose="020B0604030504040204" pitchFamily="50" charset="-128"/>
                          <a:ea typeface="Meiryo UI" panose="020B0604030504040204" pitchFamily="50" charset="-128"/>
                          <a:cs typeface="Arial"/>
                          <a:sym typeface="Arial"/>
                        </a:rPr>
                        <a:t>✔(55m)</a:t>
                      </a:r>
                      <a:endParaRPr sz="1200" b="0" u="none" strike="noStrike" cap="none" dirty="0">
                        <a:solidFill>
                          <a:schemeClr val="lt1"/>
                        </a:solidFill>
                        <a:latin typeface="Meiryo UI" panose="020B0604030504040204" pitchFamily="50" charset="-128"/>
                        <a:ea typeface="Meiryo UI" panose="020B0604030504040204" pitchFamily="50" charset="-128"/>
                        <a:cs typeface="Arial"/>
                        <a:sym typeface="Arial"/>
                      </a:endParaRPr>
                    </a:p>
                  </a:txBody>
                  <a:tcPr marL="66600" marR="66600" marT="33300" marB="33300" anchor="ctr">
                    <a:lnL w="9525" cap="flat" cmpd="sng">
                      <a:solidFill>
                        <a:schemeClr val="accent2"/>
                      </a:solidFill>
                      <a:prstDash val="solid"/>
                      <a:round/>
                      <a:headEnd type="none" w="sm" len="sm"/>
                      <a:tailEnd type="none" w="sm" len="sm"/>
                    </a:lnL>
                    <a:lnR w="9525" cap="flat" cmpd="sng">
                      <a:solidFill>
                        <a:schemeClr val="accent2"/>
                      </a:solidFill>
                      <a:prstDash val="solid"/>
                      <a:round/>
                      <a:headEnd type="none" w="sm" len="sm"/>
                      <a:tailEnd type="none" w="sm" len="sm"/>
                    </a:lnR>
                    <a:lnT w="9525" cap="flat" cmpd="sng">
                      <a:solidFill>
                        <a:schemeClr val="accent2"/>
                      </a:solidFill>
                      <a:prstDash val="solid"/>
                      <a:round/>
                      <a:headEnd type="none" w="sm" len="sm"/>
                      <a:tailEnd type="none" w="sm" len="sm"/>
                    </a:lnT>
                    <a:lnB w="9525" cap="flat" cmpd="sng">
                      <a:solidFill>
                        <a:schemeClr val="accent2"/>
                      </a:solidFill>
                      <a:prstDash val="solid"/>
                      <a:round/>
                      <a:headEnd type="none" w="sm" len="sm"/>
                      <a:tailEnd type="none" w="sm" len="sm"/>
                    </a:lnB>
                    <a:solidFill>
                      <a:srgbClr val="FDFDFD">
                        <a:alpha val="14117"/>
                      </a:srgbClr>
                    </a:solidFill>
                  </a:tcPr>
                </a:tc>
                <a:tc>
                  <a:txBody>
                    <a:bodyPr/>
                    <a:lstStyle/>
                    <a:p>
                      <a:pPr marL="0" marR="0" lvl="0" indent="0" algn="ctr" rtl="0">
                        <a:lnSpc>
                          <a:spcPct val="100000"/>
                        </a:lnSpc>
                        <a:spcBef>
                          <a:spcPts val="0"/>
                        </a:spcBef>
                        <a:spcAft>
                          <a:spcPts val="0"/>
                        </a:spcAft>
                        <a:buClr>
                          <a:schemeClr val="lt1"/>
                        </a:buClr>
                        <a:buSzPts val="1800"/>
                        <a:buFont typeface="Corbel"/>
                        <a:buNone/>
                      </a:pPr>
                      <a:r>
                        <a:rPr lang="en-US" sz="1200" b="0" u="none" strike="noStrike" cap="none" dirty="0">
                          <a:solidFill>
                            <a:schemeClr val="lt1"/>
                          </a:solidFill>
                          <a:latin typeface="Meiryo UI" panose="020B0604030504040204" pitchFamily="50" charset="-128"/>
                          <a:ea typeface="Meiryo UI" panose="020B0604030504040204" pitchFamily="50" charset="-128"/>
                          <a:cs typeface="Arial"/>
                          <a:sym typeface="Arial"/>
                        </a:rPr>
                        <a:t>✔</a:t>
                      </a:r>
                      <a:endParaRPr sz="1200" b="0" u="none" strike="noStrike" cap="none" dirty="0">
                        <a:solidFill>
                          <a:schemeClr val="lt1"/>
                        </a:solidFill>
                        <a:latin typeface="Meiryo UI" panose="020B0604030504040204" pitchFamily="50" charset="-128"/>
                        <a:ea typeface="Meiryo UI" panose="020B0604030504040204" pitchFamily="50" charset="-128"/>
                        <a:cs typeface="Arial"/>
                        <a:sym typeface="Arial"/>
                      </a:endParaRPr>
                    </a:p>
                  </a:txBody>
                  <a:tcPr marL="66600" marR="66600" marT="33300" marB="33300" anchor="ctr">
                    <a:lnL w="9525" cap="flat" cmpd="sng">
                      <a:solidFill>
                        <a:schemeClr val="accent2"/>
                      </a:solidFill>
                      <a:prstDash val="solid"/>
                      <a:round/>
                      <a:headEnd type="none" w="sm" len="sm"/>
                      <a:tailEnd type="none" w="sm" len="sm"/>
                    </a:lnL>
                    <a:lnR w="9525" cap="flat" cmpd="sng">
                      <a:solidFill>
                        <a:schemeClr val="accent2"/>
                      </a:solidFill>
                      <a:prstDash val="solid"/>
                      <a:round/>
                      <a:headEnd type="none" w="sm" len="sm"/>
                      <a:tailEnd type="none" w="sm" len="sm"/>
                    </a:lnR>
                    <a:lnT w="9525" cap="flat" cmpd="sng">
                      <a:solidFill>
                        <a:schemeClr val="accent2"/>
                      </a:solidFill>
                      <a:prstDash val="solid"/>
                      <a:round/>
                      <a:headEnd type="none" w="sm" len="sm"/>
                      <a:tailEnd type="none" w="sm" len="sm"/>
                    </a:lnT>
                    <a:lnB w="9525" cap="flat" cmpd="sng">
                      <a:solidFill>
                        <a:schemeClr val="accent2"/>
                      </a:solidFill>
                      <a:prstDash val="solid"/>
                      <a:round/>
                      <a:headEnd type="none" w="sm" len="sm"/>
                      <a:tailEnd type="none" w="sm" len="sm"/>
                    </a:lnB>
                    <a:solidFill>
                      <a:srgbClr val="FDFDFD">
                        <a:alpha val="14117"/>
                      </a:srgbClr>
                    </a:solidFill>
                  </a:tcPr>
                </a:tc>
                <a:extLst>
                  <a:ext uri="{0D108BD9-81ED-4DB2-BD59-A6C34878D82A}">
                    <a16:rowId xmlns:a16="http://schemas.microsoft.com/office/drawing/2014/main" val="10005"/>
                  </a:ext>
                </a:extLst>
              </a:tr>
            </a:tbl>
          </a:graphicData>
        </a:graphic>
      </p:graphicFrame>
      <p:pic>
        <p:nvPicPr>
          <p:cNvPr id="88" name="Google Shape;88;p15" descr="C:\Users\user\Desktop\21_PPT對稿QNAP AQC107 10G網卡\29384737_xxl.png"/>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7156628" y="3302640"/>
            <a:ext cx="1987372" cy="1840860"/>
          </a:xfrm>
          <a:prstGeom prst="rect">
            <a:avLst/>
          </a:prstGeom>
          <a:noFill/>
          <a:ln>
            <a:noFill/>
          </a:ln>
          <a:effectLst>
            <a:outerShdw blurRad="431800" dist="368300" dir="5760000" algn="tl" rotWithShape="0">
              <a:srgbClr val="000000">
                <a:alpha val="40000"/>
              </a:srgbClr>
            </a:outerShdw>
          </a:effectLst>
        </p:spPr>
      </p:pic>
      <p:sp>
        <p:nvSpPr>
          <p:cNvPr id="89" name="Google Shape;89;p15"/>
          <p:cNvSpPr txBox="1"/>
          <p:nvPr/>
        </p:nvSpPr>
        <p:spPr>
          <a:xfrm>
            <a:off x="2887018" y="2762684"/>
            <a:ext cx="2332713" cy="25488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200" b="1" dirty="0">
                <a:solidFill>
                  <a:srgbClr val="744922"/>
                </a:solidFill>
                <a:latin typeface="Meiryo UI" panose="020B0604030504040204" pitchFamily="50" charset="-128"/>
                <a:ea typeface="Meiryo UI" panose="020B0604030504040204" pitchFamily="50" charset="-128"/>
              </a:rPr>
              <a:t>QSW-308-1C (</a:t>
            </a:r>
            <a:r>
              <a:rPr lang="en-US" sz="1200" b="1" dirty="0" err="1">
                <a:solidFill>
                  <a:srgbClr val="744922"/>
                </a:solidFill>
                <a:latin typeface="Meiryo UI" panose="020B0604030504040204" pitchFamily="50" charset="-128"/>
                <a:ea typeface="Meiryo UI" panose="020B0604030504040204" pitchFamily="50" charset="-128"/>
              </a:rPr>
              <a:t>アンマネージド</a:t>
            </a:r>
            <a:r>
              <a:rPr lang="en-US" sz="1200" b="1" dirty="0">
                <a:solidFill>
                  <a:srgbClr val="744922"/>
                </a:solidFill>
                <a:latin typeface="Meiryo UI" panose="020B0604030504040204" pitchFamily="50" charset="-128"/>
                <a:ea typeface="Meiryo UI" panose="020B0604030504040204" pitchFamily="50" charset="-128"/>
              </a:rPr>
              <a:t>)</a:t>
            </a:r>
            <a:endParaRPr sz="1200" b="1"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90" name="Google Shape;90;p15"/>
          <p:cNvSpPr txBox="1"/>
          <p:nvPr/>
        </p:nvSpPr>
        <p:spPr>
          <a:xfrm>
            <a:off x="415883" y="2762578"/>
            <a:ext cx="2404768" cy="340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200" b="1" dirty="0">
                <a:solidFill>
                  <a:srgbClr val="744922"/>
                </a:solidFill>
                <a:latin typeface="Meiryo UI" panose="020B0604030504040204" pitchFamily="50" charset="-128"/>
                <a:ea typeface="Meiryo UI" panose="020B0604030504040204" pitchFamily="50" charset="-128"/>
              </a:rPr>
              <a:t>QSW-1208-8C (</a:t>
            </a:r>
            <a:r>
              <a:rPr lang="en-US" sz="1200" b="1" dirty="0" err="1">
                <a:solidFill>
                  <a:srgbClr val="744922"/>
                </a:solidFill>
                <a:latin typeface="Meiryo UI" panose="020B0604030504040204" pitchFamily="50" charset="-128"/>
                <a:ea typeface="Meiryo UI" panose="020B0604030504040204" pitchFamily="50" charset="-128"/>
              </a:rPr>
              <a:t>アンマネージド</a:t>
            </a:r>
            <a:r>
              <a:rPr lang="en-US" sz="1200" b="1" dirty="0">
                <a:solidFill>
                  <a:srgbClr val="744922"/>
                </a:solidFill>
                <a:latin typeface="Meiryo UI" panose="020B0604030504040204" pitchFamily="50" charset="-128"/>
                <a:ea typeface="Meiryo UI" panose="020B0604030504040204" pitchFamily="50" charset="-128"/>
              </a:rPr>
              <a:t>)</a:t>
            </a:r>
            <a:endParaRPr sz="12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91" name="Google Shape;91;p15"/>
          <p:cNvSpPr txBox="1"/>
          <p:nvPr/>
        </p:nvSpPr>
        <p:spPr>
          <a:xfrm>
            <a:off x="3210861" y="2976070"/>
            <a:ext cx="1762642" cy="41549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050" dirty="0">
                <a:solidFill>
                  <a:schemeClr val="lt1"/>
                </a:solidFill>
                <a:latin typeface="Meiryo UI" panose="020B0604030504040204" pitchFamily="50" charset="-128"/>
                <a:ea typeface="Meiryo UI" panose="020B0604030504040204" pitchFamily="50" charset="-128"/>
              </a:rPr>
              <a:t>1×10G/5G/2.5G</a:t>
            </a:r>
            <a:endParaRPr sz="1050" dirty="0">
              <a:solidFill>
                <a:schemeClr val="lt1"/>
              </a:solidFill>
              <a:latin typeface="Meiryo UI" panose="020B0604030504040204" pitchFamily="50" charset="-128"/>
              <a:ea typeface="Meiryo UI" panose="020B0604030504040204" pitchFamily="50" charset="-128"/>
            </a:endParaRPr>
          </a:p>
          <a:p>
            <a:pPr marL="0" marR="0" lvl="0" indent="0" algn="l" rtl="0">
              <a:lnSpc>
                <a:spcPct val="100000"/>
              </a:lnSpc>
              <a:spcBef>
                <a:spcPts val="0"/>
              </a:spcBef>
              <a:spcAft>
                <a:spcPts val="0"/>
              </a:spcAft>
              <a:buNone/>
            </a:pPr>
            <a:r>
              <a:rPr lang="en-US" sz="1050" dirty="0">
                <a:solidFill>
                  <a:schemeClr val="lt1"/>
                </a:solidFill>
                <a:latin typeface="Meiryo UI" panose="020B0604030504040204" pitchFamily="50" charset="-128"/>
                <a:ea typeface="Meiryo UI" panose="020B0604030504040204" pitchFamily="50" charset="-128"/>
              </a:rPr>
              <a:t>RJ45 </a:t>
            </a:r>
            <a:r>
              <a:rPr lang="en-US" sz="1050" dirty="0" err="1">
                <a:solidFill>
                  <a:schemeClr val="lt1"/>
                </a:solidFill>
                <a:latin typeface="Meiryo UI" panose="020B0604030504040204" pitchFamily="50" charset="-128"/>
                <a:ea typeface="Meiryo UI" panose="020B0604030504040204" pitchFamily="50" charset="-128"/>
              </a:rPr>
              <a:t>マルチギグ</a:t>
            </a:r>
            <a:endParaRPr sz="1050" dirty="0">
              <a:solidFill>
                <a:schemeClr val="lt1"/>
              </a:solidFill>
              <a:latin typeface="Meiryo UI" panose="020B0604030504040204" pitchFamily="50" charset="-128"/>
              <a:ea typeface="Meiryo UI" panose="020B0604030504040204" pitchFamily="50" charset="-128"/>
            </a:endParaRPr>
          </a:p>
        </p:txBody>
      </p:sp>
      <p:sp>
        <p:nvSpPr>
          <p:cNvPr id="92" name="Google Shape;92;p15"/>
          <p:cNvSpPr txBox="1"/>
          <p:nvPr/>
        </p:nvSpPr>
        <p:spPr>
          <a:xfrm>
            <a:off x="684485" y="2976070"/>
            <a:ext cx="1534330" cy="41549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050" dirty="0">
                <a:solidFill>
                  <a:schemeClr val="lt1"/>
                </a:solidFill>
                <a:latin typeface="Meiryo UI" panose="020B0604030504040204" pitchFamily="50" charset="-128"/>
                <a:ea typeface="Meiryo UI" panose="020B0604030504040204" pitchFamily="50" charset="-128"/>
              </a:rPr>
              <a:t>8×10G/5G/2.5G</a:t>
            </a:r>
            <a:endParaRPr sz="1050" dirty="0">
              <a:solidFill>
                <a:schemeClr val="lt1"/>
              </a:solidFill>
              <a:latin typeface="Meiryo UI" panose="020B0604030504040204" pitchFamily="50" charset="-128"/>
              <a:ea typeface="Meiryo UI" panose="020B0604030504040204" pitchFamily="50" charset="-128"/>
            </a:endParaRPr>
          </a:p>
          <a:p>
            <a:pPr marL="0" marR="0" lvl="0" indent="0" algn="l" rtl="0">
              <a:lnSpc>
                <a:spcPct val="100000"/>
              </a:lnSpc>
              <a:spcBef>
                <a:spcPts val="0"/>
              </a:spcBef>
              <a:spcAft>
                <a:spcPts val="0"/>
              </a:spcAft>
              <a:buNone/>
            </a:pPr>
            <a:r>
              <a:rPr lang="en-US" sz="1050" dirty="0">
                <a:solidFill>
                  <a:schemeClr val="lt1"/>
                </a:solidFill>
                <a:latin typeface="Meiryo UI" panose="020B0604030504040204" pitchFamily="50" charset="-128"/>
                <a:ea typeface="Meiryo UI" panose="020B0604030504040204" pitchFamily="50" charset="-128"/>
              </a:rPr>
              <a:t>RJ45 </a:t>
            </a:r>
            <a:r>
              <a:rPr lang="en-US" sz="1050" dirty="0" err="1">
                <a:solidFill>
                  <a:schemeClr val="lt1"/>
                </a:solidFill>
                <a:latin typeface="Meiryo UI" panose="020B0604030504040204" pitchFamily="50" charset="-128"/>
                <a:ea typeface="Meiryo UI" panose="020B0604030504040204" pitchFamily="50" charset="-128"/>
              </a:rPr>
              <a:t>マルチギグ</a:t>
            </a:r>
            <a:endParaRPr sz="1050" dirty="0">
              <a:solidFill>
                <a:schemeClr val="lt1"/>
              </a:solidFill>
              <a:latin typeface="Meiryo UI" panose="020B0604030504040204" pitchFamily="50" charset="-128"/>
              <a:ea typeface="Meiryo UI" panose="020B0604030504040204" pitchFamily="50" charset="-128"/>
            </a:endParaRPr>
          </a:p>
        </p:txBody>
      </p:sp>
      <p:sp>
        <p:nvSpPr>
          <p:cNvPr id="93" name="Google Shape;93;p15"/>
          <p:cNvSpPr txBox="1"/>
          <p:nvPr/>
        </p:nvSpPr>
        <p:spPr>
          <a:xfrm>
            <a:off x="485699" y="3909631"/>
            <a:ext cx="2378788" cy="34704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200" b="1" dirty="0">
                <a:solidFill>
                  <a:srgbClr val="744922"/>
                </a:solidFill>
                <a:latin typeface="Meiryo UI" panose="020B0604030504040204" pitchFamily="50" charset="-128"/>
                <a:ea typeface="Meiryo UI" panose="020B0604030504040204" pitchFamily="50" charset="-128"/>
              </a:rPr>
              <a:t>QSW-M408-4C (</a:t>
            </a:r>
            <a:r>
              <a:rPr lang="en-US" sz="1200" b="1" dirty="0" err="1">
                <a:solidFill>
                  <a:srgbClr val="744922"/>
                </a:solidFill>
                <a:latin typeface="Meiryo UI" panose="020B0604030504040204" pitchFamily="50" charset="-128"/>
                <a:ea typeface="Meiryo UI" panose="020B0604030504040204" pitchFamily="50" charset="-128"/>
              </a:rPr>
              <a:t>マネージド</a:t>
            </a:r>
            <a:r>
              <a:rPr lang="en-US" sz="1200" b="1" dirty="0">
                <a:solidFill>
                  <a:srgbClr val="744922"/>
                </a:solidFill>
                <a:latin typeface="Meiryo UI" panose="020B0604030504040204" pitchFamily="50" charset="-128"/>
                <a:ea typeface="Meiryo UI" panose="020B0604030504040204" pitchFamily="50" charset="-128"/>
              </a:rPr>
              <a:t>)</a:t>
            </a:r>
            <a:endParaRPr sz="1200" b="1"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94" name="Google Shape;94;p15"/>
          <p:cNvSpPr txBox="1"/>
          <p:nvPr/>
        </p:nvSpPr>
        <p:spPr>
          <a:xfrm>
            <a:off x="753207" y="4110594"/>
            <a:ext cx="1544235" cy="41549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050" dirty="0">
                <a:solidFill>
                  <a:schemeClr val="lt1"/>
                </a:solidFill>
                <a:latin typeface="Meiryo UI" panose="020B0604030504040204" pitchFamily="50" charset="-128"/>
                <a:ea typeface="Meiryo UI" panose="020B0604030504040204" pitchFamily="50" charset="-128"/>
              </a:rPr>
              <a:t>4×10G/5G/2.5G</a:t>
            </a:r>
            <a:endParaRPr sz="1050" dirty="0">
              <a:solidFill>
                <a:schemeClr val="lt1"/>
              </a:solidFill>
              <a:latin typeface="Meiryo UI" panose="020B0604030504040204" pitchFamily="50" charset="-128"/>
              <a:ea typeface="Meiryo UI" panose="020B0604030504040204" pitchFamily="50" charset="-128"/>
            </a:endParaRPr>
          </a:p>
          <a:p>
            <a:pPr marL="0" marR="0" lvl="0" indent="0" algn="l" rtl="0">
              <a:lnSpc>
                <a:spcPct val="100000"/>
              </a:lnSpc>
              <a:spcBef>
                <a:spcPts val="0"/>
              </a:spcBef>
              <a:spcAft>
                <a:spcPts val="0"/>
              </a:spcAft>
              <a:buNone/>
            </a:pPr>
            <a:r>
              <a:rPr lang="en-US" sz="1050" dirty="0">
                <a:solidFill>
                  <a:schemeClr val="lt1"/>
                </a:solidFill>
                <a:latin typeface="Meiryo UI" panose="020B0604030504040204" pitchFamily="50" charset="-128"/>
                <a:ea typeface="Meiryo UI" panose="020B0604030504040204" pitchFamily="50" charset="-128"/>
              </a:rPr>
              <a:t>RJ45 </a:t>
            </a:r>
            <a:r>
              <a:rPr lang="en-US" sz="1050" dirty="0" err="1">
                <a:solidFill>
                  <a:schemeClr val="lt1"/>
                </a:solidFill>
                <a:latin typeface="Meiryo UI" panose="020B0604030504040204" pitchFamily="50" charset="-128"/>
                <a:ea typeface="Meiryo UI" panose="020B0604030504040204" pitchFamily="50" charset="-128"/>
              </a:rPr>
              <a:t>マルチギグ</a:t>
            </a:r>
            <a:endParaRPr sz="1050" dirty="0">
              <a:solidFill>
                <a:schemeClr val="lt1"/>
              </a:solidFill>
              <a:latin typeface="Meiryo UI" panose="020B0604030504040204" pitchFamily="50" charset="-128"/>
              <a:ea typeface="Meiryo UI" panose="020B0604030504040204" pitchFamily="50" charset="-128"/>
            </a:endParaRPr>
          </a:p>
        </p:txBody>
      </p:sp>
      <p:sp>
        <p:nvSpPr>
          <p:cNvPr id="95" name="Google Shape;95;p15"/>
          <p:cNvSpPr txBox="1"/>
          <p:nvPr/>
        </p:nvSpPr>
        <p:spPr>
          <a:xfrm>
            <a:off x="2646537" y="3858416"/>
            <a:ext cx="2499402" cy="27699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200" b="1" dirty="0">
                <a:solidFill>
                  <a:srgbClr val="744922"/>
                </a:solidFill>
                <a:latin typeface="Meiryo UI" panose="020B0604030504040204" pitchFamily="50" charset="-128"/>
                <a:ea typeface="Meiryo UI" panose="020B0604030504040204" pitchFamily="50" charset="-128"/>
              </a:rPr>
              <a:t>QSW-M2108R-2C (</a:t>
            </a:r>
            <a:r>
              <a:rPr lang="en-US" sz="1200" b="1" dirty="0" err="1">
                <a:solidFill>
                  <a:srgbClr val="744922"/>
                </a:solidFill>
                <a:latin typeface="Meiryo UI" panose="020B0604030504040204" pitchFamily="50" charset="-128"/>
                <a:ea typeface="Meiryo UI" panose="020B0604030504040204" pitchFamily="50" charset="-128"/>
              </a:rPr>
              <a:t>マネージド</a:t>
            </a:r>
            <a:r>
              <a:rPr lang="en-US" sz="1200" b="1" dirty="0">
                <a:solidFill>
                  <a:srgbClr val="744922"/>
                </a:solidFill>
                <a:latin typeface="Meiryo UI" panose="020B0604030504040204" pitchFamily="50" charset="-128"/>
                <a:ea typeface="Meiryo UI" panose="020B0604030504040204" pitchFamily="50" charset="-128"/>
              </a:rPr>
              <a:t>)</a:t>
            </a:r>
            <a:endParaRPr sz="1200" b="1"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96" name="Google Shape;96;p15"/>
          <p:cNvSpPr txBox="1"/>
          <p:nvPr/>
        </p:nvSpPr>
        <p:spPr>
          <a:xfrm>
            <a:off x="3228821" y="4072084"/>
            <a:ext cx="1670839" cy="41549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050" dirty="0">
                <a:solidFill>
                  <a:schemeClr val="lt1"/>
                </a:solidFill>
                <a:latin typeface="Meiryo UI" panose="020B0604030504040204" pitchFamily="50" charset="-128"/>
                <a:ea typeface="Meiryo UI" panose="020B0604030504040204" pitchFamily="50" charset="-128"/>
              </a:rPr>
              <a:t>2×10G/5G/2.5G</a:t>
            </a:r>
            <a:endParaRPr sz="1050" dirty="0">
              <a:solidFill>
                <a:schemeClr val="lt1"/>
              </a:solidFill>
              <a:latin typeface="Meiryo UI" panose="020B0604030504040204" pitchFamily="50" charset="-128"/>
              <a:ea typeface="Meiryo UI" panose="020B0604030504040204" pitchFamily="50" charset="-128"/>
            </a:endParaRPr>
          </a:p>
          <a:p>
            <a:pPr marL="0" marR="0" lvl="0" indent="0" algn="l" rtl="0">
              <a:lnSpc>
                <a:spcPct val="100000"/>
              </a:lnSpc>
              <a:spcBef>
                <a:spcPts val="0"/>
              </a:spcBef>
              <a:spcAft>
                <a:spcPts val="0"/>
              </a:spcAft>
              <a:buNone/>
            </a:pPr>
            <a:r>
              <a:rPr lang="en-US" sz="1050" dirty="0">
                <a:solidFill>
                  <a:schemeClr val="lt1"/>
                </a:solidFill>
                <a:latin typeface="Meiryo UI" panose="020B0604030504040204" pitchFamily="50" charset="-128"/>
                <a:ea typeface="Meiryo UI" panose="020B0604030504040204" pitchFamily="50" charset="-128"/>
              </a:rPr>
              <a:t>RJ45 </a:t>
            </a:r>
            <a:r>
              <a:rPr lang="en-US" sz="1050" dirty="0" err="1">
                <a:solidFill>
                  <a:schemeClr val="lt1"/>
                </a:solidFill>
                <a:latin typeface="Meiryo UI" panose="020B0604030504040204" pitchFamily="50" charset="-128"/>
                <a:ea typeface="Meiryo UI" panose="020B0604030504040204" pitchFamily="50" charset="-128"/>
              </a:rPr>
              <a:t>マルチギグ</a:t>
            </a:r>
            <a:endParaRPr sz="1050" dirty="0">
              <a:solidFill>
                <a:schemeClr val="lt1"/>
              </a:solidFill>
              <a:latin typeface="Meiryo UI" panose="020B0604030504040204" pitchFamily="50" charset="-128"/>
              <a:ea typeface="Meiryo UI" panose="020B0604030504040204" pitchFamily="50" charset="-128"/>
            </a:endParaRPr>
          </a:p>
        </p:txBody>
      </p:sp>
      <p:sp>
        <p:nvSpPr>
          <p:cNvPr id="97" name="Google Shape;97;p15"/>
          <p:cNvSpPr/>
          <p:nvPr/>
        </p:nvSpPr>
        <p:spPr>
          <a:xfrm>
            <a:off x="3387596" y="1589831"/>
            <a:ext cx="1214884" cy="433611"/>
          </a:xfrm>
          <a:prstGeom prst="roundRect">
            <a:avLst>
              <a:gd name="adj" fmla="val 50000"/>
            </a:avLst>
          </a:prstGeom>
          <a:noFill/>
          <a:ln w="19050" cap="flat" cmpd="sng">
            <a:solidFill>
              <a:srgbClr val="74492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US" sz="1200" dirty="0" err="1">
                <a:solidFill>
                  <a:srgbClr val="744922"/>
                </a:solidFill>
                <a:latin typeface="Meiryo UI" panose="020B0604030504040204" pitchFamily="50" charset="-128"/>
                <a:ea typeface="Meiryo UI" panose="020B0604030504040204" pitchFamily="50" charset="-128"/>
              </a:rPr>
              <a:t>ファンレスおよび</a:t>
            </a:r>
            <a:br>
              <a:rPr lang="en-US" sz="1200" dirty="0">
                <a:solidFill>
                  <a:srgbClr val="744922"/>
                </a:solidFill>
                <a:latin typeface="Meiryo UI" panose="020B0604030504040204" pitchFamily="50" charset="-128"/>
                <a:ea typeface="Meiryo UI" panose="020B0604030504040204" pitchFamily="50" charset="-128"/>
              </a:rPr>
            </a:br>
            <a:r>
              <a:rPr lang="en-US" sz="1200" dirty="0" err="1">
                <a:solidFill>
                  <a:srgbClr val="744922"/>
                </a:solidFill>
                <a:latin typeface="Meiryo UI" panose="020B0604030504040204" pitchFamily="50" charset="-128"/>
                <a:ea typeface="Meiryo UI" panose="020B0604030504040204" pitchFamily="50" charset="-128"/>
              </a:rPr>
              <a:t>金属シャーシ</a:t>
            </a:r>
            <a:endParaRPr dirty="0">
              <a:latin typeface="Meiryo UI" panose="020B0604030504040204" pitchFamily="50" charset="-128"/>
              <a:ea typeface="Meiryo UI" panose="020B0604030504040204" pitchFamily="50" charset="-128"/>
            </a:endParaRPr>
          </a:p>
        </p:txBody>
      </p:sp>
      <p:sp>
        <p:nvSpPr>
          <p:cNvPr id="98" name="Google Shape;98;p15"/>
          <p:cNvSpPr txBox="1"/>
          <p:nvPr/>
        </p:nvSpPr>
        <p:spPr>
          <a:xfrm>
            <a:off x="722058" y="1111741"/>
            <a:ext cx="2520757" cy="25901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200" b="1" dirty="0">
                <a:solidFill>
                  <a:srgbClr val="744922"/>
                </a:solidFill>
                <a:latin typeface="Meiryo UI" panose="020B0604030504040204" pitchFamily="50" charset="-128"/>
                <a:ea typeface="Meiryo UI" panose="020B0604030504040204" pitchFamily="50" charset="-128"/>
              </a:rPr>
              <a:t>QSW-1108-8T (</a:t>
            </a:r>
            <a:r>
              <a:rPr lang="en-US" sz="1200" b="1" dirty="0" err="1">
                <a:solidFill>
                  <a:srgbClr val="744922"/>
                </a:solidFill>
                <a:latin typeface="Meiryo UI" panose="020B0604030504040204" pitchFamily="50" charset="-128"/>
                <a:ea typeface="Meiryo UI" panose="020B0604030504040204" pitchFamily="50" charset="-128"/>
              </a:rPr>
              <a:t>アンマネージド</a:t>
            </a:r>
            <a:r>
              <a:rPr lang="en-US" sz="1200" b="1" dirty="0">
                <a:solidFill>
                  <a:srgbClr val="744922"/>
                </a:solidFill>
                <a:latin typeface="Meiryo UI" panose="020B0604030504040204" pitchFamily="50" charset="-128"/>
                <a:ea typeface="Meiryo UI" panose="020B0604030504040204" pitchFamily="50" charset="-128"/>
              </a:rPr>
              <a:t>)</a:t>
            </a:r>
            <a:endParaRPr sz="12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99" name="Google Shape;99;p15"/>
          <p:cNvSpPr txBox="1"/>
          <p:nvPr/>
        </p:nvSpPr>
        <p:spPr>
          <a:xfrm>
            <a:off x="3356790" y="1159159"/>
            <a:ext cx="1077539" cy="41549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050" dirty="0">
                <a:solidFill>
                  <a:schemeClr val="lt1"/>
                </a:solidFill>
                <a:latin typeface="Meiryo UI" panose="020B0604030504040204" pitchFamily="50" charset="-128"/>
                <a:ea typeface="Meiryo UI" panose="020B0604030504040204" pitchFamily="50" charset="-128"/>
              </a:rPr>
              <a:t>8×2.5G</a:t>
            </a:r>
            <a:endParaRPr sz="1050" dirty="0">
              <a:solidFill>
                <a:schemeClr val="lt1"/>
              </a:solidFill>
              <a:latin typeface="Meiryo UI" panose="020B0604030504040204" pitchFamily="50" charset="-128"/>
              <a:ea typeface="Meiryo UI" panose="020B0604030504040204" pitchFamily="50" charset="-128"/>
            </a:endParaRPr>
          </a:p>
          <a:p>
            <a:pPr marL="0" marR="0" lvl="0" indent="0" algn="l" rtl="0">
              <a:lnSpc>
                <a:spcPct val="100000"/>
              </a:lnSpc>
              <a:spcBef>
                <a:spcPts val="0"/>
              </a:spcBef>
              <a:spcAft>
                <a:spcPts val="0"/>
              </a:spcAft>
              <a:buNone/>
            </a:pPr>
            <a:r>
              <a:rPr lang="en-US" sz="1050" dirty="0">
                <a:solidFill>
                  <a:schemeClr val="lt1"/>
                </a:solidFill>
                <a:latin typeface="Meiryo UI" panose="020B0604030504040204" pitchFamily="50" charset="-128"/>
                <a:ea typeface="Meiryo UI" panose="020B0604030504040204" pitchFamily="50" charset="-128"/>
              </a:rPr>
              <a:t>RJ45 </a:t>
            </a:r>
            <a:r>
              <a:rPr lang="en-US" sz="1050" dirty="0" err="1">
                <a:solidFill>
                  <a:schemeClr val="lt1"/>
                </a:solidFill>
                <a:latin typeface="Meiryo UI" panose="020B0604030504040204" pitchFamily="50" charset="-128"/>
                <a:ea typeface="Meiryo UI" panose="020B0604030504040204" pitchFamily="50" charset="-128"/>
              </a:rPr>
              <a:t>マルチギグ</a:t>
            </a:r>
            <a:endParaRPr sz="1050" dirty="0">
              <a:solidFill>
                <a:schemeClr val="lt1"/>
              </a:solidFill>
              <a:latin typeface="Meiryo UI" panose="020B0604030504040204" pitchFamily="50" charset="-128"/>
              <a:ea typeface="Meiryo UI" panose="020B0604030504040204" pitchFamily="50" charset="-128"/>
            </a:endParaRPr>
          </a:p>
        </p:txBody>
      </p:sp>
      <p:pic>
        <p:nvPicPr>
          <p:cNvPr id="100" name="Google Shape;100;p15"/>
          <p:cNvPicPr preferRelativeResize="0"/>
          <p:nvPr/>
        </p:nvPicPr>
        <p:blipFill rotWithShape="1">
          <a:blip r:embed="rId5">
            <a:alphaModFix/>
          </a:blip>
          <a:srcRect/>
          <a:stretch/>
        </p:blipFill>
        <p:spPr>
          <a:xfrm rot="10800000" flipH="1">
            <a:off x="241724" y="2558128"/>
            <a:ext cx="2295260" cy="262938"/>
          </a:xfrm>
          <a:prstGeom prst="rect">
            <a:avLst/>
          </a:prstGeom>
          <a:noFill/>
          <a:ln>
            <a:noFill/>
          </a:ln>
        </p:spPr>
      </p:pic>
      <p:pic>
        <p:nvPicPr>
          <p:cNvPr id="101" name="Google Shape;101;p15"/>
          <p:cNvPicPr preferRelativeResize="0"/>
          <p:nvPr/>
        </p:nvPicPr>
        <p:blipFill rotWithShape="1">
          <a:blip r:embed="rId5">
            <a:alphaModFix/>
          </a:blip>
          <a:srcRect/>
          <a:stretch/>
        </p:blipFill>
        <p:spPr>
          <a:xfrm rot="10800000" flipH="1">
            <a:off x="2796421" y="2564135"/>
            <a:ext cx="2027362" cy="262938"/>
          </a:xfrm>
          <a:prstGeom prst="rect">
            <a:avLst/>
          </a:prstGeom>
          <a:noFill/>
          <a:ln>
            <a:noFill/>
          </a:ln>
        </p:spPr>
      </p:pic>
      <p:pic>
        <p:nvPicPr>
          <p:cNvPr id="102" name="Google Shape;102;p15" descr="一張含有 電子用品, 黑色, 電腦, 時鐘 的圖片&#10;&#10;自動產生的描述"/>
          <p:cNvPicPr preferRelativeResize="0"/>
          <p:nvPr/>
        </p:nvPicPr>
        <p:blipFill rotWithShape="1">
          <a:blip r:embed="rId6" cstate="screen">
            <a:alphaModFix/>
            <a:extLst>
              <a:ext uri="{28A0092B-C50C-407E-A947-70E740481C1C}">
                <a14:useLocalDpi xmlns:a14="http://schemas.microsoft.com/office/drawing/2010/main"/>
              </a:ext>
            </a:extLst>
          </a:blip>
          <a:srcRect t="30691" b="25946"/>
          <a:stretch/>
        </p:blipFill>
        <p:spPr>
          <a:xfrm>
            <a:off x="501161" y="2247556"/>
            <a:ext cx="1900061" cy="515022"/>
          </a:xfrm>
          <a:prstGeom prst="rect">
            <a:avLst/>
          </a:prstGeom>
          <a:noFill/>
          <a:ln>
            <a:noFill/>
          </a:ln>
        </p:spPr>
      </p:pic>
      <p:pic>
        <p:nvPicPr>
          <p:cNvPr id="103" name="Google Shape;103;p15"/>
          <p:cNvPicPr preferRelativeResize="0"/>
          <p:nvPr/>
        </p:nvPicPr>
        <p:blipFill rotWithShape="1">
          <a:blip r:embed="rId7" cstate="screen">
            <a:alphaModFix/>
            <a:extLst>
              <a:ext uri="{28A0092B-C50C-407E-A947-70E740481C1C}">
                <a14:useLocalDpi xmlns:a14="http://schemas.microsoft.com/office/drawing/2010/main"/>
              </a:ext>
            </a:extLst>
          </a:blip>
          <a:srcRect t="33119" b="33148"/>
          <a:stretch/>
        </p:blipFill>
        <p:spPr>
          <a:xfrm>
            <a:off x="3011305" y="2345370"/>
            <a:ext cx="1665682" cy="351230"/>
          </a:xfrm>
          <a:prstGeom prst="rect">
            <a:avLst/>
          </a:prstGeom>
          <a:noFill/>
          <a:ln>
            <a:noFill/>
          </a:ln>
        </p:spPr>
      </p:pic>
      <p:pic>
        <p:nvPicPr>
          <p:cNvPr id="104" name="Google Shape;104;p15"/>
          <p:cNvPicPr preferRelativeResize="0"/>
          <p:nvPr/>
        </p:nvPicPr>
        <p:blipFill rotWithShape="1">
          <a:blip r:embed="rId5">
            <a:alphaModFix/>
          </a:blip>
          <a:srcRect/>
          <a:stretch/>
        </p:blipFill>
        <p:spPr>
          <a:xfrm rot="10800000" flipH="1">
            <a:off x="380446" y="3726395"/>
            <a:ext cx="2027362" cy="262938"/>
          </a:xfrm>
          <a:prstGeom prst="rect">
            <a:avLst/>
          </a:prstGeom>
          <a:noFill/>
          <a:ln>
            <a:noFill/>
          </a:ln>
        </p:spPr>
      </p:pic>
      <p:pic>
        <p:nvPicPr>
          <p:cNvPr id="105" name="Google Shape;105;p15"/>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533019" y="3411043"/>
            <a:ext cx="1685796" cy="521999"/>
          </a:xfrm>
          <a:prstGeom prst="rect">
            <a:avLst/>
          </a:prstGeom>
          <a:noFill/>
          <a:ln>
            <a:noFill/>
          </a:ln>
        </p:spPr>
      </p:pic>
      <p:pic>
        <p:nvPicPr>
          <p:cNvPr id="106" name="Google Shape;106;p15"/>
          <p:cNvPicPr preferRelativeResize="0"/>
          <p:nvPr/>
        </p:nvPicPr>
        <p:blipFill rotWithShape="1">
          <a:blip r:embed="rId5">
            <a:alphaModFix/>
          </a:blip>
          <a:srcRect/>
          <a:stretch/>
        </p:blipFill>
        <p:spPr>
          <a:xfrm rot="10800000" flipH="1">
            <a:off x="430494" y="1691886"/>
            <a:ext cx="3013727" cy="314022"/>
          </a:xfrm>
          <a:prstGeom prst="rect">
            <a:avLst/>
          </a:prstGeom>
          <a:noFill/>
          <a:ln>
            <a:noFill/>
          </a:ln>
        </p:spPr>
      </p:pic>
      <p:pic>
        <p:nvPicPr>
          <p:cNvPr id="107" name="Google Shape;107;p15"/>
          <p:cNvPicPr preferRelativeResize="0"/>
          <p:nvPr/>
        </p:nvPicPr>
        <p:blipFill rotWithShape="1">
          <a:blip r:embed="rId9" cstate="screen">
            <a:alphaModFix/>
            <a:extLst>
              <a:ext uri="{28A0092B-C50C-407E-A947-70E740481C1C}">
                <a14:useLocalDpi xmlns:a14="http://schemas.microsoft.com/office/drawing/2010/main"/>
              </a:ext>
            </a:extLst>
          </a:blip>
          <a:srcRect t="33120" b="33120"/>
          <a:stretch/>
        </p:blipFill>
        <p:spPr>
          <a:xfrm>
            <a:off x="415883" y="1405255"/>
            <a:ext cx="2905072" cy="612966"/>
          </a:xfrm>
          <a:prstGeom prst="rect">
            <a:avLst/>
          </a:prstGeom>
          <a:noFill/>
          <a:ln>
            <a:noFill/>
          </a:ln>
        </p:spPr>
      </p:pic>
    </p:spTree>
    <p:extLst>
      <p:ext uri="{BB962C8B-B14F-4D97-AF65-F5344CB8AC3E}">
        <p14:creationId xmlns:p14="http://schemas.microsoft.com/office/powerpoint/2010/main" val="33445470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16"/>
          <p:cNvSpPr txBox="1">
            <a:spLocks noGrp="1"/>
          </p:cNvSpPr>
          <p:nvPr>
            <p:ph type="title"/>
          </p:nvPr>
        </p:nvSpPr>
        <p:spPr>
          <a:xfrm>
            <a:off x="152993" y="182080"/>
            <a:ext cx="9392289" cy="642167"/>
          </a:xfrm>
          <a:prstGeom prst="rect">
            <a:avLst/>
          </a:prstGeom>
          <a:noFill/>
          <a:ln>
            <a:noFill/>
          </a:ln>
        </p:spPr>
        <p:txBody>
          <a:bodyPr spcFirstLastPara="1" wrap="square" lIns="91425" tIns="91425" rIns="91425" bIns="91425" anchor="ctr" anchorCtr="0">
            <a:noAutofit/>
          </a:bodyPr>
          <a:lstStyle/>
          <a:p>
            <a:pPr lvl="0"/>
            <a:r>
              <a:rPr lang="en-US" altLang="ja-JP" dirty="0"/>
              <a:t>2.5GbE x2</a:t>
            </a:r>
            <a:r>
              <a:rPr lang="ja-JP" altLang="en-US" dirty="0"/>
              <a:t>ポートによる</a:t>
            </a:r>
            <a:r>
              <a:rPr lang="en-US" altLang="ja-JP" dirty="0"/>
              <a:t>10GB</a:t>
            </a:r>
            <a:r>
              <a:rPr lang="ja-JP" altLang="en-US" dirty="0"/>
              <a:t>のファイル転送性能</a:t>
            </a:r>
            <a:endParaRPr dirty="0"/>
          </a:p>
        </p:txBody>
      </p:sp>
      <p:sp>
        <p:nvSpPr>
          <p:cNvPr id="113" name="Google Shape;113;p16"/>
          <p:cNvSpPr/>
          <p:nvPr/>
        </p:nvSpPr>
        <p:spPr>
          <a:xfrm>
            <a:off x="4825425" y="1505874"/>
            <a:ext cx="2980298" cy="2332806"/>
          </a:xfrm>
          <a:prstGeom prst="rect">
            <a:avLst/>
          </a:prstGeom>
          <a:gradFill>
            <a:gsLst>
              <a:gs pos="0">
                <a:srgbClr val="7A6246">
                  <a:alpha val="36862"/>
                </a:srgbClr>
              </a:gs>
              <a:gs pos="100000">
                <a:srgbClr val="7A6246">
                  <a:alpha val="42745"/>
                </a:srgbClr>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114" name="Google Shape;114;p16"/>
          <p:cNvSpPr/>
          <p:nvPr/>
        </p:nvSpPr>
        <p:spPr>
          <a:xfrm>
            <a:off x="1364550" y="1505874"/>
            <a:ext cx="2896949" cy="2332805"/>
          </a:xfrm>
          <a:prstGeom prst="rect">
            <a:avLst/>
          </a:prstGeom>
          <a:gradFill>
            <a:gsLst>
              <a:gs pos="0">
                <a:srgbClr val="7A6246">
                  <a:alpha val="36862"/>
                </a:srgbClr>
              </a:gs>
              <a:gs pos="100000">
                <a:srgbClr val="7A6246">
                  <a:alpha val="42745"/>
                </a:srgbClr>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grpSp>
        <p:nvGrpSpPr>
          <p:cNvPr id="115" name="Google Shape;115;p16"/>
          <p:cNvGrpSpPr/>
          <p:nvPr/>
        </p:nvGrpSpPr>
        <p:grpSpPr>
          <a:xfrm>
            <a:off x="1364549" y="1914737"/>
            <a:ext cx="6441174" cy="1940965"/>
            <a:chOff x="1513809" y="2315008"/>
            <a:chExt cx="6120420" cy="1940965"/>
          </a:xfrm>
        </p:grpSpPr>
        <p:cxnSp>
          <p:nvCxnSpPr>
            <p:cNvPr id="116" name="Google Shape;116;p16"/>
            <p:cNvCxnSpPr/>
            <p:nvPr/>
          </p:nvCxnSpPr>
          <p:spPr>
            <a:xfrm>
              <a:off x="1513809" y="4227402"/>
              <a:ext cx="6120419" cy="28571"/>
            </a:xfrm>
            <a:prstGeom prst="straightConnector1">
              <a:avLst/>
            </a:prstGeom>
            <a:noFill/>
            <a:ln w="12700" cap="flat" cmpd="sng">
              <a:solidFill>
                <a:schemeClr val="accent1"/>
              </a:solidFill>
              <a:prstDash val="solid"/>
              <a:round/>
              <a:headEnd type="none" w="sm" len="sm"/>
              <a:tailEnd type="none" w="sm" len="sm"/>
            </a:ln>
          </p:spPr>
        </p:cxnSp>
        <p:cxnSp>
          <p:nvCxnSpPr>
            <p:cNvPr id="117" name="Google Shape;117;p16"/>
            <p:cNvCxnSpPr/>
            <p:nvPr/>
          </p:nvCxnSpPr>
          <p:spPr>
            <a:xfrm>
              <a:off x="1513810" y="3933140"/>
              <a:ext cx="6120419" cy="0"/>
            </a:xfrm>
            <a:prstGeom prst="straightConnector1">
              <a:avLst/>
            </a:prstGeom>
            <a:noFill/>
            <a:ln w="12700" cap="flat" cmpd="sng">
              <a:solidFill>
                <a:schemeClr val="accent1"/>
              </a:solidFill>
              <a:prstDash val="solid"/>
              <a:round/>
              <a:headEnd type="none" w="sm" len="sm"/>
              <a:tailEnd type="none" w="sm" len="sm"/>
            </a:ln>
          </p:spPr>
        </p:cxnSp>
        <p:cxnSp>
          <p:nvCxnSpPr>
            <p:cNvPr id="118" name="Google Shape;118;p16"/>
            <p:cNvCxnSpPr/>
            <p:nvPr/>
          </p:nvCxnSpPr>
          <p:spPr>
            <a:xfrm>
              <a:off x="1513810" y="3293951"/>
              <a:ext cx="6120419" cy="0"/>
            </a:xfrm>
            <a:prstGeom prst="straightConnector1">
              <a:avLst/>
            </a:prstGeom>
            <a:noFill/>
            <a:ln w="12700" cap="flat" cmpd="sng">
              <a:solidFill>
                <a:schemeClr val="accent1"/>
              </a:solidFill>
              <a:prstDash val="solid"/>
              <a:round/>
              <a:headEnd type="none" w="sm" len="sm"/>
              <a:tailEnd type="none" w="sm" len="sm"/>
            </a:ln>
          </p:spPr>
        </p:cxnSp>
        <p:cxnSp>
          <p:nvCxnSpPr>
            <p:cNvPr id="119" name="Google Shape;119;p16"/>
            <p:cNvCxnSpPr/>
            <p:nvPr/>
          </p:nvCxnSpPr>
          <p:spPr>
            <a:xfrm>
              <a:off x="1513810" y="2981787"/>
              <a:ext cx="6120419" cy="0"/>
            </a:xfrm>
            <a:prstGeom prst="straightConnector1">
              <a:avLst/>
            </a:prstGeom>
            <a:noFill/>
            <a:ln w="12700" cap="flat" cmpd="sng">
              <a:solidFill>
                <a:schemeClr val="accent1"/>
              </a:solidFill>
              <a:prstDash val="solid"/>
              <a:round/>
              <a:headEnd type="none" w="sm" len="sm"/>
              <a:tailEnd type="none" w="sm" len="sm"/>
            </a:ln>
          </p:spPr>
        </p:cxnSp>
        <p:cxnSp>
          <p:nvCxnSpPr>
            <p:cNvPr id="120" name="Google Shape;120;p16"/>
            <p:cNvCxnSpPr/>
            <p:nvPr/>
          </p:nvCxnSpPr>
          <p:spPr>
            <a:xfrm>
              <a:off x="1513810" y="2665528"/>
              <a:ext cx="6120419" cy="0"/>
            </a:xfrm>
            <a:prstGeom prst="straightConnector1">
              <a:avLst/>
            </a:prstGeom>
            <a:noFill/>
            <a:ln w="12700" cap="flat" cmpd="sng">
              <a:solidFill>
                <a:schemeClr val="accent1"/>
              </a:solidFill>
              <a:prstDash val="solid"/>
              <a:round/>
              <a:headEnd type="none" w="sm" len="sm"/>
              <a:tailEnd type="none" w="sm" len="sm"/>
            </a:ln>
          </p:spPr>
        </p:cxnSp>
        <p:cxnSp>
          <p:nvCxnSpPr>
            <p:cNvPr id="121" name="Google Shape;121;p16"/>
            <p:cNvCxnSpPr/>
            <p:nvPr/>
          </p:nvCxnSpPr>
          <p:spPr>
            <a:xfrm>
              <a:off x="1513810" y="3604394"/>
              <a:ext cx="6120419" cy="0"/>
            </a:xfrm>
            <a:prstGeom prst="straightConnector1">
              <a:avLst/>
            </a:prstGeom>
            <a:noFill/>
            <a:ln w="12700" cap="flat" cmpd="sng">
              <a:solidFill>
                <a:schemeClr val="accent1"/>
              </a:solidFill>
              <a:prstDash val="solid"/>
              <a:round/>
              <a:headEnd type="none" w="sm" len="sm"/>
              <a:tailEnd type="none" w="sm" len="sm"/>
            </a:ln>
          </p:spPr>
        </p:cxnSp>
        <p:cxnSp>
          <p:nvCxnSpPr>
            <p:cNvPr id="122" name="Google Shape;122;p16"/>
            <p:cNvCxnSpPr/>
            <p:nvPr/>
          </p:nvCxnSpPr>
          <p:spPr>
            <a:xfrm>
              <a:off x="1513810" y="2315008"/>
              <a:ext cx="6120419" cy="0"/>
            </a:xfrm>
            <a:prstGeom prst="straightConnector1">
              <a:avLst/>
            </a:prstGeom>
            <a:noFill/>
            <a:ln w="12700" cap="flat" cmpd="sng">
              <a:solidFill>
                <a:schemeClr val="accent1"/>
              </a:solidFill>
              <a:prstDash val="solid"/>
              <a:round/>
              <a:headEnd type="none" w="sm" len="sm"/>
              <a:tailEnd type="none" w="sm" len="sm"/>
            </a:ln>
          </p:spPr>
        </p:cxnSp>
      </p:grpSp>
      <p:sp>
        <p:nvSpPr>
          <p:cNvPr id="123" name="Google Shape;123;p16"/>
          <p:cNvSpPr/>
          <p:nvPr/>
        </p:nvSpPr>
        <p:spPr>
          <a:xfrm>
            <a:off x="2053009" y="1978756"/>
            <a:ext cx="511415" cy="1859924"/>
          </a:xfrm>
          <a:prstGeom prst="rect">
            <a:avLst/>
          </a:prstGeom>
          <a:gradFill>
            <a:gsLst>
              <a:gs pos="0">
                <a:srgbClr val="83FFE4"/>
              </a:gs>
              <a:gs pos="100000">
                <a:srgbClr val="254BFF"/>
              </a:gs>
            </a:gsLst>
            <a:lin ang="540000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124" name="Google Shape;124;p16"/>
          <p:cNvSpPr txBox="1"/>
          <p:nvPr/>
        </p:nvSpPr>
        <p:spPr>
          <a:xfrm>
            <a:off x="1279827" y="1044124"/>
            <a:ext cx="2981672" cy="253908"/>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1050" dirty="0">
                <a:solidFill>
                  <a:schemeClr val="lt1"/>
                </a:solidFill>
                <a:latin typeface="Meiryo UI" panose="020B0604030504040204" pitchFamily="50" charset="-128"/>
                <a:ea typeface="Meiryo UI" panose="020B0604030504040204" pitchFamily="50" charset="-128"/>
              </a:rPr>
              <a:t>2x 2.5GbE </a:t>
            </a:r>
            <a:r>
              <a:rPr lang="en-US" sz="1050" dirty="0" err="1">
                <a:solidFill>
                  <a:schemeClr val="lt1"/>
                </a:solidFill>
                <a:latin typeface="Meiryo UI" panose="020B0604030504040204" pitchFamily="50" charset="-128"/>
                <a:ea typeface="Meiryo UI" panose="020B0604030504040204" pitchFamily="50" charset="-128"/>
              </a:rPr>
              <a:t>Windowsファイル転送</a:t>
            </a:r>
            <a:r>
              <a:rPr lang="en-US" sz="1050" dirty="0">
                <a:solidFill>
                  <a:schemeClr val="lt1"/>
                </a:solidFill>
                <a:latin typeface="Meiryo UI" panose="020B0604030504040204" pitchFamily="50" charset="-128"/>
                <a:ea typeface="Meiryo UI" panose="020B0604030504040204" pitchFamily="50" charset="-128"/>
              </a:rPr>
              <a:t>(10GB)</a:t>
            </a:r>
            <a:endParaRPr sz="105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125" name="Google Shape;125;p16"/>
          <p:cNvSpPr txBox="1"/>
          <p:nvPr/>
        </p:nvSpPr>
        <p:spPr>
          <a:xfrm>
            <a:off x="4838160" y="1065276"/>
            <a:ext cx="3113764" cy="41549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1050" dirty="0">
                <a:solidFill>
                  <a:schemeClr val="lt1"/>
                </a:solidFill>
                <a:latin typeface="Meiryo UI" panose="020B0604030504040204" pitchFamily="50" charset="-128"/>
                <a:ea typeface="Meiryo UI" panose="020B0604030504040204" pitchFamily="50" charset="-128"/>
              </a:rPr>
              <a:t>2x 2.5GbE </a:t>
            </a:r>
            <a:r>
              <a:rPr lang="en-US" sz="1050" dirty="0" err="1">
                <a:solidFill>
                  <a:schemeClr val="lt1"/>
                </a:solidFill>
                <a:latin typeface="Meiryo UI" panose="020B0604030504040204" pitchFamily="50" charset="-128"/>
                <a:ea typeface="Meiryo UI" panose="020B0604030504040204" pitchFamily="50" charset="-128"/>
              </a:rPr>
              <a:t>Windowsファイル転送</a:t>
            </a:r>
            <a:r>
              <a:rPr lang="en-US" sz="1050" dirty="0">
                <a:solidFill>
                  <a:schemeClr val="lt1"/>
                </a:solidFill>
                <a:latin typeface="Meiryo UI" panose="020B0604030504040204" pitchFamily="50" charset="-128"/>
                <a:ea typeface="Meiryo UI" panose="020B0604030504040204" pitchFamily="50" charset="-128"/>
              </a:rPr>
              <a:t>(10GB)</a:t>
            </a:r>
            <a:endParaRPr sz="1050" dirty="0">
              <a:solidFill>
                <a:schemeClr val="lt1"/>
              </a:solidFill>
              <a:latin typeface="Meiryo UI" panose="020B0604030504040204" pitchFamily="50" charset="-128"/>
              <a:ea typeface="Meiryo UI" panose="020B0604030504040204" pitchFamily="50" charset="-128"/>
            </a:endParaRPr>
          </a:p>
          <a:p>
            <a:pPr marL="0" marR="0" lvl="0" indent="0" algn="ctr" rtl="0">
              <a:lnSpc>
                <a:spcPct val="100000"/>
              </a:lnSpc>
              <a:spcBef>
                <a:spcPts val="0"/>
              </a:spcBef>
              <a:spcAft>
                <a:spcPts val="0"/>
              </a:spcAft>
              <a:buNone/>
            </a:pPr>
            <a:r>
              <a:rPr lang="en-US" sz="1050" dirty="0" err="1">
                <a:solidFill>
                  <a:schemeClr val="lt1"/>
                </a:solidFill>
                <a:latin typeface="Meiryo UI" panose="020B0604030504040204" pitchFamily="50" charset="-128"/>
                <a:ea typeface="Meiryo UI" panose="020B0604030504040204" pitchFamily="50" charset="-128"/>
              </a:rPr>
              <a:t>NAS暗号化ボリューム</a:t>
            </a:r>
            <a:endParaRPr sz="1050" dirty="0">
              <a:solidFill>
                <a:schemeClr val="lt1"/>
              </a:solidFill>
              <a:latin typeface="Meiryo UI" panose="020B0604030504040204" pitchFamily="50" charset="-128"/>
              <a:ea typeface="Meiryo UI" panose="020B0604030504040204" pitchFamily="50" charset="-128"/>
            </a:endParaRPr>
          </a:p>
        </p:txBody>
      </p:sp>
      <p:sp>
        <p:nvSpPr>
          <p:cNvPr id="126" name="Google Shape;126;p16"/>
          <p:cNvSpPr txBox="1"/>
          <p:nvPr/>
        </p:nvSpPr>
        <p:spPr>
          <a:xfrm>
            <a:off x="2907538" y="3886472"/>
            <a:ext cx="925778" cy="29238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ja-JP" altLang="en-US" sz="1300" b="1" dirty="0">
                <a:solidFill>
                  <a:schemeClr val="lt1"/>
                </a:solidFill>
                <a:latin typeface="Meiryo UI" panose="020B0604030504040204" pitchFamily="50" charset="-128"/>
                <a:ea typeface="Meiryo UI" panose="020B0604030504040204" pitchFamily="50" charset="-128"/>
              </a:rPr>
              <a:t>読み取り</a:t>
            </a:r>
            <a:endParaRPr sz="1300" b="1"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127" name="Google Shape;127;p16"/>
          <p:cNvSpPr txBox="1"/>
          <p:nvPr/>
        </p:nvSpPr>
        <p:spPr>
          <a:xfrm>
            <a:off x="1828088" y="3885209"/>
            <a:ext cx="925778" cy="29238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ja-JP" altLang="en-US" sz="1300" b="1" dirty="0">
                <a:solidFill>
                  <a:schemeClr val="lt1"/>
                </a:solidFill>
                <a:latin typeface="Meiryo UI" panose="020B0604030504040204" pitchFamily="50" charset="-128"/>
                <a:ea typeface="Meiryo UI" panose="020B0604030504040204" pitchFamily="50" charset="-128"/>
              </a:rPr>
              <a:t>書き込み</a:t>
            </a:r>
            <a:endParaRPr sz="1300" b="1"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128" name="Google Shape;128;p16"/>
          <p:cNvSpPr txBox="1"/>
          <p:nvPr/>
        </p:nvSpPr>
        <p:spPr>
          <a:xfrm rot="-5400000">
            <a:off x="475325" y="3543824"/>
            <a:ext cx="641634" cy="24622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000" dirty="0">
                <a:solidFill>
                  <a:schemeClr val="lt1"/>
                </a:solidFill>
                <a:latin typeface="Meiryo UI" panose="020B0604030504040204" pitchFamily="50" charset="-128"/>
                <a:ea typeface="Meiryo UI" panose="020B0604030504040204" pitchFamily="50" charset="-128"/>
              </a:rPr>
              <a:t>(MB/s)</a:t>
            </a:r>
            <a:endParaRPr sz="10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129" name="Google Shape;129;p16"/>
          <p:cNvSpPr txBox="1"/>
          <p:nvPr/>
        </p:nvSpPr>
        <p:spPr>
          <a:xfrm>
            <a:off x="6406618" y="3890710"/>
            <a:ext cx="925778" cy="29238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ja-JP" altLang="en-US" sz="1300" b="1" dirty="0">
                <a:solidFill>
                  <a:schemeClr val="lt1"/>
                </a:solidFill>
                <a:latin typeface="Meiryo UI" panose="020B0604030504040204" pitchFamily="50" charset="-128"/>
                <a:ea typeface="Meiryo UI" panose="020B0604030504040204" pitchFamily="50" charset="-128"/>
              </a:rPr>
              <a:t>読み取り</a:t>
            </a:r>
            <a:endParaRPr sz="1300" b="1"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130" name="Google Shape;130;p16"/>
          <p:cNvSpPr txBox="1"/>
          <p:nvPr/>
        </p:nvSpPr>
        <p:spPr>
          <a:xfrm>
            <a:off x="5318194" y="3882867"/>
            <a:ext cx="925778" cy="29238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ja-JP" altLang="en-US" sz="1300" b="1" i="0" u="none" strike="noStrike" cap="none" dirty="0">
                <a:solidFill>
                  <a:schemeClr val="lt1"/>
                </a:solidFill>
                <a:latin typeface="Meiryo UI" panose="020B0604030504040204" pitchFamily="50" charset="-128"/>
                <a:ea typeface="Meiryo UI" panose="020B0604030504040204" pitchFamily="50" charset="-128"/>
                <a:sym typeface="Arial"/>
              </a:rPr>
              <a:t>書き込み</a:t>
            </a:r>
            <a:endParaRPr sz="1300" b="1"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131" name="Google Shape;131;p16"/>
          <p:cNvSpPr/>
          <p:nvPr/>
        </p:nvSpPr>
        <p:spPr>
          <a:xfrm>
            <a:off x="1044707" y="3721682"/>
            <a:ext cx="260008" cy="25391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050" dirty="0">
                <a:solidFill>
                  <a:schemeClr val="lt1"/>
                </a:solidFill>
                <a:latin typeface="Meiryo UI" panose="020B0604030504040204" pitchFamily="50" charset="-128"/>
                <a:ea typeface="Meiryo UI" panose="020B0604030504040204" pitchFamily="50" charset="-128"/>
              </a:rPr>
              <a:t>0</a:t>
            </a:r>
            <a:endParaRPr sz="105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132" name="Google Shape;132;p16"/>
          <p:cNvSpPr/>
          <p:nvPr/>
        </p:nvSpPr>
        <p:spPr>
          <a:xfrm>
            <a:off x="918101" y="3406921"/>
            <a:ext cx="410690" cy="25391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050" dirty="0">
                <a:solidFill>
                  <a:schemeClr val="lt1"/>
                </a:solidFill>
                <a:latin typeface="Meiryo UI" panose="020B0604030504040204" pitchFamily="50" charset="-128"/>
                <a:ea typeface="Meiryo UI" panose="020B0604030504040204" pitchFamily="50" charset="-128"/>
              </a:rPr>
              <a:t>100</a:t>
            </a:r>
            <a:endParaRPr sz="105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133" name="Google Shape;133;p16"/>
          <p:cNvSpPr/>
          <p:nvPr/>
        </p:nvSpPr>
        <p:spPr>
          <a:xfrm>
            <a:off x="918101" y="3092160"/>
            <a:ext cx="410690" cy="25391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050" dirty="0">
                <a:solidFill>
                  <a:schemeClr val="lt1"/>
                </a:solidFill>
                <a:latin typeface="Meiryo UI" panose="020B0604030504040204" pitchFamily="50" charset="-128"/>
                <a:ea typeface="Meiryo UI" panose="020B0604030504040204" pitchFamily="50" charset="-128"/>
              </a:rPr>
              <a:t>200</a:t>
            </a:r>
            <a:endParaRPr sz="105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134" name="Google Shape;134;p16"/>
          <p:cNvSpPr/>
          <p:nvPr/>
        </p:nvSpPr>
        <p:spPr>
          <a:xfrm>
            <a:off x="918101" y="2777398"/>
            <a:ext cx="410690" cy="25391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050" dirty="0">
                <a:solidFill>
                  <a:schemeClr val="lt1"/>
                </a:solidFill>
                <a:latin typeface="Meiryo UI" panose="020B0604030504040204" pitchFamily="50" charset="-128"/>
                <a:ea typeface="Meiryo UI" panose="020B0604030504040204" pitchFamily="50" charset="-128"/>
              </a:rPr>
              <a:t>300</a:t>
            </a:r>
            <a:endParaRPr sz="105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135" name="Google Shape;135;p16"/>
          <p:cNvSpPr/>
          <p:nvPr/>
        </p:nvSpPr>
        <p:spPr>
          <a:xfrm>
            <a:off x="918101" y="2462637"/>
            <a:ext cx="410690" cy="25391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050" dirty="0">
                <a:solidFill>
                  <a:schemeClr val="lt1"/>
                </a:solidFill>
                <a:latin typeface="Meiryo UI" panose="020B0604030504040204" pitchFamily="50" charset="-128"/>
                <a:ea typeface="Meiryo UI" panose="020B0604030504040204" pitchFamily="50" charset="-128"/>
              </a:rPr>
              <a:t>400</a:t>
            </a:r>
            <a:endParaRPr sz="105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136" name="Google Shape;136;p16"/>
          <p:cNvSpPr/>
          <p:nvPr/>
        </p:nvSpPr>
        <p:spPr>
          <a:xfrm>
            <a:off x="906151" y="2147875"/>
            <a:ext cx="410690" cy="25391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050" dirty="0">
                <a:solidFill>
                  <a:schemeClr val="lt1"/>
                </a:solidFill>
                <a:latin typeface="Meiryo UI" panose="020B0604030504040204" pitchFamily="50" charset="-128"/>
                <a:ea typeface="Meiryo UI" panose="020B0604030504040204" pitchFamily="50" charset="-128"/>
              </a:rPr>
              <a:t>500</a:t>
            </a:r>
            <a:endParaRPr sz="105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137" name="Google Shape;137;p16"/>
          <p:cNvSpPr/>
          <p:nvPr/>
        </p:nvSpPr>
        <p:spPr>
          <a:xfrm>
            <a:off x="3132949" y="1964987"/>
            <a:ext cx="493849" cy="1877935"/>
          </a:xfrm>
          <a:prstGeom prst="rect">
            <a:avLst/>
          </a:prstGeom>
          <a:gradFill>
            <a:gsLst>
              <a:gs pos="0">
                <a:srgbClr val="F7942F"/>
              </a:gs>
              <a:gs pos="100000">
                <a:srgbClr val="EF206D"/>
              </a:gs>
            </a:gsLst>
            <a:lin ang="540000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138" name="Google Shape;138;p16"/>
          <p:cNvSpPr/>
          <p:nvPr/>
        </p:nvSpPr>
        <p:spPr>
          <a:xfrm>
            <a:off x="5512012" y="2001079"/>
            <a:ext cx="511415" cy="1837600"/>
          </a:xfrm>
          <a:prstGeom prst="rect">
            <a:avLst/>
          </a:prstGeom>
          <a:gradFill>
            <a:gsLst>
              <a:gs pos="0">
                <a:srgbClr val="83FFE4"/>
              </a:gs>
              <a:gs pos="100000">
                <a:srgbClr val="254BFF"/>
              </a:gs>
            </a:gsLst>
            <a:lin ang="540000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139" name="Google Shape;139;p16"/>
          <p:cNvSpPr txBox="1"/>
          <p:nvPr/>
        </p:nvSpPr>
        <p:spPr>
          <a:xfrm>
            <a:off x="2039392" y="1961240"/>
            <a:ext cx="498639" cy="276999"/>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1200" b="1" dirty="0">
                <a:solidFill>
                  <a:schemeClr val="lt1"/>
                </a:solidFill>
                <a:latin typeface="Meiryo UI" panose="020B0604030504040204" pitchFamily="50" charset="-128"/>
                <a:ea typeface="Meiryo UI" panose="020B0604030504040204" pitchFamily="50" charset="-128"/>
              </a:rPr>
              <a:t>587</a:t>
            </a:r>
            <a:endParaRPr dirty="0">
              <a:latin typeface="Meiryo UI" panose="020B0604030504040204" pitchFamily="50" charset="-128"/>
              <a:ea typeface="Meiryo UI" panose="020B0604030504040204" pitchFamily="50" charset="-128"/>
            </a:endParaRPr>
          </a:p>
        </p:txBody>
      </p:sp>
      <p:sp>
        <p:nvSpPr>
          <p:cNvPr id="140" name="Google Shape;140;p16"/>
          <p:cNvSpPr txBox="1"/>
          <p:nvPr/>
        </p:nvSpPr>
        <p:spPr>
          <a:xfrm>
            <a:off x="3134546" y="1927691"/>
            <a:ext cx="498639" cy="276999"/>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1200" b="1" dirty="0">
                <a:solidFill>
                  <a:schemeClr val="lt1"/>
                </a:solidFill>
                <a:latin typeface="Meiryo UI" panose="020B0604030504040204" pitchFamily="50" charset="-128"/>
                <a:ea typeface="Meiryo UI" panose="020B0604030504040204" pitchFamily="50" charset="-128"/>
              </a:rPr>
              <a:t>588</a:t>
            </a:r>
            <a:endParaRPr sz="1200" b="1"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141" name="Google Shape;141;p16"/>
          <p:cNvSpPr/>
          <p:nvPr/>
        </p:nvSpPr>
        <p:spPr>
          <a:xfrm>
            <a:off x="6622582" y="2074620"/>
            <a:ext cx="493849" cy="1773491"/>
          </a:xfrm>
          <a:prstGeom prst="rect">
            <a:avLst/>
          </a:prstGeom>
          <a:gradFill>
            <a:gsLst>
              <a:gs pos="0">
                <a:srgbClr val="F7942F"/>
              </a:gs>
              <a:gs pos="100000">
                <a:srgbClr val="EF206D"/>
              </a:gs>
            </a:gsLst>
            <a:lin ang="540000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142" name="Google Shape;142;p16"/>
          <p:cNvSpPr txBox="1"/>
          <p:nvPr/>
        </p:nvSpPr>
        <p:spPr>
          <a:xfrm>
            <a:off x="5518399" y="1990142"/>
            <a:ext cx="498639" cy="276999"/>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1200" b="1" dirty="0">
                <a:solidFill>
                  <a:schemeClr val="lt1"/>
                </a:solidFill>
                <a:latin typeface="Meiryo UI" panose="020B0604030504040204" pitchFamily="50" charset="-128"/>
                <a:ea typeface="Meiryo UI" panose="020B0604030504040204" pitchFamily="50" charset="-128"/>
              </a:rPr>
              <a:t>586</a:t>
            </a:r>
            <a:endParaRPr sz="1200" b="1"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143" name="Google Shape;143;p16"/>
          <p:cNvSpPr txBox="1"/>
          <p:nvPr/>
        </p:nvSpPr>
        <p:spPr>
          <a:xfrm>
            <a:off x="6620188" y="2080703"/>
            <a:ext cx="498639" cy="276999"/>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1200" b="1" dirty="0">
                <a:solidFill>
                  <a:schemeClr val="lt1"/>
                </a:solidFill>
                <a:latin typeface="Meiryo UI" panose="020B0604030504040204" pitchFamily="50" charset="-128"/>
                <a:ea typeface="Meiryo UI" panose="020B0604030504040204" pitchFamily="50" charset="-128"/>
              </a:rPr>
              <a:t>566</a:t>
            </a:r>
            <a:endParaRPr dirty="0">
              <a:latin typeface="Meiryo UI" panose="020B0604030504040204" pitchFamily="50" charset="-128"/>
              <a:ea typeface="Meiryo UI" panose="020B0604030504040204" pitchFamily="50" charset="-128"/>
            </a:endParaRPr>
          </a:p>
        </p:txBody>
      </p:sp>
      <p:sp>
        <p:nvSpPr>
          <p:cNvPr id="144" name="Google Shape;144;p16"/>
          <p:cNvSpPr/>
          <p:nvPr/>
        </p:nvSpPr>
        <p:spPr>
          <a:xfrm>
            <a:off x="1290341" y="4099376"/>
            <a:ext cx="3685215" cy="36932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600" dirty="0" err="1">
                <a:solidFill>
                  <a:schemeClr val="lt1"/>
                </a:solidFill>
                <a:latin typeface="Meiryo UI" panose="020B0604030504040204" pitchFamily="50" charset="-128"/>
                <a:ea typeface="Meiryo UI" panose="020B0604030504040204" pitchFamily="50" charset="-128"/>
              </a:rPr>
              <a:t>環境</a:t>
            </a:r>
            <a:r>
              <a:rPr lang="en-US" sz="600" dirty="0">
                <a:solidFill>
                  <a:schemeClr val="lt1"/>
                </a:solidFill>
                <a:latin typeface="Meiryo UI" panose="020B0604030504040204" pitchFamily="50" charset="-128"/>
                <a:ea typeface="Meiryo UI" panose="020B0604030504040204" pitchFamily="50" charset="-128"/>
              </a:rPr>
              <a:t>:</a:t>
            </a:r>
          </a:p>
          <a:p>
            <a:pPr marL="0" marR="0" lvl="0" indent="0" algn="l" rtl="0">
              <a:lnSpc>
                <a:spcPct val="100000"/>
              </a:lnSpc>
              <a:spcBef>
                <a:spcPts val="0"/>
              </a:spcBef>
              <a:spcAft>
                <a:spcPts val="0"/>
              </a:spcAft>
              <a:buNone/>
            </a:pPr>
            <a:r>
              <a:rPr lang="en-US" sz="600" dirty="0">
                <a:solidFill>
                  <a:schemeClr val="lt1"/>
                </a:solidFill>
                <a:latin typeface="Meiryo UI" panose="020B0604030504040204" pitchFamily="50" charset="-128"/>
                <a:ea typeface="Meiryo UI" panose="020B0604030504040204" pitchFamily="50" charset="-128"/>
              </a:rPr>
              <a:t> NAS | TS-410E、QTS 5.0、4 x Samsung 860 Pro 512GB、RAID 5、シックボリューム</a:t>
            </a:r>
            <a:endParaRPr sz="600" dirty="0">
              <a:solidFill>
                <a:schemeClr val="lt1"/>
              </a:solidFill>
              <a:latin typeface="Meiryo UI" panose="020B0604030504040204" pitchFamily="50" charset="-128"/>
              <a:ea typeface="Meiryo UI" panose="020B0604030504040204" pitchFamily="50" charset="-128"/>
            </a:endParaRPr>
          </a:p>
          <a:p>
            <a:pPr marL="0" marR="0" lvl="0" indent="0" algn="l" rtl="0">
              <a:lnSpc>
                <a:spcPct val="100000"/>
              </a:lnSpc>
              <a:spcBef>
                <a:spcPts val="0"/>
              </a:spcBef>
              <a:spcAft>
                <a:spcPts val="0"/>
              </a:spcAft>
              <a:buNone/>
            </a:pPr>
            <a:r>
              <a:rPr lang="en-US" sz="600" dirty="0" err="1">
                <a:solidFill>
                  <a:schemeClr val="lt1"/>
                </a:solidFill>
                <a:latin typeface="Meiryo UI" panose="020B0604030504040204" pitchFamily="50" charset="-128"/>
                <a:ea typeface="Meiryo UI" panose="020B0604030504040204" pitchFamily="50" charset="-128"/>
              </a:rPr>
              <a:t>パソコン</a:t>
            </a:r>
            <a:r>
              <a:rPr lang="en-US" sz="600" dirty="0">
                <a:solidFill>
                  <a:schemeClr val="lt1"/>
                </a:solidFill>
                <a:latin typeface="Meiryo UI" panose="020B0604030504040204" pitchFamily="50" charset="-128"/>
                <a:ea typeface="Meiryo UI" panose="020B0604030504040204" pitchFamily="50" charset="-128"/>
              </a:rPr>
              <a:t> | Windows Server 2019 </a:t>
            </a:r>
            <a:r>
              <a:rPr lang="en-US" sz="600" dirty="0" err="1">
                <a:solidFill>
                  <a:schemeClr val="lt1"/>
                </a:solidFill>
                <a:latin typeface="Meiryo UI" panose="020B0604030504040204" pitchFamily="50" charset="-128"/>
                <a:ea typeface="Meiryo UI" panose="020B0604030504040204" pitchFamily="50" charset="-128"/>
              </a:rPr>
              <a:t>Standard、Intel</a:t>
            </a:r>
            <a:r>
              <a:rPr lang="en-US" sz="600" dirty="0">
                <a:solidFill>
                  <a:schemeClr val="lt1"/>
                </a:solidFill>
                <a:latin typeface="Meiryo UI" panose="020B0604030504040204" pitchFamily="50" charset="-128"/>
                <a:ea typeface="Meiryo UI" panose="020B0604030504040204" pitchFamily="50" charset="-128"/>
              </a:rPr>
              <a:t> Core i7-6700 3.4 GHz、32GB RAM</a:t>
            </a:r>
            <a:endParaRPr sz="600" dirty="0">
              <a:solidFill>
                <a:schemeClr val="lt1"/>
              </a:solidFill>
              <a:latin typeface="Meiryo UI" panose="020B0604030504040204" pitchFamily="50" charset="-128"/>
              <a:ea typeface="Meiryo UI" panose="020B0604030504040204" pitchFamily="50" charset="-128"/>
            </a:endParaRPr>
          </a:p>
        </p:txBody>
      </p:sp>
      <p:sp>
        <p:nvSpPr>
          <p:cNvPr id="145" name="Google Shape;145;p16"/>
          <p:cNvSpPr/>
          <p:nvPr/>
        </p:nvSpPr>
        <p:spPr>
          <a:xfrm>
            <a:off x="5369096" y="4198631"/>
            <a:ext cx="2877831" cy="18465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600" dirty="0">
                <a:solidFill>
                  <a:schemeClr val="lt1"/>
                </a:solidFill>
                <a:latin typeface="Meiryo UI" panose="020B0604030504040204" pitchFamily="50" charset="-128"/>
                <a:ea typeface="Meiryo UI" panose="020B0604030504040204" pitchFamily="50" charset="-128"/>
              </a:rPr>
              <a:t>QNAP </a:t>
            </a:r>
            <a:r>
              <a:rPr lang="en-US" sz="600" dirty="0" err="1">
                <a:solidFill>
                  <a:schemeClr val="lt1"/>
                </a:solidFill>
                <a:latin typeface="Meiryo UI" panose="020B0604030504040204" pitchFamily="50" charset="-128"/>
                <a:ea typeface="Meiryo UI" panose="020B0604030504040204" pitchFamily="50" charset="-128"/>
              </a:rPr>
              <a:t>ラボで</a:t>
            </a:r>
            <a:r>
              <a:rPr lang="ja-JP" altLang="en-US" sz="600" dirty="0">
                <a:solidFill>
                  <a:schemeClr val="lt1"/>
                </a:solidFill>
                <a:latin typeface="Meiryo UI" panose="020B0604030504040204" pitchFamily="50" charset="-128"/>
                <a:ea typeface="Meiryo UI" panose="020B0604030504040204" pitchFamily="50" charset="-128"/>
              </a:rPr>
              <a:t>測定されました</a:t>
            </a:r>
            <a:r>
              <a:rPr lang="en-US" sz="600" dirty="0">
                <a:solidFill>
                  <a:schemeClr val="lt1"/>
                </a:solidFill>
                <a:latin typeface="Meiryo UI" panose="020B0604030504040204" pitchFamily="50" charset="-128"/>
                <a:ea typeface="Meiryo UI" panose="020B0604030504040204" pitchFamily="50" charset="-128"/>
              </a:rPr>
              <a:t>。</a:t>
            </a:r>
            <a:r>
              <a:rPr lang="en-US" sz="600" dirty="0" err="1">
                <a:solidFill>
                  <a:schemeClr val="lt1"/>
                </a:solidFill>
                <a:latin typeface="Meiryo UI" panose="020B0604030504040204" pitchFamily="50" charset="-128"/>
                <a:ea typeface="Meiryo UI" panose="020B0604030504040204" pitchFamily="50" charset="-128"/>
              </a:rPr>
              <a:t>数値は環境によって異なる場合があります</a:t>
            </a:r>
            <a:r>
              <a:rPr lang="en-US" sz="600" dirty="0">
                <a:solidFill>
                  <a:schemeClr val="lt1"/>
                </a:solidFill>
                <a:latin typeface="Meiryo UI" panose="020B0604030504040204" pitchFamily="50" charset="-128"/>
                <a:ea typeface="Meiryo UI" panose="020B0604030504040204" pitchFamily="50" charset="-128"/>
              </a:rPr>
              <a:t>。</a:t>
            </a:r>
            <a:endParaRPr dirty="0">
              <a:latin typeface="Meiryo UI" panose="020B0604030504040204" pitchFamily="50" charset="-128"/>
              <a:ea typeface="Meiryo UI" panose="020B0604030504040204" pitchFamily="50" charset="-128"/>
            </a:endParaRPr>
          </a:p>
        </p:txBody>
      </p:sp>
      <p:sp>
        <p:nvSpPr>
          <p:cNvPr id="146" name="Google Shape;146;p16"/>
          <p:cNvSpPr/>
          <p:nvPr/>
        </p:nvSpPr>
        <p:spPr>
          <a:xfrm>
            <a:off x="906151" y="1783799"/>
            <a:ext cx="410690" cy="25391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050" dirty="0">
                <a:solidFill>
                  <a:schemeClr val="lt1"/>
                </a:solidFill>
                <a:latin typeface="Meiryo UI" panose="020B0604030504040204" pitchFamily="50" charset="-128"/>
                <a:ea typeface="Meiryo UI" panose="020B0604030504040204" pitchFamily="50" charset="-128"/>
              </a:rPr>
              <a:t>600</a:t>
            </a:r>
            <a:endParaRPr sz="105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Tree>
    <p:extLst>
      <p:ext uri="{BB962C8B-B14F-4D97-AF65-F5344CB8AC3E}">
        <p14:creationId xmlns:p14="http://schemas.microsoft.com/office/powerpoint/2010/main" val="29461619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2"/>
        <p:cNvGrpSpPr/>
        <p:nvPr/>
      </p:nvGrpSpPr>
      <p:grpSpPr>
        <a:xfrm>
          <a:off x="0" y="0"/>
          <a:ext cx="0" cy="0"/>
          <a:chOff x="0" y="0"/>
          <a:chExt cx="0" cy="0"/>
        </a:xfrm>
      </p:grpSpPr>
      <p:sp>
        <p:nvSpPr>
          <p:cNvPr id="43" name="Google Shape;43;p14"/>
          <p:cNvSpPr txBox="1">
            <a:spLocks noGrp="1"/>
          </p:cNvSpPr>
          <p:nvPr>
            <p:ph type="title"/>
          </p:nvPr>
        </p:nvSpPr>
        <p:spPr>
          <a:xfrm>
            <a:off x="1" y="182080"/>
            <a:ext cx="9143998" cy="642167"/>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3200"/>
              <a:buNone/>
            </a:pPr>
            <a:r>
              <a:rPr lang="en-US" dirty="0"/>
              <a:t>TS-410E 2.5型SATA </a:t>
            </a:r>
            <a:r>
              <a:rPr lang="en-US" dirty="0" err="1"/>
              <a:t>SSD静音NASの主な特長</a:t>
            </a:r>
            <a:endParaRPr sz="2400" dirty="0"/>
          </a:p>
        </p:txBody>
      </p:sp>
      <p:sp>
        <p:nvSpPr>
          <p:cNvPr id="44" name="Google Shape;44;p14"/>
          <p:cNvSpPr txBox="1"/>
          <p:nvPr/>
        </p:nvSpPr>
        <p:spPr>
          <a:xfrm>
            <a:off x="1134148" y="1088763"/>
            <a:ext cx="2832376" cy="73012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935"/>
              <a:buFont typeface="Lato"/>
              <a:buNone/>
            </a:pPr>
            <a:r>
              <a:rPr lang="en-US" sz="1800" b="1" dirty="0">
                <a:solidFill>
                  <a:srgbClr val="744922"/>
                </a:solidFill>
                <a:latin typeface="Meiryo UI" panose="020B0604030504040204" pitchFamily="50" charset="-128"/>
                <a:ea typeface="Meiryo UI" panose="020B0604030504040204" pitchFamily="50" charset="-128"/>
              </a:rPr>
              <a:t>2.5インチSATA SSD</a:t>
            </a:r>
            <a:endParaRPr dirty="0">
              <a:latin typeface="Meiryo UI" panose="020B0604030504040204" pitchFamily="50" charset="-128"/>
              <a:ea typeface="Meiryo UI" panose="020B0604030504040204" pitchFamily="50" charset="-128"/>
            </a:endParaRPr>
          </a:p>
        </p:txBody>
      </p:sp>
      <p:sp>
        <p:nvSpPr>
          <p:cNvPr id="45" name="Google Shape;45;p14"/>
          <p:cNvSpPr txBox="1"/>
          <p:nvPr/>
        </p:nvSpPr>
        <p:spPr>
          <a:xfrm>
            <a:off x="5229262" y="1088763"/>
            <a:ext cx="3914737" cy="582455"/>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935"/>
              <a:buFont typeface="Lato"/>
              <a:buNone/>
            </a:pPr>
            <a:r>
              <a:rPr lang="en-US" sz="1800" b="1" dirty="0">
                <a:solidFill>
                  <a:srgbClr val="744922"/>
                </a:solidFill>
                <a:latin typeface="Meiryo UI" panose="020B0604030504040204" pitchFamily="50" charset="-128"/>
                <a:ea typeface="Meiryo UI" panose="020B0604030504040204" pitchFamily="50" charset="-128"/>
              </a:rPr>
              <a:t>デュアル 2.5 </a:t>
            </a:r>
            <a:r>
              <a:rPr lang="en-US" sz="1800" b="1" dirty="0" err="1">
                <a:solidFill>
                  <a:srgbClr val="744922"/>
                </a:solidFill>
                <a:latin typeface="Meiryo UI" panose="020B0604030504040204" pitchFamily="50" charset="-128"/>
                <a:ea typeface="Meiryo UI" panose="020B0604030504040204" pitchFamily="50" charset="-128"/>
              </a:rPr>
              <a:t>GbE</a:t>
            </a:r>
            <a:r>
              <a:rPr lang="en-US" sz="1800" b="1" dirty="0">
                <a:solidFill>
                  <a:srgbClr val="744922"/>
                </a:solidFill>
                <a:latin typeface="Meiryo UI" panose="020B0604030504040204" pitchFamily="50" charset="-128"/>
                <a:ea typeface="Meiryo UI" panose="020B0604030504040204" pitchFamily="50" charset="-128"/>
              </a:rPr>
              <a:t> </a:t>
            </a:r>
            <a:r>
              <a:rPr lang="en-US" sz="1800" b="1" dirty="0" err="1">
                <a:solidFill>
                  <a:srgbClr val="744922"/>
                </a:solidFill>
                <a:latin typeface="Meiryo UI" panose="020B0604030504040204" pitchFamily="50" charset="-128"/>
                <a:ea typeface="Meiryo UI" panose="020B0604030504040204" pitchFamily="50" charset="-128"/>
              </a:rPr>
              <a:t>ネットワークポート</a:t>
            </a:r>
            <a:endParaRPr dirty="0">
              <a:latin typeface="Meiryo UI" panose="020B0604030504040204" pitchFamily="50" charset="-128"/>
              <a:ea typeface="Meiryo UI" panose="020B0604030504040204" pitchFamily="50" charset="-128"/>
            </a:endParaRPr>
          </a:p>
        </p:txBody>
      </p:sp>
      <p:sp>
        <p:nvSpPr>
          <p:cNvPr id="46" name="Google Shape;46;p14"/>
          <p:cNvSpPr txBox="1"/>
          <p:nvPr/>
        </p:nvSpPr>
        <p:spPr>
          <a:xfrm>
            <a:off x="1149794" y="1427906"/>
            <a:ext cx="2816730" cy="655493"/>
          </a:xfrm>
          <a:prstGeom prst="rect">
            <a:avLst/>
          </a:prstGeom>
          <a:noFill/>
          <a:ln>
            <a:noFill/>
          </a:ln>
        </p:spPr>
        <p:txBody>
          <a:bodyPr spcFirstLastPara="1" wrap="square" lIns="91425" tIns="91425" rIns="91425" bIns="91425" anchor="ctr" anchorCtr="0">
            <a:noAutofit/>
          </a:bodyPr>
          <a:lstStyle/>
          <a:p>
            <a:pPr marL="0" marR="0" lvl="0" indent="0" algn="l" rtl="0">
              <a:lnSpc>
                <a:spcPct val="120000"/>
              </a:lnSpc>
              <a:spcBef>
                <a:spcPts val="0"/>
              </a:spcBef>
              <a:spcAft>
                <a:spcPts val="0"/>
              </a:spcAft>
              <a:buClr>
                <a:srgbClr val="F4D088"/>
              </a:buClr>
              <a:buSzPts val="1200"/>
              <a:buFont typeface="Lato"/>
              <a:buNone/>
            </a:pPr>
            <a:r>
              <a:rPr lang="en-US" sz="1200" dirty="0">
                <a:solidFill>
                  <a:schemeClr val="lt2"/>
                </a:solidFill>
                <a:latin typeface="Meiryo UI" panose="020B0604030504040204" pitchFamily="50" charset="-128"/>
                <a:ea typeface="Meiryo UI" panose="020B0604030504040204" pitchFamily="50" charset="-128"/>
              </a:rPr>
              <a:t>4つの2.5インチSATA </a:t>
            </a:r>
            <a:r>
              <a:rPr lang="en-US" sz="1200" dirty="0" err="1">
                <a:solidFill>
                  <a:schemeClr val="lt2"/>
                </a:solidFill>
                <a:latin typeface="Meiryo UI" panose="020B0604030504040204" pitchFamily="50" charset="-128"/>
                <a:ea typeface="Meiryo UI" panose="020B0604030504040204" pitchFamily="50" charset="-128"/>
              </a:rPr>
              <a:t>SSDスロットをサポート</a:t>
            </a:r>
            <a:r>
              <a:rPr lang="ja-JP" altLang="en-US" sz="1200" dirty="0">
                <a:solidFill>
                  <a:schemeClr val="lt2"/>
                </a:solidFill>
                <a:latin typeface="Meiryo UI" panose="020B0604030504040204" pitchFamily="50" charset="-128"/>
                <a:ea typeface="Meiryo UI" panose="020B0604030504040204" pitchFamily="50" charset="-128"/>
              </a:rPr>
              <a:t>。</a:t>
            </a:r>
            <a:r>
              <a:rPr lang="en-US" sz="1200" dirty="0" err="1">
                <a:solidFill>
                  <a:schemeClr val="lt2"/>
                </a:solidFill>
                <a:latin typeface="Meiryo UI" panose="020B0604030504040204" pitchFamily="50" charset="-128"/>
                <a:ea typeface="Meiryo UI" panose="020B0604030504040204" pitchFamily="50" charset="-128"/>
              </a:rPr>
              <a:t>十分なデータ容量を</a:t>
            </a:r>
            <a:r>
              <a:rPr lang="ja-JP" altLang="en-US" sz="1200" dirty="0">
                <a:solidFill>
                  <a:schemeClr val="lt2"/>
                </a:solidFill>
                <a:latin typeface="Meiryo UI" panose="020B0604030504040204" pitchFamily="50" charset="-128"/>
                <a:ea typeface="Meiryo UI" panose="020B0604030504040204" pitchFamily="50" charset="-128"/>
              </a:rPr>
              <a:t>実現可能</a:t>
            </a:r>
            <a:endParaRPr sz="1200" b="0" i="0" u="none" strike="noStrike" cap="none" dirty="0">
              <a:solidFill>
                <a:schemeClr val="lt2"/>
              </a:solidFill>
              <a:latin typeface="Meiryo UI" panose="020B0604030504040204" pitchFamily="50" charset="-128"/>
              <a:ea typeface="Meiryo UI" panose="020B0604030504040204" pitchFamily="50" charset="-128"/>
              <a:sym typeface="Arial"/>
            </a:endParaRPr>
          </a:p>
        </p:txBody>
      </p:sp>
      <p:sp>
        <p:nvSpPr>
          <p:cNvPr id="47" name="Google Shape;47;p14"/>
          <p:cNvSpPr txBox="1"/>
          <p:nvPr/>
        </p:nvSpPr>
        <p:spPr>
          <a:xfrm>
            <a:off x="5229262" y="1427906"/>
            <a:ext cx="2741203" cy="720000"/>
          </a:xfrm>
          <a:prstGeom prst="rect">
            <a:avLst/>
          </a:prstGeom>
          <a:noFill/>
          <a:ln>
            <a:noFill/>
          </a:ln>
        </p:spPr>
        <p:txBody>
          <a:bodyPr spcFirstLastPara="1" wrap="square" lIns="91425" tIns="91425" rIns="91425" bIns="91425" anchor="ctr" anchorCtr="0">
            <a:noAutofit/>
          </a:bodyPr>
          <a:lstStyle/>
          <a:p>
            <a:pPr marL="0" marR="0" lvl="0" indent="0" algn="l" rtl="0">
              <a:lnSpc>
                <a:spcPct val="120000"/>
              </a:lnSpc>
              <a:spcBef>
                <a:spcPts val="0"/>
              </a:spcBef>
              <a:spcAft>
                <a:spcPts val="0"/>
              </a:spcAft>
              <a:buClr>
                <a:srgbClr val="F4D088"/>
              </a:buClr>
              <a:buSzPts val="1200"/>
              <a:buFont typeface="Lato"/>
              <a:buNone/>
            </a:pPr>
            <a:r>
              <a:rPr lang="en-US" sz="1200" dirty="0">
                <a:solidFill>
                  <a:schemeClr val="lt2"/>
                </a:solidFill>
                <a:latin typeface="Meiryo UI" panose="020B0604030504040204" pitchFamily="50" charset="-128"/>
                <a:ea typeface="Meiryo UI" panose="020B0604030504040204" pitchFamily="50" charset="-128"/>
              </a:rPr>
              <a:t>2.5GbEネットワーク帯域幅により、スムーズなデータ転送を実現</a:t>
            </a:r>
            <a:endParaRPr sz="1200" b="0" i="0" u="none" strike="noStrike" cap="none" dirty="0">
              <a:solidFill>
                <a:schemeClr val="lt2"/>
              </a:solidFill>
              <a:latin typeface="Meiryo UI" panose="020B0604030504040204" pitchFamily="50" charset="-128"/>
              <a:ea typeface="Meiryo UI" panose="020B0604030504040204" pitchFamily="50" charset="-128"/>
              <a:sym typeface="Arial"/>
            </a:endParaRPr>
          </a:p>
        </p:txBody>
      </p:sp>
      <p:sp>
        <p:nvSpPr>
          <p:cNvPr id="48" name="Google Shape;48;p14"/>
          <p:cNvSpPr txBox="1"/>
          <p:nvPr/>
        </p:nvSpPr>
        <p:spPr>
          <a:xfrm>
            <a:off x="1149794" y="2175282"/>
            <a:ext cx="2984301" cy="582455"/>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935"/>
              <a:buFont typeface="Lato"/>
              <a:buNone/>
            </a:pPr>
            <a:r>
              <a:rPr lang="en-US" sz="1800" b="1" dirty="0" err="1">
                <a:solidFill>
                  <a:srgbClr val="744922"/>
                </a:solidFill>
                <a:latin typeface="Meiryo UI" panose="020B0604030504040204" pitchFamily="50" charset="-128"/>
                <a:ea typeface="Meiryo UI" panose="020B0604030504040204" pitchFamily="50" charset="-128"/>
              </a:rPr>
              <a:t>ファンレス、静音設計</a:t>
            </a:r>
            <a:endParaRPr dirty="0">
              <a:latin typeface="Meiryo UI" panose="020B0604030504040204" pitchFamily="50" charset="-128"/>
              <a:ea typeface="Meiryo UI" panose="020B0604030504040204" pitchFamily="50" charset="-128"/>
            </a:endParaRPr>
          </a:p>
        </p:txBody>
      </p:sp>
      <p:sp>
        <p:nvSpPr>
          <p:cNvPr id="49" name="Google Shape;49;p14"/>
          <p:cNvSpPr txBox="1"/>
          <p:nvPr/>
        </p:nvSpPr>
        <p:spPr>
          <a:xfrm>
            <a:off x="1170752" y="2476174"/>
            <a:ext cx="2606586" cy="973131"/>
          </a:xfrm>
          <a:prstGeom prst="rect">
            <a:avLst/>
          </a:prstGeom>
          <a:noFill/>
          <a:ln>
            <a:noFill/>
          </a:ln>
        </p:spPr>
        <p:txBody>
          <a:bodyPr spcFirstLastPara="1" wrap="square" lIns="91425" tIns="91425" rIns="91425" bIns="91425" anchor="ctr" anchorCtr="0">
            <a:noAutofit/>
          </a:bodyPr>
          <a:lstStyle/>
          <a:p>
            <a:pPr lvl="0">
              <a:lnSpc>
                <a:spcPct val="130000"/>
              </a:lnSpc>
              <a:spcBef>
                <a:spcPts val="600"/>
              </a:spcBef>
              <a:buClr>
                <a:srgbClr val="F4D088"/>
              </a:buClr>
              <a:buSzPts val="1200"/>
            </a:pPr>
            <a:r>
              <a:rPr lang="ja-JP" altLang="en-US" sz="1200" dirty="0">
                <a:solidFill>
                  <a:schemeClr val="lt2"/>
                </a:solidFill>
                <a:latin typeface="Meiryo UI" panose="020B0604030504040204" pitchFamily="50" charset="-128"/>
                <a:ea typeface="Meiryo UI" panose="020B0604030504040204" pitchFamily="50" charset="-128"/>
              </a:rPr>
              <a:t>静謐な環境でも簡単に設置・使用できる</a:t>
            </a:r>
            <a:r>
              <a:rPr lang="en-US" altLang="ja-JP" sz="1200" dirty="0">
                <a:solidFill>
                  <a:schemeClr val="lt2"/>
                </a:solidFill>
                <a:latin typeface="Meiryo UI" panose="020B0604030504040204" pitchFamily="50" charset="-128"/>
                <a:ea typeface="Meiryo UI" panose="020B0604030504040204" pitchFamily="50" charset="-128"/>
              </a:rPr>
              <a:t>NAS</a:t>
            </a:r>
            <a:endParaRPr dirty="0">
              <a:latin typeface="Meiryo UI" panose="020B0604030504040204" pitchFamily="50" charset="-128"/>
              <a:ea typeface="Meiryo UI" panose="020B0604030504040204" pitchFamily="50" charset="-128"/>
            </a:endParaRPr>
          </a:p>
        </p:txBody>
      </p:sp>
      <p:sp>
        <p:nvSpPr>
          <p:cNvPr id="50" name="Google Shape;50;p14"/>
          <p:cNvSpPr txBox="1"/>
          <p:nvPr/>
        </p:nvSpPr>
        <p:spPr>
          <a:xfrm>
            <a:off x="5229263" y="2476174"/>
            <a:ext cx="2741202" cy="847914"/>
          </a:xfrm>
          <a:prstGeom prst="rect">
            <a:avLst/>
          </a:prstGeom>
          <a:noFill/>
          <a:ln>
            <a:noFill/>
          </a:ln>
        </p:spPr>
        <p:txBody>
          <a:bodyPr spcFirstLastPara="1" wrap="square" lIns="91425" tIns="91425" rIns="91425" bIns="91425" anchor="ctr" anchorCtr="0">
            <a:noAutofit/>
          </a:bodyPr>
          <a:lstStyle/>
          <a:p>
            <a:pPr marL="0" marR="0" lvl="0" indent="0" algn="l" rtl="0">
              <a:lnSpc>
                <a:spcPct val="130000"/>
              </a:lnSpc>
              <a:spcBef>
                <a:spcPts val="600"/>
              </a:spcBef>
              <a:spcAft>
                <a:spcPts val="0"/>
              </a:spcAft>
              <a:buClr>
                <a:srgbClr val="F4D088"/>
              </a:buClr>
              <a:buSzPts val="1200"/>
              <a:buFont typeface="Lato"/>
              <a:buNone/>
            </a:pPr>
            <a:r>
              <a:rPr lang="en-US" sz="1200" dirty="0">
                <a:solidFill>
                  <a:schemeClr val="lt2"/>
                </a:solidFill>
                <a:latin typeface="Meiryo UI" panose="020B0604030504040204" pitchFamily="50" charset="-128"/>
                <a:ea typeface="Meiryo UI" panose="020B0604030504040204" pitchFamily="50" charset="-128"/>
              </a:rPr>
              <a:t>モニタリング用またはPC画面としてHDMI出力を1</a:t>
            </a:r>
            <a:r>
              <a:rPr lang="ja-JP" altLang="en-US" sz="1200" dirty="0">
                <a:solidFill>
                  <a:schemeClr val="lt2"/>
                </a:solidFill>
                <a:latin typeface="Meiryo UI" panose="020B0604030504040204" pitchFamily="50" charset="-128"/>
                <a:ea typeface="Meiryo UI" panose="020B0604030504040204" pitchFamily="50" charset="-128"/>
              </a:rPr>
              <a:t>ポートサポート</a:t>
            </a:r>
            <a:endParaRPr sz="1200" b="0" i="0" u="none" strike="noStrike" cap="none" dirty="0">
              <a:solidFill>
                <a:schemeClr val="lt2"/>
              </a:solidFill>
              <a:latin typeface="Meiryo UI" panose="020B0604030504040204" pitchFamily="50" charset="-128"/>
              <a:ea typeface="Meiryo UI" panose="020B0604030504040204" pitchFamily="50" charset="-128"/>
              <a:sym typeface="Arial"/>
            </a:endParaRPr>
          </a:p>
        </p:txBody>
      </p:sp>
      <p:sp>
        <p:nvSpPr>
          <p:cNvPr id="51" name="Google Shape;51;p14"/>
          <p:cNvSpPr txBox="1"/>
          <p:nvPr/>
        </p:nvSpPr>
        <p:spPr>
          <a:xfrm>
            <a:off x="5229263" y="2175282"/>
            <a:ext cx="2407516" cy="485960"/>
          </a:xfrm>
          <a:prstGeom prst="rect">
            <a:avLst/>
          </a:prstGeom>
          <a:noFill/>
          <a:ln>
            <a:noFill/>
          </a:ln>
        </p:spPr>
        <p:txBody>
          <a:bodyPr spcFirstLastPara="1" wrap="square" lIns="91425" tIns="91425" rIns="91425" bIns="91425" anchor="ctr" anchorCtr="0">
            <a:noAutofit/>
          </a:bodyPr>
          <a:lstStyle/>
          <a:p>
            <a:pPr marL="0" marR="0" lvl="0" indent="0" algn="l" rtl="0">
              <a:lnSpc>
                <a:spcPct val="130000"/>
              </a:lnSpc>
              <a:spcBef>
                <a:spcPts val="0"/>
              </a:spcBef>
              <a:spcAft>
                <a:spcPts val="0"/>
              </a:spcAft>
              <a:buClr>
                <a:srgbClr val="F4D088"/>
              </a:buClr>
              <a:buSzPts val="1800"/>
              <a:buFont typeface="Lato"/>
              <a:buNone/>
            </a:pPr>
            <a:r>
              <a:rPr lang="en-US" sz="1800" b="1" dirty="0">
                <a:solidFill>
                  <a:srgbClr val="744922"/>
                </a:solidFill>
                <a:latin typeface="Meiryo UI" panose="020B0604030504040204" pitchFamily="50" charset="-128"/>
                <a:ea typeface="Meiryo UI" panose="020B0604030504040204" pitchFamily="50" charset="-128"/>
              </a:rPr>
              <a:t>4K HDMI</a:t>
            </a:r>
            <a:endParaRPr dirty="0">
              <a:latin typeface="Meiryo UI" panose="020B0604030504040204" pitchFamily="50" charset="-128"/>
              <a:ea typeface="Meiryo UI" panose="020B0604030504040204" pitchFamily="50" charset="-128"/>
            </a:endParaRPr>
          </a:p>
        </p:txBody>
      </p:sp>
      <p:sp>
        <p:nvSpPr>
          <p:cNvPr id="52" name="Google Shape;52;p14"/>
          <p:cNvSpPr txBox="1"/>
          <p:nvPr/>
        </p:nvSpPr>
        <p:spPr>
          <a:xfrm>
            <a:off x="1170753" y="3434434"/>
            <a:ext cx="2592572" cy="425472"/>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935"/>
              <a:buFont typeface="Lato"/>
              <a:buNone/>
            </a:pPr>
            <a:r>
              <a:rPr lang="en-US" sz="1800" b="1" dirty="0">
                <a:solidFill>
                  <a:srgbClr val="744922"/>
                </a:solidFill>
                <a:latin typeface="Meiryo UI" panose="020B0604030504040204" pitchFamily="50" charset="-128"/>
                <a:ea typeface="Meiryo UI" panose="020B0604030504040204" pitchFamily="50" charset="-128"/>
              </a:rPr>
              <a:t>内蔵8GB</a:t>
            </a:r>
            <a:r>
              <a:rPr lang="ja-JP" altLang="en-US" sz="1800" b="1" dirty="0">
                <a:solidFill>
                  <a:srgbClr val="744922"/>
                </a:solidFill>
                <a:latin typeface="Meiryo UI" panose="020B0604030504040204" pitchFamily="50" charset="-128"/>
                <a:ea typeface="Meiryo UI" panose="020B0604030504040204" pitchFamily="50" charset="-128"/>
              </a:rPr>
              <a:t>メモリ</a:t>
            </a:r>
            <a:endParaRPr dirty="0">
              <a:latin typeface="Meiryo UI" panose="020B0604030504040204" pitchFamily="50" charset="-128"/>
              <a:ea typeface="Meiryo UI" panose="020B0604030504040204" pitchFamily="50" charset="-128"/>
            </a:endParaRPr>
          </a:p>
        </p:txBody>
      </p:sp>
      <p:sp>
        <p:nvSpPr>
          <p:cNvPr id="53" name="Google Shape;53;p14"/>
          <p:cNvSpPr txBox="1"/>
          <p:nvPr/>
        </p:nvSpPr>
        <p:spPr>
          <a:xfrm>
            <a:off x="1191710" y="3735327"/>
            <a:ext cx="2557600" cy="562354"/>
          </a:xfrm>
          <a:prstGeom prst="rect">
            <a:avLst/>
          </a:prstGeom>
          <a:noFill/>
          <a:ln>
            <a:noFill/>
          </a:ln>
        </p:spPr>
        <p:txBody>
          <a:bodyPr spcFirstLastPara="1" wrap="square" lIns="91425" tIns="91425" rIns="91425" bIns="91425" anchor="ctr" anchorCtr="0">
            <a:noAutofit/>
          </a:bodyPr>
          <a:lstStyle/>
          <a:p>
            <a:pPr marL="0" marR="0" lvl="0" indent="0" algn="l" rtl="0">
              <a:lnSpc>
                <a:spcPct val="130000"/>
              </a:lnSpc>
              <a:spcBef>
                <a:spcPts val="600"/>
              </a:spcBef>
              <a:spcAft>
                <a:spcPts val="0"/>
              </a:spcAft>
              <a:buClr>
                <a:srgbClr val="F4D088"/>
              </a:buClr>
              <a:buSzPts val="1200"/>
              <a:buFont typeface="Lato"/>
              <a:buNone/>
            </a:pPr>
            <a:r>
              <a:rPr lang="en-US" sz="1200" dirty="0" err="1">
                <a:solidFill>
                  <a:schemeClr val="lt2"/>
                </a:solidFill>
                <a:latin typeface="Meiryo UI" panose="020B0604030504040204" pitchFamily="50" charset="-128"/>
                <a:ea typeface="Meiryo UI" panose="020B0604030504040204" pitchFamily="50" charset="-128"/>
              </a:rPr>
              <a:t>十分なメモリ</a:t>
            </a:r>
            <a:r>
              <a:rPr lang="ja-JP" altLang="en-US" sz="1200" dirty="0">
                <a:solidFill>
                  <a:schemeClr val="lt2"/>
                </a:solidFill>
                <a:latin typeface="Meiryo UI" panose="020B0604030504040204" pitchFamily="50" charset="-128"/>
                <a:ea typeface="Meiryo UI" panose="020B0604030504040204" pitchFamily="50" charset="-128"/>
              </a:rPr>
              <a:t>を搭載。</a:t>
            </a:r>
            <a:r>
              <a:rPr lang="en-US" sz="1200" dirty="0" err="1">
                <a:solidFill>
                  <a:schemeClr val="lt2"/>
                </a:solidFill>
                <a:latin typeface="Meiryo UI" panose="020B0604030504040204" pitchFamily="50" charset="-128"/>
                <a:ea typeface="Meiryo UI" panose="020B0604030504040204" pitchFamily="50" charset="-128"/>
              </a:rPr>
              <a:t>NASアプリケーションの柔軟性</a:t>
            </a:r>
            <a:r>
              <a:rPr lang="ja-JP" altLang="en-US" sz="1200" dirty="0">
                <a:solidFill>
                  <a:schemeClr val="lt2"/>
                </a:solidFill>
                <a:latin typeface="Meiryo UI" panose="020B0604030504040204" pitchFamily="50" charset="-128"/>
                <a:ea typeface="Meiryo UI" panose="020B0604030504040204" pitchFamily="50" charset="-128"/>
              </a:rPr>
              <a:t>を</a:t>
            </a:r>
            <a:r>
              <a:rPr lang="en-US" sz="1200" dirty="0" err="1">
                <a:solidFill>
                  <a:schemeClr val="lt2"/>
                </a:solidFill>
                <a:latin typeface="Meiryo UI" panose="020B0604030504040204" pitchFamily="50" charset="-128"/>
                <a:ea typeface="Meiryo UI" panose="020B0604030504040204" pitchFamily="50" charset="-128"/>
              </a:rPr>
              <a:t>向上</a:t>
            </a:r>
            <a:endParaRPr dirty="0">
              <a:latin typeface="Meiryo UI" panose="020B0604030504040204" pitchFamily="50" charset="-128"/>
              <a:ea typeface="Meiryo UI" panose="020B0604030504040204" pitchFamily="50" charset="-128"/>
            </a:endParaRPr>
          </a:p>
        </p:txBody>
      </p:sp>
      <p:sp>
        <p:nvSpPr>
          <p:cNvPr id="54" name="Google Shape;54;p14"/>
          <p:cNvSpPr txBox="1"/>
          <p:nvPr/>
        </p:nvSpPr>
        <p:spPr>
          <a:xfrm>
            <a:off x="5229263" y="3624980"/>
            <a:ext cx="2984301" cy="847914"/>
          </a:xfrm>
          <a:prstGeom prst="rect">
            <a:avLst/>
          </a:prstGeom>
          <a:noFill/>
          <a:ln>
            <a:noFill/>
          </a:ln>
        </p:spPr>
        <p:txBody>
          <a:bodyPr spcFirstLastPara="1" wrap="square" lIns="91425" tIns="91425" rIns="91425" bIns="91425" anchor="ctr" anchorCtr="0">
            <a:noAutofit/>
          </a:bodyPr>
          <a:lstStyle/>
          <a:p>
            <a:pPr marL="0" marR="0" lvl="0" indent="0" algn="l" rtl="0">
              <a:lnSpc>
                <a:spcPct val="130000"/>
              </a:lnSpc>
              <a:spcBef>
                <a:spcPts val="600"/>
              </a:spcBef>
              <a:spcAft>
                <a:spcPts val="0"/>
              </a:spcAft>
              <a:buClr>
                <a:srgbClr val="F4D088"/>
              </a:buClr>
              <a:buSzPts val="1200"/>
              <a:buFont typeface="Lato"/>
              <a:buNone/>
            </a:pPr>
            <a:r>
              <a:rPr lang="en-US" sz="1200" dirty="0" err="1">
                <a:solidFill>
                  <a:schemeClr val="lt2"/>
                </a:solidFill>
                <a:latin typeface="Meiryo UI" panose="020B0604030504040204" pitchFamily="50" charset="-128"/>
                <a:ea typeface="Meiryo UI" panose="020B0604030504040204" pitchFamily="50" charset="-128"/>
              </a:rPr>
              <a:t>高効率のIntel</a:t>
            </a:r>
            <a:r>
              <a:rPr lang="en-US" sz="1200" dirty="0">
                <a:solidFill>
                  <a:schemeClr val="lt2"/>
                </a:solidFill>
                <a:latin typeface="Meiryo UI" panose="020B0604030504040204" pitchFamily="50" charset="-128"/>
                <a:ea typeface="Meiryo UI" panose="020B0604030504040204" pitchFamily="50" charset="-128"/>
              </a:rPr>
              <a:t> Celeron J6412 4コア バースト2.6Hzプロセッサは、NAS </a:t>
            </a:r>
            <a:r>
              <a:rPr lang="en-US" sz="1200" dirty="0" err="1">
                <a:solidFill>
                  <a:schemeClr val="lt2"/>
                </a:solidFill>
                <a:latin typeface="Meiryo UI" panose="020B0604030504040204" pitchFamily="50" charset="-128"/>
                <a:ea typeface="Meiryo UI" panose="020B0604030504040204" pitchFamily="50" charset="-128"/>
              </a:rPr>
              <a:t>ワークステーションのさまざまなアプリケーション</a:t>
            </a:r>
            <a:r>
              <a:rPr lang="ja-JP" altLang="en-US" sz="1200" dirty="0">
                <a:solidFill>
                  <a:schemeClr val="lt2"/>
                </a:solidFill>
                <a:latin typeface="Meiryo UI" panose="020B0604030504040204" pitchFamily="50" charset="-128"/>
                <a:ea typeface="Meiryo UI" panose="020B0604030504040204" pitchFamily="50" charset="-128"/>
              </a:rPr>
              <a:t>に</a:t>
            </a:r>
            <a:r>
              <a:rPr lang="en-US" sz="1200" dirty="0" err="1">
                <a:solidFill>
                  <a:schemeClr val="lt2"/>
                </a:solidFill>
                <a:latin typeface="Meiryo UI" panose="020B0604030504040204" pitchFamily="50" charset="-128"/>
                <a:ea typeface="Meiryo UI" panose="020B0604030504040204" pitchFamily="50" charset="-128"/>
              </a:rPr>
              <a:t>完全</a:t>
            </a:r>
            <a:r>
              <a:rPr lang="ja-JP" altLang="en-US" sz="1200" dirty="0">
                <a:solidFill>
                  <a:schemeClr val="lt2"/>
                </a:solidFill>
                <a:latin typeface="Meiryo UI" panose="020B0604030504040204" pitchFamily="50" charset="-128"/>
                <a:ea typeface="Meiryo UI" panose="020B0604030504040204" pitchFamily="50" charset="-128"/>
              </a:rPr>
              <a:t>に対応</a:t>
            </a:r>
            <a:endParaRPr sz="1200" b="0" i="0" u="none" strike="noStrike" cap="none" dirty="0">
              <a:solidFill>
                <a:schemeClr val="lt2"/>
              </a:solidFill>
              <a:latin typeface="Meiryo UI" panose="020B0604030504040204" pitchFamily="50" charset="-128"/>
              <a:ea typeface="Meiryo UI" panose="020B0604030504040204" pitchFamily="50" charset="-128"/>
              <a:sym typeface="Arial"/>
            </a:endParaRPr>
          </a:p>
        </p:txBody>
      </p:sp>
      <p:sp>
        <p:nvSpPr>
          <p:cNvPr id="55" name="Google Shape;55;p14"/>
          <p:cNvSpPr txBox="1"/>
          <p:nvPr/>
        </p:nvSpPr>
        <p:spPr>
          <a:xfrm>
            <a:off x="5229262" y="3324088"/>
            <a:ext cx="3138305" cy="485960"/>
          </a:xfrm>
          <a:prstGeom prst="rect">
            <a:avLst/>
          </a:prstGeom>
          <a:noFill/>
          <a:ln>
            <a:noFill/>
          </a:ln>
        </p:spPr>
        <p:txBody>
          <a:bodyPr spcFirstLastPara="1" wrap="square" lIns="91425" tIns="91425" rIns="91425" bIns="91425" anchor="t" anchorCtr="0">
            <a:noAutofit/>
          </a:bodyPr>
          <a:lstStyle/>
          <a:p>
            <a:pPr marL="0" marR="0" lvl="0" indent="0" algn="l" rtl="0">
              <a:lnSpc>
                <a:spcPct val="130000"/>
              </a:lnSpc>
              <a:spcBef>
                <a:spcPts val="0"/>
              </a:spcBef>
              <a:spcAft>
                <a:spcPts val="0"/>
              </a:spcAft>
              <a:buClr>
                <a:srgbClr val="F4D088"/>
              </a:buClr>
              <a:buSzPts val="1800"/>
              <a:buFont typeface="Lato"/>
              <a:buNone/>
            </a:pPr>
            <a:r>
              <a:rPr lang="en-US" sz="1800" b="1" dirty="0" err="1">
                <a:solidFill>
                  <a:srgbClr val="744922"/>
                </a:solidFill>
                <a:latin typeface="Meiryo UI" panose="020B0604030504040204" pitchFamily="50" charset="-128"/>
                <a:ea typeface="Meiryo UI" panose="020B0604030504040204" pitchFamily="50" charset="-128"/>
              </a:rPr>
              <a:t>クアッドコアプロセッサ</a:t>
            </a:r>
            <a:endParaRPr dirty="0">
              <a:latin typeface="Meiryo UI" panose="020B0604030504040204" pitchFamily="50" charset="-128"/>
              <a:ea typeface="Meiryo UI" panose="020B0604030504040204" pitchFamily="50" charset="-128"/>
            </a:endParaRPr>
          </a:p>
        </p:txBody>
      </p:sp>
      <p:pic>
        <p:nvPicPr>
          <p:cNvPr id="56" name="Google Shape;56;p14"/>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355259" y="3490035"/>
            <a:ext cx="720000" cy="720000"/>
          </a:xfrm>
          <a:prstGeom prst="rect">
            <a:avLst/>
          </a:prstGeom>
          <a:noFill/>
          <a:ln>
            <a:noFill/>
          </a:ln>
        </p:spPr>
      </p:pic>
      <p:pic>
        <p:nvPicPr>
          <p:cNvPr id="57" name="Google Shape;57;p14"/>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322891" y="3490036"/>
            <a:ext cx="720000" cy="720000"/>
          </a:xfrm>
          <a:prstGeom prst="rect">
            <a:avLst/>
          </a:prstGeom>
          <a:noFill/>
          <a:ln>
            <a:noFill/>
          </a:ln>
        </p:spPr>
      </p:pic>
      <p:pic>
        <p:nvPicPr>
          <p:cNvPr id="58" name="Google Shape;58;p14"/>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322891" y="2349706"/>
            <a:ext cx="720000" cy="720000"/>
          </a:xfrm>
          <a:prstGeom prst="rect">
            <a:avLst/>
          </a:prstGeom>
          <a:noFill/>
          <a:ln>
            <a:noFill/>
          </a:ln>
        </p:spPr>
      </p:pic>
      <p:pic>
        <p:nvPicPr>
          <p:cNvPr id="59" name="Google Shape;59;p14"/>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4355259" y="2350889"/>
            <a:ext cx="720000" cy="720000"/>
          </a:xfrm>
          <a:prstGeom prst="rect">
            <a:avLst/>
          </a:prstGeom>
          <a:noFill/>
          <a:ln>
            <a:noFill/>
          </a:ln>
        </p:spPr>
      </p:pic>
      <p:pic>
        <p:nvPicPr>
          <p:cNvPr id="60" name="Google Shape;60;p14"/>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4355259" y="1196500"/>
            <a:ext cx="720000" cy="720000"/>
          </a:xfrm>
          <a:prstGeom prst="rect">
            <a:avLst/>
          </a:prstGeom>
          <a:noFill/>
          <a:ln>
            <a:noFill/>
          </a:ln>
        </p:spPr>
      </p:pic>
      <p:pic>
        <p:nvPicPr>
          <p:cNvPr id="61" name="Google Shape;61;p14"/>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322891" y="1194134"/>
            <a:ext cx="720000" cy="7200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17"/>
          <p:cNvSpPr txBox="1">
            <a:spLocks noGrp="1"/>
          </p:cNvSpPr>
          <p:nvPr>
            <p:ph type="title"/>
          </p:nvPr>
        </p:nvSpPr>
        <p:spPr>
          <a:xfrm>
            <a:off x="152994" y="182080"/>
            <a:ext cx="8833240" cy="642167"/>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3200"/>
              <a:buNone/>
            </a:pPr>
            <a:r>
              <a:rPr lang="en-US" dirty="0"/>
              <a:t>2.5インチSATA </a:t>
            </a:r>
            <a:r>
              <a:rPr lang="en-US" dirty="0" err="1"/>
              <a:t>SSDの取り付け</a:t>
            </a:r>
            <a:endParaRPr dirty="0">
              <a:sym typeface="Arial"/>
            </a:endParaRPr>
          </a:p>
        </p:txBody>
      </p:sp>
      <p:sp>
        <p:nvSpPr>
          <p:cNvPr id="152" name="Google Shape;152;p17"/>
          <p:cNvSpPr/>
          <p:nvPr/>
        </p:nvSpPr>
        <p:spPr>
          <a:xfrm>
            <a:off x="306912" y="924541"/>
            <a:ext cx="278946" cy="278948"/>
          </a:xfrm>
          <a:prstGeom prst="ellipse">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200" b="1" dirty="0">
                <a:solidFill>
                  <a:schemeClr val="accent1"/>
                </a:solidFill>
                <a:latin typeface="Meiryo UI" panose="020B0604030504040204" pitchFamily="50" charset="-128"/>
                <a:ea typeface="Meiryo UI" panose="020B0604030504040204" pitchFamily="50" charset="-128"/>
              </a:rPr>
              <a:t>1</a:t>
            </a:r>
            <a:endParaRPr dirty="0">
              <a:latin typeface="Meiryo UI" panose="020B0604030504040204" pitchFamily="50" charset="-128"/>
              <a:ea typeface="Meiryo UI" panose="020B0604030504040204" pitchFamily="50" charset="-128"/>
            </a:endParaRPr>
          </a:p>
        </p:txBody>
      </p:sp>
      <p:sp>
        <p:nvSpPr>
          <p:cNvPr id="153" name="Google Shape;153;p17"/>
          <p:cNvSpPr/>
          <p:nvPr/>
        </p:nvSpPr>
        <p:spPr>
          <a:xfrm>
            <a:off x="2481594" y="924541"/>
            <a:ext cx="278946" cy="278948"/>
          </a:xfrm>
          <a:prstGeom prst="ellipse">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200" b="1" dirty="0">
                <a:solidFill>
                  <a:schemeClr val="accent1"/>
                </a:solidFill>
                <a:latin typeface="Meiryo UI" panose="020B0604030504040204" pitchFamily="50" charset="-128"/>
                <a:ea typeface="Meiryo UI" panose="020B0604030504040204" pitchFamily="50" charset="-128"/>
              </a:rPr>
              <a:t>2</a:t>
            </a:r>
            <a:endParaRPr sz="1200" b="1" i="0" u="none" strike="noStrike" cap="none" dirty="0">
              <a:solidFill>
                <a:schemeClr val="accent1"/>
              </a:solidFill>
              <a:latin typeface="Meiryo UI" panose="020B0604030504040204" pitchFamily="50" charset="-128"/>
              <a:ea typeface="Meiryo UI" panose="020B0604030504040204" pitchFamily="50" charset="-128"/>
              <a:sym typeface="Arial"/>
            </a:endParaRPr>
          </a:p>
        </p:txBody>
      </p:sp>
      <p:sp>
        <p:nvSpPr>
          <p:cNvPr id="154" name="Google Shape;154;p17"/>
          <p:cNvSpPr/>
          <p:nvPr/>
        </p:nvSpPr>
        <p:spPr>
          <a:xfrm>
            <a:off x="4771570" y="924541"/>
            <a:ext cx="278946" cy="278948"/>
          </a:xfrm>
          <a:prstGeom prst="ellipse">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200" b="1" dirty="0">
                <a:solidFill>
                  <a:schemeClr val="accent1"/>
                </a:solidFill>
                <a:latin typeface="Meiryo UI" panose="020B0604030504040204" pitchFamily="50" charset="-128"/>
                <a:ea typeface="Meiryo UI" panose="020B0604030504040204" pitchFamily="50" charset="-128"/>
              </a:rPr>
              <a:t>3</a:t>
            </a:r>
            <a:endParaRPr sz="1200" b="1" i="0" u="none" strike="noStrike" cap="none" dirty="0">
              <a:solidFill>
                <a:schemeClr val="accent1"/>
              </a:solidFill>
              <a:latin typeface="Meiryo UI" panose="020B0604030504040204" pitchFamily="50" charset="-128"/>
              <a:ea typeface="Meiryo UI" panose="020B0604030504040204" pitchFamily="50" charset="-128"/>
              <a:sym typeface="Arial"/>
            </a:endParaRPr>
          </a:p>
        </p:txBody>
      </p:sp>
      <p:sp>
        <p:nvSpPr>
          <p:cNvPr id="155" name="Google Shape;155;p17"/>
          <p:cNvSpPr/>
          <p:nvPr/>
        </p:nvSpPr>
        <p:spPr>
          <a:xfrm>
            <a:off x="6715664" y="924541"/>
            <a:ext cx="278946" cy="278948"/>
          </a:xfrm>
          <a:prstGeom prst="ellipse">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200" b="1" dirty="0">
                <a:solidFill>
                  <a:schemeClr val="accent1"/>
                </a:solidFill>
                <a:latin typeface="Meiryo UI" panose="020B0604030504040204" pitchFamily="50" charset="-128"/>
                <a:ea typeface="Meiryo UI" panose="020B0604030504040204" pitchFamily="50" charset="-128"/>
              </a:rPr>
              <a:t>4</a:t>
            </a:r>
            <a:endParaRPr sz="1200" b="1" i="0" u="none" strike="noStrike" cap="none" dirty="0">
              <a:solidFill>
                <a:schemeClr val="accent1"/>
              </a:solidFill>
              <a:latin typeface="Meiryo UI" panose="020B0604030504040204" pitchFamily="50" charset="-128"/>
              <a:ea typeface="Meiryo UI" panose="020B0604030504040204" pitchFamily="50" charset="-128"/>
              <a:sym typeface="Arial"/>
            </a:endParaRPr>
          </a:p>
        </p:txBody>
      </p:sp>
      <p:sp>
        <p:nvSpPr>
          <p:cNvPr id="156" name="Google Shape;156;p17"/>
          <p:cNvSpPr/>
          <p:nvPr/>
        </p:nvSpPr>
        <p:spPr>
          <a:xfrm>
            <a:off x="306912" y="2845229"/>
            <a:ext cx="278946" cy="278948"/>
          </a:xfrm>
          <a:prstGeom prst="ellipse">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200" b="1" dirty="0">
                <a:solidFill>
                  <a:schemeClr val="accent1"/>
                </a:solidFill>
                <a:latin typeface="Meiryo UI" panose="020B0604030504040204" pitchFamily="50" charset="-128"/>
                <a:ea typeface="Meiryo UI" panose="020B0604030504040204" pitchFamily="50" charset="-128"/>
              </a:rPr>
              <a:t>5</a:t>
            </a:r>
            <a:endParaRPr sz="1200" b="1" i="0" u="none" strike="noStrike" cap="none" dirty="0">
              <a:solidFill>
                <a:schemeClr val="accent1"/>
              </a:solidFill>
              <a:latin typeface="Meiryo UI" panose="020B0604030504040204" pitchFamily="50" charset="-128"/>
              <a:ea typeface="Meiryo UI" panose="020B0604030504040204" pitchFamily="50" charset="-128"/>
              <a:sym typeface="Arial"/>
            </a:endParaRPr>
          </a:p>
        </p:txBody>
      </p:sp>
      <p:sp>
        <p:nvSpPr>
          <p:cNvPr id="157" name="Google Shape;157;p17"/>
          <p:cNvSpPr/>
          <p:nvPr/>
        </p:nvSpPr>
        <p:spPr>
          <a:xfrm>
            <a:off x="2481594" y="2845229"/>
            <a:ext cx="278946" cy="278948"/>
          </a:xfrm>
          <a:prstGeom prst="ellipse">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200" b="1" dirty="0">
                <a:solidFill>
                  <a:schemeClr val="accent1"/>
                </a:solidFill>
                <a:latin typeface="Meiryo UI" panose="020B0604030504040204" pitchFamily="50" charset="-128"/>
                <a:ea typeface="Meiryo UI" panose="020B0604030504040204" pitchFamily="50" charset="-128"/>
              </a:rPr>
              <a:t>6</a:t>
            </a:r>
            <a:endParaRPr sz="1200" b="1" i="0" u="none" strike="noStrike" cap="none" dirty="0">
              <a:solidFill>
                <a:schemeClr val="accent1"/>
              </a:solidFill>
              <a:latin typeface="Meiryo UI" panose="020B0604030504040204" pitchFamily="50" charset="-128"/>
              <a:ea typeface="Meiryo UI" panose="020B0604030504040204" pitchFamily="50" charset="-128"/>
              <a:sym typeface="Arial"/>
            </a:endParaRPr>
          </a:p>
        </p:txBody>
      </p:sp>
      <p:sp>
        <p:nvSpPr>
          <p:cNvPr id="158" name="Google Shape;158;p17"/>
          <p:cNvSpPr/>
          <p:nvPr/>
        </p:nvSpPr>
        <p:spPr>
          <a:xfrm>
            <a:off x="4771570" y="2845229"/>
            <a:ext cx="278946" cy="278948"/>
          </a:xfrm>
          <a:prstGeom prst="ellipse">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200" b="1" dirty="0">
                <a:solidFill>
                  <a:schemeClr val="accent1"/>
                </a:solidFill>
                <a:latin typeface="Meiryo UI" panose="020B0604030504040204" pitchFamily="50" charset="-128"/>
                <a:ea typeface="Meiryo UI" panose="020B0604030504040204" pitchFamily="50" charset="-128"/>
              </a:rPr>
              <a:t>7</a:t>
            </a:r>
            <a:endParaRPr sz="1200" b="1" i="0" u="none" strike="noStrike" cap="none" dirty="0">
              <a:solidFill>
                <a:schemeClr val="accent1"/>
              </a:solidFill>
              <a:latin typeface="Meiryo UI" panose="020B0604030504040204" pitchFamily="50" charset="-128"/>
              <a:ea typeface="Meiryo UI" panose="020B0604030504040204" pitchFamily="50" charset="-128"/>
              <a:sym typeface="Arial"/>
            </a:endParaRPr>
          </a:p>
        </p:txBody>
      </p:sp>
      <p:sp>
        <p:nvSpPr>
          <p:cNvPr id="159" name="Google Shape;159;p17"/>
          <p:cNvSpPr/>
          <p:nvPr/>
        </p:nvSpPr>
        <p:spPr>
          <a:xfrm>
            <a:off x="6715664" y="2845229"/>
            <a:ext cx="278946" cy="278948"/>
          </a:xfrm>
          <a:prstGeom prst="ellipse">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200" b="1" dirty="0">
                <a:solidFill>
                  <a:schemeClr val="accent1"/>
                </a:solidFill>
                <a:latin typeface="Meiryo UI" panose="020B0604030504040204" pitchFamily="50" charset="-128"/>
                <a:ea typeface="Meiryo UI" panose="020B0604030504040204" pitchFamily="50" charset="-128"/>
              </a:rPr>
              <a:t>8</a:t>
            </a:r>
            <a:endParaRPr sz="1200" b="1" i="0" u="none" strike="noStrike" cap="none" dirty="0">
              <a:solidFill>
                <a:schemeClr val="accent1"/>
              </a:solidFill>
              <a:latin typeface="Meiryo UI" panose="020B0604030504040204" pitchFamily="50" charset="-128"/>
              <a:ea typeface="Meiryo UI" panose="020B0604030504040204" pitchFamily="50" charset="-128"/>
              <a:sym typeface="Arial"/>
            </a:endParaRPr>
          </a:p>
        </p:txBody>
      </p:sp>
      <p:sp>
        <p:nvSpPr>
          <p:cNvPr id="160" name="Google Shape;160;p17"/>
          <p:cNvSpPr txBox="1"/>
          <p:nvPr/>
        </p:nvSpPr>
        <p:spPr>
          <a:xfrm>
            <a:off x="585858" y="910127"/>
            <a:ext cx="1274550" cy="27699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200" b="1" dirty="0" err="1">
                <a:latin typeface="Meiryo UI" panose="020B0604030504040204" pitchFamily="50" charset="-128"/>
                <a:ea typeface="Meiryo UI" panose="020B0604030504040204" pitchFamily="50" charset="-128"/>
              </a:rPr>
              <a:t>平らに置く</a:t>
            </a:r>
            <a:endParaRPr sz="1200" b="1" i="0" u="none" strike="noStrike" cap="none" dirty="0">
              <a:solidFill>
                <a:srgbClr val="000000"/>
              </a:solidFill>
              <a:latin typeface="Meiryo UI" panose="020B0604030504040204" pitchFamily="50" charset="-128"/>
              <a:ea typeface="Meiryo UI" panose="020B0604030504040204" pitchFamily="50" charset="-128"/>
              <a:sym typeface="Arial"/>
            </a:endParaRPr>
          </a:p>
        </p:txBody>
      </p:sp>
      <p:sp>
        <p:nvSpPr>
          <p:cNvPr id="161" name="Google Shape;161;p17"/>
          <p:cNvSpPr txBox="1"/>
          <p:nvPr/>
        </p:nvSpPr>
        <p:spPr>
          <a:xfrm>
            <a:off x="2760539" y="910127"/>
            <a:ext cx="1535415" cy="27699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200" b="1" dirty="0" err="1">
                <a:latin typeface="Meiryo UI" panose="020B0604030504040204" pitchFamily="50" charset="-128"/>
                <a:ea typeface="Meiryo UI" panose="020B0604030504040204" pitchFamily="50" charset="-128"/>
              </a:rPr>
              <a:t>ネジを緩める</a:t>
            </a:r>
            <a:endParaRPr sz="1200" b="1" i="0" u="none" strike="noStrike" cap="none" dirty="0">
              <a:solidFill>
                <a:srgbClr val="000000"/>
              </a:solidFill>
              <a:latin typeface="Meiryo UI" panose="020B0604030504040204" pitchFamily="50" charset="-128"/>
              <a:ea typeface="Meiryo UI" panose="020B0604030504040204" pitchFamily="50" charset="-128"/>
              <a:sym typeface="Arial"/>
            </a:endParaRPr>
          </a:p>
        </p:txBody>
      </p:sp>
      <p:sp>
        <p:nvSpPr>
          <p:cNvPr id="162" name="Google Shape;162;p17"/>
          <p:cNvSpPr txBox="1"/>
          <p:nvPr/>
        </p:nvSpPr>
        <p:spPr>
          <a:xfrm>
            <a:off x="5019302" y="910127"/>
            <a:ext cx="1696362" cy="27699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200" b="1" dirty="0" err="1">
                <a:latin typeface="Meiryo UI" panose="020B0604030504040204" pitchFamily="50" charset="-128"/>
                <a:ea typeface="Meiryo UI" panose="020B0604030504040204" pitchFamily="50" charset="-128"/>
              </a:rPr>
              <a:t>SSDトレイを取り出す</a:t>
            </a:r>
            <a:endParaRPr sz="1200" b="1" i="0" u="none" strike="noStrike" cap="none" dirty="0">
              <a:solidFill>
                <a:srgbClr val="000000"/>
              </a:solidFill>
              <a:latin typeface="Meiryo UI" panose="020B0604030504040204" pitchFamily="50" charset="-128"/>
              <a:ea typeface="Meiryo UI" panose="020B0604030504040204" pitchFamily="50" charset="-128"/>
              <a:sym typeface="Arial"/>
            </a:endParaRPr>
          </a:p>
        </p:txBody>
      </p:sp>
      <p:sp>
        <p:nvSpPr>
          <p:cNvPr id="163" name="Google Shape;163;p17"/>
          <p:cNvSpPr txBox="1"/>
          <p:nvPr/>
        </p:nvSpPr>
        <p:spPr>
          <a:xfrm>
            <a:off x="6990306" y="910127"/>
            <a:ext cx="2602268" cy="27699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200" b="1" dirty="0" err="1">
                <a:latin typeface="Meiryo UI" panose="020B0604030504040204" pitchFamily="50" charset="-128"/>
                <a:ea typeface="Meiryo UI" panose="020B0604030504040204" pitchFamily="50" charset="-128"/>
              </a:rPr>
              <a:t>ドライブをロック</a:t>
            </a:r>
            <a:endParaRPr sz="1200" b="1" i="0" u="none" strike="noStrike" cap="none" dirty="0">
              <a:solidFill>
                <a:srgbClr val="000000"/>
              </a:solidFill>
              <a:latin typeface="Meiryo UI" panose="020B0604030504040204" pitchFamily="50" charset="-128"/>
              <a:ea typeface="Meiryo UI" panose="020B0604030504040204" pitchFamily="50" charset="-128"/>
              <a:sym typeface="Arial"/>
            </a:endParaRPr>
          </a:p>
        </p:txBody>
      </p:sp>
      <p:sp>
        <p:nvSpPr>
          <p:cNvPr id="164" name="Google Shape;164;p17"/>
          <p:cNvSpPr txBox="1"/>
          <p:nvPr/>
        </p:nvSpPr>
        <p:spPr>
          <a:xfrm>
            <a:off x="585858" y="2830815"/>
            <a:ext cx="1428927" cy="27699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200" b="1" dirty="0" err="1">
                <a:latin typeface="Meiryo UI" panose="020B0604030504040204" pitchFamily="50" charset="-128"/>
                <a:ea typeface="Meiryo UI" panose="020B0604030504040204" pitchFamily="50" charset="-128"/>
              </a:rPr>
              <a:t>トレイを挿入する</a:t>
            </a:r>
            <a:endParaRPr sz="1200" b="1" i="0" u="none" strike="noStrike" cap="none" dirty="0">
              <a:solidFill>
                <a:srgbClr val="000000"/>
              </a:solidFill>
              <a:latin typeface="Meiryo UI" panose="020B0604030504040204" pitchFamily="50" charset="-128"/>
              <a:ea typeface="Meiryo UI" panose="020B0604030504040204" pitchFamily="50" charset="-128"/>
              <a:sym typeface="Arial"/>
            </a:endParaRPr>
          </a:p>
        </p:txBody>
      </p:sp>
      <p:sp>
        <p:nvSpPr>
          <p:cNvPr id="165" name="Google Shape;165;p17"/>
          <p:cNvSpPr txBox="1"/>
          <p:nvPr/>
        </p:nvSpPr>
        <p:spPr>
          <a:xfrm>
            <a:off x="2760055" y="2830815"/>
            <a:ext cx="1544706" cy="27699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200" b="1" dirty="0" err="1">
                <a:latin typeface="Meiryo UI" panose="020B0604030504040204" pitchFamily="50" charset="-128"/>
                <a:ea typeface="Meiryo UI" panose="020B0604030504040204" pitchFamily="50" charset="-128"/>
              </a:rPr>
              <a:t>カバーをロック</a:t>
            </a:r>
            <a:endParaRPr sz="1200" b="1" i="0" u="none" strike="noStrike" cap="none" dirty="0">
              <a:solidFill>
                <a:srgbClr val="000000"/>
              </a:solidFill>
              <a:latin typeface="Meiryo UI" panose="020B0604030504040204" pitchFamily="50" charset="-128"/>
              <a:ea typeface="Meiryo UI" panose="020B0604030504040204" pitchFamily="50" charset="-128"/>
              <a:sym typeface="Arial"/>
            </a:endParaRPr>
          </a:p>
        </p:txBody>
      </p:sp>
      <p:sp>
        <p:nvSpPr>
          <p:cNvPr id="166" name="Google Shape;166;p17"/>
          <p:cNvSpPr txBox="1"/>
          <p:nvPr/>
        </p:nvSpPr>
        <p:spPr>
          <a:xfrm>
            <a:off x="5050515" y="2830815"/>
            <a:ext cx="1499263" cy="27699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200" b="1" dirty="0" err="1">
                <a:latin typeface="Meiryo UI" panose="020B0604030504040204" pitchFamily="50" charset="-128"/>
                <a:ea typeface="Meiryo UI" panose="020B0604030504040204" pitchFamily="50" charset="-128"/>
              </a:rPr>
              <a:t>垂直に</a:t>
            </a:r>
            <a:r>
              <a:rPr lang="ja-JP" altLang="en-US" sz="1200" b="1" dirty="0">
                <a:latin typeface="Meiryo UI" panose="020B0604030504040204" pitchFamily="50" charset="-128"/>
                <a:ea typeface="Meiryo UI" panose="020B0604030504040204" pitchFamily="50" charset="-128"/>
              </a:rPr>
              <a:t>立てる</a:t>
            </a:r>
            <a:endParaRPr sz="1200" b="1" i="0" u="none" strike="noStrike" cap="none" dirty="0">
              <a:solidFill>
                <a:srgbClr val="000000"/>
              </a:solidFill>
              <a:latin typeface="Meiryo UI" panose="020B0604030504040204" pitchFamily="50" charset="-128"/>
              <a:ea typeface="Meiryo UI" panose="020B0604030504040204" pitchFamily="50" charset="-128"/>
              <a:sym typeface="Arial"/>
            </a:endParaRPr>
          </a:p>
        </p:txBody>
      </p:sp>
      <p:sp>
        <p:nvSpPr>
          <p:cNvPr id="167" name="Google Shape;167;p17"/>
          <p:cNvSpPr txBox="1"/>
          <p:nvPr/>
        </p:nvSpPr>
        <p:spPr>
          <a:xfrm>
            <a:off x="6990306" y="2830815"/>
            <a:ext cx="1669452" cy="27699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200" b="1" dirty="0" err="1">
                <a:latin typeface="Meiryo UI" panose="020B0604030504040204" pitchFamily="50" charset="-128"/>
                <a:ea typeface="Meiryo UI" panose="020B0604030504040204" pitchFamily="50" charset="-128"/>
              </a:rPr>
              <a:t>スタンドに乗せる</a:t>
            </a:r>
            <a:endParaRPr sz="1200" b="1" i="0" u="none" strike="noStrike" cap="none" dirty="0">
              <a:solidFill>
                <a:srgbClr val="000000"/>
              </a:solidFill>
              <a:latin typeface="Meiryo UI" panose="020B0604030504040204" pitchFamily="50" charset="-128"/>
              <a:ea typeface="Meiryo UI" panose="020B0604030504040204" pitchFamily="50" charset="-128"/>
              <a:sym typeface="Arial"/>
            </a:endParaRPr>
          </a:p>
        </p:txBody>
      </p:sp>
      <p:pic>
        <p:nvPicPr>
          <p:cNvPr id="168" name="Google Shape;168;p17"/>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382431" y="1147905"/>
            <a:ext cx="7822111" cy="1587552"/>
          </a:xfrm>
          <a:prstGeom prst="rect">
            <a:avLst/>
          </a:prstGeom>
          <a:noFill/>
          <a:ln>
            <a:noFill/>
          </a:ln>
        </p:spPr>
      </p:pic>
      <p:pic>
        <p:nvPicPr>
          <p:cNvPr id="169" name="Google Shape;169;p17"/>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382431" y="3076305"/>
            <a:ext cx="7716540" cy="1621884"/>
          </a:xfrm>
          <a:prstGeom prst="rect">
            <a:avLst/>
          </a:prstGeom>
          <a:noFill/>
          <a:ln>
            <a:noFill/>
          </a:ln>
        </p:spPr>
      </p:pic>
    </p:spTree>
    <p:extLst>
      <p:ext uri="{BB962C8B-B14F-4D97-AF65-F5344CB8AC3E}">
        <p14:creationId xmlns:p14="http://schemas.microsoft.com/office/powerpoint/2010/main" val="25684712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pic>
        <p:nvPicPr>
          <p:cNvPr id="174" name="Google Shape;174;p18"/>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545349" y="1265449"/>
            <a:ext cx="2784644" cy="2121218"/>
          </a:xfrm>
          <a:prstGeom prst="rect">
            <a:avLst/>
          </a:prstGeom>
          <a:noFill/>
          <a:ln>
            <a:noFill/>
          </a:ln>
        </p:spPr>
      </p:pic>
    </p:spTree>
    <p:extLst>
      <p:ext uri="{BB962C8B-B14F-4D97-AF65-F5344CB8AC3E}">
        <p14:creationId xmlns:p14="http://schemas.microsoft.com/office/powerpoint/2010/main" val="38424684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19"/>
          <p:cNvSpPr txBox="1">
            <a:spLocks noGrp="1"/>
          </p:cNvSpPr>
          <p:nvPr>
            <p:ph type="title"/>
          </p:nvPr>
        </p:nvSpPr>
        <p:spPr>
          <a:xfrm>
            <a:off x="152994" y="182080"/>
            <a:ext cx="8833240" cy="642167"/>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3200"/>
              <a:buNone/>
            </a:pPr>
            <a:r>
              <a:rPr lang="en-US" dirty="0" err="1"/>
              <a:t>NASクイックインストール</a:t>
            </a:r>
            <a:endParaRPr dirty="0">
              <a:sym typeface="Arial"/>
            </a:endParaRPr>
          </a:p>
        </p:txBody>
      </p:sp>
      <p:sp>
        <p:nvSpPr>
          <p:cNvPr id="180" name="Google Shape;180;p19"/>
          <p:cNvSpPr txBox="1"/>
          <p:nvPr/>
        </p:nvSpPr>
        <p:spPr>
          <a:xfrm>
            <a:off x="599016" y="1180296"/>
            <a:ext cx="3569046" cy="73866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dirty="0" err="1">
                <a:solidFill>
                  <a:schemeClr val="lt1"/>
                </a:solidFill>
                <a:latin typeface="Meiryo UI" panose="020B0604030504040204" pitchFamily="50" charset="-128"/>
                <a:ea typeface="Meiryo UI" panose="020B0604030504040204" pitchFamily="50" charset="-128"/>
              </a:rPr>
              <a:t>QRコードを携帯電話で読み取ってインストール</a:t>
            </a:r>
            <a:endParaRPr dirty="0">
              <a:solidFill>
                <a:schemeClr val="lt1"/>
              </a:solidFill>
              <a:latin typeface="Meiryo UI" panose="020B0604030504040204" pitchFamily="50" charset="-128"/>
              <a:ea typeface="Meiryo UI" panose="020B0604030504040204" pitchFamily="50" charset="-128"/>
            </a:endParaRPr>
          </a:p>
          <a:p>
            <a:pPr marL="0" marR="0" lvl="0" indent="0" algn="l" rtl="0">
              <a:lnSpc>
                <a:spcPct val="100000"/>
              </a:lnSpc>
              <a:spcBef>
                <a:spcPts val="0"/>
              </a:spcBef>
              <a:spcAft>
                <a:spcPts val="0"/>
              </a:spcAft>
              <a:buNone/>
            </a:pPr>
            <a:endParaRPr dirty="0">
              <a:solidFill>
                <a:schemeClr val="lt1"/>
              </a:solidFill>
              <a:latin typeface="Meiryo UI" panose="020B0604030504040204" pitchFamily="50" charset="-128"/>
              <a:ea typeface="Meiryo UI" panose="020B0604030504040204" pitchFamily="50" charset="-128"/>
            </a:endParaRPr>
          </a:p>
        </p:txBody>
      </p:sp>
      <p:sp>
        <p:nvSpPr>
          <p:cNvPr id="181" name="Google Shape;181;p19"/>
          <p:cNvSpPr txBox="1"/>
          <p:nvPr/>
        </p:nvSpPr>
        <p:spPr>
          <a:xfrm>
            <a:off x="4576313" y="1174267"/>
            <a:ext cx="4026667" cy="73866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dirty="0" err="1">
                <a:solidFill>
                  <a:schemeClr val="lt1"/>
                </a:solidFill>
                <a:latin typeface="Meiryo UI" panose="020B0604030504040204" pitchFamily="50" charset="-128"/>
                <a:ea typeface="Meiryo UI" panose="020B0604030504040204" pitchFamily="50" charset="-128"/>
              </a:rPr>
              <a:t>Qfinder</a:t>
            </a:r>
            <a:r>
              <a:rPr lang="en-US" dirty="0">
                <a:solidFill>
                  <a:schemeClr val="lt1"/>
                </a:solidFill>
                <a:latin typeface="Meiryo UI" panose="020B0604030504040204" pitchFamily="50" charset="-128"/>
                <a:ea typeface="Meiryo UI" panose="020B0604030504040204" pitchFamily="50" charset="-128"/>
              </a:rPr>
              <a:t> </a:t>
            </a:r>
            <a:r>
              <a:rPr lang="en-US" dirty="0" err="1">
                <a:solidFill>
                  <a:schemeClr val="lt1"/>
                </a:solidFill>
                <a:latin typeface="Meiryo UI" panose="020B0604030504040204" pitchFamily="50" charset="-128"/>
                <a:ea typeface="Meiryo UI" panose="020B0604030504040204" pitchFamily="50" charset="-128"/>
              </a:rPr>
              <a:t>Proをコンピュータにダウンロードしインストール</a:t>
            </a:r>
            <a:endParaRPr dirty="0">
              <a:solidFill>
                <a:schemeClr val="lt1"/>
              </a:solidFill>
              <a:latin typeface="Meiryo UI" panose="020B0604030504040204" pitchFamily="50" charset="-128"/>
              <a:ea typeface="Meiryo UI" panose="020B0604030504040204" pitchFamily="50" charset="-128"/>
            </a:endParaRPr>
          </a:p>
          <a:p>
            <a:pPr marL="0" marR="0" lvl="0" indent="0" algn="l" rtl="0">
              <a:lnSpc>
                <a:spcPct val="100000"/>
              </a:lnSpc>
              <a:spcBef>
                <a:spcPts val="0"/>
              </a:spcBef>
              <a:spcAft>
                <a:spcPts val="0"/>
              </a:spcAft>
              <a:buNone/>
            </a:pPr>
            <a:endParaRPr dirty="0">
              <a:solidFill>
                <a:schemeClr val="lt1"/>
              </a:solidFill>
              <a:latin typeface="Meiryo UI" panose="020B0604030504040204" pitchFamily="50" charset="-128"/>
              <a:ea typeface="Meiryo UI" panose="020B0604030504040204" pitchFamily="50" charset="-128"/>
            </a:endParaRPr>
          </a:p>
        </p:txBody>
      </p:sp>
      <p:sp>
        <p:nvSpPr>
          <p:cNvPr id="182" name="Google Shape;182;p19"/>
          <p:cNvSpPr/>
          <p:nvPr/>
        </p:nvSpPr>
        <p:spPr>
          <a:xfrm>
            <a:off x="290702" y="1270680"/>
            <a:ext cx="278946" cy="278948"/>
          </a:xfrm>
          <a:prstGeom prst="ellipse">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b="1" dirty="0">
                <a:solidFill>
                  <a:schemeClr val="accent1"/>
                </a:solidFill>
                <a:latin typeface="Meiryo UI" panose="020B0604030504040204" pitchFamily="50" charset="-128"/>
                <a:ea typeface="Meiryo UI" panose="020B0604030504040204" pitchFamily="50" charset="-128"/>
              </a:rPr>
              <a:t>1</a:t>
            </a:r>
            <a:endParaRPr dirty="0">
              <a:latin typeface="Meiryo UI" panose="020B0604030504040204" pitchFamily="50" charset="-128"/>
              <a:ea typeface="Meiryo UI" panose="020B0604030504040204" pitchFamily="50" charset="-128"/>
            </a:endParaRPr>
          </a:p>
        </p:txBody>
      </p:sp>
      <p:sp>
        <p:nvSpPr>
          <p:cNvPr id="183" name="Google Shape;183;p19"/>
          <p:cNvSpPr/>
          <p:nvPr/>
        </p:nvSpPr>
        <p:spPr>
          <a:xfrm>
            <a:off x="4297367" y="1270680"/>
            <a:ext cx="278946" cy="278948"/>
          </a:xfrm>
          <a:prstGeom prst="ellipse">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b="1" dirty="0">
                <a:solidFill>
                  <a:schemeClr val="accent1"/>
                </a:solidFill>
                <a:latin typeface="Meiryo UI" panose="020B0604030504040204" pitchFamily="50" charset="-128"/>
                <a:ea typeface="Meiryo UI" panose="020B0604030504040204" pitchFamily="50" charset="-128"/>
              </a:rPr>
              <a:t>2</a:t>
            </a:r>
            <a:endParaRPr dirty="0">
              <a:latin typeface="Meiryo UI" panose="020B0604030504040204" pitchFamily="50" charset="-128"/>
              <a:ea typeface="Meiryo UI" panose="020B0604030504040204" pitchFamily="50" charset="-128"/>
            </a:endParaRPr>
          </a:p>
        </p:txBody>
      </p:sp>
      <p:pic>
        <p:nvPicPr>
          <p:cNvPr id="184" name="Google Shape;184;p19"/>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99016" y="1712488"/>
            <a:ext cx="3354239" cy="2142986"/>
          </a:xfrm>
          <a:prstGeom prst="rect">
            <a:avLst/>
          </a:prstGeom>
          <a:noFill/>
          <a:ln>
            <a:noFill/>
          </a:ln>
        </p:spPr>
      </p:pic>
      <p:pic>
        <p:nvPicPr>
          <p:cNvPr id="185" name="Google Shape;185;p19"/>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4518814" y="1638088"/>
            <a:ext cx="4213471" cy="2287165"/>
          </a:xfrm>
          <a:prstGeom prst="rect">
            <a:avLst/>
          </a:prstGeom>
          <a:noFill/>
          <a:ln>
            <a:noFill/>
          </a:ln>
        </p:spPr>
      </p:pic>
    </p:spTree>
    <p:extLst>
      <p:ext uri="{BB962C8B-B14F-4D97-AF65-F5344CB8AC3E}">
        <p14:creationId xmlns:p14="http://schemas.microsoft.com/office/powerpoint/2010/main" val="41052255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20"/>
          <p:cNvSpPr txBox="1">
            <a:spLocks noGrp="1"/>
          </p:cNvSpPr>
          <p:nvPr>
            <p:ph type="title"/>
          </p:nvPr>
        </p:nvSpPr>
        <p:spPr>
          <a:xfrm>
            <a:off x="152994" y="182080"/>
            <a:ext cx="8833240" cy="642167"/>
          </a:xfrm>
          <a:prstGeom prst="rect">
            <a:avLst/>
          </a:prstGeom>
          <a:noFill/>
          <a:ln>
            <a:noFill/>
          </a:ln>
        </p:spPr>
        <p:txBody>
          <a:bodyPr spcFirstLastPara="1" wrap="square" lIns="91425" tIns="91425" rIns="91425" bIns="91425" anchor="ctr" anchorCtr="0">
            <a:noAutofit/>
          </a:bodyPr>
          <a:lstStyle/>
          <a:p>
            <a:pPr lvl="0"/>
            <a:r>
              <a:rPr lang="en-US" altLang="ja-JP" dirty="0"/>
              <a:t>NAS</a:t>
            </a:r>
            <a:r>
              <a:rPr lang="ja-JP" altLang="en-US" dirty="0"/>
              <a:t>用多機能オペレーティングシステム</a:t>
            </a:r>
            <a:br>
              <a:rPr lang="en-US" altLang="ja-JP" dirty="0"/>
            </a:br>
            <a:r>
              <a:rPr lang="ja-JP" altLang="en-US" dirty="0"/>
              <a:t>「</a:t>
            </a:r>
            <a:r>
              <a:rPr lang="en-US" altLang="ja-JP" dirty="0"/>
              <a:t>QTS 5.0</a:t>
            </a:r>
            <a:r>
              <a:rPr lang="ja-JP" altLang="en-US" dirty="0"/>
              <a:t>」搭載</a:t>
            </a:r>
            <a:endParaRPr sz="2200" dirty="0">
              <a:sym typeface="Arial"/>
            </a:endParaRPr>
          </a:p>
        </p:txBody>
      </p:sp>
      <p:pic>
        <p:nvPicPr>
          <p:cNvPr id="191" name="Google Shape;191;p20"/>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rot="10800000">
            <a:off x="4795006" y="1189808"/>
            <a:ext cx="900000" cy="900000"/>
          </a:xfrm>
          <a:prstGeom prst="roundRect">
            <a:avLst>
              <a:gd name="adj" fmla="val 16667"/>
            </a:avLst>
          </a:prstGeom>
          <a:noFill/>
          <a:ln>
            <a:noFill/>
          </a:ln>
          <a:effectLst>
            <a:outerShdw blurRad="254000" dist="190500" dir="8100000" algn="tr" rotWithShape="0">
              <a:srgbClr val="09000C">
                <a:alpha val="74901"/>
              </a:srgbClr>
            </a:outerShdw>
          </a:effectLst>
        </p:spPr>
      </p:pic>
      <p:sp>
        <p:nvSpPr>
          <p:cNvPr id="192" name="Google Shape;192;p20"/>
          <p:cNvSpPr txBox="1"/>
          <p:nvPr/>
        </p:nvSpPr>
        <p:spPr>
          <a:xfrm>
            <a:off x="5695007" y="1144485"/>
            <a:ext cx="3200668" cy="1177245"/>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600"/>
              </a:spcBef>
              <a:spcAft>
                <a:spcPts val="0"/>
              </a:spcAft>
              <a:buNone/>
            </a:pPr>
            <a:r>
              <a:rPr lang="en-US" sz="2000" b="1" dirty="0" err="1">
                <a:solidFill>
                  <a:srgbClr val="744922"/>
                </a:solidFill>
                <a:latin typeface="Meiryo UI" panose="020B0604030504040204" pitchFamily="50" charset="-128"/>
                <a:ea typeface="Meiryo UI" panose="020B0604030504040204" pitchFamily="50" charset="-128"/>
              </a:rPr>
              <a:t>アップグレードされた</a:t>
            </a:r>
            <a:r>
              <a:rPr lang="en-US" sz="2000" b="1" dirty="0">
                <a:solidFill>
                  <a:srgbClr val="744922"/>
                </a:solidFill>
                <a:latin typeface="Meiryo UI" panose="020B0604030504040204" pitchFamily="50" charset="-128"/>
                <a:ea typeface="Meiryo UI" panose="020B0604030504040204" pitchFamily="50" charset="-128"/>
              </a:rPr>
              <a:t> </a:t>
            </a:r>
            <a:br>
              <a:rPr lang="en-US" sz="2000" b="1" dirty="0">
                <a:solidFill>
                  <a:srgbClr val="744922"/>
                </a:solidFill>
                <a:latin typeface="Meiryo UI" panose="020B0604030504040204" pitchFamily="50" charset="-128"/>
                <a:ea typeface="Meiryo UI" panose="020B0604030504040204" pitchFamily="50" charset="-128"/>
              </a:rPr>
            </a:br>
            <a:r>
              <a:rPr lang="en-US" sz="2000" b="1" dirty="0">
                <a:solidFill>
                  <a:srgbClr val="744922"/>
                </a:solidFill>
                <a:latin typeface="Meiryo UI" panose="020B0604030504040204" pitchFamily="50" charset="-128"/>
                <a:ea typeface="Meiryo UI" panose="020B0604030504040204" pitchFamily="50" charset="-128"/>
              </a:rPr>
              <a:t>Linux Kernel 5</a:t>
            </a:r>
            <a:endParaRPr sz="2000" b="1" dirty="0">
              <a:solidFill>
                <a:srgbClr val="744922"/>
              </a:solidFill>
              <a:latin typeface="Meiryo UI" panose="020B0604030504040204" pitchFamily="50" charset="-128"/>
              <a:ea typeface="Meiryo UI" panose="020B0604030504040204" pitchFamily="50" charset="-128"/>
            </a:endParaRPr>
          </a:p>
          <a:p>
            <a:pPr marL="0" marR="0" lvl="0" indent="0" algn="l" rtl="0">
              <a:lnSpc>
                <a:spcPct val="100000"/>
              </a:lnSpc>
              <a:spcBef>
                <a:spcPts val="600"/>
              </a:spcBef>
              <a:spcAft>
                <a:spcPts val="0"/>
              </a:spcAft>
              <a:buNone/>
            </a:pPr>
            <a:r>
              <a:rPr lang="en-US" dirty="0" err="1">
                <a:solidFill>
                  <a:schemeClr val="bg1"/>
                </a:solidFill>
                <a:latin typeface="Meiryo UI" panose="020B0604030504040204" pitchFamily="50" charset="-128"/>
                <a:ea typeface="Meiryo UI" panose="020B0604030504040204" pitchFamily="50" charset="-128"/>
              </a:rPr>
              <a:t>セキュリティを強化してデータ資産を保護</a:t>
            </a:r>
            <a:endParaRPr dirty="0">
              <a:solidFill>
                <a:schemeClr val="bg1"/>
              </a:solidFill>
              <a:latin typeface="Meiryo UI" panose="020B0604030504040204" pitchFamily="50" charset="-128"/>
              <a:ea typeface="Meiryo UI" panose="020B0604030504040204" pitchFamily="50" charset="-128"/>
            </a:endParaRPr>
          </a:p>
          <a:p>
            <a:pPr marL="0" marR="0" lvl="0" indent="0" algn="l" rtl="0">
              <a:lnSpc>
                <a:spcPct val="100000"/>
              </a:lnSpc>
              <a:spcBef>
                <a:spcPts val="600"/>
              </a:spcBef>
              <a:spcAft>
                <a:spcPts val="0"/>
              </a:spcAft>
              <a:buNone/>
            </a:pPr>
            <a:endParaRPr sz="2000" b="1" dirty="0">
              <a:solidFill>
                <a:srgbClr val="744922"/>
              </a:solidFill>
              <a:latin typeface="Meiryo UI" panose="020B0604030504040204" pitchFamily="50" charset="-128"/>
              <a:ea typeface="Meiryo UI" panose="020B0604030504040204" pitchFamily="50" charset="-128"/>
            </a:endParaRPr>
          </a:p>
        </p:txBody>
      </p:sp>
      <p:sp>
        <p:nvSpPr>
          <p:cNvPr id="193" name="Google Shape;193;p20"/>
          <p:cNvSpPr txBox="1"/>
          <p:nvPr/>
        </p:nvSpPr>
        <p:spPr>
          <a:xfrm>
            <a:off x="1240576" y="1274323"/>
            <a:ext cx="3445724" cy="961802"/>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600"/>
              </a:spcBef>
              <a:spcAft>
                <a:spcPts val="0"/>
              </a:spcAft>
              <a:buNone/>
            </a:pPr>
            <a:r>
              <a:rPr lang="en-US" sz="2000" b="1" dirty="0" err="1">
                <a:solidFill>
                  <a:srgbClr val="744922"/>
                </a:solidFill>
                <a:latin typeface="Meiryo UI" panose="020B0604030504040204" pitchFamily="50" charset="-128"/>
                <a:ea typeface="Meiryo UI" panose="020B0604030504040204" pitchFamily="50" charset="-128"/>
              </a:rPr>
              <a:t>WireGuard</a:t>
            </a:r>
            <a:r>
              <a:rPr lang="en-US" sz="2000" b="1" dirty="0">
                <a:solidFill>
                  <a:srgbClr val="744922"/>
                </a:solidFill>
                <a:latin typeface="Meiryo UI" panose="020B0604030504040204" pitchFamily="50" charset="-128"/>
                <a:ea typeface="Meiryo UI" panose="020B0604030504040204" pitchFamily="50" charset="-128"/>
              </a:rPr>
              <a:t> VPN </a:t>
            </a:r>
            <a:r>
              <a:rPr lang="en-US" sz="2000" b="1" dirty="0" err="1">
                <a:solidFill>
                  <a:srgbClr val="744922"/>
                </a:solidFill>
                <a:latin typeface="Meiryo UI" panose="020B0604030504040204" pitchFamily="50" charset="-128"/>
                <a:ea typeface="Meiryo UI" panose="020B0604030504040204" pitchFamily="50" charset="-128"/>
              </a:rPr>
              <a:t>をサポート</a:t>
            </a:r>
            <a:endParaRPr sz="2000" b="1" dirty="0">
              <a:solidFill>
                <a:srgbClr val="744922"/>
              </a:solidFill>
              <a:latin typeface="Meiryo UI" panose="020B0604030504040204" pitchFamily="50" charset="-128"/>
              <a:ea typeface="Meiryo UI" panose="020B0604030504040204" pitchFamily="50" charset="-128"/>
            </a:endParaRPr>
          </a:p>
          <a:p>
            <a:pPr marL="0" marR="0" lvl="0" indent="0" algn="l" rtl="0">
              <a:lnSpc>
                <a:spcPct val="100000"/>
              </a:lnSpc>
              <a:spcBef>
                <a:spcPts val="600"/>
              </a:spcBef>
              <a:spcAft>
                <a:spcPts val="0"/>
              </a:spcAft>
              <a:buNone/>
            </a:pPr>
            <a:r>
              <a:rPr lang="en-US" dirty="0" err="1">
                <a:solidFill>
                  <a:schemeClr val="bg1"/>
                </a:solidFill>
                <a:latin typeface="Meiryo UI" panose="020B0604030504040204" pitchFamily="50" charset="-128"/>
                <a:ea typeface="Meiryo UI" panose="020B0604030504040204" pitchFamily="50" charset="-128"/>
              </a:rPr>
              <a:t>安全で便利な接続</a:t>
            </a:r>
            <a:endParaRPr dirty="0">
              <a:solidFill>
                <a:schemeClr val="bg1"/>
              </a:solidFill>
              <a:latin typeface="Meiryo UI" panose="020B0604030504040204" pitchFamily="50" charset="-128"/>
              <a:ea typeface="Meiryo UI" panose="020B0604030504040204" pitchFamily="50" charset="-128"/>
            </a:endParaRPr>
          </a:p>
          <a:p>
            <a:pPr marL="0" marR="0" lvl="0" indent="0" algn="l" rtl="0">
              <a:lnSpc>
                <a:spcPct val="100000"/>
              </a:lnSpc>
              <a:spcBef>
                <a:spcPts val="600"/>
              </a:spcBef>
              <a:spcAft>
                <a:spcPts val="0"/>
              </a:spcAft>
              <a:buNone/>
            </a:pPr>
            <a:endParaRPr sz="2000" b="1" dirty="0">
              <a:solidFill>
                <a:srgbClr val="744922"/>
              </a:solidFill>
              <a:latin typeface="Meiryo UI" panose="020B0604030504040204" pitchFamily="50" charset="-128"/>
              <a:ea typeface="Meiryo UI" panose="020B0604030504040204" pitchFamily="50" charset="-128"/>
            </a:endParaRPr>
          </a:p>
        </p:txBody>
      </p:sp>
      <p:pic>
        <p:nvPicPr>
          <p:cNvPr id="194" name="Google Shape;194;p20"/>
          <p:cNvPicPr preferRelativeResize="0"/>
          <p:nvPr/>
        </p:nvPicPr>
        <p:blipFill rotWithShape="1">
          <a:blip r:embed="rId4" cstate="screen">
            <a:alphaModFix/>
            <a:extLst>
              <a:ext uri="{28A0092B-C50C-407E-A947-70E740481C1C}">
                <a14:useLocalDpi xmlns:a14="http://schemas.microsoft.com/office/drawing/2010/main"/>
              </a:ext>
            </a:extLst>
          </a:blip>
          <a:srcRect l="6154" t="644" r="17436" b="1999"/>
          <a:stretch/>
        </p:blipFill>
        <p:spPr>
          <a:xfrm>
            <a:off x="4795006" y="2857542"/>
            <a:ext cx="900000" cy="900000"/>
          </a:xfrm>
          <a:prstGeom prst="roundRect">
            <a:avLst>
              <a:gd name="adj" fmla="val 16667"/>
            </a:avLst>
          </a:prstGeom>
          <a:noFill/>
          <a:ln>
            <a:noFill/>
          </a:ln>
          <a:effectLst>
            <a:outerShdw blurRad="254000" dist="190500" dir="8100000" algn="tr" rotWithShape="0">
              <a:srgbClr val="09000C">
                <a:alpha val="74901"/>
              </a:srgbClr>
            </a:outerShdw>
          </a:effectLst>
        </p:spPr>
      </p:pic>
      <p:sp>
        <p:nvSpPr>
          <p:cNvPr id="195" name="Google Shape;195;p20"/>
          <p:cNvSpPr txBox="1"/>
          <p:nvPr/>
        </p:nvSpPr>
        <p:spPr>
          <a:xfrm>
            <a:off x="5695006" y="2911280"/>
            <a:ext cx="2481254" cy="1177245"/>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600"/>
              </a:spcBef>
              <a:spcAft>
                <a:spcPts val="0"/>
              </a:spcAft>
              <a:buNone/>
            </a:pPr>
            <a:r>
              <a:rPr lang="en-US" sz="2000" b="1" dirty="0" err="1">
                <a:solidFill>
                  <a:srgbClr val="744922"/>
                </a:solidFill>
                <a:latin typeface="Meiryo UI" panose="020B0604030504040204" pitchFamily="50" charset="-128"/>
                <a:ea typeface="Meiryo UI" panose="020B0604030504040204" pitchFamily="50" charset="-128"/>
              </a:rPr>
              <a:t>真新しいUI</a:t>
            </a:r>
            <a:endParaRPr sz="2000" b="1" dirty="0">
              <a:solidFill>
                <a:srgbClr val="744922"/>
              </a:solidFill>
              <a:latin typeface="Meiryo UI" panose="020B0604030504040204" pitchFamily="50" charset="-128"/>
              <a:ea typeface="Meiryo UI" panose="020B0604030504040204" pitchFamily="50" charset="-128"/>
            </a:endParaRPr>
          </a:p>
          <a:p>
            <a:pPr marL="0" marR="0" lvl="0" indent="0" algn="l" rtl="0">
              <a:lnSpc>
                <a:spcPct val="100000"/>
              </a:lnSpc>
              <a:spcBef>
                <a:spcPts val="600"/>
              </a:spcBef>
              <a:spcAft>
                <a:spcPts val="0"/>
              </a:spcAft>
              <a:buNone/>
            </a:pPr>
            <a:r>
              <a:rPr lang="en-US" dirty="0" err="1">
                <a:solidFill>
                  <a:schemeClr val="bg1"/>
                </a:solidFill>
                <a:latin typeface="Meiryo UI" panose="020B0604030504040204" pitchFamily="50" charset="-128"/>
                <a:ea typeface="Meiryo UI" panose="020B0604030504040204" pitchFamily="50" charset="-128"/>
              </a:rPr>
              <a:t>シンプルで美的でスムーズな体験</a:t>
            </a:r>
            <a:endParaRPr dirty="0">
              <a:solidFill>
                <a:schemeClr val="bg1"/>
              </a:solidFill>
              <a:latin typeface="Meiryo UI" panose="020B0604030504040204" pitchFamily="50" charset="-128"/>
              <a:ea typeface="Meiryo UI" panose="020B0604030504040204" pitchFamily="50" charset="-128"/>
            </a:endParaRPr>
          </a:p>
          <a:p>
            <a:pPr marL="0" marR="0" lvl="0" indent="0" algn="l" rtl="0">
              <a:lnSpc>
                <a:spcPct val="100000"/>
              </a:lnSpc>
              <a:spcBef>
                <a:spcPts val="600"/>
              </a:spcBef>
              <a:spcAft>
                <a:spcPts val="0"/>
              </a:spcAft>
              <a:buNone/>
            </a:pPr>
            <a:endParaRPr sz="2000" b="1" dirty="0">
              <a:solidFill>
                <a:srgbClr val="744922"/>
              </a:solidFill>
              <a:latin typeface="Meiryo UI" panose="020B0604030504040204" pitchFamily="50" charset="-128"/>
              <a:ea typeface="Meiryo UI" panose="020B0604030504040204" pitchFamily="50" charset="-128"/>
            </a:endParaRPr>
          </a:p>
        </p:txBody>
      </p:sp>
      <p:sp>
        <p:nvSpPr>
          <p:cNvPr id="196" name="Google Shape;196;p20"/>
          <p:cNvSpPr txBox="1"/>
          <p:nvPr/>
        </p:nvSpPr>
        <p:spPr>
          <a:xfrm>
            <a:off x="1240576" y="2820138"/>
            <a:ext cx="3255224" cy="1485022"/>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600"/>
              </a:spcBef>
              <a:spcAft>
                <a:spcPts val="0"/>
              </a:spcAft>
              <a:buNone/>
            </a:pPr>
            <a:r>
              <a:rPr lang="en-US" sz="2000" b="1" dirty="0">
                <a:solidFill>
                  <a:srgbClr val="744922"/>
                </a:solidFill>
                <a:latin typeface="Meiryo UI" panose="020B0604030504040204" pitchFamily="50" charset="-128"/>
                <a:ea typeface="Meiryo UI" panose="020B0604030504040204" pitchFamily="50" charset="-128"/>
              </a:rPr>
              <a:t>NAS </a:t>
            </a:r>
            <a:r>
              <a:rPr lang="en-US" sz="2000" b="1" dirty="0" err="1">
                <a:solidFill>
                  <a:srgbClr val="744922"/>
                </a:solidFill>
                <a:latin typeface="Meiryo UI" panose="020B0604030504040204" pitchFamily="50" charset="-128"/>
                <a:ea typeface="Meiryo UI" panose="020B0604030504040204" pitchFamily="50" charset="-128"/>
              </a:rPr>
              <a:t>の全体的な</a:t>
            </a:r>
            <a:br>
              <a:rPr lang="en-US" sz="2000" b="1" dirty="0">
                <a:solidFill>
                  <a:srgbClr val="744922"/>
                </a:solidFill>
                <a:latin typeface="Meiryo UI" panose="020B0604030504040204" pitchFamily="50" charset="-128"/>
                <a:ea typeface="Meiryo UI" panose="020B0604030504040204" pitchFamily="50" charset="-128"/>
              </a:rPr>
            </a:br>
            <a:r>
              <a:rPr lang="en-US" sz="2000" b="1" dirty="0" err="1">
                <a:solidFill>
                  <a:srgbClr val="744922"/>
                </a:solidFill>
                <a:latin typeface="Meiryo UI" panose="020B0604030504040204" pitchFamily="50" charset="-128"/>
                <a:ea typeface="Meiryo UI" panose="020B0604030504040204" pitchFamily="50" charset="-128"/>
              </a:rPr>
              <a:t>パフォーマンスを向上</a:t>
            </a:r>
            <a:endParaRPr sz="2000" b="1" dirty="0">
              <a:solidFill>
                <a:srgbClr val="744922"/>
              </a:solidFill>
              <a:latin typeface="Meiryo UI" panose="020B0604030504040204" pitchFamily="50" charset="-128"/>
              <a:ea typeface="Meiryo UI" panose="020B0604030504040204" pitchFamily="50" charset="-128"/>
            </a:endParaRPr>
          </a:p>
          <a:p>
            <a:pPr marL="0" marR="0" lvl="0" indent="0" algn="l" rtl="0">
              <a:lnSpc>
                <a:spcPct val="100000"/>
              </a:lnSpc>
              <a:spcBef>
                <a:spcPts val="600"/>
              </a:spcBef>
              <a:spcAft>
                <a:spcPts val="0"/>
              </a:spcAft>
              <a:buNone/>
            </a:pPr>
            <a:r>
              <a:rPr lang="en-US" dirty="0" err="1">
                <a:solidFill>
                  <a:schemeClr val="bg1"/>
                </a:solidFill>
                <a:latin typeface="Meiryo UI" panose="020B0604030504040204" pitchFamily="50" charset="-128"/>
                <a:ea typeface="Meiryo UI" panose="020B0604030504040204" pitchFamily="50" charset="-128"/>
              </a:rPr>
              <a:t>NAS関連アプリケーションの俊敏性を高める</a:t>
            </a:r>
            <a:endParaRPr dirty="0">
              <a:solidFill>
                <a:schemeClr val="bg1"/>
              </a:solidFill>
              <a:latin typeface="Meiryo UI" panose="020B0604030504040204" pitchFamily="50" charset="-128"/>
              <a:ea typeface="Meiryo UI" panose="020B0604030504040204" pitchFamily="50" charset="-128"/>
            </a:endParaRPr>
          </a:p>
          <a:p>
            <a:pPr marL="0" marR="0" lvl="0" indent="0" algn="l" rtl="0">
              <a:lnSpc>
                <a:spcPct val="100000"/>
              </a:lnSpc>
              <a:spcBef>
                <a:spcPts val="600"/>
              </a:spcBef>
              <a:spcAft>
                <a:spcPts val="0"/>
              </a:spcAft>
              <a:buNone/>
            </a:pPr>
            <a:endParaRPr sz="2000" b="1" dirty="0">
              <a:solidFill>
                <a:srgbClr val="744922"/>
              </a:solidFill>
              <a:latin typeface="Meiryo UI" panose="020B0604030504040204" pitchFamily="50" charset="-128"/>
              <a:ea typeface="Meiryo UI" panose="020B0604030504040204" pitchFamily="50" charset="-128"/>
            </a:endParaRPr>
          </a:p>
        </p:txBody>
      </p:sp>
      <p:pic>
        <p:nvPicPr>
          <p:cNvPr id="197" name="Google Shape;197;p20"/>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4984202" y="1348973"/>
            <a:ext cx="506995" cy="581669"/>
          </a:xfrm>
          <a:prstGeom prst="rect">
            <a:avLst/>
          </a:prstGeom>
          <a:noFill/>
          <a:ln>
            <a:noFill/>
          </a:ln>
        </p:spPr>
      </p:pic>
      <p:pic>
        <p:nvPicPr>
          <p:cNvPr id="198" name="Google Shape;198;p20"/>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rot="10800000">
            <a:off x="340576" y="1189807"/>
            <a:ext cx="900000" cy="900000"/>
          </a:xfrm>
          <a:prstGeom prst="roundRect">
            <a:avLst>
              <a:gd name="adj" fmla="val 16667"/>
            </a:avLst>
          </a:prstGeom>
          <a:noFill/>
          <a:ln>
            <a:noFill/>
          </a:ln>
          <a:effectLst>
            <a:outerShdw blurRad="254000" dist="190500" dir="8100000" algn="tr" rotWithShape="0">
              <a:srgbClr val="09000C">
                <a:alpha val="74901"/>
              </a:srgbClr>
            </a:outerShdw>
          </a:effectLst>
        </p:spPr>
      </p:pic>
      <p:pic>
        <p:nvPicPr>
          <p:cNvPr id="199" name="Google Shape;199;p20"/>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549775" y="1257100"/>
            <a:ext cx="499526" cy="705213"/>
          </a:xfrm>
          <a:prstGeom prst="rect">
            <a:avLst/>
          </a:prstGeom>
          <a:noFill/>
          <a:ln>
            <a:noFill/>
          </a:ln>
        </p:spPr>
      </p:pic>
      <p:grpSp>
        <p:nvGrpSpPr>
          <p:cNvPr id="200" name="Google Shape;200;p20"/>
          <p:cNvGrpSpPr/>
          <p:nvPr/>
        </p:nvGrpSpPr>
        <p:grpSpPr>
          <a:xfrm>
            <a:off x="370894" y="2857542"/>
            <a:ext cx="830478" cy="840500"/>
            <a:chOff x="1830137" y="4518885"/>
            <a:chExt cx="892480" cy="903250"/>
          </a:xfrm>
        </p:grpSpPr>
        <p:sp>
          <p:nvSpPr>
            <p:cNvPr id="201" name="Google Shape;201;p20"/>
            <p:cNvSpPr/>
            <p:nvPr/>
          </p:nvSpPr>
          <p:spPr>
            <a:xfrm>
              <a:off x="1830137" y="4518885"/>
              <a:ext cx="892480" cy="903250"/>
            </a:xfrm>
            <a:prstGeom prst="roundRect">
              <a:avLst>
                <a:gd name="adj" fmla="val 16667"/>
              </a:avLst>
            </a:prstGeom>
            <a:solidFill>
              <a:srgbClr val="F6B302"/>
            </a:solidFill>
            <a:ln>
              <a:noFill/>
            </a:ln>
            <a:effectLst>
              <a:outerShdw blurRad="254000" dist="190500" dir="8100000" algn="tr" rotWithShape="0">
                <a:srgbClr val="09000C">
                  <a:alpha val="7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pic>
          <p:nvPicPr>
            <p:cNvPr id="202" name="Google Shape;202;p20"/>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1993240" y="4660127"/>
              <a:ext cx="617074" cy="617074"/>
            </a:xfrm>
            <a:prstGeom prst="rect">
              <a:avLst/>
            </a:prstGeom>
            <a:noFill/>
            <a:ln>
              <a:noFill/>
            </a:ln>
          </p:spPr>
        </p:pic>
      </p:grpSp>
    </p:spTree>
    <p:extLst>
      <p:ext uri="{BB962C8B-B14F-4D97-AF65-F5344CB8AC3E}">
        <p14:creationId xmlns:p14="http://schemas.microsoft.com/office/powerpoint/2010/main" val="35981108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2" name="接點: 肘形 29">
            <a:extLst>
              <a:ext uri="{FF2B5EF4-FFF2-40B4-BE49-F238E27FC236}">
                <a16:creationId xmlns:a16="http://schemas.microsoft.com/office/drawing/2014/main" id="{58CC975E-B04A-4CED-AE22-D8FA457D5C5E}"/>
              </a:ext>
            </a:extLst>
          </p:cNvPr>
          <p:cNvCxnSpPr>
            <a:cxnSpLocks/>
          </p:cNvCxnSpPr>
          <p:nvPr/>
        </p:nvCxnSpPr>
        <p:spPr>
          <a:xfrm rot="16200000" flipV="1">
            <a:off x="5437752" y="967279"/>
            <a:ext cx="94808" cy="2633661"/>
          </a:xfrm>
          <a:prstGeom prst="bentConnector3">
            <a:avLst>
              <a:gd name="adj1" fmla="val 341119"/>
            </a:avLst>
          </a:prstGeom>
          <a:ln w="19050" cap="flat">
            <a:solidFill>
              <a:srgbClr val="744922"/>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48" name="接點: 肘形 29">
            <a:extLst>
              <a:ext uri="{FF2B5EF4-FFF2-40B4-BE49-F238E27FC236}">
                <a16:creationId xmlns:a16="http://schemas.microsoft.com/office/drawing/2014/main" id="{4FE4468F-9E9F-4714-AF70-A66F74364375}"/>
              </a:ext>
            </a:extLst>
          </p:cNvPr>
          <p:cNvCxnSpPr>
            <a:cxnSpLocks/>
            <a:stCxn id="45" idx="1"/>
            <a:endCxn id="44" idx="3"/>
          </p:cNvCxnSpPr>
          <p:nvPr/>
        </p:nvCxnSpPr>
        <p:spPr>
          <a:xfrm flipH="1">
            <a:off x="3241970" y="3724138"/>
            <a:ext cx="1041644" cy="0"/>
          </a:xfrm>
          <a:prstGeom prst="straightConnector1">
            <a:avLst/>
          </a:prstGeom>
          <a:noFill/>
          <a:ln w="19050" cap="flat" cmpd="sng">
            <a:solidFill>
              <a:srgbClr val="744922"/>
            </a:solidFill>
            <a:prstDash val="solid"/>
            <a:round/>
            <a:headEnd type="none" w="sm" len="sm"/>
            <a:tailEnd type="none" w="sm" len="sm"/>
          </a:ln>
          <a:effectLst/>
        </p:spPr>
      </p:cxnSp>
      <p:cxnSp>
        <p:nvCxnSpPr>
          <p:cNvPr id="50" name="接點: 肘形 29">
            <a:extLst>
              <a:ext uri="{FF2B5EF4-FFF2-40B4-BE49-F238E27FC236}">
                <a16:creationId xmlns:a16="http://schemas.microsoft.com/office/drawing/2014/main" id="{C630A29B-AD27-4C5C-AE39-0BFD7AB26148}"/>
              </a:ext>
            </a:extLst>
          </p:cNvPr>
          <p:cNvCxnSpPr>
            <a:cxnSpLocks/>
            <a:stCxn id="44" idx="1"/>
          </p:cNvCxnSpPr>
          <p:nvPr/>
        </p:nvCxnSpPr>
        <p:spPr>
          <a:xfrm flipH="1" flipV="1">
            <a:off x="1765207" y="3719810"/>
            <a:ext cx="620799" cy="4328"/>
          </a:xfrm>
          <a:prstGeom prst="straightConnector1">
            <a:avLst/>
          </a:prstGeom>
          <a:noFill/>
          <a:ln w="19050" cap="flat" cmpd="sng">
            <a:solidFill>
              <a:srgbClr val="744922"/>
            </a:solidFill>
            <a:prstDash val="solid"/>
            <a:round/>
            <a:headEnd type="none" w="sm" len="sm"/>
            <a:tailEnd type="none" w="sm" len="sm"/>
          </a:ln>
          <a:effectLst/>
        </p:spPr>
      </p:cxnSp>
      <p:cxnSp>
        <p:nvCxnSpPr>
          <p:cNvPr id="51" name="接點: 肘形 29">
            <a:extLst>
              <a:ext uri="{FF2B5EF4-FFF2-40B4-BE49-F238E27FC236}">
                <a16:creationId xmlns:a16="http://schemas.microsoft.com/office/drawing/2014/main" id="{85F04F28-7EAB-4217-8276-13BEE3944736}"/>
              </a:ext>
            </a:extLst>
          </p:cNvPr>
          <p:cNvCxnSpPr>
            <a:cxnSpLocks/>
            <a:stCxn id="46" idx="1"/>
            <a:endCxn id="45" idx="3"/>
          </p:cNvCxnSpPr>
          <p:nvPr/>
        </p:nvCxnSpPr>
        <p:spPr>
          <a:xfrm flipH="1">
            <a:off x="5141677" y="3724138"/>
            <a:ext cx="1298503" cy="0"/>
          </a:xfrm>
          <a:prstGeom prst="straightConnector1">
            <a:avLst/>
          </a:prstGeom>
          <a:noFill/>
          <a:ln w="19050" cap="flat" cmpd="sng">
            <a:solidFill>
              <a:srgbClr val="744922"/>
            </a:solidFill>
            <a:prstDash val="solid"/>
            <a:round/>
            <a:headEnd type="none" w="sm" len="sm"/>
            <a:tailEnd type="none" w="sm" len="sm"/>
          </a:ln>
          <a:effectLst/>
        </p:spPr>
      </p:cxnSp>
      <p:cxnSp>
        <p:nvCxnSpPr>
          <p:cNvPr id="32" name="接點: 肘形 31">
            <a:extLst>
              <a:ext uri="{FF2B5EF4-FFF2-40B4-BE49-F238E27FC236}">
                <a16:creationId xmlns:a16="http://schemas.microsoft.com/office/drawing/2014/main" id="{B9DAF667-FE87-4D0A-9BB6-6025C63434E9}"/>
              </a:ext>
            </a:extLst>
          </p:cNvPr>
          <p:cNvCxnSpPr>
            <a:cxnSpLocks/>
            <a:endCxn id="9" idx="0"/>
          </p:cNvCxnSpPr>
          <p:nvPr/>
        </p:nvCxnSpPr>
        <p:spPr>
          <a:xfrm rot="10800000" flipV="1">
            <a:off x="2227734" y="2008237"/>
            <a:ext cx="2060556" cy="282587"/>
          </a:xfrm>
          <a:prstGeom prst="bentConnector2">
            <a:avLst/>
          </a:prstGeom>
          <a:ln w="19050" cap="flat">
            <a:solidFill>
              <a:srgbClr val="744922"/>
            </a:solidFill>
            <a:headEnd type="none"/>
            <a:tailEnd type="oval"/>
          </a:ln>
        </p:spPr>
        <p:style>
          <a:lnRef idx="1">
            <a:schemeClr val="accent1"/>
          </a:lnRef>
          <a:fillRef idx="0">
            <a:schemeClr val="accent1"/>
          </a:fillRef>
          <a:effectRef idx="0">
            <a:schemeClr val="accent1"/>
          </a:effectRef>
          <a:fontRef idx="minor">
            <a:schemeClr val="tx1"/>
          </a:fontRef>
        </p:style>
      </p:cxnSp>
      <p:sp>
        <p:nvSpPr>
          <p:cNvPr id="2" name="標題 1">
            <a:extLst>
              <a:ext uri="{FF2B5EF4-FFF2-40B4-BE49-F238E27FC236}">
                <a16:creationId xmlns:a16="http://schemas.microsoft.com/office/drawing/2014/main" id="{2E15D269-A923-4E9F-A5A4-9A6D37EAB871}"/>
              </a:ext>
            </a:extLst>
          </p:cNvPr>
          <p:cNvSpPr>
            <a:spLocks noGrp="1"/>
          </p:cNvSpPr>
          <p:nvPr>
            <p:ph type="title"/>
          </p:nvPr>
        </p:nvSpPr>
        <p:spPr/>
        <p:txBody>
          <a:bodyPr/>
          <a:lstStyle/>
          <a:p>
            <a:r>
              <a:rPr lang="en-US" altLang="ja-JP" dirty="0" err="1"/>
              <a:t>ライセンス</a:t>
            </a:r>
            <a:r>
              <a:rPr lang="ja-JP" altLang="en-US" dirty="0"/>
              <a:t>フリー</a:t>
            </a:r>
            <a:r>
              <a:rPr lang="en-US" altLang="ja-JP" dirty="0" err="1"/>
              <a:t>のHBS</a:t>
            </a:r>
            <a:r>
              <a:rPr lang="en-US" altLang="ja-JP" dirty="0"/>
              <a:t> 3 </a:t>
            </a:r>
            <a:r>
              <a:rPr lang="en-US" altLang="ja-JP" sz="1600" dirty="0"/>
              <a:t>(Hybrid Backup Sync 3) </a:t>
            </a:r>
            <a:br>
              <a:rPr lang="en-US" altLang="ja-JP" dirty="0"/>
            </a:br>
            <a:r>
              <a:rPr lang="en-US" altLang="ja-JP" sz="1800" dirty="0"/>
              <a:t>最適なデータバックアップ戦略への3つのステップ</a:t>
            </a:r>
            <a:endParaRPr lang="zh-TW" altLang="en-US" sz="1800" dirty="0">
              <a:cs typeface="+mn-ea"/>
              <a:sym typeface="Arial" panose="020B0604020202020204" pitchFamily="34" charset="0"/>
            </a:endParaRPr>
          </a:p>
        </p:txBody>
      </p:sp>
      <p:sp>
        <p:nvSpPr>
          <p:cNvPr id="4" name="文字方塊 3">
            <a:extLst>
              <a:ext uri="{FF2B5EF4-FFF2-40B4-BE49-F238E27FC236}">
                <a16:creationId xmlns:a16="http://schemas.microsoft.com/office/drawing/2014/main" id="{48623D7E-E990-47BC-9B26-EB8FD31EC0B5}"/>
              </a:ext>
            </a:extLst>
          </p:cNvPr>
          <p:cNvSpPr txBox="1"/>
          <p:nvPr/>
        </p:nvSpPr>
        <p:spPr>
          <a:xfrm>
            <a:off x="1713074" y="1270203"/>
            <a:ext cx="6935626"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0"/>
            <a:r>
              <a:rPr lang="ja-JP" altLang="en-US" sz="1600" dirty="0">
                <a:solidFill>
                  <a:schemeClr val="lt2"/>
                </a:solidFill>
                <a:latin typeface="Meiryo UI" panose="020B0604030504040204" pitchFamily="50" charset="-128"/>
                <a:ea typeface="Meiryo UI" panose="020B0604030504040204" pitchFamily="50" charset="-128"/>
              </a:rPr>
              <a:t>シンプルな</a:t>
            </a:r>
            <a:r>
              <a:rPr lang="en-US" altLang="ja-JP" sz="1600" dirty="0">
                <a:solidFill>
                  <a:schemeClr val="lt2"/>
                </a:solidFill>
                <a:latin typeface="Meiryo UI" panose="020B0604030504040204" pitchFamily="50" charset="-128"/>
                <a:ea typeface="Meiryo UI" panose="020B0604030504040204" pitchFamily="50" charset="-128"/>
              </a:rPr>
              <a:t>3-2-1</a:t>
            </a:r>
            <a:r>
              <a:rPr lang="ja-JP" altLang="en-US" sz="1600" dirty="0">
                <a:solidFill>
                  <a:schemeClr val="lt2"/>
                </a:solidFill>
                <a:latin typeface="Meiryo UI" panose="020B0604030504040204" pitchFamily="50" charset="-128"/>
                <a:ea typeface="Meiryo UI" panose="020B0604030504040204" pitchFamily="50" charset="-128"/>
              </a:rPr>
              <a:t>バックアップ戦略 </a:t>
            </a:r>
            <a:br>
              <a:rPr lang="en-US" altLang="ja-JP" sz="1600" dirty="0">
                <a:solidFill>
                  <a:schemeClr val="lt2"/>
                </a:solidFill>
                <a:latin typeface="Meiryo UI" panose="020B0604030504040204" pitchFamily="50" charset="-128"/>
                <a:ea typeface="Meiryo UI" panose="020B0604030504040204" pitchFamily="50" charset="-128"/>
              </a:rPr>
            </a:br>
            <a:r>
              <a:rPr lang="en-US" altLang="ja-JP" sz="1600" dirty="0">
                <a:solidFill>
                  <a:schemeClr val="lt2"/>
                </a:solidFill>
                <a:latin typeface="Meiryo UI" panose="020B0604030504040204" pitchFamily="50" charset="-128"/>
                <a:ea typeface="Meiryo UI" panose="020B0604030504040204" pitchFamily="50" charset="-128"/>
              </a:rPr>
              <a:t>(3</a:t>
            </a:r>
            <a:r>
              <a:rPr lang="ja-JP" altLang="en-US" sz="1600" dirty="0">
                <a:solidFill>
                  <a:schemeClr val="lt2"/>
                </a:solidFill>
                <a:latin typeface="Meiryo UI" panose="020B0604030504040204" pitchFamily="50" charset="-128"/>
                <a:ea typeface="Meiryo UI" panose="020B0604030504040204" pitchFamily="50" charset="-128"/>
              </a:rPr>
              <a:t>つのコピー、</a:t>
            </a:r>
            <a:r>
              <a:rPr lang="en-US" altLang="ja-JP" sz="1600" dirty="0">
                <a:solidFill>
                  <a:schemeClr val="lt2"/>
                </a:solidFill>
                <a:latin typeface="Meiryo UI" panose="020B0604030504040204" pitchFamily="50" charset="-128"/>
                <a:ea typeface="Meiryo UI" panose="020B0604030504040204" pitchFamily="50" charset="-128"/>
              </a:rPr>
              <a:t>2</a:t>
            </a:r>
            <a:r>
              <a:rPr lang="ja-JP" altLang="en-US" sz="1600" dirty="0">
                <a:solidFill>
                  <a:schemeClr val="lt2"/>
                </a:solidFill>
                <a:latin typeface="Meiryo UI" panose="020B0604030504040204" pitchFamily="50" charset="-128"/>
                <a:ea typeface="Meiryo UI" panose="020B0604030504040204" pitchFamily="50" charset="-128"/>
              </a:rPr>
              <a:t>種類のメディア、</a:t>
            </a:r>
            <a:r>
              <a:rPr lang="en-US" altLang="ja-JP" sz="1600" dirty="0">
                <a:solidFill>
                  <a:schemeClr val="lt2"/>
                </a:solidFill>
                <a:latin typeface="Meiryo UI" panose="020B0604030504040204" pitchFamily="50" charset="-128"/>
                <a:ea typeface="Meiryo UI" panose="020B0604030504040204" pitchFamily="50" charset="-128"/>
              </a:rPr>
              <a:t>1</a:t>
            </a:r>
            <a:r>
              <a:rPr lang="ja-JP" altLang="en-US" sz="1600" dirty="0">
                <a:solidFill>
                  <a:schemeClr val="lt2"/>
                </a:solidFill>
                <a:latin typeface="Meiryo UI" panose="020B0604030504040204" pitchFamily="50" charset="-128"/>
                <a:ea typeface="Meiryo UI" panose="020B0604030504040204" pitchFamily="50" charset="-128"/>
              </a:rPr>
              <a:t>つのリモートバックアップ</a:t>
            </a:r>
            <a:r>
              <a:rPr lang="en-US" altLang="ja-JP" sz="1600" dirty="0">
                <a:solidFill>
                  <a:schemeClr val="lt2"/>
                </a:solidFill>
                <a:latin typeface="Meiryo UI" panose="020B0604030504040204" pitchFamily="50" charset="-128"/>
                <a:ea typeface="Meiryo UI" panose="020B0604030504040204" pitchFamily="50" charset="-128"/>
              </a:rPr>
              <a:t>)</a:t>
            </a:r>
            <a:endParaRPr lang="ja-JP" altLang="en-US" sz="1600" dirty="0">
              <a:latin typeface="Meiryo UI" panose="020B0604030504040204" pitchFamily="50" charset="-128"/>
              <a:ea typeface="Meiryo UI" panose="020B0604030504040204" pitchFamily="50" charset="-128"/>
            </a:endParaRPr>
          </a:p>
        </p:txBody>
      </p:sp>
      <p:pic>
        <p:nvPicPr>
          <p:cNvPr id="8" name="圖片 7">
            <a:extLst>
              <a:ext uri="{FF2B5EF4-FFF2-40B4-BE49-F238E27FC236}">
                <a16:creationId xmlns:a16="http://schemas.microsoft.com/office/drawing/2014/main" id="{D1B35818-93A6-413D-B507-8CC8139120B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95071" y="1101673"/>
            <a:ext cx="899400" cy="900000"/>
          </a:xfrm>
          <a:prstGeom prst="rect">
            <a:avLst/>
          </a:prstGeom>
          <a:effectLst>
            <a:outerShdw blurRad="50800" dist="38100" dir="2700000" algn="tl" rotWithShape="0">
              <a:prstClr val="black">
                <a:alpha val="40000"/>
              </a:prstClr>
            </a:outerShdw>
          </a:effectLst>
        </p:spPr>
      </p:pic>
      <p:sp>
        <p:nvSpPr>
          <p:cNvPr id="29" name="矩形 28">
            <a:extLst>
              <a:ext uri="{FF2B5EF4-FFF2-40B4-BE49-F238E27FC236}">
                <a16:creationId xmlns:a16="http://schemas.microsoft.com/office/drawing/2014/main" id="{3785186C-BA43-42C4-8342-F9383EBDA931}"/>
              </a:ext>
            </a:extLst>
          </p:cNvPr>
          <p:cNvSpPr/>
          <p:nvPr/>
        </p:nvSpPr>
        <p:spPr>
          <a:xfrm>
            <a:off x="2151022" y="3571756"/>
            <a:ext cx="1318780" cy="5290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ja-JP" altLang="en-US" sz="1200" dirty="0">
                <a:solidFill>
                  <a:schemeClr val="tx2"/>
                </a:solidFill>
                <a:latin typeface="Meiryo UI" panose="020B0604030504040204" pitchFamily="50" charset="-128"/>
                <a:ea typeface="Meiryo UI" panose="020B0604030504040204" pitchFamily="50" charset="-128"/>
                <a:cs typeface="+mn-ea"/>
                <a:sym typeface="Arial" panose="020B0604020202020204" pitchFamily="34" charset="0"/>
              </a:rPr>
              <a:t>コピー</a:t>
            </a:r>
            <a:r>
              <a:rPr lang="zh-TW" altLang="en-US" sz="1200" dirty="0">
                <a:solidFill>
                  <a:schemeClr val="tx2"/>
                </a:solidFill>
                <a:latin typeface="Meiryo UI" panose="020B0604030504040204" pitchFamily="50" charset="-128"/>
                <a:ea typeface="Meiryo UI" panose="020B0604030504040204" pitchFamily="50" charset="-128"/>
                <a:cs typeface="+mn-ea"/>
                <a:sym typeface="Arial" panose="020B0604020202020204" pitchFamily="34" charset="0"/>
              </a:rPr>
              <a:t>1</a:t>
            </a:r>
          </a:p>
          <a:p>
            <a:pPr algn="ctr">
              <a:lnSpc>
                <a:spcPct val="120000"/>
              </a:lnSpc>
            </a:pPr>
            <a:r>
              <a:rPr lang="zh-TW" altLang="en-US" sz="1200" dirty="0">
                <a:solidFill>
                  <a:schemeClr val="tx2"/>
                </a:solidFill>
                <a:latin typeface="Meiryo UI" panose="020B0604030504040204" pitchFamily="50" charset="-128"/>
                <a:ea typeface="Meiryo UI" panose="020B0604030504040204" pitchFamily="50" charset="-128"/>
                <a:cs typeface="+mn-ea"/>
                <a:sym typeface="Arial" panose="020B0604020202020204" pitchFamily="34" charset="0"/>
              </a:rPr>
              <a:t>NAS</a:t>
            </a:r>
          </a:p>
        </p:txBody>
      </p:sp>
      <p:sp>
        <p:nvSpPr>
          <p:cNvPr id="30" name="矩形 29">
            <a:extLst>
              <a:ext uri="{FF2B5EF4-FFF2-40B4-BE49-F238E27FC236}">
                <a16:creationId xmlns:a16="http://schemas.microsoft.com/office/drawing/2014/main" id="{C74BE524-643B-4A04-AB26-B4EF7BF46E8A}"/>
              </a:ext>
            </a:extLst>
          </p:cNvPr>
          <p:cNvSpPr/>
          <p:nvPr/>
        </p:nvSpPr>
        <p:spPr>
          <a:xfrm>
            <a:off x="4038600" y="3571756"/>
            <a:ext cx="1270196" cy="5184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lnSpc>
                <a:spcPct val="120000"/>
              </a:lnSpc>
            </a:pPr>
            <a:r>
              <a:rPr lang="ja-JP" altLang="en-US" sz="1200" dirty="0">
                <a:solidFill>
                  <a:schemeClr val="tx2"/>
                </a:solidFill>
                <a:latin typeface="Meiryo UI" panose="020B0604030504040204" pitchFamily="50" charset="-128"/>
                <a:ea typeface="Meiryo UI" panose="020B0604030504040204" pitchFamily="50" charset="-128"/>
                <a:cs typeface="+mn-ea"/>
                <a:sym typeface="Arial" panose="020B0604020202020204" pitchFamily="34" charset="0"/>
              </a:rPr>
              <a:t>コピー</a:t>
            </a:r>
            <a:r>
              <a:rPr lang="zh-TW" altLang="en-US" sz="1200" dirty="0">
                <a:solidFill>
                  <a:schemeClr val="tx2"/>
                </a:solidFill>
                <a:latin typeface="Meiryo UI" panose="020B0604030504040204" pitchFamily="50" charset="-128"/>
                <a:ea typeface="Meiryo UI" panose="020B0604030504040204" pitchFamily="50" charset="-128"/>
                <a:cs typeface="+mn-ea"/>
                <a:sym typeface="Arial" panose="020B0604020202020204" pitchFamily="34" charset="0"/>
              </a:rPr>
              <a:t>2</a:t>
            </a:r>
          </a:p>
          <a:p>
            <a:pPr algn="ctr">
              <a:lnSpc>
                <a:spcPct val="120000"/>
              </a:lnSpc>
            </a:pPr>
            <a:r>
              <a:rPr lang="zh-TW" altLang="en-US" sz="1200" dirty="0">
                <a:solidFill>
                  <a:schemeClr val="tx2"/>
                </a:solidFill>
                <a:latin typeface="Meiryo UI" panose="020B0604030504040204" pitchFamily="50" charset="-128"/>
                <a:ea typeface="Meiryo UI" panose="020B0604030504040204" pitchFamily="50" charset="-128"/>
                <a:cs typeface="+mn-ea"/>
                <a:sym typeface="Arial" panose="020B0604020202020204" pitchFamily="34" charset="0"/>
              </a:rPr>
              <a:t>NAS</a:t>
            </a:r>
            <a:r>
              <a:rPr lang="ja-JP" altLang="en-US" sz="1200" dirty="0">
                <a:solidFill>
                  <a:schemeClr val="tx2"/>
                </a:solidFill>
                <a:latin typeface="Meiryo UI" panose="020B0604030504040204" pitchFamily="50" charset="-128"/>
                <a:ea typeface="Meiryo UI" panose="020B0604030504040204" pitchFamily="50" charset="-128"/>
                <a:cs typeface="+mn-ea"/>
                <a:sym typeface="Arial" panose="020B0604020202020204" pitchFamily="34" charset="0"/>
              </a:rPr>
              <a:t>オフサイト</a:t>
            </a:r>
            <a:endParaRPr lang="zh-TW" altLang="en-US" sz="1200" dirty="0">
              <a:solidFill>
                <a:schemeClr val="tx2"/>
              </a:solidFill>
              <a:latin typeface="Meiryo UI" panose="020B0604030504040204" pitchFamily="50" charset="-128"/>
              <a:ea typeface="Meiryo UI" panose="020B0604030504040204" pitchFamily="50" charset="-128"/>
              <a:cs typeface="+mn-ea"/>
              <a:sym typeface="Arial" panose="020B0604020202020204" pitchFamily="34" charset="0"/>
            </a:endParaRPr>
          </a:p>
        </p:txBody>
      </p:sp>
      <p:sp>
        <p:nvSpPr>
          <p:cNvPr id="31" name="矩形 30">
            <a:extLst>
              <a:ext uri="{FF2B5EF4-FFF2-40B4-BE49-F238E27FC236}">
                <a16:creationId xmlns:a16="http://schemas.microsoft.com/office/drawing/2014/main" id="{A4F42B6E-3E84-4984-93E7-BFB76F61621C}"/>
              </a:ext>
            </a:extLst>
          </p:cNvPr>
          <p:cNvSpPr/>
          <p:nvPr/>
        </p:nvSpPr>
        <p:spPr>
          <a:xfrm>
            <a:off x="6207093" y="3571756"/>
            <a:ext cx="1318780" cy="5290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lnSpc>
                <a:spcPct val="120000"/>
              </a:lnSpc>
            </a:pPr>
            <a:r>
              <a:rPr lang="ja-JP" altLang="en-US" sz="1200" dirty="0">
                <a:solidFill>
                  <a:schemeClr val="tx2"/>
                </a:solidFill>
                <a:latin typeface="Meiryo UI" panose="020B0604030504040204" pitchFamily="50" charset="-128"/>
                <a:ea typeface="Meiryo UI" panose="020B0604030504040204" pitchFamily="50" charset="-128"/>
                <a:cs typeface="+mn-ea"/>
                <a:sym typeface="Arial" panose="020B0604020202020204" pitchFamily="34" charset="0"/>
              </a:rPr>
              <a:t>コピー</a:t>
            </a:r>
            <a:r>
              <a:rPr lang="zh-TW" altLang="en-US" sz="1200" dirty="0">
                <a:solidFill>
                  <a:schemeClr val="tx2"/>
                </a:solidFill>
                <a:latin typeface="Meiryo UI" panose="020B0604030504040204" pitchFamily="50" charset="-128"/>
                <a:ea typeface="Meiryo UI" panose="020B0604030504040204" pitchFamily="50" charset="-128"/>
                <a:cs typeface="+mn-ea"/>
                <a:sym typeface="Arial" panose="020B0604020202020204" pitchFamily="34" charset="0"/>
              </a:rPr>
              <a:t>3</a:t>
            </a:r>
          </a:p>
          <a:p>
            <a:pPr algn="ctr">
              <a:lnSpc>
                <a:spcPct val="120000"/>
              </a:lnSpc>
            </a:pPr>
            <a:r>
              <a:rPr lang="zh-TW" altLang="en-US" sz="1200" dirty="0">
                <a:solidFill>
                  <a:schemeClr val="tx2"/>
                </a:solidFill>
                <a:latin typeface="Meiryo UI" panose="020B0604030504040204" pitchFamily="50" charset="-128"/>
                <a:ea typeface="Meiryo UI" panose="020B0604030504040204" pitchFamily="50" charset="-128"/>
                <a:cs typeface="+mn-ea"/>
                <a:sym typeface="Arial" panose="020B0604020202020204" pitchFamily="34" charset="0"/>
              </a:rPr>
              <a:t>Google Drive</a:t>
            </a:r>
          </a:p>
        </p:txBody>
      </p:sp>
      <p:pic>
        <p:nvPicPr>
          <p:cNvPr id="33" name="圖形 32">
            <a:extLst>
              <a:ext uri="{FF2B5EF4-FFF2-40B4-BE49-F238E27FC236}">
                <a16:creationId xmlns:a16="http://schemas.microsoft.com/office/drawing/2014/main" id="{1A8F2439-B4AD-43A8-BC60-A613FFC73C7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311186" y="2335490"/>
            <a:ext cx="981600" cy="868337"/>
          </a:xfrm>
          <a:prstGeom prst="rect">
            <a:avLst/>
          </a:prstGeom>
        </p:spPr>
      </p:pic>
      <p:sp>
        <p:nvSpPr>
          <p:cNvPr id="39" name="矩形: 圓角 38">
            <a:extLst>
              <a:ext uri="{FF2B5EF4-FFF2-40B4-BE49-F238E27FC236}">
                <a16:creationId xmlns:a16="http://schemas.microsoft.com/office/drawing/2014/main" id="{8037E929-7FF6-4BA8-8DED-84D87486D922}"/>
              </a:ext>
            </a:extLst>
          </p:cNvPr>
          <p:cNvSpPr/>
          <p:nvPr/>
        </p:nvSpPr>
        <p:spPr>
          <a:xfrm>
            <a:off x="906777" y="3536882"/>
            <a:ext cx="1096142" cy="365856"/>
          </a:xfrm>
          <a:prstGeom prst="roundRect">
            <a:avLst/>
          </a:prstGeom>
          <a:solidFill>
            <a:srgbClr val="DCB4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latin typeface="Meiryo UI" panose="020B0604030504040204" pitchFamily="50" charset="-128"/>
                <a:ea typeface="Meiryo UI" panose="020B0604030504040204" pitchFamily="50" charset="-128"/>
                <a:cs typeface="+mn-ea"/>
                <a:sym typeface="Arial" panose="020B0604020202020204" pitchFamily="34" charset="0"/>
              </a:rPr>
              <a:t>3</a:t>
            </a:r>
            <a:r>
              <a:rPr lang="ja-JP" altLang="en-US" dirty="0">
                <a:latin typeface="Meiryo UI" panose="020B0604030504040204" pitchFamily="50" charset="-128"/>
                <a:ea typeface="Meiryo UI" panose="020B0604030504040204" pitchFamily="50" charset="-128"/>
                <a:cs typeface="+mn-ea"/>
                <a:sym typeface="Arial" panose="020B0604020202020204" pitchFamily="34" charset="0"/>
              </a:rPr>
              <a:t>つのコピー</a:t>
            </a:r>
            <a:endParaRPr lang="zh-TW" altLang="en-US" dirty="0">
              <a:latin typeface="Meiryo UI" panose="020B0604030504040204" pitchFamily="50" charset="-128"/>
              <a:ea typeface="Meiryo UI" panose="020B0604030504040204" pitchFamily="50" charset="-128"/>
              <a:cs typeface="+mn-ea"/>
              <a:sym typeface="Arial" panose="020B0604020202020204" pitchFamily="34" charset="0"/>
            </a:endParaRPr>
          </a:p>
        </p:txBody>
      </p:sp>
      <p:sp>
        <p:nvSpPr>
          <p:cNvPr id="41" name="矩形: 圓角 40">
            <a:extLst>
              <a:ext uri="{FF2B5EF4-FFF2-40B4-BE49-F238E27FC236}">
                <a16:creationId xmlns:a16="http://schemas.microsoft.com/office/drawing/2014/main" id="{2324EA12-382F-4E57-BFBA-DF84F34FB3A5}"/>
              </a:ext>
            </a:extLst>
          </p:cNvPr>
          <p:cNvSpPr/>
          <p:nvPr/>
        </p:nvSpPr>
        <p:spPr>
          <a:xfrm>
            <a:off x="4070745" y="4100074"/>
            <a:ext cx="1283771" cy="365856"/>
          </a:xfrm>
          <a:prstGeom prst="roundRect">
            <a:avLst/>
          </a:prstGeom>
          <a:solidFill>
            <a:srgbClr val="DCB4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latin typeface="Meiryo UI" panose="020B0604030504040204" pitchFamily="50" charset="-128"/>
                <a:ea typeface="Meiryo UI" panose="020B0604030504040204" pitchFamily="50" charset="-128"/>
                <a:cs typeface="+mn-ea"/>
                <a:sym typeface="Arial" panose="020B0604020202020204" pitchFamily="34" charset="0"/>
              </a:rPr>
              <a:t>1</a:t>
            </a:r>
            <a:r>
              <a:rPr lang="ja-JP" altLang="en-US" dirty="0">
                <a:latin typeface="Meiryo UI" panose="020B0604030504040204" pitchFamily="50" charset="-128"/>
                <a:ea typeface="Meiryo UI" panose="020B0604030504040204" pitchFamily="50" charset="-128"/>
                <a:cs typeface="+mn-ea"/>
                <a:sym typeface="Arial" panose="020B0604020202020204" pitchFamily="34" charset="0"/>
              </a:rPr>
              <a:t>つのリモート</a:t>
            </a:r>
            <a:br>
              <a:rPr lang="en-US" altLang="ja-JP" dirty="0">
                <a:latin typeface="Meiryo UI" panose="020B0604030504040204" pitchFamily="50" charset="-128"/>
                <a:ea typeface="Meiryo UI" panose="020B0604030504040204" pitchFamily="50" charset="-128"/>
                <a:cs typeface="+mn-ea"/>
                <a:sym typeface="Arial" panose="020B0604020202020204" pitchFamily="34" charset="0"/>
              </a:rPr>
            </a:br>
            <a:r>
              <a:rPr lang="ja-JP" altLang="en-US" dirty="0">
                <a:latin typeface="Meiryo UI" panose="020B0604030504040204" pitchFamily="50" charset="-128"/>
                <a:ea typeface="Meiryo UI" panose="020B0604030504040204" pitchFamily="50" charset="-128"/>
                <a:cs typeface="+mn-ea"/>
                <a:sym typeface="Arial" panose="020B0604020202020204" pitchFamily="34" charset="0"/>
              </a:rPr>
              <a:t>バックアップ</a:t>
            </a:r>
            <a:endParaRPr lang="en-US" altLang="ja-JP" dirty="0">
              <a:latin typeface="Meiryo UI" panose="020B0604030504040204" pitchFamily="50" charset="-128"/>
              <a:ea typeface="Meiryo UI" panose="020B0604030504040204" pitchFamily="50" charset="-128"/>
              <a:cs typeface="+mn-ea"/>
              <a:sym typeface="Arial" panose="020B0604020202020204" pitchFamily="34" charset="0"/>
            </a:endParaRPr>
          </a:p>
        </p:txBody>
      </p:sp>
      <p:sp>
        <p:nvSpPr>
          <p:cNvPr id="44" name="矩形: 圓角 43">
            <a:extLst>
              <a:ext uri="{FF2B5EF4-FFF2-40B4-BE49-F238E27FC236}">
                <a16:creationId xmlns:a16="http://schemas.microsoft.com/office/drawing/2014/main" id="{35A9D386-6201-40FF-9B09-E567F9112AE9}"/>
              </a:ext>
            </a:extLst>
          </p:cNvPr>
          <p:cNvSpPr/>
          <p:nvPr/>
        </p:nvSpPr>
        <p:spPr>
          <a:xfrm>
            <a:off x="2386006" y="3607839"/>
            <a:ext cx="855964" cy="232597"/>
          </a:xfrm>
          <a:prstGeom prst="roundRect">
            <a:avLst/>
          </a:prstGeom>
          <a:noFill/>
          <a:ln w="12700">
            <a:solidFill>
              <a:srgbClr val="7449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Meiryo UI" panose="020B0604030504040204" pitchFamily="50" charset="-128"/>
              <a:ea typeface="Meiryo UI" panose="020B0604030504040204" pitchFamily="50" charset="-128"/>
              <a:cs typeface="+mn-ea"/>
              <a:sym typeface="Arial" panose="020B0604020202020204" pitchFamily="34" charset="0"/>
            </a:endParaRPr>
          </a:p>
        </p:txBody>
      </p:sp>
      <p:sp>
        <p:nvSpPr>
          <p:cNvPr id="45" name="矩形: 圓角 44">
            <a:extLst>
              <a:ext uri="{FF2B5EF4-FFF2-40B4-BE49-F238E27FC236}">
                <a16:creationId xmlns:a16="http://schemas.microsoft.com/office/drawing/2014/main" id="{9840C477-C65F-4279-9DF7-5DB00DF6E621}"/>
              </a:ext>
            </a:extLst>
          </p:cNvPr>
          <p:cNvSpPr/>
          <p:nvPr/>
        </p:nvSpPr>
        <p:spPr>
          <a:xfrm>
            <a:off x="4283614" y="3607839"/>
            <a:ext cx="858063" cy="232597"/>
          </a:xfrm>
          <a:prstGeom prst="roundRect">
            <a:avLst/>
          </a:prstGeom>
          <a:noFill/>
          <a:ln w="12700">
            <a:solidFill>
              <a:srgbClr val="7449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Meiryo UI" panose="020B0604030504040204" pitchFamily="50" charset="-128"/>
              <a:ea typeface="Meiryo UI" panose="020B0604030504040204" pitchFamily="50" charset="-128"/>
              <a:cs typeface="+mn-ea"/>
              <a:sym typeface="Arial" panose="020B0604020202020204" pitchFamily="34" charset="0"/>
            </a:endParaRPr>
          </a:p>
        </p:txBody>
      </p:sp>
      <p:sp>
        <p:nvSpPr>
          <p:cNvPr id="46" name="矩形: 圓角 45">
            <a:extLst>
              <a:ext uri="{FF2B5EF4-FFF2-40B4-BE49-F238E27FC236}">
                <a16:creationId xmlns:a16="http://schemas.microsoft.com/office/drawing/2014/main" id="{254910DD-FDC1-41C9-B031-2B93303E338A}"/>
              </a:ext>
            </a:extLst>
          </p:cNvPr>
          <p:cNvSpPr/>
          <p:nvPr/>
        </p:nvSpPr>
        <p:spPr>
          <a:xfrm>
            <a:off x="6440180" y="3607839"/>
            <a:ext cx="852606" cy="232597"/>
          </a:xfrm>
          <a:prstGeom prst="roundRect">
            <a:avLst/>
          </a:prstGeom>
          <a:noFill/>
          <a:ln w="12700">
            <a:solidFill>
              <a:srgbClr val="7449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Meiryo UI" panose="020B0604030504040204" pitchFamily="50" charset="-128"/>
              <a:ea typeface="Meiryo UI" panose="020B0604030504040204" pitchFamily="50" charset="-128"/>
              <a:cs typeface="+mn-ea"/>
              <a:sym typeface="Arial" panose="020B0604020202020204" pitchFamily="34" charset="0"/>
            </a:endParaRPr>
          </a:p>
        </p:txBody>
      </p:sp>
      <p:sp>
        <p:nvSpPr>
          <p:cNvPr id="40" name="矩形: 圓角 39">
            <a:extLst>
              <a:ext uri="{FF2B5EF4-FFF2-40B4-BE49-F238E27FC236}">
                <a16:creationId xmlns:a16="http://schemas.microsoft.com/office/drawing/2014/main" id="{5981B0B6-DBD1-4276-8BD1-D2E4381ED71F}"/>
              </a:ext>
            </a:extLst>
          </p:cNvPr>
          <p:cNvSpPr/>
          <p:nvPr/>
        </p:nvSpPr>
        <p:spPr>
          <a:xfrm>
            <a:off x="5141677" y="1854556"/>
            <a:ext cx="1096142" cy="365856"/>
          </a:xfrm>
          <a:prstGeom prst="roundRect">
            <a:avLst/>
          </a:prstGeom>
          <a:solidFill>
            <a:srgbClr val="DCB4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latin typeface="Meiryo UI" panose="020B0604030504040204" pitchFamily="50" charset="-128"/>
                <a:ea typeface="Meiryo UI" panose="020B0604030504040204" pitchFamily="50" charset="-128"/>
                <a:cs typeface="+mn-ea"/>
                <a:sym typeface="Arial" panose="020B0604020202020204" pitchFamily="34" charset="0"/>
              </a:rPr>
              <a:t>2</a:t>
            </a:r>
            <a:r>
              <a:rPr lang="ja-JP" altLang="en-US" dirty="0">
                <a:latin typeface="Meiryo UI" panose="020B0604030504040204" pitchFamily="50" charset="-128"/>
                <a:ea typeface="Meiryo UI" panose="020B0604030504040204" pitchFamily="50" charset="-128"/>
                <a:cs typeface="+mn-ea"/>
                <a:sym typeface="Arial" panose="020B0604020202020204" pitchFamily="34" charset="0"/>
              </a:rPr>
              <a:t>種類の</a:t>
            </a:r>
            <a:br>
              <a:rPr lang="en-US" altLang="ja-JP" dirty="0">
                <a:latin typeface="Meiryo UI" panose="020B0604030504040204" pitchFamily="50" charset="-128"/>
                <a:ea typeface="Meiryo UI" panose="020B0604030504040204" pitchFamily="50" charset="-128"/>
                <a:cs typeface="+mn-ea"/>
                <a:sym typeface="Arial" panose="020B0604020202020204" pitchFamily="34" charset="0"/>
              </a:rPr>
            </a:br>
            <a:r>
              <a:rPr lang="ja-JP" altLang="en-US" dirty="0">
                <a:latin typeface="Meiryo UI" panose="020B0604030504040204" pitchFamily="50" charset="-128"/>
                <a:ea typeface="Meiryo UI" panose="020B0604030504040204" pitchFamily="50" charset="-128"/>
                <a:cs typeface="+mn-ea"/>
                <a:sym typeface="Arial" panose="020B0604020202020204" pitchFamily="34" charset="0"/>
              </a:rPr>
              <a:t>メディア</a:t>
            </a:r>
            <a:endParaRPr lang="zh-TW" altLang="en-US" dirty="0">
              <a:latin typeface="Meiryo UI" panose="020B0604030504040204" pitchFamily="50" charset="-128"/>
              <a:ea typeface="Meiryo UI" panose="020B0604030504040204" pitchFamily="50" charset="-128"/>
              <a:cs typeface="+mn-ea"/>
              <a:sym typeface="Arial" panose="020B0604020202020204" pitchFamily="34" charset="0"/>
            </a:endParaRPr>
          </a:p>
        </p:txBody>
      </p:sp>
      <p:pic>
        <p:nvPicPr>
          <p:cNvPr id="9" name="圖片 8" descr="一張含有 文字, 電子用品, 黑色, 外殼 的圖片&#10;&#10;自動產生的描述">
            <a:extLst>
              <a:ext uri="{FF2B5EF4-FFF2-40B4-BE49-F238E27FC236}">
                <a16:creationId xmlns:a16="http://schemas.microsoft.com/office/drawing/2014/main" id="{F0B72049-18BC-4923-A053-7173B912F9D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408631" y="2290825"/>
            <a:ext cx="1638205" cy="1024060"/>
          </a:xfrm>
          <a:prstGeom prst="rect">
            <a:avLst/>
          </a:prstGeom>
        </p:spPr>
      </p:pic>
      <p:pic>
        <p:nvPicPr>
          <p:cNvPr id="56" name="圖片 55" descr="一張含有 文字, 電子用品, 黑色, 外殼 的圖片&#10;&#10;自動產生的描述">
            <a:extLst>
              <a:ext uri="{FF2B5EF4-FFF2-40B4-BE49-F238E27FC236}">
                <a16:creationId xmlns:a16="http://schemas.microsoft.com/office/drawing/2014/main" id="{09BA0F65-E2C9-4DA7-AA0D-A3ED5B0A724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349222" y="2240682"/>
            <a:ext cx="1638205" cy="1024060"/>
          </a:xfrm>
          <a:prstGeom prst="rect">
            <a:avLst/>
          </a:prstGeom>
        </p:spPr>
      </p:pic>
      <p:pic>
        <p:nvPicPr>
          <p:cNvPr id="52" name="圖形 51">
            <a:extLst>
              <a:ext uri="{FF2B5EF4-FFF2-40B4-BE49-F238E27FC236}">
                <a16:creationId xmlns:a16="http://schemas.microsoft.com/office/drawing/2014/main" id="{B7A33107-E7FA-4E65-812B-9CEB21EA77EA}"/>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2476537" y="3032628"/>
            <a:ext cx="693514" cy="529242"/>
          </a:xfrm>
          <a:prstGeom prst="rect">
            <a:avLst/>
          </a:prstGeom>
        </p:spPr>
      </p:pic>
      <p:pic>
        <p:nvPicPr>
          <p:cNvPr id="53" name="圖形 52">
            <a:extLst>
              <a:ext uri="{FF2B5EF4-FFF2-40B4-BE49-F238E27FC236}">
                <a16:creationId xmlns:a16="http://schemas.microsoft.com/office/drawing/2014/main" id="{6BB4F2C5-C551-4095-9947-77743F521F13}"/>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4365344" y="3032628"/>
            <a:ext cx="693514" cy="529242"/>
          </a:xfrm>
          <a:prstGeom prst="rect">
            <a:avLst/>
          </a:prstGeom>
        </p:spPr>
      </p:pic>
      <p:pic>
        <p:nvPicPr>
          <p:cNvPr id="54" name="圖形 53">
            <a:extLst>
              <a:ext uri="{FF2B5EF4-FFF2-40B4-BE49-F238E27FC236}">
                <a16:creationId xmlns:a16="http://schemas.microsoft.com/office/drawing/2014/main" id="{934BC5F1-1DBC-4BC4-8A0F-D412763A2DCF}"/>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6388056" y="3032628"/>
            <a:ext cx="693514" cy="529242"/>
          </a:xfrm>
          <a:prstGeom prst="rect">
            <a:avLst/>
          </a:prstGeom>
        </p:spPr>
      </p:pic>
    </p:spTree>
    <p:extLst>
      <p:ext uri="{BB962C8B-B14F-4D97-AF65-F5344CB8AC3E}">
        <p14:creationId xmlns:p14="http://schemas.microsoft.com/office/powerpoint/2010/main" val="41562194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8"/>
        <p:cNvGrpSpPr/>
        <p:nvPr/>
      </p:nvGrpSpPr>
      <p:grpSpPr>
        <a:xfrm>
          <a:off x="0" y="0"/>
          <a:ext cx="0" cy="0"/>
          <a:chOff x="0" y="0"/>
          <a:chExt cx="0" cy="0"/>
        </a:xfrm>
      </p:grpSpPr>
      <p:pic>
        <p:nvPicPr>
          <p:cNvPr id="39" name="Google Shape;39;p13" descr="一張含有 桌 的圖片&#10;&#10;自動產生的描述"/>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75668" y="1872532"/>
            <a:ext cx="5433325" cy="2623877"/>
          </a:xfrm>
          <a:prstGeom prst="rect">
            <a:avLst/>
          </a:prstGeom>
          <a:noFill/>
          <a:ln>
            <a:noFill/>
          </a:ln>
        </p:spPr>
      </p:pic>
      <p:sp>
        <p:nvSpPr>
          <p:cNvPr id="40" name="Google Shape;40;p13"/>
          <p:cNvSpPr txBox="1">
            <a:spLocks noGrp="1"/>
          </p:cNvSpPr>
          <p:nvPr>
            <p:ph type="title"/>
          </p:nvPr>
        </p:nvSpPr>
        <p:spPr>
          <a:xfrm>
            <a:off x="152994" y="182080"/>
            <a:ext cx="8833240" cy="642167"/>
          </a:xfrm>
          <a:prstGeom prst="rect">
            <a:avLst/>
          </a:prstGeom>
          <a:noFill/>
          <a:ln>
            <a:noFill/>
          </a:ln>
        </p:spPr>
        <p:txBody>
          <a:bodyPr spcFirstLastPara="1" wrap="square" lIns="91425" tIns="91425" rIns="91425" bIns="91425" anchor="ctr" anchorCtr="0">
            <a:noAutofit/>
          </a:bodyPr>
          <a:lstStyle/>
          <a:p>
            <a:pPr lvl="0"/>
            <a:r>
              <a:rPr lang="en-US" dirty="0"/>
              <a:t>DA Drive Analyzer</a:t>
            </a:r>
            <a:r>
              <a:rPr lang="ja-JP" altLang="en-US" dirty="0"/>
              <a:t>による</a:t>
            </a:r>
            <a:r>
              <a:rPr lang="en-US" altLang="ja-JP" dirty="0" err="1"/>
              <a:t>ディスク障害予測</a:t>
            </a:r>
            <a:endParaRPr dirty="0">
              <a:sym typeface="Arial"/>
            </a:endParaRPr>
          </a:p>
        </p:txBody>
      </p:sp>
      <p:sp>
        <p:nvSpPr>
          <p:cNvPr id="41" name="Google Shape;41;p13"/>
          <p:cNvSpPr txBox="1"/>
          <p:nvPr/>
        </p:nvSpPr>
        <p:spPr>
          <a:xfrm>
            <a:off x="5824498" y="1791673"/>
            <a:ext cx="3319502" cy="1212127"/>
          </a:xfrm>
          <a:prstGeom prst="rect">
            <a:avLst/>
          </a:prstGeom>
          <a:noFill/>
          <a:ln>
            <a:noFill/>
          </a:ln>
        </p:spPr>
        <p:txBody>
          <a:bodyPr spcFirstLastPara="1" wrap="square" lIns="91425" tIns="45700" rIns="91425" bIns="45700" anchor="t" anchorCtr="0">
            <a:noAutofit/>
          </a:bodyPr>
          <a:lstStyle/>
          <a:p>
            <a:pPr marL="0" marR="0" lvl="0" indent="0" algn="l" rtl="0">
              <a:lnSpc>
                <a:spcPct val="130000"/>
              </a:lnSpc>
              <a:spcBef>
                <a:spcPts val="600"/>
              </a:spcBef>
              <a:spcAft>
                <a:spcPts val="0"/>
              </a:spcAft>
              <a:buNone/>
            </a:pPr>
            <a:r>
              <a:rPr lang="en-US" sz="1800" b="1" dirty="0" err="1">
                <a:solidFill>
                  <a:srgbClr val="744922"/>
                </a:solidFill>
                <a:latin typeface="Meiryo UI" panose="020B0604030504040204" pitchFamily="50" charset="-128"/>
                <a:ea typeface="Meiryo UI" panose="020B0604030504040204" pitchFamily="50" charset="-128"/>
              </a:rPr>
              <a:t>ディスクの</a:t>
            </a:r>
            <a:r>
              <a:rPr lang="ja-JP" altLang="en-US" sz="1800" b="1" dirty="0">
                <a:solidFill>
                  <a:srgbClr val="744922"/>
                </a:solidFill>
                <a:latin typeface="Meiryo UI" panose="020B0604030504040204" pitchFamily="50" charset="-128"/>
                <a:ea typeface="Meiryo UI" panose="020B0604030504040204" pitchFamily="50" charset="-128"/>
              </a:rPr>
              <a:t>状態</a:t>
            </a:r>
            <a:r>
              <a:rPr lang="en-US" sz="1800" b="1" dirty="0" err="1">
                <a:solidFill>
                  <a:srgbClr val="744922"/>
                </a:solidFill>
                <a:latin typeface="Meiryo UI" panose="020B0604030504040204" pitchFamily="50" charset="-128"/>
                <a:ea typeface="Meiryo UI" panose="020B0604030504040204" pitchFamily="50" charset="-128"/>
              </a:rPr>
              <a:t>分析と障害予測</a:t>
            </a:r>
            <a:endParaRPr sz="1800" b="1" dirty="0">
              <a:solidFill>
                <a:srgbClr val="744922"/>
              </a:solidFill>
              <a:latin typeface="Meiryo UI" panose="020B0604030504040204" pitchFamily="50" charset="-128"/>
              <a:ea typeface="Meiryo UI" panose="020B0604030504040204" pitchFamily="50" charset="-128"/>
            </a:endParaRPr>
          </a:p>
          <a:p>
            <a:pPr marL="0" marR="0" lvl="0" indent="0" algn="l" rtl="0">
              <a:lnSpc>
                <a:spcPct val="130000"/>
              </a:lnSpc>
              <a:spcBef>
                <a:spcPts val="600"/>
              </a:spcBef>
              <a:spcAft>
                <a:spcPts val="0"/>
              </a:spcAft>
              <a:buNone/>
            </a:pPr>
            <a:endParaRPr sz="1800" b="1" dirty="0">
              <a:solidFill>
                <a:srgbClr val="744922"/>
              </a:solidFill>
              <a:latin typeface="Meiryo UI" panose="020B0604030504040204" pitchFamily="50" charset="-128"/>
              <a:ea typeface="Meiryo UI" panose="020B0604030504040204" pitchFamily="50" charset="-128"/>
            </a:endParaRPr>
          </a:p>
        </p:txBody>
      </p:sp>
      <p:sp>
        <p:nvSpPr>
          <p:cNvPr id="42" name="Google Shape;42;p13"/>
          <p:cNvSpPr txBox="1"/>
          <p:nvPr/>
        </p:nvSpPr>
        <p:spPr>
          <a:xfrm>
            <a:off x="1175800" y="848759"/>
            <a:ext cx="5369779" cy="127727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600"/>
              </a:spcBef>
              <a:spcAft>
                <a:spcPts val="0"/>
              </a:spcAft>
              <a:buNone/>
            </a:pPr>
            <a:r>
              <a:rPr lang="en-US" sz="1800" b="1" dirty="0">
                <a:solidFill>
                  <a:srgbClr val="744922"/>
                </a:solidFill>
                <a:latin typeface="Meiryo UI" panose="020B0604030504040204" pitchFamily="50" charset="-128"/>
                <a:ea typeface="Meiryo UI" panose="020B0604030504040204" pitchFamily="50" charset="-128"/>
              </a:rPr>
              <a:t>各NASは1つのディスク予測を無料でサポート</a:t>
            </a:r>
            <a:r>
              <a:rPr lang="ja-JP" altLang="en-US" sz="1800" b="1" dirty="0">
                <a:solidFill>
                  <a:srgbClr val="744922"/>
                </a:solidFill>
                <a:latin typeface="Meiryo UI" panose="020B0604030504040204" pitchFamily="50" charset="-128"/>
                <a:ea typeface="Meiryo UI" panose="020B0604030504040204" pitchFamily="50" charset="-128"/>
              </a:rPr>
              <a:t>。また、</a:t>
            </a:r>
            <a:r>
              <a:rPr lang="en-US" sz="1800" b="1" dirty="0" err="1">
                <a:solidFill>
                  <a:srgbClr val="744922"/>
                </a:solidFill>
                <a:latin typeface="Meiryo UI" panose="020B0604030504040204" pitchFamily="50" charset="-128"/>
                <a:ea typeface="Meiryo UI" panose="020B0604030504040204" pitchFamily="50" charset="-128"/>
              </a:rPr>
              <a:t>すべてのディスクをサポートする</a:t>
            </a:r>
            <a:r>
              <a:rPr lang="ja-JP" altLang="en-US" sz="1800" b="1" dirty="0">
                <a:solidFill>
                  <a:srgbClr val="744922"/>
                </a:solidFill>
                <a:latin typeface="Meiryo UI" panose="020B0604030504040204" pitchFamily="50" charset="-128"/>
                <a:ea typeface="Meiryo UI" panose="020B0604030504040204" pitchFamily="50" charset="-128"/>
              </a:rPr>
              <a:t>ための</a:t>
            </a:r>
            <a:r>
              <a:rPr lang="en-US" sz="1800" b="1" dirty="0" err="1">
                <a:solidFill>
                  <a:srgbClr val="744922"/>
                </a:solidFill>
                <a:latin typeface="Meiryo UI" panose="020B0604030504040204" pitchFamily="50" charset="-128"/>
                <a:ea typeface="Meiryo UI" panose="020B0604030504040204" pitchFamily="50" charset="-128"/>
              </a:rPr>
              <a:t>有料サブスクリプションも利用</a:t>
            </a:r>
            <a:r>
              <a:rPr lang="ja-JP" altLang="en-US" sz="1800" b="1" dirty="0">
                <a:solidFill>
                  <a:srgbClr val="744922"/>
                </a:solidFill>
                <a:latin typeface="Meiryo UI" panose="020B0604030504040204" pitchFamily="50" charset="-128"/>
                <a:ea typeface="Meiryo UI" panose="020B0604030504040204" pitchFamily="50" charset="-128"/>
              </a:rPr>
              <a:t>可能</a:t>
            </a:r>
            <a:endParaRPr sz="1800" b="1" dirty="0">
              <a:solidFill>
                <a:srgbClr val="744922"/>
              </a:solidFill>
              <a:latin typeface="Meiryo UI" panose="020B0604030504040204" pitchFamily="50" charset="-128"/>
              <a:ea typeface="Meiryo UI" panose="020B0604030504040204" pitchFamily="50" charset="-128"/>
            </a:endParaRPr>
          </a:p>
          <a:p>
            <a:pPr marL="0" marR="0" lvl="0" indent="0" algn="l" rtl="0">
              <a:lnSpc>
                <a:spcPct val="100000"/>
              </a:lnSpc>
              <a:spcBef>
                <a:spcPts val="600"/>
              </a:spcBef>
              <a:spcAft>
                <a:spcPts val="0"/>
              </a:spcAft>
              <a:buNone/>
            </a:pPr>
            <a:endParaRPr sz="1800" b="1" dirty="0">
              <a:solidFill>
                <a:srgbClr val="744922"/>
              </a:solidFill>
              <a:latin typeface="Meiryo UI" panose="020B0604030504040204" pitchFamily="50" charset="-128"/>
              <a:ea typeface="Meiryo UI" panose="020B0604030504040204" pitchFamily="50" charset="-128"/>
            </a:endParaRPr>
          </a:p>
        </p:txBody>
      </p:sp>
      <p:pic>
        <p:nvPicPr>
          <p:cNvPr id="43" name="Google Shape;43;p13"/>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275667" y="894235"/>
            <a:ext cx="828000" cy="828000"/>
          </a:xfrm>
          <a:prstGeom prst="rect">
            <a:avLst/>
          </a:prstGeom>
          <a:noFill/>
          <a:ln>
            <a:noFill/>
          </a:ln>
          <a:effectLst>
            <a:outerShdw blurRad="50800" dist="38100" dir="2700000" algn="tl" rotWithShape="0">
              <a:srgbClr val="000000">
                <a:alpha val="40000"/>
              </a:srgbClr>
            </a:outerShdw>
          </a:effectLst>
        </p:spPr>
      </p:pic>
      <p:sp>
        <p:nvSpPr>
          <p:cNvPr id="44" name="Google Shape;44;p13"/>
          <p:cNvSpPr txBox="1"/>
          <p:nvPr/>
        </p:nvSpPr>
        <p:spPr>
          <a:xfrm>
            <a:off x="5824498" y="2327805"/>
            <a:ext cx="2762750" cy="138499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dirty="0">
                <a:latin typeface="Meiryo UI" panose="020B0604030504040204" pitchFamily="50" charset="-128"/>
                <a:ea typeface="Meiryo UI" panose="020B0604030504040204" pitchFamily="50" charset="-128"/>
              </a:rPr>
              <a:t>DA Drive Analyzer </a:t>
            </a:r>
            <a:r>
              <a:rPr lang="en-US" dirty="0" err="1">
                <a:latin typeface="Meiryo UI" panose="020B0604030504040204" pitchFamily="50" charset="-128"/>
                <a:ea typeface="Meiryo UI" panose="020B0604030504040204" pitchFamily="50" charset="-128"/>
              </a:rPr>
              <a:t>は、ディスク障害の前に警告し、貴重なデータを保護するのに役立つULINK</a:t>
            </a:r>
            <a:r>
              <a:rPr lang="en-US" dirty="0">
                <a:latin typeface="Meiryo UI" panose="020B0604030504040204" pitchFamily="50" charset="-128"/>
                <a:ea typeface="Meiryo UI" panose="020B0604030504040204" pitchFamily="50" charset="-128"/>
              </a:rPr>
              <a:t> </a:t>
            </a:r>
            <a:r>
              <a:rPr lang="en-US" dirty="0" err="1">
                <a:latin typeface="Meiryo UI" panose="020B0604030504040204" pitchFamily="50" charset="-128"/>
                <a:ea typeface="Meiryo UI" panose="020B0604030504040204" pitchFamily="50" charset="-128"/>
              </a:rPr>
              <a:t>AI予測テクノロジ</a:t>
            </a:r>
            <a:r>
              <a:rPr lang="ja-JP" altLang="en-US" dirty="0">
                <a:latin typeface="Meiryo UI" panose="020B0604030504040204" pitchFamily="50" charset="-128"/>
                <a:ea typeface="Meiryo UI" panose="020B0604030504040204" pitchFamily="50" charset="-128"/>
              </a:rPr>
              <a:t>ー</a:t>
            </a:r>
            <a:r>
              <a:rPr lang="en-US" dirty="0">
                <a:latin typeface="Meiryo UI" panose="020B0604030504040204" pitchFamily="50" charset="-128"/>
                <a:ea typeface="Meiryo UI" panose="020B0604030504040204" pitchFamily="50" charset="-128"/>
              </a:rPr>
              <a:t>を</a:t>
            </a:r>
            <a:r>
              <a:rPr lang="ja-JP" altLang="en-US" dirty="0">
                <a:latin typeface="Meiryo UI" panose="020B0604030504040204" pitchFamily="50" charset="-128"/>
                <a:ea typeface="Meiryo UI" panose="020B0604030504040204" pitchFamily="50" charset="-128"/>
              </a:rPr>
              <a:t>搭載しています。</a:t>
            </a:r>
            <a:endParaRPr dirty="0">
              <a:latin typeface="Meiryo UI" panose="020B0604030504040204" pitchFamily="50" charset="-128"/>
              <a:ea typeface="Meiryo UI" panose="020B0604030504040204" pitchFamily="50" charset="-128"/>
            </a:endParaRPr>
          </a:p>
          <a:p>
            <a:pPr marL="0" marR="0" lvl="0" indent="0" algn="l" rtl="0">
              <a:lnSpc>
                <a:spcPct val="100000"/>
              </a:lnSpc>
              <a:spcBef>
                <a:spcPts val="0"/>
              </a:spcBef>
              <a:spcAft>
                <a:spcPts val="0"/>
              </a:spcAft>
              <a:buNone/>
            </a:pPr>
            <a:endParaRPr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9878422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8"/>
        <p:cNvGrpSpPr/>
        <p:nvPr/>
      </p:nvGrpSpPr>
      <p:grpSpPr>
        <a:xfrm>
          <a:off x="0" y="0"/>
          <a:ext cx="0" cy="0"/>
          <a:chOff x="0" y="0"/>
          <a:chExt cx="0" cy="0"/>
        </a:xfrm>
      </p:grpSpPr>
      <p:sp>
        <p:nvSpPr>
          <p:cNvPr id="49" name="Google Shape;49;p14"/>
          <p:cNvSpPr txBox="1">
            <a:spLocks noGrp="1"/>
          </p:cNvSpPr>
          <p:nvPr>
            <p:ph type="title"/>
          </p:nvPr>
        </p:nvSpPr>
        <p:spPr>
          <a:xfrm>
            <a:off x="152994" y="182080"/>
            <a:ext cx="8833240" cy="642167"/>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3200"/>
              <a:buNone/>
            </a:pPr>
            <a:r>
              <a:rPr lang="en-US" dirty="0" err="1"/>
              <a:t>データセキュリティ</a:t>
            </a:r>
            <a:r>
              <a:rPr lang="en-US" dirty="0"/>
              <a:t>: </a:t>
            </a:r>
            <a:r>
              <a:rPr lang="en-US" dirty="0" err="1"/>
              <a:t>NASデータを保護</a:t>
            </a:r>
            <a:endParaRPr dirty="0"/>
          </a:p>
        </p:txBody>
      </p:sp>
      <p:sp>
        <p:nvSpPr>
          <p:cNvPr id="50" name="Google Shape;50;p14"/>
          <p:cNvSpPr txBox="1"/>
          <p:nvPr/>
        </p:nvSpPr>
        <p:spPr>
          <a:xfrm>
            <a:off x="5586630" y="799240"/>
            <a:ext cx="2828187" cy="40011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2000" b="1" dirty="0">
                <a:solidFill>
                  <a:srgbClr val="744922"/>
                </a:solidFill>
                <a:latin typeface="Meiryo UI" panose="020B0604030504040204" pitchFamily="50" charset="-128"/>
                <a:ea typeface="Meiryo UI" panose="020B0604030504040204" pitchFamily="50" charset="-128"/>
              </a:rPr>
              <a:t>Malware Remover</a:t>
            </a:r>
            <a:endParaRPr dirty="0">
              <a:latin typeface="Meiryo UI" panose="020B0604030504040204" pitchFamily="50" charset="-128"/>
              <a:ea typeface="Meiryo UI" panose="020B0604030504040204" pitchFamily="50" charset="-128"/>
            </a:endParaRPr>
          </a:p>
        </p:txBody>
      </p:sp>
      <p:sp>
        <p:nvSpPr>
          <p:cNvPr id="51" name="Google Shape;51;p14"/>
          <p:cNvSpPr txBox="1"/>
          <p:nvPr/>
        </p:nvSpPr>
        <p:spPr>
          <a:xfrm>
            <a:off x="1201815" y="903425"/>
            <a:ext cx="3689547" cy="40011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2000" b="1" dirty="0" err="1">
                <a:solidFill>
                  <a:srgbClr val="744922"/>
                </a:solidFill>
                <a:latin typeface="Meiryo UI" panose="020B0604030504040204" pitchFamily="50" charset="-128"/>
                <a:ea typeface="Meiryo UI" panose="020B0604030504040204" pitchFamily="50" charset="-128"/>
              </a:rPr>
              <a:t>QuFirewall</a:t>
            </a:r>
            <a:endParaRPr dirty="0">
              <a:latin typeface="Meiryo UI" panose="020B0604030504040204" pitchFamily="50" charset="-128"/>
              <a:ea typeface="Meiryo UI" panose="020B0604030504040204" pitchFamily="50" charset="-128"/>
            </a:endParaRPr>
          </a:p>
        </p:txBody>
      </p:sp>
      <p:pic>
        <p:nvPicPr>
          <p:cNvPr id="52" name="Google Shape;52;p14"/>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775980" y="2118934"/>
            <a:ext cx="3797864" cy="2401382"/>
          </a:xfrm>
          <a:prstGeom prst="rect">
            <a:avLst/>
          </a:prstGeom>
          <a:noFill/>
          <a:ln>
            <a:noFill/>
          </a:ln>
        </p:spPr>
      </p:pic>
      <p:pic>
        <p:nvPicPr>
          <p:cNvPr id="53" name="Google Shape;53;p14"/>
          <p:cNvPicPr preferRelativeResize="0"/>
          <p:nvPr/>
        </p:nvPicPr>
        <p:blipFill rotWithShape="1">
          <a:blip r:embed="rId4" cstate="screen">
            <a:alphaModFix/>
            <a:extLst>
              <a:ext uri="{28A0092B-C50C-407E-A947-70E740481C1C}">
                <a14:useLocalDpi xmlns:a14="http://schemas.microsoft.com/office/drawing/2010/main"/>
              </a:ext>
            </a:extLst>
          </a:blip>
          <a:srcRect b="27094"/>
          <a:stretch/>
        </p:blipFill>
        <p:spPr>
          <a:xfrm>
            <a:off x="506546" y="2118933"/>
            <a:ext cx="3689548" cy="2401383"/>
          </a:xfrm>
          <a:prstGeom prst="rect">
            <a:avLst/>
          </a:prstGeom>
          <a:noFill/>
          <a:ln>
            <a:noFill/>
          </a:ln>
        </p:spPr>
      </p:pic>
      <p:pic>
        <p:nvPicPr>
          <p:cNvPr id="54" name="Google Shape;54;p14"/>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4725270" y="1029541"/>
            <a:ext cx="828000" cy="828000"/>
          </a:xfrm>
          <a:prstGeom prst="rect">
            <a:avLst/>
          </a:prstGeom>
          <a:noFill/>
          <a:ln>
            <a:noFill/>
          </a:ln>
          <a:effectLst>
            <a:outerShdw blurRad="50800" dist="38100" dir="2700000" algn="tl" rotWithShape="0">
              <a:srgbClr val="000000">
                <a:alpha val="40000"/>
              </a:srgbClr>
            </a:outerShdw>
          </a:effectLst>
        </p:spPr>
      </p:pic>
      <p:pic>
        <p:nvPicPr>
          <p:cNvPr id="55" name="Google Shape;55;p14"/>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328310" y="1029541"/>
            <a:ext cx="828552" cy="828000"/>
          </a:xfrm>
          <a:prstGeom prst="rect">
            <a:avLst/>
          </a:prstGeom>
          <a:noFill/>
          <a:ln>
            <a:noFill/>
          </a:ln>
          <a:effectLst>
            <a:outerShdw blurRad="50800" dist="38100" dir="2700000" algn="tl" rotWithShape="0">
              <a:srgbClr val="000000">
                <a:alpha val="40000"/>
              </a:srgbClr>
            </a:outerShdw>
          </a:effectLst>
        </p:spPr>
      </p:pic>
      <p:sp>
        <p:nvSpPr>
          <p:cNvPr id="56" name="Google Shape;56;p14"/>
          <p:cNvSpPr txBox="1"/>
          <p:nvPr/>
        </p:nvSpPr>
        <p:spPr>
          <a:xfrm>
            <a:off x="1241525" y="1217451"/>
            <a:ext cx="3078420" cy="671659"/>
          </a:xfrm>
          <a:prstGeom prst="rect">
            <a:avLst/>
          </a:prstGeom>
          <a:noFill/>
          <a:ln>
            <a:noFill/>
          </a:ln>
        </p:spPr>
        <p:txBody>
          <a:bodyPr spcFirstLastPara="1" wrap="square" lIns="91425" tIns="45700" rIns="91425" bIns="45700" anchor="t" anchorCtr="0">
            <a:noAutofit/>
          </a:bodyPr>
          <a:lstStyle/>
          <a:p>
            <a:pPr lvl="0">
              <a:lnSpc>
                <a:spcPct val="130000"/>
              </a:lnSpc>
              <a:buSzPts val="1000"/>
            </a:pPr>
            <a:r>
              <a:rPr lang="en-US" sz="1000" dirty="0" err="1">
                <a:solidFill>
                  <a:srgbClr val="2B2929"/>
                </a:solidFill>
                <a:latin typeface="Meiryo UI" panose="020B0604030504040204" pitchFamily="50" charset="-128"/>
                <a:ea typeface="Meiryo UI" panose="020B0604030504040204" pitchFamily="50" charset="-128"/>
              </a:rPr>
              <a:t>IPアドレスとリージョンを許可</a:t>
            </a:r>
            <a:r>
              <a:rPr lang="en-US" sz="1000" dirty="0">
                <a:solidFill>
                  <a:srgbClr val="2B2929"/>
                </a:solidFill>
                <a:latin typeface="Meiryo UI" panose="020B0604030504040204" pitchFamily="50" charset="-128"/>
                <a:ea typeface="Meiryo UI" panose="020B0604030504040204" pitchFamily="50" charset="-128"/>
              </a:rPr>
              <a:t>/</a:t>
            </a:r>
            <a:r>
              <a:rPr lang="en-US" sz="1000" dirty="0" err="1">
                <a:solidFill>
                  <a:srgbClr val="2B2929"/>
                </a:solidFill>
                <a:latin typeface="Meiryo UI" panose="020B0604030504040204" pitchFamily="50" charset="-128"/>
                <a:ea typeface="Meiryo UI" panose="020B0604030504040204" pitchFamily="50" charset="-128"/>
              </a:rPr>
              <a:t>拒否して不正アクセスやブルートフォース攻撃を防</a:t>
            </a:r>
            <a:r>
              <a:rPr lang="ja-JP" altLang="en-US" sz="1000" dirty="0">
                <a:solidFill>
                  <a:srgbClr val="2B2929"/>
                </a:solidFill>
                <a:latin typeface="Meiryo UI" panose="020B0604030504040204" pitchFamily="50" charset="-128"/>
                <a:ea typeface="Meiryo UI" panose="020B0604030504040204" pitchFamily="50" charset="-128"/>
              </a:rPr>
              <a:t>ぎ、</a:t>
            </a:r>
            <a:r>
              <a:rPr lang="en-US" altLang="ja-JP" sz="1000" dirty="0" err="1">
                <a:solidFill>
                  <a:srgbClr val="2B2929"/>
                </a:solidFill>
                <a:latin typeface="Meiryo UI" panose="020B0604030504040204" pitchFamily="50" charset="-128"/>
                <a:ea typeface="Meiryo UI" panose="020B0604030504040204" pitchFamily="50" charset="-128"/>
              </a:rPr>
              <a:t>データとサービスのセキュリティを保護する</a:t>
            </a:r>
            <a:r>
              <a:rPr lang="en-US" sz="1000" dirty="0" err="1">
                <a:solidFill>
                  <a:srgbClr val="2B2929"/>
                </a:solidFill>
                <a:latin typeface="Meiryo UI" panose="020B0604030504040204" pitchFamily="50" charset="-128"/>
                <a:ea typeface="Meiryo UI" panose="020B0604030504040204" pitchFamily="50" charset="-128"/>
              </a:rPr>
              <a:t>ことができます</a:t>
            </a:r>
            <a:r>
              <a:rPr lang="en-US" sz="1000" dirty="0">
                <a:solidFill>
                  <a:srgbClr val="2B2929"/>
                </a:solidFill>
                <a:latin typeface="Meiryo UI" panose="020B0604030504040204" pitchFamily="50" charset="-128"/>
                <a:ea typeface="Meiryo UI" panose="020B0604030504040204" pitchFamily="50" charset="-128"/>
              </a:rPr>
              <a:t>。</a:t>
            </a:r>
            <a:endParaRPr dirty="0">
              <a:latin typeface="Meiryo UI" panose="020B0604030504040204" pitchFamily="50" charset="-128"/>
              <a:ea typeface="Meiryo UI" panose="020B0604030504040204" pitchFamily="50" charset="-128"/>
            </a:endParaRPr>
          </a:p>
        </p:txBody>
      </p:sp>
      <p:sp>
        <p:nvSpPr>
          <p:cNvPr id="57" name="Google Shape;57;p14"/>
          <p:cNvSpPr txBox="1"/>
          <p:nvPr/>
        </p:nvSpPr>
        <p:spPr>
          <a:xfrm>
            <a:off x="5625585" y="1113266"/>
            <a:ext cx="3078420" cy="871713"/>
          </a:xfrm>
          <a:prstGeom prst="rect">
            <a:avLst/>
          </a:prstGeom>
          <a:noFill/>
          <a:ln>
            <a:noFill/>
          </a:ln>
        </p:spPr>
        <p:txBody>
          <a:bodyPr spcFirstLastPara="1" wrap="square" lIns="91425" tIns="45700" rIns="91425" bIns="45700" anchor="t" anchorCtr="0">
            <a:noAutofit/>
          </a:bodyPr>
          <a:lstStyle/>
          <a:p>
            <a:pPr lvl="0">
              <a:lnSpc>
                <a:spcPct val="130000"/>
              </a:lnSpc>
              <a:buSzPts val="1000"/>
            </a:pPr>
            <a:r>
              <a:rPr lang="en-US" sz="1000" dirty="0" err="1">
                <a:solidFill>
                  <a:srgbClr val="2B2929"/>
                </a:solidFill>
                <a:latin typeface="Meiryo UI" panose="020B0604030504040204" pitchFamily="50" charset="-128"/>
                <a:ea typeface="Meiryo UI" panose="020B0604030504040204" pitchFamily="50" charset="-128"/>
              </a:rPr>
              <a:t>最新のマルウェア定義をダウンロードし</a:t>
            </a:r>
            <a:r>
              <a:rPr lang="ja-JP" altLang="en-US" sz="1000" dirty="0">
                <a:solidFill>
                  <a:srgbClr val="2B2929"/>
                </a:solidFill>
                <a:latin typeface="Meiryo UI" panose="020B0604030504040204" pitchFamily="50" charset="-128"/>
                <a:ea typeface="Meiryo UI" panose="020B0604030504040204" pitchFamily="50" charset="-128"/>
              </a:rPr>
              <a:t>、</a:t>
            </a:r>
            <a:r>
              <a:rPr lang="en-US" altLang="ja-JP" sz="1000" dirty="0" err="1">
                <a:solidFill>
                  <a:srgbClr val="2B2929"/>
                </a:solidFill>
                <a:latin typeface="Meiryo UI" panose="020B0604030504040204" pitchFamily="50" charset="-128"/>
                <a:ea typeface="Meiryo UI" panose="020B0604030504040204" pitchFamily="50" charset="-128"/>
              </a:rPr>
              <a:t>NASを定期的にスキャンし</a:t>
            </a:r>
            <a:r>
              <a:rPr lang="en-US" sz="1000" dirty="0" err="1">
                <a:solidFill>
                  <a:srgbClr val="2B2929"/>
                </a:solidFill>
                <a:latin typeface="Meiryo UI" panose="020B0604030504040204" pitchFamily="50" charset="-128"/>
                <a:ea typeface="Meiryo UI" panose="020B0604030504040204" pitchFamily="50" charset="-128"/>
              </a:rPr>
              <a:t>ます。その後</a:t>
            </a:r>
            <a:r>
              <a:rPr lang="ja-JP" altLang="en-US" sz="1000" dirty="0">
                <a:solidFill>
                  <a:srgbClr val="2B2929"/>
                </a:solidFill>
                <a:latin typeface="Meiryo UI" panose="020B0604030504040204" pitchFamily="50" charset="-128"/>
                <a:ea typeface="Meiryo UI" panose="020B0604030504040204" pitchFamily="50" charset="-128"/>
              </a:rPr>
              <a:t>は</a:t>
            </a:r>
            <a:r>
              <a:rPr lang="en-US" sz="1000" dirty="0">
                <a:solidFill>
                  <a:srgbClr val="2B2929"/>
                </a:solidFill>
                <a:latin typeface="Meiryo UI" panose="020B0604030504040204" pitchFamily="50" charset="-128"/>
                <a:ea typeface="Meiryo UI" panose="020B0604030504040204" pitchFamily="50" charset="-128"/>
              </a:rPr>
              <a:t>、</a:t>
            </a:r>
            <a:r>
              <a:rPr lang="en-US" sz="1000" dirty="0" err="1">
                <a:solidFill>
                  <a:srgbClr val="2B2929"/>
                </a:solidFill>
                <a:latin typeface="Meiryo UI" panose="020B0604030504040204" pitchFamily="50" charset="-128"/>
                <a:ea typeface="Meiryo UI" panose="020B0604030504040204" pitchFamily="50" charset="-128"/>
              </a:rPr>
              <a:t>攻撃を受けた場合</a:t>
            </a:r>
            <a:r>
              <a:rPr lang="ja-JP" altLang="en-US" sz="1000" dirty="0" err="1">
                <a:solidFill>
                  <a:srgbClr val="2B2929"/>
                </a:solidFill>
                <a:latin typeface="Meiryo UI" panose="020B0604030504040204" pitchFamily="50" charset="-128"/>
                <a:ea typeface="Meiryo UI" panose="020B0604030504040204" pitchFamily="50" charset="-128"/>
              </a:rPr>
              <a:t>に</a:t>
            </a:r>
            <a:r>
              <a:rPr lang="en-US" sz="1000" dirty="0" err="1">
                <a:solidFill>
                  <a:srgbClr val="2B2929"/>
                </a:solidFill>
                <a:latin typeface="Meiryo UI" panose="020B0604030504040204" pitchFamily="50" charset="-128"/>
                <a:ea typeface="Meiryo UI" panose="020B0604030504040204" pitchFamily="50" charset="-128"/>
              </a:rPr>
              <a:t>感染したファイルをリアルタイムで除外できるため、NASデータのセキュリティレベルが向上します</a:t>
            </a:r>
            <a:r>
              <a:rPr lang="en-US" sz="1000" dirty="0">
                <a:solidFill>
                  <a:srgbClr val="2B2929"/>
                </a:solidFill>
                <a:latin typeface="Meiryo UI" panose="020B0604030504040204" pitchFamily="50" charset="-128"/>
                <a:ea typeface="Meiryo UI" panose="020B0604030504040204" pitchFamily="50" charset="-128"/>
              </a:rPr>
              <a:t>。</a:t>
            </a:r>
            <a:endParaRPr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6742493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62" name="Google Shape;62;p15" descr="一張含有 文字, 室內, 螢幕擷取畫面, 差異 的圖片&#10;&#10;自動產生的描述"/>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959308" y="936535"/>
            <a:ext cx="5099755" cy="2856666"/>
          </a:xfrm>
          <a:prstGeom prst="rect">
            <a:avLst/>
          </a:prstGeom>
          <a:noFill/>
          <a:ln>
            <a:noFill/>
          </a:ln>
        </p:spPr>
      </p:pic>
      <p:sp>
        <p:nvSpPr>
          <p:cNvPr id="63" name="Google Shape;63;p15"/>
          <p:cNvSpPr txBox="1">
            <a:spLocks noGrp="1"/>
          </p:cNvSpPr>
          <p:nvPr>
            <p:ph type="title"/>
          </p:nvPr>
        </p:nvSpPr>
        <p:spPr>
          <a:xfrm>
            <a:off x="152994" y="182080"/>
            <a:ext cx="8833240" cy="642167"/>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3200"/>
              <a:buNone/>
            </a:pPr>
            <a:r>
              <a:rPr lang="en-US" dirty="0"/>
              <a:t>QVR Elite - </a:t>
            </a:r>
            <a:r>
              <a:rPr lang="en-US" dirty="0" err="1"/>
              <a:t>監視システム</a:t>
            </a:r>
            <a:endParaRPr dirty="0">
              <a:sym typeface="Arial"/>
            </a:endParaRPr>
          </a:p>
        </p:txBody>
      </p:sp>
      <p:sp>
        <p:nvSpPr>
          <p:cNvPr id="64" name="Google Shape;64;p15"/>
          <p:cNvSpPr txBox="1"/>
          <p:nvPr/>
        </p:nvSpPr>
        <p:spPr>
          <a:xfrm>
            <a:off x="6477774" y="1408466"/>
            <a:ext cx="2034828" cy="307777"/>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dirty="0">
                <a:solidFill>
                  <a:schemeClr val="lt2"/>
                </a:solidFill>
                <a:latin typeface="Meiryo UI" panose="020B0604030504040204" pitchFamily="50" charset="-128"/>
                <a:ea typeface="Meiryo UI" panose="020B0604030504040204" pitchFamily="50" charset="-128"/>
              </a:rPr>
              <a:t>MP4 </a:t>
            </a:r>
            <a:r>
              <a:rPr lang="en-US" dirty="0" err="1">
                <a:solidFill>
                  <a:schemeClr val="lt2"/>
                </a:solidFill>
                <a:latin typeface="Meiryo UI" panose="020B0604030504040204" pitchFamily="50" charset="-128"/>
                <a:ea typeface="Meiryo UI" panose="020B0604030504040204" pitchFamily="50" charset="-128"/>
              </a:rPr>
              <a:t>記録形式</a:t>
            </a:r>
            <a:endParaRPr dirty="0">
              <a:latin typeface="Meiryo UI" panose="020B0604030504040204" pitchFamily="50" charset="-128"/>
              <a:ea typeface="Meiryo UI" panose="020B0604030504040204" pitchFamily="50" charset="-128"/>
            </a:endParaRPr>
          </a:p>
        </p:txBody>
      </p:sp>
      <p:sp>
        <p:nvSpPr>
          <p:cNvPr id="65" name="Google Shape;65;p15"/>
          <p:cNvSpPr txBox="1"/>
          <p:nvPr/>
        </p:nvSpPr>
        <p:spPr>
          <a:xfrm>
            <a:off x="6477774" y="2825151"/>
            <a:ext cx="2034828" cy="307777"/>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dirty="0" err="1">
                <a:solidFill>
                  <a:schemeClr val="lt2"/>
                </a:solidFill>
                <a:latin typeface="Meiryo UI" panose="020B0604030504040204" pitchFamily="50" charset="-128"/>
                <a:ea typeface="Meiryo UI" panose="020B0604030504040204" pitchFamily="50" charset="-128"/>
              </a:rPr>
              <a:t>柔軟なサブスクリプション</a:t>
            </a:r>
            <a:endParaRPr dirty="0">
              <a:latin typeface="Meiryo UI" panose="020B0604030504040204" pitchFamily="50" charset="-128"/>
              <a:ea typeface="Meiryo UI" panose="020B0604030504040204" pitchFamily="50" charset="-128"/>
            </a:endParaRPr>
          </a:p>
        </p:txBody>
      </p:sp>
      <p:sp>
        <p:nvSpPr>
          <p:cNvPr id="66" name="Google Shape;66;p15"/>
          <p:cNvSpPr txBox="1"/>
          <p:nvPr/>
        </p:nvSpPr>
        <p:spPr>
          <a:xfrm>
            <a:off x="6445367" y="4227764"/>
            <a:ext cx="2099641" cy="307777"/>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dirty="0" err="1">
                <a:solidFill>
                  <a:schemeClr val="lt2"/>
                </a:solidFill>
                <a:latin typeface="Meiryo UI" panose="020B0604030504040204" pitchFamily="50" charset="-128"/>
                <a:ea typeface="Meiryo UI" panose="020B0604030504040204" pitchFamily="50" charset="-128"/>
              </a:rPr>
              <a:t>拡張可能な容量</a:t>
            </a:r>
            <a:endParaRPr dirty="0">
              <a:latin typeface="Meiryo UI" panose="020B0604030504040204" pitchFamily="50" charset="-128"/>
              <a:ea typeface="Meiryo UI" panose="020B0604030504040204" pitchFamily="50" charset="-128"/>
            </a:endParaRPr>
          </a:p>
        </p:txBody>
      </p:sp>
      <p:grpSp>
        <p:nvGrpSpPr>
          <p:cNvPr id="67" name="Google Shape;67;p15"/>
          <p:cNvGrpSpPr/>
          <p:nvPr/>
        </p:nvGrpSpPr>
        <p:grpSpPr>
          <a:xfrm>
            <a:off x="1664613" y="3793201"/>
            <a:ext cx="731295" cy="731295"/>
            <a:chOff x="1104950" y="3708097"/>
            <a:chExt cx="979543" cy="979543"/>
          </a:xfrm>
        </p:grpSpPr>
        <p:pic>
          <p:nvPicPr>
            <p:cNvPr id="68" name="Google Shape;68;p15"/>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rot="10800000">
              <a:off x="1104950" y="3708097"/>
              <a:ext cx="979543" cy="979543"/>
            </a:xfrm>
            <a:prstGeom prst="roundRect">
              <a:avLst>
                <a:gd name="adj" fmla="val 16667"/>
              </a:avLst>
            </a:prstGeom>
            <a:noFill/>
            <a:ln>
              <a:noFill/>
            </a:ln>
          </p:spPr>
        </p:pic>
        <p:pic>
          <p:nvPicPr>
            <p:cNvPr id="69" name="Google Shape;69;p15"/>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1225755" y="3912055"/>
              <a:ext cx="817477" cy="537620"/>
            </a:xfrm>
            <a:prstGeom prst="rect">
              <a:avLst/>
            </a:prstGeom>
            <a:noFill/>
            <a:ln>
              <a:noFill/>
            </a:ln>
          </p:spPr>
        </p:pic>
      </p:grpSp>
      <p:sp>
        <p:nvSpPr>
          <p:cNvPr id="70" name="Google Shape;70;p15"/>
          <p:cNvSpPr txBox="1"/>
          <p:nvPr/>
        </p:nvSpPr>
        <p:spPr>
          <a:xfrm>
            <a:off x="2364075" y="3822988"/>
            <a:ext cx="3556033" cy="64633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2000" b="1" dirty="0" err="1">
                <a:solidFill>
                  <a:srgbClr val="744922"/>
                </a:solidFill>
                <a:latin typeface="Meiryo UI" panose="020B0604030504040204" pitchFamily="50" charset="-128"/>
                <a:ea typeface="Meiryo UI" panose="020B0604030504040204" pitchFamily="50" charset="-128"/>
              </a:rPr>
              <a:t>ベース埋め込みチャネル</a:t>
            </a:r>
            <a:endParaRPr sz="2000" b="1" dirty="0">
              <a:solidFill>
                <a:srgbClr val="744922"/>
              </a:solidFill>
              <a:latin typeface="Meiryo UI" panose="020B0604030504040204" pitchFamily="50" charset="-128"/>
              <a:ea typeface="Meiryo UI" panose="020B0604030504040204" pitchFamily="50" charset="-128"/>
            </a:endParaRPr>
          </a:p>
          <a:p>
            <a:pPr marL="0" marR="0" lvl="0" indent="0" algn="l" rtl="0">
              <a:lnSpc>
                <a:spcPct val="100000"/>
              </a:lnSpc>
              <a:spcBef>
                <a:spcPts val="0"/>
              </a:spcBef>
              <a:spcAft>
                <a:spcPts val="0"/>
              </a:spcAft>
              <a:buNone/>
            </a:pPr>
            <a:r>
              <a:rPr lang="en-US" sz="2000" b="1" dirty="0">
                <a:solidFill>
                  <a:srgbClr val="744922"/>
                </a:solidFill>
                <a:latin typeface="Meiryo UI" panose="020B0604030504040204" pitchFamily="50" charset="-128"/>
                <a:ea typeface="Meiryo UI" panose="020B0604030504040204" pitchFamily="50" charset="-128"/>
              </a:rPr>
              <a:t>(</a:t>
            </a:r>
            <a:r>
              <a:rPr lang="en-US" sz="2000" b="1" dirty="0" err="1">
                <a:solidFill>
                  <a:srgbClr val="744922"/>
                </a:solidFill>
                <a:latin typeface="Meiryo UI" panose="020B0604030504040204" pitchFamily="50" charset="-128"/>
                <a:ea typeface="Meiryo UI" panose="020B0604030504040204" pitchFamily="50" charset="-128"/>
              </a:rPr>
              <a:t>柔軟な拡張</a:t>
            </a:r>
            <a:r>
              <a:rPr lang="en-US" sz="2000" b="1" dirty="0">
                <a:solidFill>
                  <a:srgbClr val="744922"/>
                </a:solidFill>
                <a:latin typeface="Meiryo UI" panose="020B0604030504040204" pitchFamily="50" charset="-128"/>
                <a:ea typeface="Meiryo UI" panose="020B0604030504040204" pitchFamily="50" charset="-128"/>
              </a:rPr>
              <a:t>)</a:t>
            </a:r>
            <a:endParaRPr sz="2000" b="1" dirty="0">
              <a:solidFill>
                <a:srgbClr val="744922"/>
              </a:solidFill>
              <a:latin typeface="Meiryo UI" panose="020B0604030504040204" pitchFamily="50" charset="-128"/>
              <a:ea typeface="Meiryo UI" panose="020B0604030504040204" pitchFamily="50" charset="-128"/>
            </a:endParaRPr>
          </a:p>
        </p:txBody>
      </p:sp>
      <p:sp>
        <p:nvSpPr>
          <p:cNvPr id="71" name="Google Shape;71;p15"/>
          <p:cNvSpPr/>
          <p:nvPr/>
        </p:nvSpPr>
        <p:spPr>
          <a:xfrm>
            <a:off x="6731917" y="428996"/>
            <a:ext cx="1526542" cy="967156"/>
          </a:xfrm>
          <a:prstGeom prst="roundRect">
            <a:avLst>
              <a:gd name="adj" fmla="val 6364"/>
            </a:avLst>
          </a:prstGeom>
          <a:noFill/>
          <a:ln w="12700" cap="flat" cmpd="sng">
            <a:solidFill>
              <a:srgbClr val="1E1E1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72" name="Google Shape;72;p15"/>
          <p:cNvSpPr/>
          <p:nvPr/>
        </p:nvSpPr>
        <p:spPr>
          <a:xfrm>
            <a:off x="6731917" y="1850042"/>
            <a:ext cx="1526542" cy="967156"/>
          </a:xfrm>
          <a:prstGeom prst="roundRect">
            <a:avLst>
              <a:gd name="adj" fmla="val 6364"/>
            </a:avLst>
          </a:prstGeom>
          <a:noFill/>
          <a:ln w="12700" cap="flat" cmpd="sng">
            <a:solidFill>
              <a:srgbClr val="1E1E1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73" name="Google Shape;73;p15"/>
          <p:cNvSpPr/>
          <p:nvPr/>
        </p:nvSpPr>
        <p:spPr>
          <a:xfrm>
            <a:off x="6731917" y="3260608"/>
            <a:ext cx="1526542" cy="967156"/>
          </a:xfrm>
          <a:prstGeom prst="roundRect">
            <a:avLst>
              <a:gd name="adj" fmla="val 6364"/>
            </a:avLst>
          </a:prstGeom>
          <a:noFill/>
          <a:ln w="12700" cap="flat" cmpd="sng">
            <a:solidFill>
              <a:srgbClr val="1E1E1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pic>
        <p:nvPicPr>
          <p:cNvPr id="74" name="Google Shape;74;p15"/>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6837045" y="1899354"/>
            <a:ext cx="1309057" cy="890543"/>
          </a:xfrm>
          <a:prstGeom prst="rect">
            <a:avLst/>
          </a:prstGeom>
          <a:noFill/>
          <a:ln>
            <a:noFill/>
          </a:ln>
        </p:spPr>
      </p:pic>
      <p:pic>
        <p:nvPicPr>
          <p:cNvPr id="75" name="Google Shape;75;p15"/>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7009067" y="484847"/>
            <a:ext cx="965015" cy="866341"/>
          </a:xfrm>
          <a:prstGeom prst="rect">
            <a:avLst/>
          </a:prstGeom>
          <a:noFill/>
          <a:ln>
            <a:noFill/>
          </a:ln>
        </p:spPr>
      </p:pic>
      <p:grpSp>
        <p:nvGrpSpPr>
          <p:cNvPr id="76" name="Google Shape;76;p15"/>
          <p:cNvGrpSpPr/>
          <p:nvPr/>
        </p:nvGrpSpPr>
        <p:grpSpPr>
          <a:xfrm>
            <a:off x="6906517" y="3458886"/>
            <a:ext cx="456533" cy="639398"/>
            <a:chOff x="6497364" y="3532238"/>
            <a:chExt cx="456533" cy="639398"/>
          </a:xfrm>
        </p:grpSpPr>
        <p:sp>
          <p:nvSpPr>
            <p:cNvPr id="77" name="Google Shape;77;p15"/>
            <p:cNvSpPr/>
            <p:nvPr/>
          </p:nvSpPr>
          <p:spPr>
            <a:xfrm>
              <a:off x="6497371" y="3933968"/>
              <a:ext cx="456505" cy="237668"/>
            </a:xfrm>
            <a:custGeom>
              <a:avLst/>
              <a:gdLst/>
              <a:ahLst/>
              <a:cxnLst/>
              <a:rect l="l" t="t" r="r" b="b"/>
              <a:pathLst>
                <a:path w="456505" h="237668" extrusionOk="0">
                  <a:moveTo>
                    <a:pt x="455125" y="-958"/>
                  </a:moveTo>
                  <a:lnTo>
                    <a:pt x="454430" y="-958"/>
                  </a:lnTo>
                  <a:cubicBezTo>
                    <a:pt x="454430" y="-687"/>
                    <a:pt x="454493" y="-416"/>
                    <a:pt x="454493" y="-146"/>
                  </a:cubicBezTo>
                  <a:cubicBezTo>
                    <a:pt x="454493" y="40281"/>
                    <a:pt x="352474" y="73064"/>
                    <a:pt x="226622" y="73064"/>
                  </a:cubicBezTo>
                  <a:cubicBezTo>
                    <a:pt x="100770" y="73064"/>
                    <a:pt x="-1249" y="40281"/>
                    <a:pt x="-1249" y="-146"/>
                  </a:cubicBezTo>
                  <a:cubicBezTo>
                    <a:pt x="-1249" y="-416"/>
                    <a:pt x="-1193" y="-687"/>
                    <a:pt x="-1179" y="-958"/>
                  </a:cubicBezTo>
                  <a:lnTo>
                    <a:pt x="-1374" y="-958"/>
                  </a:lnTo>
                  <a:lnTo>
                    <a:pt x="-1374" y="162666"/>
                  </a:lnTo>
                  <a:lnTo>
                    <a:pt x="-1193" y="162666"/>
                  </a:lnTo>
                  <a:cubicBezTo>
                    <a:pt x="-1193" y="162666"/>
                    <a:pt x="-1249" y="163222"/>
                    <a:pt x="-1249" y="163465"/>
                  </a:cubicBezTo>
                  <a:cubicBezTo>
                    <a:pt x="-1249" y="203899"/>
                    <a:pt x="100770" y="236710"/>
                    <a:pt x="226622" y="236710"/>
                  </a:cubicBezTo>
                  <a:cubicBezTo>
                    <a:pt x="352474" y="236710"/>
                    <a:pt x="454493" y="203885"/>
                    <a:pt x="454493" y="163451"/>
                  </a:cubicBezTo>
                  <a:cubicBezTo>
                    <a:pt x="454493" y="163201"/>
                    <a:pt x="454444" y="162666"/>
                    <a:pt x="454437" y="162666"/>
                  </a:cubicBezTo>
                  <a:lnTo>
                    <a:pt x="455132" y="162666"/>
                  </a:lnTo>
                  <a:close/>
                </a:path>
              </a:pathLst>
            </a:custGeom>
            <a:noFill/>
            <a:ln w="9525" cap="rnd" cmpd="sng">
              <a:solidFill>
                <a:srgbClr val="3E3A39"/>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Meiryo UI" panose="020B0604030504040204" pitchFamily="50" charset="-128"/>
                <a:ea typeface="Meiryo UI" panose="020B0604030504040204" pitchFamily="50" charset="-128"/>
                <a:sym typeface="Arial"/>
              </a:endParaRPr>
            </a:p>
          </p:txBody>
        </p:sp>
        <p:sp>
          <p:nvSpPr>
            <p:cNvPr id="78" name="Google Shape;78;p15"/>
            <p:cNvSpPr/>
            <p:nvPr/>
          </p:nvSpPr>
          <p:spPr>
            <a:xfrm>
              <a:off x="6497392" y="3769336"/>
              <a:ext cx="456505" cy="238071"/>
            </a:xfrm>
            <a:custGeom>
              <a:avLst/>
              <a:gdLst/>
              <a:ahLst/>
              <a:cxnLst/>
              <a:rect l="l" t="t" r="r" b="b"/>
              <a:pathLst>
                <a:path w="456505" h="238071" extrusionOk="0">
                  <a:moveTo>
                    <a:pt x="455104" y="-958"/>
                  </a:moveTo>
                  <a:lnTo>
                    <a:pt x="454409" y="-958"/>
                  </a:lnTo>
                  <a:cubicBezTo>
                    <a:pt x="454409" y="-611"/>
                    <a:pt x="454493" y="-264"/>
                    <a:pt x="454493" y="77"/>
                  </a:cubicBezTo>
                  <a:cubicBezTo>
                    <a:pt x="454493" y="40511"/>
                    <a:pt x="352474" y="73280"/>
                    <a:pt x="226622" y="73280"/>
                  </a:cubicBezTo>
                  <a:cubicBezTo>
                    <a:pt x="100770" y="73280"/>
                    <a:pt x="-1249" y="40511"/>
                    <a:pt x="-1249" y="77"/>
                  </a:cubicBezTo>
                  <a:cubicBezTo>
                    <a:pt x="-1249" y="-271"/>
                    <a:pt x="-1179" y="-618"/>
                    <a:pt x="-1165" y="-958"/>
                  </a:cubicBezTo>
                  <a:lnTo>
                    <a:pt x="-1374" y="-958"/>
                  </a:lnTo>
                  <a:lnTo>
                    <a:pt x="-1374" y="163722"/>
                  </a:lnTo>
                  <a:lnTo>
                    <a:pt x="-1193" y="163722"/>
                  </a:lnTo>
                  <a:cubicBezTo>
                    <a:pt x="-1242" y="163840"/>
                    <a:pt x="-1255" y="163965"/>
                    <a:pt x="-1249" y="164090"/>
                  </a:cubicBezTo>
                  <a:cubicBezTo>
                    <a:pt x="-1249" y="204524"/>
                    <a:pt x="100770" y="237113"/>
                    <a:pt x="226622" y="237113"/>
                  </a:cubicBezTo>
                  <a:cubicBezTo>
                    <a:pt x="352474" y="237113"/>
                    <a:pt x="454493" y="204614"/>
                    <a:pt x="454493" y="164153"/>
                  </a:cubicBezTo>
                  <a:cubicBezTo>
                    <a:pt x="454493" y="163993"/>
                    <a:pt x="454479" y="163840"/>
                    <a:pt x="454437" y="163687"/>
                  </a:cubicBezTo>
                  <a:lnTo>
                    <a:pt x="455132" y="163687"/>
                  </a:lnTo>
                  <a:close/>
                </a:path>
              </a:pathLst>
            </a:custGeom>
            <a:noFill/>
            <a:ln w="9525" cap="rnd" cmpd="sng">
              <a:solidFill>
                <a:srgbClr val="3E3A39"/>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Meiryo UI" panose="020B0604030504040204" pitchFamily="50" charset="-128"/>
                <a:ea typeface="Meiryo UI" panose="020B0604030504040204" pitchFamily="50" charset="-128"/>
                <a:sym typeface="Arial"/>
              </a:endParaRPr>
            </a:p>
          </p:txBody>
        </p:sp>
        <p:sp>
          <p:nvSpPr>
            <p:cNvPr id="79" name="Google Shape;79;p15"/>
            <p:cNvSpPr/>
            <p:nvPr/>
          </p:nvSpPr>
          <p:spPr>
            <a:xfrm>
              <a:off x="6497364" y="3605197"/>
              <a:ext cx="456505" cy="237195"/>
            </a:xfrm>
            <a:custGeom>
              <a:avLst/>
              <a:gdLst/>
              <a:ahLst/>
              <a:cxnLst/>
              <a:rect l="l" t="t" r="r" b="b"/>
              <a:pathLst>
                <a:path w="456505" h="237195" extrusionOk="0">
                  <a:moveTo>
                    <a:pt x="455132" y="-958"/>
                  </a:moveTo>
                  <a:lnTo>
                    <a:pt x="454507" y="-958"/>
                  </a:lnTo>
                  <a:cubicBezTo>
                    <a:pt x="454507" y="-896"/>
                    <a:pt x="454507" y="-833"/>
                    <a:pt x="454507" y="-771"/>
                  </a:cubicBezTo>
                  <a:cubicBezTo>
                    <a:pt x="454507" y="39663"/>
                    <a:pt x="352488" y="72432"/>
                    <a:pt x="226636" y="72432"/>
                  </a:cubicBezTo>
                  <a:cubicBezTo>
                    <a:pt x="100784" y="72432"/>
                    <a:pt x="-1235" y="39663"/>
                    <a:pt x="-1235" y="-771"/>
                  </a:cubicBezTo>
                  <a:cubicBezTo>
                    <a:pt x="-1235" y="-833"/>
                    <a:pt x="-1235" y="-896"/>
                    <a:pt x="-1235" y="-958"/>
                  </a:cubicBezTo>
                  <a:lnTo>
                    <a:pt x="-1374" y="-958"/>
                  </a:lnTo>
                  <a:lnTo>
                    <a:pt x="-1374" y="162666"/>
                  </a:lnTo>
                  <a:lnTo>
                    <a:pt x="-1193" y="162666"/>
                  </a:lnTo>
                  <a:cubicBezTo>
                    <a:pt x="-1235" y="162826"/>
                    <a:pt x="-1249" y="162993"/>
                    <a:pt x="-1249" y="163159"/>
                  </a:cubicBezTo>
                  <a:cubicBezTo>
                    <a:pt x="-1249" y="203586"/>
                    <a:pt x="100770" y="236237"/>
                    <a:pt x="226622" y="236237"/>
                  </a:cubicBezTo>
                  <a:cubicBezTo>
                    <a:pt x="352474" y="236237"/>
                    <a:pt x="454493" y="203648"/>
                    <a:pt x="454493" y="163215"/>
                  </a:cubicBezTo>
                  <a:cubicBezTo>
                    <a:pt x="454493" y="163027"/>
                    <a:pt x="454472" y="162847"/>
                    <a:pt x="454437" y="162666"/>
                  </a:cubicBezTo>
                  <a:lnTo>
                    <a:pt x="455132" y="162666"/>
                  </a:lnTo>
                  <a:close/>
                </a:path>
              </a:pathLst>
            </a:custGeom>
            <a:noFill/>
            <a:ln w="9525" cap="rnd" cmpd="sng">
              <a:solidFill>
                <a:srgbClr val="3E3A39"/>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Meiryo UI" panose="020B0604030504040204" pitchFamily="50" charset="-128"/>
                <a:ea typeface="Meiryo UI" panose="020B0604030504040204" pitchFamily="50" charset="-128"/>
                <a:sym typeface="Arial"/>
              </a:endParaRPr>
            </a:p>
          </p:txBody>
        </p:sp>
        <p:sp>
          <p:nvSpPr>
            <p:cNvPr id="80" name="Google Shape;80;p15"/>
            <p:cNvSpPr/>
            <p:nvPr/>
          </p:nvSpPr>
          <p:spPr>
            <a:xfrm>
              <a:off x="6497510" y="3532238"/>
              <a:ext cx="455741" cy="146371"/>
            </a:xfrm>
            <a:custGeom>
              <a:avLst/>
              <a:gdLst/>
              <a:ahLst/>
              <a:cxnLst/>
              <a:rect l="l" t="t" r="r" b="b"/>
              <a:pathLst>
                <a:path w="455741" h="146371" extrusionOk="0">
                  <a:moveTo>
                    <a:pt x="454368" y="72210"/>
                  </a:moveTo>
                  <a:cubicBezTo>
                    <a:pt x="454368" y="112643"/>
                    <a:pt x="352349" y="145413"/>
                    <a:pt x="226497" y="145413"/>
                  </a:cubicBezTo>
                  <a:cubicBezTo>
                    <a:pt x="100645" y="145413"/>
                    <a:pt x="-1374" y="112643"/>
                    <a:pt x="-1374" y="72210"/>
                  </a:cubicBezTo>
                  <a:cubicBezTo>
                    <a:pt x="-1374" y="31776"/>
                    <a:pt x="100645" y="-958"/>
                    <a:pt x="226497" y="-958"/>
                  </a:cubicBezTo>
                  <a:cubicBezTo>
                    <a:pt x="352349" y="-958"/>
                    <a:pt x="454368" y="31783"/>
                    <a:pt x="454368" y="72210"/>
                  </a:cubicBezTo>
                  <a:close/>
                </a:path>
              </a:pathLst>
            </a:custGeom>
            <a:noFill/>
            <a:ln w="9525" cap="rnd" cmpd="sng">
              <a:solidFill>
                <a:srgbClr val="3E3A39"/>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Meiryo UI" panose="020B0604030504040204" pitchFamily="50" charset="-128"/>
                <a:ea typeface="Meiryo UI" panose="020B0604030504040204" pitchFamily="50" charset="-128"/>
                <a:sym typeface="Arial"/>
              </a:endParaRPr>
            </a:p>
          </p:txBody>
        </p:sp>
      </p:grpSp>
      <p:grpSp>
        <p:nvGrpSpPr>
          <p:cNvPr id="81" name="Google Shape;81;p15"/>
          <p:cNvGrpSpPr/>
          <p:nvPr/>
        </p:nvGrpSpPr>
        <p:grpSpPr>
          <a:xfrm>
            <a:off x="7609249" y="3458886"/>
            <a:ext cx="456533" cy="639398"/>
            <a:chOff x="7200096" y="3532238"/>
            <a:chExt cx="456533" cy="639398"/>
          </a:xfrm>
        </p:grpSpPr>
        <p:sp>
          <p:nvSpPr>
            <p:cNvPr id="82" name="Google Shape;82;p15"/>
            <p:cNvSpPr/>
            <p:nvPr/>
          </p:nvSpPr>
          <p:spPr>
            <a:xfrm>
              <a:off x="7200103" y="3933968"/>
              <a:ext cx="456505" cy="237668"/>
            </a:xfrm>
            <a:custGeom>
              <a:avLst/>
              <a:gdLst/>
              <a:ahLst/>
              <a:cxnLst/>
              <a:rect l="l" t="t" r="r" b="b"/>
              <a:pathLst>
                <a:path w="456505" h="237668" extrusionOk="0">
                  <a:moveTo>
                    <a:pt x="455125" y="-958"/>
                  </a:moveTo>
                  <a:lnTo>
                    <a:pt x="454430" y="-958"/>
                  </a:lnTo>
                  <a:cubicBezTo>
                    <a:pt x="454430" y="-687"/>
                    <a:pt x="454493" y="-416"/>
                    <a:pt x="454493" y="-146"/>
                  </a:cubicBezTo>
                  <a:cubicBezTo>
                    <a:pt x="454493" y="40281"/>
                    <a:pt x="352474" y="73064"/>
                    <a:pt x="226622" y="73064"/>
                  </a:cubicBezTo>
                  <a:cubicBezTo>
                    <a:pt x="100770" y="73064"/>
                    <a:pt x="-1249" y="40281"/>
                    <a:pt x="-1249" y="-146"/>
                  </a:cubicBezTo>
                  <a:cubicBezTo>
                    <a:pt x="-1249" y="-416"/>
                    <a:pt x="-1193" y="-687"/>
                    <a:pt x="-1179" y="-958"/>
                  </a:cubicBezTo>
                  <a:lnTo>
                    <a:pt x="-1374" y="-958"/>
                  </a:lnTo>
                  <a:lnTo>
                    <a:pt x="-1374" y="162666"/>
                  </a:lnTo>
                  <a:lnTo>
                    <a:pt x="-1193" y="162666"/>
                  </a:lnTo>
                  <a:cubicBezTo>
                    <a:pt x="-1193" y="162666"/>
                    <a:pt x="-1249" y="163222"/>
                    <a:pt x="-1249" y="163465"/>
                  </a:cubicBezTo>
                  <a:cubicBezTo>
                    <a:pt x="-1249" y="203899"/>
                    <a:pt x="100770" y="236710"/>
                    <a:pt x="226622" y="236710"/>
                  </a:cubicBezTo>
                  <a:cubicBezTo>
                    <a:pt x="352474" y="236710"/>
                    <a:pt x="454493" y="203885"/>
                    <a:pt x="454493" y="163451"/>
                  </a:cubicBezTo>
                  <a:cubicBezTo>
                    <a:pt x="454493" y="163201"/>
                    <a:pt x="454444" y="162666"/>
                    <a:pt x="454437" y="162666"/>
                  </a:cubicBezTo>
                  <a:lnTo>
                    <a:pt x="455132" y="162666"/>
                  </a:lnTo>
                  <a:close/>
                </a:path>
              </a:pathLst>
            </a:custGeom>
            <a:noFill/>
            <a:ln w="9525" cap="rnd" cmpd="sng">
              <a:solidFill>
                <a:srgbClr val="3E3A39"/>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Meiryo UI" panose="020B0604030504040204" pitchFamily="50" charset="-128"/>
                <a:ea typeface="Meiryo UI" panose="020B0604030504040204" pitchFamily="50" charset="-128"/>
                <a:sym typeface="Arial"/>
              </a:endParaRPr>
            </a:p>
          </p:txBody>
        </p:sp>
        <p:sp>
          <p:nvSpPr>
            <p:cNvPr id="83" name="Google Shape;83;p15"/>
            <p:cNvSpPr/>
            <p:nvPr/>
          </p:nvSpPr>
          <p:spPr>
            <a:xfrm>
              <a:off x="7200124" y="3769336"/>
              <a:ext cx="456505" cy="238071"/>
            </a:xfrm>
            <a:custGeom>
              <a:avLst/>
              <a:gdLst/>
              <a:ahLst/>
              <a:cxnLst/>
              <a:rect l="l" t="t" r="r" b="b"/>
              <a:pathLst>
                <a:path w="456505" h="238071" extrusionOk="0">
                  <a:moveTo>
                    <a:pt x="455104" y="-958"/>
                  </a:moveTo>
                  <a:lnTo>
                    <a:pt x="454409" y="-958"/>
                  </a:lnTo>
                  <a:cubicBezTo>
                    <a:pt x="454409" y="-611"/>
                    <a:pt x="454493" y="-264"/>
                    <a:pt x="454493" y="77"/>
                  </a:cubicBezTo>
                  <a:cubicBezTo>
                    <a:pt x="454493" y="40511"/>
                    <a:pt x="352474" y="73280"/>
                    <a:pt x="226622" y="73280"/>
                  </a:cubicBezTo>
                  <a:cubicBezTo>
                    <a:pt x="100770" y="73280"/>
                    <a:pt x="-1249" y="40511"/>
                    <a:pt x="-1249" y="77"/>
                  </a:cubicBezTo>
                  <a:cubicBezTo>
                    <a:pt x="-1249" y="-271"/>
                    <a:pt x="-1179" y="-618"/>
                    <a:pt x="-1165" y="-958"/>
                  </a:cubicBezTo>
                  <a:lnTo>
                    <a:pt x="-1374" y="-958"/>
                  </a:lnTo>
                  <a:lnTo>
                    <a:pt x="-1374" y="163722"/>
                  </a:lnTo>
                  <a:lnTo>
                    <a:pt x="-1193" y="163722"/>
                  </a:lnTo>
                  <a:cubicBezTo>
                    <a:pt x="-1242" y="163840"/>
                    <a:pt x="-1255" y="163965"/>
                    <a:pt x="-1249" y="164090"/>
                  </a:cubicBezTo>
                  <a:cubicBezTo>
                    <a:pt x="-1249" y="204524"/>
                    <a:pt x="100770" y="237113"/>
                    <a:pt x="226622" y="237113"/>
                  </a:cubicBezTo>
                  <a:cubicBezTo>
                    <a:pt x="352474" y="237113"/>
                    <a:pt x="454493" y="204614"/>
                    <a:pt x="454493" y="164153"/>
                  </a:cubicBezTo>
                  <a:cubicBezTo>
                    <a:pt x="454493" y="163993"/>
                    <a:pt x="454479" y="163840"/>
                    <a:pt x="454437" y="163687"/>
                  </a:cubicBezTo>
                  <a:lnTo>
                    <a:pt x="455132" y="163687"/>
                  </a:lnTo>
                  <a:close/>
                </a:path>
              </a:pathLst>
            </a:custGeom>
            <a:noFill/>
            <a:ln w="9525" cap="rnd" cmpd="sng">
              <a:solidFill>
                <a:srgbClr val="3E3A39"/>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Meiryo UI" panose="020B0604030504040204" pitchFamily="50" charset="-128"/>
                <a:ea typeface="Meiryo UI" panose="020B0604030504040204" pitchFamily="50" charset="-128"/>
                <a:sym typeface="Arial"/>
              </a:endParaRPr>
            </a:p>
          </p:txBody>
        </p:sp>
        <p:sp>
          <p:nvSpPr>
            <p:cNvPr id="84" name="Google Shape;84;p15"/>
            <p:cNvSpPr/>
            <p:nvPr/>
          </p:nvSpPr>
          <p:spPr>
            <a:xfrm>
              <a:off x="7200096" y="3605197"/>
              <a:ext cx="456505" cy="237195"/>
            </a:xfrm>
            <a:custGeom>
              <a:avLst/>
              <a:gdLst/>
              <a:ahLst/>
              <a:cxnLst/>
              <a:rect l="l" t="t" r="r" b="b"/>
              <a:pathLst>
                <a:path w="456505" h="237195" extrusionOk="0">
                  <a:moveTo>
                    <a:pt x="455132" y="-958"/>
                  </a:moveTo>
                  <a:lnTo>
                    <a:pt x="454507" y="-958"/>
                  </a:lnTo>
                  <a:cubicBezTo>
                    <a:pt x="454507" y="-896"/>
                    <a:pt x="454507" y="-833"/>
                    <a:pt x="454507" y="-771"/>
                  </a:cubicBezTo>
                  <a:cubicBezTo>
                    <a:pt x="454507" y="39663"/>
                    <a:pt x="352488" y="72432"/>
                    <a:pt x="226636" y="72432"/>
                  </a:cubicBezTo>
                  <a:cubicBezTo>
                    <a:pt x="100784" y="72432"/>
                    <a:pt x="-1235" y="39663"/>
                    <a:pt x="-1235" y="-771"/>
                  </a:cubicBezTo>
                  <a:cubicBezTo>
                    <a:pt x="-1235" y="-833"/>
                    <a:pt x="-1235" y="-896"/>
                    <a:pt x="-1235" y="-958"/>
                  </a:cubicBezTo>
                  <a:lnTo>
                    <a:pt x="-1374" y="-958"/>
                  </a:lnTo>
                  <a:lnTo>
                    <a:pt x="-1374" y="162666"/>
                  </a:lnTo>
                  <a:lnTo>
                    <a:pt x="-1193" y="162666"/>
                  </a:lnTo>
                  <a:cubicBezTo>
                    <a:pt x="-1235" y="162826"/>
                    <a:pt x="-1249" y="162993"/>
                    <a:pt x="-1249" y="163159"/>
                  </a:cubicBezTo>
                  <a:cubicBezTo>
                    <a:pt x="-1249" y="203586"/>
                    <a:pt x="100770" y="236237"/>
                    <a:pt x="226622" y="236237"/>
                  </a:cubicBezTo>
                  <a:cubicBezTo>
                    <a:pt x="352474" y="236237"/>
                    <a:pt x="454493" y="203648"/>
                    <a:pt x="454493" y="163215"/>
                  </a:cubicBezTo>
                  <a:cubicBezTo>
                    <a:pt x="454493" y="163027"/>
                    <a:pt x="454472" y="162847"/>
                    <a:pt x="454437" y="162666"/>
                  </a:cubicBezTo>
                  <a:lnTo>
                    <a:pt x="455132" y="162666"/>
                  </a:lnTo>
                  <a:close/>
                </a:path>
              </a:pathLst>
            </a:custGeom>
            <a:noFill/>
            <a:ln w="9525" cap="rnd" cmpd="sng">
              <a:solidFill>
                <a:srgbClr val="3E3A39"/>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Meiryo UI" panose="020B0604030504040204" pitchFamily="50" charset="-128"/>
                <a:ea typeface="Meiryo UI" panose="020B0604030504040204" pitchFamily="50" charset="-128"/>
                <a:sym typeface="Arial"/>
              </a:endParaRPr>
            </a:p>
          </p:txBody>
        </p:sp>
        <p:sp>
          <p:nvSpPr>
            <p:cNvPr id="85" name="Google Shape;85;p15"/>
            <p:cNvSpPr/>
            <p:nvPr/>
          </p:nvSpPr>
          <p:spPr>
            <a:xfrm>
              <a:off x="7200242" y="3532238"/>
              <a:ext cx="455741" cy="146371"/>
            </a:xfrm>
            <a:custGeom>
              <a:avLst/>
              <a:gdLst/>
              <a:ahLst/>
              <a:cxnLst/>
              <a:rect l="l" t="t" r="r" b="b"/>
              <a:pathLst>
                <a:path w="455741" h="146371" extrusionOk="0">
                  <a:moveTo>
                    <a:pt x="454368" y="72210"/>
                  </a:moveTo>
                  <a:cubicBezTo>
                    <a:pt x="454368" y="112643"/>
                    <a:pt x="352349" y="145413"/>
                    <a:pt x="226497" y="145413"/>
                  </a:cubicBezTo>
                  <a:cubicBezTo>
                    <a:pt x="100645" y="145413"/>
                    <a:pt x="-1374" y="112643"/>
                    <a:pt x="-1374" y="72210"/>
                  </a:cubicBezTo>
                  <a:cubicBezTo>
                    <a:pt x="-1374" y="31776"/>
                    <a:pt x="100645" y="-958"/>
                    <a:pt x="226497" y="-958"/>
                  </a:cubicBezTo>
                  <a:cubicBezTo>
                    <a:pt x="352349" y="-958"/>
                    <a:pt x="454368" y="31783"/>
                    <a:pt x="454368" y="72210"/>
                  </a:cubicBezTo>
                  <a:close/>
                </a:path>
              </a:pathLst>
            </a:custGeom>
            <a:noFill/>
            <a:ln w="9525" cap="rnd" cmpd="sng">
              <a:solidFill>
                <a:srgbClr val="3E3A39"/>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Meiryo UI" panose="020B0604030504040204" pitchFamily="50" charset="-128"/>
                <a:ea typeface="Meiryo UI" panose="020B0604030504040204" pitchFamily="50" charset="-128"/>
                <a:sym typeface="Arial"/>
              </a:endParaRPr>
            </a:p>
          </p:txBody>
        </p:sp>
      </p:grpSp>
      <p:cxnSp>
        <p:nvCxnSpPr>
          <p:cNvPr id="86" name="Google Shape;86;p15"/>
          <p:cNvCxnSpPr/>
          <p:nvPr/>
        </p:nvCxnSpPr>
        <p:spPr>
          <a:xfrm>
            <a:off x="7364100" y="3778485"/>
            <a:ext cx="244128" cy="0"/>
          </a:xfrm>
          <a:prstGeom prst="straightConnector1">
            <a:avLst/>
          </a:prstGeom>
          <a:noFill/>
          <a:ln w="12700" cap="flat" cmpd="sng">
            <a:solidFill>
              <a:srgbClr val="636363"/>
            </a:solidFill>
            <a:prstDash val="solid"/>
            <a:round/>
            <a:headEnd type="none" w="sm" len="sm"/>
            <a:tailEnd type="none" w="sm" len="sm"/>
          </a:ln>
        </p:spPr>
      </p:cxnSp>
      <p:pic>
        <p:nvPicPr>
          <p:cNvPr id="87" name="Google Shape;87;p15"/>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265403" y="888812"/>
            <a:ext cx="900000" cy="900000"/>
          </a:xfrm>
          <a:prstGeom prst="rect">
            <a:avLst/>
          </a:prstGeom>
          <a:noFill/>
          <a:ln>
            <a:noFill/>
          </a:ln>
          <a:effectLst>
            <a:outerShdw blurRad="50800" dist="38100" dir="2700000" algn="tl" rotWithShape="0">
              <a:srgbClr val="000000">
                <a:alpha val="40000"/>
              </a:srgbClr>
            </a:outerShdw>
          </a:effectLst>
        </p:spPr>
      </p:pic>
    </p:spTree>
    <p:extLst>
      <p:ext uri="{BB962C8B-B14F-4D97-AF65-F5344CB8AC3E}">
        <p14:creationId xmlns:p14="http://schemas.microsoft.com/office/powerpoint/2010/main" val="11433251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6"/>
          <p:cNvSpPr txBox="1">
            <a:spLocks noGrp="1"/>
          </p:cNvSpPr>
          <p:nvPr>
            <p:ph type="title"/>
          </p:nvPr>
        </p:nvSpPr>
        <p:spPr>
          <a:xfrm>
            <a:off x="152994" y="182080"/>
            <a:ext cx="8833240" cy="642167"/>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3200"/>
              <a:buNone/>
            </a:pPr>
            <a:r>
              <a:rPr lang="en-US" sz="2800" dirty="0" err="1"/>
              <a:t>膨大な数のカメラモデルと互換性があります</a:t>
            </a:r>
            <a:endParaRPr sz="2800" dirty="0">
              <a:sym typeface="Arial"/>
            </a:endParaRPr>
          </a:p>
        </p:txBody>
      </p:sp>
      <p:sp>
        <p:nvSpPr>
          <p:cNvPr id="93" name="Google Shape;93;p16"/>
          <p:cNvSpPr/>
          <p:nvPr/>
        </p:nvSpPr>
        <p:spPr>
          <a:xfrm>
            <a:off x="3151409" y="1402490"/>
            <a:ext cx="2701488" cy="2805600"/>
          </a:xfrm>
          <a:prstGeom prst="rect">
            <a:avLst/>
          </a:prstGeom>
          <a:gradFill>
            <a:gsLst>
              <a:gs pos="0">
                <a:srgbClr val="FEFEFE"/>
              </a:gs>
              <a:gs pos="100000">
                <a:schemeClr val="accent1"/>
              </a:gs>
            </a:gsLst>
            <a:lin ang="16200000" scaled="0"/>
          </a:gradFill>
          <a:ln w="28575" cap="flat" cmpd="sng">
            <a:solidFill>
              <a:srgbClr val="74492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Meiryo UI" panose="020B0604030504040204" pitchFamily="50" charset="-128"/>
              <a:ea typeface="Meiryo UI" panose="020B0604030504040204" pitchFamily="50" charset="-128"/>
              <a:sym typeface="Arial"/>
            </a:endParaRPr>
          </a:p>
        </p:txBody>
      </p:sp>
      <p:pic>
        <p:nvPicPr>
          <p:cNvPr id="94" name="Google Shape;94;p16" descr="PLC Based Industrial Automation in Bangladesh - PLC Bangladesh"/>
          <p:cNvPicPr preferRelativeResize="0"/>
          <p:nvPr/>
        </p:nvPicPr>
        <p:blipFill rotWithShape="1">
          <a:blip r:embed="rId3" cstate="screen">
            <a:alphaModFix/>
            <a:extLst>
              <a:ext uri="{28A0092B-C50C-407E-A947-70E740481C1C}">
                <a14:useLocalDpi xmlns:a14="http://schemas.microsoft.com/office/drawing/2010/main"/>
              </a:ext>
            </a:extLst>
          </a:blip>
          <a:srcRect l="24646" r="16935" b="32791"/>
          <a:stretch/>
        </p:blipFill>
        <p:spPr>
          <a:xfrm>
            <a:off x="3181063" y="2285730"/>
            <a:ext cx="2643065" cy="1854261"/>
          </a:xfrm>
          <a:prstGeom prst="rect">
            <a:avLst/>
          </a:prstGeom>
          <a:noFill/>
          <a:ln>
            <a:noFill/>
          </a:ln>
        </p:spPr>
      </p:pic>
      <p:sp>
        <p:nvSpPr>
          <p:cNvPr id="95" name="Google Shape;95;p16"/>
          <p:cNvSpPr/>
          <p:nvPr/>
        </p:nvSpPr>
        <p:spPr>
          <a:xfrm>
            <a:off x="210898" y="1402490"/>
            <a:ext cx="2766000" cy="2805600"/>
          </a:xfrm>
          <a:prstGeom prst="rect">
            <a:avLst/>
          </a:prstGeom>
          <a:gradFill>
            <a:gsLst>
              <a:gs pos="0">
                <a:srgbClr val="FEFEFE"/>
              </a:gs>
              <a:gs pos="100000">
                <a:schemeClr val="accent1"/>
              </a:gs>
            </a:gsLst>
            <a:lin ang="16200000" scaled="0"/>
          </a:gradFill>
          <a:ln w="28575" cap="flat" cmpd="sng">
            <a:solidFill>
              <a:srgbClr val="74492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Meiryo UI" panose="020B0604030504040204" pitchFamily="50" charset="-128"/>
              <a:ea typeface="Meiryo UI" panose="020B0604030504040204" pitchFamily="50" charset="-128"/>
              <a:sym typeface="Arial"/>
            </a:endParaRPr>
          </a:p>
        </p:txBody>
      </p:sp>
      <p:sp>
        <p:nvSpPr>
          <p:cNvPr id="96" name="Google Shape;96;p16"/>
          <p:cNvSpPr/>
          <p:nvPr/>
        </p:nvSpPr>
        <p:spPr>
          <a:xfrm>
            <a:off x="210874" y="1015316"/>
            <a:ext cx="2766000" cy="399300"/>
          </a:xfrm>
          <a:prstGeom prst="rect">
            <a:avLst/>
          </a:prstGeom>
          <a:solidFill>
            <a:srgbClr val="744922"/>
          </a:solidFill>
          <a:ln w="38100" cap="flat" cmpd="sng">
            <a:solidFill>
              <a:srgbClr val="74492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US" b="1" dirty="0">
                <a:solidFill>
                  <a:schemeClr val="accent1"/>
                </a:solidFill>
                <a:latin typeface="Meiryo UI" panose="020B0604030504040204" pitchFamily="50" charset="-128"/>
                <a:ea typeface="Meiryo UI" panose="020B0604030504040204" pitchFamily="50" charset="-128"/>
              </a:rPr>
              <a:t>180以上のブランド</a:t>
            </a:r>
            <a:endParaRPr dirty="0">
              <a:latin typeface="Meiryo UI" panose="020B0604030504040204" pitchFamily="50" charset="-128"/>
              <a:ea typeface="Meiryo UI" panose="020B0604030504040204" pitchFamily="50" charset="-128"/>
            </a:endParaRPr>
          </a:p>
        </p:txBody>
      </p:sp>
      <p:pic>
        <p:nvPicPr>
          <p:cNvPr id="97" name="Google Shape;97;p16"/>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3519542" y="1417227"/>
            <a:ext cx="2189401" cy="836351"/>
          </a:xfrm>
          <a:prstGeom prst="rect">
            <a:avLst/>
          </a:prstGeom>
          <a:noFill/>
          <a:ln>
            <a:noFill/>
          </a:ln>
        </p:spPr>
      </p:pic>
      <p:pic>
        <p:nvPicPr>
          <p:cNvPr id="98" name="Google Shape;98;p16"/>
          <p:cNvPicPr preferRelativeResize="0"/>
          <p:nvPr/>
        </p:nvPicPr>
        <p:blipFill rotWithShape="1">
          <a:blip r:embed="rId5">
            <a:alphaModFix/>
          </a:blip>
          <a:srcRect/>
          <a:stretch/>
        </p:blipFill>
        <p:spPr>
          <a:xfrm>
            <a:off x="1836589" y="2133775"/>
            <a:ext cx="744051" cy="303911"/>
          </a:xfrm>
          <a:prstGeom prst="rect">
            <a:avLst/>
          </a:prstGeom>
          <a:noFill/>
          <a:ln>
            <a:noFill/>
          </a:ln>
        </p:spPr>
      </p:pic>
      <p:pic>
        <p:nvPicPr>
          <p:cNvPr id="99" name="Google Shape;99;p16"/>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477446" y="3194160"/>
            <a:ext cx="986550" cy="197310"/>
          </a:xfrm>
          <a:prstGeom prst="rect">
            <a:avLst/>
          </a:prstGeom>
          <a:noFill/>
          <a:ln>
            <a:noFill/>
          </a:ln>
        </p:spPr>
      </p:pic>
      <p:pic>
        <p:nvPicPr>
          <p:cNvPr id="100" name="Google Shape;100;p16"/>
          <p:cNvPicPr preferRelativeResize="0"/>
          <p:nvPr/>
        </p:nvPicPr>
        <p:blipFill rotWithShape="1">
          <a:blip r:embed="rId7" cstate="screen">
            <a:alphaModFix/>
            <a:extLst>
              <a:ext uri="{28A0092B-C50C-407E-A947-70E740481C1C}">
                <a14:useLocalDpi xmlns:a14="http://schemas.microsoft.com/office/drawing/2010/main"/>
              </a:ext>
            </a:extLst>
          </a:blip>
          <a:srcRect t="19264" b="15143"/>
          <a:stretch/>
        </p:blipFill>
        <p:spPr>
          <a:xfrm>
            <a:off x="1817869" y="3186738"/>
            <a:ext cx="781493" cy="307479"/>
          </a:xfrm>
          <a:prstGeom prst="rect">
            <a:avLst/>
          </a:prstGeom>
          <a:noFill/>
          <a:ln>
            <a:noFill/>
          </a:ln>
        </p:spPr>
      </p:pic>
      <p:pic>
        <p:nvPicPr>
          <p:cNvPr id="101" name="Google Shape;101;p16"/>
          <p:cNvPicPr preferRelativeResize="0"/>
          <p:nvPr/>
        </p:nvPicPr>
        <p:blipFill rotWithShape="1">
          <a:blip r:embed="rId8" cstate="screen">
            <a:alphaModFix/>
            <a:extLst>
              <a:ext uri="{28A0092B-C50C-407E-A947-70E740481C1C}">
                <a14:useLocalDpi xmlns:a14="http://schemas.microsoft.com/office/drawing/2010/main"/>
              </a:ext>
            </a:extLst>
          </a:blip>
          <a:srcRect t="35885" b="35423"/>
          <a:stretch/>
        </p:blipFill>
        <p:spPr>
          <a:xfrm>
            <a:off x="1817869" y="2700104"/>
            <a:ext cx="781492" cy="224216"/>
          </a:xfrm>
          <a:prstGeom prst="rect">
            <a:avLst/>
          </a:prstGeom>
          <a:noFill/>
          <a:ln>
            <a:noFill/>
          </a:ln>
        </p:spPr>
      </p:pic>
      <p:pic>
        <p:nvPicPr>
          <p:cNvPr id="102" name="Google Shape;102;p16"/>
          <p:cNvPicPr preferRelativeResize="0"/>
          <p:nvPr/>
        </p:nvPicPr>
        <p:blipFill rotWithShape="1">
          <a:blip r:embed="rId9" cstate="screen">
            <a:alphaModFix/>
            <a:extLst>
              <a:ext uri="{28A0092B-C50C-407E-A947-70E740481C1C}">
                <a14:useLocalDpi xmlns:a14="http://schemas.microsoft.com/office/drawing/2010/main"/>
              </a:ext>
            </a:extLst>
          </a:blip>
          <a:srcRect t="40416" b="39575"/>
          <a:stretch/>
        </p:blipFill>
        <p:spPr>
          <a:xfrm>
            <a:off x="477446" y="2152364"/>
            <a:ext cx="1007098" cy="201483"/>
          </a:xfrm>
          <a:prstGeom prst="rect">
            <a:avLst/>
          </a:prstGeom>
          <a:noFill/>
          <a:ln>
            <a:noFill/>
          </a:ln>
        </p:spPr>
      </p:pic>
      <p:pic>
        <p:nvPicPr>
          <p:cNvPr id="103" name="Google Shape;103;p16"/>
          <p:cNvPicPr preferRelativeResize="0"/>
          <p:nvPr/>
        </p:nvPicPr>
        <p:blipFill rotWithShape="1">
          <a:blip r:embed="rId10" cstate="screen">
            <a:alphaModFix/>
            <a:extLst>
              <a:ext uri="{28A0092B-C50C-407E-A947-70E740481C1C}">
                <a14:useLocalDpi xmlns:a14="http://schemas.microsoft.com/office/drawing/2010/main"/>
              </a:ext>
            </a:extLst>
          </a:blip>
          <a:srcRect/>
          <a:stretch/>
        </p:blipFill>
        <p:spPr>
          <a:xfrm>
            <a:off x="527519" y="1576934"/>
            <a:ext cx="945361" cy="230064"/>
          </a:xfrm>
          <a:prstGeom prst="rect">
            <a:avLst/>
          </a:prstGeom>
          <a:noFill/>
          <a:ln>
            <a:noFill/>
          </a:ln>
        </p:spPr>
      </p:pic>
      <p:pic>
        <p:nvPicPr>
          <p:cNvPr id="104" name="Google Shape;104;p16"/>
          <p:cNvPicPr preferRelativeResize="0"/>
          <p:nvPr/>
        </p:nvPicPr>
        <p:blipFill rotWithShape="1">
          <a:blip r:embed="rId11" cstate="screen">
            <a:alphaModFix/>
            <a:extLst>
              <a:ext uri="{28A0092B-C50C-407E-A947-70E740481C1C}">
                <a14:useLocalDpi xmlns:a14="http://schemas.microsoft.com/office/drawing/2010/main"/>
              </a:ext>
            </a:extLst>
          </a:blip>
          <a:srcRect/>
          <a:stretch/>
        </p:blipFill>
        <p:spPr>
          <a:xfrm>
            <a:off x="492988" y="2699213"/>
            <a:ext cx="990367" cy="149581"/>
          </a:xfrm>
          <a:prstGeom prst="rect">
            <a:avLst/>
          </a:prstGeom>
          <a:noFill/>
          <a:ln>
            <a:noFill/>
          </a:ln>
        </p:spPr>
      </p:pic>
      <p:pic>
        <p:nvPicPr>
          <p:cNvPr id="105" name="Google Shape;105;p16"/>
          <p:cNvPicPr preferRelativeResize="0"/>
          <p:nvPr/>
        </p:nvPicPr>
        <p:blipFill rotWithShape="1">
          <a:blip r:embed="rId12">
            <a:alphaModFix/>
          </a:blip>
          <a:srcRect t="29378" b="30683"/>
          <a:stretch/>
        </p:blipFill>
        <p:spPr>
          <a:xfrm>
            <a:off x="278660" y="3736837"/>
            <a:ext cx="1384116" cy="276369"/>
          </a:xfrm>
          <a:prstGeom prst="rect">
            <a:avLst/>
          </a:prstGeom>
          <a:noFill/>
          <a:ln>
            <a:noFill/>
          </a:ln>
        </p:spPr>
      </p:pic>
      <p:pic>
        <p:nvPicPr>
          <p:cNvPr id="106" name="Google Shape;106;p16"/>
          <p:cNvPicPr preferRelativeResize="0"/>
          <p:nvPr/>
        </p:nvPicPr>
        <p:blipFill rotWithShape="1">
          <a:blip r:embed="rId13" cstate="screen">
            <a:alphaModFix/>
            <a:extLst>
              <a:ext uri="{28A0092B-C50C-407E-A947-70E740481C1C}">
                <a14:useLocalDpi xmlns:a14="http://schemas.microsoft.com/office/drawing/2010/main"/>
              </a:ext>
            </a:extLst>
          </a:blip>
          <a:srcRect/>
          <a:stretch/>
        </p:blipFill>
        <p:spPr>
          <a:xfrm>
            <a:off x="1731339" y="1512574"/>
            <a:ext cx="1025092" cy="358783"/>
          </a:xfrm>
          <a:prstGeom prst="rect">
            <a:avLst/>
          </a:prstGeom>
          <a:noFill/>
          <a:ln>
            <a:noFill/>
          </a:ln>
        </p:spPr>
      </p:pic>
      <p:pic>
        <p:nvPicPr>
          <p:cNvPr id="107" name="Google Shape;107;p16" descr="Brickcom - deltalink"/>
          <p:cNvPicPr preferRelativeResize="0"/>
          <p:nvPr/>
        </p:nvPicPr>
        <p:blipFill rotWithShape="1">
          <a:blip r:embed="rId14" cstate="screen">
            <a:alphaModFix/>
            <a:extLst>
              <a:ext uri="{28A0092B-C50C-407E-A947-70E740481C1C}">
                <a14:useLocalDpi xmlns:a14="http://schemas.microsoft.com/office/drawing/2010/main"/>
              </a:ext>
            </a:extLst>
          </a:blip>
          <a:srcRect t="24883" b="22653"/>
          <a:stretch/>
        </p:blipFill>
        <p:spPr>
          <a:xfrm>
            <a:off x="1696827" y="3756637"/>
            <a:ext cx="1023574" cy="243354"/>
          </a:xfrm>
          <a:prstGeom prst="rect">
            <a:avLst/>
          </a:prstGeom>
          <a:noFill/>
          <a:ln>
            <a:noFill/>
          </a:ln>
        </p:spPr>
      </p:pic>
      <p:sp>
        <p:nvSpPr>
          <p:cNvPr id="108" name="Google Shape;108;p16"/>
          <p:cNvSpPr/>
          <p:nvPr/>
        </p:nvSpPr>
        <p:spPr>
          <a:xfrm>
            <a:off x="3152296" y="1015316"/>
            <a:ext cx="2700600" cy="399300"/>
          </a:xfrm>
          <a:prstGeom prst="rect">
            <a:avLst/>
          </a:prstGeom>
          <a:solidFill>
            <a:srgbClr val="744922"/>
          </a:solidFill>
          <a:ln w="38100" cap="flat" cmpd="sng">
            <a:solidFill>
              <a:srgbClr val="74492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US" b="1" dirty="0">
                <a:solidFill>
                  <a:schemeClr val="accent1"/>
                </a:solidFill>
                <a:latin typeface="Meiryo UI" panose="020B0604030504040204" pitchFamily="50" charset="-128"/>
                <a:ea typeface="Meiryo UI" panose="020B0604030504040204" pitchFamily="50" charset="-128"/>
              </a:rPr>
              <a:t>6,700 </a:t>
            </a:r>
            <a:r>
              <a:rPr lang="en-US" b="1" dirty="0" err="1">
                <a:solidFill>
                  <a:schemeClr val="accent1"/>
                </a:solidFill>
                <a:latin typeface="Meiryo UI" panose="020B0604030504040204" pitchFamily="50" charset="-128"/>
                <a:ea typeface="Meiryo UI" panose="020B0604030504040204" pitchFamily="50" charset="-128"/>
              </a:rPr>
              <a:t>以上のモデル</a:t>
            </a:r>
            <a:endParaRPr dirty="0">
              <a:latin typeface="Meiryo UI" panose="020B0604030504040204" pitchFamily="50" charset="-128"/>
              <a:ea typeface="Meiryo UI" panose="020B0604030504040204" pitchFamily="50" charset="-128"/>
            </a:endParaRPr>
          </a:p>
        </p:txBody>
      </p:sp>
      <p:sp>
        <p:nvSpPr>
          <p:cNvPr id="109" name="Google Shape;109;p16"/>
          <p:cNvSpPr/>
          <p:nvPr/>
        </p:nvSpPr>
        <p:spPr>
          <a:xfrm>
            <a:off x="6031532" y="1402490"/>
            <a:ext cx="2903014" cy="2805600"/>
          </a:xfrm>
          <a:prstGeom prst="rect">
            <a:avLst/>
          </a:prstGeom>
          <a:gradFill>
            <a:gsLst>
              <a:gs pos="0">
                <a:srgbClr val="FEFEFE"/>
              </a:gs>
              <a:gs pos="100000">
                <a:schemeClr val="accent1"/>
              </a:gs>
            </a:gsLst>
            <a:lin ang="16200000" scaled="0"/>
          </a:gradFill>
          <a:ln w="28575" cap="flat" cmpd="sng">
            <a:solidFill>
              <a:srgbClr val="74492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Meiryo UI" panose="020B0604030504040204" pitchFamily="50" charset="-128"/>
              <a:ea typeface="Meiryo UI" panose="020B0604030504040204" pitchFamily="50" charset="-128"/>
              <a:sym typeface="Arial"/>
            </a:endParaRPr>
          </a:p>
        </p:txBody>
      </p:sp>
      <p:sp>
        <p:nvSpPr>
          <p:cNvPr id="110" name="Google Shape;110;p16"/>
          <p:cNvSpPr/>
          <p:nvPr/>
        </p:nvSpPr>
        <p:spPr>
          <a:xfrm>
            <a:off x="6031532" y="1015316"/>
            <a:ext cx="2903014" cy="399300"/>
          </a:xfrm>
          <a:prstGeom prst="rect">
            <a:avLst/>
          </a:prstGeom>
          <a:solidFill>
            <a:srgbClr val="744922"/>
          </a:solidFill>
          <a:ln w="38100" cap="flat" cmpd="sng">
            <a:solidFill>
              <a:srgbClr val="74492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b="1" dirty="0">
                <a:solidFill>
                  <a:schemeClr val="accent1"/>
                </a:solidFill>
                <a:latin typeface="Meiryo UI" panose="020B0604030504040204" pitchFamily="50" charset="-128"/>
                <a:ea typeface="Meiryo UI" panose="020B0604030504040204" pitchFamily="50" charset="-128"/>
              </a:rPr>
              <a:t>ONVIF </a:t>
            </a:r>
            <a:r>
              <a:rPr lang="en-US" b="1" dirty="0" err="1">
                <a:solidFill>
                  <a:schemeClr val="accent1"/>
                </a:solidFill>
                <a:latin typeface="Meiryo UI" panose="020B0604030504040204" pitchFamily="50" charset="-128"/>
                <a:ea typeface="Meiryo UI" panose="020B0604030504040204" pitchFamily="50" charset="-128"/>
              </a:rPr>
              <a:t>プロファイル対応</a:t>
            </a:r>
            <a:endParaRPr dirty="0">
              <a:latin typeface="Meiryo UI" panose="020B0604030504040204" pitchFamily="50" charset="-128"/>
              <a:ea typeface="Meiryo UI" panose="020B0604030504040204" pitchFamily="50" charset="-128"/>
            </a:endParaRPr>
          </a:p>
        </p:txBody>
      </p:sp>
      <p:pic>
        <p:nvPicPr>
          <p:cNvPr id="111" name="Google Shape;111;p16" descr="一張含有 文字, 美工圖案 的圖片&#10;&#10;自動產生的描述"/>
          <p:cNvPicPr preferRelativeResize="0"/>
          <p:nvPr/>
        </p:nvPicPr>
        <p:blipFill rotWithShape="1">
          <a:blip r:embed="rId15">
            <a:alphaModFix/>
          </a:blip>
          <a:srcRect/>
          <a:stretch/>
        </p:blipFill>
        <p:spPr>
          <a:xfrm>
            <a:off x="6260717" y="1694116"/>
            <a:ext cx="2440400" cy="488080"/>
          </a:xfrm>
          <a:prstGeom prst="rect">
            <a:avLst/>
          </a:prstGeom>
          <a:noFill/>
          <a:ln>
            <a:noFill/>
          </a:ln>
        </p:spPr>
      </p:pic>
      <p:sp>
        <p:nvSpPr>
          <p:cNvPr id="112" name="Google Shape;112;p16"/>
          <p:cNvSpPr txBox="1"/>
          <p:nvPr/>
        </p:nvSpPr>
        <p:spPr>
          <a:xfrm>
            <a:off x="6467646" y="2506317"/>
            <a:ext cx="2116666" cy="646331"/>
          </a:xfrm>
          <a:prstGeom prst="rect">
            <a:avLst/>
          </a:prstGeom>
          <a:solidFill>
            <a:srgbClr val="744922"/>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1800" b="1" dirty="0">
                <a:solidFill>
                  <a:schemeClr val="accent1"/>
                </a:solidFill>
                <a:latin typeface="Meiryo UI" panose="020B0604030504040204" pitchFamily="50" charset="-128"/>
                <a:ea typeface="Meiryo UI" panose="020B0604030504040204" pitchFamily="50" charset="-128"/>
              </a:rPr>
              <a:t>RTSP </a:t>
            </a:r>
            <a:r>
              <a:rPr lang="en-US" sz="1800" b="1" dirty="0" err="1">
                <a:solidFill>
                  <a:schemeClr val="accent1"/>
                </a:solidFill>
                <a:latin typeface="Meiryo UI" panose="020B0604030504040204" pitchFamily="50" charset="-128"/>
                <a:ea typeface="Meiryo UI" panose="020B0604030504040204" pitchFamily="50" charset="-128"/>
              </a:rPr>
              <a:t>ストリーム</a:t>
            </a:r>
            <a:endParaRPr sz="1800" b="1" dirty="0">
              <a:solidFill>
                <a:schemeClr val="accent1"/>
              </a:solidFill>
              <a:latin typeface="Meiryo UI" panose="020B0604030504040204" pitchFamily="50" charset="-128"/>
              <a:ea typeface="Meiryo UI" panose="020B0604030504040204" pitchFamily="50" charset="-128"/>
            </a:endParaRPr>
          </a:p>
          <a:p>
            <a:pPr marL="0" marR="0" lvl="0" indent="0" algn="ctr" rtl="0">
              <a:lnSpc>
                <a:spcPct val="100000"/>
              </a:lnSpc>
              <a:spcBef>
                <a:spcPts val="0"/>
              </a:spcBef>
              <a:spcAft>
                <a:spcPts val="0"/>
              </a:spcAft>
              <a:buNone/>
            </a:pPr>
            <a:r>
              <a:rPr lang="en-US" sz="1800" b="1" dirty="0" err="1">
                <a:solidFill>
                  <a:schemeClr val="accent1"/>
                </a:solidFill>
                <a:latin typeface="Meiryo UI" panose="020B0604030504040204" pitchFamily="50" charset="-128"/>
                <a:ea typeface="Meiryo UI" panose="020B0604030504040204" pitchFamily="50" charset="-128"/>
              </a:rPr>
              <a:t>入出力</a:t>
            </a:r>
            <a:endParaRPr sz="1800" b="1" dirty="0">
              <a:solidFill>
                <a:schemeClr val="accent1"/>
              </a:solidFill>
              <a:latin typeface="Meiryo UI" panose="020B0604030504040204" pitchFamily="50" charset="-128"/>
              <a:ea typeface="Meiryo UI" panose="020B0604030504040204" pitchFamily="50" charset="-128"/>
            </a:endParaRPr>
          </a:p>
        </p:txBody>
      </p:sp>
      <p:sp>
        <p:nvSpPr>
          <p:cNvPr id="113" name="Google Shape;113;p16"/>
          <p:cNvSpPr txBox="1"/>
          <p:nvPr/>
        </p:nvSpPr>
        <p:spPr>
          <a:xfrm>
            <a:off x="6467646" y="3273897"/>
            <a:ext cx="2116666" cy="646331"/>
          </a:xfrm>
          <a:prstGeom prst="rect">
            <a:avLst/>
          </a:prstGeom>
          <a:solidFill>
            <a:srgbClr val="744922"/>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1800" b="1" dirty="0">
                <a:solidFill>
                  <a:schemeClr val="accent1"/>
                </a:solidFill>
                <a:latin typeface="Meiryo UI" panose="020B0604030504040204" pitchFamily="50" charset="-128"/>
                <a:ea typeface="Meiryo UI" panose="020B0604030504040204" pitchFamily="50" charset="-128"/>
              </a:rPr>
              <a:t>RTMP </a:t>
            </a:r>
            <a:r>
              <a:rPr lang="en-US" sz="1800" b="1" dirty="0" err="1">
                <a:solidFill>
                  <a:schemeClr val="accent1"/>
                </a:solidFill>
                <a:latin typeface="Meiryo UI" panose="020B0604030504040204" pitchFamily="50" charset="-128"/>
                <a:ea typeface="Meiryo UI" panose="020B0604030504040204" pitchFamily="50" charset="-128"/>
              </a:rPr>
              <a:t>ストリーム</a:t>
            </a:r>
            <a:endParaRPr sz="1800" b="1" dirty="0">
              <a:solidFill>
                <a:schemeClr val="accent1"/>
              </a:solidFill>
              <a:latin typeface="Meiryo UI" panose="020B0604030504040204" pitchFamily="50" charset="-128"/>
              <a:ea typeface="Meiryo UI" panose="020B0604030504040204" pitchFamily="50" charset="-128"/>
            </a:endParaRPr>
          </a:p>
          <a:p>
            <a:pPr marL="0" marR="0" lvl="0" indent="0" algn="ctr" rtl="0">
              <a:lnSpc>
                <a:spcPct val="100000"/>
              </a:lnSpc>
              <a:spcBef>
                <a:spcPts val="0"/>
              </a:spcBef>
              <a:spcAft>
                <a:spcPts val="0"/>
              </a:spcAft>
              <a:buNone/>
            </a:pPr>
            <a:r>
              <a:rPr lang="en-US" sz="1800" b="1" dirty="0" err="1">
                <a:solidFill>
                  <a:schemeClr val="accent1"/>
                </a:solidFill>
                <a:latin typeface="Meiryo UI" panose="020B0604030504040204" pitchFamily="50" charset="-128"/>
                <a:ea typeface="Meiryo UI" panose="020B0604030504040204" pitchFamily="50" charset="-128"/>
              </a:rPr>
              <a:t>入力</a:t>
            </a:r>
            <a:endParaRPr sz="1800" b="1" dirty="0">
              <a:solidFill>
                <a:schemeClr val="accent1"/>
              </a:solidFill>
              <a:latin typeface="Meiryo UI" panose="020B0604030504040204" pitchFamily="50" charset="-128"/>
              <a:ea typeface="Meiryo UI" panose="020B0604030504040204" pitchFamily="50" charset="-128"/>
            </a:endParaRPr>
          </a:p>
        </p:txBody>
      </p:sp>
      <p:sp>
        <p:nvSpPr>
          <p:cNvPr id="114" name="Google Shape;114;p16">
            <a:hlinkClick r:id="rId16"/>
          </p:cNvPr>
          <p:cNvSpPr txBox="1"/>
          <p:nvPr/>
        </p:nvSpPr>
        <p:spPr>
          <a:xfrm>
            <a:off x="1864167" y="4239702"/>
            <a:ext cx="5415666" cy="284516"/>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50"/>
              <a:buFont typeface="Arial"/>
              <a:buNone/>
            </a:pPr>
            <a:r>
              <a:rPr lang="en-US" sz="1000" dirty="0">
                <a:solidFill>
                  <a:schemeClr val="lt2"/>
                </a:solidFill>
                <a:latin typeface="Meiryo UI" panose="020B0604030504040204" pitchFamily="50" charset="-128"/>
                <a:ea typeface="Meiryo UI" panose="020B0604030504040204" pitchFamily="50" charset="-128"/>
              </a:rPr>
              <a:t>https://www.qnap.com/en/compatibility-qvr-pro</a:t>
            </a:r>
            <a:endParaRPr sz="1000" b="0" i="0" u="none" strike="noStrike" cap="none" dirty="0">
              <a:solidFill>
                <a:schemeClr val="lt2"/>
              </a:solidFill>
              <a:latin typeface="Meiryo UI" panose="020B0604030504040204" pitchFamily="50" charset="-128"/>
              <a:ea typeface="Meiryo UI" panose="020B0604030504040204" pitchFamily="50" charset="-128"/>
              <a:sym typeface="Arial"/>
            </a:endParaRPr>
          </a:p>
        </p:txBody>
      </p:sp>
    </p:spTree>
    <p:extLst>
      <p:ext uri="{BB962C8B-B14F-4D97-AF65-F5344CB8AC3E}">
        <p14:creationId xmlns:p14="http://schemas.microsoft.com/office/powerpoint/2010/main" val="19532378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17"/>
          <p:cNvSpPr txBox="1">
            <a:spLocks noGrp="1"/>
          </p:cNvSpPr>
          <p:nvPr>
            <p:ph type="title"/>
          </p:nvPr>
        </p:nvSpPr>
        <p:spPr>
          <a:xfrm>
            <a:off x="143152" y="173263"/>
            <a:ext cx="8833240" cy="642167"/>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3200"/>
              <a:buNone/>
            </a:pPr>
            <a:r>
              <a:rPr lang="en-US" dirty="0" err="1"/>
              <a:t>PCまたはモバイルデバイス</a:t>
            </a:r>
            <a:r>
              <a:rPr lang="ja-JP" altLang="en-US" dirty="0"/>
              <a:t>によって</a:t>
            </a:r>
            <a:r>
              <a:rPr lang="en-US" dirty="0" err="1"/>
              <a:t>どこでも</a:t>
            </a:r>
            <a:br>
              <a:rPr lang="en-US" dirty="0"/>
            </a:br>
            <a:r>
              <a:rPr lang="en-US" dirty="0" err="1"/>
              <a:t>ライブビューと再生を行</a:t>
            </a:r>
            <a:r>
              <a:rPr lang="ja-JP" altLang="en-US" dirty="0"/>
              <a:t>える</a:t>
            </a:r>
            <a:r>
              <a:rPr lang="en-US" dirty="0" err="1"/>
              <a:t>統合インターフェ</a:t>
            </a:r>
            <a:r>
              <a:rPr lang="ja-JP" altLang="en-US" dirty="0" err="1"/>
              <a:t>ー</a:t>
            </a:r>
            <a:r>
              <a:rPr lang="en-US" dirty="0"/>
              <a:t>ス</a:t>
            </a:r>
            <a:endParaRPr dirty="0"/>
          </a:p>
        </p:txBody>
      </p:sp>
      <p:pic>
        <p:nvPicPr>
          <p:cNvPr id="120" name="Google Shape;120;p17"/>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751901" y="1402379"/>
            <a:ext cx="4594032" cy="2338742"/>
          </a:xfrm>
          <a:prstGeom prst="rect">
            <a:avLst/>
          </a:prstGeom>
          <a:noFill/>
          <a:ln>
            <a:noFill/>
          </a:ln>
        </p:spPr>
      </p:pic>
      <p:sp>
        <p:nvSpPr>
          <p:cNvPr id="121" name="Google Shape;121;p17"/>
          <p:cNvSpPr txBox="1"/>
          <p:nvPr/>
        </p:nvSpPr>
        <p:spPr>
          <a:xfrm>
            <a:off x="751901" y="1006265"/>
            <a:ext cx="6856161" cy="400079"/>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None/>
            </a:pPr>
            <a:r>
              <a:rPr lang="en-US" dirty="0" err="1">
                <a:solidFill>
                  <a:schemeClr val="lt2"/>
                </a:solidFill>
                <a:latin typeface="Meiryo UI" panose="020B0604030504040204" pitchFamily="50" charset="-128"/>
                <a:ea typeface="Meiryo UI" panose="020B0604030504040204" pitchFamily="50" charset="-128"/>
              </a:rPr>
              <a:t>複数のチャンネルのライブビュ</a:t>
            </a:r>
            <a:r>
              <a:rPr lang="en-US" dirty="0">
                <a:solidFill>
                  <a:schemeClr val="lt2"/>
                </a:solidFill>
                <a:latin typeface="Meiryo UI" panose="020B0604030504040204" pitchFamily="50" charset="-128"/>
                <a:ea typeface="Meiryo UI" panose="020B0604030504040204" pitchFamily="50" charset="-128"/>
              </a:rPr>
              <a:t>ー</a:t>
            </a:r>
            <a:r>
              <a:rPr lang="ja-JP" altLang="en-US" dirty="0">
                <a:solidFill>
                  <a:schemeClr val="lt2"/>
                </a:solidFill>
                <a:latin typeface="Meiryo UI" panose="020B0604030504040204" pitchFamily="50" charset="-128"/>
                <a:ea typeface="Meiryo UI" panose="020B0604030504040204" pitchFamily="50" charset="-128"/>
              </a:rPr>
              <a:t>の</a:t>
            </a:r>
            <a:r>
              <a:rPr lang="en-US" dirty="0" err="1">
                <a:solidFill>
                  <a:schemeClr val="lt2"/>
                </a:solidFill>
                <a:latin typeface="Meiryo UI" panose="020B0604030504040204" pitchFamily="50" charset="-128"/>
                <a:ea typeface="Meiryo UI" panose="020B0604030504040204" pitchFamily="50" charset="-128"/>
              </a:rPr>
              <a:t>監視</a:t>
            </a:r>
            <a:r>
              <a:rPr lang="ja-JP" altLang="en-US" dirty="0">
                <a:solidFill>
                  <a:schemeClr val="lt2"/>
                </a:solidFill>
                <a:latin typeface="Meiryo UI" panose="020B0604030504040204" pitchFamily="50" charset="-128"/>
                <a:ea typeface="Meiryo UI" panose="020B0604030504040204" pitchFamily="50" charset="-128"/>
              </a:rPr>
              <a:t>、再生が</a:t>
            </a:r>
            <a:r>
              <a:rPr lang="en-US" dirty="0">
                <a:solidFill>
                  <a:schemeClr val="lt2"/>
                </a:solidFill>
                <a:latin typeface="Meiryo UI" panose="020B0604030504040204" pitchFamily="50" charset="-128"/>
                <a:ea typeface="Meiryo UI" panose="020B0604030504040204" pitchFamily="50" charset="-128"/>
              </a:rPr>
              <a:t>1つのインターフェ</a:t>
            </a:r>
            <a:r>
              <a:rPr lang="ja-JP" altLang="en-US" dirty="0">
                <a:solidFill>
                  <a:schemeClr val="lt2"/>
                </a:solidFill>
                <a:latin typeface="Meiryo UI" panose="020B0604030504040204" pitchFamily="50" charset="-128"/>
                <a:ea typeface="Meiryo UI" panose="020B0604030504040204" pitchFamily="50" charset="-128"/>
              </a:rPr>
              <a:t>ー</a:t>
            </a:r>
            <a:r>
              <a:rPr lang="en-US" dirty="0">
                <a:solidFill>
                  <a:schemeClr val="lt2"/>
                </a:solidFill>
                <a:latin typeface="Meiryo UI" panose="020B0604030504040204" pitchFamily="50" charset="-128"/>
                <a:ea typeface="Meiryo UI" panose="020B0604030504040204" pitchFamily="50" charset="-128"/>
              </a:rPr>
              <a:t>ス</a:t>
            </a:r>
            <a:r>
              <a:rPr lang="ja-JP" altLang="en-US" dirty="0">
                <a:solidFill>
                  <a:schemeClr val="lt2"/>
                </a:solidFill>
                <a:latin typeface="Meiryo UI" panose="020B0604030504040204" pitchFamily="50" charset="-128"/>
                <a:ea typeface="Meiryo UI" panose="020B0604030504040204" pitchFamily="50" charset="-128"/>
              </a:rPr>
              <a:t>でおこなえます。</a:t>
            </a:r>
            <a:endParaRPr dirty="0">
              <a:latin typeface="Meiryo UI" panose="020B0604030504040204" pitchFamily="50" charset="-128"/>
              <a:ea typeface="Meiryo UI" panose="020B0604030504040204" pitchFamily="50" charset="-128"/>
            </a:endParaRPr>
          </a:p>
        </p:txBody>
      </p:sp>
      <p:sp>
        <p:nvSpPr>
          <p:cNvPr id="122" name="Google Shape;122;p17"/>
          <p:cNvSpPr txBox="1"/>
          <p:nvPr/>
        </p:nvSpPr>
        <p:spPr>
          <a:xfrm>
            <a:off x="5403867" y="3705576"/>
            <a:ext cx="2452354" cy="369302"/>
          </a:xfrm>
          <a:prstGeom prst="rect">
            <a:avLst/>
          </a:prstGeom>
          <a:noFill/>
          <a:ln w="12700" cap="flat" cmpd="sng">
            <a:solidFill>
              <a:srgbClr val="80FCFF"/>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US" sz="1200" b="1" dirty="0">
                <a:solidFill>
                  <a:schemeClr val="lt2"/>
                </a:solidFill>
                <a:latin typeface="Meiryo UI" panose="020B0604030504040204" pitchFamily="50" charset="-128"/>
                <a:ea typeface="Meiryo UI" panose="020B0604030504040204" pitchFamily="50" charset="-128"/>
              </a:rPr>
              <a:t>1 </a:t>
            </a:r>
            <a:r>
              <a:rPr lang="en-US" sz="1200" b="1" dirty="0" err="1">
                <a:solidFill>
                  <a:schemeClr val="lt2"/>
                </a:solidFill>
                <a:latin typeface="Meiryo UI" panose="020B0604030504040204" pitchFamily="50" charset="-128"/>
                <a:ea typeface="Meiryo UI" panose="020B0604030504040204" pitchFamily="50" charset="-128"/>
              </a:rPr>
              <a:t>クリックで前の再生時間にジャンプ</a:t>
            </a:r>
            <a:endParaRPr dirty="0">
              <a:latin typeface="Meiryo UI" panose="020B0604030504040204" pitchFamily="50" charset="-128"/>
              <a:ea typeface="Meiryo UI" panose="020B0604030504040204" pitchFamily="50" charset="-128"/>
            </a:endParaRPr>
          </a:p>
        </p:txBody>
      </p:sp>
      <p:pic>
        <p:nvPicPr>
          <p:cNvPr id="123" name="Google Shape;123;p17"/>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406225" y="3384357"/>
            <a:ext cx="3379411" cy="650100"/>
          </a:xfrm>
          <a:prstGeom prst="rect">
            <a:avLst/>
          </a:prstGeom>
          <a:noFill/>
          <a:ln>
            <a:noFill/>
          </a:ln>
          <a:effectLst>
            <a:outerShdw blurRad="57150" dist="19050" dir="5400000" algn="bl" rotWithShape="0">
              <a:srgbClr val="000000">
                <a:alpha val="49803"/>
              </a:srgbClr>
            </a:outerShdw>
          </a:effectLst>
        </p:spPr>
      </p:pic>
      <p:sp>
        <p:nvSpPr>
          <p:cNvPr id="124" name="Google Shape;124;p17"/>
          <p:cNvSpPr/>
          <p:nvPr/>
        </p:nvSpPr>
        <p:spPr>
          <a:xfrm>
            <a:off x="1346553" y="3348858"/>
            <a:ext cx="1089469" cy="248249"/>
          </a:xfrm>
          <a:prstGeom prst="rect">
            <a:avLst/>
          </a:prstGeom>
          <a:noFill/>
          <a:ln w="28575" cap="flat" cmpd="sng">
            <a:solidFill>
              <a:srgbClr val="92D05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chemeClr val="lt2"/>
              </a:solidFill>
              <a:latin typeface="Meiryo UI" panose="020B0604030504040204" pitchFamily="50" charset="-128"/>
              <a:ea typeface="Meiryo UI" panose="020B0604030504040204" pitchFamily="50" charset="-128"/>
              <a:sym typeface="Arial"/>
            </a:endParaRPr>
          </a:p>
        </p:txBody>
      </p:sp>
      <p:sp>
        <p:nvSpPr>
          <p:cNvPr id="125" name="Google Shape;125;p17"/>
          <p:cNvSpPr/>
          <p:nvPr/>
        </p:nvSpPr>
        <p:spPr>
          <a:xfrm>
            <a:off x="2517705" y="3695416"/>
            <a:ext cx="2042067" cy="385441"/>
          </a:xfrm>
          <a:prstGeom prst="rect">
            <a:avLst/>
          </a:prstGeom>
          <a:noFill/>
          <a:ln w="28575" cap="flat" cmpd="sng">
            <a:solidFill>
              <a:srgbClr val="80FC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chemeClr val="lt2"/>
              </a:solidFill>
              <a:latin typeface="Meiryo UI" panose="020B0604030504040204" pitchFamily="50" charset="-128"/>
              <a:ea typeface="Meiryo UI" panose="020B0604030504040204" pitchFamily="50" charset="-128"/>
              <a:sym typeface="Arial"/>
            </a:endParaRPr>
          </a:p>
        </p:txBody>
      </p:sp>
      <p:cxnSp>
        <p:nvCxnSpPr>
          <p:cNvPr id="126" name="Google Shape;126;p17"/>
          <p:cNvCxnSpPr>
            <a:stCxn id="127" idx="3"/>
            <a:endCxn id="128" idx="1"/>
          </p:cNvCxnSpPr>
          <p:nvPr/>
        </p:nvCxnSpPr>
        <p:spPr>
          <a:xfrm rot="10800000" flipH="1">
            <a:off x="2814485" y="2014082"/>
            <a:ext cx="2625600" cy="1458900"/>
          </a:xfrm>
          <a:prstGeom prst="bentConnector3">
            <a:avLst>
              <a:gd name="adj1" fmla="val 49998"/>
            </a:avLst>
          </a:prstGeom>
          <a:noFill/>
          <a:ln w="19050" cap="flat" cmpd="sng">
            <a:solidFill>
              <a:srgbClr val="FF00FF"/>
            </a:solidFill>
            <a:prstDash val="solid"/>
            <a:round/>
            <a:headEnd type="none" w="sm" len="sm"/>
            <a:tailEnd type="oval" w="med" len="med"/>
          </a:ln>
        </p:spPr>
      </p:cxnSp>
      <p:sp>
        <p:nvSpPr>
          <p:cNvPr id="127" name="Google Shape;127;p17"/>
          <p:cNvSpPr/>
          <p:nvPr/>
        </p:nvSpPr>
        <p:spPr>
          <a:xfrm>
            <a:off x="2489359" y="3348857"/>
            <a:ext cx="325126" cy="248249"/>
          </a:xfrm>
          <a:prstGeom prst="rect">
            <a:avLst/>
          </a:prstGeom>
          <a:noFill/>
          <a:ln w="28575" cap="flat" cmpd="sng">
            <a:solidFill>
              <a:srgbClr val="FF00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chemeClr val="lt2"/>
              </a:solidFill>
              <a:latin typeface="Meiryo UI" panose="020B0604030504040204" pitchFamily="50" charset="-128"/>
              <a:ea typeface="Meiryo UI" panose="020B0604030504040204" pitchFamily="50" charset="-128"/>
              <a:sym typeface="Arial"/>
            </a:endParaRPr>
          </a:p>
        </p:txBody>
      </p:sp>
      <p:sp>
        <p:nvSpPr>
          <p:cNvPr id="129" name="Google Shape;129;p17"/>
          <p:cNvSpPr txBox="1"/>
          <p:nvPr/>
        </p:nvSpPr>
        <p:spPr>
          <a:xfrm>
            <a:off x="5393284" y="2828488"/>
            <a:ext cx="3164119" cy="369302"/>
          </a:xfrm>
          <a:prstGeom prst="rect">
            <a:avLst/>
          </a:prstGeom>
          <a:noFill/>
          <a:ln w="12700" cap="flat" cmpd="sng">
            <a:solidFill>
              <a:srgbClr val="EA3EF7"/>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1" dirty="0">
                <a:solidFill>
                  <a:schemeClr val="lt2"/>
                </a:solidFill>
                <a:latin typeface="Meiryo UI" panose="020B0604030504040204" pitchFamily="50" charset="-128"/>
                <a:ea typeface="Meiryo UI" panose="020B0604030504040204" pitchFamily="50" charset="-128"/>
              </a:rPr>
              <a:t>1 </a:t>
            </a:r>
            <a:r>
              <a:rPr lang="en-US" sz="1200" b="1" dirty="0" err="1">
                <a:solidFill>
                  <a:schemeClr val="lt2"/>
                </a:solidFill>
                <a:latin typeface="Meiryo UI" panose="020B0604030504040204" pitchFamily="50" charset="-128"/>
                <a:ea typeface="Meiryo UI" panose="020B0604030504040204" pitchFamily="50" charset="-128"/>
              </a:rPr>
              <a:t>クリックですべての動画再生を同期する</a:t>
            </a:r>
            <a:endParaRPr dirty="0">
              <a:latin typeface="Meiryo UI" panose="020B0604030504040204" pitchFamily="50" charset="-128"/>
              <a:ea typeface="Meiryo UI" panose="020B0604030504040204" pitchFamily="50" charset="-128"/>
            </a:endParaRPr>
          </a:p>
        </p:txBody>
      </p:sp>
      <p:sp>
        <p:nvSpPr>
          <p:cNvPr id="130" name="Google Shape;130;p17"/>
          <p:cNvSpPr/>
          <p:nvPr/>
        </p:nvSpPr>
        <p:spPr>
          <a:xfrm>
            <a:off x="1406226" y="2107570"/>
            <a:ext cx="1398392" cy="729300"/>
          </a:xfrm>
          <a:prstGeom prst="rect">
            <a:avLst/>
          </a:prstGeom>
          <a:noFill/>
          <a:ln w="28575" cap="flat" cmpd="sng">
            <a:solidFill>
              <a:srgbClr val="80FC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chemeClr val="lt2"/>
              </a:solidFill>
              <a:latin typeface="Meiryo UI" panose="020B0604030504040204" pitchFamily="50" charset="-128"/>
              <a:ea typeface="Meiryo UI" panose="020B0604030504040204" pitchFamily="50" charset="-128"/>
              <a:sym typeface="Arial"/>
            </a:endParaRPr>
          </a:p>
        </p:txBody>
      </p:sp>
      <p:pic>
        <p:nvPicPr>
          <p:cNvPr id="128" name="Google Shape;128;p17"/>
          <p:cNvPicPr preferRelativeResize="0"/>
          <p:nvPr/>
        </p:nvPicPr>
        <p:blipFill rotWithShape="1">
          <a:blip r:embed="rId5" cstate="screen">
            <a:alphaModFix/>
            <a:extLst>
              <a:ext uri="{28A0092B-C50C-407E-A947-70E740481C1C}">
                <a14:useLocalDpi xmlns:a14="http://schemas.microsoft.com/office/drawing/2010/main"/>
              </a:ext>
            </a:extLst>
          </a:blip>
          <a:srcRect l="15812" t="5561" r="2673" b="11560"/>
          <a:stretch/>
        </p:blipFill>
        <p:spPr>
          <a:xfrm>
            <a:off x="5439960" y="1411337"/>
            <a:ext cx="2168102" cy="1205497"/>
          </a:xfrm>
          <a:prstGeom prst="rect">
            <a:avLst/>
          </a:prstGeom>
          <a:noFill/>
          <a:ln w="28575" cap="flat" cmpd="sng">
            <a:solidFill>
              <a:srgbClr val="FF00FF"/>
            </a:solidFill>
            <a:prstDash val="solid"/>
            <a:round/>
            <a:headEnd type="none" w="sm" len="sm"/>
            <a:tailEnd type="none" w="sm" len="sm"/>
          </a:ln>
        </p:spPr>
      </p:pic>
      <p:pic>
        <p:nvPicPr>
          <p:cNvPr id="131" name="Google Shape;131;p17"/>
          <p:cNvPicPr preferRelativeResize="0"/>
          <p:nvPr/>
        </p:nvPicPr>
        <p:blipFill rotWithShape="1">
          <a:blip r:embed="rId6">
            <a:alphaModFix/>
          </a:blip>
          <a:srcRect/>
          <a:stretch/>
        </p:blipFill>
        <p:spPr>
          <a:xfrm>
            <a:off x="6223861" y="1713940"/>
            <a:ext cx="600300" cy="600300"/>
          </a:xfrm>
          <a:prstGeom prst="rect">
            <a:avLst/>
          </a:prstGeom>
          <a:noFill/>
          <a:ln>
            <a:noFill/>
          </a:ln>
        </p:spPr>
      </p:pic>
      <p:cxnSp>
        <p:nvCxnSpPr>
          <p:cNvPr id="132" name="Google Shape;132;p17"/>
          <p:cNvCxnSpPr>
            <a:stCxn id="130" idx="3"/>
            <a:endCxn id="125" idx="0"/>
          </p:cNvCxnSpPr>
          <p:nvPr/>
        </p:nvCxnSpPr>
        <p:spPr>
          <a:xfrm>
            <a:off x="2804618" y="2472220"/>
            <a:ext cx="734100" cy="1223100"/>
          </a:xfrm>
          <a:prstGeom prst="bentConnector2">
            <a:avLst/>
          </a:prstGeom>
          <a:noFill/>
          <a:ln w="19050" cap="flat" cmpd="sng">
            <a:solidFill>
              <a:srgbClr val="80FCFF"/>
            </a:solidFill>
            <a:prstDash val="solid"/>
            <a:round/>
            <a:headEnd type="none" w="sm" len="sm"/>
            <a:tailEnd type="oval" w="sm" len="sm"/>
          </a:ln>
        </p:spPr>
      </p:cxnSp>
      <p:cxnSp>
        <p:nvCxnSpPr>
          <p:cNvPr id="133" name="Google Shape;133;p17"/>
          <p:cNvCxnSpPr>
            <a:stCxn id="125" idx="3"/>
            <a:endCxn id="122" idx="1"/>
          </p:cNvCxnSpPr>
          <p:nvPr/>
        </p:nvCxnSpPr>
        <p:spPr>
          <a:xfrm>
            <a:off x="4559772" y="3888137"/>
            <a:ext cx="844095" cy="2090"/>
          </a:xfrm>
          <a:prstGeom prst="bentConnector3">
            <a:avLst>
              <a:gd name="adj1" fmla="val 50000"/>
            </a:avLst>
          </a:prstGeom>
          <a:noFill/>
          <a:ln w="19050" cap="flat" cmpd="sng">
            <a:solidFill>
              <a:srgbClr val="80FCFF"/>
            </a:solidFill>
            <a:prstDash val="solid"/>
            <a:round/>
            <a:headEnd type="none" w="sm" len="sm"/>
            <a:tailEnd type="oval" w="med" len="med"/>
          </a:ln>
        </p:spPr>
      </p:cxnSp>
      <p:sp>
        <p:nvSpPr>
          <p:cNvPr id="134" name="Google Shape;134;p17"/>
          <p:cNvSpPr txBox="1"/>
          <p:nvPr/>
        </p:nvSpPr>
        <p:spPr>
          <a:xfrm>
            <a:off x="870253" y="4168177"/>
            <a:ext cx="2505407" cy="369302"/>
          </a:xfrm>
          <a:prstGeom prst="rect">
            <a:avLst/>
          </a:prstGeom>
          <a:noFill/>
          <a:ln w="12700" cap="flat" cmpd="sng">
            <a:solidFill>
              <a:srgbClr val="92D050"/>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1" dirty="0">
                <a:solidFill>
                  <a:schemeClr val="lt2"/>
                </a:solidFill>
                <a:latin typeface="Meiryo UI" panose="020B0604030504040204" pitchFamily="50" charset="-128"/>
                <a:ea typeface="Meiryo UI" panose="020B0604030504040204" pitchFamily="50" charset="-128"/>
              </a:rPr>
              <a:t>1 </a:t>
            </a:r>
            <a:r>
              <a:rPr lang="en-US" sz="1200" b="1" dirty="0" err="1">
                <a:solidFill>
                  <a:schemeClr val="lt2"/>
                </a:solidFill>
                <a:latin typeface="Meiryo UI" panose="020B0604030504040204" pitchFamily="50" charset="-128"/>
                <a:ea typeface="Meiryo UI" panose="020B0604030504040204" pitchFamily="50" charset="-128"/>
              </a:rPr>
              <a:t>クリックでライブと再生を切り替える</a:t>
            </a:r>
            <a:endParaRPr dirty="0">
              <a:latin typeface="Meiryo UI" panose="020B0604030504040204" pitchFamily="50" charset="-128"/>
              <a:ea typeface="Meiryo UI" panose="020B0604030504040204" pitchFamily="50" charset="-128"/>
            </a:endParaRPr>
          </a:p>
        </p:txBody>
      </p:sp>
      <p:cxnSp>
        <p:nvCxnSpPr>
          <p:cNvPr id="135" name="Google Shape;135;p17"/>
          <p:cNvCxnSpPr>
            <a:stCxn id="124" idx="2"/>
          </p:cNvCxnSpPr>
          <p:nvPr/>
        </p:nvCxnSpPr>
        <p:spPr>
          <a:xfrm>
            <a:off x="1891288" y="3597107"/>
            <a:ext cx="0" cy="571200"/>
          </a:xfrm>
          <a:prstGeom prst="straightConnector1">
            <a:avLst/>
          </a:prstGeom>
          <a:noFill/>
          <a:ln w="19050" cap="flat" cmpd="sng">
            <a:solidFill>
              <a:srgbClr val="92D050"/>
            </a:solidFill>
            <a:prstDash val="solid"/>
            <a:round/>
            <a:headEnd type="none" w="sm" len="sm"/>
            <a:tailEnd type="oval" w="med" len="med"/>
          </a:ln>
        </p:spPr>
      </p:cxnSp>
      <p:cxnSp>
        <p:nvCxnSpPr>
          <p:cNvPr id="136" name="Google Shape;136;p17"/>
          <p:cNvCxnSpPr>
            <a:stCxn id="128" idx="2"/>
          </p:cNvCxnSpPr>
          <p:nvPr/>
        </p:nvCxnSpPr>
        <p:spPr>
          <a:xfrm>
            <a:off x="6524011" y="2616834"/>
            <a:ext cx="0" cy="211800"/>
          </a:xfrm>
          <a:prstGeom prst="straightConnector1">
            <a:avLst/>
          </a:prstGeom>
          <a:noFill/>
          <a:ln w="19050" cap="flat" cmpd="sng">
            <a:solidFill>
              <a:srgbClr val="FF00FF"/>
            </a:solidFill>
            <a:prstDash val="solid"/>
            <a:round/>
            <a:headEnd type="none" w="sm" len="sm"/>
            <a:tailEnd type="oval" w="med" len="med"/>
          </a:ln>
        </p:spPr>
      </p:cxnSp>
    </p:spTree>
    <p:extLst>
      <p:ext uri="{BB962C8B-B14F-4D97-AF65-F5344CB8AC3E}">
        <p14:creationId xmlns:p14="http://schemas.microsoft.com/office/powerpoint/2010/main" val="21849670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15"/>
          <p:cNvSpPr txBox="1">
            <a:spLocks noGrp="1"/>
          </p:cNvSpPr>
          <p:nvPr>
            <p:ph type="title"/>
          </p:nvPr>
        </p:nvSpPr>
        <p:spPr>
          <a:xfrm>
            <a:off x="152994" y="182080"/>
            <a:ext cx="8991006" cy="642167"/>
          </a:xfrm>
          <a:prstGeom prst="rect">
            <a:avLst/>
          </a:prstGeom>
          <a:noFill/>
          <a:ln>
            <a:noFill/>
          </a:ln>
        </p:spPr>
        <p:txBody>
          <a:bodyPr spcFirstLastPara="1" wrap="square" lIns="91425" tIns="91425" rIns="91425" bIns="91425" anchor="ctr" anchorCtr="0">
            <a:noAutofit/>
          </a:bodyPr>
          <a:lstStyle/>
          <a:p>
            <a:pPr lvl="0"/>
            <a:r>
              <a:rPr lang="ja-JP" altLang="en-US" dirty="0"/>
              <a:t>静音</a:t>
            </a:r>
            <a:r>
              <a:rPr lang="en-US" dirty="0"/>
              <a:t>NAS:</a:t>
            </a:r>
            <a:r>
              <a:rPr lang="ja-JP" altLang="en-US" sz="2200" dirty="0"/>
              <a:t>健康や生産性に対する騒音被害を回避するために</a:t>
            </a:r>
            <a:endParaRPr sz="2200" dirty="0"/>
          </a:p>
        </p:txBody>
      </p:sp>
      <p:sp>
        <p:nvSpPr>
          <p:cNvPr id="67" name="Google Shape;67;p15"/>
          <p:cNvSpPr txBox="1"/>
          <p:nvPr/>
        </p:nvSpPr>
        <p:spPr>
          <a:xfrm>
            <a:off x="235410" y="765104"/>
            <a:ext cx="8668407" cy="2227982"/>
          </a:xfrm>
          <a:prstGeom prst="rect">
            <a:avLst/>
          </a:prstGeom>
          <a:noFill/>
          <a:ln>
            <a:noFill/>
          </a:ln>
        </p:spPr>
        <p:txBody>
          <a:bodyPr spcFirstLastPara="1" wrap="square" lIns="91425" tIns="45700" rIns="91425" bIns="45700" anchor="t" anchorCtr="0">
            <a:noAutofit/>
          </a:bodyPr>
          <a:lstStyle/>
          <a:p>
            <a:pPr lvl="0">
              <a:lnSpc>
                <a:spcPct val="130000"/>
              </a:lnSpc>
            </a:pPr>
            <a:r>
              <a:rPr lang="ja-JP" altLang="en-US" sz="1200" dirty="0">
                <a:solidFill>
                  <a:schemeClr val="lt2"/>
                </a:solidFill>
                <a:latin typeface="Meiryo UI" panose="020B0604030504040204" pitchFamily="50" charset="-128"/>
                <a:ea typeface="Meiryo UI" panose="020B0604030504040204" pitchFamily="50" charset="-128"/>
              </a:rPr>
              <a:t>騒音は、人の健康や作業効率にまで明らかな危害を及ぼします。</a:t>
            </a:r>
            <a:r>
              <a:rPr lang="en-US" altLang="ja-JP" sz="1200" dirty="0">
                <a:solidFill>
                  <a:schemeClr val="lt2"/>
                </a:solidFill>
                <a:latin typeface="Meiryo UI" panose="020B0604030504040204" pitchFamily="50" charset="-128"/>
                <a:ea typeface="Meiryo UI" panose="020B0604030504040204" pitchFamily="50" charset="-128"/>
              </a:rPr>
              <a:t>WHO</a:t>
            </a:r>
            <a:r>
              <a:rPr lang="ja-JP" altLang="en-US" sz="1200" dirty="0">
                <a:solidFill>
                  <a:schemeClr val="lt2"/>
                </a:solidFill>
                <a:latin typeface="Meiryo UI" panose="020B0604030504040204" pitchFamily="50" charset="-128"/>
                <a:ea typeface="Meiryo UI" panose="020B0604030504040204" pitchFamily="50" charset="-128"/>
              </a:rPr>
              <a:t>が発表した欧州の騒音ガイドライン（</a:t>
            </a:r>
            <a:r>
              <a:rPr lang="en-US" altLang="ja-JP" sz="1200" dirty="0">
                <a:solidFill>
                  <a:schemeClr val="lt2"/>
                </a:solidFill>
                <a:latin typeface="Meiryo UI" panose="020B0604030504040204" pitchFamily="50" charset="-128"/>
                <a:ea typeface="Meiryo UI" panose="020B0604030504040204" pitchFamily="50" charset="-128"/>
              </a:rPr>
              <a:t>2018</a:t>
            </a:r>
            <a:r>
              <a:rPr lang="ja-JP" altLang="en-US" sz="1200" dirty="0">
                <a:solidFill>
                  <a:schemeClr val="lt2"/>
                </a:solidFill>
                <a:latin typeface="Meiryo UI" panose="020B0604030504040204" pitchFamily="50" charset="-128"/>
                <a:ea typeface="Meiryo UI" panose="020B0604030504040204" pitchFamily="50" charset="-128"/>
              </a:rPr>
              <a:t>年版）によると、換気システムの音調騒音は人間の健康に悪影響を及ぼす可能性があります。この音に長期間さらされると、高血圧、心停止、耳鳴り、聴覚障害、睡眠障害、ストレスのリスクが高まることが研究で明らかになっています。また、その騒音は子供の認知能力の発達にも悪影響を及ぼします。参照：世界的な商業用フローリング企業である</a:t>
            </a:r>
            <a:r>
              <a:rPr lang="en-US" altLang="ja-JP" sz="1200" dirty="0">
                <a:solidFill>
                  <a:schemeClr val="lt2"/>
                </a:solidFill>
                <a:latin typeface="Meiryo UI" panose="020B0604030504040204" pitchFamily="50" charset="-128"/>
                <a:ea typeface="Meiryo UI" panose="020B0604030504040204" pitchFamily="50" charset="-128"/>
              </a:rPr>
              <a:t>Interface</a:t>
            </a:r>
            <a:r>
              <a:rPr lang="ja-JP" altLang="en-US" sz="1200" dirty="0">
                <a:solidFill>
                  <a:schemeClr val="lt2"/>
                </a:solidFill>
                <a:latin typeface="Meiryo UI" panose="020B0604030504040204" pitchFamily="50" charset="-128"/>
                <a:ea typeface="Meiryo UI" panose="020B0604030504040204" pitchFamily="50" charset="-128"/>
              </a:rPr>
              <a:t>社（</a:t>
            </a:r>
            <a:r>
              <a:rPr lang="en-US" altLang="ja-JP" sz="1200" dirty="0">
                <a:solidFill>
                  <a:schemeClr val="lt2"/>
                </a:solidFill>
                <a:latin typeface="Meiryo UI" panose="020B0604030504040204" pitchFamily="50" charset="-128"/>
                <a:ea typeface="Meiryo UI" panose="020B0604030504040204" pitchFamily="50" charset="-128"/>
              </a:rPr>
              <a:t>2019</a:t>
            </a:r>
            <a:r>
              <a:rPr lang="ja-JP" altLang="en-US" sz="1200" dirty="0">
                <a:solidFill>
                  <a:schemeClr val="lt2"/>
                </a:solidFill>
                <a:latin typeface="Meiryo UI" panose="020B0604030504040204" pitchFamily="50" charset="-128"/>
                <a:ea typeface="Meiryo UI" panose="020B0604030504040204" pitchFamily="50" charset="-128"/>
              </a:rPr>
              <a:t>年）は、音と音響が商業環境の従業員にどのような影響を与えるかを明らかにする職場調査を実施しました。</a:t>
            </a:r>
            <a:r>
              <a:rPr lang="en-US" altLang="ja-JP" sz="1200" dirty="0">
                <a:solidFill>
                  <a:schemeClr val="lt2"/>
                </a:solidFill>
                <a:latin typeface="Meiryo UI" panose="020B0604030504040204" pitchFamily="50" charset="-128"/>
                <a:ea typeface="Meiryo UI" panose="020B0604030504040204" pitchFamily="50" charset="-128"/>
              </a:rPr>
              <a:t>Radius Global Market Research</a:t>
            </a:r>
            <a:r>
              <a:rPr lang="ja-JP" altLang="en-US" sz="1200" dirty="0">
                <a:solidFill>
                  <a:schemeClr val="lt2"/>
                </a:solidFill>
                <a:latin typeface="Meiryo UI" panose="020B0604030504040204" pitchFamily="50" charset="-128"/>
                <a:ea typeface="Meiryo UI" panose="020B0604030504040204" pitchFamily="50" charset="-128"/>
              </a:rPr>
              <a:t>と共同で実施したこの調査では、騒音が</a:t>
            </a:r>
            <a:r>
              <a:rPr lang="en-US" altLang="ja-JP" sz="1200" dirty="0">
                <a:solidFill>
                  <a:schemeClr val="lt2"/>
                </a:solidFill>
                <a:latin typeface="Meiryo UI" panose="020B0604030504040204" pitchFamily="50" charset="-128"/>
                <a:ea typeface="Meiryo UI" panose="020B0604030504040204" pitchFamily="50" charset="-128"/>
              </a:rPr>
              <a:t>69%</a:t>
            </a:r>
            <a:r>
              <a:rPr lang="ja-JP" altLang="en-US" sz="1200" dirty="0">
                <a:solidFill>
                  <a:schemeClr val="lt2"/>
                </a:solidFill>
                <a:latin typeface="Meiryo UI" panose="020B0604030504040204" pitchFamily="50" charset="-128"/>
                <a:ea typeface="Meiryo UI" panose="020B0604030504040204" pitchFamily="50" charset="-128"/>
              </a:rPr>
              <a:t>の従業員の集中力、生産性、創造性に影響を与え、悪影響を及ぼしていることが明らかになりました。ほとんどの</a:t>
            </a:r>
            <a:r>
              <a:rPr lang="en-US" altLang="ja-JP" sz="1200" dirty="0">
                <a:solidFill>
                  <a:schemeClr val="lt2"/>
                </a:solidFill>
                <a:latin typeface="Meiryo UI" panose="020B0604030504040204" pitchFamily="50" charset="-128"/>
                <a:ea typeface="Meiryo UI" panose="020B0604030504040204" pitchFamily="50" charset="-128"/>
              </a:rPr>
              <a:t>NAS</a:t>
            </a:r>
            <a:r>
              <a:rPr lang="ja-JP" altLang="en-US" sz="1200" dirty="0">
                <a:solidFill>
                  <a:schemeClr val="lt2"/>
                </a:solidFill>
                <a:latin typeface="Meiryo UI" panose="020B0604030504040204" pitchFamily="50" charset="-128"/>
                <a:ea typeface="Meiryo UI" panose="020B0604030504040204" pitchFamily="50" charset="-128"/>
              </a:rPr>
              <a:t>はファンを設置しています。それは騒音を発生させます。</a:t>
            </a:r>
            <a:r>
              <a:rPr lang="en-US" altLang="ja-JP" sz="1200" dirty="0">
                <a:solidFill>
                  <a:schemeClr val="lt2"/>
                </a:solidFill>
                <a:latin typeface="Meiryo UI" panose="020B0604030504040204" pitchFamily="50" charset="-128"/>
                <a:ea typeface="Meiryo UI" panose="020B0604030504040204" pitchFamily="50" charset="-128"/>
              </a:rPr>
              <a:t>QNAP</a:t>
            </a:r>
            <a:r>
              <a:rPr lang="ja-JP" altLang="en-US" sz="1200" dirty="0">
                <a:solidFill>
                  <a:schemeClr val="lt2"/>
                </a:solidFill>
                <a:latin typeface="Meiryo UI" panose="020B0604030504040204" pitchFamily="50" charset="-128"/>
                <a:ea typeface="Meiryo UI" panose="020B0604030504040204" pitchFamily="50" charset="-128"/>
              </a:rPr>
              <a:t>は、完全に無音で、音に敏感なさまざまな環境に適した</a:t>
            </a:r>
            <a:r>
              <a:rPr lang="en-US" altLang="ja-JP" sz="1200" dirty="0">
                <a:solidFill>
                  <a:schemeClr val="lt2"/>
                </a:solidFill>
                <a:latin typeface="Meiryo UI" panose="020B0604030504040204" pitchFamily="50" charset="-128"/>
                <a:ea typeface="Meiryo UI" panose="020B0604030504040204" pitchFamily="50" charset="-128"/>
              </a:rPr>
              <a:t>TS-410E 2.5-inch SSD NAS</a:t>
            </a:r>
            <a:r>
              <a:rPr lang="ja-JP" altLang="en-US" sz="1200" dirty="0">
                <a:solidFill>
                  <a:schemeClr val="lt2"/>
                </a:solidFill>
                <a:latin typeface="Meiryo UI" panose="020B0604030504040204" pitchFamily="50" charset="-128"/>
                <a:ea typeface="Meiryo UI" panose="020B0604030504040204" pitchFamily="50" charset="-128"/>
              </a:rPr>
              <a:t>を設計し、上記の危険に関する疑念を払拭しました。</a:t>
            </a:r>
          </a:p>
        </p:txBody>
      </p:sp>
      <p:sp>
        <p:nvSpPr>
          <p:cNvPr id="68" name="Google Shape;68;p15"/>
          <p:cNvSpPr txBox="1"/>
          <p:nvPr/>
        </p:nvSpPr>
        <p:spPr>
          <a:xfrm>
            <a:off x="1309416" y="3711256"/>
            <a:ext cx="2473829" cy="582455"/>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935"/>
              <a:buFont typeface="Lato"/>
              <a:buNone/>
            </a:pPr>
            <a:r>
              <a:rPr lang="en-US" sz="1800" b="1" dirty="0" err="1">
                <a:solidFill>
                  <a:srgbClr val="744922"/>
                </a:solidFill>
                <a:latin typeface="Meiryo UI" panose="020B0604030504040204" pitchFamily="50" charset="-128"/>
                <a:ea typeface="Meiryo UI" panose="020B0604030504040204" pitchFamily="50" charset="-128"/>
              </a:rPr>
              <a:t>難聴</a:t>
            </a:r>
            <a:endParaRPr sz="1800" b="1" i="0" u="none" strike="noStrike" cap="none" dirty="0">
              <a:solidFill>
                <a:srgbClr val="744922"/>
              </a:solidFill>
              <a:latin typeface="Meiryo UI" panose="020B0604030504040204" pitchFamily="50" charset="-128"/>
              <a:ea typeface="Meiryo UI" panose="020B0604030504040204" pitchFamily="50" charset="-128"/>
              <a:sym typeface="Arial"/>
            </a:endParaRPr>
          </a:p>
        </p:txBody>
      </p:sp>
      <p:sp>
        <p:nvSpPr>
          <p:cNvPr id="69" name="Google Shape;69;p15"/>
          <p:cNvSpPr txBox="1"/>
          <p:nvPr/>
        </p:nvSpPr>
        <p:spPr>
          <a:xfrm>
            <a:off x="4040945" y="3734169"/>
            <a:ext cx="2473829" cy="582455"/>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935"/>
              <a:buFont typeface="Lato"/>
              <a:buNone/>
            </a:pPr>
            <a:r>
              <a:rPr lang="en-US" sz="1800" b="1" dirty="0" err="1">
                <a:solidFill>
                  <a:srgbClr val="744922"/>
                </a:solidFill>
                <a:latin typeface="Meiryo UI" panose="020B0604030504040204" pitchFamily="50" charset="-128"/>
                <a:ea typeface="Meiryo UI" panose="020B0604030504040204" pitchFamily="50" charset="-128"/>
              </a:rPr>
              <a:t>健康被害</a:t>
            </a:r>
            <a:endParaRPr dirty="0">
              <a:latin typeface="Meiryo UI" panose="020B0604030504040204" pitchFamily="50" charset="-128"/>
              <a:ea typeface="Meiryo UI" panose="020B0604030504040204" pitchFamily="50" charset="-128"/>
            </a:endParaRPr>
          </a:p>
        </p:txBody>
      </p:sp>
      <p:sp>
        <p:nvSpPr>
          <p:cNvPr id="70" name="Google Shape;70;p15"/>
          <p:cNvSpPr txBox="1"/>
          <p:nvPr/>
        </p:nvSpPr>
        <p:spPr>
          <a:xfrm>
            <a:off x="6834750" y="3703031"/>
            <a:ext cx="2473829" cy="582455"/>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935"/>
              <a:buFont typeface="Lato"/>
              <a:buNone/>
            </a:pPr>
            <a:r>
              <a:rPr lang="en-US" sz="1800" b="1" dirty="0" err="1">
                <a:solidFill>
                  <a:srgbClr val="744922"/>
                </a:solidFill>
                <a:latin typeface="Meiryo UI" panose="020B0604030504040204" pitchFamily="50" charset="-128"/>
                <a:ea typeface="Meiryo UI" panose="020B0604030504040204" pitchFamily="50" charset="-128"/>
              </a:rPr>
              <a:t>低生産性</a:t>
            </a:r>
            <a:r>
              <a:rPr lang="ja-JP" altLang="en-US" sz="1800" b="1" dirty="0">
                <a:solidFill>
                  <a:srgbClr val="744922"/>
                </a:solidFill>
                <a:latin typeface="Meiryo UI" panose="020B0604030504040204" pitchFamily="50" charset="-128"/>
                <a:ea typeface="Meiryo UI" panose="020B0604030504040204" pitchFamily="50" charset="-128"/>
              </a:rPr>
              <a:t>下</a:t>
            </a:r>
            <a:endParaRPr dirty="0">
              <a:latin typeface="Meiryo UI" panose="020B0604030504040204" pitchFamily="50" charset="-128"/>
              <a:ea typeface="Meiryo UI" panose="020B0604030504040204" pitchFamily="50" charset="-128"/>
            </a:endParaRPr>
          </a:p>
        </p:txBody>
      </p:sp>
      <p:pic>
        <p:nvPicPr>
          <p:cNvPr id="71" name="Google Shape;71;p15"/>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43025" y="3527207"/>
            <a:ext cx="910389" cy="950553"/>
          </a:xfrm>
          <a:prstGeom prst="rect">
            <a:avLst/>
          </a:prstGeom>
          <a:noFill/>
          <a:ln>
            <a:noFill/>
          </a:ln>
        </p:spPr>
      </p:pic>
      <p:pic>
        <p:nvPicPr>
          <p:cNvPr id="72" name="Google Shape;72;p15"/>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3004671" y="3488487"/>
            <a:ext cx="1073818" cy="1073818"/>
          </a:xfrm>
          <a:prstGeom prst="rect">
            <a:avLst/>
          </a:prstGeom>
          <a:noFill/>
          <a:ln>
            <a:noFill/>
          </a:ln>
        </p:spPr>
      </p:pic>
      <p:pic>
        <p:nvPicPr>
          <p:cNvPr id="73" name="Google Shape;73;p15"/>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5736200" y="3527207"/>
            <a:ext cx="1073819" cy="934102"/>
          </a:xfrm>
          <a:prstGeom prst="rect">
            <a:avLst/>
          </a:prstGeom>
          <a:noFill/>
          <a:ln>
            <a:noFill/>
          </a:ln>
        </p:spPr>
      </p:pic>
      <p:sp>
        <p:nvSpPr>
          <p:cNvPr id="74" name="Google Shape;74;p15"/>
          <p:cNvSpPr txBox="1"/>
          <p:nvPr/>
        </p:nvSpPr>
        <p:spPr>
          <a:xfrm>
            <a:off x="322599" y="2841499"/>
            <a:ext cx="8070034" cy="548548"/>
          </a:xfrm>
          <a:prstGeom prst="rect">
            <a:avLst/>
          </a:prstGeom>
          <a:noFill/>
          <a:ln>
            <a:noFill/>
          </a:ln>
        </p:spPr>
        <p:txBody>
          <a:bodyPr spcFirstLastPara="1" wrap="square" lIns="91425" tIns="45700" rIns="91425" bIns="45700" anchor="t" anchorCtr="0">
            <a:noAutofit/>
          </a:bodyPr>
          <a:lstStyle/>
          <a:p>
            <a:pPr lvl="0">
              <a:lnSpc>
                <a:spcPct val="130000"/>
              </a:lnSpc>
              <a:spcBef>
                <a:spcPts val="600"/>
              </a:spcBef>
              <a:defRPr/>
            </a:pPr>
            <a:r>
              <a:rPr lang="ja-JP" altLang="en-US" sz="1000" dirty="0">
                <a:solidFill>
                  <a:srgbClr val="2B2929"/>
                </a:solidFill>
                <a:latin typeface="Meiryo UI" panose="020B0604030504040204" pitchFamily="50" charset="-128"/>
                <a:ea typeface="微軟正黑體" panose="020B0604030504040204" pitchFamily="34" charset="-120"/>
                <a:cs typeface="+mn-ea"/>
                <a:sym typeface="Arial" panose="020B0604020202020204" pitchFamily="34" charset="0"/>
              </a:rPr>
              <a:t>リンク</a:t>
            </a:r>
            <a:r>
              <a:rPr lang="en-US" altLang="zh-TW" sz="1000" dirty="0">
                <a:solidFill>
                  <a:srgbClr val="2B2929"/>
                </a:solidFill>
                <a:latin typeface="Meiryo UI" panose="020B0604030504040204" pitchFamily="50" charset="-128"/>
                <a:ea typeface="微軟正黑體" panose="020B0604030504040204" pitchFamily="34" charset="-120"/>
                <a:cs typeface="+mn-ea"/>
                <a:sym typeface="Arial" panose="020B0604020202020204" pitchFamily="34" charset="0"/>
              </a:rPr>
              <a:t>: </a:t>
            </a:r>
            <a:r>
              <a:rPr lang="en-US" altLang="zh-TW" sz="1000" dirty="0">
                <a:solidFill>
                  <a:srgbClr val="2B2929"/>
                </a:solidFill>
                <a:latin typeface="Meiryo UI" panose="020B0604030504040204" pitchFamily="50" charset="-128"/>
                <a:ea typeface="微軟正黑體" panose="020B0604030504040204" pitchFamily="34" charset="-120"/>
                <a:cs typeface="+mn-ea"/>
                <a:sym typeface="Arial" panose="020B0604020202020204" pitchFamily="34" charset="0"/>
                <a:hlinkClick r:id="rId6"/>
              </a:rPr>
              <a:t>https://www.who.int/europe/health-topics/noise#tab=tab_1</a:t>
            </a:r>
            <a:endParaRPr lang="en-US" altLang="zh-TW" sz="1000" dirty="0">
              <a:solidFill>
                <a:srgbClr val="2B2929"/>
              </a:solidFill>
              <a:latin typeface="Meiryo UI" panose="020B0604030504040204" pitchFamily="50" charset="-128"/>
              <a:ea typeface="微軟正黑體" panose="020B0604030504040204" pitchFamily="34" charset="-120"/>
              <a:cs typeface="+mn-ea"/>
              <a:sym typeface="Arial" panose="020B0604020202020204" pitchFamily="34" charset="0"/>
            </a:endParaRPr>
          </a:p>
          <a:p>
            <a:pPr lvl="0">
              <a:lnSpc>
                <a:spcPct val="130000"/>
              </a:lnSpc>
              <a:spcBef>
                <a:spcPts val="600"/>
              </a:spcBef>
              <a:defRPr/>
            </a:pPr>
            <a:r>
              <a:rPr lang="zh-TW" altLang="en-US" sz="1000" dirty="0">
                <a:solidFill>
                  <a:srgbClr val="2B2929"/>
                </a:solidFill>
                <a:latin typeface="Meiryo UI" panose="020B0604030504040204" pitchFamily="50" charset="-128"/>
                <a:ea typeface="微軟正黑體" panose="020B0604030504040204" pitchFamily="34" charset="-120"/>
                <a:cs typeface="+mn-ea"/>
                <a:sym typeface="Arial" panose="020B0604020202020204" pitchFamily="34" charset="0"/>
              </a:rPr>
              <a:t>         </a:t>
            </a:r>
            <a:r>
              <a:rPr lang="en-US" altLang="zh-TW" sz="1000" dirty="0">
                <a:solidFill>
                  <a:srgbClr val="2B2929"/>
                </a:solidFill>
                <a:latin typeface="Meiryo UI" panose="020B0604030504040204" pitchFamily="50" charset="-128"/>
                <a:ea typeface="微軟正黑體" panose="020B0604030504040204" pitchFamily="34" charset="-120"/>
                <a:cs typeface="+mn-ea"/>
                <a:sym typeface="Arial" panose="020B0604020202020204" pitchFamily="34" charset="0"/>
                <a:hlinkClick r:id="rId7"/>
              </a:rPr>
              <a:t>https://www.interface.com/US/en-US/about/press-room/Acoustics-Office-Study</a:t>
            </a:r>
            <a:endParaRPr lang="en-US" altLang="zh-TW" sz="1000" dirty="0">
              <a:solidFill>
                <a:srgbClr val="2B2929"/>
              </a:solidFill>
              <a:latin typeface="Meiryo UI" panose="020B0604030504040204" pitchFamily="50" charset="-128"/>
              <a:ea typeface="微軟正黑體" panose="020B0604030504040204" pitchFamily="34" charset="-120"/>
              <a:cs typeface="+mn-ea"/>
              <a:sym typeface="Arial" panose="020B0604020202020204" pitchFamily="34"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18"/>
          <p:cNvSpPr txBox="1">
            <a:spLocks noGrp="1"/>
          </p:cNvSpPr>
          <p:nvPr>
            <p:ph type="title"/>
          </p:nvPr>
        </p:nvSpPr>
        <p:spPr>
          <a:xfrm>
            <a:off x="152994" y="182080"/>
            <a:ext cx="8833240" cy="642167"/>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3200"/>
              <a:buNone/>
            </a:pPr>
            <a:r>
              <a:rPr lang="en-US" dirty="0" err="1"/>
              <a:t>モバイルおよびホーム環境向けの監視クライアント</a:t>
            </a:r>
            <a:endParaRPr dirty="0"/>
          </a:p>
        </p:txBody>
      </p:sp>
      <p:sp>
        <p:nvSpPr>
          <p:cNvPr id="142" name="Google Shape;142;p18"/>
          <p:cNvSpPr txBox="1"/>
          <p:nvPr/>
        </p:nvSpPr>
        <p:spPr>
          <a:xfrm>
            <a:off x="1224331" y="1005378"/>
            <a:ext cx="2979231" cy="58477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2000" b="1" dirty="0">
                <a:solidFill>
                  <a:srgbClr val="744922"/>
                </a:solidFill>
                <a:latin typeface="Meiryo UI" panose="020B0604030504040204" pitchFamily="50" charset="-128"/>
                <a:ea typeface="Meiryo UI" panose="020B0604030504040204" pitchFamily="50" charset="-128"/>
              </a:rPr>
              <a:t>QVR Pro Client</a:t>
            </a:r>
            <a:endParaRPr sz="2000" b="1" dirty="0">
              <a:solidFill>
                <a:srgbClr val="744922"/>
              </a:solidFill>
              <a:latin typeface="Meiryo UI" panose="020B0604030504040204" pitchFamily="50" charset="-128"/>
              <a:ea typeface="Meiryo UI" panose="020B0604030504040204" pitchFamily="50" charset="-128"/>
            </a:endParaRPr>
          </a:p>
          <a:p>
            <a:pPr marL="0" marR="0" lvl="0" indent="0" algn="l" rtl="0">
              <a:lnSpc>
                <a:spcPct val="100000"/>
              </a:lnSpc>
              <a:spcBef>
                <a:spcPts val="0"/>
              </a:spcBef>
              <a:spcAft>
                <a:spcPts val="0"/>
              </a:spcAft>
              <a:buNone/>
            </a:pPr>
            <a:r>
              <a:rPr lang="en-US" sz="1200" b="1" dirty="0" err="1">
                <a:solidFill>
                  <a:schemeClr val="bg1"/>
                </a:solidFill>
                <a:latin typeface="Meiryo UI" panose="020B0604030504040204" pitchFamily="50" charset="-128"/>
                <a:ea typeface="Meiryo UI" panose="020B0604030504040204" pitchFamily="50" charset="-128"/>
              </a:rPr>
              <a:t>モバイルデバイスの記録と再生</a:t>
            </a:r>
            <a:endParaRPr sz="1200" b="1" dirty="0">
              <a:solidFill>
                <a:schemeClr val="bg1"/>
              </a:solidFill>
              <a:latin typeface="Meiryo UI" panose="020B0604030504040204" pitchFamily="50" charset="-128"/>
              <a:ea typeface="Meiryo UI" panose="020B0604030504040204" pitchFamily="50" charset="-128"/>
            </a:endParaRPr>
          </a:p>
        </p:txBody>
      </p:sp>
      <p:sp>
        <p:nvSpPr>
          <p:cNvPr id="143" name="Google Shape;143;p18"/>
          <p:cNvSpPr txBox="1"/>
          <p:nvPr/>
        </p:nvSpPr>
        <p:spPr>
          <a:xfrm>
            <a:off x="5653003" y="979170"/>
            <a:ext cx="2574274" cy="58477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2000" b="1" dirty="0">
                <a:solidFill>
                  <a:srgbClr val="744922"/>
                </a:solidFill>
                <a:latin typeface="Meiryo UI" panose="020B0604030504040204" pitchFamily="50" charset="-128"/>
                <a:ea typeface="Meiryo UI" panose="020B0604030504040204" pitchFamily="50" charset="-128"/>
              </a:rPr>
              <a:t>QVR Viewer</a:t>
            </a:r>
            <a:endParaRPr sz="2000" b="1" dirty="0">
              <a:solidFill>
                <a:srgbClr val="744922"/>
              </a:solidFill>
              <a:latin typeface="Meiryo UI" panose="020B0604030504040204" pitchFamily="50" charset="-128"/>
              <a:ea typeface="Meiryo UI" panose="020B0604030504040204" pitchFamily="50" charset="-128"/>
            </a:endParaRPr>
          </a:p>
          <a:p>
            <a:pPr marL="0" marR="0" lvl="0" indent="0" algn="l" rtl="0">
              <a:lnSpc>
                <a:spcPct val="100000"/>
              </a:lnSpc>
              <a:spcBef>
                <a:spcPts val="0"/>
              </a:spcBef>
              <a:spcAft>
                <a:spcPts val="0"/>
              </a:spcAft>
              <a:buNone/>
            </a:pPr>
            <a:r>
              <a:rPr lang="en-US" sz="1200" b="1" dirty="0">
                <a:solidFill>
                  <a:schemeClr val="bg1"/>
                </a:solidFill>
                <a:latin typeface="Meiryo UI" panose="020B0604030504040204" pitchFamily="50" charset="-128"/>
                <a:ea typeface="Meiryo UI" panose="020B0604030504040204" pitchFamily="50" charset="-128"/>
              </a:rPr>
              <a:t>Apple TV </a:t>
            </a:r>
            <a:r>
              <a:rPr lang="en-US" sz="1200" b="1" dirty="0" err="1">
                <a:solidFill>
                  <a:schemeClr val="bg1"/>
                </a:solidFill>
                <a:latin typeface="Meiryo UI" panose="020B0604030504040204" pitchFamily="50" charset="-128"/>
                <a:ea typeface="Meiryo UI" panose="020B0604030504040204" pitchFamily="50" charset="-128"/>
              </a:rPr>
              <a:t>監視アプリ</a:t>
            </a:r>
            <a:endParaRPr sz="1200" b="1" dirty="0">
              <a:solidFill>
                <a:schemeClr val="bg1"/>
              </a:solidFill>
              <a:latin typeface="Meiryo UI" panose="020B0604030504040204" pitchFamily="50" charset="-128"/>
              <a:ea typeface="Meiryo UI" panose="020B0604030504040204" pitchFamily="50" charset="-128"/>
            </a:endParaRPr>
          </a:p>
        </p:txBody>
      </p:sp>
      <p:grpSp>
        <p:nvGrpSpPr>
          <p:cNvPr id="144" name="Google Shape;144;p18"/>
          <p:cNvGrpSpPr/>
          <p:nvPr/>
        </p:nvGrpSpPr>
        <p:grpSpPr>
          <a:xfrm>
            <a:off x="615329" y="2523419"/>
            <a:ext cx="2533597" cy="1935668"/>
            <a:chOff x="2190203" y="2874433"/>
            <a:chExt cx="2171770" cy="1659232"/>
          </a:xfrm>
        </p:grpSpPr>
        <p:sp>
          <p:nvSpPr>
            <p:cNvPr id="145" name="Google Shape;145;p18"/>
            <p:cNvSpPr/>
            <p:nvPr/>
          </p:nvSpPr>
          <p:spPr>
            <a:xfrm>
              <a:off x="2246877" y="2942912"/>
              <a:ext cx="2054190" cy="1522275"/>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pic>
          <p:nvPicPr>
            <p:cNvPr id="146" name="Google Shape;146;p18" descr="一張含有 文字, 電子用品, 顯示, 標誌 的圖片&#10;&#10;自動產生的描述"/>
            <p:cNvPicPr preferRelativeResize="0"/>
            <p:nvPr/>
          </p:nvPicPr>
          <p:blipFill rotWithShape="1">
            <a:blip r:embed="rId3" cstate="screen">
              <a:alphaModFix/>
              <a:extLst>
                <a:ext uri="{28A0092B-C50C-407E-A947-70E740481C1C}">
                  <a14:useLocalDpi xmlns:a14="http://schemas.microsoft.com/office/drawing/2010/main"/>
                </a:ext>
              </a:extLst>
            </a:blip>
            <a:srcRect l="3104" r="3105"/>
            <a:stretch/>
          </p:blipFill>
          <p:spPr>
            <a:xfrm>
              <a:off x="2223592" y="3182614"/>
              <a:ext cx="2113458" cy="1042870"/>
            </a:xfrm>
            <a:prstGeom prst="rect">
              <a:avLst/>
            </a:prstGeom>
            <a:noFill/>
            <a:ln>
              <a:noFill/>
            </a:ln>
          </p:spPr>
        </p:pic>
        <p:pic>
          <p:nvPicPr>
            <p:cNvPr id="147" name="Google Shape;147;p18"/>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2190203" y="2874433"/>
              <a:ext cx="2171770" cy="1659232"/>
            </a:xfrm>
            <a:prstGeom prst="rect">
              <a:avLst/>
            </a:prstGeom>
            <a:noFill/>
            <a:ln>
              <a:noFill/>
            </a:ln>
          </p:spPr>
        </p:pic>
      </p:grpSp>
      <p:grpSp>
        <p:nvGrpSpPr>
          <p:cNvPr id="148" name="Google Shape;148;p18"/>
          <p:cNvGrpSpPr/>
          <p:nvPr/>
        </p:nvGrpSpPr>
        <p:grpSpPr>
          <a:xfrm>
            <a:off x="3040084" y="2197633"/>
            <a:ext cx="846944" cy="1705526"/>
            <a:chOff x="392301" y="1510362"/>
            <a:chExt cx="1366649" cy="2752075"/>
          </a:xfrm>
        </p:grpSpPr>
        <p:pic>
          <p:nvPicPr>
            <p:cNvPr id="149" name="Google Shape;149;p18" descr="一張含有 文字, 監視器, 螢幕, 螢幕擷取畫面 的圖片&#10;&#10;自動產生的描述"/>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449574" y="1523854"/>
              <a:ext cx="1251958" cy="2699039"/>
            </a:xfrm>
            <a:prstGeom prst="roundRect">
              <a:avLst>
                <a:gd name="adj" fmla="val 13453"/>
              </a:avLst>
            </a:prstGeom>
            <a:solidFill>
              <a:srgbClr val="F7F8FB"/>
            </a:solidFill>
            <a:ln>
              <a:noFill/>
            </a:ln>
            <a:effectLst>
              <a:outerShdw blurRad="63500" dist="152400" dir="8100000" algn="tr" rotWithShape="0">
                <a:srgbClr val="09000C">
                  <a:alpha val="76862"/>
                </a:srgbClr>
              </a:outerShdw>
            </a:effectLst>
          </p:spPr>
        </p:pic>
        <p:pic>
          <p:nvPicPr>
            <p:cNvPr id="150" name="Google Shape;150;p18"/>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392301" y="1510362"/>
              <a:ext cx="1366649" cy="2752075"/>
            </a:xfrm>
            <a:prstGeom prst="rect">
              <a:avLst/>
            </a:prstGeom>
            <a:noFill/>
            <a:ln>
              <a:noFill/>
            </a:ln>
          </p:spPr>
        </p:pic>
      </p:grpSp>
      <p:grpSp>
        <p:nvGrpSpPr>
          <p:cNvPr id="151" name="Google Shape;151;p18"/>
          <p:cNvGrpSpPr/>
          <p:nvPr/>
        </p:nvGrpSpPr>
        <p:grpSpPr>
          <a:xfrm>
            <a:off x="4334806" y="2304498"/>
            <a:ext cx="3637430" cy="2369180"/>
            <a:chOff x="4754879" y="2273495"/>
            <a:chExt cx="4167371" cy="2714348"/>
          </a:xfrm>
        </p:grpSpPr>
        <p:pic>
          <p:nvPicPr>
            <p:cNvPr id="152" name="Google Shape;152;p18"/>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4754879" y="2273495"/>
              <a:ext cx="4167371" cy="2714348"/>
            </a:xfrm>
            <a:prstGeom prst="rect">
              <a:avLst/>
            </a:prstGeom>
            <a:noFill/>
            <a:ln>
              <a:noFill/>
            </a:ln>
          </p:spPr>
        </p:pic>
        <p:sp>
          <p:nvSpPr>
            <p:cNvPr id="153" name="Google Shape;153;p18"/>
            <p:cNvSpPr/>
            <p:nvPr/>
          </p:nvSpPr>
          <p:spPr>
            <a:xfrm>
              <a:off x="4810573" y="2326752"/>
              <a:ext cx="4063552" cy="2385818"/>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pic>
          <p:nvPicPr>
            <p:cNvPr id="154" name="Google Shape;154;p18" descr="一張含有 文字, 室內, 電子用品, 顯示 的圖片&#10;&#10;自動產生的描述"/>
            <p:cNvPicPr preferRelativeResize="0"/>
            <p:nvPr/>
          </p:nvPicPr>
          <p:blipFill rotWithShape="1">
            <a:blip r:embed="rId8" cstate="screen">
              <a:alphaModFix/>
              <a:extLst>
                <a:ext uri="{28A0092B-C50C-407E-A947-70E740481C1C}">
                  <a14:useLocalDpi xmlns:a14="http://schemas.microsoft.com/office/drawing/2010/main"/>
                </a:ext>
              </a:extLst>
            </a:blip>
            <a:srcRect l="8671" t="5501" r="9009" b="11854"/>
            <a:stretch/>
          </p:blipFill>
          <p:spPr>
            <a:xfrm>
              <a:off x="4810573" y="2321042"/>
              <a:ext cx="4063552" cy="2345159"/>
            </a:xfrm>
            <a:prstGeom prst="rect">
              <a:avLst/>
            </a:prstGeom>
            <a:noFill/>
            <a:ln>
              <a:noFill/>
            </a:ln>
          </p:spPr>
        </p:pic>
      </p:grpSp>
      <p:pic>
        <p:nvPicPr>
          <p:cNvPr id="155" name="Google Shape;155;p18" descr="一張含有 文字, 電子用品, 影像 的圖片&#10;&#10;自動產生的描述"/>
          <p:cNvPicPr preferRelativeResize="0"/>
          <p:nvPr/>
        </p:nvPicPr>
        <p:blipFill rotWithShape="1">
          <a:blip r:embed="rId9" cstate="screen">
            <a:alphaModFix/>
            <a:extLst>
              <a:ext uri="{28A0092B-C50C-407E-A947-70E740481C1C}">
                <a14:useLocalDpi xmlns:a14="http://schemas.microsoft.com/office/drawing/2010/main"/>
              </a:ext>
            </a:extLst>
          </a:blip>
          <a:srcRect/>
          <a:stretch/>
        </p:blipFill>
        <p:spPr>
          <a:xfrm>
            <a:off x="7571946" y="3577852"/>
            <a:ext cx="1310662" cy="1304109"/>
          </a:xfrm>
          <a:prstGeom prst="roundRect">
            <a:avLst>
              <a:gd name="adj" fmla="val 20398"/>
            </a:avLst>
          </a:prstGeom>
          <a:noFill/>
          <a:ln>
            <a:noFill/>
          </a:ln>
          <a:effectLst>
            <a:outerShdw blurRad="76200" dist="50800" dir="8100000" algn="tr" rotWithShape="0">
              <a:srgbClr val="09000C">
                <a:alpha val="52941"/>
              </a:srgbClr>
            </a:outerShdw>
          </a:effectLst>
        </p:spPr>
      </p:pic>
      <p:pic>
        <p:nvPicPr>
          <p:cNvPr id="156" name="Google Shape;156;p18"/>
          <p:cNvPicPr preferRelativeResize="0"/>
          <p:nvPr/>
        </p:nvPicPr>
        <p:blipFill rotWithShape="1">
          <a:blip r:embed="rId10" cstate="screen">
            <a:alphaModFix/>
            <a:extLst>
              <a:ext uri="{28A0092B-C50C-407E-A947-70E740481C1C}">
                <a14:useLocalDpi xmlns:a14="http://schemas.microsoft.com/office/drawing/2010/main"/>
              </a:ext>
            </a:extLst>
          </a:blip>
          <a:srcRect/>
          <a:stretch/>
        </p:blipFill>
        <p:spPr>
          <a:xfrm>
            <a:off x="4367024" y="1139924"/>
            <a:ext cx="1259999" cy="756000"/>
          </a:xfrm>
          <a:prstGeom prst="roundRect">
            <a:avLst>
              <a:gd name="adj" fmla="val 13447"/>
            </a:avLst>
          </a:prstGeom>
          <a:noFill/>
          <a:ln>
            <a:noFill/>
          </a:ln>
          <a:effectLst>
            <a:outerShdw blurRad="50800" dist="38100" dir="2700000" algn="tl" rotWithShape="0">
              <a:srgbClr val="000000">
                <a:alpha val="40000"/>
              </a:srgbClr>
            </a:outerShdw>
          </a:effectLst>
        </p:spPr>
      </p:pic>
      <p:pic>
        <p:nvPicPr>
          <p:cNvPr id="157" name="Google Shape;157;p18"/>
          <p:cNvPicPr preferRelativeResize="0"/>
          <p:nvPr/>
        </p:nvPicPr>
        <p:blipFill rotWithShape="1">
          <a:blip r:embed="rId11" cstate="screen">
            <a:alphaModFix/>
            <a:extLst>
              <a:ext uri="{28A0092B-C50C-407E-A947-70E740481C1C}">
                <a14:useLocalDpi xmlns:a14="http://schemas.microsoft.com/office/drawing/2010/main"/>
              </a:ext>
            </a:extLst>
          </a:blip>
          <a:srcRect/>
          <a:stretch/>
        </p:blipFill>
        <p:spPr>
          <a:xfrm>
            <a:off x="322924" y="1125125"/>
            <a:ext cx="901407" cy="900000"/>
          </a:xfrm>
          <a:prstGeom prst="rect">
            <a:avLst/>
          </a:prstGeom>
          <a:noFill/>
          <a:ln>
            <a:noFill/>
          </a:ln>
          <a:effectLst>
            <a:outerShdw blurRad="50800" dist="38100" dir="2700000" algn="tl" rotWithShape="0">
              <a:srgbClr val="000000">
                <a:alpha val="40000"/>
              </a:srgbClr>
            </a:outerShdw>
          </a:effectLst>
        </p:spPr>
      </p:pic>
      <p:sp>
        <p:nvSpPr>
          <p:cNvPr id="158" name="Google Shape;158;p18"/>
          <p:cNvSpPr txBox="1"/>
          <p:nvPr/>
        </p:nvSpPr>
        <p:spPr>
          <a:xfrm>
            <a:off x="1224332" y="1540049"/>
            <a:ext cx="2634851" cy="57708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050" dirty="0" err="1">
                <a:solidFill>
                  <a:schemeClr val="lt1"/>
                </a:solidFill>
                <a:latin typeface="Meiryo UI" panose="020B0604030504040204" pitchFamily="50" charset="-128"/>
                <a:ea typeface="Meiryo UI" panose="020B0604030504040204" pitchFamily="50" charset="-128"/>
              </a:rPr>
              <a:t>モバイルデバイスの記録と再生により、いつでもどこでも重要な人、物、およびオブジェクトを保護します</a:t>
            </a:r>
            <a:r>
              <a:rPr lang="en-US" sz="1050" dirty="0">
                <a:solidFill>
                  <a:schemeClr val="lt1"/>
                </a:solidFill>
                <a:latin typeface="Meiryo UI" panose="020B0604030504040204" pitchFamily="50" charset="-128"/>
                <a:ea typeface="Meiryo UI" panose="020B0604030504040204" pitchFamily="50" charset="-128"/>
              </a:rPr>
              <a:t>。</a:t>
            </a:r>
            <a:endParaRPr dirty="0">
              <a:latin typeface="Meiryo UI" panose="020B0604030504040204" pitchFamily="50" charset="-128"/>
              <a:ea typeface="Meiryo UI" panose="020B0604030504040204" pitchFamily="50" charset="-128"/>
            </a:endParaRPr>
          </a:p>
        </p:txBody>
      </p:sp>
      <p:sp>
        <p:nvSpPr>
          <p:cNvPr id="159" name="Google Shape;159;p18"/>
          <p:cNvSpPr txBox="1"/>
          <p:nvPr/>
        </p:nvSpPr>
        <p:spPr>
          <a:xfrm>
            <a:off x="5627023" y="1486713"/>
            <a:ext cx="3130744" cy="57708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050" dirty="0" err="1">
                <a:solidFill>
                  <a:schemeClr val="lt1"/>
                </a:solidFill>
                <a:latin typeface="Meiryo UI" panose="020B0604030504040204" pitchFamily="50" charset="-128"/>
                <a:ea typeface="Meiryo UI" panose="020B0604030504040204" pitchFamily="50" charset="-128"/>
              </a:rPr>
              <a:t>新しいApple</a:t>
            </a:r>
            <a:r>
              <a:rPr lang="en-US" sz="1050" dirty="0">
                <a:solidFill>
                  <a:schemeClr val="lt1"/>
                </a:solidFill>
                <a:latin typeface="Meiryo UI" panose="020B0604030504040204" pitchFamily="50" charset="-128"/>
                <a:ea typeface="Meiryo UI" panose="020B0604030504040204" pitchFamily="50" charset="-128"/>
              </a:rPr>
              <a:t> </a:t>
            </a:r>
            <a:r>
              <a:rPr lang="en-US" sz="1050" dirty="0" err="1">
                <a:solidFill>
                  <a:schemeClr val="lt1"/>
                </a:solidFill>
                <a:latin typeface="Meiryo UI" panose="020B0604030504040204" pitchFamily="50" charset="-128"/>
                <a:ea typeface="Meiryo UI" panose="020B0604030504040204" pitchFamily="50" charset="-128"/>
              </a:rPr>
              <a:t>TV監視アプリケーションは、監視と再生のためにApple</a:t>
            </a:r>
            <a:r>
              <a:rPr lang="en-US" sz="1050" dirty="0">
                <a:solidFill>
                  <a:schemeClr val="lt1"/>
                </a:solidFill>
                <a:latin typeface="Meiryo UI" panose="020B0604030504040204" pitchFamily="50" charset="-128"/>
                <a:ea typeface="Meiryo UI" panose="020B0604030504040204" pitchFamily="50" charset="-128"/>
              </a:rPr>
              <a:t> </a:t>
            </a:r>
            <a:r>
              <a:rPr lang="en-US" sz="1050" dirty="0" err="1">
                <a:solidFill>
                  <a:schemeClr val="lt1"/>
                </a:solidFill>
                <a:latin typeface="Meiryo UI" panose="020B0604030504040204" pitchFamily="50" charset="-128"/>
                <a:ea typeface="Meiryo UI" panose="020B0604030504040204" pitchFamily="50" charset="-128"/>
              </a:rPr>
              <a:t>TVにインストール</a:t>
            </a:r>
            <a:r>
              <a:rPr lang="ja-JP" altLang="en-US" sz="1050" dirty="0">
                <a:solidFill>
                  <a:schemeClr val="lt1"/>
                </a:solidFill>
                <a:latin typeface="Meiryo UI" panose="020B0604030504040204" pitchFamily="50" charset="-128"/>
                <a:ea typeface="Meiryo UI" panose="020B0604030504040204" pitchFamily="50" charset="-128"/>
              </a:rPr>
              <a:t>でき</a:t>
            </a:r>
            <a:r>
              <a:rPr lang="en-US" sz="1050" dirty="0" err="1">
                <a:solidFill>
                  <a:schemeClr val="lt1"/>
                </a:solidFill>
                <a:latin typeface="Meiryo UI" panose="020B0604030504040204" pitchFamily="50" charset="-128"/>
                <a:ea typeface="Meiryo UI" panose="020B0604030504040204" pitchFamily="50" charset="-128"/>
              </a:rPr>
              <a:t>る便利なアプリです</a:t>
            </a:r>
            <a:r>
              <a:rPr lang="en-US" sz="1050" dirty="0">
                <a:solidFill>
                  <a:schemeClr val="lt1"/>
                </a:solidFill>
                <a:latin typeface="Meiryo UI" panose="020B0604030504040204" pitchFamily="50" charset="-128"/>
                <a:ea typeface="Meiryo UI" panose="020B0604030504040204" pitchFamily="50" charset="-128"/>
              </a:rPr>
              <a:t>。</a:t>
            </a:r>
            <a:endParaRPr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7747065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19"/>
          <p:cNvSpPr txBox="1">
            <a:spLocks noGrp="1"/>
          </p:cNvSpPr>
          <p:nvPr>
            <p:ph type="title"/>
          </p:nvPr>
        </p:nvSpPr>
        <p:spPr>
          <a:xfrm>
            <a:off x="152994" y="182080"/>
            <a:ext cx="8833240" cy="642167"/>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3200"/>
              <a:buNone/>
            </a:pPr>
            <a:r>
              <a:rPr lang="en-US" dirty="0" err="1"/>
              <a:t>Qsirch</a:t>
            </a:r>
            <a:r>
              <a:rPr lang="en-US" dirty="0"/>
              <a:t> </a:t>
            </a:r>
            <a:r>
              <a:rPr lang="en-US" dirty="0" err="1"/>
              <a:t>ブラウザ用全文検索ツール</a:t>
            </a:r>
            <a:endParaRPr dirty="0">
              <a:sym typeface="Arial"/>
            </a:endParaRPr>
          </a:p>
        </p:txBody>
      </p:sp>
      <p:pic>
        <p:nvPicPr>
          <p:cNvPr id="165" name="Google Shape;165;p19" descr="Text Search Icon - Download Text Search Icon 1246462 | Noun Project"/>
          <p:cNvPicPr preferRelativeResize="0"/>
          <p:nvPr/>
        </p:nvPicPr>
        <p:blipFill rotWithShape="1">
          <a:blip r:embed="rId3" cstate="screen">
            <a:alphaModFix amt="61000"/>
            <a:extLst>
              <a:ext uri="{28A0092B-C50C-407E-A947-70E740481C1C}">
                <a14:useLocalDpi xmlns:a14="http://schemas.microsoft.com/office/drawing/2010/main"/>
              </a:ext>
            </a:extLst>
          </a:blip>
          <a:srcRect/>
          <a:stretch/>
        </p:blipFill>
        <p:spPr>
          <a:xfrm>
            <a:off x="876526" y="3234867"/>
            <a:ext cx="674833" cy="674833"/>
          </a:xfrm>
          <a:prstGeom prst="rect">
            <a:avLst/>
          </a:prstGeom>
          <a:noFill/>
          <a:ln>
            <a:noFill/>
          </a:ln>
        </p:spPr>
      </p:pic>
      <p:sp>
        <p:nvSpPr>
          <p:cNvPr id="166" name="Google Shape;166;p19"/>
          <p:cNvSpPr/>
          <p:nvPr/>
        </p:nvSpPr>
        <p:spPr>
          <a:xfrm>
            <a:off x="343308" y="2353716"/>
            <a:ext cx="8642926" cy="787588"/>
          </a:xfrm>
          <a:prstGeom prst="rect">
            <a:avLst/>
          </a:prstGeom>
          <a:noFill/>
          <a:ln>
            <a:noFill/>
          </a:ln>
        </p:spPr>
        <p:txBody>
          <a:bodyPr spcFirstLastPara="1" wrap="square" lIns="91425" tIns="45700" rIns="91425" bIns="45700" anchor="t" anchorCtr="0">
            <a:noAutofit/>
          </a:bodyPr>
          <a:lstStyle/>
          <a:p>
            <a:pPr marL="0" marR="0" lvl="0" indent="0" algn="l" rtl="0">
              <a:lnSpc>
                <a:spcPct val="130000"/>
              </a:lnSpc>
              <a:spcBef>
                <a:spcPts val="0"/>
              </a:spcBef>
              <a:spcAft>
                <a:spcPts val="0"/>
              </a:spcAft>
              <a:buNone/>
            </a:pPr>
            <a:r>
              <a:rPr lang="en-US" sz="1200" dirty="0" err="1">
                <a:solidFill>
                  <a:schemeClr val="lt2"/>
                </a:solidFill>
                <a:latin typeface="Meiryo UI" panose="020B0604030504040204" pitchFamily="50" charset="-128"/>
                <a:ea typeface="Meiryo UI" panose="020B0604030504040204" pitchFamily="50" charset="-128"/>
              </a:rPr>
              <a:t>Qsirchは、ファイル名、コンテンツ、メタデータに基づいてファイルを検索できる、高速な全文検索エンジンです</a:t>
            </a:r>
            <a:r>
              <a:rPr lang="en-US" sz="1200" dirty="0">
                <a:solidFill>
                  <a:schemeClr val="lt2"/>
                </a:solidFill>
                <a:latin typeface="Meiryo UI" panose="020B0604030504040204" pitchFamily="50" charset="-128"/>
                <a:ea typeface="Meiryo UI" panose="020B0604030504040204" pitchFamily="50" charset="-128"/>
              </a:rPr>
              <a:t>。 </a:t>
            </a:r>
            <a:br>
              <a:rPr lang="en-US" sz="1200" dirty="0">
                <a:solidFill>
                  <a:schemeClr val="lt2"/>
                </a:solidFill>
                <a:latin typeface="Meiryo UI" panose="020B0604030504040204" pitchFamily="50" charset="-128"/>
                <a:ea typeface="Meiryo UI" panose="020B0604030504040204" pitchFamily="50" charset="-128"/>
              </a:rPr>
            </a:br>
            <a:r>
              <a:rPr lang="en-US" sz="1200" dirty="0" err="1">
                <a:solidFill>
                  <a:schemeClr val="lt2"/>
                </a:solidFill>
                <a:latin typeface="Meiryo UI" panose="020B0604030504040204" pitchFamily="50" charset="-128"/>
                <a:ea typeface="Meiryo UI" panose="020B0604030504040204" pitchFamily="50" charset="-128"/>
              </a:rPr>
              <a:t>Qsirchの検索機能は、コンパニオンモバイルアプリ、ブラウザ拡張機能、およびMac</a:t>
            </a:r>
            <a:r>
              <a:rPr lang="en-US" sz="1200" dirty="0">
                <a:solidFill>
                  <a:schemeClr val="lt2"/>
                </a:solidFill>
                <a:latin typeface="Meiryo UI" panose="020B0604030504040204" pitchFamily="50" charset="-128"/>
                <a:ea typeface="Meiryo UI" panose="020B0604030504040204" pitchFamily="50" charset="-128"/>
              </a:rPr>
              <a:t>® </a:t>
            </a:r>
            <a:r>
              <a:rPr lang="en-US" sz="1200" dirty="0" err="1">
                <a:solidFill>
                  <a:schemeClr val="lt2"/>
                </a:solidFill>
                <a:latin typeface="Meiryo UI" panose="020B0604030504040204" pitchFamily="50" charset="-128"/>
                <a:ea typeface="Meiryo UI" panose="020B0604030504040204" pitchFamily="50" charset="-128"/>
              </a:rPr>
              <a:t>Finderを使用して利用することもできます</a:t>
            </a:r>
            <a:r>
              <a:rPr lang="en-US" sz="1200" dirty="0">
                <a:solidFill>
                  <a:schemeClr val="lt2"/>
                </a:solidFill>
                <a:latin typeface="Meiryo UI" panose="020B0604030504040204" pitchFamily="50" charset="-128"/>
                <a:ea typeface="Meiryo UI" panose="020B0604030504040204" pitchFamily="50" charset="-128"/>
              </a:rPr>
              <a:t>。</a:t>
            </a:r>
            <a:endParaRPr sz="1200" dirty="0">
              <a:solidFill>
                <a:schemeClr val="lt2"/>
              </a:solidFill>
              <a:latin typeface="Meiryo UI" panose="020B0604030504040204" pitchFamily="50" charset="-128"/>
              <a:ea typeface="Meiryo UI" panose="020B0604030504040204" pitchFamily="50" charset="-128"/>
            </a:endParaRPr>
          </a:p>
          <a:p>
            <a:pPr marL="0" marR="0" lvl="0" indent="0" algn="l" rtl="0">
              <a:lnSpc>
                <a:spcPct val="130000"/>
              </a:lnSpc>
              <a:spcBef>
                <a:spcPts val="0"/>
              </a:spcBef>
              <a:spcAft>
                <a:spcPts val="0"/>
              </a:spcAft>
              <a:buNone/>
            </a:pPr>
            <a:endParaRPr sz="1200" dirty="0">
              <a:solidFill>
                <a:schemeClr val="lt2"/>
              </a:solidFill>
              <a:latin typeface="Meiryo UI" panose="020B0604030504040204" pitchFamily="50" charset="-128"/>
              <a:ea typeface="Meiryo UI" panose="020B0604030504040204" pitchFamily="50" charset="-128"/>
            </a:endParaRPr>
          </a:p>
        </p:txBody>
      </p:sp>
      <p:sp>
        <p:nvSpPr>
          <p:cNvPr id="167" name="Google Shape;167;p19"/>
          <p:cNvSpPr txBox="1"/>
          <p:nvPr/>
        </p:nvSpPr>
        <p:spPr>
          <a:xfrm>
            <a:off x="543910" y="3926888"/>
            <a:ext cx="1284769" cy="461665"/>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1200" b="1" dirty="0" err="1">
                <a:solidFill>
                  <a:schemeClr val="lt2"/>
                </a:solidFill>
                <a:latin typeface="Meiryo UI" panose="020B0604030504040204" pitchFamily="50" charset="-128"/>
                <a:ea typeface="Meiryo UI" panose="020B0604030504040204" pitchFamily="50" charset="-128"/>
              </a:rPr>
              <a:t>全文</a:t>
            </a:r>
            <a:endParaRPr sz="1200" b="1" dirty="0">
              <a:solidFill>
                <a:schemeClr val="lt2"/>
              </a:solidFill>
              <a:latin typeface="Meiryo UI" panose="020B0604030504040204" pitchFamily="50" charset="-128"/>
              <a:ea typeface="Meiryo UI" panose="020B0604030504040204" pitchFamily="50" charset="-128"/>
            </a:endParaRPr>
          </a:p>
          <a:p>
            <a:pPr marL="0" marR="0" lvl="0" indent="0" algn="ctr" rtl="0">
              <a:lnSpc>
                <a:spcPct val="100000"/>
              </a:lnSpc>
              <a:spcBef>
                <a:spcPts val="0"/>
              </a:spcBef>
              <a:spcAft>
                <a:spcPts val="0"/>
              </a:spcAft>
              <a:buNone/>
            </a:pPr>
            <a:r>
              <a:rPr lang="ja-JP" altLang="en-US" sz="1200" b="1" dirty="0">
                <a:solidFill>
                  <a:schemeClr val="lt2"/>
                </a:solidFill>
                <a:latin typeface="Meiryo UI" panose="020B0604030504040204" pitchFamily="50" charset="-128"/>
                <a:ea typeface="Meiryo UI" panose="020B0604030504040204" pitchFamily="50" charset="-128"/>
              </a:rPr>
              <a:t>検索</a:t>
            </a:r>
            <a:endParaRPr sz="1200" b="1" dirty="0">
              <a:solidFill>
                <a:schemeClr val="lt2"/>
              </a:solidFill>
              <a:latin typeface="Meiryo UI" panose="020B0604030504040204" pitchFamily="50" charset="-128"/>
              <a:ea typeface="Meiryo UI" panose="020B0604030504040204" pitchFamily="50" charset="-128"/>
            </a:endParaRPr>
          </a:p>
        </p:txBody>
      </p:sp>
      <p:sp>
        <p:nvSpPr>
          <p:cNvPr id="168" name="Google Shape;168;p19"/>
          <p:cNvSpPr txBox="1"/>
          <p:nvPr/>
        </p:nvSpPr>
        <p:spPr>
          <a:xfrm>
            <a:off x="1867000" y="3926888"/>
            <a:ext cx="979349" cy="276999"/>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1200" b="1" dirty="0">
                <a:solidFill>
                  <a:schemeClr val="lt2"/>
                </a:solidFill>
                <a:latin typeface="Meiryo UI" panose="020B0604030504040204" pitchFamily="50" charset="-128"/>
                <a:ea typeface="Meiryo UI" panose="020B0604030504040204" pitchFamily="50" charset="-128"/>
              </a:rPr>
              <a:t>AI </a:t>
            </a:r>
            <a:r>
              <a:rPr lang="en-US" sz="1200" b="1" dirty="0" err="1">
                <a:solidFill>
                  <a:schemeClr val="lt2"/>
                </a:solidFill>
                <a:latin typeface="Meiryo UI" panose="020B0604030504040204" pitchFamily="50" charset="-128"/>
                <a:ea typeface="Meiryo UI" panose="020B0604030504040204" pitchFamily="50" charset="-128"/>
              </a:rPr>
              <a:t>検索</a:t>
            </a:r>
            <a:endParaRPr dirty="0">
              <a:latin typeface="Meiryo UI" panose="020B0604030504040204" pitchFamily="50" charset="-128"/>
              <a:ea typeface="Meiryo UI" panose="020B0604030504040204" pitchFamily="50" charset="-128"/>
            </a:endParaRPr>
          </a:p>
        </p:txBody>
      </p:sp>
      <p:sp>
        <p:nvSpPr>
          <p:cNvPr id="169" name="Google Shape;169;p19"/>
          <p:cNvSpPr txBox="1"/>
          <p:nvPr/>
        </p:nvSpPr>
        <p:spPr>
          <a:xfrm>
            <a:off x="2884670" y="3926888"/>
            <a:ext cx="1381539" cy="276999"/>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1200" b="1" dirty="0" err="1">
                <a:solidFill>
                  <a:schemeClr val="lt2"/>
                </a:solidFill>
                <a:latin typeface="Meiryo UI" panose="020B0604030504040204" pitchFamily="50" charset="-128"/>
                <a:ea typeface="Meiryo UI" panose="020B0604030504040204" pitchFamily="50" charset="-128"/>
              </a:rPr>
              <a:t>複数のフィルタ</a:t>
            </a:r>
            <a:r>
              <a:rPr lang="ja-JP" altLang="en-US" sz="1200" b="1" dirty="0" err="1">
                <a:solidFill>
                  <a:schemeClr val="lt2"/>
                </a:solidFill>
                <a:latin typeface="Meiryo UI" panose="020B0604030504040204" pitchFamily="50" charset="-128"/>
                <a:ea typeface="Meiryo UI" panose="020B0604030504040204" pitchFamily="50" charset="-128"/>
              </a:rPr>
              <a:t>ー</a:t>
            </a:r>
            <a:endParaRPr dirty="0">
              <a:latin typeface="Meiryo UI" panose="020B0604030504040204" pitchFamily="50" charset="-128"/>
              <a:ea typeface="Meiryo UI" panose="020B0604030504040204" pitchFamily="50" charset="-128"/>
            </a:endParaRPr>
          </a:p>
        </p:txBody>
      </p:sp>
      <p:sp>
        <p:nvSpPr>
          <p:cNvPr id="170" name="Google Shape;170;p19"/>
          <p:cNvSpPr txBox="1"/>
          <p:nvPr/>
        </p:nvSpPr>
        <p:spPr>
          <a:xfrm>
            <a:off x="4281029" y="3351798"/>
            <a:ext cx="5196740" cy="58477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ja-JP" altLang="en-US" sz="3200" b="1" dirty="0">
                <a:solidFill>
                  <a:srgbClr val="744922"/>
                </a:solidFill>
                <a:latin typeface="Meiryo UI" panose="020B0604030504040204" pitchFamily="50" charset="-128"/>
                <a:ea typeface="Meiryo UI" panose="020B0604030504040204" pitchFamily="50" charset="-128"/>
              </a:rPr>
              <a:t>何でも</a:t>
            </a:r>
            <a:r>
              <a:rPr lang="en-US" sz="3200" b="1" dirty="0" err="1">
                <a:solidFill>
                  <a:srgbClr val="744922"/>
                </a:solidFill>
                <a:latin typeface="Meiryo UI" panose="020B0604030504040204" pitchFamily="50" charset="-128"/>
                <a:ea typeface="Meiryo UI" panose="020B0604030504040204" pitchFamily="50" charset="-128"/>
              </a:rPr>
              <a:t>見つける</a:t>
            </a:r>
            <a:endParaRPr dirty="0">
              <a:latin typeface="Meiryo UI" panose="020B0604030504040204" pitchFamily="50" charset="-128"/>
              <a:ea typeface="Meiryo UI" panose="020B0604030504040204" pitchFamily="50" charset="-128"/>
            </a:endParaRPr>
          </a:p>
        </p:txBody>
      </p:sp>
      <p:sp>
        <p:nvSpPr>
          <p:cNvPr id="171" name="Google Shape;171;p19"/>
          <p:cNvSpPr/>
          <p:nvPr/>
        </p:nvSpPr>
        <p:spPr>
          <a:xfrm>
            <a:off x="1676872" y="3495635"/>
            <a:ext cx="237016" cy="237016"/>
          </a:xfrm>
          <a:prstGeom prst="plus">
            <a:avLst>
              <a:gd name="adj" fmla="val 42152"/>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172" name="Google Shape;172;p19"/>
          <p:cNvSpPr/>
          <p:nvPr/>
        </p:nvSpPr>
        <p:spPr>
          <a:xfrm>
            <a:off x="2826190" y="3495635"/>
            <a:ext cx="237016" cy="237016"/>
          </a:xfrm>
          <a:prstGeom prst="plus">
            <a:avLst>
              <a:gd name="adj" fmla="val 42152"/>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grpSp>
        <p:nvGrpSpPr>
          <p:cNvPr id="173" name="Google Shape;173;p19"/>
          <p:cNvGrpSpPr/>
          <p:nvPr/>
        </p:nvGrpSpPr>
        <p:grpSpPr>
          <a:xfrm>
            <a:off x="3866130" y="3572284"/>
            <a:ext cx="288234" cy="119269"/>
            <a:chOff x="5734879" y="2352245"/>
            <a:chExt cx="288234" cy="119269"/>
          </a:xfrm>
        </p:grpSpPr>
        <p:cxnSp>
          <p:nvCxnSpPr>
            <p:cNvPr id="174" name="Google Shape;174;p19"/>
            <p:cNvCxnSpPr/>
            <p:nvPr/>
          </p:nvCxnSpPr>
          <p:spPr>
            <a:xfrm>
              <a:off x="5734879" y="2352245"/>
              <a:ext cx="288234" cy="0"/>
            </a:xfrm>
            <a:prstGeom prst="straightConnector1">
              <a:avLst/>
            </a:prstGeom>
            <a:noFill/>
            <a:ln w="38100" cap="flat" cmpd="sng">
              <a:solidFill>
                <a:schemeClr val="accent2"/>
              </a:solidFill>
              <a:prstDash val="solid"/>
              <a:round/>
              <a:headEnd type="none" w="sm" len="sm"/>
              <a:tailEnd type="none" w="sm" len="sm"/>
            </a:ln>
          </p:spPr>
        </p:cxnSp>
        <p:cxnSp>
          <p:nvCxnSpPr>
            <p:cNvPr id="175" name="Google Shape;175;p19"/>
            <p:cNvCxnSpPr/>
            <p:nvPr/>
          </p:nvCxnSpPr>
          <p:spPr>
            <a:xfrm>
              <a:off x="5734879" y="2471514"/>
              <a:ext cx="288234" cy="0"/>
            </a:xfrm>
            <a:prstGeom prst="straightConnector1">
              <a:avLst/>
            </a:prstGeom>
            <a:noFill/>
            <a:ln w="38100" cap="flat" cmpd="sng">
              <a:solidFill>
                <a:schemeClr val="accent2"/>
              </a:solidFill>
              <a:prstDash val="solid"/>
              <a:round/>
              <a:headEnd type="none" w="sm" len="sm"/>
              <a:tailEnd type="none" w="sm" len="sm"/>
            </a:ln>
          </p:spPr>
        </p:cxnSp>
      </p:grpSp>
      <p:pic>
        <p:nvPicPr>
          <p:cNvPr id="176" name="Google Shape;176;p19"/>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345998" y="1147139"/>
            <a:ext cx="936000" cy="936000"/>
          </a:xfrm>
          <a:prstGeom prst="rect">
            <a:avLst/>
          </a:prstGeom>
          <a:noFill/>
          <a:ln>
            <a:noFill/>
          </a:ln>
          <a:effectLst>
            <a:outerShdw blurRad="50800" dist="38100" dir="2700000" algn="tl" rotWithShape="0">
              <a:srgbClr val="000000">
                <a:alpha val="40000"/>
              </a:srgbClr>
            </a:outerShdw>
          </a:effectLst>
        </p:spPr>
      </p:pic>
      <p:pic>
        <p:nvPicPr>
          <p:cNvPr id="177" name="Google Shape;177;p19"/>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4032885" y="1147139"/>
            <a:ext cx="955470" cy="955470"/>
          </a:xfrm>
          <a:prstGeom prst="rect">
            <a:avLst/>
          </a:prstGeom>
          <a:noFill/>
          <a:ln>
            <a:noFill/>
          </a:ln>
          <a:effectLst>
            <a:outerShdw blurRad="50800" dist="38100" dir="2700000" algn="tl" rotWithShape="0">
              <a:srgbClr val="000000">
                <a:alpha val="40000"/>
              </a:srgbClr>
            </a:outerShdw>
          </a:effectLst>
        </p:spPr>
      </p:pic>
      <p:sp>
        <p:nvSpPr>
          <p:cNvPr id="178" name="Google Shape;178;p19"/>
          <p:cNvSpPr txBox="1"/>
          <p:nvPr/>
        </p:nvSpPr>
        <p:spPr>
          <a:xfrm>
            <a:off x="1281998" y="1343114"/>
            <a:ext cx="2667264" cy="58477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2000" b="1" dirty="0" err="1">
                <a:solidFill>
                  <a:srgbClr val="744922"/>
                </a:solidFill>
                <a:latin typeface="Meiryo UI" panose="020B0604030504040204" pitchFamily="50" charset="-128"/>
                <a:ea typeface="Meiryo UI" panose="020B0604030504040204" pitchFamily="50" charset="-128"/>
              </a:rPr>
              <a:t>NAS版</a:t>
            </a:r>
            <a:endParaRPr sz="2000" b="1" dirty="0">
              <a:solidFill>
                <a:srgbClr val="744922"/>
              </a:solidFill>
              <a:latin typeface="Meiryo UI" panose="020B0604030504040204" pitchFamily="50" charset="-128"/>
              <a:ea typeface="Meiryo UI" panose="020B0604030504040204" pitchFamily="50" charset="-128"/>
            </a:endParaRPr>
          </a:p>
          <a:p>
            <a:pPr marL="0" marR="0" lvl="0" indent="0" algn="l" rtl="0">
              <a:lnSpc>
                <a:spcPct val="100000"/>
              </a:lnSpc>
              <a:spcBef>
                <a:spcPts val="0"/>
              </a:spcBef>
              <a:spcAft>
                <a:spcPts val="0"/>
              </a:spcAft>
              <a:buNone/>
            </a:pPr>
            <a:r>
              <a:rPr lang="en-US" sz="1200" b="1" dirty="0">
                <a:solidFill>
                  <a:schemeClr val="bg1"/>
                </a:solidFill>
                <a:latin typeface="Meiryo UI" panose="020B0604030504040204" pitchFamily="50" charset="-128"/>
                <a:ea typeface="Meiryo UI" panose="020B0604030504040204" pitchFamily="50" charset="-128"/>
              </a:rPr>
              <a:t>NAS </a:t>
            </a:r>
            <a:r>
              <a:rPr lang="en-US" sz="1200" b="1" dirty="0" err="1">
                <a:solidFill>
                  <a:schemeClr val="bg1"/>
                </a:solidFill>
                <a:latin typeface="Meiryo UI" panose="020B0604030504040204" pitchFamily="50" charset="-128"/>
                <a:ea typeface="Meiryo UI" panose="020B0604030504040204" pitchFamily="50" charset="-128"/>
              </a:rPr>
              <a:t>内の大量のデータを検索します</a:t>
            </a:r>
            <a:r>
              <a:rPr lang="en-US" sz="1200" b="1" dirty="0">
                <a:solidFill>
                  <a:schemeClr val="bg1"/>
                </a:solidFill>
                <a:latin typeface="Meiryo UI" panose="020B0604030504040204" pitchFamily="50" charset="-128"/>
                <a:ea typeface="Meiryo UI" panose="020B0604030504040204" pitchFamily="50" charset="-128"/>
              </a:rPr>
              <a:t>。</a:t>
            </a:r>
            <a:endParaRPr sz="1200" b="1" dirty="0">
              <a:solidFill>
                <a:schemeClr val="bg1"/>
              </a:solidFill>
              <a:latin typeface="Meiryo UI" panose="020B0604030504040204" pitchFamily="50" charset="-128"/>
              <a:ea typeface="Meiryo UI" panose="020B0604030504040204" pitchFamily="50" charset="-128"/>
            </a:endParaRPr>
          </a:p>
        </p:txBody>
      </p:sp>
      <p:sp>
        <p:nvSpPr>
          <p:cNvPr id="179" name="Google Shape;179;p19"/>
          <p:cNvSpPr txBox="1"/>
          <p:nvPr/>
        </p:nvSpPr>
        <p:spPr>
          <a:xfrm>
            <a:off x="4988355" y="1206927"/>
            <a:ext cx="3765307" cy="76944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2000" b="1" dirty="0" err="1">
                <a:solidFill>
                  <a:srgbClr val="744922"/>
                </a:solidFill>
                <a:latin typeface="Meiryo UI" panose="020B0604030504040204" pitchFamily="50" charset="-128"/>
                <a:ea typeface="Meiryo UI" panose="020B0604030504040204" pitchFamily="50" charset="-128"/>
              </a:rPr>
              <a:t>PC版</a:t>
            </a:r>
            <a:endParaRPr sz="2000" b="1" dirty="0">
              <a:solidFill>
                <a:srgbClr val="744922"/>
              </a:solidFill>
              <a:latin typeface="Meiryo UI" panose="020B0604030504040204" pitchFamily="50" charset="-128"/>
              <a:ea typeface="Meiryo UI" panose="020B0604030504040204" pitchFamily="50" charset="-128"/>
            </a:endParaRPr>
          </a:p>
          <a:p>
            <a:pPr marL="0" marR="0" lvl="0" indent="0" algn="l" rtl="0">
              <a:lnSpc>
                <a:spcPct val="100000"/>
              </a:lnSpc>
              <a:spcBef>
                <a:spcPts val="0"/>
              </a:spcBef>
              <a:spcAft>
                <a:spcPts val="0"/>
              </a:spcAft>
              <a:buNone/>
            </a:pPr>
            <a:r>
              <a:rPr lang="en-US" sz="1200" b="1" dirty="0">
                <a:solidFill>
                  <a:schemeClr val="bg1"/>
                </a:solidFill>
                <a:latin typeface="Meiryo UI" panose="020B0604030504040204" pitchFamily="50" charset="-128"/>
                <a:ea typeface="Meiryo UI" panose="020B0604030504040204" pitchFamily="50" charset="-128"/>
              </a:rPr>
              <a:t>NAS </a:t>
            </a:r>
            <a:r>
              <a:rPr lang="en-US" sz="1200" b="1" dirty="0" err="1">
                <a:solidFill>
                  <a:schemeClr val="bg1"/>
                </a:solidFill>
                <a:latin typeface="Meiryo UI" panose="020B0604030504040204" pitchFamily="50" charset="-128"/>
                <a:ea typeface="Meiryo UI" panose="020B0604030504040204" pitchFamily="50" charset="-128"/>
              </a:rPr>
              <a:t>および</a:t>
            </a:r>
            <a:r>
              <a:rPr lang="en-US" sz="1200" b="1" dirty="0">
                <a:solidFill>
                  <a:schemeClr val="bg1"/>
                </a:solidFill>
                <a:latin typeface="Meiryo UI" panose="020B0604030504040204" pitchFamily="50" charset="-128"/>
                <a:ea typeface="Meiryo UI" panose="020B0604030504040204" pitchFamily="50" charset="-128"/>
              </a:rPr>
              <a:t> PC </a:t>
            </a:r>
            <a:r>
              <a:rPr lang="en-US" sz="1200" b="1" dirty="0" err="1">
                <a:solidFill>
                  <a:schemeClr val="bg1"/>
                </a:solidFill>
                <a:latin typeface="Meiryo UI" panose="020B0604030504040204" pitchFamily="50" charset="-128"/>
                <a:ea typeface="Meiryo UI" panose="020B0604030504040204" pitchFamily="50" charset="-128"/>
              </a:rPr>
              <a:t>ローカル検索と統合する最も強力な検索エンジン</a:t>
            </a:r>
            <a:r>
              <a:rPr lang="en-US" sz="1200" b="1" dirty="0">
                <a:solidFill>
                  <a:schemeClr val="bg1"/>
                </a:solidFill>
                <a:latin typeface="Meiryo UI" panose="020B0604030504040204" pitchFamily="50" charset="-128"/>
                <a:ea typeface="Meiryo UI" panose="020B0604030504040204" pitchFamily="50" charset="-128"/>
              </a:rPr>
              <a:t>。</a:t>
            </a:r>
            <a:endParaRPr sz="1200" b="1" dirty="0">
              <a:solidFill>
                <a:schemeClr val="bg1"/>
              </a:solidFill>
              <a:latin typeface="Meiryo UI" panose="020B0604030504040204" pitchFamily="50" charset="-128"/>
              <a:ea typeface="Meiryo UI" panose="020B0604030504040204" pitchFamily="50" charset="-128"/>
            </a:endParaRPr>
          </a:p>
        </p:txBody>
      </p:sp>
      <p:sp>
        <p:nvSpPr>
          <p:cNvPr id="180" name="Google Shape;180;p19"/>
          <p:cNvSpPr/>
          <p:nvPr/>
        </p:nvSpPr>
        <p:spPr>
          <a:xfrm>
            <a:off x="2094248" y="3207797"/>
            <a:ext cx="567216" cy="667424"/>
          </a:xfrm>
          <a:custGeom>
            <a:avLst/>
            <a:gdLst/>
            <a:ahLst/>
            <a:cxnLst/>
            <a:rect l="l" t="t" r="r" b="b"/>
            <a:pathLst>
              <a:path w="567216" h="667424" extrusionOk="0">
                <a:moveTo>
                  <a:pt x="562205" y="340313"/>
                </a:moveTo>
                <a:lnTo>
                  <a:pt x="499069" y="244143"/>
                </a:lnTo>
                <a:cubicBezTo>
                  <a:pt x="495715" y="238301"/>
                  <a:pt x="493789" y="231739"/>
                  <a:pt x="493457" y="225011"/>
                </a:cubicBezTo>
                <a:cubicBezTo>
                  <a:pt x="481449" y="88848"/>
                  <a:pt x="361331" y="-11806"/>
                  <a:pt x="225168" y="202"/>
                </a:cubicBezTo>
                <a:cubicBezTo>
                  <a:pt x="97391" y="11471"/>
                  <a:pt x="-603" y="118490"/>
                  <a:pt x="-597" y="246758"/>
                </a:cubicBezTo>
                <a:cubicBezTo>
                  <a:pt x="679" y="328630"/>
                  <a:pt x="36966" y="406032"/>
                  <a:pt x="99081" y="459379"/>
                </a:cubicBezTo>
                <a:cubicBezTo>
                  <a:pt x="106396" y="465469"/>
                  <a:pt x="110739" y="474417"/>
                  <a:pt x="111007" y="483932"/>
                </a:cubicBezTo>
                <a:lnTo>
                  <a:pt x="111007" y="625700"/>
                </a:lnTo>
                <a:cubicBezTo>
                  <a:pt x="111071" y="636886"/>
                  <a:pt x="119527" y="646248"/>
                  <a:pt x="130649" y="647447"/>
                </a:cubicBezTo>
                <a:lnTo>
                  <a:pt x="343270" y="666579"/>
                </a:lnTo>
                <a:cubicBezTo>
                  <a:pt x="355030" y="667568"/>
                  <a:pt x="365361" y="658837"/>
                  <a:pt x="366350" y="647084"/>
                </a:cubicBezTo>
                <a:cubicBezTo>
                  <a:pt x="366414" y="646331"/>
                  <a:pt x="366439" y="645585"/>
                  <a:pt x="366420" y="644832"/>
                </a:cubicBezTo>
                <a:lnTo>
                  <a:pt x="366420" y="543751"/>
                </a:lnTo>
                <a:cubicBezTo>
                  <a:pt x="366618" y="537246"/>
                  <a:pt x="371841" y="532023"/>
                  <a:pt x="378346" y="531826"/>
                </a:cubicBezTo>
                <a:lnTo>
                  <a:pt x="452770" y="531826"/>
                </a:lnTo>
                <a:cubicBezTo>
                  <a:pt x="475416" y="532036"/>
                  <a:pt x="493948" y="513854"/>
                  <a:pt x="494159" y="491208"/>
                </a:cubicBezTo>
                <a:cubicBezTo>
                  <a:pt x="494159" y="490947"/>
                  <a:pt x="494159" y="490692"/>
                  <a:pt x="494159" y="490436"/>
                </a:cubicBezTo>
                <a:lnTo>
                  <a:pt x="494159" y="390822"/>
                </a:lnTo>
                <a:cubicBezTo>
                  <a:pt x="494229" y="386199"/>
                  <a:pt x="497953" y="382474"/>
                  <a:pt x="502577" y="382404"/>
                </a:cubicBezTo>
                <a:lnTo>
                  <a:pt x="539055" y="382404"/>
                </a:lnTo>
                <a:cubicBezTo>
                  <a:pt x="554093" y="382589"/>
                  <a:pt x="566433" y="370542"/>
                  <a:pt x="566618" y="355504"/>
                </a:cubicBezTo>
                <a:cubicBezTo>
                  <a:pt x="566682" y="350115"/>
                  <a:pt x="565145" y="344829"/>
                  <a:pt x="562205" y="340313"/>
                </a:cubicBezTo>
                <a:close/>
              </a:path>
            </a:pathLst>
          </a:custGeom>
          <a:noFill/>
          <a:ln w="37875" cap="flat" cmpd="sng">
            <a:solidFill>
              <a:schemeClr val="accent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Meiryo UI" panose="020B0604030504040204" pitchFamily="50" charset="-128"/>
              <a:ea typeface="Meiryo UI" panose="020B0604030504040204" pitchFamily="50" charset="-128"/>
              <a:sym typeface="Arial"/>
            </a:endParaRPr>
          </a:p>
        </p:txBody>
      </p:sp>
      <p:grpSp>
        <p:nvGrpSpPr>
          <p:cNvPr id="181" name="Google Shape;181;p19"/>
          <p:cNvGrpSpPr/>
          <p:nvPr/>
        </p:nvGrpSpPr>
        <p:grpSpPr>
          <a:xfrm>
            <a:off x="2190833" y="3311380"/>
            <a:ext cx="332865" cy="308989"/>
            <a:chOff x="1985907" y="3559071"/>
            <a:chExt cx="332865" cy="308989"/>
          </a:xfrm>
        </p:grpSpPr>
        <p:sp>
          <p:nvSpPr>
            <p:cNvPr id="182" name="Google Shape;182;p19"/>
            <p:cNvSpPr/>
            <p:nvPr/>
          </p:nvSpPr>
          <p:spPr>
            <a:xfrm>
              <a:off x="2125666" y="3559071"/>
              <a:ext cx="52167" cy="308989"/>
            </a:xfrm>
            <a:custGeom>
              <a:avLst/>
              <a:gdLst/>
              <a:ahLst/>
              <a:cxnLst/>
              <a:rect l="l" t="t" r="r" b="b"/>
              <a:pathLst>
                <a:path w="52167" h="308989" extrusionOk="0">
                  <a:moveTo>
                    <a:pt x="51570" y="24747"/>
                  </a:moveTo>
                  <a:cubicBezTo>
                    <a:pt x="51576" y="10659"/>
                    <a:pt x="40155" y="-763"/>
                    <a:pt x="26067" y="-770"/>
                  </a:cubicBezTo>
                  <a:cubicBezTo>
                    <a:pt x="25876" y="-770"/>
                    <a:pt x="25678" y="-770"/>
                    <a:pt x="25487" y="-763"/>
                  </a:cubicBezTo>
                  <a:cubicBezTo>
                    <a:pt x="11278" y="-833"/>
                    <a:pt x="-354" y="10538"/>
                    <a:pt x="-597" y="24747"/>
                  </a:cubicBezTo>
                  <a:cubicBezTo>
                    <a:pt x="-603" y="34262"/>
                    <a:pt x="4677" y="42986"/>
                    <a:pt x="13115" y="47386"/>
                  </a:cubicBezTo>
                  <a:lnTo>
                    <a:pt x="13115" y="259433"/>
                  </a:lnTo>
                  <a:cubicBezTo>
                    <a:pt x="4658" y="263847"/>
                    <a:pt x="-628" y="272603"/>
                    <a:pt x="-597" y="282137"/>
                  </a:cubicBezTo>
                  <a:cubicBezTo>
                    <a:pt x="-597" y="296543"/>
                    <a:pt x="11080" y="308220"/>
                    <a:pt x="25487" y="308220"/>
                  </a:cubicBezTo>
                  <a:cubicBezTo>
                    <a:pt x="39893" y="308220"/>
                    <a:pt x="51570" y="296543"/>
                    <a:pt x="51570" y="282137"/>
                  </a:cubicBezTo>
                  <a:cubicBezTo>
                    <a:pt x="51602" y="272603"/>
                    <a:pt x="46315" y="263847"/>
                    <a:pt x="37859" y="259433"/>
                  </a:cubicBezTo>
                  <a:lnTo>
                    <a:pt x="37859" y="48088"/>
                  </a:lnTo>
                  <a:cubicBezTo>
                    <a:pt x="46226" y="43273"/>
                    <a:pt x="51436" y="34402"/>
                    <a:pt x="51570" y="2474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Meiryo UI" panose="020B0604030504040204" pitchFamily="50" charset="-128"/>
                <a:ea typeface="Meiryo UI" panose="020B0604030504040204" pitchFamily="50" charset="-128"/>
                <a:sym typeface="Arial"/>
              </a:endParaRPr>
            </a:p>
          </p:txBody>
        </p:sp>
        <p:sp>
          <p:nvSpPr>
            <p:cNvPr id="183" name="Google Shape;183;p19"/>
            <p:cNvSpPr/>
            <p:nvPr/>
          </p:nvSpPr>
          <p:spPr>
            <a:xfrm>
              <a:off x="1985907" y="3575659"/>
              <a:ext cx="126558" cy="278308"/>
            </a:xfrm>
            <a:custGeom>
              <a:avLst/>
              <a:gdLst/>
              <a:ahLst/>
              <a:cxnLst/>
              <a:rect l="l" t="t" r="r" b="b"/>
              <a:pathLst>
                <a:path w="126558" h="278308" extrusionOk="0">
                  <a:moveTo>
                    <a:pt x="89101" y="47954"/>
                  </a:moveTo>
                  <a:cubicBezTo>
                    <a:pt x="97532" y="43553"/>
                    <a:pt x="102819" y="34829"/>
                    <a:pt x="102812" y="25314"/>
                  </a:cubicBezTo>
                  <a:cubicBezTo>
                    <a:pt x="102882" y="11099"/>
                    <a:pt x="91511" y="-527"/>
                    <a:pt x="77303" y="-770"/>
                  </a:cubicBezTo>
                  <a:cubicBezTo>
                    <a:pt x="62986" y="-565"/>
                    <a:pt x="51424" y="10997"/>
                    <a:pt x="51219" y="25314"/>
                  </a:cubicBezTo>
                  <a:cubicBezTo>
                    <a:pt x="51213" y="34829"/>
                    <a:pt x="56494" y="43553"/>
                    <a:pt x="64931" y="47954"/>
                  </a:cubicBezTo>
                  <a:lnTo>
                    <a:pt x="64931" y="94636"/>
                  </a:lnTo>
                  <a:lnTo>
                    <a:pt x="101983" y="94636"/>
                  </a:lnTo>
                  <a:lnTo>
                    <a:pt x="101983" y="126204"/>
                  </a:lnTo>
                  <a:lnTo>
                    <a:pt x="47776" y="126204"/>
                  </a:lnTo>
                  <a:cubicBezTo>
                    <a:pt x="43375" y="117773"/>
                    <a:pt x="34651" y="112486"/>
                    <a:pt x="25136" y="112492"/>
                  </a:cubicBezTo>
                  <a:cubicBezTo>
                    <a:pt x="10927" y="112492"/>
                    <a:pt x="-597" y="124016"/>
                    <a:pt x="-597" y="138225"/>
                  </a:cubicBezTo>
                  <a:cubicBezTo>
                    <a:pt x="-597" y="152434"/>
                    <a:pt x="10927" y="163958"/>
                    <a:pt x="25136" y="163958"/>
                  </a:cubicBezTo>
                  <a:cubicBezTo>
                    <a:pt x="34753" y="163964"/>
                    <a:pt x="43554" y="158563"/>
                    <a:pt x="47903" y="149991"/>
                  </a:cubicBezTo>
                  <a:lnTo>
                    <a:pt x="102111" y="149991"/>
                  </a:lnTo>
                  <a:lnTo>
                    <a:pt x="102111" y="181878"/>
                  </a:lnTo>
                  <a:lnTo>
                    <a:pt x="65059" y="181878"/>
                  </a:lnTo>
                  <a:lnTo>
                    <a:pt x="65059" y="228497"/>
                  </a:lnTo>
                  <a:cubicBezTo>
                    <a:pt x="56602" y="232910"/>
                    <a:pt x="51315" y="241666"/>
                    <a:pt x="51347" y="251200"/>
                  </a:cubicBezTo>
                  <a:cubicBezTo>
                    <a:pt x="51207" y="265607"/>
                    <a:pt x="62769" y="277398"/>
                    <a:pt x="77175" y="277539"/>
                  </a:cubicBezTo>
                  <a:cubicBezTo>
                    <a:pt x="77194" y="277539"/>
                    <a:pt x="77220" y="277539"/>
                    <a:pt x="77239" y="277539"/>
                  </a:cubicBezTo>
                  <a:cubicBezTo>
                    <a:pt x="91569" y="277175"/>
                    <a:pt x="102889" y="265262"/>
                    <a:pt x="102526" y="250932"/>
                  </a:cubicBezTo>
                  <a:cubicBezTo>
                    <a:pt x="102289" y="241634"/>
                    <a:pt x="97092" y="233171"/>
                    <a:pt x="88910" y="228752"/>
                  </a:cubicBezTo>
                  <a:lnTo>
                    <a:pt x="88910" y="205475"/>
                  </a:lnTo>
                  <a:lnTo>
                    <a:pt x="125962" y="205475"/>
                  </a:lnTo>
                  <a:lnTo>
                    <a:pt x="125962" y="70912"/>
                  </a:lnTo>
                  <a:lnTo>
                    <a:pt x="88910" y="70912"/>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Meiryo UI" panose="020B0604030504040204" pitchFamily="50" charset="-128"/>
                <a:ea typeface="Meiryo UI" panose="020B0604030504040204" pitchFamily="50" charset="-128"/>
                <a:sym typeface="Arial"/>
              </a:endParaRPr>
            </a:p>
          </p:txBody>
        </p:sp>
        <p:sp>
          <p:nvSpPr>
            <p:cNvPr id="184" name="Google Shape;184;p19"/>
            <p:cNvSpPr/>
            <p:nvPr/>
          </p:nvSpPr>
          <p:spPr>
            <a:xfrm>
              <a:off x="2191289" y="3574893"/>
              <a:ext cx="127483" cy="276586"/>
            </a:xfrm>
            <a:custGeom>
              <a:avLst/>
              <a:gdLst/>
              <a:ahLst/>
              <a:cxnLst/>
              <a:rect l="l" t="t" r="r" b="b"/>
              <a:pathLst>
                <a:path w="127483" h="276586" extrusionOk="0">
                  <a:moveTo>
                    <a:pt x="100548" y="112492"/>
                  </a:moveTo>
                  <a:cubicBezTo>
                    <a:pt x="91033" y="112486"/>
                    <a:pt x="82309" y="117767"/>
                    <a:pt x="77909" y="126204"/>
                  </a:cubicBezTo>
                  <a:lnTo>
                    <a:pt x="23701" y="126204"/>
                  </a:lnTo>
                  <a:lnTo>
                    <a:pt x="23701" y="94636"/>
                  </a:lnTo>
                  <a:lnTo>
                    <a:pt x="60754" y="94636"/>
                  </a:lnTo>
                  <a:lnTo>
                    <a:pt x="60754" y="47954"/>
                  </a:lnTo>
                  <a:cubicBezTo>
                    <a:pt x="69191" y="43553"/>
                    <a:pt x="74471" y="34829"/>
                    <a:pt x="74465" y="25314"/>
                  </a:cubicBezTo>
                  <a:cubicBezTo>
                    <a:pt x="74465" y="10907"/>
                    <a:pt x="62788" y="-770"/>
                    <a:pt x="48381" y="-770"/>
                  </a:cubicBezTo>
                  <a:cubicBezTo>
                    <a:pt x="34083" y="-476"/>
                    <a:pt x="22732" y="11354"/>
                    <a:pt x="23025" y="25652"/>
                  </a:cubicBezTo>
                  <a:cubicBezTo>
                    <a:pt x="23216" y="35014"/>
                    <a:pt x="28452" y="43540"/>
                    <a:pt x="36711" y="47954"/>
                  </a:cubicBezTo>
                  <a:lnTo>
                    <a:pt x="36711" y="71295"/>
                  </a:lnTo>
                  <a:lnTo>
                    <a:pt x="-597" y="71295"/>
                  </a:lnTo>
                  <a:lnTo>
                    <a:pt x="-597" y="204454"/>
                  </a:lnTo>
                  <a:lnTo>
                    <a:pt x="37667" y="204454"/>
                  </a:lnTo>
                  <a:lnTo>
                    <a:pt x="37667" y="227795"/>
                  </a:lnTo>
                  <a:cubicBezTo>
                    <a:pt x="25232" y="234421"/>
                    <a:pt x="20525" y="249867"/>
                    <a:pt x="27145" y="262303"/>
                  </a:cubicBezTo>
                  <a:cubicBezTo>
                    <a:pt x="31526" y="270517"/>
                    <a:pt x="40027" y="275696"/>
                    <a:pt x="49338" y="275817"/>
                  </a:cubicBezTo>
                  <a:cubicBezTo>
                    <a:pt x="63553" y="275887"/>
                    <a:pt x="75179" y="264516"/>
                    <a:pt x="75421" y="250307"/>
                  </a:cubicBezTo>
                  <a:cubicBezTo>
                    <a:pt x="75428" y="240792"/>
                    <a:pt x="70147" y="232068"/>
                    <a:pt x="61710" y="227668"/>
                  </a:cubicBezTo>
                  <a:lnTo>
                    <a:pt x="61710" y="180985"/>
                  </a:lnTo>
                  <a:lnTo>
                    <a:pt x="23956" y="180985"/>
                  </a:lnTo>
                  <a:lnTo>
                    <a:pt x="23956" y="149417"/>
                  </a:lnTo>
                  <a:lnTo>
                    <a:pt x="78164" y="149417"/>
                  </a:lnTo>
                  <a:cubicBezTo>
                    <a:pt x="82564" y="157848"/>
                    <a:pt x="91288" y="163135"/>
                    <a:pt x="100804" y="163129"/>
                  </a:cubicBezTo>
                  <a:cubicBezTo>
                    <a:pt x="115012" y="163199"/>
                    <a:pt x="126645" y="151828"/>
                    <a:pt x="126887" y="137619"/>
                  </a:cubicBezTo>
                  <a:cubicBezTo>
                    <a:pt x="126683" y="123532"/>
                    <a:pt x="115095" y="112276"/>
                    <a:pt x="101014" y="112480"/>
                  </a:cubicBezTo>
                  <a:cubicBezTo>
                    <a:pt x="100854" y="112486"/>
                    <a:pt x="100701" y="112486"/>
                    <a:pt x="100548" y="11249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Meiryo UI" panose="020B0604030504040204" pitchFamily="50" charset="-128"/>
                <a:ea typeface="Meiryo UI" panose="020B0604030504040204" pitchFamily="50" charset="-128"/>
                <a:sym typeface="Arial"/>
              </a:endParaRPr>
            </a:p>
          </p:txBody>
        </p:sp>
      </p:grpSp>
      <p:pic>
        <p:nvPicPr>
          <p:cNvPr id="185" name="Google Shape;185;p19"/>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3172856" y="3265620"/>
            <a:ext cx="605849" cy="613329"/>
          </a:xfrm>
          <a:prstGeom prst="rect">
            <a:avLst/>
          </a:prstGeom>
          <a:noFill/>
          <a:ln>
            <a:noFill/>
          </a:ln>
        </p:spPr>
      </p:pic>
    </p:spTree>
    <p:extLst>
      <p:ext uri="{BB962C8B-B14F-4D97-AF65-F5344CB8AC3E}">
        <p14:creationId xmlns:p14="http://schemas.microsoft.com/office/powerpoint/2010/main" val="13935660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pic>
        <p:nvPicPr>
          <p:cNvPr id="190" name="Google Shape;190;p20" descr="Graphical user interface, application&#10;&#10;Description automatically generated"/>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974900" y="1509534"/>
            <a:ext cx="5693959" cy="2977708"/>
          </a:xfrm>
          <a:prstGeom prst="roundRect">
            <a:avLst>
              <a:gd name="adj" fmla="val 0"/>
            </a:avLst>
          </a:prstGeom>
          <a:noFill/>
          <a:ln>
            <a:noFill/>
          </a:ln>
          <a:effectLst>
            <a:outerShdw blurRad="254000" dist="190500" dir="8100000" algn="tr" rotWithShape="0">
              <a:srgbClr val="09000C">
                <a:alpha val="74901"/>
              </a:srgbClr>
            </a:outerShdw>
          </a:effectLst>
        </p:spPr>
      </p:pic>
      <p:sp>
        <p:nvSpPr>
          <p:cNvPr id="191" name="Google Shape;191;p20"/>
          <p:cNvSpPr txBox="1">
            <a:spLocks noGrp="1"/>
          </p:cNvSpPr>
          <p:nvPr>
            <p:ph type="title"/>
          </p:nvPr>
        </p:nvSpPr>
        <p:spPr>
          <a:xfrm>
            <a:off x="152994" y="182080"/>
            <a:ext cx="8833240" cy="642167"/>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3200"/>
              <a:buNone/>
            </a:pPr>
            <a:r>
              <a:rPr lang="en-US" dirty="0" err="1"/>
              <a:t>Qfiling自動アーカイブとファイリング</a:t>
            </a:r>
            <a:endParaRPr dirty="0">
              <a:sym typeface="Arial"/>
            </a:endParaRPr>
          </a:p>
        </p:txBody>
      </p:sp>
      <p:pic>
        <p:nvPicPr>
          <p:cNvPr id="192" name="Google Shape;192;p20" descr="彈性客製.png"/>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392604" y="1865374"/>
            <a:ext cx="412748" cy="412747"/>
          </a:xfrm>
          <a:prstGeom prst="rect">
            <a:avLst/>
          </a:prstGeom>
          <a:noFill/>
          <a:ln>
            <a:noFill/>
          </a:ln>
        </p:spPr>
      </p:pic>
      <p:sp>
        <p:nvSpPr>
          <p:cNvPr id="193" name="Google Shape;193;p20"/>
          <p:cNvSpPr/>
          <p:nvPr/>
        </p:nvSpPr>
        <p:spPr>
          <a:xfrm>
            <a:off x="853341" y="3054352"/>
            <a:ext cx="2039022" cy="32556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000" b="1" dirty="0" err="1">
                <a:solidFill>
                  <a:schemeClr val="lt2"/>
                </a:solidFill>
                <a:latin typeface="Meiryo UI" panose="020B0604030504040204" pitchFamily="50" charset="-128"/>
                <a:ea typeface="Meiryo UI" panose="020B0604030504040204" pitchFamily="50" charset="-128"/>
              </a:rPr>
              <a:t>自動ファイリングのスケジューリング</a:t>
            </a:r>
            <a:r>
              <a:rPr lang="en-US" sz="1000" b="1" dirty="0">
                <a:solidFill>
                  <a:schemeClr val="lt2"/>
                </a:solidFill>
                <a:latin typeface="Meiryo UI" panose="020B0604030504040204" pitchFamily="50" charset="-128"/>
                <a:ea typeface="Meiryo UI" panose="020B0604030504040204" pitchFamily="50" charset="-128"/>
              </a:rPr>
              <a:t>。</a:t>
            </a:r>
            <a:endParaRPr dirty="0">
              <a:latin typeface="Meiryo UI" panose="020B0604030504040204" pitchFamily="50" charset="-128"/>
              <a:ea typeface="Meiryo UI" panose="020B0604030504040204" pitchFamily="50" charset="-128"/>
            </a:endParaRPr>
          </a:p>
        </p:txBody>
      </p:sp>
      <p:pic>
        <p:nvPicPr>
          <p:cNvPr id="194" name="Google Shape;194;p20" descr="效率大增.png"/>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382432" y="2647767"/>
            <a:ext cx="433092" cy="647890"/>
          </a:xfrm>
          <a:prstGeom prst="rect">
            <a:avLst/>
          </a:prstGeom>
          <a:noFill/>
          <a:ln>
            <a:noFill/>
          </a:ln>
        </p:spPr>
      </p:pic>
      <p:sp>
        <p:nvSpPr>
          <p:cNvPr id="195" name="Google Shape;195;p20"/>
          <p:cNvSpPr/>
          <p:nvPr/>
        </p:nvSpPr>
        <p:spPr>
          <a:xfrm>
            <a:off x="853340" y="3847839"/>
            <a:ext cx="1842875" cy="40011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000" b="1" dirty="0" err="1">
                <a:solidFill>
                  <a:schemeClr val="lt2"/>
                </a:solidFill>
                <a:latin typeface="Meiryo UI" panose="020B0604030504040204" pitchFamily="50" charset="-128"/>
                <a:ea typeface="Meiryo UI" panose="020B0604030504040204" pitchFamily="50" charset="-128"/>
              </a:rPr>
              <a:t>システムログ</a:t>
            </a:r>
            <a:r>
              <a:rPr lang="ja-JP" altLang="en-US" sz="1000" b="1" dirty="0">
                <a:solidFill>
                  <a:schemeClr val="lt2"/>
                </a:solidFill>
                <a:latin typeface="Meiryo UI" panose="020B0604030504040204" pitchFamily="50" charset="-128"/>
                <a:ea typeface="Meiryo UI" panose="020B0604030504040204" pitchFamily="50" charset="-128"/>
              </a:rPr>
              <a:t>によって</a:t>
            </a:r>
            <a:r>
              <a:rPr lang="en-US" sz="1000" b="1" dirty="0" err="1">
                <a:solidFill>
                  <a:schemeClr val="lt2"/>
                </a:solidFill>
                <a:latin typeface="Meiryo UI" panose="020B0604030504040204" pitchFamily="50" charset="-128"/>
                <a:ea typeface="Meiryo UI" panose="020B0604030504040204" pitchFamily="50" charset="-128"/>
              </a:rPr>
              <a:t>ファイリングステータスに簡単にアクセスできます</a:t>
            </a:r>
            <a:r>
              <a:rPr lang="en-US" sz="1000" b="1" dirty="0">
                <a:solidFill>
                  <a:schemeClr val="lt2"/>
                </a:solidFill>
                <a:latin typeface="Meiryo UI" panose="020B0604030504040204" pitchFamily="50" charset="-128"/>
                <a:ea typeface="Meiryo UI" panose="020B0604030504040204" pitchFamily="50" charset="-128"/>
              </a:rPr>
              <a:t>。</a:t>
            </a:r>
            <a:endParaRPr sz="1000" b="1" dirty="0">
              <a:solidFill>
                <a:schemeClr val="lt2"/>
              </a:solidFill>
              <a:latin typeface="Meiryo UI" panose="020B0604030504040204" pitchFamily="50" charset="-128"/>
              <a:ea typeface="Meiryo UI" panose="020B0604030504040204" pitchFamily="50" charset="-128"/>
            </a:endParaRPr>
          </a:p>
        </p:txBody>
      </p:sp>
      <p:pic>
        <p:nvPicPr>
          <p:cNvPr id="196" name="Google Shape;196;p20" descr="安心掌握.png"/>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344616" y="3665304"/>
            <a:ext cx="508725" cy="505264"/>
          </a:xfrm>
          <a:prstGeom prst="rect">
            <a:avLst/>
          </a:prstGeom>
          <a:noFill/>
          <a:ln>
            <a:noFill/>
          </a:ln>
        </p:spPr>
      </p:pic>
      <p:sp>
        <p:nvSpPr>
          <p:cNvPr id="197" name="Google Shape;197;p20"/>
          <p:cNvSpPr/>
          <p:nvPr/>
        </p:nvSpPr>
        <p:spPr>
          <a:xfrm>
            <a:off x="853340" y="2032428"/>
            <a:ext cx="1892545" cy="40011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000" b="1" dirty="0" err="1">
                <a:solidFill>
                  <a:schemeClr val="lt2"/>
                </a:solidFill>
                <a:latin typeface="Meiryo UI" panose="020B0604030504040204" pitchFamily="50" charset="-128"/>
                <a:ea typeface="Meiryo UI" panose="020B0604030504040204" pitchFamily="50" charset="-128"/>
              </a:rPr>
              <a:t>ファイリングとバッチ編集のルールをカスタマイズします</a:t>
            </a:r>
            <a:r>
              <a:rPr lang="en-US" sz="1000" b="1" dirty="0">
                <a:solidFill>
                  <a:schemeClr val="lt2"/>
                </a:solidFill>
                <a:latin typeface="Meiryo UI" panose="020B0604030504040204" pitchFamily="50" charset="-128"/>
                <a:ea typeface="Meiryo UI" panose="020B0604030504040204" pitchFamily="50" charset="-128"/>
              </a:rPr>
              <a:t>。</a:t>
            </a:r>
            <a:endParaRPr dirty="0">
              <a:latin typeface="Meiryo UI" panose="020B0604030504040204" pitchFamily="50" charset="-128"/>
              <a:ea typeface="Meiryo UI" panose="020B0604030504040204" pitchFamily="50" charset="-128"/>
            </a:endParaRPr>
          </a:p>
        </p:txBody>
      </p:sp>
      <p:sp>
        <p:nvSpPr>
          <p:cNvPr id="198" name="Google Shape;198;p20"/>
          <p:cNvSpPr/>
          <p:nvPr/>
        </p:nvSpPr>
        <p:spPr>
          <a:xfrm>
            <a:off x="344616" y="866126"/>
            <a:ext cx="5665847" cy="547522"/>
          </a:xfrm>
          <a:prstGeom prst="rect">
            <a:avLst/>
          </a:prstGeom>
          <a:noFill/>
          <a:ln>
            <a:noFill/>
          </a:ln>
        </p:spPr>
        <p:txBody>
          <a:bodyPr spcFirstLastPara="1" wrap="square" lIns="91425" tIns="45700" rIns="91425" bIns="45700" anchor="t" anchorCtr="0">
            <a:noAutofit/>
          </a:bodyPr>
          <a:lstStyle/>
          <a:p>
            <a:pPr marL="0" marR="0" lvl="0" indent="0" algn="l" rtl="0">
              <a:lnSpc>
                <a:spcPct val="130000"/>
              </a:lnSpc>
              <a:spcBef>
                <a:spcPts val="0"/>
              </a:spcBef>
              <a:spcAft>
                <a:spcPts val="0"/>
              </a:spcAft>
              <a:buNone/>
            </a:pPr>
            <a:r>
              <a:rPr lang="en-US" sz="1200" dirty="0">
                <a:solidFill>
                  <a:schemeClr val="lt2"/>
                </a:solidFill>
                <a:latin typeface="Meiryo UI" panose="020B0604030504040204" pitchFamily="50" charset="-128"/>
                <a:ea typeface="Meiryo UI" panose="020B0604030504040204" pitchFamily="50" charset="-128"/>
              </a:rPr>
              <a:t>Qfilingはファイル編成を自動化します。ファイルを分類し、スケジュールを設定するだけで、Qfilingが残りの作業を行います。簡単、スマート、効率的です。</a:t>
            </a:r>
            <a:endParaRPr dirty="0">
              <a:latin typeface="Meiryo UI" panose="020B0604030504040204" pitchFamily="50" charset="-128"/>
              <a:ea typeface="Meiryo UI" panose="020B0604030504040204" pitchFamily="50" charset="-128"/>
            </a:endParaRPr>
          </a:p>
        </p:txBody>
      </p:sp>
      <p:sp>
        <p:nvSpPr>
          <p:cNvPr id="199" name="Google Shape;199;p20"/>
          <p:cNvSpPr/>
          <p:nvPr/>
        </p:nvSpPr>
        <p:spPr>
          <a:xfrm>
            <a:off x="847539" y="3553056"/>
            <a:ext cx="1848675" cy="338554"/>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1600" b="1" dirty="0" err="1">
                <a:solidFill>
                  <a:srgbClr val="744922"/>
                </a:solidFill>
                <a:latin typeface="Meiryo UI" panose="020B0604030504040204" pitchFamily="50" charset="-128"/>
                <a:ea typeface="Meiryo UI" panose="020B0604030504040204" pitchFamily="50" charset="-128"/>
              </a:rPr>
              <a:t>トータルコントロール</a:t>
            </a:r>
            <a:endParaRPr dirty="0">
              <a:latin typeface="Meiryo UI" panose="020B0604030504040204" pitchFamily="50" charset="-128"/>
              <a:ea typeface="Meiryo UI" panose="020B0604030504040204" pitchFamily="50" charset="-128"/>
            </a:endParaRPr>
          </a:p>
        </p:txBody>
      </p:sp>
      <p:sp>
        <p:nvSpPr>
          <p:cNvPr id="200" name="Google Shape;200;p20"/>
          <p:cNvSpPr/>
          <p:nvPr/>
        </p:nvSpPr>
        <p:spPr>
          <a:xfrm>
            <a:off x="763720" y="2746575"/>
            <a:ext cx="1005404" cy="338554"/>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1600" b="1" dirty="0" err="1">
                <a:solidFill>
                  <a:srgbClr val="744922"/>
                </a:solidFill>
                <a:latin typeface="Meiryo UI" panose="020B0604030504040204" pitchFamily="50" charset="-128"/>
                <a:ea typeface="Meiryo UI" panose="020B0604030504040204" pitchFamily="50" charset="-128"/>
              </a:rPr>
              <a:t>効率的</a:t>
            </a:r>
            <a:endParaRPr sz="1600" b="1" i="0" u="none" strike="noStrike" cap="none" dirty="0">
              <a:solidFill>
                <a:srgbClr val="744922"/>
              </a:solidFill>
              <a:latin typeface="Meiryo UI" panose="020B0604030504040204" pitchFamily="50" charset="-128"/>
              <a:ea typeface="Meiryo UI" panose="020B0604030504040204" pitchFamily="50" charset="-128"/>
              <a:sym typeface="Arial"/>
            </a:endParaRPr>
          </a:p>
        </p:txBody>
      </p:sp>
      <p:sp>
        <p:nvSpPr>
          <p:cNvPr id="201" name="Google Shape;201;p20"/>
          <p:cNvSpPr/>
          <p:nvPr/>
        </p:nvSpPr>
        <p:spPr>
          <a:xfrm>
            <a:off x="850313" y="1740379"/>
            <a:ext cx="1222327" cy="338554"/>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1600" b="1" dirty="0" err="1">
                <a:solidFill>
                  <a:srgbClr val="744922"/>
                </a:solidFill>
                <a:latin typeface="Meiryo UI" panose="020B0604030504040204" pitchFamily="50" charset="-128"/>
                <a:ea typeface="Meiryo UI" panose="020B0604030504040204" pitchFamily="50" charset="-128"/>
              </a:rPr>
              <a:t>フレキシブル</a:t>
            </a:r>
            <a:endParaRPr dirty="0">
              <a:latin typeface="Meiryo UI" panose="020B0604030504040204" pitchFamily="50" charset="-128"/>
              <a:ea typeface="Meiryo UI" panose="020B0604030504040204" pitchFamily="50" charset="-128"/>
            </a:endParaRPr>
          </a:p>
        </p:txBody>
      </p:sp>
      <p:pic>
        <p:nvPicPr>
          <p:cNvPr id="202" name="Google Shape;202;p20"/>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7671396" y="952428"/>
            <a:ext cx="1080000" cy="1080000"/>
          </a:xfrm>
          <a:prstGeom prst="rect">
            <a:avLst/>
          </a:prstGeom>
          <a:noFill/>
          <a:ln>
            <a:noFill/>
          </a:ln>
          <a:effectLst>
            <a:outerShdw blurRad="50800" dist="38100" dir="2700000" algn="tl" rotWithShape="0">
              <a:srgbClr val="000000">
                <a:alpha val="40000"/>
              </a:srgbClr>
            </a:outerShdw>
          </a:effectLst>
        </p:spPr>
      </p:pic>
    </p:spTree>
    <p:extLst>
      <p:ext uri="{BB962C8B-B14F-4D97-AF65-F5344CB8AC3E}">
        <p14:creationId xmlns:p14="http://schemas.microsoft.com/office/powerpoint/2010/main" val="11406480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grpSp>
        <p:nvGrpSpPr>
          <p:cNvPr id="207" name="Google Shape;207;p21"/>
          <p:cNvGrpSpPr/>
          <p:nvPr/>
        </p:nvGrpSpPr>
        <p:grpSpPr>
          <a:xfrm>
            <a:off x="272838" y="1608431"/>
            <a:ext cx="3713657" cy="2887837"/>
            <a:chOff x="464022" y="1952198"/>
            <a:chExt cx="3919785" cy="3048127"/>
          </a:xfrm>
        </p:grpSpPr>
        <p:sp>
          <p:nvSpPr>
            <p:cNvPr id="208" name="Google Shape;208;p21"/>
            <p:cNvSpPr/>
            <p:nvPr/>
          </p:nvSpPr>
          <p:spPr>
            <a:xfrm>
              <a:off x="868022" y="3600357"/>
              <a:ext cx="3515785" cy="576064"/>
            </a:xfrm>
            <a:prstGeom prst="roundRect">
              <a:avLst>
                <a:gd name="adj" fmla="val 16667"/>
              </a:avLst>
            </a:prstGeom>
            <a:solidFill>
              <a:schemeClr val="accent5">
                <a:alpha val="3294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209" name="Google Shape;209;p21"/>
            <p:cNvSpPr/>
            <p:nvPr/>
          </p:nvSpPr>
          <p:spPr>
            <a:xfrm>
              <a:off x="868022" y="2799938"/>
              <a:ext cx="3515785" cy="576064"/>
            </a:xfrm>
            <a:prstGeom prst="roundRect">
              <a:avLst>
                <a:gd name="adj" fmla="val 16667"/>
              </a:avLst>
            </a:prstGeom>
            <a:solidFill>
              <a:schemeClr val="accent5">
                <a:alpha val="3294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210" name="Google Shape;210;p21"/>
            <p:cNvSpPr/>
            <p:nvPr/>
          </p:nvSpPr>
          <p:spPr>
            <a:xfrm>
              <a:off x="868022" y="2013457"/>
              <a:ext cx="3515785" cy="576064"/>
            </a:xfrm>
            <a:prstGeom prst="roundRect">
              <a:avLst>
                <a:gd name="adj" fmla="val 16667"/>
              </a:avLst>
            </a:prstGeom>
            <a:solidFill>
              <a:schemeClr val="accent5">
                <a:alpha val="3294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211" name="Google Shape;211;p21"/>
            <p:cNvSpPr/>
            <p:nvPr/>
          </p:nvSpPr>
          <p:spPr>
            <a:xfrm>
              <a:off x="868022" y="4391948"/>
              <a:ext cx="3515785" cy="576064"/>
            </a:xfrm>
            <a:prstGeom prst="roundRect">
              <a:avLst>
                <a:gd name="adj" fmla="val 16667"/>
              </a:avLst>
            </a:prstGeom>
            <a:solidFill>
              <a:schemeClr val="accent5">
                <a:alpha val="3294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212" name="Google Shape;212;p21"/>
            <p:cNvSpPr txBox="1"/>
            <p:nvPr/>
          </p:nvSpPr>
          <p:spPr>
            <a:xfrm>
              <a:off x="1235673" y="2048530"/>
              <a:ext cx="2815766" cy="487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200" b="0" i="0" u="none" strike="noStrike" cap="none" dirty="0">
                  <a:solidFill>
                    <a:schemeClr val="lt1"/>
                  </a:solidFill>
                  <a:latin typeface="Meiryo UI" panose="020B0604030504040204" pitchFamily="50" charset="-128"/>
                  <a:ea typeface="Meiryo UI" panose="020B0604030504040204" pitchFamily="50" charset="-128"/>
                  <a:sym typeface="Arial"/>
                </a:rPr>
                <a:t>Cinema28</a:t>
              </a:r>
              <a:r>
                <a:rPr lang="ja-JP" altLang="en-US" sz="1200" b="0" i="0" u="none" strike="noStrike" cap="none" dirty="0">
                  <a:solidFill>
                    <a:schemeClr val="lt1"/>
                  </a:solidFill>
                  <a:latin typeface="Meiryo UI" panose="020B0604030504040204" pitchFamily="50" charset="-128"/>
                  <a:ea typeface="Meiryo UI" panose="020B0604030504040204" pitchFamily="50" charset="-128"/>
                  <a:sym typeface="Arial"/>
                </a:rPr>
                <a:t>を使用して様々な</a:t>
              </a:r>
              <a:r>
                <a:rPr lang="en-US" sz="1200" b="0" i="0" u="none" strike="noStrike" cap="none" dirty="0">
                  <a:solidFill>
                    <a:schemeClr val="lt1"/>
                  </a:solidFill>
                  <a:latin typeface="Meiryo UI" panose="020B0604030504040204" pitchFamily="50" charset="-128"/>
                  <a:ea typeface="Meiryo UI" panose="020B0604030504040204" pitchFamily="50" charset="-128"/>
                  <a:sym typeface="Arial"/>
                </a:rPr>
                <a:t>AV</a:t>
              </a:r>
              <a:r>
                <a:rPr lang="ja-JP" altLang="en-US" sz="1200" b="0" i="0" u="none" strike="noStrike" cap="none" dirty="0">
                  <a:solidFill>
                    <a:schemeClr val="lt1"/>
                  </a:solidFill>
                  <a:latin typeface="Meiryo UI" panose="020B0604030504040204" pitchFamily="50" charset="-128"/>
                  <a:ea typeface="Meiryo UI" panose="020B0604030504040204" pitchFamily="50" charset="-128"/>
                  <a:sym typeface="Arial"/>
                </a:rPr>
                <a:t>再生デバイスにマルチメディアをストリーム</a:t>
              </a:r>
              <a:endParaRPr sz="12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pic>
          <p:nvPicPr>
            <p:cNvPr id="213" name="Google Shape;213;p21" descr="Cinema28_512.png"/>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15669" y="1952198"/>
              <a:ext cx="635000" cy="635000"/>
            </a:xfrm>
            <a:prstGeom prst="rect">
              <a:avLst/>
            </a:prstGeom>
            <a:noFill/>
            <a:ln>
              <a:noFill/>
            </a:ln>
            <a:effectLst>
              <a:outerShdw blurRad="50800" dist="38100" dir="2700000" algn="tl" rotWithShape="0">
                <a:srgbClr val="000000">
                  <a:alpha val="40000"/>
                </a:srgbClr>
              </a:outerShdw>
            </a:effectLst>
          </p:spPr>
        </p:pic>
        <p:pic>
          <p:nvPicPr>
            <p:cNvPr id="214" name="Google Shape;214;p21"/>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515669" y="2791227"/>
              <a:ext cx="635000" cy="628246"/>
            </a:xfrm>
            <a:prstGeom prst="rect">
              <a:avLst/>
            </a:prstGeom>
            <a:noFill/>
            <a:ln>
              <a:noFill/>
            </a:ln>
          </p:spPr>
        </p:pic>
        <p:sp>
          <p:nvSpPr>
            <p:cNvPr id="215" name="Google Shape;215;p21"/>
            <p:cNvSpPr txBox="1"/>
            <p:nvPr/>
          </p:nvSpPr>
          <p:spPr>
            <a:xfrm>
              <a:off x="1235673" y="2835011"/>
              <a:ext cx="2735814" cy="487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200" b="0" i="0" u="none" strike="noStrike" cap="none" dirty="0" err="1">
                  <a:solidFill>
                    <a:schemeClr val="lt1"/>
                  </a:solidFill>
                  <a:latin typeface="Meiryo UI" panose="020B0604030504040204" pitchFamily="50" charset="-128"/>
                  <a:ea typeface="Meiryo UI" panose="020B0604030504040204" pitchFamily="50" charset="-128"/>
                  <a:sym typeface="Arial"/>
                </a:rPr>
                <a:t>Plex</a:t>
              </a:r>
              <a:r>
                <a:rPr lang="ja-JP" altLang="en-US" sz="1200" b="0" i="0" u="none" strike="noStrike" cap="none" dirty="0">
                  <a:solidFill>
                    <a:schemeClr val="lt1"/>
                  </a:solidFill>
                  <a:latin typeface="Meiryo UI" panose="020B0604030504040204" pitchFamily="50" charset="-128"/>
                  <a:ea typeface="Meiryo UI" panose="020B0604030504040204" pitchFamily="50" charset="-128"/>
                  <a:sym typeface="Arial"/>
                </a:rPr>
                <a:t>によって様々な</a:t>
              </a:r>
              <a:r>
                <a:rPr lang="en-US" sz="1200" b="0" i="0" u="none" strike="noStrike" cap="none" dirty="0">
                  <a:solidFill>
                    <a:schemeClr val="lt1"/>
                  </a:solidFill>
                  <a:latin typeface="Meiryo UI" panose="020B0604030504040204" pitchFamily="50" charset="-128"/>
                  <a:ea typeface="Meiryo UI" panose="020B0604030504040204" pitchFamily="50" charset="-128"/>
                  <a:sym typeface="Arial"/>
                </a:rPr>
                <a:t>AV</a:t>
              </a:r>
              <a:r>
                <a:rPr lang="ja-JP" altLang="en-US" sz="1200" b="0" i="0" u="none" strike="noStrike" cap="none" dirty="0">
                  <a:solidFill>
                    <a:schemeClr val="lt1"/>
                  </a:solidFill>
                  <a:latin typeface="Meiryo UI" panose="020B0604030504040204" pitchFamily="50" charset="-128"/>
                  <a:ea typeface="Meiryo UI" panose="020B0604030504040204" pitchFamily="50" charset="-128"/>
                  <a:sym typeface="Arial"/>
                </a:rPr>
                <a:t>デバイスにマルチメディアをストリーム</a:t>
              </a:r>
              <a:r>
                <a:rPr lang="en-US" altLang="ja-JP" sz="1200" b="0" i="0" u="none" strike="noStrike" cap="none" dirty="0">
                  <a:solidFill>
                    <a:schemeClr val="lt1"/>
                  </a:solidFill>
                  <a:latin typeface="Meiryo UI" panose="020B0604030504040204" pitchFamily="50" charset="-128"/>
                  <a:ea typeface="Meiryo UI" panose="020B0604030504040204" pitchFamily="50" charset="-128"/>
                  <a:sym typeface="Arial"/>
                </a:rPr>
                <a:t>/</a:t>
              </a:r>
              <a:r>
                <a:rPr lang="ja-JP" altLang="en-US" sz="1200" dirty="0">
                  <a:solidFill>
                    <a:schemeClr val="lt1"/>
                  </a:solidFill>
                  <a:latin typeface="Meiryo UI" panose="020B0604030504040204" pitchFamily="50" charset="-128"/>
                  <a:ea typeface="Meiryo UI" panose="020B0604030504040204" pitchFamily="50" charset="-128"/>
                </a:rPr>
                <a:t>変換</a:t>
              </a:r>
              <a:endParaRPr sz="12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216" name="Google Shape;216;p21"/>
            <p:cNvSpPr txBox="1"/>
            <p:nvPr/>
          </p:nvSpPr>
          <p:spPr>
            <a:xfrm>
              <a:off x="1235672" y="3635430"/>
              <a:ext cx="2781501" cy="487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200" b="0" i="0" u="none" strike="noStrike" cap="none" dirty="0" err="1">
                  <a:solidFill>
                    <a:schemeClr val="lt1"/>
                  </a:solidFill>
                  <a:latin typeface="Meiryo UI" panose="020B0604030504040204" pitchFamily="50" charset="-128"/>
                  <a:ea typeface="Meiryo UI" panose="020B0604030504040204" pitchFamily="50" charset="-128"/>
                  <a:sym typeface="Arial"/>
                </a:rPr>
                <a:t>Qmedia</a:t>
              </a:r>
              <a:r>
                <a:rPr lang="ja-JP" altLang="en-US" sz="1200" dirty="0">
                  <a:solidFill>
                    <a:schemeClr val="lt1"/>
                  </a:solidFill>
                  <a:latin typeface="Meiryo UI" panose="020B0604030504040204" pitchFamily="50" charset="-128"/>
                  <a:ea typeface="Meiryo UI" panose="020B0604030504040204" pitchFamily="50" charset="-128"/>
                </a:rPr>
                <a:t>を使用して</a:t>
              </a:r>
              <a:r>
                <a:rPr lang="en-US" sz="1200" b="0" i="0" u="none" strike="noStrike" cap="none" dirty="0">
                  <a:solidFill>
                    <a:schemeClr val="lt1"/>
                  </a:solidFill>
                  <a:latin typeface="Meiryo UI" panose="020B0604030504040204" pitchFamily="50" charset="-128"/>
                  <a:ea typeface="Meiryo UI" panose="020B0604030504040204" pitchFamily="50" charset="-128"/>
                  <a:sym typeface="Arial"/>
                </a:rPr>
                <a:t>Apple TV/Fire TV/Roku/Android TV</a:t>
              </a:r>
              <a:r>
                <a:rPr lang="ja-JP" altLang="en-US" sz="1200" b="0" i="0" u="none" strike="noStrike" cap="none" dirty="0">
                  <a:solidFill>
                    <a:schemeClr val="lt1"/>
                  </a:solidFill>
                  <a:latin typeface="Meiryo UI" panose="020B0604030504040204" pitchFamily="50" charset="-128"/>
                  <a:ea typeface="Meiryo UI" panose="020B0604030504040204" pitchFamily="50" charset="-128"/>
                  <a:sym typeface="Arial"/>
                </a:rPr>
                <a:t>で再生</a:t>
              </a:r>
              <a:endParaRPr dirty="0">
                <a:latin typeface="Meiryo UI" panose="020B0604030504040204" pitchFamily="50" charset="-128"/>
                <a:ea typeface="Meiryo UI" panose="020B0604030504040204" pitchFamily="50" charset="-128"/>
              </a:endParaRPr>
            </a:p>
          </p:txBody>
        </p:sp>
        <p:pic>
          <p:nvPicPr>
            <p:cNvPr id="217" name="Google Shape;217;p21"/>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464022" y="3419473"/>
              <a:ext cx="925733" cy="921708"/>
            </a:xfrm>
            <a:prstGeom prst="rect">
              <a:avLst/>
            </a:prstGeom>
            <a:noFill/>
            <a:ln>
              <a:noFill/>
            </a:ln>
          </p:spPr>
        </p:pic>
        <p:sp>
          <p:nvSpPr>
            <p:cNvPr id="218" name="Google Shape;218;p21"/>
            <p:cNvSpPr txBox="1"/>
            <p:nvPr/>
          </p:nvSpPr>
          <p:spPr>
            <a:xfrm>
              <a:off x="1235672" y="4440973"/>
              <a:ext cx="3148135" cy="487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200" b="0" i="0" u="none" strike="noStrike" cap="none" dirty="0" err="1">
                  <a:solidFill>
                    <a:schemeClr val="lt1"/>
                  </a:solidFill>
                  <a:latin typeface="Meiryo UI" panose="020B0604030504040204" pitchFamily="50" charset="-128"/>
                  <a:ea typeface="Meiryo UI" panose="020B0604030504040204" pitchFamily="50" charset="-128"/>
                  <a:sym typeface="Arial"/>
                </a:rPr>
                <a:t>QuMagie</a:t>
              </a:r>
              <a:r>
                <a:rPr lang="en-US" sz="1200" b="0" i="0" u="none" strike="noStrike" cap="none" dirty="0">
                  <a:solidFill>
                    <a:schemeClr val="lt1"/>
                  </a:solidFill>
                  <a:latin typeface="Meiryo UI" panose="020B0604030504040204" pitchFamily="50" charset="-128"/>
                  <a:ea typeface="Meiryo UI" panose="020B0604030504040204" pitchFamily="50" charset="-128"/>
                  <a:sym typeface="Arial"/>
                </a:rPr>
                <a:t> AI</a:t>
              </a:r>
              <a:r>
                <a:rPr lang="ja-JP" altLang="en-US" sz="1200" b="0" i="0" u="none" strike="noStrike" cap="none" dirty="0">
                  <a:solidFill>
                    <a:schemeClr val="lt1"/>
                  </a:solidFill>
                  <a:latin typeface="Meiryo UI" panose="020B0604030504040204" pitchFamily="50" charset="-128"/>
                  <a:ea typeface="Meiryo UI" panose="020B0604030504040204" pitchFamily="50" charset="-128"/>
                  <a:sym typeface="Arial"/>
                </a:rPr>
                <a:t>スマートアルバム、自動顔認識、オブジェクト分類</a:t>
              </a:r>
              <a:endParaRPr sz="12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pic>
          <p:nvPicPr>
            <p:cNvPr id="219" name="Google Shape;219;p21" descr="一張含有 向量圖形 的圖片&#10;&#10;描述是以高可信度產生"/>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569363" y="4383237"/>
              <a:ext cx="617088" cy="617088"/>
            </a:xfrm>
            <a:prstGeom prst="rect">
              <a:avLst/>
            </a:prstGeom>
            <a:noFill/>
            <a:ln>
              <a:noFill/>
            </a:ln>
            <a:effectLst>
              <a:outerShdw blurRad="50800" dist="38100" dir="2700000" algn="tl" rotWithShape="0">
                <a:srgbClr val="000000">
                  <a:alpha val="40000"/>
                </a:srgbClr>
              </a:outerShdw>
            </a:effectLst>
          </p:spPr>
        </p:pic>
      </p:grpSp>
      <p:pic>
        <p:nvPicPr>
          <p:cNvPr id="220" name="Google Shape;220;p21"/>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5934651" y="797299"/>
            <a:ext cx="3051583" cy="2105356"/>
          </a:xfrm>
          <a:prstGeom prst="rect">
            <a:avLst/>
          </a:prstGeom>
          <a:noFill/>
          <a:ln>
            <a:noFill/>
          </a:ln>
        </p:spPr>
      </p:pic>
      <p:sp>
        <p:nvSpPr>
          <p:cNvPr id="221" name="Google Shape;221;p21"/>
          <p:cNvSpPr txBox="1"/>
          <p:nvPr/>
        </p:nvSpPr>
        <p:spPr>
          <a:xfrm>
            <a:off x="317309" y="870694"/>
            <a:ext cx="5591499" cy="547522"/>
          </a:xfrm>
          <a:prstGeom prst="rect">
            <a:avLst/>
          </a:prstGeom>
          <a:noFill/>
          <a:ln>
            <a:noFill/>
          </a:ln>
        </p:spPr>
        <p:txBody>
          <a:bodyPr spcFirstLastPara="1" wrap="square" lIns="91425" tIns="45700" rIns="91425" bIns="45700" anchor="t" anchorCtr="0">
            <a:noAutofit/>
          </a:bodyPr>
          <a:lstStyle/>
          <a:p>
            <a:pPr marL="0" marR="0" lvl="0" indent="0" algn="l" rtl="0">
              <a:lnSpc>
                <a:spcPct val="130000"/>
              </a:lnSpc>
              <a:spcBef>
                <a:spcPts val="0"/>
              </a:spcBef>
              <a:spcAft>
                <a:spcPts val="0"/>
              </a:spcAft>
              <a:buNone/>
            </a:pPr>
            <a:r>
              <a:rPr lang="en-US" sz="1200" dirty="0">
                <a:solidFill>
                  <a:schemeClr val="lt1"/>
                </a:solidFill>
                <a:latin typeface="Meiryo UI" panose="020B0604030504040204" pitchFamily="50" charset="-128"/>
                <a:ea typeface="Meiryo UI" panose="020B0604030504040204" pitchFamily="50" charset="-128"/>
              </a:rPr>
              <a:t>写真、音楽、ビデオファイルなどのさまざまなマルチメディアファイルを簡単に一元的に保存できます。スマートフォン、タブレット、テレビでNASコレクションをお楽しみください。</a:t>
            </a:r>
            <a:endParaRPr sz="12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222" name="Google Shape;222;p21"/>
          <p:cNvSpPr txBox="1">
            <a:spLocks noGrp="1"/>
          </p:cNvSpPr>
          <p:nvPr>
            <p:ph type="title"/>
          </p:nvPr>
        </p:nvSpPr>
        <p:spPr>
          <a:xfrm>
            <a:off x="152993" y="182080"/>
            <a:ext cx="8930621" cy="642167"/>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3200"/>
              <a:buNone/>
            </a:pPr>
            <a:r>
              <a:rPr lang="en-US" sz="2400" dirty="0" err="1"/>
              <a:t>ビデオストリーミング用で、マルチメディアサーバ</a:t>
            </a:r>
            <a:r>
              <a:rPr lang="en-US" sz="2400" dirty="0"/>
              <a:t>ー</a:t>
            </a:r>
            <a:r>
              <a:rPr lang="ja-JP" altLang="en-US" sz="2400" dirty="0"/>
              <a:t>に</a:t>
            </a:r>
            <a:r>
              <a:rPr lang="en-US" sz="2400" dirty="0" err="1"/>
              <a:t>適しています</a:t>
            </a:r>
            <a:endParaRPr sz="2400" dirty="0"/>
          </a:p>
        </p:txBody>
      </p:sp>
      <p:pic>
        <p:nvPicPr>
          <p:cNvPr id="223" name="Google Shape;223;p21"/>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3433892" y="2222917"/>
            <a:ext cx="4778121" cy="2503064"/>
          </a:xfrm>
          <a:prstGeom prst="rect">
            <a:avLst/>
          </a:prstGeom>
          <a:noFill/>
          <a:ln>
            <a:noFill/>
          </a:ln>
        </p:spPr>
      </p:pic>
    </p:spTree>
    <p:extLst>
      <p:ext uri="{BB962C8B-B14F-4D97-AF65-F5344CB8AC3E}">
        <p14:creationId xmlns:p14="http://schemas.microsoft.com/office/powerpoint/2010/main" val="25179681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22"/>
          <p:cNvSpPr txBox="1">
            <a:spLocks noGrp="1"/>
          </p:cNvSpPr>
          <p:nvPr>
            <p:ph type="title"/>
          </p:nvPr>
        </p:nvSpPr>
        <p:spPr>
          <a:xfrm>
            <a:off x="152994" y="182080"/>
            <a:ext cx="8833240" cy="642167"/>
          </a:xfrm>
          <a:prstGeom prst="rect">
            <a:avLst/>
          </a:prstGeom>
          <a:noFill/>
          <a:ln>
            <a:noFill/>
          </a:ln>
        </p:spPr>
        <p:txBody>
          <a:bodyPr spcFirstLastPara="1" wrap="square" lIns="91425" tIns="91425" rIns="91425" bIns="91425" anchor="ctr" anchorCtr="0">
            <a:noAutofit/>
          </a:bodyPr>
          <a:lstStyle/>
          <a:p>
            <a:pPr lvl="0" algn="ctr"/>
            <a:r>
              <a:rPr lang="en-US" dirty="0" err="1"/>
              <a:t>ワークフローをカスタマイズおよび自動化</a:t>
            </a:r>
            <a:br>
              <a:rPr lang="en-US" dirty="0"/>
            </a:br>
            <a:r>
              <a:rPr lang="en-US" altLang="ja-JP" sz="1600" b="0" dirty="0" err="1"/>
              <a:t>複数のクラウド、NAS、およびアプリケーションにわた</a:t>
            </a:r>
            <a:r>
              <a:rPr lang="ja-JP" altLang="en-US" sz="1600" b="0" dirty="0"/>
              <a:t>って、</a:t>
            </a:r>
            <a:r>
              <a:rPr lang="en-US" sz="1600" b="0" dirty="0" err="1"/>
              <a:t>時間とコストを節約します</a:t>
            </a:r>
            <a:endParaRPr sz="1600" b="0" dirty="0"/>
          </a:p>
        </p:txBody>
      </p:sp>
      <p:sp>
        <p:nvSpPr>
          <p:cNvPr id="229" name="Google Shape;229;p22"/>
          <p:cNvSpPr txBox="1"/>
          <p:nvPr/>
        </p:nvSpPr>
        <p:spPr>
          <a:xfrm>
            <a:off x="1420248" y="1365180"/>
            <a:ext cx="2674363" cy="83099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2400" b="1" dirty="0" err="1">
                <a:solidFill>
                  <a:srgbClr val="744922"/>
                </a:solidFill>
                <a:latin typeface="Meiryo UI" panose="020B0604030504040204" pitchFamily="50" charset="-128"/>
                <a:ea typeface="Meiryo UI" panose="020B0604030504040204" pitchFamily="50" charset="-128"/>
              </a:rPr>
              <a:t>Qmiix</a:t>
            </a:r>
            <a:endParaRPr sz="2400" b="1" dirty="0">
              <a:solidFill>
                <a:srgbClr val="744922"/>
              </a:solidFill>
              <a:latin typeface="Meiryo UI" panose="020B0604030504040204" pitchFamily="50" charset="-128"/>
              <a:ea typeface="Meiryo UI" panose="020B0604030504040204" pitchFamily="50" charset="-128"/>
            </a:endParaRPr>
          </a:p>
          <a:p>
            <a:pPr marL="0" marR="0" lvl="0" indent="0" algn="l" rtl="0">
              <a:lnSpc>
                <a:spcPct val="100000"/>
              </a:lnSpc>
              <a:spcBef>
                <a:spcPts val="0"/>
              </a:spcBef>
              <a:spcAft>
                <a:spcPts val="0"/>
              </a:spcAft>
              <a:buNone/>
            </a:pPr>
            <a:r>
              <a:rPr lang="en-US" sz="1200" b="1" dirty="0" err="1">
                <a:solidFill>
                  <a:schemeClr val="bg1"/>
                </a:solidFill>
                <a:latin typeface="Meiryo UI" panose="020B0604030504040204" pitchFamily="50" charset="-128"/>
                <a:ea typeface="Meiryo UI" panose="020B0604030504040204" pitchFamily="50" charset="-128"/>
              </a:rPr>
              <a:t>クロスプラットフォーム</a:t>
            </a:r>
            <a:r>
              <a:rPr lang="en-US" sz="1200" b="1" dirty="0">
                <a:solidFill>
                  <a:schemeClr val="bg1"/>
                </a:solidFill>
                <a:latin typeface="Meiryo UI" panose="020B0604030504040204" pitchFamily="50" charset="-128"/>
                <a:ea typeface="Meiryo UI" panose="020B0604030504040204" pitchFamily="50" charset="-128"/>
              </a:rPr>
              <a:t> </a:t>
            </a:r>
            <a:r>
              <a:rPr lang="en-US" sz="1200" b="1" dirty="0" err="1">
                <a:solidFill>
                  <a:schemeClr val="bg1"/>
                </a:solidFill>
                <a:latin typeface="Meiryo UI" panose="020B0604030504040204" pitchFamily="50" charset="-128"/>
                <a:ea typeface="Meiryo UI" panose="020B0604030504040204" pitchFamily="50" charset="-128"/>
              </a:rPr>
              <a:t>ワークフロー自動化ソリューション</a:t>
            </a:r>
            <a:endParaRPr sz="1200" b="1" dirty="0">
              <a:solidFill>
                <a:schemeClr val="bg1"/>
              </a:solidFill>
              <a:latin typeface="Meiryo UI" panose="020B0604030504040204" pitchFamily="50" charset="-128"/>
              <a:ea typeface="Meiryo UI" panose="020B0604030504040204" pitchFamily="50" charset="-128"/>
            </a:endParaRPr>
          </a:p>
        </p:txBody>
      </p:sp>
      <p:sp>
        <p:nvSpPr>
          <p:cNvPr id="230" name="Google Shape;230;p22"/>
          <p:cNvSpPr txBox="1"/>
          <p:nvPr/>
        </p:nvSpPr>
        <p:spPr>
          <a:xfrm>
            <a:off x="378852" y="2326499"/>
            <a:ext cx="3670336" cy="1701684"/>
          </a:xfrm>
          <a:prstGeom prst="rect">
            <a:avLst/>
          </a:prstGeom>
          <a:noFill/>
          <a:ln>
            <a:noFill/>
          </a:ln>
        </p:spPr>
        <p:txBody>
          <a:bodyPr spcFirstLastPara="1" wrap="square" lIns="91425" tIns="45700" rIns="91425" bIns="45700" anchor="t" anchorCtr="0">
            <a:noAutofit/>
          </a:bodyPr>
          <a:lstStyle/>
          <a:p>
            <a:pPr marL="0" marR="0" lvl="0" indent="0" algn="l" rtl="0">
              <a:lnSpc>
                <a:spcPct val="110000"/>
              </a:lnSpc>
              <a:spcBef>
                <a:spcPts val="0"/>
              </a:spcBef>
              <a:spcAft>
                <a:spcPts val="0"/>
              </a:spcAft>
              <a:buNone/>
            </a:pPr>
            <a:r>
              <a:rPr lang="en-US" sz="1200" dirty="0" err="1">
                <a:solidFill>
                  <a:schemeClr val="lt1"/>
                </a:solidFill>
                <a:latin typeface="Meiryo UI" panose="020B0604030504040204" pitchFamily="50" charset="-128"/>
                <a:ea typeface="Meiryo UI" panose="020B0604030504040204" pitchFamily="50" charset="-128"/>
              </a:rPr>
              <a:t>Qmiix</a:t>
            </a:r>
            <a:r>
              <a:rPr lang="en-US" sz="1200" dirty="0">
                <a:solidFill>
                  <a:schemeClr val="lt1"/>
                </a:solidFill>
                <a:latin typeface="Meiryo UI" panose="020B0604030504040204" pitchFamily="50" charset="-128"/>
                <a:ea typeface="Meiryo UI" panose="020B0604030504040204" pitchFamily="50" charset="-128"/>
              </a:rPr>
              <a:t> </a:t>
            </a:r>
            <a:r>
              <a:rPr lang="en-US" sz="1200" dirty="0" err="1">
                <a:solidFill>
                  <a:schemeClr val="lt1"/>
                </a:solidFill>
                <a:latin typeface="Meiryo UI" panose="020B0604030504040204" pitchFamily="50" charset="-128"/>
                <a:ea typeface="Meiryo UI" panose="020B0604030504040204" pitchFamily="50" charset="-128"/>
              </a:rPr>
              <a:t>は、QNAP</a:t>
            </a:r>
            <a:r>
              <a:rPr lang="en-US" sz="1200" dirty="0">
                <a:solidFill>
                  <a:schemeClr val="lt1"/>
                </a:solidFill>
                <a:latin typeface="Meiryo UI" panose="020B0604030504040204" pitchFamily="50" charset="-128"/>
                <a:ea typeface="Meiryo UI" panose="020B0604030504040204" pitchFamily="50" charset="-128"/>
              </a:rPr>
              <a:t> </a:t>
            </a:r>
            <a:r>
              <a:rPr lang="en-US" sz="1200" dirty="0" err="1">
                <a:solidFill>
                  <a:schemeClr val="lt1"/>
                </a:solidFill>
                <a:latin typeface="Meiryo UI" panose="020B0604030504040204" pitchFamily="50" charset="-128"/>
                <a:ea typeface="Meiryo UI" panose="020B0604030504040204" pitchFamily="50" charset="-128"/>
              </a:rPr>
              <a:t>NAS、クラウ</a:t>
            </a:r>
            <a:r>
              <a:rPr lang="ja-JP" altLang="en-US" sz="1200" dirty="0">
                <a:solidFill>
                  <a:schemeClr val="lt1"/>
                </a:solidFill>
                <a:latin typeface="Meiryo UI" panose="020B0604030504040204" pitchFamily="50" charset="-128"/>
                <a:ea typeface="Meiryo UI" panose="020B0604030504040204" pitchFamily="50" charset="-128"/>
              </a:rPr>
              <a:t>ド</a:t>
            </a:r>
            <a:r>
              <a:rPr lang="en-US" sz="1200" dirty="0">
                <a:solidFill>
                  <a:schemeClr val="lt1"/>
                </a:solidFill>
                <a:latin typeface="Meiryo UI" panose="020B0604030504040204" pitchFamily="50" charset="-128"/>
                <a:ea typeface="Meiryo UI" panose="020B0604030504040204" pitchFamily="50" charset="-128"/>
              </a:rPr>
              <a:t>サービス、ソーシャルネットワーキング、通信ソフトウェア間のワークフローを接続して自動化し、バックアップ、ドキュメントの投稿、イベント通知などの日常的なタスクを簡素化します。さらに、Qmiix </a:t>
            </a:r>
            <a:r>
              <a:rPr lang="en-US" sz="1200" dirty="0" err="1">
                <a:solidFill>
                  <a:schemeClr val="lt1"/>
                </a:solidFill>
                <a:latin typeface="Meiryo UI" panose="020B0604030504040204" pitchFamily="50" charset="-128"/>
                <a:ea typeface="Meiryo UI" panose="020B0604030504040204" pitchFamily="50" charset="-128"/>
              </a:rPr>
              <a:t>は効率的なコミュニケーションチャネルと柔軟なマルチクラウドバックアップ環境を提供し、SME</a:t>
            </a:r>
            <a:r>
              <a:rPr lang="en-US" sz="1200" dirty="0">
                <a:solidFill>
                  <a:schemeClr val="lt1"/>
                </a:solidFill>
                <a:latin typeface="Meiryo UI" panose="020B0604030504040204" pitchFamily="50" charset="-128"/>
                <a:ea typeface="Meiryo UI" panose="020B0604030504040204" pitchFamily="50" charset="-128"/>
              </a:rPr>
              <a:t> </a:t>
            </a:r>
            <a:r>
              <a:rPr lang="en-US" sz="1200" dirty="0" err="1">
                <a:solidFill>
                  <a:schemeClr val="lt1"/>
                </a:solidFill>
                <a:latin typeface="Meiryo UI" panose="020B0604030504040204" pitchFamily="50" charset="-128"/>
                <a:ea typeface="Meiryo UI" panose="020B0604030504040204" pitchFamily="50" charset="-128"/>
              </a:rPr>
              <a:t>とコラボレーションチームの生産性を高めます</a:t>
            </a:r>
            <a:r>
              <a:rPr lang="en-US" sz="1200" dirty="0">
                <a:solidFill>
                  <a:schemeClr val="lt1"/>
                </a:solidFill>
                <a:latin typeface="Meiryo UI" panose="020B0604030504040204" pitchFamily="50" charset="-128"/>
                <a:ea typeface="Meiryo UI" panose="020B0604030504040204" pitchFamily="50" charset="-128"/>
              </a:rPr>
              <a:t>。</a:t>
            </a:r>
            <a:endParaRPr dirty="0">
              <a:latin typeface="Meiryo UI" panose="020B0604030504040204" pitchFamily="50" charset="-128"/>
              <a:ea typeface="Meiryo UI" panose="020B0604030504040204" pitchFamily="50" charset="-128"/>
            </a:endParaRPr>
          </a:p>
        </p:txBody>
      </p:sp>
      <p:pic>
        <p:nvPicPr>
          <p:cNvPr id="231" name="Google Shape;231;p22"/>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046569" y="865023"/>
            <a:ext cx="4829175" cy="4060902"/>
          </a:xfrm>
          <a:prstGeom prst="rect">
            <a:avLst/>
          </a:prstGeom>
          <a:noFill/>
          <a:ln>
            <a:noFill/>
          </a:ln>
        </p:spPr>
      </p:pic>
      <p:pic>
        <p:nvPicPr>
          <p:cNvPr id="232" name="Google Shape;232;p22"/>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455112" y="1302470"/>
            <a:ext cx="900000" cy="900000"/>
          </a:xfrm>
          <a:prstGeom prst="rect">
            <a:avLst/>
          </a:prstGeom>
          <a:noFill/>
          <a:ln>
            <a:noFill/>
          </a:ln>
          <a:effectLst>
            <a:outerShdw blurRad="50800" dist="38100" dir="2700000" algn="tl" rotWithShape="0">
              <a:srgbClr val="000000">
                <a:alpha val="40000"/>
              </a:srgbClr>
            </a:outerShdw>
          </a:effectLst>
        </p:spPr>
      </p:pic>
    </p:spTree>
    <p:extLst>
      <p:ext uri="{BB962C8B-B14F-4D97-AF65-F5344CB8AC3E}">
        <p14:creationId xmlns:p14="http://schemas.microsoft.com/office/powerpoint/2010/main" val="15902456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23"/>
          <p:cNvSpPr/>
          <p:nvPr/>
        </p:nvSpPr>
        <p:spPr>
          <a:xfrm>
            <a:off x="383108" y="1739497"/>
            <a:ext cx="6534527" cy="2947232"/>
          </a:xfrm>
          <a:prstGeom prst="rect">
            <a:avLst/>
          </a:prstGeom>
          <a:solidFill>
            <a:srgbClr val="F7F8FB"/>
          </a:solidFill>
          <a:ln>
            <a:noFill/>
          </a:ln>
          <a:effectLst>
            <a:outerShdw blurRad="152400" dist="177800" dir="8100000" algn="tr" rotWithShape="0">
              <a:srgbClr val="09000C">
                <a:alpha val="3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238" name="Google Shape;238;p23"/>
          <p:cNvSpPr txBox="1">
            <a:spLocks noGrp="1"/>
          </p:cNvSpPr>
          <p:nvPr>
            <p:ph type="title"/>
          </p:nvPr>
        </p:nvSpPr>
        <p:spPr>
          <a:xfrm>
            <a:off x="1236428" y="240007"/>
            <a:ext cx="7749806" cy="642167"/>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3200"/>
              <a:buNone/>
            </a:pPr>
            <a:r>
              <a:rPr lang="en-US" sz="2400" dirty="0" err="1">
                <a:solidFill>
                  <a:schemeClr val="lt1"/>
                </a:solidFill>
              </a:rPr>
              <a:t>個人およびチームのコラボレーションのためのQsyncクロスデバイスファイル同期テクノロジ</a:t>
            </a:r>
            <a:r>
              <a:rPr lang="en-US" sz="2400" dirty="0">
                <a:solidFill>
                  <a:schemeClr val="lt1"/>
                </a:solidFill>
              </a:rPr>
              <a:t>ー</a:t>
            </a:r>
            <a:endParaRPr sz="2400" dirty="0">
              <a:solidFill>
                <a:schemeClr val="lt1"/>
              </a:solidFill>
              <a:sym typeface="Arial"/>
            </a:endParaRPr>
          </a:p>
        </p:txBody>
      </p:sp>
      <p:sp>
        <p:nvSpPr>
          <p:cNvPr id="239" name="Google Shape;239;p23"/>
          <p:cNvSpPr txBox="1"/>
          <p:nvPr/>
        </p:nvSpPr>
        <p:spPr>
          <a:xfrm>
            <a:off x="324770" y="1125214"/>
            <a:ext cx="8259024" cy="60016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100" dirty="0" err="1">
                <a:solidFill>
                  <a:schemeClr val="lt1"/>
                </a:solidFill>
                <a:latin typeface="Meiryo UI" panose="020B0604030504040204" pitchFamily="50" charset="-128"/>
                <a:ea typeface="Meiryo UI" panose="020B0604030504040204" pitchFamily="50" charset="-128"/>
              </a:rPr>
              <a:t>Qsyncを使用すると、デスクトップ</a:t>
            </a:r>
            <a:r>
              <a:rPr lang="en-US" sz="1100" dirty="0">
                <a:solidFill>
                  <a:schemeClr val="lt1"/>
                </a:solidFill>
                <a:latin typeface="Meiryo UI" panose="020B0604030504040204" pitchFamily="50" charset="-128"/>
                <a:ea typeface="Meiryo UI" panose="020B0604030504040204" pitchFamily="50" charset="-128"/>
              </a:rPr>
              <a:t>、</a:t>
            </a:r>
            <a:r>
              <a:rPr lang="ja-JP" altLang="en-US" sz="1100" dirty="0">
                <a:solidFill>
                  <a:schemeClr val="lt1"/>
                </a:solidFill>
                <a:latin typeface="Meiryo UI" panose="020B0604030504040204" pitchFamily="50" charset="-128"/>
                <a:ea typeface="Meiryo UI" panose="020B0604030504040204" pitchFamily="50" charset="-128"/>
              </a:rPr>
              <a:t>ノートパソコン</a:t>
            </a:r>
            <a:r>
              <a:rPr lang="en-US" sz="1100" dirty="0">
                <a:solidFill>
                  <a:schemeClr val="lt1"/>
                </a:solidFill>
                <a:latin typeface="Meiryo UI" panose="020B0604030504040204" pitchFamily="50" charset="-128"/>
                <a:ea typeface="Meiryo UI" panose="020B0604030504040204" pitchFamily="50" charset="-128"/>
              </a:rPr>
              <a:t>、</a:t>
            </a:r>
            <a:r>
              <a:rPr lang="en-US" sz="1100" dirty="0" err="1">
                <a:solidFill>
                  <a:schemeClr val="lt1"/>
                </a:solidFill>
                <a:latin typeface="Meiryo UI" panose="020B0604030504040204" pitchFamily="50" charset="-128"/>
                <a:ea typeface="Meiryo UI" panose="020B0604030504040204" pitchFamily="50" charset="-128"/>
              </a:rPr>
              <a:t>およびモバイルデバイス</a:t>
            </a:r>
            <a:r>
              <a:rPr lang="ja-JP" altLang="en-US" sz="1100" dirty="0">
                <a:solidFill>
                  <a:schemeClr val="lt1"/>
                </a:solidFill>
                <a:latin typeface="Meiryo UI" panose="020B0604030504040204" pitchFamily="50" charset="-128"/>
                <a:ea typeface="Meiryo UI" panose="020B0604030504040204" pitchFamily="50" charset="-128"/>
              </a:rPr>
              <a:t>などの</a:t>
            </a:r>
            <a:r>
              <a:rPr lang="en-US" sz="1100" dirty="0" err="1">
                <a:solidFill>
                  <a:schemeClr val="lt1"/>
                </a:solidFill>
                <a:latin typeface="Meiryo UI" panose="020B0604030504040204" pitchFamily="50" charset="-128"/>
                <a:ea typeface="Meiryo UI" panose="020B0604030504040204" pitchFamily="50" charset="-128"/>
              </a:rPr>
              <a:t>適した、QNAP</a:t>
            </a:r>
            <a:r>
              <a:rPr lang="en-US" sz="1100" dirty="0">
                <a:solidFill>
                  <a:schemeClr val="lt1"/>
                </a:solidFill>
                <a:latin typeface="Meiryo UI" panose="020B0604030504040204" pitchFamily="50" charset="-128"/>
                <a:ea typeface="Meiryo UI" panose="020B0604030504040204" pitchFamily="50" charset="-128"/>
              </a:rPr>
              <a:t> NASとバインドされたデバイスの間でリアルタイムファイルを便利に同期できます。その結果、すべてのデバイスで最新のデータにアクセスし、作業チームや家族と簡単に共有できます。</a:t>
            </a:r>
            <a:endParaRPr sz="11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pic>
        <p:nvPicPr>
          <p:cNvPr id="240" name="Google Shape;240;p23"/>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46268" y="2446408"/>
            <a:ext cx="6157644" cy="2240321"/>
          </a:xfrm>
          <a:prstGeom prst="rect">
            <a:avLst/>
          </a:prstGeom>
          <a:noFill/>
          <a:ln>
            <a:noFill/>
          </a:ln>
        </p:spPr>
      </p:pic>
      <p:pic>
        <p:nvPicPr>
          <p:cNvPr id="241" name="Google Shape;241;p23"/>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84840" y="85248"/>
            <a:ext cx="983931" cy="983931"/>
          </a:xfrm>
          <a:prstGeom prst="rect">
            <a:avLst/>
          </a:prstGeom>
          <a:noFill/>
          <a:ln>
            <a:noFill/>
          </a:ln>
          <a:effectLst>
            <a:outerShdw blurRad="50800" dist="38100" dir="2700000" algn="tl" rotWithShape="0">
              <a:srgbClr val="000000">
                <a:alpha val="40000"/>
              </a:srgbClr>
            </a:outerShdw>
          </a:effectLst>
        </p:spPr>
      </p:pic>
      <p:sp>
        <p:nvSpPr>
          <p:cNvPr id="242" name="Google Shape;242;p23"/>
          <p:cNvSpPr txBox="1"/>
          <p:nvPr/>
        </p:nvSpPr>
        <p:spPr>
          <a:xfrm>
            <a:off x="546268" y="1804661"/>
            <a:ext cx="2901413" cy="577081"/>
          </a:xfrm>
          <a:prstGeom prst="rect">
            <a:avLst/>
          </a:prstGeom>
          <a:noFill/>
          <a:ln>
            <a:noFill/>
          </a:ln>
        </p:spPr>
        <p:txBody>
          <a:bodyPr spcFirstLastPara="1" wrap="square" lIns="91425" tIns="45700" rIns="91425" bIns="45700" anchor="t" anchorCtr="0">
            <a:noAutofit/>
          </a:bodyPr>
          <a:lstStyle/>
          <a:p>
            <a:pPr marL="180000" marR="0" lvl="0" indent="-180000" algn="ctr" rtl="0">
              <a:lnSpc>
                <a:spcPct val="100000"/>
              </a:lnSpc>
              <a:spcBef>
                <a:spcPts val="0"/>
              </a:spcBef>
              <a:spcAft>
                <a:spcPts val="0"/>
              </a:spcAft>
              <a:buClr>
                <a:srgbClr val="000000"/>
              </a:buClr>
              <a:buSzPts val="1050"/>
              <a:buFont typeface="Arial"/>
              <a:buChar char="•"/>
            </a:pPr>
            <a:r>
              <a:rPr lang="en-US" sz="1050" dirty="0" err="1">
                <a:solidFill>
                  <a:srgbClr val="202020"/>
                </a:solidFill>
                <a:latin typeface="Meiryo UI" panose="020B0604030504040204" pitchFamily="50" charset="-128"/>
                <a:ea typeface="Meiryo UI" panose="020B0604030504040204" pitchFamily="50" charset="-128"/>
              </a:rPr>
              <a:t>セキュリティと管理効率を向上させる</a:t>
            </a:r>
            <a:br>
              <a:rPr lang="en-US" sz="1050" dirty="0">
                <a:solidFill>
                  <a:srgbClr val="202020"/>
                </a:solidFill>
                <a:latin typeface="Meiryo UI" panose="020B0604030504040204" pitchFamily="50" charset="-128"/>
                <a:ea typeface="Meiryo UI" panose="020B0604030504040204" pitchFamily="50" charset="-128"/>
              </a:rPr>
            </a:br>
            <a:r>
              <a:rPr lang="en-US" sz="1050" dirty="0" err="1">
                <a:solidFill>
                  <a:srgbClr val="202020"/>
                </a:solidFill>
                <a:latin typeface="Meiryo UI" panose="020B0604030504040204" pitchFamily="50" charset="-128"/>
                <a:ea typeface="Meiryo UI" panose="020B0604030504040204" pitchFamily="50" charset="-128"/>
              </a:rPr>
              <a:t>バインディングデバイスの集中管理</a:t>
            </a:r>
            <a:endParaRPr dirty="0">
              <a:latin typeface="Meiryo UI" panose="020B0604030504040204" pitchFamily="50" charset="-128"/>
              <a:ea typeface="Meiryo UI" panose="020B0604030504040204" pitchFamily="50" charset="-128"/>
            </a:endParaRPr>
          </a:p>
        </p:txBody>
      </p:sp>
      <p:sp>
        <p:nvSpPr>
          <p:cNvPr id="243" name="Google Shape;243;p23"/>
          <p:cNvSpPr txBox="1"/>
          <p:nvPr/>
        </p:nvSpPr>
        <p:spPr>
          <a:xfrm>
            <a:off x="4227808" y="1804163"/>
            <a:ext cx="2901413" cy="430887"/>
          </a:xfrm>
          <a:prstGeom prst="rect">
            <a:avLst/>
          </a:prstGeom>
          <a:noFill/>
          <a:ln>
            <a:noFill/>
          </a:ln>
        </p:spPr>
        <p:txBody>
          <a:bodyPr spcFirstLastPara="1" wrap="square" lIns="91425" tIns="45700" rIns="91425" bIns="45700" anchor="t" anchorCtr="0">
            <a:noAutofit/>
          </a:bodyPr>
          <a:lstStyle/>
          <a:p>
            <a:pPr marL="180000" marR="0" lvl="0" indent="-180000" algn="l" rtl="0">
              <a:lnSpc>
                <a:spcPct val="100000"/>
              </a:lnSpc>
              <a:spcBef>
                <a:spcPts val="0"/>
              </a:spcBef>
              <a:spcAft>
                <a:spcPts val="0"/>
              </a:spcAft>
              <a:buClr>
                <a:srgbClr val="000000"/>
              </a:buClr>
              <a:buSzPts val="1050"/>
              <a:buFont typeface="Arial"/>
              <a:buChar char="•"/>
            </a:pPr>
            <a:r>
              <a:rPr lang="en-US" sz="1050" dirty="0">
                <a:latin typeface="Meiryo UI" panose="020B0604030504040204" pitchFamily="50" charset="-128"/>
                <a:ea typeface="Meiryo UI" panose="020B0604030504040204" pitchFamily="50" charset="-128"/>
              </a:rPr>
              <a:t>Hybrid Backup </a:t>
            </a:r>
            <a:r>
              <a:rPr lang="en-US" sz="1050" dirty="0" err="1">
                <a:latin typeface="Meiryo UI" panose="020B0604030504040204" pitchFamily="50" charset="-128"/>
                <a:ea typeface="Meiryo UI" panose="020B0604030504040204" pitchFamily="50" charset="-128"/>
              </a:rPr>
              <a:t>Syncを使用してファイルを</a:t>
            </a:r>
            <a:br>
              <a:rPr lang="en-US" sz="1050" dirty="0">
                <a:latin typeface="Meiryo UI" panose="020B0604030504040204" pitchFamily="50" charset="-128"/>
                <a:ea typeface="Meiryo UI" panose="020B0604030504040204" pitchFamily="50" charset="-128"/>
              </a:rPr>
            </a:br>
            <a:r>
              <a:rPr lang="en-US" sz="1050" dirty="0" err="1">
                <a:latin typeface="Meiryo UI" panose="020B0604030504040204" pitchFamily="50" charset="-128"/>
                <a:ea typeface="Meiryo UI" panose="020B0604030504040204" pitchFamily="50" charset="-128"/>
              </a:rPr>
              <a:t>他のNAS</a:t>
            </a:r>
            <a:r>
              <a:rPr lang="ja-JP" altLang="en-US" sz="1050" dirty="0">
                <a:latin typeface="Meiryo UI" panose="020B0604030504040204" pitchFamily="50" charset="-128"/>
                <a:ea typeface="Meiryo UI" panose="020B0604030504040204" pitchFamily="50" charset="-128"/>
              </a:rPr>
              <a:t>、</a:t>
            </a:r>
            <a:r>
              <a:rPr lang="en-US" sz="1050" dirty="0" err="1">
                <a:latin typeface="Meiryo UI" panose="020B0604030504040204" pitchFamily="50" charset="-128"/>
                <a:ea typeface="Meiryo UI" panose="020B0604030504040204" pitchFamily="50" charset="-128"/>
              </a:rPr>
              <a:t>またはクラウドに同期</a:t>
            </a:r>
            <a:r>
              <a:rPr lang="ja-JP" altLang="en-US" sz="1050" dirty="0">
                <a:latin typeface="Meiryo UI" panose="020B0604030504040204" pitchFamily="50" charset="-128"/>
                <a:ea typeface="Meiryo UI" panose="020B0604030504040204" pitchFamily="50" charset="-128"/>
              </a:rPr>
              <a:t>します</a:t>
            </a:r>
            <a:endParaRPr dirty="0">
              <a:latin typeface="Meiryo UI" panose="020B0604030504040204" pitchFamily="50" charset="-128"/>
              <a:ea typeface="Meiryo UI" panose="020B0604030504040204" pitchFamily="50" charset="-128"/>
            </a:endParaRPr>
          </a:p>
        </p:txBody>
      </p:sp>
      <p:sp>
        <p:nvSpPr>
          <p:cNvPr id="244" name="Google Shape;244;p23"/>
          <p:cNvSpPr txBox="1"/>
          <p:nvPr/>
        </p:nvSpPr>
        <p:spPr>
          <a:xfrm>
            <a:off x="2296344" y="3880610"/>
            <a:ext cx="2108016" cy="577081"/>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1050" dirty="0" err="1">
                <a:latin typeface="Meiryo UI" panose="020B0604030504040204" pitchFamily="50" charset="-128"/>
                <a:ea typeface="Meiryo UI" panose="020B0604030504040204" pitchFamily="50" charset="-128"/>
              </a:rPr>
              <a:t>Qsync</a:t>
            </a:r>
            <a:r>
              <a:rPr lang="en-US" sz="1050" dirty="0">
                <a:latin typeface="Meiryo UI" panose="020B0604030504040204" pitchFamily="50" charset="-128"/>
                <a:ea typeface="Meiryo UI" panose="020B0604030504040204" pitchFamily="50" charset="-128"/>
              </a:rPr>
              <a:t> </a:t>
            </a:r>
            <a:r>
              <a:rPr lang="en-US" sz="1050" dirty="0" err="1">
                <a:latin typeface="Meiryo UI" panose="020B0604030504040204" pitchFamily="50" charset="-128"/>
                <a:ea typeface="Meiryo UI" panose="020B0604030504040204" pitchFamily="50" charset="-128"/>
              </a:rPr>
              <a:t>Centralアプリ</a:t>
            </a:r>
            <a:r>
              <a:rPr lang="ja-JP" altLang="en-US" sz="1050" dirty="0">
                <a:latin typeface="Meiryo UI" panose="020B0604030504040204" pitchFamily="50" charset="-128"/>
                <a:ea typeface="Meiryo UI" panose="020B0604030504040204" pitchFamily="50" charset="-128"/>
              </a:rPr>
              <a:t>が</a:t>
            </a:r>
            <a:endParaRPr lang="en-US" altLang="ja-JP" sz="1050" dirty="0">
              <a:latin typeface="Meiryo UI" panose="020B0604030504040204" pitchFamily="50" charset="-128"/>
              <a:ea typeface="Meiryo UI" panose="020B0604030504040204" pitchFamily="50" charset="-128"/>
            </a:endParaRPr>
          </a:p>
          <a:p>
            <a:pPr lvl="0" algn="ctr"/>
            <a:r>
              <a:rPr lang="en-US" altLang="ja-JP" sz="1050" dirty="0" err="1">
                <a:latin typeface="Meiryo UI" panose="020B0604030504040204" pitchFamily="50" charset="-128"/>
                <a:ea typeface="Meiryo UI" panose="020B0604030504040204" pitchFamily="50" charset="-128"/>
              </a:rPr>
              <a:t>インストールされたNAS</a:t>
            </a:r>
            <a:endParaRPr sz="1050" dirty="0">
              <a:latin typeface="Meiryo UI" panose="020B0604030504040204" pitchFamily="50" charset="-128"/>
              <a:ea typeface="Meiryo UI" panose="020B0604030504040204" pitchFamily="50" charset="-128"/>
            </a:endParaRPr>
          </a:p>
        </p:txBody>
      </p:sp>
      <p:sp>
        <p:nvSpPr>
          <p:cNvPr id="245" name="Google Shape;245;p23"/>
          <p:cNvSpPr txBox="1"/>
          <p:nvPr/>
        </p:nvSpPr>
        <p:spPr>
          <a:xfrm>
            <a:off x="6987065" y="2019606"/>
            <a:ext cx="1773827" cy="1923604"/>
          </a:xfrm>
          <a:prstGeom prst="rect">
            <a:avLst/>
          </a:prstGeom>
          <a:noFill/>
          <a:ln>
            <a:noFill/>
          </a:ln>
        </p:spPr>
        <p:txBody>
          <a:bodyPr spcFirstLastPara="1" wrap="square" lIns="91425" tIns="45700" rIns="91425" bIns="45700" anchor="t" anchorCtr="0">
            <a:noAutofit/>
          </a:bodyPr>
          <a:lstStyle/>
          <a:p>
            <a:pPr marL="90487" marR="0" lvl="0" indent="-90487" algn="l" rtl="0">
              <a:lnSpc>
                <a:spcPct val="100000"/>
              </a:lnSpc>
              <a:spcBef>
                <a:spcPts val="1200"/>
              </a:spcBef>
              <a:spcAft>
                <a:spcPts val="0"/>
              </a:spcAft>
              <a:buClr>
                <a:srgbClr val="000000"/>
              </a:buClr>
              <a:buSzPts val="1100"/>
              <a:buFont typeface="Arial"/>
              <a:buChar char="•"/>
            </a:pPr>
            <a:r>
              <a:rPr lang="en-US" sz="1100" dirty="0" err="1">
                <a:latin typeface="Meiryo UI" panose="020B0604030504040204" pitchFamily="50" charset="-128"/>
                <a:ea typeface="Meiryo UI" panose="020B0604030504040204" pitchFamily="50" charset="-128"/>
              </a:rPr>
              <a:t>中央制御モードとユーザー定義モードの柔軟な構成</a:t>
            </a:r>
            <a:endParaRPr sz="1100" dirty="0">
              <a:latin typeface="Meiryo UI" panose="020B0604030504040204" pitchFamily="50" charset="-128"/>
              <a:ea typeface="Meiryo UI" panose="020B0604030504040204" pitchFamily="50" charset="-128"/>
            </a:endParaRPr>
          </a:p>
          <a:p>
            <a:pPr marL="90487" marR="0" lvl="0" indent="-90487" algn="l" rtl="0">
              <a:lnSpc>
                <a:spcPct val="100000"/>
              </a:lnSpc>
              <a:spcBef>
                <a:spcPts val="1200"/>
              </a:spcBef>
              <a:spcAft>
                <a:spcPts val="0"/>
              </a:spcAft>
              <a:buClr>
                <a:srgbClr val="000000"/>
              </a:buClr>
              <a:buSzPts val="1100"/>
              <a:buFont typeface="Arial"/>
              <a:buChar char="•"/>
            </a:pPr>
            <a:r>
              <a:rPr lang="en-US" sz="1100" dirty="0" err="1">
                <a:latin typeface="Meiryo UI" panose="020B0604030504040204" pitchFamily="50" charset="-128"/>
                <a:ea typeface="Meiryo UI" panose="020B0604030504040204" pitchFamily="50" charset="-128"/>
              </a:rPr>
              <a:t>バージョン管理された最大</a:t>
            </a:r>
            <a:r>
              <a:rPr lang="en-US" sz="1100" dirty="0">
                <a:latin typeface="Meiryo UI" panose="020B0604030504040204" pitchFamily="50" charset="-128"/>
                <a:ea typeface="Meiryo UI" panose="020B0604030504040204" pitchFamily="50" charset="-128"/>
              </a:rPr>
              <a:t> 64のデータをいつでも復元</a:t>
            </a:r>
            <a:endParaRPr sz="1100" dirty="0">
              <a:latin typeface="Meiryo UI" panose="020B0604030504040204" pitchFamily="50" charset="-128"/>
              <a:ea typeface="Meiryo UI" panose="020B0604030504040204" pitchFamily="50" charset="-128"/>
            </a:endParaRPr>
          </a:p>
          <a:p>
            <a:pPr marL="90488" marR="0" lvl="0" indent="-90488" algn="l" rtl="0">
              <a:lnSpc>
                <a:spcPct val="100000"/>
              </a:lnSpc>
              <a:spcBef>
                <a:spcPts val="1200"/>
              </a:spcBef>
              <a:spcAft>
                <a:spcPts val="0"/>
              </a:spcAft>
              <a:buClr>
                <a:srgbClr val="000000"/>
              </a:buClr>
              <a:buSzPts val="1100"/>
              <a:buFont typeface="Arial"/>
              <a:buChar char="•"/>
            </a:pPr>
            <a:r>
              <a:rPr lang="en-US" sz="1100" dirty="0" err="1">
                <a:latin typeface="Meiryo UI" panose="020B0604030504040204" pitchFamily="50" charset="-128"/>
                <a:ea typeface="Meiryo UI" panose="020B0604030504040204" pitchFamily="50" charset="-128"/>
              </a:rPr>
              <a:t>紛失したデバイスから同期ファイルを削除するためのリモート消去</a:t>
            </a:r>
            <a:endParaRPr sz="11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837452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pic>
        <p:nvPicPr>
          <p:cNvPr id="250" name="Google Shape;250;p24" descr="一張含有 網, 室外物品, 植物 的圖片&#10;&#10;自動產生的描述"/>
          <p:cNvPicPr preferRelativeResize="0"/>
          <p:nvPr/>
        </p:nvPicPr>
        <p:blipFill rotWithShape="1">
          <a:blip r:embed="rId3" cstate="screen">
            <a:alphaModFix amt="85000"/>
            <a:extLst>
              <a:ext uri="{28A0092B-C50C-407E-A947-70E740481C1C}">
                <a14:useLocalDpi xmlns:a14="http://schemas.microsoft.com/office/drawing/2010/main"/>
              </a:ext>
            </a:extLst>
          </a:blip>
          <a:srcRect/>
          <a:stretch/>
        </p:blipFill>
        <p:spPr>
          <a:xfrm>
            <a:off x="5176093" y="368825"/>
            <a:ext cx="5485977" cy="5483493"/>
          </a:xfrm>
          <a:prstGeom prst="rect">
            <a:avLst/>
          </a:prstGeom>
          <a:noFill/>
          <a:ln>
            <a:noFill/>
          </a:ln>
        </p:spPr>
      </p:pic>
      <p:sp>
        <p:nvSpPr>
          <p:cNvPr id="251" name="Google Shape;251;p24"/>
          <p:cNvSpPr txBox="1"/>
          <p:nvPr/>
        </p:nvSpPr>
        <p:spPr>
          <a:xfrm>
            <a:off x="217004" y="775621"/>
            <a:ext cx="4993765" cy="1838899"/>
          </a:xfrm>
          <a:prstGeom prst="rect">
            <a:avLst/>
          </a:prstGeom>
          <a:noFill/>
          <a:ln>
            <a:noFill/>
          </a:ln>
        </p:spPr>
        <p:txBody>
          <a:bodyPr spcFirstLastPara="1" wrap="square" lIns="91425" tIns="91425" rIns="91425" bIns="91425" anchor="t" anchorCtr="0">
            <a:noAutofit/>
          </a:bodyPr>
          <a:lstStyle/>
          <a:p>
            <a:pPr marL="180971" marR="0" lvl="0" indent="-180971" algn="l" rtl="0">
              <a:lnSpc>
                <a:spcPct val="120000"/>
              </a:lnSpc>
              <a:spcBef>
                <a:spcPts val="1200"/>
              </a:spcBef>
              <a:spcAft>
                <a:spcPts val="0"/>
              </a:spcAft>
              <a:buClr>
                <a:srgbClr val="744922"/>
              </a:buClr>
              <a:buSzPts val="1100"/>
              <a:buFont typeface="Noto Sans Symbols"/>
              <a:buChar char="●"/>
            </a:pPr>
            <a:r>
              <a:rPr lang="en-US" sz="1100" dirty="0" err="1">
                <a:solidFill>
                  <a:schemeClr val="lt1"/>
                </a:solidFill>
                <a:latin typeface="Meiryo UI" panose="020B0604030504040204" pitchFamily="50" charset="-128"/>
                <a:ea typeface="Meiryo UI" panose="020B0604030504040204" pitchFamily="50" charset="-128"/>
              </a:rPr>
              <a:t>新しいQVPNはWireGuard</a:t>
            </a:r>
            <a:r>
              <a:rPr lang="en-US" sz="1100" dirty="0">
                <a:solidFill>
                  <a:schemeClr val="lt1"/>
                </a:solidFill>
                <a:latin typeface="Meiryo UI" panose="020B0604030504040204" pitchFamily="50" charset="-128"/>
                <a:ea typeface="Meiryo UI" panose="020B0604030504040204" pitchFamily="50" charset="-128"/>
              </a:rPr>
              <a:t> </a:t>
            </a:r>
            <a:r>
              <a:rPr lang="en-US" sz="1100" dirty="0" err="1">
                <a:solidFill>
                  <a:schemeClr val="lt1"/>
                </a:solidFill>
                <a:latin typeface="Meiryo UI" panose="020B0604030504040204" pitchFamily="50" charset="-128"/>
                <a:ea typeface="Meiryo UI" panose="020B0604030504040204" pitchFamily="50" charset="-128"/>
              </a:rPr>
              <a:t>VPNをサポートしています。WireGuard</a:t>
            </a:r>
            <a:r>
              <a:rPr lang="en-US" sz="1100" dirty="0">
                <a:solidFill>
                  <a:schemeClr val="lt1"/>
                </a:solidFill>
                <a:latin typeface="Meiryo UI" panose="020B0604030504040204" pitchFamily="50" charset="-128"/>
                <a:ea typeface="Meiryo UI" panose="020B0604030504040204" pitchFamily="50" charset="-128"/>
              </a:rPr>
              <a:t> </a:t>
            </a:r>
            <a:r>
              <a:rPr lang="en-US" sz="1100" dirty="0" err="1">
                <a:solidFill>
                  <a:schemeClr val="lt1"/>
                </a:solidFill>
                <a:latin typeface="Meiryo UI" panose="020B0604030504040204" pitchFamily="50" charset="-128"/>
                <a:ea typeface="Meiryo UI" panose="020B0604030504040204" pitchFamily="50" charset="-128"/>
              </a:rPr>
              <a:t>VPNは軽量</a:t>
            </a:r>
            <a:r>
              <a:rPr lang="ja-JP" altLang="en-US" sz="1100" dirty="0">
                <a:solidFill>
                  <a:schemeClr val="lt1"/>
                </a:solidFill>
                <a:latin typeface="Meiryo UI" panose="020B0604030504040204" pitchFamily="50" charset="-128"/>
                <a:ea typeface="Meiryo UI" panose="020B0604030504040204" pitchFamily="50" charset="-128"/>
              </a:rPr>
              <a:t>かつ</a:t>
            </a:r>
            <a:r>
              <a:rPr lang="en-US" sz="1100" dirty="0" err="1">
                <a:solidFill>
                  <a:schemeClr val="lt1"/>
                </a:solidFill>
                <a:latin typeface="Meiryo UI" panose="020B0604030504040204" pitchFamily="50" charset="-128"/>
                <a:ea typeface="Meiryo UI" panose="020B0604030504040204" pitchFamily="50" charset="-128"/>
              </a:rPr>
              <a:t>セットアップが簡単で、複数のユーザープラットフォームをサポートし、速度が大幅に向上しています。これは、個人ユーザーや在宅勤務</a:t>
            </a:r>
            <a:r>
              <a:rPr lang="ja-JP" altLang="en-US" sz="1100" dirty="0">
                <a:solidFill>
                  <a:schemeClr val="lt1"/>
                </a:solidFill>
                <a:latin typeface="Meiryo UI" panose="020B0604030504040204" pitchFamily="50" charset="-128"/>
                <a:ea typeface="Meiryo UI" panose="020B0604030504040204" pitchFamily="50" charset="-128"/>
              </a:rPr>
              <a:t>を行う社員</a:t>
            </a:r>
            <a:r>
              <a:rPr lang="en-US" sz="1100" dirty="0" err="1">
                <a:solidFill>
                  <a:schemeClr val="lt1"/>
                </a:solidFill>
                <a:latin typeface="Meiryo UI" panose="020B0604030504040204" pitchFamily="50" charset="-128"/>
                <a:ea typeface="Meiryo UI" panose="020B0604030504040204" pitchFamily="50" charset="-128"/>
              </a:rPr>
              <a:t>にとって不可欠なツールです</a:t>
            </a:r>
            <a:r>
              <a:rPr lang="en-US" sz="1100" dirty="0">
                <a:solidFill>
                  <a:schemeClr val="lt1"/>
                </a:solidFill>
                <a:latin typeface="Meiryo UI" panose="020B0604030504040204" pitchFamily="50" charset="-128"/>
                <a:ea typeface="Meiryo UI" panose="020B0604030504040204" pitchFamily="50" charset="-128"/>
              </a:rPr>
              <a:t>。</a:t>
            </a:r>
            <a:endParaRPr sz="1100" dirty="0">
              <a:solidFill>
                <a:schemeClr val="lt1"/>
              </a:solidFill>
              <a:latin typeface="Meiryo UI" panose="020B0604030504040204" pitchFamily="50" charset="-128"/>
              <a:ea typeface="Meiryo UI" panose="020B0604030504040204" pitchFamily="50" charset="-128"/>
            </a:endParaRPr>
          </a:p>
          <a:p>
            <a:pPr marL="180971" marR="0" lvl="0" indent="-180971" algn="l" rtl="0">
              <a:lnSpc>
                <a:spcPct val="120000"/>
              </a:lnSpc>
              <a:spcBef>
                <a:spcPts val="1200"/>
              </a:spcBef>
              <a:spcAft>
                <a:spcPts val="0"/>
              </a:spcAft>
              <a:buClr>
                <a:srgbClr val="744922"/>
              </a:buClr>
              <a:buSzPts val="1100"/>
              <a:buFont typeface="Noto Sans Symbols"/>
              <a:buChar char="●"/>
            </a:pPr>
            <a:r>
              <a:rPr lang="en-US" sz="1100" dirty="0" err="1">
                <a:solidFill>
                  <a:schemeClr val="lt1"/>
                </a:solidFill>
                <a:latin typeface="Meiryo UI" panose="020B0604030504040204" pitchFamily="50" charset="-128"/>
                <a:ea typeface="Meiryo UI" panose="020B0604030504040204" pitchFamily="50" charset="-128"/>
              </a:rPr>
              <a:t>カーネル層はVPN</a:t>
            </a:r>
            <a:r>
              <a:rPr lang="en-US" sz="1100" dirty="0">
                <a:solidFill>
                  <a:schemeClr val="lt1"/>
                </a:solidFill>
                <a:latin typeface="Meiryo UI" panose="020B0604030504040204" pitchFamily="50" charset="-128"/>
                <a:ea typeface="Meiryo UI" panose="020B0604030504040204" pitchFamily="50" charset="-128"/>
              </a:rPr>
              <a:t> </a:t>
            </a:r>
            <a:r>
              <a:rPr lang="en-US" sz="1100" dirty="0" err="1">
                <a:solidFill>
                  <a:schemeClr val="lt1"/>
                </a:solidFill>
                <a:latin typeface="Meiryo UI" panose="020B0604030504040204" pitchFamily="50" charset="-128"/>
                <a:ea typeface="Meiryo UI" panose="020B0604030504040204" pitchFamily="50" charset="-128"/>
              </a:rPr>
              <a:t>暗号化パケットを直接処理し、伝送速度が速くなります</a:t>
            </a:r>
            <a:r>
              <a:rPr lang="en-US" sz="1100" dirty="0">
                <a:solidFill>
                  <a:schemeClr val="lt1"/>
                </a:solidFill>
                <a:latin typeface="Meiryo UI" panose="020B0604030504040204" pitchFamily="50" charset="-128"/>
                <a:ea typeface="Meiryo UI" panose="020B0604030504040204" pitchFamily="50" charset="-128"/>
              </a:rPr>
              <a:t>。</a:t>
            </a:r>
            <a:endParaRPr sz="1100" dirty="0">
              <a:solidFill>
                <a:schemeClr val="lt1"/>
              </a:solidFill>
              <a:latin typeface="Meiryo UI" panose="020B0604030504040204" pitchFamily="50" charset="-128"/>
              <a:ea typeface="Meiryo UI" panose="020B0604030504040204" pitchFamily="50" charset="-128"/>
            </a:endParaRPr>
          </a:p>
          <a:p>
            <a:pPr marL="180971" marR="0" lvl="0" indent="-180971" algn="l" rtl="0">
              <a:lnSpc>
                <a:spcPct val="120000"/>
              </a:lnSpc>
              <a:spcBef>
                <a:spcPts val="1200"/>
              </a:spcBef>
              <a:spcAft>
                <a:spcPts val="0"/>
              </a:spcAft>
              <a:buClr>
                <a:srgbClr val="744922"/>
              </a:buClr>
              <a:buSzPts val="1100"/>
              <a:buFont typeface="Noto Sans Symbols"/>
              <a:buChar char="●"/>
            </a:pPr>
            <a:r>
              <a:rPr lang="en-US" sz="1100" dirty="0" err="1">
                <a:solidFill>
                  <a:schemeClr val="lt1"/>
                </a:solidFill>
                <a:latin typeface="Meiryo UI" panose="020B0604030504040204" pitchFamily="50" charset="-128"/>
                <a:ea typeface="Meiryo UI" panose="020B0604030504040204" pitchFamily="50" charset="-128"/>
              </a:rPr>
              <a:t>キーのみでログインします</a:t>
            </a:r>
            <a:r>
              <a:rPr lang="en-US" sz="1100" dirty="0">
                <a:solidFill>
                  <a:schemeClr val="lt1"/>
                </a:solidFill>
                <a:latin typeface="Meiryo UI" panose="020B0604030504040204" pitchFamily="50" charset="-128"/>
                <a:ea typeface="Meiryo UI" panose="020B0604030504040204" pitchFamily="50" charset="-128"/>
              </a:rPr>
              <a:t>。(</a:t>
            </a:r>
            <a:r>
              <a:rPr lang="en-US" sz="1100" dirty="0" err="1">
                <a:solidFill>
                  <a:schemeClr val="lt1"/>
                </a:solidFill>
                <a:latin typeface="Meiryo UI" panose="020B0604030504040204" pitchFamily="50" charset="-128"/>
                <a:ea typeface="Meiryo UI" panose="020B0604030504040204" pitchFamily="50" charset="-128"/>
              </a:rPr>
              <a:t>一般</a:t>
            </a:r>
            <a:r>
              <a:rPr lang="ja-JP" altLang="en-US" sz="1100" dirty="0">
                <a:solidFill>
                  <a:schemeClr val="lt1"/>
                </a:solidFill>
                <a:latin typeface="Meiryo UI" panose="020B0604030504040204" pitchFamily="50" charset="-128"/>
                <a:ea typeface="Meiryo UI" panose="020B0604030504040204" pitchFamily="50" charset="-128"/>
              </a:rPr>
              <a:t>的なアカウント管理は非対応</a:t>
            </a:r>
            <a:r>
              <a:rPr lang="en-US" sz="1100" dirty="0">
                <a:solidFill>
                  <a:schemeClr val="lt1"/>
                </a:solidFill>
                <a:latin typeface="Meiryo UI" panose="020B0604030504040204" pitchFamily="50" charset="-128"/>
                <a:ea typeface="Meiryo UI" panose="020B0604030504040204" pitchFamily="50" charset="-128"/>
              </a:rPr>
              <a:t>)</a:t>
            </a:r>
            <a:endParaRPr sz="1100" dirty="0">
              <a:solidFill>
                <a:schemeClr val="lt1"/>
              </a:solidFill>
              <a:latin typeface="Meiryo UI" panose="020B0604030504040204" pitchFamily="50" charset="-128"/>
              <a:ea typeface="Meiryo UI" panose="020B0604030504040204" pitchFamily="50" charset="-128"/>
            </a:endParaRPr>
          </a:p>
        </p:txBody>
      </p:sp>
      <p:sp>
        <p:nvSpPr>
          <p:cNvPr id="252" name="Google Shape;252;p24"/>
          <p:cNvSpPr txBox="1">
            <a:spLocks noGrp="1"/>
          </p:cNvSpPr>
          <p:nvPr>
            <p:ph type="title"/>
          </p:nvPr>
        </p:nvSpPr>
        <p:spPr>
          <a:xfrm>
            <a:off x="152994" y="182080"/>
            <a:ext cx="8833240" cy="642167"/>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3200"/>
              <a:buNone/>
            </a:pPr>
            <a:r>
              <a:rPr lang="en-US" dirty="0" err="1"/>
              <a:t>個人向けの軽量で高速なVPNサービス</a:t>
            </a:r>
            <a:endParaRPr dirty="0"/>
          </a:p>
        </p:txBody>
      </p:sp>
      <p:pic>
        <p:nvPicPr>
          <p:cNvPr id="253" name="Google Shape;253;p24"/>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3735572" y="1699784"/>
            <a:ext cx="4993765" cy="3121657"/>
          </a:xfrm>
          <a:prstGeom prst="rect">
            <a:avLst/>
          </a:prstGeom>
          <a:noFill/>
          <a:ln>
            <a:noFill/>
          </a:ln>
        </p:spPr>
      </p:pic>
      <p:pic>
        <p:nvPicPr>
          <p:cNvPr id="254" name="Google Shape;254;p24"/>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3351003" y="2827534"/>
            <a:ext cx="1555504" cy="816640"/>
          </a:xfrm>
          <a:prstGeom prst="rect">
            <a:avLst/>
          </a:prstGeom>
          <a:noFill/>
          <a:ln>
            <a:noFill/>
          </a:ln>
        </p:spPr>
      </p:pic>
      <p:pic>
        <p:nvPicPr>
          <p:cNvPr id="255" name="Google Shape;255;p24"/>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152994" y="3561867"/>
            <a:ext cx="4568079" cy="1574763"/>
          </a:xfrm>
          <a:prstGeom prst="rect">
            <a:avLst/>
          </a:prstGeom>
          <a:noFill/>
          <a:ln>
            <a:noFill/>
          </a:ln>
        </p:spPr>
      </p:pic>
      <p:pic>
        <p:nvPicPr>
          <p:cNvPr id="256" name="Google Shape;256;p24"/>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3566510" y="3657472"/>
            <a:ext cx="1190875" cy="1486027"/>
          </a:xfrm>
          <a:prstGeom prst="rect">
            <a:avLst/>
          </a:prstGeom>
          <a:noFill/>
          <a:ln>
            <a:noFill/>
          </a:ln>
        </p:spPr>
      </p:pic>
    </p:spTree>
    <p:extLst>
      <p:ext uri="{BB962C8B-B14F-4D97-AF65-F5344CB8AC3E}">
        <p14:creationId xmlns:p14="http://schemas.microsoft.com/office/powerpoint/2010/main" val="40941684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pic>
        <p:nvPicPr>
          <p:cNvPr id="261" name="Google Shape;261;p25"/>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578366" y="1020460"/>
            <a:ext cx="6188654" cy="3335835"/>
          </a:xfrm>
          <a:prstGeom prst="roundRect">
            <a:avLst>
              <a:gd name="adj" fmla="val 0"/>
            </a:avLst>
          </a:prstGeom>
          <a:noFill/>
          <a:ln>
            <a:noFill/>
          </a:ln>
          <a:effectLst>
            <a:outerShdw blurRad="254000" dist="190500" dir="8100000" algn="tr" rotWithShape="0">
              <a:srgbClr val="09000C">
                <a:alpha val="74901"/>
              </a:srgbClr>
            </a:outerShdw>
          </a:effectLst>
        </p:spPr>
      </p:pic>
      <p:sp>
        <p:nvSpPr>
          <p:cNvPr id="262" name="Google Shape;262;p25"/>
          <p:cNvSpPr txBox="1"/>
          <p:nvPr/>
        </p:nvSpPr>
        <p:spPr>
          <a:xfrm>
            <a:off x="170424" y="1323302"/>
            <a:ext cx="2407942" cy="3136567"/>
          </a:xfrm>
          <a:prstGeom prst="rect">
            <a:avLst/>
          </a:prstGeom>
          <a:noFill/>
          <a:ln>
            <a:noFill/>
          </a:ln>
        </p:spPr>
        <p:txBody>
          <a:bodyPr spcFirstLastPara="1" wrap="square" lIns="91425" tIns="91425" rIns="91425" bIns="91425" anchor="t" anchorCtr="0">
            <a:noAutofit/>
          </a:bodyPr>
          <a:lstStyle/>
          <a:p>
            <a:pPr marL="180971" marR="0" lvl="0" indent="-180971" algn="l" rtl="0">
              <a:lnSpc>
                <a:spcPct val="120000"/>
              </a:lnSpc>
              <a:spcBef>
                <a:spcPts val="1200"/>
              </a:spcBef>
              <a:spcAft>
                <a:spcPts val="0"/>
              </a:spcAft>
              <a:buClr>
                <a:srgbClr val="744922"/>
              </a:buClr>
              <a:buSzPts val="1100"/>
              <a:buFont typeface="Noto Sans Symbols"/>
              <a:buChar char="●"/>
            </a:pPr>
            <a:r>
              <a:rPr lang="en-US" sz="1100" dirty="0" err="1">
                <a:solidFill>
                  <a:schemeClr val="lt1"/>
                </a:solidFill>
                <a:latin typeface="Meiryo UI" panose="020B0604030504040204" pitchFamily="50" charset="-128"/>
                <a:ea typeface="Meiryo UI" panose="020B0604030504040204" pitchFamily="50" charset="-128"/>
              </a:rPr>
              <a:t>独立して更新可能</a:t>
            </a:r>
            <a:endParaRPr sz="1100" dirty="0">
              <a:solidFill>
                <a:schemeClr val="lt1"/>
              </a:solidFill>
              <a:latin typeface="Meiryo UI" panose="020B0604030504040204" pitchFamily="50" charset="-128"/>
              <a:ea typeface="Meiryo UI" panose="020B0604030504040204" pitchFamily="50" charset="-128"/>
            </a:endParaRPr>
          </a:p>
          <a:p>
            <a:pPr marL="180971" marR="0" lvl="0" indent="-180971" algn="l" rtl="0">
              <a:lnSpc>
                <a:spcPct val="120000"/>
              </a:lnSpc>
              <a:spcBef>
                <a:spcPts val="1200"/>
              </a:spcBef>
              <a:spcAft>
                <a:spcPts val="0"/>
              </a:spcAft>
              <a:buClr>
                <a:srgbClr val="744922"/>
              </a:buClr>
              <a:buSzPts val="1100"/>
              <a:buFont typeface="Noto Sans Symbols"/>
              <a:buChar char="●"/>
            </a:pPr>
            <a:r>
              <a:rPr lang="en-US" sz="1100" dirty="0" err="1">
                <a:solidFill>
                  <a:schemeClr val="lt1"/>
                </a:solidFill>
                <a:latin typeface="Meiryo UI" panose="020B0604030504040204" pitchFamily="50" charset="-128"/>
                <a:ea typeface="Meiryo UI" panose="020B0604030504040204" pitchFamily="50" charset="-128"/>
              </a:rPr>
              <a:t>FTPサーバー対応</a:t>
            </a:r>
            <a:endParaRPr sz="1100" dirty="0">
              <a:solidFill>
                <a:schemeClr val="lt1"/>
              </a:solidFill>
              <a:latin typeface="Meiryo UI" panose="020B0604030504040204" pitchFamily="50" charset="-128"/>
              <a:ea typeface="Meiryo UI" panose="020B0604030504040204" pitchFamily="50" charset="-128"/>
            </a:endParaRPr>
          </a:p>
          <a:p>
            <a:pPr marL="180971" marR="0" lvl="0" indent="-180971" algn="l" rtl="0">
              <a:lnSpc>
                <a:spcPct val="120000"/>
              </a:lnSpc>
              <a:spcBef>
                <a:spcPts val="1200"/>
              </a:spcBef>
              <a:spcAft>
                <a:spcPts val="0"/>
              </a:spcAft>
              <a:buClr>
                <a:srgbClr val="744922"/>
              </a:buClr>
              <a:buSzPts val="1100"/>
              <a:buFont typeface="Noto Sans Symbols"/>
              <a:buChar char="●"/>
            </a:pPr>
            <a:r>
              <a:rPr lang="en-US" sz="1100" dirty="0">
                <a:solidFill>
                  <a:schemeClr val="lt1"/>
                </a:solidFill>
                <a:latin typeface="Meiryo UI" panose="020B0604030504040204" pitchFamily="50" charset="-128"/>
                <a:ea typeface="Meiryo UI" panose="020B0604030504040204" pitchFamily="50" charset="-128"/>
              </a:rPr>
              <a:t>TLS </a:t>
            </a:r>
            <a:r>
              <a:rPr lang="en-US" sz="1100" dirty="0" err="1">
                <a:solidFill>
                  <a:schemeClr val="lt1"/>
                </a:solidFill>
                <a:latin typeface="Meiryo UI" panose="020B0604030504040204" pitchFamily="50" charset="-128"/>
                <a:ea typeface="Meiryo UI" panose="020B0604030504040204" pitchFamily="50" charset="-128"/>
              </a:rPr>
              <a:t>設定をサポート</a:t>
            </a:r>
            <a:endParaRPr sz="1100" dirty="0">
              <a:solidFill>
                <a:schemeClr val="lt1"/>
              </a:solidFill>
              <a:latin typeface="Meiryo UI" panose="020B0604030504040204" pitchFamily="50" charset="-128"/>
              <a:ea typeface="Meiryo UI" panose="020B0604030504040204" pitchFamily="50" charset="-128"/>
            </a:endParaRPr>
          </a:p>
          <a:p>
            <a:pPr marL="180971" marR="0" lvl="0" indent="-180971" algn="l" rtl="0">
              <a:lnSpc>
                <a:spcPct val="120000"/>
              </a:lnSpc>
              <a:spcBef>
                <a:spcPts val="1200"/>
              </a:spcBef>
              <a:spcAft>
                <a:spcPts val="0"/>
              </a:spcAft>
              <a:buClr>
                <a:srgbClr val="744922"/>
              </a:buClr>
              <a:buSzPts val="1100"/>
              <a:buFont typeface="Noto Sans Symbols"/>
              <a:buChar char="●"/>
            </a:pPr>
            <a:r>
              <a:rPr lang="en-US" sz="1100" dirty="0" err="1">
                <a:solidFill>
                  <a:schemeClr val="lt1"/>
                </a:solidFill>
                <a:latin typeface="Meiryo UI" panose="020B0604030504040204" pitchFamily="50" charset="-128"/>
                <a:ea typeface="Meiryo UI" panose="020B0604030504040204" pitchFamily="50" charset="-128"/>
              </a:rPr>
              <a:t>QoS設定をサポート</a:t>
            </a:r>
            <a:endParaRPr sz="1100" dirty="0">
              <a:solidFill>
                <a:schemeClr val="lt1"/>
              </a:solidFill>
              <a:latin typeface="Meiryo UI" panose="020B0604030504040204" pitchFamily="50" charset="-128"/>
              <a:ea typeface="Meiryo UI" panose="020B0604030504040204" pitchFamily="50" charset="-128"/>
            </a:endParaRPr>
          </a:p>
          <a:p>
            <a:pPr marL="180971" marR="0" lvl="0" indent="-180971" algn="l" rtl="0">
              <a:lnSpc>
                <a:spcPct val="120000"/>
              </a:lnSpc>
              <a:spcBef>
                <a:spcPts val="1200"/>
              </a:spcBef>
              <a:spcAft>
                <a:spcPts val="0"/>
              </a:spcAft>
              <a:buClr>
                <a:srgbClr val="744922"/>
              </a:buClr>
              <a:buSzPts val="1100"/>
              <a:buFont typeface="Noto Sans Symbols"/>
              <a:buChar char="●"/>
            </a:pPr>
            <a:r>
              <a:rPr lang="en-US" sz="1100" dirty="0" err="1">
                <a:solidFill>
                  <a:schemeClr val="lt1"/>
                </a:solidFill>
                <a:latin typeface="Meiryo UI" panose="020B0604030504040204" pitchFamily="50" charset="-128"/>
                <a:ea typeface="Meiryo UI" panose="020B0604030504040204" pitchFamily="50" charset="-128"/>
              </a:rPr>
              <a:t>サポート仕様設定</a:t>
            </a:r>
            <a:endParaRPr sz="1100" dirty="0">
              <a:solidFill>
                <a:schemeClr val="lt1"/>
              </a:solidFill>
              <a:latin typeface="Meiryo UI" panose="020B0604030504040204" pitchFamily="50" charset="-128"/>
              <a:ea typeface="Meiryo UI" panose="020B0604030504040204" pitchFamily="50" charset="-128"/>
            </a:endParaRPr>
          </a:p>
          <a:p>
            <a:pPr marL="180971" marR="0" lvl="0" indent="-180971" algn="l" rtl="0">
              <a:lnSpc>
                <a:spcPct val="120000"/>
              </a:lnSpc>
              <a:spcBef>
                <a:spcPts val="1200"/>
              </a:spcBef>
              <a:spcAft>
                <a:spcPts val="0"/>
              </a:spcAft>
              <a:buClr>
                <a:srgbClr val="744922"/>
              </a:buClr>
              <a:buSzPts val="1100"/>
              <a:buFont typeface="Noto Sans Symbols"/>
              <a:buChar char="●"/>
            </a:pPr>
            <a:r>
              <a:rPr lang="en-US" sz="1100" dirty="0">
                <a:solidFill>
                  <a:schemeClr val="lt1"/>
                </a:solidFill>
                <a:latin typeface="Meiryo UI" panose="020B0604030504040204" pitchFamily="50" charset="-128"/>
                <a:ea typeface="Meiryo UI" panose="020B0604030504040204" pitchFamily="50" charset="-128"/>
              </a:rPr>
              <a:t>FTP </a:t>
            </a:r>
            <a:r>
              <a:rPr lang="en-US" sz="1100" dirty="0" err="1">
                <a:solidFill>
                  <a:schemeClr val="lt1"/>
                </a:solidFill>
                <a:latin typeface="Meiryo UI" panose="020B0604030504040204" pitchFamily="50" charset="-128"/>
                <a:ea typeface="Meiryo UI" panose="020B0604030504040204" pitchFamily="50" charset="-128"/>
              </a:rPr>
              <a:t>clientをサポート</a:t>
            </a:r>
            <a:endParaRPr sz="1100" dirty="0">
              <a:solidFill>
                <a:schemeClr val="lt1"/>
              </a:solidFill>
              <a:latin typeface="Meiryo UI" panose="020B0604030504040204" pitchFamily="50" charset="-128"/>
              <a:ea typeface="Meiryo UI" panose="020B0604030504040204" pitchFamily="50" charset="-128"/>
            </a:endParaRPr>
          </a:p>
        </p:txBody>
      </p:sp>
      <p:sp>
        <p:nvSpPr>
          <p:cNvPr id="263" name="Google Shape;263;p25"/>
          <p:cNvSpPr txBox="1">
            <a:spLocks noGrp="1"/>
          </p:cNvSpPr>
          <p:nvPr>
            <p:ph type="title"/>
          </p:nvPr>
        </p:nvSpPr>
        <p:spPr>
          <a:xfrm>
            <a:off x="152994" y="182080"/>
            <a:ext cx="8833240" cy="642167"/>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3200"/>
              <a:buNone/>
            </a:pPr>
            <a:r>
              <a:rPr lang="en-US" dirty="0" err="1"/>
              <a:t>QuFTP</a:t>
            </a:r>
            <a:r>
              <a:rPr lang="en-US" dirty="0"/>
              <a:t> </a:t>
            </a:r>
            <a:r>
              <a:rPr lang="en-US" dirty="0" err="1"/>
              <a:t>リモートファイルFTPアクセスサービス</a:t>
            </a:r>
            <a:endParaRPr dirty="0"/>
          </a:p>
        </p:txBody>
      </p:sp>
    </p:spTree>
    <p:extLst>
      <p:ext uri="{BB962C8B-B14F-4D97-AF65-F5344CB8AC3E}">
        <p14:creationId xmlns:p14="http://schemas.microsoft.com/office/powerpoint/2010/main" val="145010205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cxnSp>
        <p:nvCxnSpPr>
          <p:cNvPr id="268" name="Google Shape;268;p26"/>
          <p:cNvCxnSpPr/>
          <p:nvPr/>
        </p:nvCxnSpPr>
        <p:spPr>
          <a:xfrm rot="10800000" flipH="1">
            <a:off x="1548976" y="3138476"/>
            <a:ext cx="2333700" cy="135600"/>
          </a:xfrm>
          <a:prstGeom prst="bentConnector4">
            <a:avLst>
              <a:gd name="adj1" fmla="val -1821"/>
              <a:gd name="adj2" fmla="val 268620"/>
            </a:avLst>
          </a:prstGeom>
          <a:noFill/>
          <a:ln w="38100" cap="flat" cmpd="sng">
            <a:solidFill>
              <a:srgbClr val="7588C4"/>
            </a:solidFill>
            <a:prstDash val="solid"/>
            <a:round/>
            <a:headEnd type="none" w="sm" len="sm"/>
            <a:tailEnd type="none" w="sm" len="sm"/>
          </a:ln>
        </p:spPr>
      </p:cxnSp>
      <p:sp>
        <p:nvSpPr>
          <p:cNvPr id="269" name="Google Shape;269;p26"/>
          <p:cNvSpPr txBox="1">
            <a:spLocks noGrp="1"/>
          </p:cNvSpPr>
          <p:nvPr>
            <p:ph type="title"/>
          </p:nvPr>
        </p:nvSpPr>
        <p:spPr>
          <a:xfrm>
            <a:off x="152994" y="182080"/>
            <a:ext cx="8833240" cy="642167"/>
          </a:xfrm>
          <a:prstGeom prst="rect">
            <a:avLst/>
          </a:prstGeom>
          <a:noFill/>
          <a:ln>
            <a:noFill/>
          </a:ln>
        </p:spPr>
        <p:txBody>
          <a:bodyPr spcFirstLastPara="1" wrap="square" lIns="91425" tIns="91425" rIns="91425" bIns="91425" anchor="ctr" anchorCtr="0">
            <a:noAutofit/>
          </a:bodyPr>
          <a:lstStyle/>
          <a:p>
            <a:pPr lvl="0" algn="ctr"/>
            <a:r>
              <a:rPr lang="en-US" sz="2800" dirty="0" err="1"/>
              <a:t>NASをローカルコンピュータに</a:t>
            </a:r>
            <a:br>
              <a:rPr lang="en-US" sz="2800" dirty="0"/>
            </a:br>
            <a:r>
              <a:rPr lang="en-US" altLang="ja-JP" sz="1800" dirty="0"/>
              <a:t>Ubuntu Linux </a:t>
            </a:r>
            <a:r>
              <a:rPr lang="en-US" altLang="ja-JP" sz="1800" dirty="0" err="1"/>
              <a:t>Stationを介して</a:t>
            </a:r>
            <a:r>
              <a:rPr lang="en-US" sz="1800" dirty="0"/>
              <a:t>、</a:t>
            </a:r>
            <a:r>
              <a:rPr lang="ja-JP" altLang="en-US" sz="1800" dirty="0"/>
              <a:t>または</a:t>
            </a:r>
            <a:r>
              <a:rPr lang="en-US" sz="1800" dirty="0" err="1"/>
              <a:t>リモート</a:t>
            </a:r>
            <a:r>
              <a:rPr lang="ja-JP" altLang="en-US" sz="1800" dirty="0"/>
              <a:t>で</a:t>
            </a:r>
            <a:r>
              <a:rPr lang="en-US" sz="1800" dirty="0" err="1"/>
              <a:t>いつでも接続できます</a:t>
            </a:r>
            <a:r>
              <a:rPr lang="en-US" sz="1800" dirty="0"/>
              <a:t>。</a:t>
            </a:r>
            <a:endParaRPr sz="1800" dirty="0">
              <a:sym typeface="Arial"/>
            </a:endParaRPr>
          </a:p>
        </p:txBody>
      </p:sp>
      <p:grpSp>
        <p:nvGrpSpPr>
          <p:cNvPr id="270" name="Google Shape;270;p26"/>
          <p:cNvGrpSpPr/>
          <p:nvPr/>
        </p:nvGrpSpPr>
        <p:grpSpPr>
          <a:xfrm>
            <a:off x="4496017" y="3696567"/>
            <a:ext cx="1584533" cy="307894"/>
            <a:chOff x="5066413" y="5484936"/>
            <a:chExt cx="3573342" cy="694343"/>
          </a:xfrm>
        </p:grpSpPr>
        <p:pic>
          <p:nvPicPr>
            <p:cNvPr id="271" name="Google Shape;271;p26"/>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rot="-5400000">
              <a:off x="5637971" y="5117854"/>
              <a:ext cx="358493" cy="1501609"/>
            </a:xfrm>
            <a:prstGeom prst="rect">
              <a:avLst/>
            </a:prstGeom>
            <a:noFill/>
            <a:ln>
              <a:noFill/>
            </a:ln>
          </p:spPr>
        </p:pic>
        <p:pic>
          <p:nvPicPr>
            <p:cNvPr id="272" name="Google Shape;272;p26"/>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rot="5400000">
              <a:off x="7709704" y="5117856"/>
              <a:ext cx="358493" cy="1501609"/>
            </a:xfrm>
            <a:prstGeom prst="rect">
              <a:avLst/>
            </a:prstGeom>
            <a:noFill/>
            <a:ln>
              <a:noFill/>
            </a:ln>
          </p:spPr>
        </p:pic>
        <p:pic>
          <p:nvPicPr>
            <p:cNvPr id="273" name="Google Shape;273;p26"/>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6500174" y="5484936"/>
              <a:ext cx="838000" cy="694343"/>
            </a:xfrm>
            <a:prstGeom prst="rect">
              <a:avLst/>
            </a:prstGeom>
            <a:noFill/>
            <a:ln>
              <a:noFill/>
            </a:ln>
          </p:spPr>
        </p:pic>
      </p:grpSp>
      <p:grpSp>
        <p:nvGrpSpPr>
          <p:cNvPr id="274" name="Google Shape;274;p26"/>
          <p:cNvGrpSpPr/>
          <p:nvPr/>
        </p:nvGrpSpPr>
        <p:grpSpPr>
          <a:xfrm>
            <a:off x="6262499" y="2654938"/>
            <a:ext cx="2143653" cy="1694715"/>
            <a:chOff x="5744407" y="2178350"/>
            <a:chExt cx="3227053" cy="2551222"/>
          </a:xfrm>
        </p:grpSpPr>
        <p:pic>
          <p:nvPicPr>
            <p:cNvPr id="275" name="Google Shape;275;p26" descr="一張含有 監視器, 室內, 電腦, 坐 的圖片&#10;&#10;自動產生的描述"/>
            <p:cNvPicPr preferRelativeResize="0"/>
            <p:nvPr/>
          </p:nvPicPr>
          <p:blipFill rotWithShape="1">
            <a:blip r:embed="rId5" cstate="screen">
              <a:alphaModFix/>
              <a:extLst>
                <a:ext uri="{28A0092B-C50C-407E-A947-70E740481C1C}">
                  <a14:useLocalDpi xmlns:a14="http://schemas.microsoft.com/office/drawing/2010/main"/>
                </a:ext>
              </a:extLst>
            </a:blip>
            <a:srcRect l="-26" b="-1235"/>
            <a:stretch/>
          </p:blipFill>
          <p:spPr>
            <a:xfrm>
              <a:off x="5744407" y="2178350"/>
              <a:ext cx="3227053" cy="2551222"/>
            </a:xfrm>
            <a:prstGeom prst="rect">
              <a:avLst/>
            </a:prstGeom>
            <a:noFill/>
            <a:ln>
              <a:noFill/>
            </a:ln>
          </p:spPr>
        </p:pic>
        <p:pic>
          <p:nvPicPr>
            <p:cNvPr id="276" name="Google Shape;276;p26"/>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5925452" y="2329655"/>
              <a:ext cx="2882982" cy="1669801"/>
            </a:xfrm>
            <a:prstGeom prst="rect">
              <a:avLst/>
            </a:prstGeom>
            <a:noFill/>
            <a:ln>
              <a:noFill/>
            </a:ln>
          </p:spPr>
        </p:pic>
      </p:grpSp>
      <p:sp>
        <p:nvSpPr>
          <p:cNvPr id="277" name="Google Shape;277;p26"/>
          <p:cNvSpPr txBox="1"/>
          <p:nvPr/>
        </p:nvSpPr>
        <p:spPr>
          <a:xfrm>
            <a:off x="6497053" y="4292869"/>
            <a:ext cx="2015503" cy="307777"/>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US" dirty="0">
                <a:solidFill>
                  <a:srgbClr val="744922"/>
                </a:solidFill>
                <a:latin typeface="Meiryo UI" panose="020B0604030504040204" pitchFamily="50" charset="-128"/>
                <a:ea typeface="Meiryo UI" panose="020B0604030504040204" pitchFamily="50" charset="-128"/>
              </a:rPr>
              <a:t>Ubuntu Linux Station</a:t>
            </a:r>
            <a:endParaRPr sz="1400" b="0" i="0" u="none" strike="noStrike" cap="none" dirty="0">
              <a:solidFill>
                <a:srgbClr val="744922"/>
              </a:solidFill>
              <a:latin typeface="Meiryo UI" panose="020B0604030504040204" pitchFamily="50" charset="-128"/>
              <a:ea typeface="Meiryo UI" panose="020B0604030504040204" pitchFamily="50" charset="-128"/>
              <a:sym typeface="Arial"/>
            </a:endParaRPr>
          </a:p>
        </p:txBody>
      </p:sp>
      <p:pic>
        <p:nvPicPr>
          <p:cNvPr id="278" name="Google Shape;278;p26"/>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5512264" y="2409909"/>
            <a:ext cx="882650" cy="882650"/>
          </a:xfrm>
          <a:prstGeom prst="roundRect">
            <a:avLst>
              <a:gd name="adj" fmla="val 0"/>
            </a:avLst>
          </a:prstGeom>
          <a:noFill/>
          <a:ln>
            <a:noFill/>
          </a:ln>
          <a:effectLst>
            <a:outerShdw blurRad="254000" dist="190500" dir="8100000" algn="tr" rotWithShape="0">
              <a:srgbClr val="09000C">
                <a:alpha val="74901"/>
              </a:srgbClr>
            </a:outerShdw>
          </a:effectLst>
        </p:spPr>
      </p:pic>
      <p:grpSp>
        <p:nvGrpSpPr>
          <p:cNvPr id="279" name="Google Shape;279;p26"/>
          <p:cNvGrpSpPr/>
          <p:nvPr/>
        </p:nvGrpSpPr>
        <p:grpSpPr>
          <a:xfrm>
            <a:off x="137842" y="2885477"/>
            <a:ext cx="2370021" cy="1777340"/>
            <a:chOff x="1065558" y="3527348"/>
            <a:chExt cx="4081276" cy="3060654"/>
          </a:xfrm>
        </p:grpSpPr>
        <p:pic>
          <p:nvPicPr>
            <p:cNvPr id="280" name="Google Shape;280;p26"/>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1065558" y="3527348"/>
              <a:ext cx="4081276" cy="3060654"/>
            </a:xfrm>
            <a:prstGeom prst="rect">
              <a:avLst/>
            </a:prstGeom>
            <a:noFill/>
            <a:ln>
              <a:noFill/>
            </a:ln>
          </p:spPr>
        </p:pic>
        <p:pic>
          <p:nvPicPr>
            <p:cNvPr id="281" name="Google Shape;281;p26"/>
            <p:cNvPicPr preferRelativeResize="0"/>
            <p:nvPr/>
          </p:nvPicPr>
          <p:blipFill rotWithShape="1">
            <a:blip r:embed="rId9" cstate="screen">
              <a:alphaModFix/>
              <a:extLst>
                <a:ext uri="{28A0092B-C50C-407E-A947-70E740481C1C}">
                  <a14:useLocalDpi xmlns:a14="http://schemas.microsoft.com/office/drawing/2010/main"/>
                </a:ext>
              </a:extLst>
            </a:blip>
            <a:srcRect/>
            <a:stretch/>
          </p:blipFill>
          <p:spPr>
            <a:xfrm>
              <a:off x="1776712" y="3923761"/>
              <a:ext cx="2656416" cy="1483369"/>
            </a:xfrm>
            <a:prstGeom prst="rect">
              <a:avLst/>
            </a:prstGeom>
            <a:noFill/>
            <a:ln>
              <a:noFill/>
            </a:ln>
          </p:spPr>
        </p:pic>
      </p:grpSp>
      <p:sp>
        <p:nvSpPr>
          <p:cNvPr id="282" name="Google Shape;282;p26"/>
          <p:cNvSpPr txBox="1"/>
          <p:nvPr/>
        </p:nvSpPr>
        <p:spPr>
          <a:xfrm>
            <a:off x="497705" y="1087103"/>
            <a:ext cx="3801080" cy="1226682"/>
          </a:xfrm>
          <a:prstGeom prst="rect">
            <a:avLst/>
          </a:prstGeom>
          <a:noFill/>
          <a:ln>
            <a:noFill/>
          </a:ln>
        </p:spPr>
        <p:txBody>
          <a:bodyPr spcFirstLastPara="1" wrap="square" lIns="91425" tIns="45700" rIns="91425" bIns="45700" anchor="t" anchorCtr="0">
            <a:noAutofit/>
          </a:bodyPr>
          <a:lstStyle/>
          <a:p>
            <a:pPr marL="0" marR="0" lvl="0" indent="0" algn="l" rtl="0">
              <a:lnSpc>
                <a:spcPct val="130000"/>
              </a:lnSpc>
              <a:spcBef>
                <a:spcPts val="600"/>
              </a:spcBef>
              <a:spcAft>
                <a:spcPts val="0"/>
              </a:spcAft>
              <a:buNone/>
            </a:pPr>
            <a:r>
              <a:rPr lang="en-US" sz="1600" b="1" dirty="0" err="1">
                <a:solidFill>
                  <a:srgbClr val="744922"/>
                </a:solidFill>
                <a:latin typeface="Meiryo UI" panose="020B0604030504040204" pitchFamily="50" charset="-128"/>
                <a:ea typeface="Meiryo UI" panose="020B0604030504040204" pitchFamily="50" charset="-128"/>
              </a:rPr>
              <a:t>いつでもUbuntu</a:t>
            </a:r>
            <a:r>
              <a:rPr lang="en-US" sz="1600" b="1" dirty="0">
                <a:solidFill>
                  <a:srgbClr val="744922"/>
                </a:solidFill>
                <a:latin typeface="Meiryo UI" panose="020B0604030504040204" pitchFamily="50" charset="-128"/>
                <a:ea typeface="Meiryo UI" panose="020B0604030504040204" pitchFamily="50" charset="-128"/>
              </a:rPr>
              <a:t> Linux </a:t>
            </a:r>
            <a:r>
              <a:rPr lang="en-US" sz="1600" b="1" dirty="0" err="1">
                <a:solidFill>
                  <a:srgbClr val="744922"/>
                </a:solidFill>
                <a:latin typeface="Meiryo UI" panose="020B0604030504040204" pitchFamily="50" charset="-128"/>
                <a:ea typeface="Meiryo UI" panose="020B0604030504040204" pitchFamily="50" charset="-128"/>
              </a:rPr>
              <a:t>Stationにリモート接続</a:t>
            </a:r>
            <a:endParaRPr sz="1600" b="1" dirty="0">
              <a:solidFill>
                <a:srgbClr val="744922"/>
              </a:solidFill>
              <a:latin typeface="Meiryo UI" panose="020B0604030504040204" pitchFamily="50" charset="-128"/>
              <a:ea typeface="Meiryo UI" panose="020B0604030504040204" pitchFamily="50" charset="-128"/>
            </a:endParaRPr>
          </a:p>
          <a:p>
            <a:pPr marL="0" marR="0" lvl="0" indent="0" algn="l" rtl="0">
              <a:lnSpc>
                <a:spcPct val="130000"/>
              </a:lnSpc>
              <a:spcBef>
                <a:spcPts val="600"/>
              </a:spcBef>
              <a:spcAft>
                <a:spcPts val="0"/>
              </a:spcAft>
              <a:buNone/>
            </a:pPr>
            <a:r>
              <a:rPr lang="en-US" sz="1100" dirty="0" err="1">
                <a:solidFill>
                  <a:schemeClr val="bg1"/>
                </a:solidFill>
                <a:latin typeface="Meiryo UI" panose="020B0604030504040204" pitchFamily="50" charset="-128"/>
                <a:ea typeface="Meiryo UI" panose="020B0604030504040204" pitchFamily="50" charset="-128"/>
              </a:rPr>
              <a:t>リモート接続を使用すると、インターネット経由でいつでも</a:t>
            </a:r>
            <a:r>
              <a:rPr lang="en-US" sz="1100" dirty="0">
                <a:solidFill>
                  <a:schemeClr val="bg1"/>
                </a:solidFill>
                <a:latin typeface="Meiryo UI" panose="020B0604030504040204" pitchFamily="50" charset="-128"/>
                <a:ea typeface="Meiryo UI" panose="020B0604030504040204" pitchFamily="50" charset="-128"/>
              </a:rPr>
              <a:t> Ubuntu </a:t>
            </a:r>
            <a:r>
              <a:rPr lang="en-US" sz="1100" dirty="0" err="1">
                <a:solidFill>
                  <a:schemeClr val="bg1"/>
                </a:solidFill>
                <a:latin typeface="Meiryo UI" panose="020B0604030504040204" pitchFamily="50" charset="-128"/>
                <a:ea typeface="Meiryo UI" panose="020B0604030504040204" pitchFamily="50" charset="-128"/>
              </a:rPr>
              <a:t>オペレーティングシステムに接続できます</a:t>
            </a:r>
            <a:r>
              <a:rPr lang="en-US" sz="1100" dirty="0">
                <a:solidFill>
                  <a:schemeClr val="bg1"/>
                </a:solidFill>
                <a:latin typeface="Meiryo UI" panose="020B0604030504040204" pitchFamily="50" charset="-128"/>
                <a:ea typeface="Meiryo UI" panose="020B0604030504040204" pitchFamily="50" charset="-128"/>
              </a:rPr>
              <a:t>。</a:t>
            </a:r>
            <a:endParaRPr sz="1100" dirty="0">
              <a:solidFill>
                <a:schemeClr val="bg1"/>
              </a:solidFill>
              <a:latin typeface="Meiryo UI" panose="020B0604030504040204" pitchFamily="50" charset="-128"/>
              <a:ea typeface="Meiryo UI" panose="020B0604030504040204" pitchFamily="50" charset="-128"/>
            </a:endParaRPr>
          </a:p>
        </p:txBody>
      </p:sp>
      <p:sp>
        <p:nvSpPr>
          <p:cNvPr id="283" name="Google Shape;283;p26"/>
          <p:cNvSpPr txBox="1"/>
          <p:nvPr/>
        </p:nvSpPr>
        <p:spPr>
          <a:xfrm>
            <a:off x="4603685" y="1082956"/>
            <a:ext cx="4197908" cy="1264642"/>
          </a:xfrm>
          <a:prstGeom prst="rect">
            <a:avLst/>
          </a:prstGeom>
          <a:noFill/>
          <a:ln>
            <a:noFill/>
          </a:ln>
        </p:spPr>
        <p:txBody>
          <a:bodyPr spcFirstLastPara="1" wrap="square" lIns="91425" tIns="45700" rIns="91425" bIns="45700" anchor="t" anchorCtr="0">
            <a:noAutofit/>
          </a:bodyPr>
          <a:lstStyle/>
          <a:p>
            <a:pPr marL="0" marR="0" lvl="0" indent="0" algn="l" rtl="0">
              <a:lnSpc>
                <a:spcPct val="130000"/>
              </a:lnSpc>
              <a:spcBef>
                <a:spcPts val="600"/>
              </a:spcBef>
              <a:spcAft>
                <a:spcPts val="0"/>
              </a:spcAft>
              <a:buNone/>
            </a:pPr>
            <a:r>
              <a:rPr lang="en-US" sz="1600" b="1" dirty="0">
                <a:solidFill>
                  <a:srgbClr val="744922"/>
                </a:solidFill>
                <a:latin typeface="Meiryo UI" panose="020B0604030504040204" pitchFamily="50" charset="-128"/>
                <a:ea typeface="Meiryo UI" panose="020B0604030504040204" pitchFamily="50" charset="-128"/>
              </a:rPr>
              <a:t>Ubuntu Linux Station</a:t>
            </a:r>
            <a:r>
              <a:rPr lang="ja-JP" altLang="en-US" sz="1600" b="1" dirty="0">
                <a:solidFill>
                  <a:srgbClr val="744922"/>
                </a:solidFill>
                <a:latin typeface="Meiryo UI" panose="020B0604030504040204" pitchFamily="50" charset="-128"/>
                <a:ea typeface="Meiryo UI" panose="020B0604030504040204" pitchFamily="50" charset="-128"/>
              </a:rPr>
              <a:t>によって</a:t>
            </a:r>
            <a:r>
              <a:rPr lang="en-US" sz="1600" b="1" dirty="0" err="1">
                <a:solidFill>
                  <a:srgbClr val="744922"/>
                </a:solidFill>
                <a:latin typeface="Meiryo UI" panose="020B0604030504040204" pitchFamily="50" charset="-128"/>
                <a:ea typeface="Meiryo UI" panose="020B0604030504040204" pitchFamily="50" charset="-128"/>
              </a:rPr>
              <a:t>NASをコンピュータ</a:t>
            </a:r>
            <a:r>
              <a:rPr lang="ja-JP" altLang="en-US" sz="1600" b="1" dirty="0">
                <a:solidFill>
                  <a:srgbClr val="744922"/>
                </a:solidFill>
                <a:latin typeface="Meiryo UI" panose="020B0604030504040204" pitchFamily="50" charset="-128"/>
                <a:ea typeface="Meiryo UI" panose="020B0604030504040204" pitchFamily="50" charset="-128"/>
              </a:rPr>
              <a:t>として使用</a:t>
            </a:r>
            <a:endParaRPr sz="1600" b="1" dirty="0">
              <a:solidFill>
                <a:srgbClr val="744922"/>
              </a:solidFill>
              <a:latin typeface="Meiryo UI" panose="020B0604030504040204" pitchFamily="50" charset="-128"/>
              <a:ea typeface="Meiryo UI" panose="020B0604030504040204" pitchFamily="50" charset="-128"/>
            </a:endParaRPr>
          </a:p>
          <a:p>
            <a:pPr marL="0" marR="0" lvl="0" indent="0" algn="l" rtl="0">
              <a:lnSpc>
                <a:spcPct val="130000"/>
              </a:lnSpc>
              <a:spcBef>
                <a:spcPts val="600"/>
              </a:spcBef>
              <a:spcAft>
                <a:spcPts val="0"/>
              </a:spcAft>
              <a:buNone/>
            </a:pPr>
            <a:r>
              <a:rPr lang="en-US" sz="1100" dirty="0" err="1">
                <a:solidFill>
                  <a:schemeClr val="bg1"/>
                </a:solidFill>
                <a:latin typeface="Meiryo UI" panose="020B0604030504040204" pitchFamily="50" charset="-128"/>
                <a:ea typeface="Meiryo UI" panose="020B0604030504040204" pitchFamily="50" charset="-128"/>
              </a:rPr>
              <a:t>キーボード、マウス、HDMI</a:t>
            </a:r>
            <a:r>
              <a:rPr lang="en-US" sz="1100" dirty="0">
                <a:solidFill>
                  <a:schemeClr val="bg1"/>
                </a:solidFill>
                <a:latin typeface="Meiryo UI" panose="020B0604030504040204" pitchFamily="50" charset="-128"/>
                <a:ea typeface="Meiryo UI" panose="020B0604030504040204" pitchFamily="50" charset="-128"/>
              </a:rPr>
              <a:t> </a:t>
            </a:r>
            <a:r>
              <a:rPr lang="en-US" sz="1100" dirty="0" err="1">
                <a:solidFill>
                  <a:schemeClr val="bg1"/>
                </a:solidFill>
                <a:latin typeface="Meiryo UI" panose="020B0604030504040204" pitchFamily="50" charset="-128"/>
                <a:ea typeface="Meiryo UI" panose="020B0604030504040204" pitchFamily="50" charset="-128"/>
              </a:rPr>
              <a:t>モニターを</a:t>
            </a:r>
            <a:r>
              <a:rPr lang="en-US" sz="1100" dirty="0">
                <a:solidFill>
                  <a:schemeClr val="bg1"/>
                </a:solidFill>
                <a:latin typeface="Meiryo UI" panose="020B0604030504040204" pitchFamily="50" charset="-128"/>
                <a:ea typeface="Meiryo UI" panose="020B0604030504040204" pitchFamily="50" charset="-128"/>
              </a:rPr>
              <a:t> NAS </a:t>
            </a:r>
            <a:r>
              <a:rPr lang="en-US" sz="1100" dirty="0" err="1">
                <a:solidFill>
                  <a:schemeClr val="bg1"/>
                </a:solidFill>
                <a:latin typeface="Meiryo UI" panose="020B0604030504040204" pitchFamily="50" charset="-128"/>
                <a:ea typeface="Meiryo UI" panose="020B0604030504040204" pitchFamily="50" charset="-128"/>
              </a:rPr>
              <a:t>に接続して、すぐに</a:t>
            </a:r>
            <a:r>
              <a:rPr lang="en-US" sz="1100" dirty="0">
                <a:solidFill>
                  <a:schemeClr val="bg1"/>
                </a:solidFill>
                <a:latin typeface="Meiryo UI" panose="020B0604030504040204" pitchFamily="50" charset="-128"/>
                <a:ea typeface="Meiryo UI" panose="020B0604030504040204" pitchFamily="50" charset="-128"/>
              </a:rPr>
              <a:t> Ubuntu </a:t>
            </a:r>
            <a:r>
              <a:rPr lang="en-US" sz="1100" dirty="0" err="1">
                <a:solidFill>
                  <a:schemeClr val="bg1"/>
                </a:solidFill>
                <a:latin typeface="Meiryo UI" panose="020B0604030504040204" pitchFamily="50" charset="-128"/>
                <a:ea typeface="Meiryo UI" panose="020B0604030504040204" pitchFamily="50" charset="-128"/>
              </a:rPr>
              <a:t>コンピュータに変えます</a:t>
            </a:r>
            <a:endParaRPr sz="1100" dirty="0">
              <a:solidFill>
                <a:schemeClr val="bg1"/>
              </a:solidFill>
              <a:latin typeface="Meiryo UI" panose="020B0604030504040204" pitchFamily="50" charset="-128"/>
              <a:ea typeface="Meiryo UI" panose="020B0604030504040204" pitchFamily="50" charset="-128"/>
            </a:endParaRPr>
          </a:p>
        </p:txBody>
      </p:sp>
      <p:pic>
        <p:nvPicPr>
          <p:cNvPr id="284" name="Google Shape;284;p26" descr="一張含有 文字, 電子用品, 電腦 的圖片&#10;&#10;自動產生的描述"/>
          <p:cNvPicPr preferRelativeResize="0"/>
          <p:nvPr/>
        </p:nvPicPr>
        <p:blipFill rotWithShape="1">
          <a:blip r:embed="rId10" cstate="screen">
            <a:alphaModFix/>
            <a:extLst>
              <a:ext uri="{28A0092B-C50C-407E-A947-70E740481C1C}">
                <a14:useLocalDpi xmlns:a14="http://schemas.microsoft.com/office/drawing/2010/main"/>
              </a:ext>
            </a:extLst>
          </a:blip>
          <a:srcRect/>
          <a:stretch/>
        </p:blipFill>
        <p:spPr>
          <a:xfrm>
            <a:off x="2632792" y="2956457"/>
            <a:ext cx="2499509" cy="1562471"/>
          </a:xfrm>
          <a:prstGeom prst="rect">
            <a:avLst/>
          </a:prstGeom>
          <a:noFill/>
          <a:ln>
            <a:noFill/>
          </a:ln>
        </p:spPr>
      </p:pic>
      <p:pic>
        <p:nvPicPr>
          <p:cNvPr id="285" name="Google Shape;285;p26"/>
          <p:cNvPicPr preferRelativeResize="0"/>
          <p:nvPr/>
        </p:nvPicPr>
        <p:blipFill rotWithShape="1">
          <a:blip r:embed="rId11" cstate="screen">
            <a:alphaModFix/>
            <a:extLst>
              <a:ext uri="{28A0092B-C50C-407E-A947-70E740481C1C}">
                <a14:useLocalDpi xmlns:a14="http://schemas.microsoft.com/office/drawing/2010/main"/>
              </a:ext>
            </a:extLst>
          </a:blip>
          <a:srcRect/>
          <a:stretch/>
        </p:blipFill>
        <p:spPr>
          <a:xfrm>
            <a:off x="2225323" y="2293993"/>
            <a:ext cx="1223238" cy="940275"/>
          </a:xfrm>
          <a:prstGeom prst="rect">
            <a:avLst/>
          </a:prstGeom>
          <a:noFill/>
          <a:ln>
            <a:noFill/>
          </a:ln>
        </p:spPr>
      </p:pic>
    </p:spTree>
    <p:extLst>
      <p:ext uri="{BB962C8B-B14F-4D97-AF65-F5344CB8AC3E}">
        <p14:creationId xmlns:p14="http://schemas.microsoft.com/office/powerpoint/2010/main" val="337815965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pic>
        <p:nvPicPr>
          <p:cNvPr id="290" name="Google Shape;290;p27" descr="一張含有 文字, 螢幕擷取畫面, 停車, 儀錶 的圖片&#10;&#10;自動產生的描述"/>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76752" y="1245485"/>
            <a:ext cx="5730586" cy="4161488"/>
          </a:xfrm>
          <a:prstGeom prst="rect">
            <a:avLst/>
          </a:prstGeom>
          <a:noFill/>
          <a:ln>
            <a:noFill/>
          </a:ln>
        </p:spPr>
      </p:pic>
      <p:sp>
        <p:nvSpPr>
          <p:cNvPr id="291" name="Google Shape;291;p27"/>
          <p:cNvSpPr txBox="1">
            <a:spLocks noGrp="1"/>
          </p:cNvSpPr>
          <p:nvPr>
            <p:ph type="title"/>
          </p:nvPr>
        </p:nvSpPr>
        <p:spPr>
          <a:xfrm>
            <a:off x="1323892" y="182080"/>
            <a:ext cx="7662342" cy="642167"/>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3200"/>
              <a:buNone/>
            </a:pPr>
            <a:r>
              <a:rPr lang="en-US" dirty="0"/>
              <a:t>App Center</a:t>
            </a:r>
            <a:endParaRPr dirty="0"/>
          </a:p>
        </p:txBody>
      </p:sp>
      <p:sp>
        <p:nvSpPr>
          <p:cNvPr id="292" name="Google Shape;292;p27"/>
          <p:cNvSpPr txBox="1"/>
          <p:nvPr/>
        </p:nvSpPr>
        <p:spPr>
          <a:xfrm>
            <a:off x="1323892" y="810679"/>
            <a:ext cx="3636307" cy="58477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600" dirty="0" err="1">
                <a:solidFill>
                  <a:schemeClr val="lt1"/>
                </a:solidFill>
                <a:latin typeface="Meiryo UI" panose="020B0604030504040204" pitchFamily="50" charset="-128"/>
                <a:ea typeface="Meiryo UI" panose="020B0604030504040204" pitchFamily="50" charset="-128"/>
              </a:rPr>
              <a:t>多種多様なアプリケーション</a:t>
            </a:r>
            <a:endParaRPr sz="1600" dirty="0">
              <a:solidFill>
                <a:schemeClr val="lt1"/>
              </a:solidFill>
              <a:latin typeface="Meiryo UI" panose="020B0604030504040204" pitchFamily="50" charset="-128"/>
              <a:ea typeface="Meiryo UI" panose="020B0604030504040204" pitchFamily="50" charset="-128"/>
            </a:endParaRPr>
          </a:p>
          <a:p>
            <a:pPr marL="0" marR="0" lvl="0" indent="0" algn="l" rtl="0">
              <a:lnSpc>
                <a:spcPct val="100000"/>
              </a:lnSpc>
              <a:spcBef>
                <a:spcPts val="0"/>
              </a:spcBef>
              <a:spcAft>
                <a:spcPts val="0"/>
              </a:spcAft>
              <a:buNone/>
            </a:pPr>
            <a:endParaRPr sz="1600" dirty="0">
              <a:solidFill>
                <a:schemeClr val="lt1"/>
              </a:solidFill>
              <a:latin typeface="Meiryo UI" panose="020B0604030504040204" pitchFamily="50" charset="-128"/>
              <a:ea typeface="Meiryo UI" panose="020B0604030504040204" pitchFamily="50" charset="-128"/>
            </a:endParaRPr>
          </a:p>
        </p:txBody>
      </p:sp>
      <p:pic>
        <p:nvPicPr>
          <p:cNvPr id="293" name="Google Shape;293;p27"/>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256186" y="208111"/>
            <a:ext cx="952500" cy="952500"/>
          </a:xfrm>
          <a:prstGeom prst="roundRect">
            <a:avLst>
              <a:gd name="adj" fmla="val 16667"/>
            </a:avLst>
          </a:prstGeom>
          <a:noFill/>
          <a:ln>
            <a:noFill/>
          </a:ln>
          <a:effectLst>
            <a:outerShdw blurRad="50800" dist="38100" dir="2700000" algn="tl" rotWithShape="0">
              <a:srgbClr val="000000">
                <a:alpha val="40000"/>
              </a:srgbClr>
            </a:outerShdw>
          </a:effectLst>
        </p:spPr>
      </p:pic>
      <p:sp>
        <p:nvSpPr>
          <p:cNvPr id="294" name="Google Shape;294;p27"/>
          <p:cNvSpPr txBox="1"/>
          <p:nvPr/>
        </p:nvSpPr>
        <p:spPr>
          <a:xfrm>
            <a:off x="6029727" y="4317562"/>
            <a:ext cx="2999098" cy="24622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000" dirty="0">
                <a:solidFill>
                  <a:schemeClr val="lt1"/>
                </a:solidFill>
                <a:latin typeface="Meiryo UI" panose="020B0604030504040204" pitchFamily="50" charset="-128"/>
                <a:ea typeface="Meiryo UI" panose="020B0604030504040204" pitchFamily="50" charset="-128"/>
              </a:rPr>
              <a:t>https://www.qnap.com/zh-tw/app_center/</a:t>
            </a:r>
            <a:endParaRPr sz="10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295" name="Google Shape;295;p27"/>
          <p:cNvSpPr txBox="1"/>
          <p:nvPr/>
        </p:nvSpPr>
        <p:spPr>
          <a:xfrm>
            <a:off x="6057150" y="2127285"/>
            <a:ext cx="2899604" cy="1871987"/>
          </a:xfrm>
          <a:prstGeom prst="rect">
            <a:avLst/>
          </a:prstGeom>
          <a:noFill/>
          <a:ln>
            <a:noFill/>
          </a:ln>
        </p:spPr>
        <p:txBody>
          <a:bodyPr spcFirstLastPara="1" wrap="square" lIns="91425" tIns="45700" rIns="91425" bIns="45700" anchor="t" anchorCtr="0">
            <a:noAutofit/>
          </a:bodyPr>
          <a:lstStyle/>
          <a:p>
            <a:pPr marL="0" marR="0" lvl="0" indent="0" algn="l" rtl="0">
              <a:lnSpc>
                <a:spcPct val="130000"/>
              </a:lnSpc>
              <a:spcBef>
                <a:spcPts val="0"/>
              </a:spcBef>
              <a:spcAft>
                <a:spcPts val="0"/>
              </a:spcAft>
              <a:buNone/>
            </a:pPr>
            <a:r>
              <a:rPr lang="en-US" sz="1000" dirty="0">
                <a:solidFill>
                  <a:schemeClr val="lt2"/>
                </a:solidFill>
                <a:latin typeface="Meiryo UI" panose="020B0604030504040204" pitchFamily="50" charset="-128"/>
                <a:ea typeface="Meiryo UI" panose="020B0604030504040204" pitchFamily="50" charset="-128"/>
              </a:rPr>
              <a:t>QNAP APP </a:t>
            </a:r>
            <a:r>
              <a:rPr lang="en-US" sz="1000" dirty="0" err="1">
                <a:solidFill>
                  <a:schemeClr val="lt2"/>
                </a:solidFill>
                <a:latin typeface="Meiryo UI" panose="020B0604030504040204" pitchFamily="50" charset="-128"/>
                <a:ea typeface="Meiryo UI" panose="020B0604030504040204" pitchFamily="50" charset="-128"/>
              </a:rPr>
              <a:t>Centerには、さまざまなアプリケーションが含まれています</a:t>
            </a:r>
            <a:r>
              <a:rPr lang="en-US" sz="1000" dirty="0">
                <a:solidFill>
                  <a:schemeClr val="lt2"/>
                </a:solidFill>
                <a:latin typeface="Meiryo UI" panose="020B0604030504040204" pitchFamily="50" charset="-128"/>
                <a:ea typeface="Meiryo UI" panose="020B0604030504040204" pitchFamily="50" charset="-128"/>
              </a:rPr>
              <a:t>。 NAS </a:t>
            </a:r>
            <a:r>
              <a:rPr lang="en-US" sz="1000" dirty="0" err="1">
                <a:solidFill>
                  <a:schemeClr val="lt2"/>
                </a:solidFill>
                <a:latin typeface="Meiryo UI" panose="020B0604030504040204" pitchFamily="50" charset="-128"/>
                <a:ea typeface="Meiryo UI" panose="020B0604030504040204" pitchFamily="50" charset="-128"/>
              </a:rPr>
              <a:t>の複数の機能をオンデマンドでインストールおよび拡張できます</a:t>
            </a:r>
            <a:r>
              <a:rPr lang="en-US" sz="1000" dirty="0">
                <a:solidFill>
                  <a:schemeClr val="lt2"/>
                </a:solidFill>
                <a:latin typeface="Meiryo UI" panose="020B0604030504040204" pitchFamily="50" charset="-128"/>
                <a:ea typeface="Meiryo UI" panose="020B0604030504040204" pitchFamily="50" charset="-128"/>
              </a:rPr>
              <a:t>。 QNAP は製品の開発を継続し、関連するアプリケーションソフトウェアとの協力を求めています。私たちは毎秒進化し、ユーザーのニーズに気を配り、さまざまな先進的なアイデアを継続的に試みています。これは、急速に変化する AI </a:t>
            </a:r>
            <a:r>
              <a:rPr lang="en-US" sz="1000" dirty="0" err="1">
                <a:solidFill>
                  <a:schemeClr val="lt2"/>
                </a:solidFill>
                <a:latin typeface="Meiryo UI" panose="020B0604030504040204" pitchFamily="50" charset="-128"/>
                <a:ea typeface="Meiryo UI" panose="020B0604030504040204" pitchFamily="50" charset="-128"/>
              </a:rPr>
              <a:t>時代におけるQNAPの唯一の継続的な持続性です</a:t>
            </a:r>
            <a:r>
              <a:rPr lang="en-US" sz="1000" dirty="0">
                <a:solidFill>
                  <a:schemeClr val="lt2"/>
                </a:solidFill>
                <a:latin typeface="Meiryo UI" panose="020B0604030504040204" pitchFamily="50" charset="-128"/>
                <a:ea typeface="Meiryo UI" panose="020B0604030504040204" pitchFamily="50" charset="-128"/>
              </a:rPr>
              <a:t>。</a:t>
            </a:r>
            <a:endParaRPr dirty="0">
              <a:latin typeface="Meiryo UI" panose="020B0604030504040204" pitchFamily="50" charset="-128"/>
              <a:ea typeface="Meiryo UI" panose="020B0604030504040204" pitchFamily="50" charset="-128"/>
            </a:endParaRPr>
          </a:p>
        </p:txBody>
      </p:sp>
      <p:pic>
        <p:nvPicPr>
          <p:cNvPr id="296" name="Google Shape;296;p27"/>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6126324" y="1316199"/>
            <a:ext cx="762331" cy="762331"/>
          </a:xfrm>
          <a:prstGeom prst="rect">
            <a:avLst/>
          </a:prstGeom>
          <a:noFill/>
          <a:ln>
            <a:noFill/>
          </a:ln>
        </p:spPr>
      </p:pic>
      <p:sp>
        <p:nvSpPr>
          <p:cNvPr id="297" name="Google Shape;297;p27"/>
          <p:cNvSpPr txBox="1"/>
          <p:nvPr/>
        </p:nvSpPr>
        <p:spPr>
          <a:xfrm>
            <a:off x="6918135" y="1510816"/>
            <a:ext cx="2110690" cy="623312"/>
          </a:xfrm>
          <a:prstGeom prst="rect">
            <a:avLst/>
          </a:prstGeom>
          <a:noFill/>
          <a:ln>
            <a:noFill/>
          </a:ln>
        </p:spPr>
        <p:txBody>
          <a:bodyPr spcFirstLastPara="1" wrap="square" lIns="91425" tIns="45700" rIns="91425" bIns="45700" anchor="t" anchorCtr="0">
            <a:noAutofit/>
          </a:bodyPr>
          <a:lstStyle/>
          <a:p>
            <a:pPr marL="0" marR="0" lvl="0" indent="0" algn="l" rtl="0">
              <a:lnSpc>
                <a:spcPct val="130000"/>
              </a:lnSpc>
              <a:spcBef>
                <a:spcPts val="0"/>
              </a:spcBef>
              <a:spcAft>
                <a:spcPts val="0"/>
              </a:spcAft>
              <a:buClr>
                <a:srgbClr val="000000"/>
              </a:buClr>
              <a:buSzPts val="1400"/>
              <a:buFont typeface="Arial"/>
              <a:buNone/>
            </a:pPr>
            <a:r>
              <a:rPr lang="en-US" b="1" dirty="0" err="1">
                <a:solidFill>
                  <a:srgbClr val="744922"/>
                </a:solidFill>
                <a:latin typeface="Meiryo UI" panose="020B0604030504040204" pitchFamily="50" charset="-128"/>
                <a:ea typeface="Meiryo UI" panose="020B0604030504040204" pitchFamily="50" charset="-128"/>
              </a:rPr>
              <a:t>想像を超えるNAS</a:t>
            </a:r>
            <a:r>
              <a:rPr lang="ja-JP" altLang="en-US" b="1" dirty="0">
                <a:solidFill>
                  <a:srgbClr val="744922"/>
                </a:solidFill>
                <a:latin typeface="Meiryo UI" panose="020B0604030504040204" pitchFamily="50" charset="-128"/>
                <a:ea typeface="Meiryo UI" panose="020B0604030504040204" pitchFamily="50" charset="-128"/>
              </a:rPr>
              <a:t>の</a:t>
            </a:r>
            <a:r>
              <a:rPr lang="en-US" b="1" dirty="0" err="1">
                <a:solidFill>
                  <a:srgbClr val="744922"/>
                </a:solidFill>
                <a:latin typeface="Meiryo UI" panose="020B0604030504040204" pitchFamily="50" charset="-128"/>
                <a:ea typeface="Meiryo UI" panose="020B0604030504040204" pitchFamily="50" charset="-128"/>
              </a:rPr>
              <a:t>機能</a:t>
            </a:r>
            <a:endParaRPr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1804527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Google Shape;79;p16"/>
          <p:cNvSpPr txBox="1">
            <a:spLocks noGrp="1"/>
          </p:cNvSpPr>
          <p:nvPr>
            <p:ph type="title"/>
          </p:nvPr>
        </p:nvSpPr>
        <p:spPr>
          <a:xfrm>
            <a:off x="1397743" y="348469"/>
            <a:ext cx="6704038" cy="6413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3200" b="1" dirty="0" err="1">
                <a:solidFill>
                  <a:schemeClr val="dk1"/>
                </a:solidFill>
                <a:latin typeface="Meiryo UI" panose="020B0604030504040204" pitchFamily="50" charset="-128"/>
                <a:ea typeface="Meiryo UI" panose="020B0604030504040204" pitchFamily="50" charset="-128"/>
              </a:rPr>
              <a:t>最高の</a:t>
            </a:r>
            <a:r>
              <a:rPr lang="ja-JP" altLang="en-US" sz="3200" b="1" dirty="0">
                <a:solidFill>
                  <a:schemeClr val="dk1"/>
                </a:solidFill>
                <a:latin typeface="Meiryo UI" panose="020B0604030504040204" pitchFamily="50" charset="-128"/>
                <a:ea typeface="Meiryo UI" panose="020B0604030504040204" pitchFamily="50" charset="-128"/>
              </a:rPr>
              <a:t>静音</a:t>
            </a:r>
            <a:r>
              <a:rPr lang="en-US" sz="3200" b="1" dirty="0" err="1">
                <a:solidFill>
                  <a:schemeClr val="dk1"/>
                </a:solidFill>
                <a:latin typeface="Meiryo UI" panose="020B0604030504040204" pitchFamily="50" charset="-128"/>
                <a:ea typeface="Meiryo UI" panose="020B0604030504040204" pitchFamily="50" charset="-128"/>
              </a:rPr>
              <a:t>ストレージ製品</a:t>
            </a:r>
            <a:endParaRPr sz="3200" b="1" i="0" u="none" strike="noStrike" cap="none" dirty="0">
              <a:solidFill>
                <a:schemeClr val="dk1"/>
              </a:solidFill>
              <a:latin typeface="Meiryo UI" panose="020B0604030504040204" pitchFamily="50" charset="-128"/>
              <a:ea typeface="Meiryo UI" panose="020B0604030504040204" pitchFamily="50" charset="-128"/>
              <a:sym typeface="Arial"/>
            </a:endParaRPr>
          </a:p>
        </p:txBody>
      </p:sp>
      <p:sp>
        <p:nvSpPr>
          <p:cNvPr id="80" name="Google Shape;80;p16"/>
          <p:cNvSpPr txBox="1"/>
          <p:nvPr/>
        </p:nvSpPr>
        <p:spPr>
          <a:xfrm>
            <a:off x="625130" y="1149672"/>
            <a:ext cx="4880643" cy="415307"/>
          </a:xfrm>
          <a:prstGeom prst="rect">
            <a:avLst/>
          </a:prstGeom>
          <a:noFill/>
          <a:ln>
            <a:noFill/>
          </a:ln>
        </p:spPr>
        <p:txBody>
          <a:bodyPr spcFirstLastPara="1" wrap="square" lIns="91425" tIns="45700" rIns="91425" bIns="45700" anchor="t" anchorCtr="0">
            <a:noAutofit/>
          </a:bodyPr>
          <a:lstStyle/>
          <a:p>
            <a:pPr marL="0" marR="0" lvl="0" indent="0" algn="l" rtl="0">
              <a:lnSpc>
                <a:spcPct val="130000"/>
              </a:lnSpc>
              <a:spcBef>
                <a:spcPts val="0"/>
              </a:spcBef>
              <a:spcAft>
                <a:spcPts val="0"/>
              </a:spcAft>
              <a:buNone/>
            </a:pPr>
            <a:r>
              <a:rPr lang="en-US" sz="1800" b="1" dirty="0" err="1">
                <a:solidFill>
                  <a:srgbClr val="DCB483"/>
                </a:solidFill>
                <a:latin typeface="Meiryo UI" panose="020B0604030504040204" pitchFamily="50" charset="-128"/>
                <a:ea typeface="Meiryo UI" panose="020B0604030504040204" pitchFamily="50" charset="-128"/>
              </a:rPr>
              <a:t>ファンレスのミニマリストデザイン</a:t>
            </a:r>
            <a:endParaRPr sz="1800" b="1" i="0" u="none" strike="noStrike" cap="none" dirty="0">
              <a:solidFill>
                <a:srgbClr val="DCB483"/>
              </a:solidFill>
              <a:latin typeface="Meiryo UI" panose="020B0604030504040204" pitchFamily="50" charset="-128"/>
              <a:ea typeface="Meiryo UI" panose="020B0604030504040204" pitchFamily="50" charset="-128"/>
              <a:sym typeface="Arial"/>
            </a:endParaRPr>
          </a:p>
        </p:txBody>
      </p:sp>
      <p:pic>
        <p:nvPicPr>
          <p:cNvPr id="81" name="Google Shape;81;p16"/>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677744" y="269819"/>
            <a:ext cx="720000" cy="720000"/>
          </a:xfrm>
          <a:prstGeom prst="rect">
            <a:avLst/>
          </a:prstGeom>
          <a:noFill/>
          <a:ln>
            <a:noFill/>
          </a:ln>
        </p:spPr>
      </p:pic>
      <p:sp>
        <p:nvSpPr>
          <p:cNvPr id="82" name="Google Shape;82;p16"/>
          <p:cNvSpPr txBox="1"/>
          <p:nvPr/>
        </p:nvSpPr>
        <p:spPr>
          <a:xfrm>
            <a:off x="625130" y="1543905"/>
            <a:ext cx="3972914" cy="1267719"/>
          </a:xfrm>
          <a:prstGeom prst="rect">
            <a:avLst/>
          </a:prstGeom>
          <a:noFill/>
          <a:ln>
            <a:noFill/>
          </a:ln>
        </p:spPr>
        <p:txBody>
          <a:bodyPr spcFirstLastPara="1" wrap="square" lIns="91425" tIns="45700" rIns="91425" bIns="45700" anchor="t" anchorCtr="0">
            <a:noAutofit/>
          </a:bodyPr>
          <a:lstStyle/>
          <a:p>
            <a:pPr lvl="0">
              <a:lnSpc>
                <a:spcPct val="130000"/>
              </a:lnSpc>
              <a:buSzPts val="1200"/>
            </a:pPr>
            <a:r>
              <a:rPr lang="en-US" altLang="ja-JP" sz="1200" dirty="0">
                <a:solidFill>
                  <a:srgbClr val="FFFFFF"/>
                </a:solidFill>
                <a:latin typeface="Meiryo UI" panose="020B0604030504040204" pitchFamily="50" charset="-128"/>
                <a:ea typeface="Meiryo UI" panose="020B0604030504040204" pitchFamily="50" charset="-128"/>
              </a:rPr>
              <a:t>TS-410E</a:t>
            </a:r>
            <a:r>
              <a:rPr lang="ja-JP" altLang="en-US" sz="1200" dirty="0">
                <a:solidFill>
                  <a:srgbClr val="FFFFFF"/>
                </a:solidFill>
                <a:latin typeface="Meiryo UI" panose="020B0604030504040204" pitchFamily="50" charset="-128"/>
                <a:ea typeface="Meiryo UI" panose="020B0604030504040204" pitchFamily="50" charset="-128"/>
              </a:rPr>
              <a:t>のアルミ筐体はファンレス設計で、レコーディングスタジオなど静寂が求められる音に敏感な環境でのストレージ運用に最適です。</a:t>
            </a:r>
            <a:r>
              <a:rPr lang="en-US" altLang="ja-JP" sz="1200" dirty="0">
                <a:solidFill>
                  <a:srgbClr val="FFFFFF"/>
                </a:solidFill>
                <a:latin typeface="Meiryo UI" panose="020B0604030504040204" pitchFamily="50" charset="-128"/>
                <a:ea typeface="Meiryo UI" panose="020B0604030504040204" pitchFamily="50" charset="-128"/>
              </a:rPr>
              <a:t>DAW(Digital Audio Workstation)</a:t>
            </a:r>
            <a:r>
              <a:rPr lang="ja-JP" altLang="en-US" sz="1200" dirty="0">
                <a:solidFill>
                  <a:srgbClr val="FFFFFF"/>
                </a:solidFill>
                <a:latin typeface="Meiryo UI" panose="020B0604030504040204" pitchFamily="50" charset="-128"/>
                <a:ea typeface="Meiryo UI" panose="020B0604030504040204" pitchFamily="50" charset="-128"/>
              </a:rPr>
              <a:t>からイーサネット経由で貴重なオーディオファイルを保存することができます。</a:t>
            </a:r>
            <a:endParaRPr dirty="0">
              <a:latin typeface="Meiryo UI" panose="020B0604030504040204" pitchFamily="50" charset="-128"/>
              <a:ea typeface="Meiryo UI" panose="020B0604030504040204" pitchFamily="50" charset="-128"/>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p28"/>
          <p:cNvSpPr txBox="1">
            <a:spLocks noGrp="1"/>
          </p:cNvSpPr>
          <p:nvPr>
            <p:ph type="title" idx="4294967295"/>
          </p:nvPr>
        </p:nvSpPr>
        <p:spPr>
          <a:xfrm>
            <a:off x="4922521" y="490538"/>
            <a:ext cx="4221480" cy="1169987"/>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3200" b="1" dirty="0">
                <a:solidFill>
                  <a:schemeClr val="lt2"/>
                </a:solidFill>
                <a:latin typeface="Meiryo UI" panose="020B0604030504040204" pitchFamily="50" charset="-128"/>
                <a:ea typeface="Meiryo UI" panose="020B0604030504040204" pitchFamily="50" charset="-128"/>
                <a:cs typeface="Roboto"/>
                <a:sym typeface="Roboto"/>
              </a:rPr>
              <a:t>最長5年間の延長保証</a:t>
            </a:r>
            <a:endParaRPr sz="3200" b="0" i="0" u="none" strike="noStrike" cap="none" dirty="0">
              <a:solidFill>
                <a:schemeClr val="lt2"/>
              </a:solidFill>
              <a:latin typeface="Meiryo UI" panose="020B0604030504040204" pitchFamily="50" charset="-128"/>
              <a:ea typeface="Meiryo UI" panose="020B0604030504040204" pitchFamily="50" charset="-128"/>
              <a:sym typeface="Arial"/>
            </a:endParaRPr>
          </a:p>
        </p:txBody>
      </p:sp>
      <p:sp>
        <p:nvSpPr>
          <p:cNvPr id="303" name="Google Shape;303;p28"/>
          <p:cNvSpPr txBox="1"/>
          <p:nvPr/>
        </p:nvSpPr>
        <p:spPr>
          <a:xfrm>
            <a:off x="5188423" y="1660465"/>
            <a:ext cx="3447577" cy="73866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050" dirty="0">
                <a:latin typeface="Meiryo UI" panose="020B0604030504040204" pitchFamily="50" charset="-128"/>
                <a:ea typeface="Meiryo UI" panose="020B0604030504040204" pitchFamily="50" charset="-128"/>
              </a:rPr>
              <a:t>TS-410Eには 3 </a:t>
            </a:r>
            <a:r>
              <a:rPr lang="en-US" sz="1050" dirty="0" err="1">
                <a:latin typeface="Meiryo UI" panose="020B0604030504040204" pitchFamily="50" charset="-128"/>
                <a:ea typeface="Meiryo UI" panose="020B0604030504040204" pitchFamily="50" charset="-128"/>
              </a:rPr>
              <a:t>年間の保証が付いています。ただし、より長い保証期間が必要な場合は、QNAP</a:t>
            </a:r>
            <a:r>
              <a:rPr lang="en-US" sz="1050" dirty="0">
                <a:latin typeface="Meiryo UI" panose="020B0604030504040204" pitchFamily="50" charset="-128"/>
                <a:ea typeface="Meiryo UI" panose="020B0604030504040204" pitchFamily="50" charset="-128"/>
              </a:rPr>
              <a:t> </a:t>
            </a:r>
            <a:r>
              <a:rPr lang="en-US" sz="1050" dirty="0" err="1">
                <a:latin typeface="Meiryo UI" panose="020B0604030504040204" pitchFamily="50" charset="-128"/>
                <a:ea typeface="Meiryo UI" panose="020B0604030504040204" pitchFamily="50" charset="-128"/>
              </a:rPr>
              <a:t>延長保証サービス</a:t>
            </a:r>
            <a:r>
              <a:rPr lang="en-US" sz="1050" dirty="0">
                <a:latin typeface="Meiryo UI" panose="020B0604030504040204" pitchFamily="50" charset="-128"/>
                <a:ea typeface="Meiryo UI" panose="020B0604030504040204" pitchFamily="50" charset="-128"/>
              </a:rPr>
              <a:t> (QEWS) </a:t>
            </a:r>
            <a:r>
              <a:rPr lang="en-US" sz="1050" dirty="0" err="1">
                <a:latin typeface="Meiryo UI" panose="020B0604030504040204" pitchFamily="50" charset="-128"/>
                <a:ea typeface="Meiryo UI" panose="020B0604030504040204" pitchFamily="50" charset="-128"/>
              </a:rPr>
              <a:t>を購入して</a:t>
            </a:r>
            <a:r>
              <a:rPr lang="en-US" sz="1050" err="1">
                <a:latin typeface="Meiryo UI" panose="020B0604030504040204" pitchFamily="50" charset="-128"/>
                <a:ea typeface="Meiryo UI" panose="020B0604030504040204" pitchFamily="50" charset="-128"/>
              </a:rPr>
              <a:t>、</a:t>
            </a:r>
            <a:r>
              <a:rPr lang="en-US" sz="1050">
                <a:latin typeface="Meiryo UI" panose="020B0604030504040204" pitchFamily="50" charset="-128"/>
                <a:ea typeface="Meiryo UI" panose="020B0604030504040204" pitchFamily="50" charset="-128"/>
              </a:rPr>
              <a:t>保証範囲を最大5年まで延長することができます</a:t>
            </a:r>
            <a:r>
              <a:rPr lang="en-US" sz="1050" dirty="0">
                <a:latin typeface="Meiryo UI" panose="020B0604030504040204" pitchFamily="50" charset="-128"/>
                <a:ea typeface="Meiryo UI" panose="020B0604030504040204" pitchFamily="50" charset="-128"/>
              </a:rPr>
              <a:t>。</a:t>
            </a:r>
            <a:endParaRPr sz="1050" b="0" i="0" u="none" strike="noStrike" cap="none" dirty="0">
              <a:solidFill>
                <a:srgbClr val="000000"/>
              </a:solidFill>
              <a:latin typeface="Meiryo UI" panose="020B0604030504040204" pitchFamily="50" charset="-128"/>
              <a:ea typeface="Meiryo UI" panose="020B0604030504040204" pitchFamily="50" charset="-128"/>
              <a:sym typeface="Arial"/>
            </a:endParaRPr>
          </a:p>
        </p:txBody>
      </p:sp>
      <p:pic>
        <p:nvPicPr>
          <p:cNvPr id="304" name="Google Shape;304;p28"/>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6127317" y="2706522"/>
            <a:ext cx="1772274" cy="1607014"/>
          </a:xfrm>
          <a:prstGeom prst="rect">
            <a:avLst/>
          </a:prstGeom>
          <a:noFill/>
          <a:ln>
            <a:noFill/>
          </a:ln>
        </p:spPr>
      </p:pic>
    </p:spTree>
    <p:extLst>
      <p:ext uri="{BB962C8B-B14F-4D97-AF65-F5344CB8AC3E}">
        <p14:creationId xmlns:p14="http://schemas.microsoft.com/office/powerpoint/2010/main" val="278868705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Tree>
    <p:extLst>
      <p:ext uri="{BB962C8B-B14F-4D97-AF65-F5344CB8AC3E}">
        <p14:creationId xmlns:p14="http://schemas.microsoft.com/office/powerpoint/2010/main" val="36546816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7" name="Google Shape;87;p17"/>
          <p:cNvSpPr txBox="1">
            <a:spLocks noGrp="1"/>
          </p:cNvSpPr>
          <p:nvPr>
            <p:ph type="title"/>
          </p:nvPr>
        </p:nvSpPr>
        <p:spPr>
          <a:xfrm>
            <a:off x="117987" y="186185"/>
            <a:ext cx="9026013" cy="641350"/>
          </a:xfrm>
          <a:prstGeom prst="rect">
            <a:avLst/>
          </a:prstGeom>
          <a:noFill/>
          <a:ln>
            <a:noFill/>
          </a:ln>
        </p:spPr>
        <p:txBody>
          <a:bodyPr spcFirstLastPara="1" wrap="square" lIns="91425" tIns="45700" rIns="91425" bIns="45700" anchor="t" anchorCtr="0">
            <a:noAutofit/>
          </a:bodyPr>
          <a:lstStyle/>
          <a:p>
            <a:pPr lvl="0"/>
            <a:r>
              <a:rPr lang="ja-JP" altLang="en-US" sz="2800" b="1" dirty="0">
                <a:latin typeface="Meiryo UI" panose="020B0604030504040204" pitchFamily="50" charset="-128"/>
                <a:ea typeface="Meiryo UI" panose="020B0604030504040204" pitchFamily="50" charset="-128"/>
              </a:rPr>
              <a:t>静音</a:t>
            </a:r>
            <a:r>
              <a:rPr lang="en-US" sz="2800" b="1" dirty="0">
                <a:latin typeface="Meiryo UI" panose="020B0604030504040204" pitchFamily="50" charset="-128"/>
                <a:ea typeface="Meiryo UI" panose="020B0604030504040204" pitchFamily="50" charset="-128"/>
              </a:rPr>
              <a:t>NAS:</a:t>
            </a:r>
            <a:r>
              <a:rPr lang="ja-JP" altLang="en-US" sz="2000" b="1" dirty="0">
                <a:latin typeface="Meiryo UI" panose="020B0604030504040204" pitchFamily="50" charset="-128"/>
                <a:ea typeface="Meiryo UI" panose="020B0604030504040204" pitchFamily="50" charset="-128"/>
              </a:rPr>
              <a:t>音に敏感なオフィス環境での設置に</a:t>
            </a:r>
            <a:endParaRPr sz="2000" b="1" i="0" u="none" strike="noStrike" cap="none" dirty="0">
              <a:solidFill>
                <a:srgbClr val="000000"/>
              </a:solidFill>
              <a:latin typeface="Meiryo UI" panose="020B0604030504040204" pitchFamily="50" charset="-128"/>
              <a:ea typeface="Meiryo UI" panose="020B0604030504040204" pitchFamily="50" charset="-128"/>
              <a:sym typeface="Arial"/>
            </a:endParaRPr>
          </a:p>
        </p:txBody>
      </p:sp>
      <p:sp>
        <p:nvSpPr>
          <p:cNvPr id="88" name="Google Shape;88;p17"/>
          <p:cNvSpPr txBox="1"/>
          <p:nvPr/>
        </p:nvSpPr>
        <p:spPr>
          <a:xfrm>
            <a:off x="173472" y="667872"/>
            <a:ext cx="7079704" cy="414985"/>
          </a:xfrm>
          <a:prstGeom prst="rect">
            <a:avLst/>
          </a:prstGeom>
          <a:noFill/>
          <a:ln>
            <a:noFill/>
          </a:ln>
        </p:spPr>
        <p:txBody>
          <a:bodyPr spcFirstLastPara="1" wrap="square" lIns="91425" tIns="45700" rIns="91425" bIns="45700" anchor="t" anchorCtr="0">
            <a:noAutofit/>
          </a:bodyPr>
          <a:lstStyle/>
          <a:p>
            <a:pPr marL="0" marR="0" lvl="0" indent="0" algn="l" rtl="0">
              <a:lnSpc>
                <a:spcPct val="130000"/>
              </a:lnSpc>
              <a:spcBef>
                <a:spcPts val="0"/>
              </a:spcBef>
              <a:spcAft>
                <a:spcPts val="0"/>
              </a:spcAft>
              <a:buNone/>
            </a:pPr>
            <a:r>
              <a:rPr lang="ja-JP" altLang="en-US" sz="1800" b="1" dirty="0">
                <a:solidFill>
                  <a:srgbClr val="744922"/>
                </a:solidFill>
                <a:latin typeface="Meiryo UI" panose="020B0604030504040204" pitchFamily="50" charset="-128"/>
                <a:ea typeface="Meiryo UI" panose="020B0604030504040204" pitchFamily="50" charset="-128"/>
              </a:rPr>
              <a:t>静謐</a:t>
            </a:r>
            <a:r>
              <a:rPr lang="en-US" sz="1800" b="1" dirty="0" err="1">
                <a:solidFill>
                  <a:srgbClr val="744922"/>
                </a:solidFill>
                <a:latin typeface="Meiryo UI" panose="020B0604030504040204" pitchFamily="50" charset="-128"/>
                <a:ea typeface="Meiryo UI" panose="020B0604030504040204" pitchFamily="50" charset="-128"/>
              </a:rPr>
              <a:t>な環境</a:t>
            </a:r>
            <a:r>
              <a:rPr lang="ja-JP" altLang="en-US" sz="1800" b="1" dirty="0">
                <a:solidFill>
                  <a:srgbClr val="744922"/>
                </a:solidFill>
                <a:latin typeface="Meiryo UI" panose="020B0604030504040204" pitchFamily="50" charset="-128"/>
                <a:ea typeface="Meiryo UI" panose="020B0604030504040204" pitchFamily="50" charset="-128"/>
              </a:rPr>
              <a:t>における</a:t>
            </a:r>
            <a:r>
              <a:rPr lang="en-US" sz="1800" b="1" dirty="0" err="1">
                <a:solidFill>
                  <a:srgbClr val="744922"/>
                </a:solidFill>
                <a:latin typeface="Meiryo UI" panose="020B0604030504040204" pitchFamily="50" charset="-128"/>
                <a:ea typeface="Meiryo UI" panose="020B0604030504040204" pitchFamily="50" charset="-128"/>
              </a:rPr>
              <a:t>データストレージの</a:t>
            </a:r>
            <a:r>
              <a:rPr lang="ja-JP" altLang="en-US" sz="1800" b="1" dirty="0">
                <a:solidFill>
                  <a:srgbClr val="744922"/>
                </a:solidFill>
                <a:latin typeface="Meiryo UI" panose="020B0604030504040204" pitchFamily="50" charset="-128"/>
                <a:ea typeface="Meiryo UI" panose="020B0604030504040204" pitchFamily="50" charset="-128"/>
              </a:rPr>
              <a:t>第一の選択肢</a:t>
            </a:r>
            <a:endParaRPr sz="1800" b="1" i="0" u="none" strike="noStrike" cap="none" dirty="0">
              <a:solidFill>
                <a:srgbClr val="744922"/>
              </a:solidFill>
              <a:latin typeface="Meiryo UI" panose="020B0604030504040204" pitchFamily="50" charset="-128"/>
              <a:ea typeface="Meiryo UI" panose="020B0604030504040204" pitchFamily="50" charset="-128"/>
              <a:sym typeface="Arial"/>
            </a:endParaRPr>
          </a:p>
        </p:txBody>
      </p:sp>
      <p:sp>
        <p:nvSpPr>
          <p:cNvPr id="89" name="Google Shape;89;p17"/>
          <p:cNvSpPr txBox="1"/>
          <p:nvPr/>
        </p:nvSpPr>
        <p:spPr>
          <a:xfrm>
            <a:off x="173471" y="1019961"/>
            <a:ext cx="7477967" cy="738664"/>
          </a:xfrm>
          <a:prstGeom prst="rect">
            <a:avLst/>
          </a:prstGeom>
          <a:noFill/>
          <a:ln>
            <a:noFill/>
          </a:ln>
        </p:spPr>
        <p:txBody>
          <a:bodyPr spcFirstLastPara="1" wrap="square" lIns="91425" tIns="45700" rIns="91425" bIns="45700" anchor="t" anchorCtr="0">
            <a:noAutofit/>
          </a:bodyPr>
          <a:lstStyle/>
          <a:p>
            <a:pPr lvl="0"/>
            <a:r>
              <a:rPr lang="ja-JP" altLang="en-US" dirty="0">
                <a:latin typeface="Meiryo UI" panose="020B0604030504040204" pitchFamily="50" charset="-128"/>
                <a:ea typeface="Meiryo UI" panose="020B0604030504040204" pitchFamily="50" charset="-128"/>
              </a:rPr>
              <a:t>データのバックアップとストレージのためにオフィスに</a:t>
            </a:r>
            <a:r>
              <a:rPr lang="en-US" altLang="ja-JP" dirty="0">
                <a:latin typeface="Meiryo UI" panose="020B0604030504040204" pitchFamily="50" charset="-128"/>
                <a:ea typeface="Meiryo UI" panose="020B0604030504040204" pitchFamily="50" charset="-128"/>
              </a:rPr>
              <a:t>TS-410E</a:t>
            </a:r>
            <a:r>
              <a:rPr lang="ja-JP" altLang="en-US" dirty="0">
                <a:latin typeface="Meiryo UI" panose="020B0604030504040204" pitchFamily="50" charset="-128"/>
                <a:ea typeface="Meiryo UI" panose="020B0604030504040204" pitchFamily="50" charset="-128"/>
              </a:rPr>
              <a:t>を設置すると、一般的な</a:t>
            </a:r>
            <a:r>
              <a:rPr lang="en-US" altLang="ja-JP" dirty="0">
                <a:latin typeface="Meiryo UI" panose="020B0604030504040204" pitchFamily="50" charset="-128"/>
                <a:ea typeface="Meiryo UI" panose="020B0604030504040204" pitchFamily="50" charset="-128"/>
              </a:rPr>
              <a:t>NAS</a:t>
            </a:r>
            <a:r>
              <a:rPr lang="ja-JP" altLang="en-US" dirty="0">
                <a:latin typeface="Meiryo UI" panose="020B0604030504040204" pitchFamily="50" charset="-128"/>
                <a:ea typeface="Meiryo UI" panose="020B0604030504040204" pitchFamily="50" charset="-128"/>
              </a:rPr>
              <a:t>のファンノイズに耐える必要がなくなります。</a:t>
            </a:r>
            <a:r>
              <a:rPr lang="en-US" altLang="ja-JP" dirty="0">
                <a:latin typeface="Meiryo UI" panose="020B0604030504040204" pitchFamily="50" charset="-128"/>
                <a:ea typeface="Meiryo UI" panose="020B0604030504040204" pitchFamily="50" charset="-128"/>
              </a:rPr>
              <a:t>QNAP</a:t>
            </a:r>
            <a:r>
              <a:rPr lang="ja-JP" altLang="en-US" dirty="0">
                <a:latin typeface="Meiryo UI" panose="020B0604030504040204" pitchFamily="50" charset="-128"/>
                <a:ea typeface="Meiryo UI" panose="020B0604030504040204" pitchFamily="50" charset="-128"/>
              </a:rPr>
              <a:t>は、スペースが制限され、音に敏感な環境において、高価な防音室よりも経済的なオプションを提供します。</a:t>
            </a:r>
          </a:p>
        </p:txBody>
      </p:sp>
      <p:pic>
        <p:nvPicPr>
          <p:cNvPr id="90" name="Google Shape;90;p17"/>
          <p:cNvPicPr preferRelativeResize="0"/>
          <p:nvPr/>
        </p:nvPicPr>
        <p:blipFill rotWithShape="1">
          <a:blip r:embed="rId3" cstate="screen">
            <a:alphaModFix/>
            <a:extLst>
              <a:ext uri="{28A0092B-C50C-407E-A947-70E740481C1C}">
                <a14:useLocalDpi xmlns:a14="http://schemas.microsoft.com/office/drawing/2010/main"/>
              </a:ext>
            </a:extLst>
          </a:blip>
          <a:srcRect b="3508"/>
          <a:stretch/>
        </p:blipFill>
        <p:spPr>
          <a:xfrm>
            <a:off x="6344044" y="1862113"/>
            <a:ext cx="2490951" cy="3190004"/>
          </a:xfrm>
          <a:prstGeom prst="rect">
            <a:avLst/>
          </a:prstGeom>
          <a:noFill/>
          <a:ln>
            <a:noFill/>
          </a:ln>
          <a:effectLst>
            <a:outerShdw blurRad="101600" dist="38100" dir="3000000" algn="t" rotWithShape="0">
              <a:srgbClr val="000000">
                <a:alpha val="44705"/>
              </a:srgbClr>
            </a:outerShdw>
          </a:effec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18"/>
          <p:cNvSpPr txBox="1">
            <a:spLocks noGrp="1"/>
          </p:cNvSpPr>
          <p:nvPr>
            <p:ph type="title"/>
          </p:nvPr>
        </p:nvSpPr>
        <p:spPr>
          <a:xfrm>
            <a:off x="323133" y="182563"/>
            <a:ext cx="7659687" cy="6413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3200" b="1" dirty="0" err="1">
                <a:latin typeface="Meiryo UI" panose="020B0604030504040204" pitchFamily="50" charset="-128"/>
                <a:ea typeface="Meiryo UI" panose="020B0604030504040204" pitchFamily="50" charset="-128"/>
              </a:rPr>
              <a:t>滑り止めスタンド付きのコンパクトなシャーシ</a:t>
            </a:r>
            <a:endParaRPr sz="3200" b="1" i="0" u="none" strike="noStrike" cap="none" dirty="0">
              <a:solidFill>
                <a:srgbClr val="000000"/>
              </a:solidFill>
              <a:latin typeface="Meiryo UI" panose="020B0604030504040204" pitchFamily="50" charset="-128"/>
              <a:ea typeface="Meiryo UI" panose="020B0604030504040204" pitchFamily="50" charset="-128"/>
              <a:sym typeface="Arial"/>
            </a:endParaRPr>
          </a:p>
        </p:txBody>
      </p:sp>
      <p:sp>
        <p:nvSpPr>
          <p:cNvPr id="96" name="Google Shape;96;p18"/>
          <p:cNvSpPr txBox="1"/>
          <p:nvPr/>
        </p:nvSpPr>
        <p:spPr>
          <a:xfrm>
            <a:off x="323133" y="629984"/>
            <a:ext cx="2345736" cy="436215"/>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935"/>
              <a:buFont typeface="Lato"/>
              <a:buNone/>
            </a:pPr>
            <a:r>
              <a:rPr lang="en-US" sz="1800" b="1" dirty="0" err="1">
                <a:solidFill>
                  <a:srgbClr val="744922"/>
                </a:solidFill>
                <a:latin typeface="Meiryo UI" panose="020B0604030504040204" pitchFamily="50" charset="-128"/>
                <a:ea typeface="Meiryo UI" panose="020B0604030504040204" pitchFamily="50" charset="-128"/>
              </a:rPr>
              <a:t>滑り止めスタンド</a:t>
            </a:r>
            <a:endParaRPr dirty="0">
              <a:latin typeface="Meiryo UI" panose="020B0604030504040204" pitchFamily="50" charset="-128"/>
              <a:ea typeface="Meiryo UI" panose="020B0604030504040204" pitchFamily="50" charset="-128"/>
            </a:endParaRPr>
          </a:p>
        </p:txBody>
      </p:sp>
      <p:sp>
        <p:nvSpPr>
          <p:cNvPr id="97" name="Google Shape;97;p18"/>
          <p:cNvSpPr txBox="1"/>
          <p:nvPr/>
        </p:nvSpPr>
        <p:spPr>
          <a:xfrm>
            <a:off x="323133" y="935794"/>
            <a:ext cx="7628171" cy="642168"/>
          </a:xfrm>
          <a:prstGeom prst="rect">
            <a:avLst/>
          </a:prstGeom>
          <a:noFill/>
          <a:ln>
            <a:noFill/>
          </a:ln>
        </p:spPr>
        <p:txBody>
          <a:bodyPr spcFirstLastPara="1" wrap="square" lIns="91425" tIns="91425" rIns="91425" bIns="91425" anchor="t" anchorCtr="0">
            <a:noAutofit/>
          </a:bodyPr>
          <a:lstStyle/>
          <a:p>
            <a:pPr marL="0" marR="0" lvl="0" indent="0" algn="l" rtl="0">
              <a:lnSpc>
                <a:spcPct val="120000"/>
              </a:lnSpc>
              <a:spcBef>
                <a:spcPts val="0"/>
              </a:spcBef>
              <a:spcAft>
                <a:spcPts val="0"/>
              </a:spcAft>
              <a:buClr>
                <a:srgbClr val="F4D088"/>
              </a:buClr>
              <a:buSzPts val="1200"/>
              <a:buFont typeface="Lato"/>
              <a:buNone/>
            </a:pPr>
            <a:r>
              <a:rPr lang="en-US" sz="1200" dirty="0">
                <a:solidFill>
                  <a:srgbClr val="1E1E1F"/>
                </a:solidFill>
                <a:latin typeface="Meiryo UI" panose="020B0604030504040204" pitchFamily="50" charset="-128"/>
                <a:ea typeface="Meiryo UI" panose="020B0604030504040204" pitchFamily="50" charset="-128"/>
              </a:rPr>
              <a:t>滑り止めゴム付きの専用縦置きスタンドは場所をとらずに設置でき、デスクトップスペースを有効活用できます。さらに、そのコンパクトなシャーシは、オフィスのどこにでも</a:t>
            </a:r>
            <a:r>
              <a:rPr lang="ja-JP" altLang="en-US" sz="1200" dirty="0">
                <a:solidFill>
                  <a:srgbClr val="1E1E1F"/>
                </a:solidFill>
                <a:latin typeface="Meiryo UI" panose="020B0604030504040204" pitchFamily="50" charset="-128"/>
                <a:ea typeface="Meiryo UI" panose="020B0604030504040204" pitchFamily="50" charset="-128"/>
              </a:rPr>
              <a:t>設置</a:t>
            </a:r>
            <a:r>
              <a:rPr lang="en-US" sz="1200" dirty="0" err="1">
                <a:solidFill>
                  <a:srgbClr val="1E1E1F"/>
                </a:solidFill>
                <a:latin typeface="Meiryo UI" panose="020B0604030504040204" pitchFamily="50" charset="-128"/>
                <a:ea typeface="Meiryo UI" panose="020B0604030504040204" pitchFamily="50" charset="-128"/>
              </a:rPr>
              <a:t>できます</a:t>
            </a:r>
            <a:r>
              <a:rPr lang="en-US" sz="1200" dirty="0">
                <a:solidFill>
                  <a:srgbClr val="1E1E1F"/>
                </a:solidFill>
                <a:latin typeface="Meiryo UI" panose="020B0604030504040204" pitchFamily="50" charset="-128"/>
                <a:ea typeface="Meiryo UI" panose="020B0604030504040204" pitchFamily="50" charset="-128"/>
              </a:rPr>
              <a:t>。</a:t>
            </a:r>
            <a:endParaRPr sz="1200" b="0" i="0" u="none" strike="noStrike" cap="none" dirty="0">
              <a:solidFill>
                <a:srgbClr val="1E1E1F"/>
              </a:solidFill>
              <a:latin typeface="Meiryo UI" panose="020B0604030504040204" pitchFamily="50" charset="-128"/>
              <a:ea typeface="Meiryo UI" panose="020B0604030504040204" pitchFamily="50" charset="-128"/>
              <a:sym typeface="Arial"/>
            </a:endParaRPr>
          </a:p>
        </p:txBody>
      </p:sp>
      <p:grpSp>
        <p:nvGrpSpPr>
          <p:cNvPr id="98" name="Google Shape;98;p18"/>
          <p:cNvGrpSpPr/>
          <p:nvPr/>
        </p:nvGrpSpPr>
        <p:grpSpPr>
          <a:xfrm>
            <a:off x="3240157" y="3397677"/>
            <a:ext cx="1615293" cy="1279490"/>
            <a:chOff x="3086296" y="3318933"/>
            <a:chExt cx="1936131" cy="1533629"/>
          </a:xfrm>
        </p:grpSpPr>
        <p:pic>
          <p:nvPicPr>
            <p:cNvPr id="99" name="Google Shape;99;p18" descr="一張含有 黑暗 的圖片&#10;&#10;自動產生的描述"/>
            <p:cNvPicPr preferRelativeResize="0"/>
            <p:nvPr/>
          </p:nvPicPr>
          <p:blipFill rotWithShape="1">
            <a:blip r:embed="rId3" cstate="screen">
              <a:alphaModFix/>
              <a:extLst>
                <a:ext uri="{28A0092B-C50C-407E-A947-70E740481C1C}">
                  <a14:useLocalDpi xmlns:a14="http://schemas.microsoft.com/office/drawing/2010/main"/>
                </a:ext>
              </a:extLst>
            </a:blip>
            <a:srcRect l="12345" t="15336" r="43512" b="13380"/>
            <a:stretch/>
          </p:blipFill>
          <p:spPr>
            <a:xfrm>
              <a:off x="3918313" y="3318933"/>
              <a:ext cx="1104114" cy="1113682"/>
            </a:xfrm>
            <a:prstGeom prst="rect">
              <a:avLst/>
            </a:prstGeom>
            <a:noFill/>
            <a:ln>
              <a:noFill/>
            </a:ln>
            <a:effectLst>
              <a:outerShdw blurRad="50800" dist="38100" dir="2700000" algn="tl" rotWithShape="0">
                <a:srgbClr val="000000">
                  <a:alpha val="40000"/>
                </a:srgbClr>
              </a:outerShdw>
            </a:effectLst>
          </p:spPr>
        </p:pic>
        <p:pic>
          <p:nvPicPr>
            <p:cNvPr id="100" name="Google Shape;100;p18" descr="一張含有 黑暗 的圖片&#10;&#10;自動產生的描述"/>
            <p:cNvPicPr preferRelativeResize="0"/>
            <p:nvPr/>
          </p:nvPicPr>
          <p:blipFill rotWithShape="1">
            <a:blip r:embed="rId4" cstate="screen">
              <a:alphaModFix/>
              <a:extLst>
                <a:ext uri="{28A0092B-C50C-407E-A947-70E740481C1C}">
                  <a14:useLocalDpi xmlns:a14="http://schemas.microsoft.com/office/drawing/2010/main"/>
                </a:ext>
              </a:extLst>
            </a:blip>
            <a:srcRect l="12345" t="15336" r="43512" b="13380"/>
            <a:stretch/>
          </p:blipFill>
          <p:spPr>
            <a:xfrm>
              <a:off x="3086296" y="3610185"/>
              <a:ext cx="1231703" cy="1242377"/>
            </a:xfrm>
            <a:prstGeom prst="rect">
              <a:avLst/>
            </a:prstGeom>
            <a:noFill/>
            <a:ln>
              <a:noFill/>
            </a:ln>
            <a:effectLst>
              <a:outerShdw blurRad="50800" dist="38100" dir="2700000" algn="tl" rotWithShape="0">
                <a:srgbClr val="000000">
                  <a:alpha val="40000"/>
                </a:srgbClr>
              </a:outerShdw>
            </a:effectLst>
          </p:spPr>
        </p:pic>
      </p:grpSp>
      <p:sp>
        <p:nvSpPr>
          <p:cNvPr id="101" name="Google Shape;101;p18"/>
          <p:cNvSpPr/>
          <p:nvPr/>
        </p:nvSpPr>
        <p:spPr>
          <a:xfrm>
            <a:off x="3100367" y="4677167"/>
            <a:ext cx="3349594" cy="317125"/>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200" dirty="0" err="1">
                <a:solidFill>
                  <a:schemeClr val="lt1"/>
                </a:solidFill>
                <a:latin typeface="Meiryo UI" panose="020B0604030504040204" pitchFamily="50" charset="-128"/>
                <a:ea typeface="Meiryo UI" panose="020B0604030504040204" pitchFamily="50" charset="-128"/>
              </a:rPr>
              <a:t>パックに垂直滑り止めスタンドを装備</a:t>
            </a:r>
            <a:r>
              <a:rPr lang="en-US" sz="1200" dirty="0">
                <a:solidFill>
                  <a:schemeClr val="lt1"/>
                </a:solidFill>
                <a:latin typeface="Meiryo UI" panose="020B0604030504040204" pitchFamily="50" charset="-128"/>
                <a:ea typeface="Meiryo UI" panose="020B0604030504040204" pitchFamily="50" charset="-128"/>
              </a:rPr>
              <a:t>。</a:t>
            </a:r>
            <a:endParaRPr sz="12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graphicFrame>
        <p:nvGraphicFramePr>
          <p:cNvPr id="106" name="Google Shape;106;p19"/>
          <p:cNvGraphicFramePr/>
          <p:nvPr>
            <p:extLst>
              <p:ext uri="{D42A27DB-BD31-4B8C-83A1-F6EECF244321}">
                <p14:modId xmlns:p14="http://schemas.microsoft.com/office/powerpoint/2010/main" val="2545094656"/>
              </p:ext>
            </p:extLst>
          </p:nvPr>
        </p:nvGraphicFramePr>
        <p:xfrm>
          <a:off x="647515" y="1684511"/>
          <a:ext cx="7615700" cy="2810150"/>
        </p:xfrm>
        <a:graphic>
          <a:graphicData uri="http://schemas.openxmlformats.org/drawingml/2006/table">
            <a:tbl>
              <a:tblPr firstRow="1" bandRow="1">
                <a:noFill/>
                <a:tableStyleId>{4303A13D-842B-42D4-B7E7-FAE6EFF5758F}</a:tableStyleId>
              </a:tblPr>
              <a:tblGrid>
                <a:gridCol w="1903925">
                  <a:extLst>
                    <a:ext uri="{9D8B030D-6E8A-4147-A177-3AD203B41FA5}">
                      <a16:colId xmlns:a16="http://schemas.microsoft.com/office/drawing/2014/main" val="20000"/>
                    </a:ext>
                  </a:extLst>
                </a:gridCol>
                <a:gridCol w="1903925">
                  <a:extLst>
                    <a:ext uri="{9D8B030D-6E8A-4147-A177-3AD203B41FA5}">
                      <a16:colId xmlns:a16="http://schemas.microsoft.com/office/drawing/2014/main" val="20001"/>
                    </a:ext>
                  </a:extLst>
                </a:gridCol>
                <a:gridCol w="1903925">
                  <a:extLst>
                    <a:ext uri="{9D8B030D-6E8A-4147-A177-3AD203B41FA5}">
                      <a16:colId xmlns:a16="http://schemas.microsoft.com/office/drawing/2014/main" val="20002"/>
                    </a:ext>
                  </a:extLst>
                </a:gridCol>
                <a:gridCol w="1903925">
                  <a:extLst>
                    <a:ext uri="{9D8B030D-6E8A-4147-A177-3AD203B41FA5}">
                      <a16:colId xmlns:a16="http://schemas.microsoft.com/office/drawing/2014/main" val="20003"/>
                    </a:ext>
                  </a:extLst>
                </a:gridCol>
              </a:tblGrid>
              <a:tr h="1697600">
                <a:tc>
                  <a:txBody>
                    <a:bodyPr/>
                    <a:lstStyle/>
                    <a:p>
                      <a:pPr marL="0" marR="0" lvl="0" indent="0" algn="ctr" rtl="0">
                        <a:lnSpc>
                          <a:spcPct val="100000"/>
                        </a:lnSpc>
                        <a:spcBef>
                          <a:spcPts val="0"/>
                        </a:spcBef>
                        <a:spcAft>
                          <a:spcPts val="0"/>
                        </a:spcAft>
                        <a:buClr>
                          <a:srgbClr val="000000"/>
                        </a:buClr>
                        <a:buSzPts val="1400"/>
                        <a:buFont typeface="Arial"/>
                        <a:buNone/>
                      </a:pPr>
                      <a:r>
                        <a:rPr lang="en-US" sz="1400" b="1" u="none" strike="noStrike" cap="none" dirty="0">
                          <a:solidFill>
                            <a:schemeClr val="lt1"/>
                          </a:solidFill>
                          <a:latin typeface="Meiryo UI" panose="020B0604030504040204" pitchFamily="50" charset="-128"/>
                          <a:ea typeface="Meiryo UI" panose="020B0604030504040204" pitchFamily="50" charset="-128"/>
                          <a:cs typeface="Arial"/>
                          <a:sym typeface="Arial"/>
                        </a:rPr>
                        <a:t>2.5 </a:t>
                      </a:r>
                      <a:r>
                        <a:rPr lang="en-US" sz="1400" b="1" u="none" strike="noStrike" cap="none" dirty="0" err="1">
                          <a:solidFill>
                            <a:schemeClr val="lt1"/>
                          </a:solidFill>
                          <a:latin typeface="Meiryo UI" panose="020B0604030504040204" pitchFamily="50" charset="-128"/>
                          <a:ea typeface="Meiryo UI" panose="020B0604030504040204" pitchFamily="50" charset="-128"/>
                          <a:cs typeface="Arial"/>
                          <a:sym typeface="Arial"/>
                        </a:rPr>
                        <a:t>GbE</a:t>
                      </a:r>
                      <a:r>
                        <a:rPr lang="en-US" sz="1400" b="1" u="none" strike="noStrike" cap="none" dirty="0">
                          <a:solidFill>
                            <a:schemeClr val="lt1"/>
                          </a:solidFill>
                          <a:latin typeface="Meiryo UI" panose="020B0604030504040204" pitchFamily="50" charset="-128"/>
                          <a:ea typeface="Meiryo UI" panose="020B0604030504040204" pitchFamily="50" charset="-128"/>
                          <a:cs typeface="Arial"/>
                          <a:sym typeface="Arial"/>
                        </a:rPr>
                        <a:t> NAS</a:t>
                      </a:r>
                      <a:endParaRPr sz="1400" b="1" u="none" strike="noStrike" cap="none" dirty="0">
                        <a:solidFill>
                          <a:schemeClr val="lt1"/>
                        </a:solidFill>
                        <a:latin typeface="Meiryo UI" panose="020B0604030504040204" pitchFamily="50" charset="-128"/>
                        <a:ea typeface="Meiryo UI" panose="020B0604030504040204" pitchFamily="50" charset="-128"/>
                        <a:cs typeface="Arial"/>
                        <a:sym typeface="Arial"/>
                      </a:endParaRPr>
                    </a:p>
                  </a:txBody>
                  <a:tcPr marL="91450" marR="91450" marT="45725" marB="45725" anchor="b">
                    <a:lnL w="9525" cap="flat" cmpd="sng">
                      <a:solidFill>
                        <a:schemeClr val="accent2"/>
                      </a:solidFill>
                      <a:prstDash val="solid"/>
                      <a:round/>
                      <a:headEnd type="none" w="sm" len="sm"/>
                      <a:tailEnd type="none" w="sm" len="sm"/>
                    </a:lnL>
                    <a:lnR w="9525" cap="flat" cmpd="sng">
                      <a:solidFill>
                        <a:schemeClr val="accent2"/>
                      </a:solidFill>
                      <a:prstDash val="solid"/>
                      <a:round/>
                      <a:headEnd type="none" w="sm" len="sm"/>
                      <a:tailEnd type="none" w="sm" len="sm"/>
                    </a:lnR>
                    <a:lnT w="9525" cap="flat" cmpd="sng">
                      <a:solidFill>
                        <a:schemeClr val="accent2"/>
                      </a:solidFill>
                      <a:prstDash val="solid"/>
                      <a:round/>
                      <a:headEnd type="none" w="sm" len="sm"/>
                      <a:tailEnd type="none" w="sm" len="sm"/>
                    </a:lnT>
                    <a:lnB w="12700" cap="flat" cmpd="sng">
                      <a:solidFill>
                        <a:schemeClr val="accent2"/>
                      </a:solidFill>
                      <a:prstDash val="solid"/>
                      <a:round/>
                      <a:headEnd type="none" w="sm" len="sm"/>
                      <a:tailEnd type="none" w="sm" len="sm"/>
                    </a:lnB>
                    <a:solidFill>
                      <a:srgbClr val="DADADA">
                        <a:alpha val="49803"/>
                      </a:srgbClr>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1" u="none" strike="noStrike" cap="none" dirty="0">
                          <a:solidFill>
                            <a:schemeClr val="lt1"/>
                          </a:solidFill>
                          <a:latin typeface="Meiryo UI" panose="020B0604030504040204" pitchFamily="50" charset="-128"/>
                          <a:ea typeface="Meiryo UI" panose="020B0604030504040204" pitchFamily="50" charset="-128"/>
                          <a:cs typeface="Arial"/>
                          <a:sym typeface="Arial"/>
                        </a:rPr>
                        <a:t>HS-264</a:t>
                      </a:r>
                      <a:endParaRPr sz="1400" b="1" u="none" strike="noStrike" cap="none" dirty="0">
                        <a:solidFill>
                          <a:schemeClr val="lt1"/>
                        </a:solidFill>
                        <a:latin typeface="Meiryo UI" panose="020B0604030504040204" pitchFamily="50" charset="-128"/>
                        <a:ea typeface="Meiryo UI" panose="020B0604030504040204" pitchFamily="50" charset="-128"/>
                        <a:cs typeface="Arial"/>
                        <a:sym typeface="Arial"/>
                      </a:endParaRPr>
                    </a:p>
                  </a:txBody>
                  <a:tcPr marL="91450" marR="91450" marT="45725" marB="45725" anchor="b">
                    <a:lnL w="9525" cap="flat" cmpd="sng">
                      <a:solidFill>
                        <a:schemeClr val="accent2"/>
                      </a:solidFill>
                      <a:prstDash val="solid"/>
                      <a:round/>
                      <a:headEnd type="none" w="sm" len="sm"/>
                      <a:tailEnd type="none" w="sm" len="sm"/>
                    </a:lnL>
                    <a:lnR w="9525" cap="flat" cmpd="sng">
                      <a:solidFill>
                        <a:schemeClr val="accent2"/>
                      </a:solidFill>
                      <a:prstDash val="solid"/>
                      <a:round/>
                      <a:headEnd type="none" w="sm" len="sm"/>
                      <a:tailEnd type="none" w="sm" len="sm"/>
                    </a:lnR>
                    <a:lnT w="9525" cap="flat" cmpd="sng">
                      <a:solidFill>
                        <a:schemeClr val="accent2"/>
                      </a:solidFill>
                      <a:prstDash val="solid"/>
                      <a:round/>
                      <a:headEnd type="none" w="sm" len="sm"/>
                      <a:tailEnd type="none" w="sm" len="sm"/>
                    </a:lnT>
                    <a:lnB w="12700" cap="flat" cmpd="sng">
                      <a:solidFill>
                        <a:schemeClr val="accent2"/>
                      </a:solidFill>
                      <a:prstDash val="solid"/>
                      <a:round/>
                      <a:headEnd type="none" w="sm" len="sm"/>
                      <a:tailEnd type="none" w="sm" len="sm"/>
                    </a:lnB>
                    <a:solidFill>
                      <a:srgbClr val="DADADA">
                        <a:alpha val="49803"/>
                      </a:srgbClr>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1" u="none" strike="noStrike" cap="none" dirty="0">
                          <a:solidFill>
                            <a:schemeClr val="lt1"/>
                          </a:solidFill>
                          <a:latin typeface="Meiryo UI" panose="020B0604030504040204" pitchFamily="50" charset="-128"/>
                          <a:ea typeface="Meiryo UI" panose="020B0604030504040204" pitchFamily="50" charset="-128"/>
                          <a:cs typeface="Arial"/>
                          <a:sym typeface="Arial"/>
                        </a:rPr>
                        <a:t>TBS-464</a:t>
                      </a:r>
                      <a:endParaRPr sz="1400" b="1" u="none" strike="noStrike" cap="none" dirty="0">
                        <a:solidFill>
                          <a:schemeClr val="lt1"/>
                        </a:solidFill>
                        <a:latin typeface="Meiryo UI" panose="020B0604030504040204" pitchFamily="50" charset="-128"/>
                        <a:ea typeface="Meiryo UI" panose="020B0604030504040204" pitchFamily="50" charset="-128"/>
                        <a:cs typeface="Arial"/>
                        <a:sym typeface="Arial"/>
                      </a:endParaRPr>
                    </a:p>
                  </a:txBody>
                  <a:tcPr marL="91450" marR="91450" marT="45725" marB="45725" anchor="b">
                    <a:lnL w="9525" cap="flat" cmpd="sng">
                      <a:solidFill>
                        <a:schemeClr val="accent2"/>
                      </a:solidFill>
                      <a:prstDash val="solid"/>
                      <a:round/>
                      <a:headEnd type="none" w="sm" len="sm"/>
                      <a:tailEnd type="none" w="sm" len="sm"/>
                    </a:lnL>
                    <a:lnR w="9525" cap="flat" cmpd="sng">
                      <a:solidFill>
                        <a:schemeClr val="accent2"/>
                      </a:solidFill>
                      <a:prstDash val="solid"/>
                      <a:round/>
                      <a:headEnd type="none" w="sm" len="sm"/>
                      <a:tailEnd type="none" w="sm" len="sm"/>
                    </a:lnR>
                    <a:lnT w="9525" cap="flat" cmpd="sng">
                      <a:solidFill>
                        <a:schemeClr val="accent2"/>
                      </a:solidFill>
                      <a:prstDash val="solid"/>
                      <a:round/>
                      <a:headEnd type="none" w="sm" len="sm"/>
                      <a:tailEnd type="none" w="sm" len="sm"/>
                    </a:lnT>
                    <a:lnB w="12700" cap="flat" cmpd="sng">
                      <a:solidFill>
                        <a:schemeClr val="accent2"/>
                      </a:solidFill>
                      <a:prstDash val="solid"/>
                      <a:round/>
                      <a:headEnd type="none" w="sm" len="sm"/>
                      <a:tailEnd type="none" w="sm" len="sm"/>
                    </a:lnB>
                    <a:solidFill>
                      <a:srgbClr val="DADADA">
                        <a:alpha val="49803"/>
                      </a:srgbClr>
                    </a:solidFill>
                  </a:tcPr>
                </a:tc>
                <a:tc>
                  <a:txBody>
                    <a:bodyPr/>
                    <a:lstStyle/>
                    <a:p>
                      <a:pPr marL="0" marR="0" lvl="0" indent="0" algn="ctr" rtl="0">
                        <a:lnSpc>
                          <a:spcPct val="100000"/>
                        </a:lnSpc>
                        <a:spcBef>
                          <a:spcPts val="0"/>
                        </a:spcBef>
                        <a:spcAft>
                          <a:spcPts val="0"/>
                        </a:spcAft>
                        <a:buNone/>
                      </a:pPr>
                      <a:r>
                        <a:rPr lang="en-US" sz="1400" b="1" u="none" strike="noStrike" cap="none" dirty="0">
                          <a:solidFill>
                            <a:schemeClr val="lt1"/>
                          </a:solidFill>
                          <a:latin typeface="Meiryo UI" panose="020B0604030504040204" pitchFamily="50" charset="-128"/>
                          <a:ea typeface="Meiryo UI" panose="020B0604030504040204" pitchFamily="50" charset="-128"/>
                          <a:cs typeface="Arial"/>
                          <a:sym typeface="Arial"/>
                        </a:rPr>
                        <a:t>TS-410E</a:t>
                      </a:r>
                      <a:endParaRPr sz="1400" u="none" strike="noStrike" cap="none" dirty="0">
                        <a:latin typeface="Meiryo UI" panose="020B0604030504040204" pitchFamily="50" charset="-128"/>
                        <a:ea typeface="Meiryo UI" panose="020B0604030504040204" pitchFamily="50" charset="-128"/>
                      </a:endParaRPr>
                    </a:p>
                  </a:txBody>
                  <a:tcPr marL="91450" marR="91450" marT="45725" marB="45725" anchor="b">
                    <a:lnL w="9525" cap="flat" cmpd="sng">
                      <a:solidFill>
                        <a:schemeClr val="accent2"/>
                      </a:solidFill>
                      <a:prstDash val="solid"/>
                      <a:round/>
                      <a:headEnd type="none" w="sm" len="sm"/>
                      <a:tailEnd type="none" w="sm" len="sm"/>
                    </a:lnL>
                    <a:lnR w="9525" cap="flat" cmpd="sng">
                      <a:solidFill>
                        <a:schemeClr val="accent2"/>
                      </a:solidFill>
                      <a:prstDash val="solid"/>
                      <a:round/>
                      <a:headEnd type="none" w="sm" len="sm"/>
                      <a:tailEnd type="none" w="sm" len="sm"/>
                    </a:lnR>
                    <a:lnT w="9525" cap="flat" cmpd="sng">
                      <a:solidFill>
                        <a:schemeClr val="accent2"/>
                      </a:solidFill>
                      <a:prstDash val="solid"/>
                      <a:round/>
                      <a:headEnd type="none" w="sm" len="sm"/>
                      <a:tailEnd type="none" w="sm" len="sm"/>
                    </a:lnT>
                    <a:lnB w="12700" cap="flat" cmpd="sng">
                      <a:solidFill>
                        <a:schemeClr val="accent2"/>
                      </a:solidFill>
                      <a:prstDash val="solid"/>
                      <a:round/>
                      <a:headEnd type="none" w="sm" len="sm"/>
                      <a:tailEnd type="none" w="sm" len="sm"/>
                    </a:lnB>
                    <a:solidFill>
                      <a:srgbClr val="DADADA">
                        <a:alpha val="49803"/>
                      </a:srgbClr>
                    </a:solidFill>
                  </a:tcPr>
                </a:tc>
                <a:extLst>
                  <a:ext uri="{0D108BD9-81ED-4DB2-BD59-A6C34878D82A}">
                    <a16:rowId xmlns:a16="http://schemas.microsoft.com/office/drawing/2014/main" val="10000"/>
                  </a:ext>
                </a:extLst>
              </a:tr>
              <a:tr h="370850">
                <a:tc>
                  <a:txBody>
                    <a:bodyPr/>
                    <a:lstStyle/>
                    <a:p>
                      <a:pPr marL="0" marR="0" lvl="0" indent="0" algn="ctr" rtl="0">
                        <a:lnSpc>
                          <a:spcPct val="100000"/>
                        </a:lnSpc>
                        <a:spcBef>
                          <a:spcPts val="0"/>
                        </a:spcBef>
                        <a:spcAft>
                          <a:spcPts val="0"/>
                        </a:spcAft>
                        <a:buNone/>
                      </a:pPr>
                      <a:r>
                        <a:rPr lang="ja-JP" altLang="en-US" sz="1400" u="none" strike="noStrike" cap="none" dirty="0">
                          <a:latin typeface="Meiryo UI" panose="020B0604030504040204" pitchFamily="50" charset="-128"/>
                          <a:ea typeface="Meiryo UI" panose="020B0604030504040204" pitchFamily="50" charset="-128"/>
                        </a:rPr>
                        <a:t>騒音</a:t>
                      </a:r>
                      <a:endParaRPr sz="1400" u="none" strike="noStrike" cap="none" dirty="0">
                        <a:latin typeface="Meiryo UI" panose="020B0604030504040204" pitchFamily="50" charset="-128"/>
                        <a:ea typeface="Meiryo UI" panose="020B0604030504040204" pitchFamily="50" charset="-128"/>
                      </a:endParaRPr>
                    </a:p>
                  </a:txBody>
                  <a:tcPr marL="91450" marR="91450" marT="45725" marB="45725">
                    <a:lnL w="9525" cap="flat" cmpd="sng">
                      <a:solidFill>
                        <a:schemeClr val="accent2"/>
                      </a:solidFill>
                      <a:prstDash val="solid"/>
                      <a:round/>
                      <a:headEnd type="none" w="sm" len="sm"/>
                      <a:tailEnd type="none" w="sm" len="sm"/>
                    </a:lnL>
                    <a:lnR w="9525" cap="flat" cmpd="sng">
                      <a:solidFill>
                        <a:schemeClr val="accent2"/>
                      </a:solidFill>
                      <a:prstDash val="solid"/>
                      <a:round/>
                      <a:headEnd type="none" w="sm" len="sm"/>
                      <a:tailEnd type="none" w="sm" len="sm"/>
                    </a:lnR>
                    <a:lnT w="12700" cap="flat" cmpd="sng">
                      <a:solidFill>
                        <a:schemeClr val="accent2"/>
                      </a:solidFill>
                      <a:prstDash val="solid"/>
                      <a:round/>
                      <a:headEnd type="none" w="sm" len="sm"/>
                      <a:tailEnd type="none" w="sm" len="sm"/>
                    </a:lnT>
                    <a:lnB w="9525" cap="flat" cmpd="sng">
                      <a:solidFill>
                        <a:schemeClr val="accent2"/>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ja-JP" altLang="en-US" sz="1400" u="none" strike="noStrike" cap="none" dirty="0">
                          <a:latin typeface="Meiryo UI" panose="020B0604030504040204" pitchFamily="50" charset="-128"/>
                          <a:ea typeface="Meiryo UI" panose="020B0604030504040204" pitchFamily="50" charset="-128"/>
                        </a:rPr>
                        <a:t>良い</a:t>
                      </a:r>
                      <a:endParaRPr sz="1400" u="none" strike="noStrike" cap="none" dirty="0">
                        <a:latin typeface="Meiryo UI" panose="020B0604030504040204" pitchFamily="50" charset="-128"/>
                        <a:ea typeface="Meiryo UI" panose="020B0604030504040204" pitchFamily="50" charset="-128"/>
                      </a:endParaRPr>
                    </a:p>
                  </a:txBody>
                  <a:tcPr marL="91450" marR="91450" marT="45725" marB="45725">
                    <a:lnL w="9525" cap="flat" cmpd="sng">
                      <a:solidFill>
                        <a:schemeClr val="accent2"/>
                      </a:solidFill>
                      <a:prstDash val="solid"/>
                      <a:round/>
                      <a:headEnd type="none" w="sm" len="sm"/>
                      <a:tailEnd type="none" w="sm" len="sm"/>
                    </a:lnL>
                    <a:lnR w="9525" cap="flat" cmpd="sng">
                      <a:solidFill>
                        <a:schemeClr val="accent2"/>
                      </a:solidFill>
                      <a:prstDash val="solid"/>
                      <a:round/>
                      <a:headEnd type="none" w="sm" len="sm"/>
                      <a:tailEnd type="none" w="sm" len="sm"/>
                    </a:lnR>
                    <a:lnT w="12700" cap="flat" cmpd="sng">
                      <a:solidFill>
                        <a:schemeClr val="accent2"/>
                      </a:solidFill>
                      <a:prstDash val="solid"/>
                      <a:round/>
                      <a:headEnd type="none" w="sm" len="sm"/>
                      <a:tailEnd type="none" w="sm" len="sm"/>
                    </a:lnT>
                    <a:lnB w="9525" cap="flat" cmpd="sng">
                      <a:solidFill>
                        <a:schemeClr val="accent2"/>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ja-JP" altLang="en-US" sz="1400" u="none" strike="noStrike" cap="none" dirty="0">
                          <a:latin typeface="Meiryo UI" panose="020B0604030504040204" pitchFamily="50" charset="-128"/>
                          <a:ea typeface="Meiryo UI" panose="020B0604030504040204" pitchFamily="50" charset="-128"/>
                        </a:rPr>
                        <a:t>より良い</a:t>
                      </a:r>
                      <a:endParaRPr sz="1400" u="none" strike="noStrike" cap="none" dirty="0">
                        <a:latin typeface="Meiryo UI" panose="020B0604030504040204" pitchFamily="50" charset="-128"/>
                        <a:ea typeface="Meiryo UI" panose="020B0604030504040204" pitchFamily="50" charset="-128"/>
                      </a:endParaRPr>
                    </a:p>
                  </a:txBody>
                  <a:tcPr marL="91450" marR="91450" marT="45725" marB="45725">
                    <a:lnL w="9525" cap="flat" cmpd="sng">
                      <a:solidFill>
                        <a:schemeClr val="accent2"/>
                      </a:solidFill>
                      <a:prstDash val="solid"/>
                      <a:round/>
                      <a:headEnd type="none" w="sm" len="sm"/>
                      <a:tailEnd type="none" w="sm" len="sm"/>
                    </a:lnL>
                    <a:lnR w="9525" cap="flat" cmpd="sng">
                      <a:solidFill>
                        <a:schemeClr val="accent2"/>
                      </a:solidFill>
                      <a:prstDash val="solid"/>
                      <a:round/>
                      <a:headEnd type="none" w="sm" len="sm"/>
                      <a:tailEnd type="none" w="sm" len="sm"/>
                    </a:lnR>
                    <a:lnT w="12700" cap="flat" cmpd="sng">
                      <a:solidFill>
                        <a:schemeClr val="accent2"/>
                      </a:solidFill>
                      <a:prstDash val="solid"/>
                      <a:round/>
                      <a:headEnd type="none" w="sm" len="sm"/>
                      <a:tailEnd type="none" w="sm" len="sm"/>
                    </a:lnT>
                    <a:lnB w="9525" cap="flat" cmpd="sng">
                      <a:solidFill>
                        <a:schemeClr val="accent2"/>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ja-JP" altLang="en-US" sz="1400" u="none" strike="noStrike" cap="none" dirty="0">
                          <a:latin typeface="Meiryo UI" panose="020B0604030504040204" pitchFamily="50" charset="-128"/>
                          <a:ea typeface="Meiryo UI" panose="020B0604030504040204" pitchFamily="50" charset="-128"/>
                        </a:rPr>
                        <a:t>最も良い</a:t>
                      </a:r>
                      <a:r>
                        <a:rPr lang="en-US" sz="1400" u="none" strike="noStrike" cap="none" dirty="0">
                          <a:latin typeface="Meiryo UI" panose="020B0604030504040204" pitchFamily="50" charset="-128"/>
                          <a:ea typeface="Meiryo UI" panose="020B0604030504040204" pitchFamily="50" charset="-128"/>
                        </a:rPr>
                        <a:t> (</a:t>
                      </a:r>
                      <a:r>
                        <a:rPr lang="ja-JP" altLang="en-US" sz="1400" u="none" strike="noStrike" cap="none" dirty="0">
                          <a:latin typeface="Meiryo UI" panose="020B0604030504040204" pitchFamily="50" charset="-128"/>
                          <a:ea typeface="Meiryo UI" panose="020B0604030504040204" pitchFamily="50" charset="-128"/>
                        </a:rPr>
                        <a:t>無音</a:t>
                      </a:r>
                      <a:r>
                        <a:rPr lang="en-US" sz="1400" u="none" strike="noStrike" cap="none" dirty="0">
                          <a:latin typeface="Meiryo UI" panose="020B0604030504040204" pitchFamily="50" charset="-128"/>
                          <a:ea typeface="Meiryo UI" panose="020B0604030504040204" pitchFamily="50" charset="-128"/>
                        </a:rPr>
                        <a:t>)</a:t>
                      </a:r>
                      <a:endParaRPr sz="1400" u="none" strike="noStrike" cap="none" dirty="0">
                        <a:latin typeface="Meiryo UI" panose="020B0604030504040204" pitchFamily="50" charset="-128"/>
                        <a:ea typeface="Meiryo UI" panose="020B0604030504040204" pitchFamily="50" charset="-128"/>
                      </a:endParaRPr>
                    </a:p>
                  </a:txBody>
                  <a:tcPr marL="91450" marR="91450" marT="45725" marB="45725">
                    <a:lnL w="9525" cap="flat" cmpd="sng">
                      <a:solidFill>
                        <a:schemeClr val="accent2"/>
                      </a:solidFill>
                      <a:prstDash val="solid"/>
                      <a:round/>
                      <a:headEnd type="none" w="sm" len="sm"/>
                      <a:tailEnd type="none" w="sm" len="sm"/>
                    </a:lnL>
                    <a:lnR w="9525" cap="flat" cmpd="sng">
                      <a:solidFill>
                        <a:schemeClr val="accent2"/>
                      </a:solidFill>
                      <a:prstDash val="solid"/>
                      <a:round/>
                      <a:headEnd type="none" w="sm" len="sm"/>
                      <a:tailEnd type="none" w="sm" len="sm"/>
                    </a:lnR>
                    <a:lnT w="12700" cap="flat" cmpd="sng">
                      <a:solidFill>
                        <a:schemeClr val="accent2"/>
                      </a:solidFill>
                      <a:prstDash val="solid"/>
                      <a:round/>
                      <a:headEnd type="none" w="sm" len="sm"/>
                      <a:tailEnd type="none" w="sm" len="sm"/>
                    </a:lnT>
                    <a:lnB w="9525" cap="flat" cmpd="sng">
                      <a:solidFill>
                        <a:schemeClr val="accent2"/>
                      </a:solidFill>
                      <a:prstDash val="solid"/>
                      <a:round/>
                      <a:headEnd type="none" w="sm" len="sm"/>
                      <a:tailEnd type="none" w="sm" len="sm"/>
                    </a:lnB>
                  </a:tcPr>
                </a:tc>
                <a:extLst>
                  <a:ext uri="{0D108BD9-81ED-4DB2-BD59-A6C34878D82A}">
                    <a16:rowId xmlns:a16="http://schemas.microsoft.com/office/drawing/2014/main" val="10001"/>
                  </a:ext>
                </a:extLst>
              </a:tr>
              <a:tr h="370850">
                <a:tc>
                  <a:txBody>
                    <a:bodyPr/>
                    <a:lstStyle/>
                    <a:p>
                      <a:pPr marL="0" marR="0" lvl="0" indent="0" algn="ctr" rtl="0">
                        <a:lnSpc>
                          <a:spcPct val="100000"/>
                        </a:lnSpc>
                        <a:spcBef>
                          <a:spcPts val="0"/>
                        </a:spcBef>
                        <a:spcAft>
                          <a:spcPts val="0"/>
                        </a:spcAft>
                        <a:buNone/>
                      </a:pPr>
                      <a:r>
                        <a:rPr lang="ja-JP" altLang="en-US" sz="1400" u="none" strike="noStrike" cap="none" dirty="0">
                          <a:latin typeface="Meiryo UI" panose="020B0604030504040204" pitchFamily="50" charset="-128"/>
                          <a:ea typeface="Meiryo UI" panose="020B0604030504040204" pitchFamily="50" charset="-128"/>
                        </a:rPr>
                        <a:t>容量</a:t>
                      </a:r>
                      <a:endParaRPr sz="1400" u="none" strike="noStrike" cap="none" dirty="0">
                        <a:latin typeface="Meiryo UI" panose="020B0604030504040204" pitchFamily="50" charset="-128"/>
                        <a:ea typeface="Meiryo UI" panose="020B0604030504040204" pitchFamily="50" charset="-128"/>
                      </a:endParaRPr>
                    </a:p>
                  </a:txBody>
                  <a:tcPr marL="91450" marR="91450" marT="45725" marB="45725">
                    <a:lnL w="9525" cap="flat" cmpd="sng">
                      <a:solidFill>
                        <a:schemeClr val="accent2"/>
                      </a:solidFill>
                      <a:prstDash val="solid"/>
                      <a:round/>
                      <a:headEnd type="none" w="sm" len="sm"/>
                      <a:tailEnd type="none" w="sm" len="sm"/>
                    </a:lnL>
                    <a:lnR w="9525" cap="flat" cmpd="sng">
                      <a:solidFill>
                        <a:schemeClr val="accent2"/>
                      </a:solidFill>
                      <a:prstDash val="solid"/>
                      <a:round/>
                      <a:headEnd type="none" w="sm" len="sm"/>
                      <a:tailEnd type="none" w="sm" len="sm"/>
                    </a:lnR>
                    <a:lnT w="9525" cap="flat" cmpd="sng">
                      <a:solidFill>
                        <a:schemeClr val="accent2"/>
                      </a:solidFill>
                      <a:prstDash val="solid"/>
                      <a:round/>
                      <a:headEnd type="none" w="sm" len="sm"/>
                      <a:tailEnd type="none" w="sm" len="sm"/>
                    </a:lnT>
                    <a:lnB w="9525" cap="flat" cmpd="sng">
                      <a:solidFill>
                        <a:schemeClr val="accent2"/>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ja-JP" altLang="en-US" sz="1400" u="none" strike="noStrike" cap="none" dirty="0">
                          <a:latin typeface="Meiryo UI" panose="020B0604030504040204" pitchFamily="50" charset="-128"/>
                          <a:ea typeface="Meiryo UI" panose="020B0604030504040204" pitchFamily="50" charset="-128"/>
                        </a:rPr>
                        <a:t>最大</a:t>
                      </a:r>
                      <a:endParaRPr sz="1400" u="none" strike="noStrike" cap="none" dirty="0">
                        <a:latin typeface="Meiryo UI" panose="020B0604030504040204" pitchFamily="50" charset="-128"/>
                        <a:ea typeface="Meiryo UI" panose="020B0604030504040204" pitchFamily="50" charset="-128"/>
                      </a:endParaRPr>
                    </a:p>
                  </a:txBody>
                  <a:tcPr marL="91450" marR="91450" marT="45725" marB="45725">
                    <a:lnL w="9525" cap="flat" cmpd="sng">
                      <a:solidFill>
                        <a:schemeClr val="accent2"/>
                      </a:solidFill>
                      <a:prstDash val="solid"/>
                      <a:round/>
                      <a:headEnd type="none" w="sm" len="sm"/>
                      <a:tailEnd type="none" w="sm" len="sm"/>
                    </a:lnL>
                    <a:lnR w="9525" cap="flat" cmpd="sng">
                      <a:solidFill>
                        <a:schemeClr val="accent2"/>
                      </a:solidFill>
                      <a:prstDash val="solid"/>
                      <a:round/>
                      <a:headEnd type="none" w="sm" len="sm"/>
                      <a:tailEnd type="none" w="sm" len="sm"/>
                    </a:lnR>
                    <a:lnT w="9525" cap="flat" cmpd="sng">
                      <a:solidFill>
                        <a:schemeClr val="accent2"/>
                      </a:solidFill>
                      <a:prstDash val="solid"/>
                      <a:round/>
                      <a:headEnd type="none" w="sm" len="sm"/>
                      <a:tailEnd type="none" w="sm" len="sm"/>
                    </a:lnT>
                    <a:lnB w="9525" cap="flat" cmpd="sng">
                      <a:solidFill>
                        <a:schemeClr val="accent2"/>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ja-JP" altLang="en-US" sz="1400" u="none" strike="noStrike" cap="none" dirty="0">
                          <a:latin typeface="Meiryo UI" panose="020B0604030504040204" pitchFamily="50" charset="-128"/>
                          <a:ea typeface="Meiryo UI" panose="020B0604030504040204" pitchFamily="50" charset="-128"/>
                        </a:rPr>
                        <a:t>中程度</a:t>
                      </a:r>
                      <a:endParaRPr sz="1400" u="none" strike="noStrike" cap="none" dirty="0">
                        <a:latin typeface="Meiryo UI" panose="020B0604030504040204" pitchFamily="50" charset="-128"/>
                        <a:ea typeface="Meiryo UI" panose="020B0604030504040204" pitchFamily="50" charset="-128"/>
                      </a:endParaRPr>
                    </a:p>
                  </a:txBody>
                  <a:tcPr marL="91450" marR="91450" marT="45725" marB="45725">
                    <a:lnL w="9525" cap="flat" cmpd="sng">
                      <a:solidFill>
                        <a:schemeClr val="accent2"/>
                      </a:solidFill>
                      <a:prstDash val="solid"/>
                      <a:round/>
                      <a:headEnd type="none" w="sm" len="sm"/>
                      <a:tailEnd type="none" w="sm" len="sm"/>
                    </a:lnL>
                    <a:lnR w="9525" cap="flat" cmpd="sng">
                      <a:solidFill>
                        <a:schemeClr val="accent2"/>
                      </a:solidFill>
                      <a:prstDash val="solid"/>
                      <a:round/>
                      <a:headEnd type="none" w="sm" len="sm"/>
                      <a:tailEnd type="none" w="sm" len="sm"/>
                    </a:lnR>
                    <a:lnT w="9525" cap="flat" cmpd="sng">
                      <a:solidFill>
                        <a:schemeClr val="accent2"/>
                      </a:solidFill>
                      <a:prstDash val="solid"/>
                      <a:round/>
                      <a:headEnd type="none" w="sm" len="sm"/>
                      <a:tailEnd type="none" w="sm" len="sm"/>
                    </a:lnT>
                    <a:lnB w="9525" cap="flat" cmpd="sng">
                      <a:solidFill>
                        <a:schemeClr val="accent2"/>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ja-JP" altLang="en-US" sz="1400" u="none" strike="noStrike" cap="none" dirty="0">
                          <a:latin typeface="Meiryo UI" panose="020B0604030504040204" pitchFamily="50" charset="-128"/>
                          <a:ea typeface="Meiryo UI" panose="020B0604030504040204" pitchFamily="50" charset="-128"/>
                        </a:rPr>
                        <a:t>大きい</a:t>
                      </a:r>
                      <a:endParaRPr sz="1400" u="none" strike="noStrike" cap="none" dirty="0">
                        <a:latin typeface="Meiryo UI" panose="020B0604030504040204" pitchFamily="50" charset="-128"/>
                        <a:ea typeface="Meiryo UI" panose="020B0604030504040204" pitchFamily="50" charset="-128"/>
                      </a:endParaRPr>
                    </a:p>
                  </a:txBody>
                  <a:tcPr marL="91450" marR="91450" marT="45725" marB="45725">
                    <a:lnL w="9525" cap="flat" cmpd="sng">
                      <a:solidFill>
                        <a:schemeClr val="accent2"/>
                      </a:solidFill>
                      <a:prstDash val="solid"/>
                      <a:round/>
                      <a:headEnd type="none" w="sm" len="sm"/>
                      <a:tailEnd type="none" w="sm" len="sm"/>
                    </a:lnL>
                    <a:lnR w="9525" cap="flat" cmpd="sng">
                      <a:solidFill>
                        <a:schemeClr val="accent2"/>
                      </a:solidFill>
                      <a:prstDash val="solid"/>
                      <a:round/>
                      <a:headEnd type="none" w="sm" len="sm"/>
                      <a:tailEnd type="none" w="sm" len="sm"/>
                    </a:lnR>
                    <a:lnT w="9525" cap="flat" cmpd="sng">
                      <a:solidFill>
                        <a:schemeClr val="accent2"/>
                      </a:solidFill>
                      <a:prstDash val="solid"/>
                      <a:round/>
                      <a:headEnd type="none" w="sm" len="sm"/>
                      <a:tailEnd type="none" w="sm" len="sm"/>
                    </a:lnT>
                    <a:lnB w="9525" cap="flat" cmpd="sng">
                      <a:solidFill>
                        <a:schemeClr val="accent2"/>
                      </a:solidFill>
                      <a:prstDash val="solid"/>
                      <a:round/>
                      <a:headEnd type="none" w="sm" len="sm"/>
                      <a:tailEnd type="none" w="sm" len="sm"/>
                    </a:lnB>
                  </a:tcPr>
                </a:tc>
                <a:extLst>
                  <a:ext uri="{0D108BD9-81ED-4DB2-BD59-A6C34878D82A}">
                    <a16:rowId xmlns:a16="http://schemas.microsoft.com/office/drawing/2014/main" val="10002"/>
                  </a:ext>
                </a:extLst>
              </a:tr>
              <a:tr h="370850">
                <a:tc>
                  <a:txBody>
                    <a:bodyPr/>
                    <a:lstStyle/>
                    <a:p>
                      <a:pPr marL="0" marR="0" lvl="0" indent="0" algn="ctr" rtl="0">
                        <a:lnSpc>
                          <a:spcPct val="100000"/>
                        </a:lnSpc>
                        <a:spcBef>
                          <a:spcPts val="0"/>
                        </a:spcBef>
                        <a:spcAft>
                          <a:spcPts val="0"/>
                        </a:spcAft>
                        <a:buNone/>
                      </a:pPr>
                      <a:r>
                        <a:rPr lang="ja-JP" altLang="en-US" sz="1400" u="none" strike="noStrike" cap="none" dirty="0">
                          <a:latin typeface="Meiryo UI" panose="020B0604030504040204" pitchFamily="50" charset="-128"/>
                          <a:ea typeface="Meiryo UI" panose="020B0604030504040204" pitchFamily="50" charset="-128"/>
                        </a:rPr>
                        <a:t>サイズ</a:t>
                      </a:r>
                      <a:endParaRPr sz="1400" u="none" strike="noStrike" cap="none" dirty="0">
                        <a:latin typeface="Meiryo UI" panose="020B0604030504040204" pitchFamily="50" charset="-128"/>
                        <a:ea typeface="Meiryo UI" panose="020B0604030504040204" pitchFamily="50" charset="-128"/>
                      </a:endParaRPr>
                    </a:p>
                  </a:txBody>
                  <a:tcPr marL="91450" marR="91450" marT="45725" marB="45725">
                    <a:lnL w="9525" cap="flat" cmpd="sng">
                      <a:solidFill>
                        <a:schemeClr val="accent2"/>
                      </a:solidFill>
                      <a:prstDash val="solid"/>
                      <a:round/>
                      <a:headEnd type="none" w="sm" len="sm"/>
                      <a:tailEnd type="none" w="sm" len="sm"/>
                    </a:lnL>
                    <a:lnR w="9525" cap="flat" cmpd="sng">
                      <a:solidFill>
                        <a:schemeClr val="accent2"/>
                      </a:solidFill>
                      <a:prstDash val="solid"/>
                      <a:round/>
                      <a:headEnd type="none" w="sm" len="sm"/>
                      <a:tailEnd type="none" w="sm" len="sm"/>
                    </a:lnR>
                    <a:lnT w="9525" cap="flat" cmpd="sng">
                      <a:solidFill>
                        <a:schemeClr val="accent2"/>
                      </a:solidFill>
                      <a:prstDash val="solid"/>
                      <a:round/>
                      <a:headEnd type="none" w="sm" len="sm"/>
                      <a:tailEnd type="none" w="sm" len="sm"/>
                    </a:lnT>
                    <a:lnB w="9525" cap="flat" cmpd="sng">
                      <a:solidFill>
                        <a:schemeClr val="accent2"/>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ja-JP" altLang="en-US" sz="1400" u="none" strike="noStrike" cap="none" dirty="0">
                          <a:latin typeface="Meiryo UI" panose="020B0604030504040204" pitchFamily="50" charset="-128"/>
                          <a:ea typeface="Meiryo UI" panose="020B0604030504040204" pitchFamily="50" charset="-128"/>
                        </a:rPr>
                        <a:t>薄い</a:t>
                      </a:r>
                      <a:endParaRPr sz="1400" u="none" strike="noStrike" cap="none" dirty="0">
                        <a:latin typeface="Meiryo UI" panose="020B0604030504040204" pitchFamily="50" charset="-128"/>
                        <a:ea typeface="Meiryo UI" panose="020B0604030504040204" pitchFamily="50" charset="-128"/>
                      </a:endParaRPr>
                    </a:p>
                  </a:txBody>
                  <a:tcPr marL="91450" marR="91450" marT="45725" marB="45725">
                    <a:lnL w="9525" cap="flat" cmpd="sng">
                      <a:solidFill>
                        <a:schemeClr val="accent2"/>
                      </a:solidFill>
                      <a:prstDash val="solid"/>
                      <a:round/>
                      <a:headEnd type="none" w="sm" len="sm"/>
                      <a:tailEnd type="none" w="sm" len="sm"/>
                    </a:lnL>
                    <a:lnR w="9525" cap="flat" cmpd="sng">
                      <a:solidFill>
                        <a:schemeClr val="accent2"/>
                      </a:solidFill>
                      <a:prstDash val="solid"/>
                      <a:round/>
                      <a:headEnd type="none" w="sm" len="sm"/>
                      <a:tailEnd type="none" w="sm" len="sm"/>
                    </a:lnR>
                    <a:lnT w="9525" cap="flat" cmpd="sng">
                      <a:solidFill>
                        <a:schemeClr val="accent2"/>
                      </a:solidFill>
                      <a:prstDash val="solid"/>
                      <a:round/>
                      <a:headEnd type="none" w="sm" len="sm"/>
                      <a:tailEnd type="none" w="sm" len="sm"/>
                    </a:lnT>
                    <a:lnB w="9525" cap="flat" cmpd="sng">
                      <a:solidFill>
                        <a:schemeClr val="accent2"/>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ja-JP" altLang="en-US" sz="1400" u="none" strike="noStrike" cap="none" dirty="0">
                          <a:latin typeface="Meiryo UI" panose="020B0604030504040204" pitchFamily="50" charset="-128"/>
                          <a:ea typeface="Meiryo UI" panose="020B0604030504040204" pitchFamily="50" charset="-128"/>
                        </a:rPr>
                        <a:t>最も薄い</a:t>
                      </a:r>
                      <a:endParaRPr sz="1400" u="none" strike="noStrike" cap="none" dirty="0">
                        <a:latin typeface="Meiryo UI" panose="020B0604030504040204" pitchFamily="50" charset="-128"/>
                        <a:ea typeface="Meiryo UI" panose="020B0604030504040204" pitchFamily="50" charset="-128"/>
                      </a:endParaRPr>
                    </a:p>
                  </a:txBody>
                  <a:tcPr marL="91450" marR="91450" marT="45725" marB="45725">
                    <a:lnL w="9525" cap="flat" cmpd="sng">
                      <a:solidFill>
                        <a:schemeClr val="accent2"/>
                      </a:solidFill>
                      <a:prstDash val="solid"/>
                      <a:round/>
                      <a:headEnd type="none" w="sm" len="sm"/>
                      <a:tailEnd type="none" w="sm" len="sm"/>
                    </a:lnL>
                    <a:lnR w="9525" cap="flat" cmpd="sng">
                      <a:solidFill>
                        <a:schemeClr val="accent2"/>
                      </a:solidFill>
                      <a:prstDash val="solid"/>
                      <a:round/>
                      <a:headEnd type="none" w="sm" len="sm"/>
                      <a:tailEnd type="none" w="sm" len="sm"/>
                    </a:lnR>
                    <a:lnT w="9525" cap="flat" cmpd="sng">
                      <a:solidFill>
                        <a:schemeClr val="accent2"/>
                      </a:solidFill>
                      <a:prstDash val="solid"/>
                      <a:round/>
                      <a:headEnd type="none" w="sm" len="sm"/>
                      <a:tailEnd type="none" w="sm" len="sm"/>
                    </a:lnT>
                    <a:lnB w="9525" cap="flat" cmpd="sng">
                      <a:solidFill>
                        <a:schemeClr val="accent2"/>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ja-JP" altLang="en-US" sz="1400" u="none" strike="noStrike" cap="none" dirty="0">
                          <a:latin typeface="Meiryo UI" panose="020B0604030504040204" pitchFamily="50" charset="-128"/>
                          <a:ea typeface="Meiryo UI" panose="020B0604030504040204" pitchFamily="50" charset="-128"/>
                        </a:rPr>
                        <a:t>コンパクトな縦置き</a:t>
                      </a:r>
                      <a:endParaRPr sz="1400" u="none" strike="noStrike" cap="none" dirty="0">
                        <a:latin typeface="Meiryo UI" panose="020B0604030504040204" pitchFamily="50" charset="-128"/>
                        <a:ea typeface="Meiryo UI" panose="020B0604030504040204" pitchFamily="50" charset="-128"/>
                      </a:endParaRPr>
                    </a:p>
                  </a:txBody>
                  <a:tcPr marL="91450" marR="91450" marT="45725" marB="45725">
                    <a:lnL w="9525" cap="flat" cmpd="sng">
                      <a:solidFill>
                        <a:schemeClr val="accent2"/>
                      </a:solidFill>
                      <a:prstDash val="solid"/>
                      <a:round/>
                      <a:headEnd type="none" w="sm" len="sm"/>
                      <a:tailEnd type="none" w="sm" len="sm"/>
                    </a:lnL>
                    <a:lnR w="9525" cap="flat" cmpd="sng">
                      <a:solidFill>
                        <a:schemeClr val="accent2"/>
                      </a:solidFill>
                      <a:prstDash val="solid"/>
                      <a:round/>
                      <a:headEnd type="none" w="sm" len="sm"/>
                      <a:tailEnd type="none" w="sm" len="sm"/>
                    </a:lnR>
                    <a:lnT w="9525" cap="flat" cmpd="sng">
                      <a:solidFill>
                        <a:schemeClr val="accent2"/>
                      </a:solidFill>
                      <a:prstDash val="solid"/>
                      <a:round/>
                      <a:headEnd type="none" w="sm" len="sm"/>
                      <a:tailEnd type="none" w="sm" len="sm"/>
                    </a:lnT>
                    <a:lnB w="9525" cap="flat" cmpd="sng">
                      <a:solidFill>
                        <a:schemeClr val="accent2"/>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
        <p:nvSpPr>
          <p:cNvPr id="107" name="Google Shape;107;p19"/>
          <p:cNvSpPr txBox="1">
            <a:spLocks noGrp="1"/>
          </p:cNvSpPr>
          <p:nvPr>
            <p:ph type="title"/>
          </p:nvPr>
        </p:nvSpPr>
        <p:spPr>
          <a:xfrm>
            <a:off x="157766" y="72027"/>
            <a:ext cx="8833240" cy="642167"/>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3200"/>
              <a:buNone/>
            </a:pPr>
            <a:r>
              <a:rPr lang="en-US" sz="2400" dirty="0" err="1"/>
              <a:t>デスクトップデュアル</a:t>
            </a:r>
            <a:r>
              <a:rPr lang="en-US" sz="2400" dirty="0"/>
              <a:t> 2.5GbE </a:t>
            </a:r>
            <a:r>
              <a:rPr lang="en-US" sz="2400" dirty="0" err="1"/>
              <a:t>低ノイズNASの選び方</a:t>
            </a:r>
            <a:endParaRPr sz="2400" dirty="0">
              <a:sym typeface="Arial"/>
            </a:endParaRPr>
          </a:p>
        </p:txBody>
      </p:sp>
      <p:pic>
        <p:nvPicPr>
          <p:cNvPr id="108" name="Google Shape;108;p19" descr="一張含有 文字, 電子用品, 室內, 投影機 的圖片&#10;&#10;自動產生的描述"/>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572000" y="1972792"/>
            <a:ext cx="1571602" cy="1013460"/>
          </a:xfrm>
          <a:prstGeom prst="rect">
            <a:avLst/>
          </a:prstGeom>
          <a:noFill/>
          <a:ln>
            <a:noFill/>
          </a:ln>
        </p:spPr>
      </p:pic>
      <p:pic>
        <p:nvPicPr>
          <p:cNvPr id="109" name="Google Shape;109;p19" descr="一張含有 文字, 電子用品, 室內, 投影機 的圖片&#10;&#10;自動產生的描述"/>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2752436" y="1999800"/>
            <a:ext cx="1487837" cy="959443"/>
          </a:xfrm>
          <a:prstGeom prst="rect">
            <a:avLst/>
          </a:prstGeom>
          <a:noFill/>
          <a:ln>
            <a:noFill/>
          </a:ln>
        </p:spPr>
      </p:pic>
      <p:pic>
        <p:nvPicPr>
          <p:cNvPr id="110" name="Google Shape;110;p19"/>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6215852" y="1754920"/>
            <a:ext cx="2149119" cy="1386122"/>
          </a:xfrm>
          <a:prstGeom prst="rect">
            <a:avLst/>
          </a:prstGeom>
          <a:noFill/>
          <a:ln>
            <a:noFill/>
          </a:ln>
        </p:spPr>
      </p:pic>
      <p:sp>
        <p:nvSpPr>
          <p:cNvPr id="111" name="Google Shape;111;p19"/>
          <p:cNvSpPr txBox="1"/>
          <p:nvPr/>
        </p:nvSpPr>
        <p:spPr>
          <a:xfrm>
            <a:off x="157657" y="593626"/>
            <a:ext cx="8375538" cy="910699"/>
          </a:xfrm>
          <a:prstGeom prst="rect">
            <a:avLst/>
          </a:prstGeom>
          <a:noFill/>
          <a:ln>
            <a:noFill/>
          </a:ln>
        </p:spPr>
        <p:txBody>
          <a:bodyPr spcFirstLastPara="1" wrap="square" lIns="91425" tIns="45700" rIns="91425" bIns="45700" anchor="t" anchorCtr="0">
            <a:noAutofit/>
          </a:bodyPr>
          <a:lstStyle/>
          <a:p>
            <a:pPr lvl="0">
              <a:lnSpc>
                <a:spcPct val="130000"/>
              </a:lnSpc>
            </a:pPr>
            <a:r>
              <a:rPr lang="en-US" altLang="ja-JP" sz="1050" dirty="0">
                <a:solidFill>
                  <a:schemeClr val="lt2"/>
                </a:solidFill>
                <a:latin typeface="Meiryo UI" panose="020B0604030504040204" pitchFamily="50" charset="-128"/>
                <a:ea typeface="Meiryo UI" panose="020B0604030504040204" pitchFamily="50" charset="-128"/>
              </a:rPr>
              <a:t>QNAP</a:t>
            </a:r>
            <a:r>
              <a:rPr lang="ja-JP" altLang="en-US" sz="1050" dirty="0">
                <a:solidFill>
                  <a:schemeClr val="lt2"/>
                </a:solidFill>
                <a:latin typeface="Meiryo UI" panose="020B0604030504040204" pitchFamily="50" charset="-128"/>
                <a:ea typeface="Meiryo UI" panose="020B0604030504040204" pitchFamily="50" charset="-128"/>
              </a:rPr>
              <a:t>は顧客向けにデュアルポート</a:t>
            </a:r>
            <a:r>
              <a:rPr lang="en-US" altLang="ja-JP" sz="1050" dirty="0">
                <a:solidFill>
                  <a:schemeClr val="lt2"/>
                </a:solidFill>
                <a:latin typeface="Meiryo UI" panose="020B0604030504040204" pitchFamily="50" charset="-128"/>
                <a:ea typeface="Meiryo UI" panose="020B0604030504040204" pitchFamily="50" charset="-128"/>
              </a:rPr>
              <a:t>2.5GbE</a:t>
            </a:r>
            <a:r>
              <a:rPr lang="ja-JP" altLang="en-US" sz="1050" dirty="0">
                <a:solidFill>
                  <a:schemeClr val="lt2"/>
                </a:solidFill>
                <a:latin typeface="Meiryo UI" panose="020B0604030504040204" pitchFamily="50" charset="-128"/>
                <a:ea typeface="Meiryo UI" panose="020B0604030504040204" pitchFamily="50" charset="-128"/>
              </a:rPr>
              <a:t>をサポートするデスクトップ低騒音</a:t>
            </a:r>
            <a:r>
              <a:rPr lang="en-US" altLang="ja-JP" sz="1050" dirty="0">
                <a:solidFill>
                  <a:schemeClr val="lt2"/>
                </a:solidFill>
                <a:latin typeface="Meiryo UI" panose="020B0604030504040204" pitchFamily="50" charset="-128"/>
                <a:ea typeface="Meiryo UI" panose="020B0604030504040204" pitchFamily="50" charset="-128"/>
              </a:rPr>
              <a:t>NAS 3</a:t>
            </a:r>
            <a:r>
              <a:rPr lang="ja-JP" altLang="en-US" sz="1050" dirty="0">
                <a:solidFill>
                  <a:schemeClr val="lt2"/>
                </a:solidFill>
                <a:latin typeface="Meiryo UI" panose="020B0604030504040204" pitchFamily="50" charset="-128"/>
                <a:ea typeface="Meiryo UI" panose="020B0604030504040204" pitchFamily="50" charset="-128"/>
              </a:rPr>
              <a:t>機種を提供します。今回の主な推奨品は新しい</a:t>
            </a:r>
            <a:r>
              <a:rPr lang="en-US" altLang="ja-JP" sz="1050" dirty="0">
                <a:solidFill>
                  <a:schemeClr val="lt2"/>
                </a:solidFill>
                <a:latin typeface="Meiryo UI" panose="020B0604030504040204" pitchFamily="50" charset="-128"/>
                <a:ea typeface="Meiryo UI" panose="020B0604030504040204" pitchFamily="50" charset="-128"/>
              </a:rPr>
              <a:t>TS-410E</a:t>
            </a:r>
            <a:r>
              <a:rPr lang="ja-JP" altLang="en-US" sz="1050" dirty="0">
                <a:solidFill>
                  <a:schemeClr val="lt2"/>
                </a:solidFill>
                <a:latin typeface="Meiryo UI" panose="020B0604030504040204" pitchFamily="50" charset="-128"/>
                <a:ea typeface="Meiryo UI" panose="020B0604030504040204" pitchFamily="50" charset="-128"/>
              </a:rPr>
              <a:t>で、</a:t>
            </a:r>
            <a:r>
              <a:rPr lang="en-US" altLang="ja-JP" sz="1050" dirty="0">
                <a:solidFill>
                  <a:schemeClr val="lt2"/>
                </a:solidFill>
                <a:latin typeface="Meiryo UI" panose="020B0604030504040204" pitchFamily="50" charset="-128"/>
                <a:ea typeface="Meiryo UI" panose="020B0604030504040204" pitchFamily="50" charset="-128"/>
              </a:rPr>
              <a:t>2.5</a:t>
            </a:r>
            <a:r>
              <a:rPr lang="ja-JP" altLang="en-US" sz="1050" dirty="0">
                <a:solidFill>
                  <a:schemeClr val="lt2"/>
                </a:solidFill>
                <a:latin typeface="Meiryo UI" panose="020B0604030504040204" pitchFamily="50" charset="-128"/>
                <a:ea typeface="Meiryo UI" panose="020B0604030504040204" pitchFamily="50" charset="-128"/>
              </a:rPr>
              <a:t>インチ</a:t>
            </a:r>
            <a:r>
              <a:rPr lang="en-US" altLang="ja-JP" sz="1050" dirty="0">
                <a:solidFill>
                  <a:schemeClr val="lt2"/>
                </a:solidFill>
                <a:latin typeface="Meiryo UI" panose="020B0604030504040204" pitchFamily="50" charset="-128"/>
                <a:ea typeface="Meiryo UI" panose="020B0604030504040204" pitchFamily="50" charset="-128"/>
              </a:rPr>
              <a:t>SSD</a:t>
            </a:r>
            <a:r>
              <a:rPr lang="ja-JP" altLang="en-US" sz="1050" dirty="0">
                <a:solidFill>
                  <a:schemeClr val="lt2"/>
                </a:solidFill>
                <a:latin typeface="Meiryo UI" panose="020B0604030504040204" pitchFamily="50" charset="-128"/>
                <a:ea typeface="Meiryo UI" panose="020B0604030504040204" pitchFamily="50" charset="-128"/>
              </a:rPr>
              <a:t>をサポートし、ファンレス設計で、特に音に敏感な</a:t>
            </a:r>
            <a:r>
              <a:rPr lang="en-US" altLang="ja-JP" sz="1050" dirty="0">
                <a:solidFill>
                  <a:schemeClr val="lt2"/>
                </a:solidFill>
                <a:latin typeface="Meiryo UI" panose="020B0604030504040204" pitchFamily="50" charset="-128"/>
                <a:ea typeface="Meiryo UI" panose="020B0604030504040204" pitchFamily="50" charset="-128"/>
              </a:rPr>
              <a:t>NAS</a:t>
            </a:r>
            <a:r>
              <a:rPr lang="ja-JP" altLang="en-US" sz="1050" dirty="0">
                <a:solidFill>
                  <a:schemeClr val="lt2"/>
                </a:solidFill>
                <a:latin typeface="Meiryo UI" panose="020B0604030504040204" pitchFamily="50" charset="-128"/>
                <a:ea typeface="Meiryo UI" panose="020B0604030504040204" pitchFamily="50" charset="-128"/>
              </a:rPr>
              <a:t>周囲に適しています。</a:t>
            </a:r>
            <a:r>
              <a:rPr lang="en-US" altLang="ja-JP" sz="1050" dirty="0">
                <a:solidFill>
                  <a:schemeClr val="lt2"/>
                </a:solidFill>
                <a:latin typeface="Meiryo UI" panose="020B0604030504040204" pitchFamily="50" charset="-128"/>
                <a:ea typeface="Meiryo UI" panose="020B0604030504040204" pitchFamily="50" charset="-128"/>
              </a:rPr>
              <a:t>HS-264</a:t>
            </a:r>
            <a:r>
              <a:rPr lang="ja-JP" altLang="en-US" sz="1050" dirty="0">
                <a:solidFill>
                  <a:schemeClr val="lt2"/>
                </a:solidFill>
                <a:latin typeface="Meiryo UI" panose="020B0604030504040204" pitchFamily="50" charset="-128"/>
                <a:ea typeface="Meiryo UI" panose="020B0604030504040204" pitchFamily="50" charset="-128"/>
              </a:rPr>
              <a:t>もファンレス設計で、</a:t>
            </a:r>
            <a:r>
              <a:rPr lang="en-US" altLang="ja-JP" sz="1050" dirty="0">
                <a:solidFill>
                  <a:schemeClr val="lt2"/>
                </a:solidFill>
                <a:latin typeface="Meiryo UI" panose="020B0604030504040204" pitchFamily="50" charset="-128"/>
                <a:ea typeface="Meiryo UI" panose="020B0604030504040204" pitchFamily="50" charset="-128"/>
              </a:rPr>
              <a:t>3.5</a:t>
            </a:r>
            <a:r>
              <a:rPr lang="ja-JP" altLang="en-US" sz="1050" dirty="0">
                <a:solidFill>
                  <a:schemeClr val="lt2"/>
                </a:solidFill>
                <a:latin typeface="Meiryo UI" panose="020B0604030504040204" pitchFamily="50" charset="-128"/>
                <a:ea typeface="Meiryo UI" panose="020B0604030504040204" pitchFamily="50" charset="-128"/>
              </a:rPr>
              <a:t>インチの大容量ハードディスクをサポートしているため、ユーザーは通常このモデルを選択します。最後に、</a:t>
            </a:r>
            <a:r>
              <a:rPr lang="en-US" altLang="ja-JP" sz="1050" dirty="0">
                <a:solidFill>
                  <a:schemeClr val="lt2"/>
                </a:solidFill>
                <a:latin typeface="Meiryo UI" panose="020B0604030504040204" pitchFamily="50" charset="-128"/>
                <a:ea typeface="Meiryo UI" panose="020B0604030504040204" pitchFamily="50" charset="-128"/>
              </a:rPr>
              <a:t>TBS-464</a:t>
            </a:r>
            <a:r>
              <a:rPr lang="ja-JP" altLang="en-US" sz="1050" dirty="0">
                <a:solidFill>
                  <a:schemeClr val="lt2"/>
                </a:solidFill>
                <a:latin typeface="Meiryo UI" panose="020B0604030504040204" pitchFamily="50" charset="-128"/>
                <a:ea typeface="Meiryo UI" panose="020B0604030504040204" pitchFamily="50" charset="-128"/>
              </a:rPr>
              <a:t>は</a:t>
            </a:r>
            <a:r>
              <a:rPr lang="en-US" altLang="ja-JP" sz="1050" dirty="0" err="1">
                <a:solidFill>
                  <a:schemeClr val="lt2"/>
                </a:solidFill>
                <a:latin typeface="Meiryo UI" panose="020B0604030504040204" pitchFamily="50" charset="-128"/>
                <a:ea typeface="Meiryo UI" panose="020B0604030504040204" pitchFamily="50" charset="-128"/>
              </a:rPr>
              <a:t>PCIe</a:t>
            </a:r>
            <a:r>
              <a:rPr lang="en-US" altLang="ja-JP" sz="1050" dirty="0">
                <a:solidFill>
                  <a:schemeClr val="lt2"/>
                </a:solidFill>
                <a:latin typeface="Meiryo UI" panose="020B0604030504040204" pitchFamily="50" charset="-128"/>
                <a:ea typeface="Meiryo UI" panose="020B0604030504040204" pitchFamily="50" charset="-128"/>
              </a:rPr>
              <a:t> </a:t>
            </a:r>
            <a:r>
              <a:rPr lang="en-US" altLang="ja-JP" sz="1050" dirty="0" err="1">
                <a:solidFill>
                  <a:schemeClr val="lt2"/>
                </a:solidFill>
                <a:latin typeface="Meiryo UI" panose="020B0604030504040204" pitchFamily="50" charset="-128"/>
                <a:ea typeface="Meiryo UI" panose="020B0604030504040204" pitchFamily="50" charset="-128"/>
              </a:rPr>
              <a:t>NVMe</a:t>
            </a:r>
            <a:r>
              <a:rPr lang="en-US" altLang="ja-JP" sz="1050" dirty="0">
                <a:solidFill>
                  <a:schemeClr val="lt2"/>
                </a:solidFill>
                <a:latin typeface="Meiryo UI" panose="020B0604030504040204" pitchFamily="50" charset="-128"/>
                <a:ea typeface="Meiryo UI" panose="020B0604030504040204" pitchFamily="50" charset="-128"/>
              </a:rPr>
              <a:t> SSD</a:t>
            </a:r>
            <a:r>
              <a:rPr lang="ja-JP" altLang="en-US" sz="1050" dirty="0">
                <a:solidFill>
                  <a:schemeClr val="lt2"/>
                </a:solidFill>
                <a:latin typeface="Meiryo UI" panose="020B0604030504040204" pitchFamily="50" charset="-128"/>
                <a:ea typeface="Meiryo UI" panose="020B0604030504040204" pitchFamily="50" charset="-128"/>
              </a:rPr>
              <a:t>をサポートし、最高のドライブアクセス性能と最も薄いサイズを持っています。</a:t>
            </a:r>
            <a:endParaRPr sz="800" b="0" i="0" u="none" strike="noStrike" cap="none" dirty="0">
              <a:solidFill>
                <a:schemeClr val="lt2"/>
              </a:solidFill>
              <a:latin typeface="Meiryo UI" panose="020B0604030504040204" pitchFamily="50" charset="-128"/>
              <a:ea typeface="Meiryo UI" panose="020B0604030504040204" pitchFamily="50" charset="-128"/>
              <a:sym typeface="Arial"/>
            </a:endParaRPr>
          </a:p>
        </p:txBody>
      </p:sp>
      <p:grpSp>
        <p:nvGrpSpPr>
          <p:cNvPr id="112" name="Google Shape;112;p19"/>
          <p:cNvGrpSpPr/>
          <p:nvPr/>
        </p:nvGrpSpPr>
        <p:grpSpPr>
          <a:xfrm rot="999230">
            <a:off x="7765054" y="1425150"/>
            <a:ext cx="1148671" cy="927565"/>
            <a:chOff x="8163200" y="1243746"/>
            <a:chExt cx="1148671" cy="927565"/>
          </a:xfrm>
        </p:grpSpPr>
        <p:pic>
          <p:nvPicPr>
            <p:cNvPr id="113" name="Google Shape;113;p19"/>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rot="1307200">
              <a:off x="8163200" y="1243746"/>
              <a:ext cx="1148671" cy="927565"/>
            </a:xfrm>
            <a:prstGeom prst="rect">
              <a:avLst/>
            </a:prstGeom>
            <a:noFill/>
            <a:ln>
              <a:noFill/>
            </a:ln>
          </p:spPr>
        </p:pic>
        <p:sp>
          <p:nvSpPr>
            <p:cNvPr id="114" name="Google Shape;114;p19"/>
            <p:cNvSpPr txBox="1"/>
            <p:nvPr/>
          </p:nvSpPr>
          <p:spPr>
            <a:xfrm>
              <a:off x="8389196" y="1247908"/>
              <a:ext cx="778410" cy="70784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000" b="1" i="0" u="none" strike="noStrike" cap="none" dirty="0">
                  <a:solidFill>
                    <a:schemeClr val="lt1"/>
                  </a:solidFill>
                  <a:latin typeface="Meiryo UI" panose="020B0604030504040204" pitchFamily="50" charset="-128"/>
                  <a:ea typeface="Meiryo UI" panose="020B0604030504040204" pitchFamily="50" charset="-128"/>
                  <a:sym typeface="Arial"/>
                </a:rPr>
                <a:t>NEW</a:t>
              </a:r>
              <a:endParaRPr sz="2000" b="1" i="0" u="none" strike="noStrike" cap="none" dirty="0">
                <a:solidFill>
                  <a:schemeClr val="lt1"/>
                </a:solidFill>
                <a:latin typeface="Meiryo UI" panose="020B0604030504040204" pitchFamily="50" charset="-128"/>
                <a:ea typeface="Meiryo UI" panose="020B0604030504040204" pitchFamily="50" charset="-128"/>
                <a:sym typeface="Arial"/>
              </a:endParaRPr>
            </a:p>
          </p:txBody>
        </p:sp>
      </p:grpSp>
      <p:pic>
        <p:nvPicPr>
          <p:cNvPr id="115" name="Google Shape;115;p19"/>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3854224" y="3574445"/>
            <a:ext cx="424922" cy="458152"/>
          </a:xfrm>
          <a:prstGeom prst="rect">
            <a:avLst/>
          </a:prstGeom>
          <a:noFill/>
          <a:ln>
            <a:noFill/>
          </a:ln>
        </p:spPr>
      </p:pic>
      <p:pic>
        <p:nvPicPr>
          <p:cNvPr id="116" name="Google Shape;116;p19"/>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5805610" y="3947329"/>
            <a:ext cx="424922" cy="458152"/>
          </a:xfrm>
          <a:prstGeom prst="rect">
            <a:avLst/>
          </a:prstGeom>
          <a:noFill/>
          <a:ln>
            <a:noFill/>
          </a:ln>
        </p:spPr>
      </p:pic>
      <p:pic>
        <p:nvPicPr>
          <p:cNvPr id="117" name="Google Shape;117;p19"/>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8189636" y="3216438"/>
            <a:ext cx="424922" cy="458152"/>
          </a:xfrm>
          <a:prstGeom prst="rect">
            <a:avLst/>
          </a:prstGeom>
          <a:noFill/>
          <a:ln>
            <a:noFill/>
          </a:ln>
        </p:spPr>
      </p:pic>
      <p:pic>
        <p:nvPicPr>
          <p:cNvPr id="118" name="Google Shape;118;p19"/>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rot="10800000">
            <a:off x="1091647" y="1981561"/>
            <a:ext cx="900000" cy="900000"/>
          </a:xfrm>
          <a:prstGeom prst="roundRect">
            <a:avLst>
              <a:gd name="adj" fmla="val 16667"/>
            </a:avLst>
          </a:prstGeom>
          <a:noFill/>
          <a:ln>
            <a:noFill/>
          </a:ln>
          <a:effectLst>
            <a:outerShdw blurRad="63500" sx="102000" sy="102000" algn="ctr" rotWithShape="0">
              <a:srgbClr val="000000">
                <a:alpha val="40000"/>
              </a:srgbClr>
            </a:outerShdw>
          </a:effectLst>
        </p:spPr>
      </p:pic>
      <p:pic>
        <p:nvPicPr>
          <p:cNvPr id="119" name="Google Shape;119;p19"/>
          <p:cNvPicPr preferRelativeResize="0"/>
          <p:nvPr/>
        </p:nvPicPr>
        <p:blipFill rotWithShape="1">
          <a:blip r:embed="rId9" cstate="screen">
            <a:alphaModFix/>
            <a:extLst>
              <a:ext uri="{28A0092B-C50C-407E-A947-70E740481C1C}">
                <a14:useLocalDpi xmlns:a14="http://schemas.microsoft.com/office/drawing/2010/main"/>
              </a:ext>
            </a:extLst>
          </a:blip>
          <a:srcRect/>
          <a:stretch/>
        </p:blipFill>
        <p:spPr>
          <a:xfrm>
            <a:off x="1192887" y="2127458"/>
            <a:ext cx="691217" cy="59801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pic>
        <p:nvPicPr>
          <p:cNvPr id="124" name="Google Shape;124;p20"/>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361081" y="2641453"/>
            <a:ext cx="2345677" cy="1558661"/>
          </a:xfrm>
          <a:prstGeom prst="rect">
            <a:avLst/>
          </a:prstGeom>
          <a:noFill/>
          <a:ln>
            <a:noFill/>
          </a:ln>
        </p:spPr>
      </p:pic>
      <p:pic>
        <p:nvPicPr>
          <p:cNvPr id="125" name="Google Shape;125;p20"/>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235490" y="2641453"/>
            <a:ext cx="2345677" cy="1558661"/>
          </a:xfrm>
          <a:prstGeom prst="rect">
            <a:avLst/>
          </a:prstGeom>
          <a:noFill/>
          <a:ln>
            <a:noFill/>
          </a:ln>
        </p:spPr>
      </p:pic>
      <p:sp>
        <p:nvSpPr>
          <p:cNvPr id="126" name="Google Shape;126;p20"/>
          <p:cNvSpPr txBox="1">
            <a:spLocks noGrp="1"/>
          </p:cNvSpPr>
          <p:nvPr>
            <p:ph type="title"/>
          </p:nvPr>
        </p:nvSpPr>
        <p:spPr>
          <a:xfrm>
            <a:off x="152994" y="182080"/>
            <a:ext cx="8833240" cy="642167"/>
          </a:xfrm>
          <a:prstGeom prst="rect">
            <a:avLst/>
          </a:prstGeom>
          <a:noFill/>
          <a:ln>
            <a:noFill/>
          </a:ln>
        </p:spPr>
        <p:txBody>
          <a:bodyPr spcFirstLastPara="1" wrap="square" lIns="91425" tIns="91425" rIns="91425" bIns="91425" anchor="ctr" anchorCtr="0">
            <a:noAutofit/>
          </a:bodyPr>
          <a:lstStyle/>
          <a:p>
            <a:pPr lvl="0"/>
            <a:r>
              <a:rPr lang="en-US" altLang="ja-JP" sz="2800" dirty="0"/>
              <a:t>NAS</a:t>
            </a:r>
            <a:r>
              <a:rPr lang="ja-JP" altLang="en-US" sz="2800" dirty="0"/>
              <a:t>に</a:t>
            </a:r>
            <a:r>
              <a:rPr lang="en-US" altLang="ja-JP" sz="2800" dirty="0"/>
              <a:t>2.5</a:t>
            </a:r>
            <a:r>
              <a:rPr lang="ja-JP" altLang="en-US" sz="2800" dirty="0"/>
              <a:t>インチ</a:t>
            </a:r>
            <a:r>
              <a:rPr lang="en-US" altLang="ja-JP" sz="2800" dirty="0"/>
              <a:t>SATA SSD</a:t>
            </a:r>
            <a:r>
              <a:rPr lang="ja-JP" altLang="en-US" sz="2800" dirty="0"/>
              <a:t>ドライブを選ぶ理由とは？</a:t>
            </a:r>
            <a:endParaRPr sz="2800" dirty="0"/>
          </a:p>
        </p:txBody>
      </p:sp>
      <p:sp>
        <p:nvSpPr>
          <p:cNvPr id="127" name="Google Shape;127;p20"/>
          <p:cNvSpPr txBox="1"/>
          <p:nvPr/>
        </p:nvSpPr>
        <p:spPr>
          <a:xfrm>
            <a:off x="4605415" y="824247"/>
            <a:ext cx="4347031" cy="582455"/>
          </a:xfrm>
          <a:prstGeom prst="rect">
            <a:avLst/>
          </a:prstGeom>
          <a:noFill/>
          <a:ln>
            <a:noFill/>
          </a:ln>
        </p:spPr>
        <p:txBody>
          <a:bodyPr spcFirstLastPara="1" wrap="square" lIns="91425" tIns="91425" rIns="91425" bIns="91425" anchor="t" anchorCtr="0">
            <a:noAutofit/>
          </a:bodyPr>
          <a:lstStyle/>
          <a:p>
            <a:pPr lvl="0">
              <a:buClr>
                <a:schemeClr val="dk1"/>
              </a:buClr>
              <a:buSzPts val="935"/>
            </a:pPr>
            <a:r>
              <a:rPr lang="ja-JP" altLang="en-US" sz="1800" b="1" dirty="0">
                <a:solidFill>
                  <a:srgbClr val="744922"/>
                </a:solidFill>
                <a:latin typeface="Meiryo UI" panose="020B0604030504040204" pitchFamily="50" charset="-128"/>
                <a:ea typeface="Meiryo UI" panose="020B0604030504040204" pitchFamily="50" charset="-128"/>
              </a:rPr>
              <a:t>信頼性と静音性に優れる</a:t>
            </a:r>
            <a:r>
              <a:rPr lang="en-US" altLang="ja-JP" sz="1800" b="1" dirty="0">
                <a:solidFill>
                  <a:srgbClr val="744922"/>
                </a:solidFill>
                <a:latin typeface="Meiryo UI" panose="020B0604030504040204" pitchFamily="50" charset="-128"/>
                <a:ea typeface="Meiryo UI" panose="020B0604030504040204" pitchFamily="50" charset="-128"/>
              </a:rPr>
              <a:t>2.5</a:t>
            </a:r>
            <a:r>
              <a:rPr lang="ja-JP" altLang="en-US" sz="1800" b="1" dirty="0">
                <a:solidFill>
                  <a:srgbClr val="744922"/>
                </a:solidFill>
                <a:latin typeface="Meiryo UI" panose="020B0604030504040204" pitchFamily="50" charset="-128"/>
                <a:ea typeface="Meiryo UI" panose="020B0604030504040204" pitchFamily="50" charset="-128"/>
              </a:rPr>
              <a:t>インチ</a:t>
            </a:r>
            <a:r>
              <a:rPr lang="en-US" altLang="ja-JP" sz="1800" b="1" dirty="0">
                <a:solidFill>
                  <a:srgbClr val="744922"/>
                </a:solidFill>
                <a:latin typeface="Meiryo UI" panose="020B0604030504040204" pitchFamily="50" charset="-128"/>
                <a:ea typeface="Meiryo UI" panose="020B0604030504040204" pitchFamily="50" charset="-128"/>
              </a:rPr>
              <a:t>SSD</a:t>
            </a:r>
            <a:endParaRPr lang="ja-JP" altLang="en-US" sz="1800" b="1" dirty="0">
              <a:solidFill>
                <a:srgbClr val="744922"/>
              </a:solidFill>
              <a:latin typeface="Meiryo UI" panose="020B0604030504040204" pitchFamily="50" charset="-128"/>
              <a:ea typeface="Meiryo UI" panose="020B0604030504040204" pitchFamily="50" charset="-128"/>
            </a:endParaRPr>
          </a:p>
        </p:txBody>
      </p:sp>
      <p:sp>
        <p:nvSpPr>
          <p:cNvPr id="128" name="Google Shape;128;p20"/>
          <p:cNvSpPr txBox="1"/>
          <p:nvPr/>
        </p:nvSpPr>
        <p:spPr>
          <a:xfrm>
            <a:off x="4605415" y="1182866"/>
            <a:ext cx="4160130" cy="1395327"/>
          </a:xfrm>
          <a:prstGeom prst="rect">
            <a:avLst/>
          </a:prstGeom>
          <a:noFill/>
          <a:ln>
            <a:noFill/>
          </a:ln>
        </p:spPr>
        <p:txBody>
          <a:bodyPr spcFirstLastPara="1" wrap="square" lIns="91425" tIns="91425" rIns="91425" bIns="91425" anchor="t" anchorCtr="0">
            <a:noAutofit/>
          </a:bodyPr>
          <a:lstStyle/>
          <a:p>
            <a:pPr lvl="0">
              <a:lnSpc>
                <a:spcPct val="120000"/>
              </a:lnSpc>
              <a:buClr>
                <a:srgbClr val="F4D088"/>
              </a:buClr>
              <a:buSzPts val="1050"/>
            </a:pPr>
            <a:r>
              <a:rPr lang="ja-JP" altLang="en-US" sz="1050" dirty="0">
                <a:solidFill>
                  <a:schemeClr val="lt2"/>
                </a:solidFill>
                <a:latin typeface="Meiryo UI" panose="020B0604030504040204" pitchFamily="50" charset="-128"/>
                <a:ea typeface="Meiryo UI" panose="020B0604030504040204" pitchFamily="50" charset="-128"/>
              </a:rPr>
              <a:t>ディスクを回転させてデータの読み書きを行う従来の</a:t>
            </a:r>
            <a:r>
              <a:rPr lang="en-US" altLang="ja-JP" sz="1050" dirty="0">
                <a:solidFill>
                  <a:schemeClr val="lt2"/>
                </a:solidFill>
                <a:latin typeface="Meiryo UI" panose="020B0604030504040204" pitchFamily="50" charset="-128"/>
                <a:ea typeface="Meiryo UI" panose="020B0604030504040204" pitchFamily="50" charset="-128"/>
              </a:rPr>
              <a:t>HDD</a:t>
            </a:r>
            <a:r>
              <a:rPr lang="ja-JP" altLang="en-US" sz="1050" dirty="0">
                <a:solidFill>
                  <a:schemeClr val="lt2"/>
                </a:solidFill>
                <a:latin typeface="Meiryo UI" panose="020B0604030504040204" pitchFamily="50" charset="-128"/>
                <a:ea typeface="Meiryo UI" panose="020B0604030504040204" pitchFamily="50" charset="-128"/>
              </a:rPr>
              <a:t>は、振動のある場所には不向きです。また、</a:t>
            </a:r>
            <a:r>
              <a:rPr lang="en-US" altLang="ja-JP" sz="1050" dirty="0">
                <a:solidFill>
                  <a:schemeClr val="lt2"/>
                </a:solidFill>
                <a:latin typeface="Meiryo UI" panose="020B0604030504040204" pitchFamily="50" charset="-128"/>
                <a:ea typeface="Meiryo UI" panose="020B0604030504040204" pitchFamily="50" charset="-128"/>
              </a:rPr>
              <a:t>HDD</a:t>
            </a:r>
            <a:r>
              <a:rPr lang="ja-JP" altLang="en-US" sz="1050" dirty="0">
                <a:solidFill>
                  <a:schemeClr val="lt2"/>
                </a:solidFill>
                <a:latin typeface="Meiryo UI" panose="020B0604030504040204" pitchFamily="50" charset="-128"/>
                <a:ea typeface="Meiryo UI" panose="020B0604030504040204" pitchFamily="50" charset="-128"/>
              </a:rPr>
              <a:t>は移動・衝突により簡単に破損してしまいます。</a:t>
            </a:r>
            <a:r>
              <a:rPr lang="en-US" altLang="ja-JP" sz="1050" dirty="0">
                <a:solidFill>
                  <a:schemeClr val="lt2"/>
                </a:solidFill>
                <a:latin typeface="Meiryo UI" panose="020B0604030504040204" pitchFamily="50" charset="-128"/>
                <a:ea typeface="Meiryo UI" panose="020B0604030504040204" pitchFamily="50" charset="-128"/>
              </a:rPr>
              <a:t>2.5</a:t>
            </a:r>
            <a:r>
              <a:rPr lang="ja-JP" altLang="en-US" sz="1050" dirty="0">
                <a:solidFill>
                  <a:schemeClr val="lt2"/>
                </a:solidFill>
                <a:latin typeface="Meiryo UI" panose="020B0604030504040204" pitchFamily="50" charset="-128"/>
                <a:ea typeface="Meiryo UI" panose="020B0604030504040204" pitchFamily="50" charset="-128"/>
              </a:rPr>
              <a:t>インチ</a:t>
            </a:r>
            <a:r>
              <a:rPr lang="en-US" altLang="ja-JP" sz="1050" dirty="0">
                <a:solidFill>
                  <a:schemeClr val="lt2"/>
                </a:solidFill>
                <a:latin typeface="Meiryo UI" panose="020B0604030504040204" pitchFamily="50" charset="-128"/>
                <a:ea typeface="Meiryo UI" panose="020B0604030504040204" pitchFamily="50" charset="-128"/>
              </a:rPr>
              <a:t>SATA SSD</a:t>
            </a:r>
            <a:r>
              <a:rPr lang="ja-JP" altLang="en-US" sz="1050" dirty="0">
                <a:solidFill>
                  <a:schemeClr val="lt2"/>
                </a:solidFill>
                <a:latin typeface="Meiryo UI" panose="020B0604030504040204" pitchFamily="50" charset="-128"/>
                <a:ea typeface="Meiryo UI" panose="020B0604030504040204" pitchFamily="50" charset="-128"/>
              </a:rPr>
              <a:t>は、ディスクヘッドを使用せずフラッシュチップにデータを保存するため、衝撃や振動に強くなっています。また、</a:t>
            </a:r>
            <a:r>
              <a:rPr lang="en-US" altLang="ja-JP" sz="1050" dirty="0">
                <a:solidFill>
                  <a:schemeClr val="lt2"/>
                </a:solidFill>
                <a:latin typeface="Meiryo UI" panose="020B0604030504040204" pitchFamily="50" charset="-128"/>
                <a:ea typeface="Meiryo UI" panose="020B0604030504040204" pitchFamily="50" charset="-128"/>
              </a:rPr>
              <a:t>SSD</a:t>
            </a:r>
            <a:r>
              <a:rPr lang="ja-JP" altLang="en-US" sz="1050" dirty="0">
                <a:solidFill>
                  <a:schemeClr val="lt2"/>
                </a:solidFill>
                <a:latin typeface="Meiryo UI" panose="020B0604030504040204" pitchFamily="50" charset="-128"/>
                <a:ea typeface="Meiryo UI" panose="020B0604030504040204" pitchFamily="50" charset="-128"/>
              </a:rPr>
              <a:t>の性能は、</a:t>
            </a:r>
            <a:r>
              <a:rPr lang="en-US" altLang="ja-JP" sz="1050" dirty="0">
                <a:solidFill>
                  <a:schemeClr val="lt2"/>
                </a:solidFill>
                <a:latin typeface="Meiryo UI" panose="020B0604030504040204" pitchFamily="50" charset="-128"/>
                <a:ea typeface="Meiryo UI" panose="020B0604030504040204" pitchFamily="50" charset="-128"/>
              </a:rPr>
              <a:t>HDD</a:t>
            </a:r>
            <a:r>
              <a:rPr lang="ja-JP" altLang="en-US" sz="1050" dirty="0">
                <a:solidFill>
                  <a:schemeClr val="lt2"/>
                </a:solidFill>
                <a:latin typeface="Meiryo UI" panose="020B0604030504040204" pitchFamily="50" charset="-128"/>
                <a:ea typeface="Meiryo UI" panose="020B0604030504040204" pitchFamily="50" charset="-128"/>
              </a:rPr>
              <a:t>よりもはるかに高速です。</a:t>
            </a:r>
          </a:p>
          <a:p>
            <a:pPr lvl="0">
              <a:lnSpc>
                <a:spcPct val="120000"/>
              </a:lnSpc>
              <a:buClr>
                <a:srgbClr val="F4D088"/>
              </a:buClr>
              <a:buSzPts val="1050"/>
            </a:pPr>
            <a:endParaRPr lang="ja-JP" altLang="en-US" sz="1050" dirty="0">
              <a:solidFill>
                <a:schemeClr val="lt2"/>
              </a:solidFill>
              <a:latin typeface="Meiryo UI" panose="020B0604030504040204" pitchFamily="50" charset="-128"/>
              <a:ea typeface="Meiryo UI" panose="020B0604030504040204" pitchFamily="50" charset="-128"/>
            </a:endParaRPr>
          </a:p>
        </p:txBody>
      </p:sp>
      <p:sp>
        <p:nvSpPr>
          <p:cNvPr id="129" name="Google Shape;129;p20"/>
          <p:cNvSpPr txBox="1"/>
          <p:nvPr/>
        </p:nvSpPr>
        <p:spPr>
          <a:xfrm>
            <a:off x="465715" y="838849"/>
            <a:ext cx="4106286" cy="582455"/>
          </a:xfrm>
          <a:prstGeom prst="rect">
            <a:avLst/>
          </a:prstGeom>
          <a:noFill/>
          <a:ln>
            <a:noFill/>
          </a:ln>
        </p:spPr>
        <p:txBody>
          <a:bodyPr spcFirstLastPara="1" wrap="square" lIns="91425" tIns="91425" rIns="91425" bIns="91425" anchor="t" anchorCtr="0">
            <a:noAutofit/>
          </a:bodyPr>
          <a:lstStyle/>
          <a:p>
            <a:pPr lvl="0">
              <a:buClr>
                <a:schemeClr val="dk1"/>
              </a:buClr>
              <a:buSzPts val="935"/>
            </a:pPr>
            <a:r>
              <a:rPr lang="en-US" altLang="ja-JP" sz="1800" b="1" dirty="0">
                <a:solidFill>
                  <a:srgbClr val="744922"/>
                </a:solidFill>
                <a:latin typeface="Meiryo UI" panose="020B0604030504040204" pitchFamily="50" charset="-128"/>
                <a:ea typeface="Meiryo UI" panose="020B0604030504040204" pitchFamily="50" charset="-128"/>
              </a:rPr>
              <a:t>2.5</a:t>
            </a:r>
            <a:r>
              <a:rPr lang="ja-JP" altLang="en-US" sz="1800" b="1" dirty="0">
                <a:solidFill>
                  <a:srgbClr val="744922"/>
                </a:solidFill>
                <a:latin typeface="Meiryo UI" panose="020B0604030504040204" pitchFamily="50" charset="-128"/>
                <a:ea typeface="Meiryo UI" panose="020B0604030504040204" pitchFamily="50" charset="-128"/>
              </a:rPr>
              <a:t>インチ</a:t>
            </a:r>
            <a:r>
              <a:rPr lang="en-US" altLang="ja-JP" sz="1800" b="1" dirty="0">
                <a:solidFill>
                  <a:srgbClr val="744922"/>
                </a:solidFill>
                <a:latin typeface="Meiryo UI" panose="020B0604030504040204" pitchFamily="50" charset="-128"/>
                <a:ea typeface="Meiryo UI" panose="020B0604030504040204" pitchFamily="50" charset="-128"/>
              </a:rPr>
              <a:t>SATA SSD</a:t>
            </a:r>
            <a:r>
              <a:rPr lang="ja-JP" altLang="en-US" sz="1800" b="1" dirty="0">
                <a:solidFill>
                  <a:srgbClr val="744922"/>
                </a:solidFill>
                <a:latin typeface="Meiryo UI" panose="020B0604030504040204" pitchFamily="50" charset="-128"/>
                <a:ea typeface="Meiryo UI" panose="020B0604030504040204" pitchFamily="50" charset="-128"/>
              </a:rPr>
              <a:t>の優位性</a:t>
            </a:r>
            <a:endParaRPr sz="1800" b="1" dirty="0">
              <a:solidFill>
                <a:srgbClr val="744922"/>
              </a:solidFill>
              <a:latin typeface="Meiryo UI" panose="020B0604030504040204" pitchFamily="50" charset="-128"/>
              <a:ea typeface="Meiryo UI" panose="020B0604030504040204" pitchFamily="50" charset="-128"/>
            </a:endParaRPr>
          </a:p>
        </p:txBody>
      </p:sp>
      <p:sp>
        <p:nvSpPr>
          <p:cNvPr id="130" name="Google Shape;130;p20"/>
          <p:cNvSpPr txBox="1"/>
          <p:nvPr/>
        </p:nvSpPr>
        <p:spPr>
          <a:xfrm>
            <a:off x="465716" y="1182866"/>
            <a:ext cx="3961716" cy="1319182"/>
          </a:xfrm>
          <a:prstGeom prst="rect">
            <a:avLst/>
          </a:prstGeom>
          <a:noFill/>
          <a:ln>
            <a:noFill/>
          </a:ln>
        </p:spPr>
        <p:txBody>
          <a:bodyPr spcFirstLastPara="1" wrap="square" lIns="91425" tIns="91425" rIns="91425" bIns="91425" anchor="t" anchorCtr="0">
            <a:noAutofit/>
          </a:bodyPr>
          <a:lstStyle/>
          <a:p>
            <a:pPr lvl="0">
              <a:lnSpc>
                <a:spcPct val="120000"/>
              </a:lnSpc>
              <a:buClr>
                <a:srgbClr val="F4D088"/>
              </a:buClr>
              <a:buSzPts val="1050"/>
            </a:pPr>
            <a:r>
              <a:rPr lang="en-US" altLang="ja-JP" sz="1050" dirty="0">
                <a:solidFill>
                  <a:schemeClr val="lt2"/>
                </a:solidFill>
                <a:latin typeface="Meiryo UI" panose="020B0604030504040204" pitchFamily="50" charset="-128"/>
                <a:ea typeface="Meiryo UI" panose="020B0604030504040204" pitchFamily="50" charset="-128"/>
              </a:rPr>
              <a:t>2.5</a:t>
            </a:r>
            <a:r>
              <a:rPr lang="ja-JP" altLang="en-US" sz="1050" dirty="0">
                <a:solidFill>
                  <a:schemeClr val="lt2"/>
                </a:solidFill>
                <a:latin typeface="Meiryo UI" panose="020B0604030504040204" pitchFamily="50" charset="-128"/>
                <a:ea typeface="Meiryo UI" panose="020B0604030504040204" pitchFamily="50" charset="-128"/>
              </a:rPr>
              <a:t>インチ</a:t>
            </a:r>
            <a:r>
              <a:rPr lang="en-US" altLang="ja-JP" sz="1050" dirty="0">
                <a:solidFill>
                  <a:schemeClr val="lt2"/>
                </a:solidFill>
                <a:latin typeface="Meiryo UI" panose="020B0604030504040204" pitchFamily="50" charset="-128"/>
                <a:ea typeface="Meiryo UI" panose="020B0604030504040204" pitchFamily="50" charset="-128"/>
              </a:rPr>
              <a:t>SATA SSD</a:t>
            </a:r>
            <a:r>
              <a:rPr lang="ja-JP" altLang="en-US" sz="1050" dirty="0">
                <a:solidFill>
                  <a:schemeClr val="lt2"/>
                </a:solidFill>
                <a:latin typeface="Meiryo UI" panose="020B0604030504040204" pitchFamily="50" charset="-128"/>
                <a:ea typeface="Meiryo UI" panose="020B0604030504040204" pitchFamily="50" charset="-128"/>
              </a:rPr>
              <a:t>は、</a:t>
            </a:r>
            <a:r>
              <a:rPr lang="en-US" altLang="ja-JP" sz="1050" dirty="0">
                <a:solidFill>
                  <a:schemeClr val="lt2"/>
                </a:solidFill>
                <a:latin typeface="Meiryo UI" panose="020B0604030504040204" pitchFamily="50" charset="-128"/>
                <a:ea typeface="Meiryo UI" panose="020B0604030504040204" pitchFamily="50" charset="-128"/>
              </a:rPr>
              <a:t>M.2 </a:t>
            </a:r>
            <a:r>
              <a:rPr lang="en-US" altLang="ja-JP" sz="1050" dirty="0" err="1">
                <a:solidFill>
                  <a:schemeClr val="lt2"/>
                </a:solidFill>
                <a:latin typeface="Meiryo UI" panose="020B0604030504040204" pitchFamily="50" charset="-128"/>
                <a:ea typeface="Meiryo UI" panose="020B0604030504040204" pitchFamily="50" charset="-128"/>
              </a:rPr>
              <a:t>NVMe</a:t>
            </a:r>
            <a:r>
              <a:rPr lang="en-US" altLang="ja-JP" sz="1050" dirty="0">
                <a:solidFill>
                  <a:schemeClr val="lt2"/>
                </a:solidFill>
                <a:latin typeface="Meiryo UI" panose="020B0604030504040204" pitchFamily="50" charset="-128"/>
                <a:ea typeface="Meiryo UI" panose="020B0604030504040204" pitchFamily="50" charset="-128"/>
              </a:rPr>
              <a:t> </a:t>
            </a:r>
            <a:r>
              <a:rPr lang="en-US" altLang="ja-JP" sz="1050" dirty="0" err="1">
                <a:solidFill>
                  <a:schemeClr val="lt2"/>
                </a:solidFill>
                <a:latin typeface="Meiryo UI" panose="020B0604030504040204" pitchFamily="50" charset="-128"/>
                <a:ea typeface="Meiryo UI" panose="020B0604030504040204" pitchFamily="50" charset="-128"/>
              </a:rPr>
              <a:t>PCIe</a:t>
            </a:r>
            <a:r>
              <a:rPr lang="en-US" altLang="ja-JP" sz="1050" dirty="0">
                <a:solidFill>
                  <a:schemeClr val="lt2"/>
                </a:solidFill>
                <a:latin typeface="Meiryo UI" panose="020B0604030504040204" pitchFamily="50" charset="-128"/>
                <a:ea typeface="Meiryo UI" panose="020B0604030504040204" pitchFamily="50" charset="-128"/>
              </a:rPr>
              <a:t> SSD</a:t>
            </a:r>
            <a:r>
              <a:rPr lang="ja-JP" altLang="en-US" sz="1050" dirty="0">
                <a:solidFill>
                  <a:schemeClr val="lt2"/>
                </a:solidFill>
                <a:latin typeface="Meiryo UI" panose="020B0604030504040204" pitchFamily="50" charset="-128"/>
                <a:ea typeface="Meiryo UI" panose="020B0604030504040204" pitchFamily="50" charset="-128"/>
              </a:rPr>
              <a:t>と比較して、フラッシュチップを配置するスペースが広いため、より高いデータ保存容量が得られます。また、放熱性能も高く、ヒートシンクを追加する必要がありません。 </a:t>
            </a:r>
            <a:r>
              <a:rPr lang="en-US" altLang="ja-JP" sz="1050" dirty="0">
                <a:solidFill>
                  <a:schemeClr val="lt2"/>
                </a:solidFill>
                <a:latin typeface="Meiryo UI" panose="020B0604030504040204" pitchFamily="50" charset="-128"/>
                <a:ea typeface="Meiryo UI" panose="020B0604030504040204" pitchFamily="50" charset="-128"/>
              </a:rPr>
              <a:t>2.5</a:t>
            </a:r>
            <a:r>
              <a:rPr lang="ja-JP" altLang="en-US" sz="1050" dirty="0">
                <a:solidFill>
                  <a:schemeClr val="lt2"/>
                </a:solidFill>
                <a:latin typeface="Meiryo UI" panose="020B0604030504040204" pitchFamily="50" charset="-128"/>
                <a:ea typeface="Meiryo UI" panose="020B0604030504040204" pitchFamily="50" charset="-128"/>
              </a:rPr>
              <a:t>インチ</a:t>
            </a:r>
            <a:r>
              <a:rPr lang="en-US" altLang="ja-JP" sz="1050" dirty="0">
                <a:solidFill>
                  <a:schemeClr val="lt2"/>
                </a:solidFill>
                <a:latin typeface="Meiryo UI" panose="020B0604030504040204" pitchFamily="50" charset="-128"/>
                <a:ea typeface="Meiryo UI" panose="020B0604030504040204" pitchFamily="50" charset="-128"/>
              </a:rPr>
              <a:t>SATA SSD</a:t>
            </a:r>
            <a:r>
              <a:rPr lang="ja-JP" altLang="en-US" sz="1050" dirty="0">
                <a:solidFill>
                  <a:schemeClr val="lt2"/>
                </a:solidFill>
                <a:latin typeface="Meiryo UI" panose="020B0604030504040204" pitchFamily="50" charset="-128"/>
                <a:ea typeface="Meiryo UI" panose="020B0604030504040204" pitchFamily="50" charset="-128"/>
              </a:rPr>
              <a:t>は、大容量と性能のバランスの取れた選択肢を提供します。</a:t>
            </a:r>
          </a:p>
        </p:txBody>
      </p:sp>
      <p:pic>
        <p:nvPicPr>
          <p:cNvPr id="131" name="Google Shape;131;p20"/>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866578" y="2931354"/>
            <a:ext cx="1028700" cy="1400175"/>
          </a:xfrm>
          <a:prstGeom prst="rect">
            <a:avLst/>
          </a:prstGeom>
          <a:noFill/>
          <a:ln>
            <a:noFill/>
          </a:ln>
        </p:spPr>
      </p:pic>
      <p:pic>
        <p:nvPicPr>
          <p:cNvPr id="132" name="Google Shape;132;p20"/>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rot="-5400000">
            <a:off x="2570835" y="3418516"/>
            <a:ext cx="1395329" cy="421004"/>
          </a:xfrm>
          <a:prstGeom prst="rect">
            <a:avLst/>
          </a:prstGeom>
          <a:noFill/>
          <a:ln>
            <a:noFill/>
          </a:ln>
        </p:spPr>
      </p:pic>
      <p:sp>
        <p:nvSpPr>
          <p:cNvPr id="133" name="Google Shape;133;p20"/>
          <p:cNvSpPr txBox="1"/>
          <p:nvPr/>
        </p:nvSpPr>
        <p:spPr>
          <a:xfrm>
            <a:off x="373380" y="4296608"/>
            <a:ext cx="1754474" cy="193408"/>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1200" b="1" dirty="0">
                <a:latin typeface="Meiryo UI" panose="020B0604030504040204" pitchFamily="50" charset="-128"/>
                <a:ea typeface="Meiryo UI" panose="020B0604030504040204" pitchFamily="50" charset="-128"/>
              </a:rPr>
              <a:t>2.5</a:t>
            </a:r>
            <a:r>
              <a:rPr lang="ja-JP" altLang="en-US" sz="1200" b="1" dirty="0">
                <a:latin typeface="Meiryo UI" panose="020B0604030504040204" pitchFamily="50" charset="-128"/>
                <a:ea typeface="Meiryo UI" panose="020B0604030504040204" pitchFamily="50" charset="-128"/>
              </a:rPr>
              <a:t>インチ</a:t>
            </a:r>
            <a:r>
              <a:rPr lang="en-US" sz="1200" b="1" dirty="0">
                <a:latin typeface="Meiryo UI" panose="020B0604030504040204" pitchFamily="50" charset="-128"/>
                <a:ea typeface="Meiryo UI" panose="020B0604030504040204" pitchFamily="50" charset="-128"/>
              </a:rPr>
              <a:t>SATA SSD</a:t>
            </a:r>
            <a:endParaRPr dirty="0">
              <a:latin typeface="Meiryo UI" panose="020B0604030504040204" pitchFamily="50" charset="-128"/>
              <a:ea typeface="Meiryo UI" panose="020B0604030504040204" pitchFamily="50" charset="-128"/>
            </a:endParaRPr>
          </a:p>
        </p:txBody>
      </p:sp>
      <p:sp>
        <p:nvSpPr>
          <p:cNvPr id="134" name="Google Shape;134;p20"/>
          <p:cNvSpPr txBox="1"/>
          <p:nvPr/>
        </p:nvSpPr>
        <p:spPr>
          <a:xfrm>
            <a:off x="2428082" y="4296607"/>
            <a:ext cx="1892458" cy="293818"/>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1200" b="1" dirty="0" err="1">
                <a:latin typeface="Meiryo UI" panose="020B0604030504040204" pitchFamily="50" charset="-128"/>
                <a:ea typeface="Meiryo UI" panose="020B0604030504040204" pitchFamily="50" charset="-128"/>
              </a:rPr>
              <a:t>NVMe</a:t>
            </a:r>
            <a:r>
              <a:rPr lang="en-US" sz="1200" b="1" dirty="0">
                <a:latin typeface="Meiryo UI" panose="020B0604030504040204" pitchFamily="50" charset="-128"/>
                <a:ea typeface="Meiryo UI" panose="020B0604030504040204" pitchFamily="50" charset="-128"/>
              </a:rPr>
              <a:t> M.2 </a:t>
            </a:r>
            <a:r>
              <a:rPr lang="en-US" sz="1200" b="1" dirty="0" err="1">
                <a:latin typeface="Meiryo UI" panose="020B0604030504040204" pitchFamily="50" charset="-128"/>
                <a:ea typeface="Meiryo UI" panose="020B0604030504040204" pitchFamily="50" charset="-128"/>
              </a:rPr>
              <a:t>PCIe</a:t>
            </a:r>
            <a:r>
              <a:rPr lang="en-US" sz="1200" b="1" dirty="0">
                <a:latin typeface="Meiryo UI" panose="020B0604030504040204" pitchFamily="50" charset="-128"/>
                <a:ea typeface="Meiryo UI" panose="020B0604030504040204" pitchFamily="50" charset="-128"/>
              </a:rPr>
              <a:t> SSD</a:t>
            </a:r>
            <a:endParaRPr dirty="0">
              <a:latin typeface="Meiryo UI" panose="020B0604030504040204" pitchFamily="50" charset="-128"/>
              <a:ea typeface="Meiryo UI" panose="020B0604030504040204" pitchFamily="50" charset="-128"/>
            </a:endParaRPr>
          </a:p>
        </p:txBody>
      </p:sp>
      <p:sp>
        <p:nvSpPr>
          <p:cNvPr id="135" name="Google Shape;135;p20"/>
          <p:cNvSpPr txBox="1"/>
          <p:nvPr/>
        </p:nvSpPr>
        <p:spPr>
          <a:xfrm>
            <a:off x="4942755" y="4313426"/>
            <a:ext cx="1053329" cy="276999"/>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1200" b="1" dirty="0">
                <a:latin typeface="Meiryo UI" panose="020B0604030504040204" pitchFamily="50" charset="-128"/>
                <a:ea typeface="Meiryo UI" panose="020B0604030504040204" pitchFamily="50" charset="-128"/>
              </a:rPr>
              <a:t>SSD</a:t>
            </a:r>
            <a:endParaRPr dirty="0">
              <a:latin typeface="Meiryo UI" panose="020B0604030504040204" pitchFamily="50" charset="-128"/>
              <a:ea typeface="Meiryo UI" panose="020B0604030504040204" pitchFamily="50" charset="-128"/>
            </a:endParaRPr>
          </a:p>
        </p:txBody>
      </p:sp>
      <p:sp>
        <p:nvSpPr>
          <p:cNvPr id="136" name="Google Shape;136;p20"/>
          <p:cNvSpPr txBox="1"/>
          <p:nvPr/>
        </p:nvSpPr>
        <p:spPr>
          <a:xfrm>
            <a:off x="7224093" y="4313426"/>
            <a:ext cx="1053329" cy="276999"/>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1200" b="1" dirty="0">
                <a:latin typeface="Meiryo UI" panose="020B0604030504040204" pitchFamily="50" charset="-128"/>
                <a:ea typeface="Meiryo UI" panose="020B0604030504040204" pitchFamily="50" charset="-128"/>
              </a:rPr>
              <a:t>HDD</a:t>
            </a:r>
            <a:endParaRPr dirty="0">
              <a:latin typeface="Meiryo UI" panose="020B0604030504040204" pitchFamily="50" charset="-128"/>
              <a:ea typeface="Meiryo UI" panose="020B0604030504040204" pitchFamily="50" charset="-128"/>
            </a:endParaRPr>
          </a:p>
        </p:txBody>
      </p:sp>
      <p:pic>
        <p:nvPicPr>
          <p:cNvPr id="137" name="Google Shape;137;p20"/>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4967384" y="2931354"/>
            <a:ext cx="1028700" cy="1400175"/>
          </a:xfrm>
          <a:prstGeom prst="rect">
            <a:avLst/>
          </a:prstGeom>
          <a:noFill/>
          <a:ln>
            <a:noFill/>
          </a:ln>
        </p:spPr>
      </p:pic>
      <p:pic>
        <p:nvPicPr>
          <p:cNvPr id="138" name="Google Shape;138;p20"/>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7224093" y="2796640"/>
            <a:ext cx="1089394" cy="1469182"/>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21"/>
          <p:cNvSpPr txBox="1">
            <a:spLocks noGrp="1"/>
          </p:cNvSpPr>
          <p:nvPr>
            <p:ph type="title"/>
          </p:nvPr>
        </p:nvSpPr>
        <p:spPr>
          <a:xfrm>
            <a:off x="202021" y="106143"/>
            <a:ext cx="8833240" cy="642167"/>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3200"/>
              <a:buNone/>
            </a:pPr>
            <a:r>
              <a:rPr lang="en-US" sz="2800" dirty="0" err="1"/>
              <a:t>推奨</a:t>
            </a:r>
            <a:r>
              <a:rPr lang="en-US" sz="2800" dirty="0"/>
              <a:t> WD Red SA500 4TB 2.5</a:t>
            </a:r>
            <a:r>
              <a:rPr lang="ja-JP" altLang="en-US" sz="2800" dirty="0"/>
              <a:t>インチ</a:t>
            </a:r>
            <a:r>
              <a:rPr lang="en-US" sz="2800" dirty="0"/>
              <a:t>SATA SSD</a:t>
            </a:r>
            <a:endParaRPr sz="2800" dirty="0"/>
          </a:p>
        </p:txBody>
      </p:sp>
      <p:sp>
        <p:nvSpPr>
          <p:cNvPr id="144" name="Google Shape;144;p21"/>
          <p:cNvSpPr txBox="1"/>
          <p:nvPr/>
        </p:nvSpPr>
        <p:spPr>
          <a:xfrm>
            <a:off x="213072" y="666297"/>
            <a:ext cx="2641712" cy="582455"/>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935"/>
              <a:buFont typeface="Lato"/>
              <a:buNone/>
            </a:pPr>
            <a:r>
              <a:rPr lang="en-US" sz="1800" b="1" dirty="0">
                <a:solidFill>
                  <a:srgbClr val="744922"/>
                </a:solidFill>
                <a:latin typeface="Meiryo UI" panose="020B0604030504040204" pitchFamily="50" charset="-128"/>
                <a:ea typeface="Meiryo UI" panose="020B0604030504040204" pitchFamily="50" charset="-128"/>
              </a:rPr>
              <a:t>Western Digital</a:t>
            </a:r>
            <a:endParaRPr dirty="0">
              <a:latin typeface="Meiryo UI" panose="020B0604030504040204" pitchFamily="50" charset="-128"/>
              <a:ea typeface="Meiryo UI" panose="020B0604030504040204" pitchFamily="50" charset="-128"/>
            </a:endParaRPr>
          </a:p>
        </p:txBody>
      </p:sp>
      <p:sp>
        <p:nvSpPr>
          <p:cNvPr id="145" name="Google Shape;145;p21"/>
          <p:cNvSpPr txBox="1"/>
          <p:nvPr/>
        </p:nvSpPr>
        <p:spPr>
          <a:xfrm>
            <a:off x="213072" y="1010314"/>
            <a:ext cx="4263601" cy="1319182"/>
          </a:xfrm>
          <a:prstGeom prst="rect">
            <a:avLst/>
          </a:prstGeom>
          <a:noFill/>
          <a:ln>
            <a:noFill/>
          </a:ln>
        </p:spPr>
        <p:txBody>
          <a:bodyPr spcFirstLastPara="1" wrap="square" lIns="91425" tIns="91425" rIns="91425" bIns="91425" anchor="t" anchorCtr="0">
            <a:noAutofit/>
          </a:bodyPr>
          <a:lstStyle/>
          <a:p>
            <a:pPr lvl="0">
              <a:lnSpc>
                <a:spcPct val="120000"/>
              </a:lnSpc>
              <a:buClr>
                <a:srgbClr val="F4D088"/>
              </a:buClr>
              <a:buSzPts val="1200"/>
            </a:pPr>
            <a:r>
              <a:rPr lang="en-US" sz="1200" dirty="0">
                <a:solidFill>
                  <a:schemeClr val="lt2"/>
                </a:solidFill>
                <a:latin typeface="Meiryo UI" panose="020B0604030504040204" pitchFamily="50" charset="-128"/>
                <a:ea typeface="Meiryo UI" panose="020B0604030504040204" pitchFamily="50" charset="-128"/>
              </a:rPr>
              <a:t>Western Digital は、</a:t>
            </a:r>
            <a:r>
              <a:rPr lang="ja-JP" altLang="en-US" sz="1200" dirty="0">
                <a:solidFill>
                  <a:schemeClr val="lt2"/>
                </a:solidFill>
                <a:latin typeface="Meiryo UI" panose="020B0604030504040204" pitchFamily="50" charset="-128"/>
                <a:ea typeface="Meiryo UI" panose="020B0604030504040204" pitchFamily="50" charset="-128"/>
              </a:rPr>
              <a:t>ストレージ業界のイノベーターであり、リーダーです。彼らは、最先端の技術によって、信頼性が高く高性能な機械式ハードディスクドライブとソリッドステートドライブを生産しています。同社の製品は、オフィス、モバイル分野、データセンター、組み込みシステム、および電子機器の消費者への配備に適しています。</a:t>
            </a:r>
          </a:p>
        </p:txBody>
      </p:sp>
      <p:sp>
        <p:nvSpPr>
          <p:cNvPr id="146" name="Google Shape;146;p21"/>
          <p:cNvSpPr txBox="1"/>
          <p:nvPr/>
        </p:nvSpPr>
        <p:spPr>
          <a:xfrm>
            <a:off x="213072" y="2442258"/>
            <a:ext cx="3919249" cy="582455"/>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935"/>
              <a:buFont typeface="Lato"/>
              <a:buNone/>
            </a:pPr>
            <a:r>
              <a:rPr lang="en-US" sz="1800" b="1" dirty="0">
                <a:solidFill>
                  <a:srgbClr val="744922"/>
                </a:solidFill>
                <a:latin typeface="Meiryo UI" panose="020B0604030504040204" pitchFamily="50" charset="-128"/>
                <a:ea typeface="Meiryo UI" panose="020B0604030504040204" pitchFamily="50" charset="-128"/>
              </a:rPr>
              <a:t>WD Red SA500 </a:t>
            </a:r>
            <a:r>
              <a:rPr lang="en-US" sz="1800" b="1" dirty="0" err="1">
                <a:solidFill>
                  <a:srgbClr val="744922"/>
                </a:solidFill>
                <a:latin typeface="Meiryo UI" panose="020B0604030504040204" pitchFamily="50" charset="-128"/>
                <a:ea typeface="Meiryo UI" panose="020B0604030504040204" pitchFamily="50" charset="-128"/>
              </a:rPr>
              <a:t>SSDシリーズ</a:t>
            </a:r>
            <a:endParaRPr sz="1800" b="1" i="0" u="none" strike="noStrike" cap="none" dirty="0">
              <a:solidFill>
                <a:srgbClr val="744922"/>
              </a:solidFill>
              <a:latin typeface="Meiryo UI" panose="020B0604030504040204" pitchFamily="50" charset="-128"/>
              <a:ea typeface="Meiryo UI" panose="020B0604030504040204" pitchFamily="50" charset="-128"/>
              <a:sym typeface="Arial"/>
            </a:endParaRPr>
          </a:p>
        </p:txBody>
      </p:sp>
      <p:sp>
        <p:nvSpPr>
          <p:cNvPr id="147" name="Google Shape;147;p21"/>
          <p:cNvSpPr txBox="1"/>
          <p:nvPr/>
        </p:nvSpPr>
        <p:spPr>
          <a:xfrm>
            <a:off x="202021" y="2803189"/>
            <a:ext cx="3992645" cy="1319182"/>
          </a:xfrm>
          <a:prstGeom prst="rect">
            <a:avLst/>
          </a:prstGeom>
          <a:noFill/>
          <a:ln>
            <a:noFill/>
          </a:ln>
        </p:spPr>
        <p:txBody>
          <a:bodyPr spcFirstLastPara="1" wrap="square" lIns="91425" tIns="91425" rIns="91425" bIns="91425" anchor="t" anchorCtr="0">
            <a:noAutofit/>
          </a:bodyPr>
          <a:lstStyle/>
          <a:p>
            <a:pPr lvl="0">
              <a:lnSpc>
                <a:spcPct val="120000"/>
              </a:lnSpc>
              <a:buClr>
                <a:srgbClr val="F4D088"/>
              </a:buClr>
              <a:buSzPts val="1200"/>
            </a:pPr>
            <a:r>
              <a:rPr lang="en-US" altLang="ja-JP" sz="1200" dirty="0">
                <a:solidFill>
                  <a:schemeClr val="lt2"/>
                </a:solidFill>
                <a:latin typeface="Meiryo UI" panose="020B0604030504040204" pitchFamily="50" charset="-128"/>
                <a:ea typeface="Meiryo UI" panose="020B0604030504040204" pitchFamily="50" charset="-128"/>
              </a:rPr>
              <a:t>WD Red™ SSD</a:t>
            </a:r>
            <a:r>
              <a:rPr lang="ja-JP" altLang="en-US" sz="1200" dirty="0">
                <a:solidFill>
                  <a:schemeClr val="lt2"/>
                </a:solidFill>
                <a:latin typeface="Meiryo UI" panose="020B0604030504040204" pitchFamily="50" charset="-128"/>
                <a:ea typeface="Meiryo UI" panose="020B0604030504040204" pitchFamily="50" charset="-128"/>
              </a:rPr>
              <a:t>の優れた耐久性は、</a:t>
            </a:r>
            <a:r>
              <a:rPr lang="en-US" altLang="ja-JP" sz="1200" dirty="0">
                <a:solidFill>
                  <a:schemeClr val="lt2"/>
                </a:solidFill>
                <a:latin typeface="Meiryo UI" panose="020B0604030504040204" pitchFamily="50" charset="-128"/>
                <a:ea typeface="Meiryo UI" panose="020B0604030504040204" pitchFamily="50" charset="-128"/>
              </a:rPr>
              <a:t>24</a:t>
            </a:r>
            <a:r>
              <a:rPr lang="ja-JP" altLang="en-US" sz="1200" dirty="0">
                <a:solidFill>
                  <a:schemeClr val="lt2"/>
                </a:solidFill>
                <a:latin typeface="Meiryo UI" panose="020B0604030504040204" pitchFamily="50" charset="-128"/>
                <a:ea typeface="Meiryo UI" panose="020B0604030504040204" pitchFamily="50" charset="-128"/>
              </a:rPr>
              <a:t>時間</a:t>
            </a:r>
            <a:r>
              <a:rPr lang="en-US" altLang="ja-JP" sz="1200" dirty="0">
                <a:solidFill>
                  <a:schemeClr val="lt2"/>
                </a:solidFill>
                <a:latin typeface="Meiryo UI" panose="020B0604030504040204" pitchFamily="50" charset="-128"/>
                <a:ea typeface="Meiryo UI" panose="020B0604030504040204" pitchFamily="50" charset="-128"/>
              </a:rPr>
              <a:t>365</a:t>
            </a:r>
            <a:r>
              <a:rPr lang="ja-JP" altLang="en-US" sz="1200" dirty="0">
                <a:solidFill>
                  <a:schemeClr val="lt2"/>
                </a:solidFill>
                <a:latin typeface="Meiryo UI" panose="020B0604030504040204" pitchFamily="50" charset="-128"/>
                <a:ea typeface="Meiryo UI" panose="020B0604030504040204" pitchFamily="50" charset="-128"/>
              </a:rPr>
              <a:t>日稼働する</a:t>
            </a:r>
            <a:r>
              <a:rPr lang="en-US" altLang="ja-JP" sz="1200" dirty="0">
                <a:solidFill>
                  <a:schemeClr val="lt2"/>
                </a:solidFill>
                <a:latin typeface="Meiryo UI" panose="020B0604030504040204" pitchFamily="50" charset="-128"/>
                <a:ea typeface="Meiryo UI" panose="020B0604030504040204" pitchFamily="50" charset="-128"/>
              </a:rPr>
              <a:t>NAS</a:t>
            </a:r>
            <a:r>
              <a:rPr lang="ja-JP" altLang="en-US" sz="1200" dirty="0">
                <a:solidFill>
                  <a:schemeClr val="lt2"/>
                </a:solidFill>
                <a:latin typeface="Meiryo UI" panose="020B0604030504040204" pitchFamily="50" charset="-128"/>
                <a:ea typeface="Meiryo UI" panose="020B0604030504040204" pitchFamily="50" charset="-128"/>
              </a:rPr>
              <a:t>に要求される重い読み取りと書き込みの負荷に対応します。また、高性能かつ高速な応答速度を実現しています。</a:t>
            </a:r>
            <a:r>
              <a:rPr lang="en-US" altLang="ja-JP" sz="1200" dirty="0">
                <a:solidFill>
                  <a:schemeClr val="lt2"/>
                </a:solidFill>
                <a:latin typeface="Meiryo UI" panose="020B0604030504040204" pitchFamily="50" charset="-128"/>
                <a:ea typeface="Meiryo UI" panose="020B0604030504040204" pitchFamily="50" charset="-128"/>
              </a:rPr>
              <a:t>500GB</a:t>
            </a:r>
            <a:r>
              <a:rPr lang="ja-JP" altLang="en-US" sz="1200" dirty="0">
                <a:solidFill>
                  <a:schemeClr val="lt2"/>
                </a:solidFill>
                <a:latin typeface="Meiryo UI" panose="020B0604030504040204" pitchFamily="50" charset="-128"/>
                <a:ea typeface="Meiryo UI" panose="020B0604030504040204" pitchFamily="50" charset="-128"/>
              </a:rPr>
              <a:t>、</a:t>
            </a:r>
            <a:r>
              <a:rPr lang="en-US" altLang="ja-JP" sz="1200" dirty="0">
                <a:solidFill>
                  <a:schemeClr val="lt2"/>
                </a:solidFill>
                <a:latin typeface="Meiryo UI" panose="020B0604030504040204" pitchFamily="50" charset="-128"/>
                <a:ea typeface="Meiryo UI" panose="020B0604030504040204" pitchFamily="50" charset="-128"/>
              </a:rPr>
              <a:t>1TB</a:t>
            </a:r>
            <a:r>
              <a:rPr lang="ja-JP" altLang="en-US" sz="1200" dirty="0">
                <a:solidFill>
                  <a:schemeClr val="lt2"/>
                </a:solidFill>
                <a:latin typeface="Meiryo UI" panose="020B0604030504040204" pitchFamily="50" charset="-128"/>
                <a:ea typeface="Meiryo UI" panose="020B0604030504040204" pitchFamily="50" charset="-128"/>
              </a:rPr>
              <a:t>、</a:t>
            </a:r>
            <a:r>
              <a:rPr lang="en-US" altLang="ja-JP" sz="1200" dirty="0">
                <a:solidFill>
                  <a:schemeClr val="lt2"/>
                </a:solidFill>
                <a:latin typeface="Meiryo UI" panose="020B0604030504040204" pitchFamily="50" charset="-128"/>
                <a:ea typeface="Meiryo UI" panose="020B0604030504040204" pitchFamily="50" charset="-128"/>
              </a:rPr>
              <a:t>2TB</a:t>
            </a:r>
            <a:r>
              <a:rPr lang="ja-JP" altLang="en-US" sz="1200" dirty="0">
                <a:solidFill>
                  <a:schemeClr val="lt2"/>
                </a:solidFill>
                <a:latin typeface="Meiryo UI" panose="020B0604030504040204" pitchFamily="50" charset="-128"/>
                <a:ea typeface="Meiryo UI" panose="020B0604030504040204" pitchFamily="50" charset="-128"/>
              </a:rPr>
              <a:t>、</a:t>
            </a:r>
            <a:r>
              <a:rPr lang="en-US" altLang="ja-JP" sz="1200" dirty="0">
                <a:solidFill>
                  <a:schemeClr val="lt2"/>
                </a:solidFill>
                <a:latin typeface="Meiryo UI" panose="020B0604030504040204" pitchFamily="50" charset="-128"/>
                <a:ea typeface="Meiryo UI" panose="020B0604030504040204" pitchFamily="50" charset="-128"/>
              </a:rPr>
              <a:t>4TB</a:t>
            </a:r>
            <a:r>
              <a:rPr lang="ja-JP" altLang="en-US" sz="1200" dirty="0">
                <a:solidFill>
                  <a:schemeClr val="lt2"/>
                </a:solidFill>
                <a:latin typeface="Meiryo UI" panose="020B0604030504040204" pitchFamily="50" charset="-128"/>
                <a:ea typeface="Meiryo UI" panose="020B0604030504040204" pitchFamily="50" charset="-128"/>
              </a:rPr>
              <a:t>からお客様が選択できるように、複数の容量オプションが用意されています。</a:t>
            </a:r>
            <a:r>
              <a:rPr lang="en-US" altLang="ja-JP" sz="1200" dirty="0">
                <a:solidFill>
                  <a:schemeClr val="lt2"/>
                </a:solidFill>
                <a:latin typeface="Meiryo UI" panose="020B0604030504040204" pitchFamily="50" charset="-128"/>
                <a:ea typeface="Meiryo UI" panose="020B0604030504040204" pitchFamily="50" charset="-128"/>
              </a:rPr>
              <a:t>TS-410E</a:t>
            </a:r>
            <a:r>
              <a:rPr lang="ja-JP" altLang="en-US" sz="1200" dirty="0">
                <a:solidFill>
                  <a:schemeClr val="lt2"/>
                </a:solidFill>
                <a:latin typeface="Meiryo UI" panose="020B0604030504040204" pitchFamily="50" charset="-128"/>
                <a:ea typeface="Meiryo UI" panose="020B0604030504040204" pitchFamily="50" charset="-128"/>
              </a:rPr>
              <a:t>静音</a:t>
            </a:r>
            <a:r>
              <a:rPr lang="en-US" altLang="ja-JP" sz="1200" dirty="0">
                <a:solidFill>
                  <a:schemeClr val="lt2"/>
                </a:solidFill>
                <a:latin typeface="Meiryo UI" panose="020B0604030504040204" pitchFamily="50" charset="-128"/>
                <a:ea typeface="Meiryo UI" panose="020B0604030504040204" pitchFamily="50" charset="-128"/>
              </a:rPr>
              <a:t>NAS</a:t>
            </a:r>
            <a:r>
              <a:rPr lang="ja-JP" altLang="en-US" sz="1200" dirty="0">
                <a:solidFill>
                  <a:schemeClr val="lt2"/>
                </a:solidFill>
                <a:latin typeface="Meiryo UI" panose="020B0604030504040204" pitchFamily="50" charset="-128"/>
                <a:ea typeface="Meiryo UI" panose="020B0604030504040204" pitchFamily="50" charset="-128"/>
              </a:rPr>
              <a:t>への搭載を推奨しており、十分な性能と寿命を提供します。</a:t>
            </a:r>
          </a:p>
        </p:txBody>
      </p:sp>
      <p:pic>
        <p:nvPicPr>
          <p:cNvPr id="148" name="Google Shape;148;p21"/>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482231" y="666297"/>
            <a:ext cx="4587292" cy="4587292"/>
          </a:xfrm>
          <a:prstGeom prst="rect">
            <a:avLst/>
          </a:prstGeom>
          <a:noFill/>
          <a:ln>
            <a:noFill/>
          </a:ln>
        </p:spPr>
      </p:pic>
      <p:pic>
        <p:nvPicPr>
          <p:cNvPr id="149" name="Google Shape;149;p21" descr="一張含有 電子用品, 電腦 的圖片&#10;&#10;自動產生的描述"/>
          <p:cNvPicPr preferRelativeResize="0"/>
          <p:nvPr/>
        </p:nvPicPr>
        <p:blipFill rotWithShape="1">
          <a:blip r:embed="rId4" cstate="screen">
            <a:alphaModFix/>
            <a:extLst>
              <a:ext uri="{28A0092B-C50C-407E-A947-70E740481C1C}">
                <a14:useLocalDpi xmlns:a14="http://schemas.microsoft.com/office/drawing/2010/main"/>
              </a:ext>
            </a:extLst>
          </a:blip>
          <a:srcRect l="28291" r="20131"/>
          <a:stretch/>
        </p:blipFill>
        <p:spPr>
          <a:xfrm>
            <a:off x="4384964" y="3144049"/>
            <a:ext cx="1284897" cy="1557256"/>
          </a:xfrm>
          <a:prstGeom prst="rect">
            <a:avLst/>
          </a:prstGeom>
          <a:noFill/>
          <a:ln>
            <a:noFill/>
          </a:ln>
        </p:spPr>
      </p:pic>
      <p:sp>
        <p:nvSpPr>
          <p:cNvPr id="150" name="Google Shape;150;p21"/>
          <p:cNvSpPr txBox="1"/>
          <p:nvPr/>
        </p:nvSpPr>
        <p:spPr>
          <a:xfrm>
            <a:off x="5582695" y="4339018"/>
            <a:ext cx="2686662" cy="248466"/>
          </a:xfrm>
          <a:prstGeom prst="rect">
            <a:avLst/>
          </a:prstGeom>
          <a:noFill/>
          <a:ln>
            <a:noFill/>
          </a:ln>
        </p:spPr>
        <p:txBody>
          <a:bodyPr spcFirstLastPara="1" wrap="square" lIns="91425" tIns="45700" rIns="91425" bIns="45700" anchor="t" anchorCtr="0">
            <a:noAutofit/>
          </a:bodyPr>
          <a:lstStyle/>
          <a:p>
            <a:pPr marL="0" marR="0" lvl="0" indent="0" algn="l" rtl="0">
              <a:lnSpc>
                <a:spcPct val="110000"/>
              </a:lnSpc>
              <a:spcBef>
                <a:spcPts val="0"/>
              </a:spcBef>
              <a:spcAft>
                <a:spcPts val="0"/>
              </a:spcAft>
              <a:buNone/>
            </a:pPr>
            <a:r>
              <a:rPr lang="en-US" sz="1000" dirty="0">
                <a:solidFill>
                  <a:schemeClr val="lt1"/>
                </a:solidFill>
                <a:latin typeface="Meiryo UI" panose="020B0604030504040204" pitchFamily="50" charset="-128"/>
                <a:ea typeface="Meiryo UI" panose="020B0604030504040204" pitchFamily="50" charset="-128"/>
              </a:rPr>
              <a:t>TS-410E は 4 </a:t>
            </a:r>
            <a:r>
              <a:rPr lang="en-US" sz="1000" dirty="0" err="1">
                <a:solidFill>
                  <a:schemeClr val="lt1"/>
                </a:solidFill>
                <a:latin typeface="Meiryo UI" panose="020B0604030504040204" pitchFamily="50" charset="-128"/>
                <a:ea typeface="Meiryo UI" panose="020B0604030504040204" pitchFamily="50" charset="-128"/>
              </a:rPr>
              <a:t>つの</a:t>
            </a:r>
            <a:r>
              <a:rPr lang="en-US" sz="1000" dirty="0">
                <a:solidFill>
                  <a:schemeClr val="lt1"/>
                </a:solidFill>
                <a:latin typeface="Meiryo UI" panose="020B0604030504040204" pitchFamily="50" charset="-128"/>
                <a:ea typeface="Meiryo UI" panose="020B0604030504040204" pitchFamily="50" charset="-128"/>
              </a:rPr>
              <a:t> 2.5 </a:t>
            </a:r>
            <a:r>
              <a:rPr lang="en-US" sz="1000" dirty="0" err="1">
                <a:solidFill>
                  <a:schemeClr val="lt1"/>
                </a:solidFill>
                <a:latin typeface="Meiryo UI" panose="020B0604030504040204" pitchFamily="50" charset="-128"/>
                <a:ea typeface="Meiryo UI" panose="020B0604030504040204" pitchFamily="50" charset="-128"/>
              </a:rPr>
              <a:t>インチ</a:t>
            </a:r>
            <a:r>
              <a:rPr lang="en-US" sz="1000" dirty="0">
                <a:solidFill>
                  <a:schemeClr val="lt1"/>
                </a:solidFill>
                <a:latin typeface="Meiryo UI" panose="020B0604030504040204" pitchFamily="50" charset="-128"/>
                <a:ea typeface="Meiryo UI" panose="020B0604030504040204" pitchFamily="50" charset="-128"/>
              </a:rPr>
              <a:t> SATA </a:t>
            </a:r>
            <a:r>
              <a:rPr lang="en-US" sz="1000" dirty="0" err="1">
                <a:solidFill>
                  <a:schemeClr val="lt1"/>
                </a:solidFill>
                <a:latin typeface="Meiryo UI" panose="020B0604030504040204" pitchFamily="50" charset="-128"/>
                <a:ea typeface="Meiryo UI" panose="020B0604030504040204" pitchFamily="50" charset="-128"/>
              </a:rPr>
              <a:t>スロットを提供します</a:t>
            </a:r>
            <a:endParaRPr sz="10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pic>
        <p:nvPicPr>
          <p:cNvPr id="151" name="Google Shape;151;p21"/>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rot="10800000">
            <a:off x="4926590" y="748176"/>
            <a:ext cx="814184" cy="814184"/>
          </a:xfrm>
          <a:prstGeom prst="roundRect">
            <a:avLst>
              <a:gd name="adj" fmla="val 16667"/>
            </a:avLst>
          </a:prstGeom>
          <a:noFill/>
          <a:ln>
            <a:noFill/>
          </a:ln>
          <a:effectLst>
            <a:outerShdw blurRad="63500" sx="102000" sy="102000" algn="ctr" rotWithShape="0">
              <a:srgbClr val="000000">
                <a:alpha val="40000"/>
              </a:srgbClr>
            </a:outerShdw>
          </a:effectLst>
        </p:spPr>
      </p:pic>
      <p:pic>
        <p:nvPicPr>
          <p:cNvPr id="152" name="Google Shape;152;p21"/>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5093979" y="835558"/>
            <a:ext cx="488716" cy="631960"/>
          </a:xfrm>
          <a:prstGeom prst="rect">
            <a:avLst/>
          </a:prstGeom>
          <a:noFill/>
          <a:ln>
            <a:noFill/>
          </a:ln>
        </p:spPr>
      </p:pic>
    </p:spTree>
  </p:cSld>
  <p:clrMapOvr>
    <a:masterClrMapping/>
  </p:clrMapOvr>
</p:sld>
</file>

<file path=ppt/theme/theme1.xml><?xml version="1.0" encoding="utf-8"?>
<a:theme xmlns:a="http://schemas.openxmlformats.org/drawingml/2006/main" name="Solar Panel Project Proposal by Slidesgo">
  <a:themeElements>
    <a:clrScheme name="Simple Light">
      <a:dk1>
        <a:srgbClr val="F3F3F3"/>
      </a:dk1>
      <a:lt1>
        <a:srgbClr val="010203"/>
      </a:lt1>
      <a:dk2>
        <a:srgbClr val="B7B7B7"/>
      </a:dk2>
      <a:lt2>
        <a:srgbClr val="2B2929"/>
      </a:lt2>
      <a:accent1>
        <a:srgbClr val="FFFFFF"/>
      </a:accent1>
      <a:accent2>
        <a:srgbClr val="666666"/>
      </a:accent2>
      <a:accent3>
        <a:srgbClr val="FFFFFF"/>
      </a:accent3>
      <a:accent4>
        <a:srgbClr val="FFFFFF"/>
      </a:accent4>
      <a:accent5>
        <a:srgbClr val="FFFFFF"/>
      </a:accent5>
      <a:accent6>
        <a:srgbClr val="FFFFFF"/>
      </a:accent6>
      <a:hlink>
        <a:srgbClr val="B7B7B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Solar Panel Project Proposal by Slidesgo">
  <a:themeElements>
    <a:clrScheme name="Simple Light">
      <a:dk1>
        <a:srgbClr val="F3F3F3"/>
      </a:dk1>
      <a:lt1>
        <a:srgbClr val="010203"/>
      </a:lt1>
      <a:dk2>
        <a:srgbClr val="B7B7B7"/>
      </a:dk2>
      <a:lt2>
        <a:srgbClr val="2B2929"/>
      </a:lt2>
      <a:accent1>
        <a:srgbClr val="FFFFFF"/>
      </a:accent1>
      <a:accent2>
        <a:srgbClr val="666666"/>
      </a:accent2>
      <a:accent3>
        <a:srgbClr val="FFFFFF"/>
      </a:accent3>
      <a:accent4>
        <a:srgbClr val="FFFFFF"/>
      </a:accent4>
      <a:accent5>
        <a:srgbClr val="FFFFFF"/>
      </a:accent5>
      <a:accent6>
        <a:srgbClr val="FFFFFF"/>
      </a:accent6>
      <a:hlink>
        <a:srgbClr val="B7B7B7"/>
      </a:hlink>
      <a:folHlink>
        <a:srgbClr val="0097A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3612</Words>
  <Application>Microsoft Office PowerPoint</Application>
  <PresentationFormat>如螢幕大小 (16:9)</PresentationFormat>
  <Paragraphs>396</Paragraphs>
  <Slides>41</Slides>
  <Notes>41</Notes>
  <HiddenSlides>0</HiddenSlides>
  <MMClips>0</MMClips>
  <ScaleCrop>false</ScaleCrop>
  <HeadingPairs>
    <vt:vector size="6" baseType="variant">
      <vt:variant>
        <vt:lpstr>使用字型</vt:lpstr>
      </vt:variant>
      <vt:variant>
        <vt:i4>6</vt:i4>
      </vt:variant>
      <vt:variant>
        <vt:lpstr>佈景主題</vt:lpstr>
      </vt:variant>
      <vt:variant>
        <vt:i4>2</vt:i4>
      </vt:variant>
      <vt:variant>
        <vt:lpstr>投影片標題</vt:lpstr>
      </vt:variant>
      <vt:variant>
        <vt:i4>41</vt:i4>
      </vt:variant>
    </vt:vector>
  </HeadingPairs>
  <TitlesOfParts>
    <vt:vector size="49" baseType="lpstr">
      <vt:lpstr>Meiryo UI</vt:lpstr>
      <vt:lpstr>Microsoft JhengHei</vt:lpstr>
      <vt:lpstr>Corbel</vt:lpstr>
      <vt:lpstr>Noto Sans Symbols</vt:lpstr>
      <vt:lpstr>Arial</vt:lpstr>
      <vt:lpstr>Lato</vt:lpstr>
      <vt:lpstr>Solar Panel Project Proposal by Slidesgo</vt:lpstr>
      <vt:lpstr>1_Solar Panel Project Proposal by Slidesgo</vt:lpstr>
      <vt:lpstr>PowerPoint 簡報</vt:lpstr>
      <vt:lpstr>TS-410E 2.5型SATA SSD静音NASの主な特長</vt:lpstr>
      <vt:lpstr>静音NAS:健康や生産性に対する騒音被害を回避するために</vt:lpstr>
      <vt:lpstr>最高の静音ストレージ製品</vt:lpstr>
      <vt:lpstr>静音NAS:音に敏感なオフィス環境での設置に</vt:lpstr>
      <vt:lpstr>滑り止めスタンド付きのコンパクトなシャーシ</vt:lpstr>
      <vt:lpstr>デスクトップデュアル 2.5GbE 低ノイズNASの選び方</vt:lpstr>
      <vt:lpstr>NASに2.5インチSATA SSDドライブを選ぶ理由とは？</vt:lpstr>
      <vt:lpstr>推奨 WD Red SA500 4TB 2.5インチSATA SSD</vt:lpstr>
      <vt:lpstr>クアッドコア Intel Celeron J シリーズ、最大2.6GHz  広い動作温度範囲、少なくとも2029年までの長期供給</vt:lpstr>
      <vt:lpstr>データ保護のために4ベイのNASで使用するRAIDモードは？</vt:lpstr>
      <vt:lpstr>エンタープライズ用ネットワーク規格の 2.5GbEネットワークポートを2基搭載</vt:lpstr>
      <vt:lpstr>4ポート USB 3.2 Gen 2 (10Gbps)</vt:lpstr>
      <vt:lpstr>HDMI 4K 画面出力をサポート</vt:lpstr>
      <vt:lpstr>4つのSATA SSDスロットをサポート</vt:lpstr>
      <vt:lpstr>TS-410E I/O とサイズ</vt:lpstr>
      <vt:lpstr>USB JBOD &amp; RAID に対応:オプションのストレージ拡張ユニット</vt:lpstr>
      <vt:lpstr>オプションのネットワークスイッチ</vt:lpstr>
      <vt:lpstr>2.5GbE x2ポートによる10GBのファイル転送性能</vt:lpstr>
      <vt:lpstr>2.5インチSATA SSDの取り付け</vt:lpstr>
      <vt:lpstr>PowerPoint 簡報</vt:lpstr>
      <vt:lpstr>NASクイックインストール</vt:lpstr>
      <vt:lpstr>NAS用多機能オペレーティングシステム 「QTS 5.0」搭載</vt:lpstr>
      <vt:lpstr>ライセンスフリーのHBS 3 (Hybrid Backup Sync 3)  最適なデータバックアップ戦略への3つのステップ</vt:lpstr>
      <vt:lpstr>DA Drive Analyzerによるディスク障害予測</vt:lpstr>
      <vt:lpstr>データセキュリティ: NASデータを保護</vt:lpstr>
      <vt:lpstr>QVR Elite - 監視システム</vt:lpstr>
      <vt:lpstr>膨大な数のカメラモデルと互換性があります</vt:lpstr>
      <vt:lpstr>PCまたはモバイルデバイスによってどこでも ライブビューと再生を行える統合インターフェース</vt:lpstr>
      <vt:lpstr>モバイルおよびホーム環境向けの監視クライアント</vt:lpstr>
      <vt:lpstr>Qsirch ブラウザ用全文検索ツール</vt:lpstr>
      <vt:lpstr>Qfiling自動アーカイブとファイリング</vt:lpstr>
      <vt:lpstr>ビデオストリーミング用で、マルチメディアサーバーに適しています</vt:lpstr>
      <vt:lpstr>ワークフローをカスタマイズおよび自動化 複数のクラウド、NAS、およびアプリケーションにわたって、時間とコストを節約します</vt:lpstr>
      <vt:lpstr>個人およびチームのコラボレーションのためのQsyncクロスデバイスファイル同期テクノロジー</vt:lpstr>
      <vt:lpstr>個人向けの軽量で高速なVPNサービス</vt:lpstr>
      <vt:lpstr>QuFTP リモートファイルFTPアクセスサービス</vt:lpstr>
      <vt:lpstr>NASをローカルコンピュータに Ubuntu Linux Stationを介して、またはリモートでいつでも接続できます。</vt:lpstr>
      <vt:lpstr>App Center</vt:lpstr>
      <vt:lpstr>最長5年間の延長保証</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cp:lastModifiedBy/>
  <cp:revision>1</cp:revision>
  <dcterms:modified xsi:type="dcterms:W3CDTF">2022-12-30T05:05:15Z</dcterms:modified>
</cp:coreProperties>
</file>