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trictFirstAndLastChars="0" saveSubsetFonts="1" autoCompressPictures="0">
  <p:sldMasterIdLst>
    <p:sldMasterId id="2147483654" r:id="rId1"/>
  </p:sldMasterIdLst>
  <p:notesMasterIdLst>
    <p:notesMasterId r:id="rId4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432">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1C94D4A-02AB-40C0-A628-22AA0EF0A5FE}">
  <a:tblStyle styleId="{A1C94D4A-02AB-40C0-A628-22AA0EF0A5FE}"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BF5"/>
          </a:solidFill>
        </a:fill>
      </a:tcStyle>
    </a:wholeTbl>
    <a:band1H>
      <a:tcTxStyle/>
      <a:tcStyle>
        <a:tcBdr/>
        <a:fill>
          <a:solidFill>
            <a:srgbClr val="CDD4EA"/>
          </a:solidFill>
        </a:fill>
      </a:tcStyle>
    </a:band1H>
    <a:band2H>
      <a:tcTxStyle/>
      <a:tcStyle>
        <a:tcBdr/>
      </a:tcStyle>
    </a:band2H>
    <a:band1V>
      <a:tcTxStyle/>
      <a:tcStyle>
        <a:tcBdr/>
        <a:fill>
          <a:solidFill>
            <a:srgbClr val="CDD4EA"/>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0A5C0BB9-4C4F-4429-9408-92A805665DB1}" styleName="Table_1">
    <a:wholeTbl>
      <a:tcTxStyle b="off" i="off">
        <a:font>
          <a:latin typeface="Calibri"/>
          <a:ea typeface="Calibri"/>
          <a:cs typeface="Calibri"/>
        </a:font>
        <a:schemeClr val="dk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9525" cap="flat" cmpd="sng">
              <a:solidFill>
                <a:srgbClr val="000000">
                  <a:alpha val="0"/>
                </a:srgbClr>
              </a:solidFill>
              <a:prstDash val="solid"/>
              <a:round/>
              <a:headEnd type="none" w="sm" len="sm"/>
              <a:tailEnd type="none" w="sm" len="sm"/>
            </a:ln>
          </a:top>
          <a:bottom>
            <a:ln w="9525" cap="flat" cmpd="sng">
              <a:solidFill>
                <a:srgbClr val="000000">
                  <a:alpha val="0"/>
                </a:srgbClr>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D4BF4859-A7EB-453C-A131-A6774DA04051}" styleName="Table_2">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37" d="100"/>
          <a:sy n="37" d="100"/>
        </p:scale>
        <p:origin x="1296" y="34"/>
      </p:cViewPr>
      <p:guideLst>
        <p:guide orient="horz" pos="2432"/>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
        <p:cNvGrpSpPr/>
        <p:nvPr/>
      </p:nvGrpSpPr>
      <p:grpSpPr>
        <a:xfrm>
          <a:off x="0" y="0"/>
          <a:ext cx="0" cy="0"/>
          <a:chOff x="0" y="0"/>
          <a:chExt cx="0" cy="0"/>
        </a:xfrm>
      </p:grpSpPr>
      <p:sp>
        <p:nvSpPr>
          <p:cNvPr id="28" name="Google Shape;28;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 name="Google Shape;29;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 name="Google Shape;30;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Meiryo UI" panose="020B0604030504040204" pitchFamily="50" charset="-128"/>
                <a:ea typeface="Meiryo UI" panose="020B0604030504040204" pitchFamily="50" charset="-128"/>
              </a:rPr>
              <a:t>1</a:t>
            </a:fld>
            <a:endParaRPr dirty="0">
              <a:latin typeface="Meiryo UI" panose="020B0604030504040204" pitchFamily="50" charset="-128"/>
              <a:ea typeface="Meiryo UI" panose="020B0604030504040204" pitchFamily="50"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4" name="Google Shape;204;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5" name="Google Shape;205;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Meiryo UI" panose="020B0604030504040204" pitchFamily="50" charset="-128"/>
                <a:ea typeface="Meiryo UI" panose="020B0604030504040204" pitchFamily="50" charset="-128"/>
              </a:rPr>
              <a:t>10</a:t>
            </a:fld>
            <a:endParaRPr dirty="0">
              <a:latin typeface="Meiryo UI" panose="020B0604030504040204" pitchFamily="50" charset="-128"/>
              <a:ea typeface="Meiryo UI" panose="020B0604030504040204" pitchFamily="50"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3" name="Google Shape;213;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4" name="Google Shape;214;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Meiryo UI" panose="020B0604030504040204" pitchFamily="50" charset="-128"/>
                <a:ea typeface="Meiryo UI" panose="020B0604030504040204" pitchFamily="50" charset="-128"/>
              </a:rPr>
              <a:t>11</a:t>
            </a:fld>
            <a:endParaRPr dirty="0">
              <a:latin typeface="Meiryo UI" panose="020B0604030504040204" pitchFamily="50" charset="-128"/>
              <a:ea typeface="Meiryo UI" panose="020B0604030504040204" pitchFamily="50"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5" name="Google Shape;265;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6" name="Google Shape;266;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Meiryo UI" panose="020B0604030504040204" pitchFamily="50" charset="-128"/>
                <a:ea typeface="Meiryo UI" panose="020B0604030504040204" pitchFamily="50" charset="-128"/>
              </a:rPr>
              <a:t>12</a:t>
            </a:fld>
            <a:endParaRPr dirty="0">
              <a:latin typeface="Meiryo UI" panose="020B0604030504040204" pitchFamily="50" charset="-128"/>
              <a:ea typeface="Meiryo UI" panose="020B0604030504040204" pitchFamily="50"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6" name="Google Shape;296;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7" name="Google Shape;297;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Meiryo UI" panose="020B0604030504040204" pitchFamily="50" charset="-128"/>
                <a:ea typeface="Meiryo UI" panose="020B0604030504040204" pitchFamily="50" charset="-128"/>
              </a:rPr>
              <a:t>13</a:t>
            </a:fld>
            <a:endParaRPr dirty="0">
              <a:latin typeface="Meiryo UI" panose="020B0604030504040204" pitchFamily="50" charset="-128"/>
              <a:ea typeface="Meiryo UI" panose="020B0604030504040204" pitchFamily="50"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8" name="Google Shape;328;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9" name="Google Shape;329;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Meiryo UI" panose="020B0604030504040204" pitchFamily="50" charset="-128"/>
                <a:ea typeface="Meiryo UI" panose="020B0604030504040204" pitchFamily="50" charset="-128"/>
              </a:rPr>
              <a:t>14</a:t>
            </a:fld>
            <a:endParaRPr dirty="0">
              <a:latin typeface="Meiryo UI" panose="020B0604030504040204" pitchFamily="50" charset="-128"/>
              <a:ea typeface="Meiryo UI" panose="020B0604030504040204" pitchFamily="50"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4" name="Google Shape;354;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p16:notes"/>
          <p:cNvSpPr>
            <a:spLocks noGrp="1" noRot="1" noChangeAspect="1"/>
          </p:cNvSpPr>
          <p:nvPr>
            <p:ph type="sldImg" idx="2"/>
          </p:nvPr>
        </p:nvSpPr>
        <p:spPr>
          <a:xfrm>
            <a:off x="26988" y="744538"/>
            <a:ext cx="6615112"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5" name="Google Shape;375;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p17:notes"/>
          <p:cNvSpPr>
            <a:spLocks noGrp="1" noRot="1" noChangeAspect="1"/>
          </p:cNvSpPr>
          <p:nvPr>
            <p:ph type="sldImg" idx="2"/>
          </p:nvPr>
        </p:nvSpPr>
        <p:spPr>
          <a:xfrm>
            <a:off x="26988" y="744538"/>
            <a:ext cx="6615112"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4" name="Google Shape;414;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3" name="Google Shape;453;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4" name="Google Shape;454;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Meiryo UI" panose="020B0604030504040204" pitchFamily="50" charset="-128"/>
                <a:ea typeface="Meiryo UI" panose="020B0604030504040204" pitchFamily="50" charset="-128"/>
              </a:rPr>
              <a:t>18</a:t>
            </a:fld>
            <a:endParaRPr dirty="0">
              <a:latin typeface="Meiryo UI" panose="020B0604030504040204" pitchFamily="50" charset="-128"/>
              <a:ea typeface="Meiryo UI" panose="020B0604030504040204" pitchFamily="50"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
        <p:cNvGrpSpPr/>
        <p:nvPr/>
      </p:nvGrpSpPr>
      <p:grpSpPr>
        <a:xfrm>
          <a:off x="0" y="0"/>
          <a:ext cx="0" cy="0"/>
          <a:chOff x="0" y="0"/>
          <a:chExt cx="0" cy="0"/>
        </a:xfrm>
      </p:grpSpPr>
      <p:sp>
        <p:nvSpPr>
          <p:cNvPr id="28" name="Google Shape;28;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 name="Google Shape;29;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 name="Google Shape;30;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Meiryo UI" panose="020B0604030504040204" pitchFamily="50" charset="-128"/>
                <a:ea typeface="Meiryo UI" panose="020B0604030504040204" pitchFamily="50" charset="-128"/>
              </a:rPr>
              <a:t>19</a:t>
            </a:fld>
            <a:endParaRPr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1704765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
        <p:cNvGrpSpPr/>
        <p:nvPr/>
      </p:nvGrpSpPr>
      <p:grpSpPr>
        <a:xfrm>
          <a:off x="0" y="0"/>
          <a:ext cx="0" cy="0"/>
          <a:chOff x="0" y="0"/>
          <a:chExt cx="0" cy="0"/>
        </a:xfrm>
      </p:grpSpPr>
      <p:sp>
        <p:nvSpPr>
          <p:cNvPr id="36" name="Google Shape;3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 name="Google Shape;3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sym typeface="Microsoft JhengHei"/>
            </a:endParaRPr>
          </a:p>
        </p:txBody>
      </p:sp>
      <p:sp>
        <p:nvSpPr>
          <p:cNvPr id="38" name="Google Shape;3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Meiryo UI" panose="020B0604030504040204" pitchFamily="50" charset="-128"/>
                <a:ea typeface="Meiryo UI" panose="020B0604030504040204" pitchFamily="50" charset="-128"/>
              </a:rPr>
              <a:t>2</a:t>
            </a:fld>
            <a:endParaRPr dirty="0">
              <a:latin typeface="Meiryo UI" panose="020B0604030504040204" pitchFamily="50" charset="-128"/>
              <a:ea typeface="Meiryo UI" panose="020B0604030504040204" pitchFamily="50"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
        <p:cNvGrpSpPr/>
        <p:nvPr/>
      </p:nvGrpSpPr>
      <p:grpSpPr>
        <a:xfrm>
          <a:off x="0" y="0"/>
          <a:ext cx="0" cy="0"/>
          <a:chOff x="0" y="0"/>
          <a:chExt cx="0" cy="0"/>
        </a:xfrm>
      </p:grpSpPr>
      <p:sp>
        <p:nvSpPr>
          <p:cNvPr id="34" name="Google Shape;34;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 name="Google Shape;35;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714683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
        <p:cNvGrpSpPr/>
        <p:nvPr/>
      </p:nvGrpSpPr>
      <p:grpSpPr>
        <a:xfrm>
          <a:off x="0" y="0"/>
          <a:ext cx="0" cy="0"/>
          <a:chOff x="0" y="0"/>
          <a:chExt cx="0" cy="0"/>
        </a:xfrm>
      </p:grpSpPr>
      <p:sp>
        <p:nvSpPr>
          <p:cNvPr id="46" name="Google Shape;46;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 name="Google Shape;47;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128961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 name="Google Shape;56;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extLst>
      <p:ext uri="{BB962C8B-B14F-4D97-AF65-F5344CB8AC3E}">
        <p14:creationId xmlns:p14="http://schemas.microsoft.com/office/powerpoint/2010/main" val="37597920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 name="Google Shape;64;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 name="Google Shape;65;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Meiryo UI" panose="020B0604030504040204" pitchFamily="50" charset="-128"/>
                <a:ea typeface="Meiryo UI" panose="020B0604030504040204" pitchFamily="50" charset="-128"/>
              </a:rPr>
              <a:t>23</a:t>
            </a:fld>
            <a:endParaRPr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6858920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 name="Google Shape;102;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Tree>
    <p:extLst>
      <p:ext uri="{BB962C8B-B14F-4D97-AF65-F5344CB8AC3E}">
        <p14:creationId xmlns:p14="http://schemas.microsoft.com/office/powerpoint/2010/main" val="23535165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 name="Google Shape;112;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3" name="Google Shape;113;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Meiryo UI" panose="020B0604030504040204" pitchFamily="50" charset="-128"/>
                <a:ea typeface="Meiryo UI" panose="020B0604030504040204" pitchFamily="50" charset="-128"/>
              </a:rPr>
              <a:t>25</a:t>
            </a:fld>
            <a:endParaRPr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5506117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 name="Google Shape;154;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sym typeface="Arial"/>
            </a:endParaRPr>
          </a:p>
        </p:txBody>
      </p:sp>
      <p:sp>
        <p:nvSpPr>
          <p:cNvPr id="155" name="Google Shape;155;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Meiryo UI" panose="020B0604030504040204" pitchFamily="50" charset="-128"/>
                <a:ea typeface="Meiryo UI" panose="020B0604030504040204" pitchFamily="50" charset="-128"/>
              </a:rPr>
              <a:t>26</a:t>
            </a:fld>
            <a:endParaRPr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0755717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6" name="Google Shape;166;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Meiryo UI" panose="020B0604030504040204" pitchFamily="50" charset="-128"/>
                <a:ea typeface="Meiryo UI" panose="020B0604030504040204" pitchFamily="50" charset="-128"/>
              </a:rPr>
              <a:t>27</a:t>
            </a:fld>
            <a:endParaRPr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643970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5" name="Google Shape;175;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6" name="Google Shape;176;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Meiryo UI" panose="020B0604030504040204" pitchFamily="50" charset="-128"/>
                <a:ea typeface="Meiryo UI" panose="020B0604030504040204" pitchFamily="50" charset="-128"/>
              </a:rPr>
              <a:t>28</a:t>
            </a:fld>
            <a:endParaRPr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2119589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6" name="Google Shape;186;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7" name="Google Shape;187;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Meiryo UI" panose="020B0604030504040204" pitchFamily="50" charset="-128"/>
                <a:ea typeface="Meiryo UI" panose="020B0604030504040204" pitchFamily="50" charset="-128"/>
              </a:rPr>
              <a:t>29</a:t>
            </a:fld>
            <a:endParaRPr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1188163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
        <p:cNvGrpSpPr/>
        <p:nvPr/>
      </p:nvGrpSpPr>
      <p:grpSpPr>
        <a:xfrm>
          <a:off x="0" y="0"/>
          <a:ext cx="0" cy="0"/>
          <a:chOff x="0" y="0"/>
          <a:chExt cx="0" cy="0"/>
        </a:xfrm>
      </p:grpSpPr>
      <p:sp>
        <p:nvSpPr>
          <p:cNvPr id="49" name="Google Shape;4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 name="Google Shape;50;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sym typeface="Microsoft JhengHei"/>
            </a:endParaRPr>
          </a:p>
        </p:txBody>
      </p:sp>
      <p:sp>
        <p:nvSpPr>
          <p:cNvPr id="51" name="Google Shape;51;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Meiryo UI" panose="020B0604030504040204" pitchFamily="50" charset="-128"/>
                <a:ea typeface="Meiryo UI" panose="020B0604030504040204" pitchFamily="50" charset="-128"/>
              </a:rPr>
              <a:t>3</a:t>
            </a:fld>
            <a:endParaRPr dirty="0">
              <a:latin typeface="Meiryo UI" panose="020B0604030504040204" pitchFamily="50" charset="-128"/>
              <a:ea typeface="Meiryo UI" panose="020B0604030504040204" pitchFamily="50"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7" name="Google Shape;197;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p:txBody>
      </p:sp>
      <p:sp>
        <p:nvSpPr>
          <p:cNvPr id="198" name="Google Shape;198;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Meiryo UI" panose="020B0604030504040204" pitchFamily="50" charset="-128"/>
                <a:ea typeface="Meiryo UI" panose="020B0604030504040204" pitchFamily="50" charset="-128"/>
              </a:rPr>
              <a:t>30</a:t>
            </a:fld>
            <a:endParaRPr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2002102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3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1" name="Google Shape;231;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776222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5" name="Google Shape;245;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6" name="Google Shape;246;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Meiryo UI" panose="020B0604030504040204" pitchFamily="50" charset="-128"/>
                <a:ea typeface="Meiryo UI" panose="020B0604030504040204" pitchFamily="50" charset="-128"/>
              </a:rPr>
              <a:t>32</a:t>
            </a:fld>
            <a:endParaRPr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7485165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6" name="Google Shape;266;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3115975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
        <p:cNvGrpSpPr/>
        <p:nvPr/>
      </p:nvGrpSpPr>
      <p:grpSpPr>
        <a:xfrm>
          <a:off x="0" y="0"/>
          <a:ext cx="0" cy="0"/>
          <a:chOff x="0" y="0"/>
          <a:chExt cx="0" cy="0"/>
        </a:xfrm>
      </p:grpSpPr>
      <p:sp>
        <p:nvSpPr>
          <p:cNvPr id="28" name="Google Shape;28;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 name="Google Shape;29;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Tree>
    <p:extLst>
      <p:ext uri="{BB962C8B-B14F-4D97-AF65-F5344CB8AC3E}">
        <p14:creationId xmlns:p14="http://schemas.microsoft.com/office/powerpoint/2010/main" val="10179332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
        <p:cNvGrpSpPr/>
        <p:nvPr/>
      </p:nvGrpSpPr>
      <p:grpSpPr>
        <a:xfrm>
          <a:off x="0" y="0"/>
          <a:ext cx="0" cy="0"/>
          <a:chOff x="0" y="0"/>
          <a:chExt cx="0" cy="0"/>
        </a:xfrm>
      </p:grpSpPr>
      <p:sp>
        <p:nvSpPr>
          <p:cNvPr id="54" name="Google Shape;54;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 name="Google Shape;55;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 name="Google Shape;56;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Meiryo UI" panose="020B0604030504040204" pitchFamily="50" charset="-128"/>
                <a:ea typeface="Meiryo UI" panose="020B0604030504040204" pitchFamily="50" charset="-128"/>
              </a:rPr>
              <a:t>35</a:t>
            </a:fld>
            <a:endParaRPr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83721273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 name="Google Shape;75;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6" name="Google Shape;76;p3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Meiryo UI" panose="020B0604030504040204" pitchFamily="50" charset="-128"/>
                <a:ea typeface="Meiryo UI" panose="020B0604030504040204" pitchFamily="50" charset="-128"/>
              </a:rPr>
              <a:t>36</a:t>
            </a:fld>
            <a:endParaRPr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12522207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 name="Google Shape;87;p3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8" name="Google Shape;88;p3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Meiryo UI" panose="020B0604030504040204" pitchFamily="50" charset="-128"/>
                <a:ea typeface="Meiryo UI" panose="020B0604030504040204" pitchFamily="50" charset="-128"/>
              </a:rPr>
              <a:t>37</a:t>
            </a:fld>
            <a:endParaRPr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2643329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 name="Google Shape;102;p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3" name="Google Shape;103;p3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Meiryo UI" panose="020B0604030504040204" pitchFamily="50" charset="-128"/>
                <a:ea typeface="Meiryo UI" panose="020B0604030504040204" pitchFamily="50" charset="-128"/>
              </a:rPr>
              <a:t>38</a:t>
            </a:fld>
            <a:endParaRPr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95497657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 name="Google Shape;113;p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964690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 name="Google Shape;62;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0" name="Google Shape;120;p4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1" name="Google Shape;121;p4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Meiryo UI" panose="020B0604030504040204" pitchFamily="50" charset="-128"/>
                <a:ea typeface="Meiryo UI" panose="020B0604030504040204" pitchFamily="50" charset="-128"/>
              </a:rPr>
              <a:t>40</a:t>
            </a:fld>
            <a:endParaRPr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26023740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 name="Google Shape;131;p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2" name="Google Shape;132;p4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Meiryo UI" panose="020B0604030504040204" pitchFamily="50" charset="-128"/>
                <a:ea typeface="Meiryo UI" panose="020B0604030504040204" pitchFamily="50" charset="-128"/>
              </a:rPr>
              <a:t>41</a:t>
            </a:fld>
            <a:endParaRPr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02829029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 name="Google Shape;144;p4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5" name="Google Shape;145;p4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Meiryo UI" panose="020B0604030504040204" pitchFamily="50" charset="-128"/>
                <a:ea typeface="Meiryo UI" panose="020B0604030504040204" pitchFamily="50" charset="-128"/>
              </a:rPr>
              <a:t>42</a:t>
            </a:fld>
            <a:endParaRPr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6852141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 name="Google Shape;93;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sym typeface="Arial"/>
            </a:endParaRPr>
          </a:p>
        </p:txBody>
      </p:sp>
      <p:sp>
        <p:nvSpPr>
          <p:cNvPr id="94" name="Google Shape;94;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Meiryo UI" panose="020B0604030504040204" pitchFamily="50" charset="-128"/>
                <a:ea typeface="Meiryo UI" panose="020B0604030504040204" pitchFamily="50" charset="-128"/>
              </a:rPr>
              <a:t>5</a:t>
            </a:fld>
            <a:endParaRPr dirty="0">
              <a:latin typeface="Meiryo UI" panose="020B0604030504040204" pitchFamily="50" charset="-128"/>
              <a:ea typeface="Meiryo UI" panose="020B0604030504040204" pitchFamily="50"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 name="Google Shape;107;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sym typeface="Microsoft JhengHei"/>
            </a:endParaRPr>
          </a:p>
        </p:txBody>
      </p:sp>
      <p:sp>
        <p:nvSpPr>
          <p:cNvPr id="108" name="Google Shape;108;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Meiryo UI" panose="020B0604030504040204" pitchFamily="50" charset="-128"/>
                <a:ea typeface="Meiryo UI" panose="020B0604030504040204" pitchFamily="50" charset="-128"/>
              </a:rPr>
              <a:t>6</a:t>
            </a:fld>
            <a:endParaRPr dirty="0">
              <a:latin typeface="Meiryo UI" panose="020B0604030504040204" pitchFamily="50" charset="-128"/>
              <a:ea typeface="Meiryo UI" panose="020B0604030504040204" pitchFamily="50"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4" name="Google Shape;124;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5" name="Google Shape;125;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Meiryo UI" panose="020B0604030504040204" pitchFamily="50" charset="-128"/>
                <a:ea typeface="Meiryo UI" panose="020B0604030504040204" pitchFamily="50" charset="-128"/>
              </a:rPr>
              <a:t>7</a:t>
            </a:fld>
            <a:endParaRPr dirty="0">
              <a:latin typeface="Meiryo UI" panose="020B0604030504040204" pitchFamily="50" charset="-128"/>
              <a:ea typeface="Meiryo UI" panose="020B0604030504040204" pitchFamily="50"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3" name="Google Shape;143;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Meiryo UI" panose="020B0604030504040204" pitchFamily="50" charset="-128"/>
                <a:ea typeface="Meiryo UI" panose="020B0604030504040204" pitchFamily="50" charset="-128"/>
              </a:rPr>
              <a:t>8</a:t>
            </a:fld>
            <a:endParaRPr dirty="0">
              <a:latin typeface="Meiryo UI" panose="020B0604030504040204" pitchFamily="50" charset="-128"/>
              <a:ea typeface="Meiryo UI" panose="020B0604030504040204" pitchFamily="50"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1" name="Google Shape;171;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2" name="Google Shape;172;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Meiryo UI" panose="020B0604030504040204" pitchFamily="50" charset="-128"/>
                <a:ea typeface="Meiryo UI" panose="020B0604030504040204" pitchFamily="50" charset="-128"/>
              </a:rPr>
              <a:t>9</a:t>
            </a:fld>
            <a:endParaRPr dirty="0">
              <a:latin typeface="Meiryo UI" panose="020B0604030504040204" pitchFamily="50" charset="-128"/>
              <a:ea typeface="Meiryo UI" panose="020B0604030504040204" pitchFamily="50"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空白" type="blank">
  <p:cSld name="BLANK">
    <p:spTree>
      <p:nvGrpSpPr>
        <p:cNvPr id="1" name="Shape 12"/>
        <p:cNvGrpSpPr/>
        <p:nvPr/>
      </p:nvGrpSpPr>
      <p:grpSpPr>
        <a:xfrm>
          <a:off x="0" y="0"/>
          <a:ext cx="0" cy="0"/>
          <a:chOff x="0" y="0"/>
          <a:chExt cx="0" cy="0"/>
        </a:xfrm>
      </p:grpSpPr>
      <p:pic>
        <p:nvPicPr>
          <p:cNvPr id="13" name="Google Shape;13;p2"/>
          <p:cNvPicPr preferRelativeResize="0"/>
          <p:nvPr/>
        </p:nvPicPr>
        <p:blipFill rotWithShape="1">
          <a:blip r:embed="rId2">
            <a:alphaModFix/>
          </a:blip>
          <a:srcRect/>
          <a:stretch/>
        </p:blipFill>
        <p:spPr>
          <a:xfrm>
            <a:off x="0" y="0"/>
            <a:ext cx="12192000" cy="685800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自訂版面配置">
  <p:cSld name="自訂版面配置">
    <p:spTree>
      <p:nvGrpSpPr>
        <p:cNvPr id="1" name="Shape 14"/>
        <p:cNvGrpSpPr/>
        <p:nvPr/>
      </p:nvGrpSpPr>
      <p:grpSpPr>
        <a:xfrm>
          <a:off x="0" y="0"/>
          <a:ext cx="0" cy="0"/>
          <a:chOff x="0" y="0"/>
          <a:chExt cx="0" cy="0"/>
        </a:xfrm>
      </p:grpSpPr>
      <p:pic>
        <p:nvPicPr>
          <p:cNvPr id="15" name="Google Shape;15;p3"/>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6" name="Google Shape;16;p3"/>
          <p:cNvSpPr txBox="1">
            <a:spLocks noGrp="1"/>
          </p:cNvSpPr>
          <p:nvPr>
            <p:ph type="title"/>
          </p:nvPr>
        </p:nvSpPr>
        <p:spPr>
          <a:xfrm>
            <a:off x="413886" y="365125"/>
            <a:ext cx="11364228"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Microsoft JhengHei"/>
              <a:buNone/>
              <a:defRPr>
                <a:solidFill>
                  <a:schemeClr val="lt1"/>
                </a:solidFill>
                <a:latin typeface="Microsoft JhengHei"/>
                <a:ea typeface="Microsoft JhengHei"/>
                <a:cs typeface="Microsoft JhengHei"/>
                <a:sym typeface="Microsoft JhengHe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自訂版面配置">
  <p:cSld name="自訂版面配置 2">
    <p:spTree>
      <p:nvGrpSpPr>
        <p:cNvPr id="1" name="Shape 17"/>
        <p:cNvGrpSpPr/>
        <p:nvPr/>
      </p:nvGrpSpPr>
      <p:grpSpPr>
        <a:xfrm>
          <a:off x="0" y="0"/>
          <a:ext cx="0" cy="0"/>
          <a:chOff x="0" y="0"/>
          <a:chExt cx="0" cy="0"/>
        </a:xfrm>
      </p:grpSpPr>
      <p:pic>
        <p:nvPicPr>
          <p:cNvPr id="18" name="Google Shape;18;p4"/>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9" name="Google Shape;19;p4"/>
          <p:cNvSpPr txBox="1">
            <a:spLocks noGrp="1"/>
          </p:cNvSpPr>
          <p:nvPr>
            <p:ph type="title"/>
          </p:nvPr>
        </p:nvSpPr>
        <p:spPr>
          <a:xfrm>
            <a:off x="413886" y="365125"/>
            <a:ext cx="11364228"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Microsoft JhengHei"/>
              <a:buNone/>
              <a:defRPr>
                <a:solidFill>
                  <a:schemeClr val="lt1"/>
                </a:solidFill>
                <a:latin typeface="Microsoft JhengHei"/>
                <a:ea typeface="Microsoft JhengHei"/>
                <a:cs typeface="Microsoft JhengHei"/>
                <a:sym typeface="Microsoft JhengHe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_空白">
  <p:cSld name="1_空白">
    <p:spTree>
      <p:nvGrpSpPr>
        <p:cNvPr id="1" name="Shape 20"/>
        <p:cNvGrpSpPr/>
        <p:nvPr/>
      </p:nvGrpSpPr>
      <p:grpSpPr>
        <a:xfrm>
          <a:off x="0" y="0"/>
          <a:ext cx="0" cy="0"/>
          <a:chOff x="0" y="0"/>
          <a:chExt cx="0" cy="0"/>
        </a:xfrm>
      </p:grpSpPr>
      <p:pic>
        <p:nvPicPr>
          <p:cNvPr id="21" name="Google Shape;21;p5"/>
          <p:cNvPicPr preferRelativeResize="0"/>
          <p:nvPr/>
        </p:nvPicPr>
        <p:blipFill rotWithShape="1">
          <a:blip r:embed="rId2">
            <a:alphaModFix/>
          </a:blip>
          <a:srcRect/>
          <a:stretch/>
        </p:blipFill>
        <p:spPr>
          <a:xfrm>
            <a:off x="0" y="0"/>
            <a:ext cx="12192000" cy="685800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_自訂版面配置">
  <p:cSld name="1_自訂版面配置">
    <p:spTree>
      <p:nvGrpSpPr>
        <p:cNvPr id="1" name="Shape 22"/>
        <p:cNvGrpSpPr/>
        <p:nvPr/>
      </p:nvGrpSpPr>
      <p:grpSpPr>
        <a:xfrm>
          <a:off x="0" y="0"/>
          <a:ext cx="0" cy="0"/>
          <a:chOff x="0" y="0"/>
          <a:chExt cx="0" cy="0"/>
        </a:xfrm>
      </p:grpSpPr>
      <p:pic>
        <p:nvPicPr>
          <p:cNvPr id="23" name="Google Shape;23;p6" descr="一張含有 夜空, 海底 的圖片&#10;&#10;自動產生的描述"/>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24" name="Google Shape;24;p6"/>
          <p:cNvSpPr txBox="1">
            <a:spLocks noGrp="1"/>
          </p:cNvSpPr>
          <p:nvPr>
            <p:ph type="title"/>
          </p:nvPr>
        </p:nvSpPr>
        <p:spPr>
          <a:xfrm>
            <a:off x="510139" y="365125"/>
            <a:ext cx="11171722"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Microsoft JhengHei"/>
              <a:buNone/>
              <a:defRPr>
                <a:solidFill>
                  <a:schemeClr val="lt1"/>
                </a:solidFill>
                <a:latin typeface="Microsoft JhengHei"/>
                <a:ea typeface="Microsoft JhengHei"/>
                <a:cs typeface="Microsoft JhengHei"/>
                <a:sym typeface="Microsoft JhengHe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31252768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2_自訂版面配置">
  <p:cSld name="2_自訂版面配置">
    <p:spTree>
      <p:nvGrpSpPr>
        <p:cNvPr id="1" name="Shape 25"/>
        <p:cNvGrpSpPr/>
        <p:nvPr/>
      </p:nvGrpSpPr>
      <p:grpSpPr>
        <a:xfrm>
          <a:off x="0" y="0"/>
          <a:ext cx="0" cy="0"/>
          <a:chOff x="0" y="0"/>
          <a:chExt cx="0" cy="0"/>
        </a:xfrm>
      </p:grpSpPr>
      <p:pic>
        <p:nvPicPr>
          <p:cNvPr id="26" name="Google Shape;26;p7"/>
          <p:cNvPicPr preferRelativeResize="0"/>
          <p:nvPr/>
        </p:nvPicPr>
        <p:blipFill rotWithShape="1">
          <a:blip r:embed="rId2">
            <a:alphaModFix/>
          </a:blip>
          <a:srcRect/>
          <a:stretch/>
        </p:blipFill>
        <p:spPr>
          <a:xfrm>
            <a:off x="0" y="0"/>
            <a:ext cx="12192000" cy="6858000"/>
          </a:xfrm>
          <a:prstGeom prst="rect">
            <a:avLst/>
          </a:prstGeom>
          <a:noFill/>
          <a:ln>
            <a:noFill/>
          </a:ln>
        </p:spPr>
      </p:pic>
    </p:spTree>
    <p:extLst>
      <p:ext uri="{BB962C8B-B14F-4D97-AF65-F5344CB8AC3E}">
        <p14:creationId xmlns:p14="http://schemas.microsoft.com/office/powerpoint/2010/main" val="284176109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5" r:id="rId5"/>
    <p:sldLayoutId id="2147483656"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38.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s>
</file>

<file path=ppt/slides/_rels/slide13.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png"/></Relationships>
</file>

<file path=ppt/slides/_rels/slide1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15.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png"/></Relationships>
</file>

<file path=ppt/slides/_rels/slide2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2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25.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2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2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2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81.png"/><Relationship Id="rId4" Type="http://schemas.openxmlformats.org/officeDocument/2006/relationships/image" Target="../media/image80.png"/></Relationships>
</file>

<file path=ppt/slides/_rels/slide2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84.png"/><Relationship Id="rId4" Type="http://schemas.openxmlformats.org/officeDocument/2006/relationships/image" Target="../media/image83.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5.png"/><Relationship Id="rId7" Type="http://schemas.openxmlformats.org/officeDocument/2006/relationships/image" Target="../media/image89.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88.png"/><Relationship Id="rId11" Type="http://schemas.openxmlformats.org/officeDocument/2006/relationships/image" Target="../media/image93.png"/><Relationship Id="rId5" Type="http://schemas.openxmlformats.org/officeDocument/2006/relationships/image" Target="../media/image87.png"/><Relationship Id="rId10" Type="http://schemas.openxmlformats.org/officeDocument/2006/relationships/image" Target="../media/image92.png"/><Relationship Id="rId4" Type="http://schemas.openxmlformats.org/officeDocument/2006/relationships/image" Target="../media/image86.png"/><Relationship Id="rId9" Type="http://schemas.openxmlformats.org/officeDocument/2006/relationships/image" Target="../media/image91.png"/></Relationships>
</file>

<file path=ppt/slides/_rels/slide3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95.png"/></Relationships>
</file>

<file path=ppt/slides/_rels/slide32.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96.png"/><Relationship Id="rId7" Type="http://schemas.openxmlformats.org/officeDocument/2006/relationships/image" Target="../media/image8.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33.xml.rels><?xml version="1.0" encoding="UTF-8" standalone="yes"?>
<Relationships xmlns="http://schemas.openxmlformats.org/package/2006/relationships"><Relationship Id="rId3" Type="http://schemas.openxmlformats.org/officeDocument/2006/relationships/image" Target="../media/image101.png"/><Relationship Id="rId7" Type="http://schemas.openxmlformats.org/officeDocument/2006/relationships/image" Target="../media/image105.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s/_rels/slide34.xml.rels><?xml version="1.0" encoding="UTF-8" standalone="yes"?>
<Relationships xmlns="http://schemas.openxmlformats.org/package/2006/relationships"><Relationship Id="rId8" Type="http://schemas.openxmlformats.org/officeDocument/2006/relationships/image" Target="../media/image111.png"/><Relationship Id="rId13" Type="http://schemas.openxmlformats.org/officeDocument/2006/relationships/image" Target="../media/image116.png"/><Relationship Id="rId3" Type="http://schemas.openxmlformats.org/officeDocument/2006/relationships/image" Target="../media/image106.jpg"/><Relationship Id="rId7" Type="http://schemas.openxmlformats.org/officeDocument/2006/relationships/image" Target="../media/image110.png"/><Relationship Id="rId12" Type="http://schemas.openxmlformats.org/officeDocument/2006/relationships/image" Target="../media/image115.png"/><Relationship Id="rId2" Type="http://schemas.openxmlformats.org/officeDocument/2006/relationships/notesSlide" Target="../notesSlides/notesSlide34.xml"/><Relationship Id="rId16" Type="http://schemas.openxmlformats.org/officeDocument/2006/relationships/hyperlink" Target="https://www.qnap.com/en/compatibility-qvr-pro" TargetMode="External"/><Relationship Id="rId1" Type="http://schemas.openxmlformats.org/officeDocument/2006/relationships/slideLayout" Target="../slideLayouts/slideLayout5.xml"/><Relationship Id="rId6" Type="http://schemas.openxmlformats.org/officeDocument/2006/relationships/image" Target="../media/image109.png"/><Relationship Id="rId11" Type="http://schemas.openxmlformats.org/officeDocument/2006/relationships/image" Target="../media/image114.png"/><Relationship Id="rId5" Type="http://schemas.openxmlformats.org/officeDocument/2006/relationships/image" Target="../media/image108.png"/><Relationship Id="rId15" Type="http://schemas.openxmlformats.org/officeDocument/2006/relationships/image" Target="../media/image118.png"/><Relationship Id="rId10" Type="http://schemas.openxmlformats.org/officeDocument/2006/relationships/image" Target="../media/image113.png"/><Relationship Id="rId4" Type="http://schemas.openxmlformats.org/officeDocument/2006/relationships/image" Target="../media/image107.png"/><Relationship Id="rId9" Type="http://schemas.openxmlformats.org/officeDocument/2006/relationships/image" Target="../media/image112.png"/><Relationship Id="rId14" Type="http://schemas.openxmlformats.org/officeDocument/2006/relationships/image" Target="../media/image117.png"/></Relationships>
</file>

<file path=ppt/slides/_rels/slide35.xml.rels><?xml version="1.0" encoding="UTF-8" standalone="yes"?>
<Relationships xmlns="http://schemas.openxmlformats.org/package/2006/relationships"><Relationship Id="rId3" Type="http://schemas.openxmlformats.org/officeDocument/2006/relationships/image" Target="../media/image119.png"/><Relationship Id="rId7" Type="http://schemas.openxmlformats.org/officeDocument/2006/relationships/image" Target="../media/image123.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120.jpg"/></Relationships>
</file>

<file path=ppt/slides/_rels/slide36.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125.png"/><Relationship Id="rId4" Type="http://schemas.openxmlformats.org/officeDocument/2006/relationships/image" Target="../media/image120.jpg"/></Relationships>
</file>

<file path=ppt/slides/_rels/slide37.xml.rels><?xml version="1.0" encoding="UTF-8" standalone="yes"?>
<Relationships xmlns="http://schemas.openxmlformats.org/package/2006/relationships"><Relationship Id="rId3" Type="http://schemas.openxmlformats.org/officeDocument/2006/relationships/image" Target="../media/image126.gif"/><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129.png"/><Relationship Id="rId4" Type="http://schemas.openxmlformats.org/officeDocument/2006/relationships/image" Target="../media/image128.png"/></Relationships>
</file>

<file path=ppt/slides/_rels/slide39.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41.xml"/><Relationship Id="rId1" Type="http://schemas.openxmlformats.org/officeDocument/2006/relationships/slideLayout" Target="../slideLayouts/slideLayout5.xml"/><Relationship Id="rId5" Type="http://schemas.openxmlformats.org/officeDocument/2006/relationships/image" Target="../media/image134.png"/><Relationship Id="rId4" Type="http://schemas.openxmlformats.org/officeDocument/2006/relationships/image" Target="../media/image133.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1"/>
        <p:cNvGrpSpPr/>
        <p:nvPr/>
      </p:nvGrpSpPr>
      <p:grpSpPr>
        <a:xfrm>
          <a:off x="0" y="0"/>
          <a:ext cx="0" cy="0"/>
          <a:chOff x="0" y="0"/>
          <a:chExt cx="0" cy="0"/>
        </a:xfrm>
      </p:grpSpPr>
      <p:pic>
        <p:nvPicPr>
          <p:cNvPr id="32" name="Google Shape;32;p8"/>
          <p:cNvPicPr preferRelativeResize="0"/>
          <p:nvPr/>
        </p:nvPicPr>
        <p:blipFill rotWithShape="1">
          <a:blip r:embed="rId3">
            <a:alphaModFix/>
          </a:blip>
          <a:srcRect/>
          <a:stretch/>
        </p:blipFill>
        <p:spPr>
          <a:xfrm>
            <a:off x="446144" y="443084"/>
            <a:ext cx="1348877" cy="242926"/>
          </a:xfrm>
          <a:prstGeom prst="rect">
            <a:avLst/>
          </a:prstGeom>
          <a:noFill/>
          <a:ln>
            <a:noFill/>
          </a:ln>
        </p:spPr>
      </p:pic>
      <p:sp>
        <p:nvSpPr>
          <p:cNvPr id="33" name="Google Shape;33;p8"/>
          <p:cNvSpPr txBox="1"/>
          <p:nvPr/>
        </p:nvSpPr>
        <p:spPr>
          <a:xfrm>
            <a:off x="317632" y="3354049"/>
            <a:ext cx="5357611" cy="1200329"/>
          </a:xfrm>
          <a:prstGeom prst="rect">
            <a:avLst/>
          </a:prstGeom>
          <a:noFill/>
          <a:ln>
            <a:noFill/>
          </a:ln>
        </p:spPr>
        <p:txBody>
          <a:bodyPr spcFirstLastPara="1" wrap="square" lIns="91425" tIns="45700" rIns="91425" bIns="45700" anchor="t" anchorCtr="0">
            <a:noAutofit/>
          </a:bodyPr>
          <a:lstStyle/>
          <a:p>
            <a:r>
              <a:rPr lang="ja-JP" altLang="en-US" sz="2400" b="1" dirty="0" smtClean="0">
                <a:solidFill>
                  <a:schemeClr val="lt1"/>
                </a:solidFill>
                <a:latin typeface="Meiryo UI" panose="020B0604030504040204" pitchFamily="50" charset="-128"/>
                <a:ea typeface="Meiryo UI" panose="020B0604030504040204" pitchFamily="50" charset="-128"/>
              </a:rPr>
              <a:t>ビジネス</a:t>
            </a:r>
            <a:r>
              <a:rPr lang="ja-JP" altLang="en-US" sz="2400" b="1" dirty="0">
                <a:solidFill>
                  <a:schemeClr val="lt1"/>
                </a:solidFill>
                <a:latin typeface="Meiryo UI" panose="020B0604030504040204" pitchFamily="50" charset="-128"/>
                <a:ea typeface="Meiryo UI" panose="020B0604030504040204" pitchFamily="50" charset="-128"/>
              </a:rPr>
              <a:t>および</a:t>
            </a:r>
            <a:r>
              <a:rPr lang="ja-JP" altLang="en-US" sz="2400" b="1" dirty="0" smtClean="0">
                <a:solidFill>
                  <a:schemeClr val="lt1"/>
                </a:solidFill>
                <a:latin typeface="Meiryo UI" panose="020B0604030504040204" pitchFamily="50" charset="-128"/>
                <a:ea typeface="Meiryo UI" panose="020B0604030504040204" pitchFamily="50" charset="-128"/>
              </a:rPr>
              <a:t>プロフェッショナルユーザー向け</a:t>
            </a:r>
            <a:r>
              <a:rPr lang="en-US" sz="2400" b="1" dirty="0" smtClean="0">
                <a:solidFill>
                  <a:schemeClr val="lt1"/>
                </a:solidFill>
                <a:latin typeface="Meiryo UI" panose="020B0604030504040204" pitchFamily="50" charset="-128"/>
                <a:ea typeface="Meiryo UI" panose="020B0604030504040204" pitchFamily="50" charset="-128"/>
              </a:rPr>
              <a:t>Intel® J6412クアッドコア</a:t>
            </a:r>
            <a:r>
              <a:rPr lang="ja-JP" altLang="en-US" sz="2400" b="1" dirty="0" smtClean="0">
                <a:solidFill>
                  <a:schemeClr val="lt1"/>
                </a:solidFill>
                <a:latin typeface="Meiryo UI" panose="020B0604030504040204" pitchFamily="50" charset="-128"/>
                <a:ea typeface="Meiryo UI" panose="020B0604030504040204" pitchFamily="50" charset="-128"/>
              </a:rPr>
              <a:t>長期可用性</a:t>
            </a:r>
            <a:r>
              <a:rPr lang="en-US" sz="2400" b="1" dirty="0" smtClean="0">
                <a:solidFill>
                  <a:schemeClr val="lt1"/>
                </a:solidFill>
                <a:latin typeface="Meiryo UI" panose="020B0604030504040204" pitchFamily="50" charset="-128"/>
                <a:ea typeface="Meiryo UI" panose="020B0604030504040204" pitchFamily="50" charset="-128"/>
              </a:rPr>
              <a:t>NAS</a:t>
            </a:r>
            <a:endParaRPr sz="2400" b="1" dirty="0">
              <a:solidFill>
                <a:schemeClr val="lt1"/>
              </a:solidFill>
              <a:latin typeface="Meiryo UI" panose="020B0604030504040204" pitchFamily="50" charset="-128"/>
              <a:ea typeface="Meiryo UI" panose="020B0604030504040204" pitchFamily="50" charset="-128"/>
              <a:sym typeface="Arial"/>
            </a:endParaRPr>
          </a:p>
        </p:txBody>
      </p:sp>
      <p:sp>
        <p:nvSpPr>
          <p:cNvPr id="34" name="Google Shape;34;p8"/>
          <p:cNvSpPr txBox="1"/>
          <p:nvPr/>
        </p:nvSpPr>
        <p:spPr>
          <a:xfrm>
            <a:off x="317633" y="4554378"/>
            <a:ext cx="5089254" cy="5847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dirty="0">
                <a:solidFill>
                  <a:schemeClr val="lt1"/>
                </a:solidFill>
                <a:latin typeface="Meiryo UI" panose="020B0604030504040204" pitchFamily="50" charset="-128"/>
                <a:ea typeface="Meiryo UI" panose="020B0604030504040204" pitchFamily="50" charset="-128"/>
              </a:rPr>
              <a:t>デュアルポート2.5GbE、4K HDMIデュアルスクリーン出力、およびデュアル</a:t>
            </a:r>
            <a:r>
              <a:rPr lang="en-US" sz="1600" dirty="0" smtClean="0">
                <a:solidFill>
                  <a:schemeClr val="lt1"/>
                </a:solidFill>
                <a:latin typeface="Meiryo UI" panose="020B0604030504040204" pitchFamily="50" charset="-128"/>
                <a:ea typeface="Meiryo UI" panose="020B0604030504040204" pitchFamily="50" charset="-128"/>
              </a:rPr>
              <a:t>M.2 </a:t>
            </a:r>
            <a:r>
              <a:rPr lang="en-US" sz="1600" dirty="0" err="1" smtClean="0">
                <a:solidFill>
                  <a:schemeClr val="lt1"/>
                </a:solidFill>
                <a:latin typeface="Meiryo UI" panose="020B0604030504040204" pitchFamily="50" charset="-128"/>
                <a:ea typeface="Meiryo UI" panose="020B0604030504040204" pitchFamily="50" charset="-128"/>
              </a:rPr>
              <a:t>PCIe</a:t>
            </a:r>
            <a:r>
              <a:rPr lang="en-US" sz="1600" dirty="0" smtClean="0">
                <a:solidFill>
                  <a:schemeClr val="lt1"/>
                </a:solidFill>
                <a:latin typeface="Meiryo UI" panose="020B0604030504040204" pitchFamily="50" charset="-128"/>
                <a:ea typeface="Meiryo UI" panose="020B0604030504040204" pitchFamily="50" charset="-128"/>
              </a:rPr>
              <a:t> </a:t>
            </a:r>
            <a:r>
              <a:rPr lang="en-US" sz="1600" dirty="0" err="1" smtClean="0">
                <a:solidFill>
                  <a:schemeClr val="lt1"/>
                </a:solidFill>
                <a:latin typeface="Meiryo UI" panose="020B0604030504040204" pitchFamily="50" charset="-128"/>
                <a:ea typeface="Meiryo UI" panose="020B0604030504040204" pitchFamily="50" charset="-128"/>
              </a:rPr>
              <a:t>SSD拡張スロットを</a:t>
            </a:r>
            <a:r>
              <a:rPr lang="ja-JP" altLang="en-US" sz="1600" dirty="0" smtClean="0">
                <a:solidFill>
                  <a:schemeClr val="lt1"/>
                </a:solidFill>
                <a:latin typeface="Meiryo UI" panose="020B0604030504040204" pitchFamily="50" charset="-128"/>
                <a:ea typeface="Meiryo UI" panose="020B0604030504040204" pitchFamily="50" charset="-128"/>
              </a:rPr>
              <a:t>搭載</a:t>
            </a:r>
            <a:endParaRPr sz="1600" dirty="0">
              <a:solidFill>
                <a:schemeClr val="lt1"/>
              </a:solidFill>
              <a:latin typeface="Meiryo UI" panose="020B0604030504040204" pitchFamily="50" charset="-128"/>
              <a:ea typeface="Meiryo UI" panose="020B0604030504040204" pitchFamily="50" charset="-128"/>
              <a:sym typeface="Arial"/>
            </a:endParaRPr>
          </a:p>
        </p:txBody>
      </p:sp>
    </p:spTree>
  </p:cSld>
  <p:clrMapOvr>
    <a:masterClrMapping/>
  </p:clrMapOvr>
  <p:transition spd="slow">
    <p:fade thruBlk="1"/>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pic>
        <p:nvPicPr>
          <p:cNvPr id="207" name="Google Shape;207;p17"/>
          <p:cNvPicPr preferRelativeResize="0"/>
          <p:nvPr/>
        </p:nvPicPr>
        <p:blipFill rotWithShape="1">
          <a:blip r:embed="rId3">
            <a:alphaModFix/>
          </a:blip>
          <a:srcRect/>
          <a:stretch/>
        </p:blipFill>
        <p:spPr>
          <a:xfrm>
            <a:off x="3051190" y="2054779"/>
            <a:ext cx="11539555" cy="7213504"/>
          </a:xfrm>
          <a:prstGeom prst="rect">
            <a:avLst/>
          </a:prstGeom>
          <a:noFill/>
          <a:ln>
            <a:noFill/>
          </a:ln>
        </p:spPr>
      </p:pic>
      <p:sp>
        <p:nvSpPr>
          <p:cNvPr id="208" name="Google Shape;208;p17"/>
          <p:cNvSpPr txBox="1"/>
          <p:nvPr/>
        </p:nvSpPr>
        <p:spPr>
          <a:xfrm>
            <a:off x="771525" y="3353207"/>
            <a:ext cx="3834459" cy="163121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dirty="0" err="1">
                <a:solidFill>
                  <a:srgbClr val="323F4F"/>
                </a:solidFill>
                <a:latin typeface="Meiryo UI" panose="020B0604030504040204" pitchFamily="50" charset="-128"/>
                <a:ea typeface="Meiryo UI" panose="020B0604030504040204" pitchFamily="50" charset="-128"/>
              </a:rPr>
              <a:t>SSDキャッシュとQtier自動階層型ストレージを提供し、SSDとHDD</a:t>
            </a:r>
            <a:r>
              <a:rPr lang="en-US" sz="2000" dirty="0" err="1" smtClean="0">
                <a:solidFill>
                  <a:srgbClr val="323F4F"/>
                </a:solidFill>
                <a:latin typeface="Meiryo UI" panose="020B0604030504040204" pitchFamily="50" charset="-128"/>
                <a:ea typeface="Meiryo UI" panose="020B0604030504040204" pitchFamily="50" charset="-128"/>
              </a:rPr>
              <a:t>のストレージスペースがいつでも最適な構成を</a:t>
            </a:r>
            <a:r>
              <a:rPr lang="ja-JP" altLang="en-US" sz="2000" dirty="0" smtClean="0">
                <a:solidFill>
                  <a:srgbClr val="323F4F"/>
                </a:solidFill>
                <a:latin typeface="Meiryo UI" panose="020B0604030504040204" pitchFamily="50" charset="-128"/>
                <a:ea typeface="Meiryo UI" panose="020B0604030504040204" pitchFamily="50" charset="-128"/>
              </a:rPr>
              <a:t>実現できるようにしました。</a:t>
            </a:r>
            <a:endParaRPr sz="2000" dirty="0">
              <a:solidFill>
                <a:srgbClr val="323F4F"/>
              </a:solidFill>
              <a:latin typeface="Meiryo UI" panose="020B0604030504040204" pitchFamily="50" charset="-128"/>
              <a:ea typeface="Meiryo UI" panose="020B0604030504040204" pitchFamily="50" charset="-128"/>
              <a:sym typeface="Arial"/>
            </a:endParaRPr>
          </a:p>
        </p:txBody>
      </p:sp>
      <p:sp>
        <p:nvSpPr>
          <p:cNvPr id="209" name="Google Shape;209;p17"/>
          <p:cNvSpPr txBox="1">
            <a:spLocks noGrp="1"/>
          </p:cNvSpPr>
          <p:nvPr>
            <p:ph type="title"/>
          </p:nvPr>
        </p:nvSpPr>
        <p:spPr>
          <a:xfrm>
            <a:off x="413886" y="365125"/>
            <a:ext cx="11364228"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3960"/>
              <a:buFont typeface="Arial"/>
              <a:buNone/>
            </a:pPr>
            <a:r>
              <a:rPr lang="en-US" sz="3959" dirty="0">
                <a:latin typeface="Meiryo UI" panose="020B0604030504040204" pitchFamily="50" charset="-128"/>
                <a:ea typeface="Meiryo UI" panose="020B0604030504040204" pitchFamily="50" charset="-128"/>
                <a:cs typeface="Arial"/>
                <a:sym typeface="Arial"/>
              </a:rPr>
              <a:t>M.2 2280 </a:t>
            </a:r>
            <a:r>
              <a:rPr lang="en-US" sz="3959" dirty="0" err="1">
                <a:latin typeface="Meiryo UI" panose="020B0604030504040204" pitchFamily="50" charset="-128"/>
                <a:ea typeface="Meiryo UI" panose="020B0604030504040204" pitchFamily="50" charset="-128"/>
                <a:cs typeface="Arial"/>
                <a:sym typeface="Arial"/>
              </a:rPr>
              <a:t>NVMe</a:t>
            </a:r>
            <a:r>
              <a:rPr lang="en-US" sz="3959" dirty="0">
                <a:latin typeface="Meiryo UI" panose="020B0604030504040204" pitchFamily="50" charset="-128"/>
                <a:ea typeface="Meiryo UI" panose="020B0604030504040204" pitchFamily="50" charset="-128"/>
                <a:cs typeface="Arial"/>
                <a:sym typeface="Arial"/>
              </a:rPr>
              <a:t> </a:t>
            </a:r>
            <a:r>
              <a:rPr lang="en-US" sz="3959" dirty="0" err="1">
                <a:latin typeface="Meiryo UI" panose="020B0604030504040204" pitchFamily="50" charset="-128"/>
                <a:ea typeface="Meiryo UI" panose="020B0604030504040204" pitchFamily="50" charset="-128"/>
                <a:cs typeface="Arial"/>
                <a:sym typeface="Arial"/>
              </a:rPr>
              <a:t>PCIe</a:t>
            </a:r>
            <a:r>
              <a:rPr lang="en-US" sz="3959" dirty="0">
                <a:latin typeface="Meiryo UI" panose="020B0604030504040204" pitchFamily="50" charset="-128"/>
                <a:ea typeface="Meiryo UI" panose="020B0604030504040204" pitchFamily="50" charset="-128"/>
                <a:cs typeface="Arial"/>
                <a:sym typeface="Arial"/>
              </a:rPr>
              <a:t> </a:t>
            </a:r>
            <a:r>
              <a:rPr lang="en-US" sz="3959" dirty="0" smtClean="0">
                <a:latin typeface="Meiryo UI" panose="020B0604030504040204" pitchFamily="50" charset="-128"/>
                <a:ea typeface="Meiryo UI" panose="020B0604030504040204" pitchFamily="50" charset="-128"/>
                <a:cs typeface="Arial"/>
                <a:sym typeface="Arial"/>
              </a:rPr>
              <a:t>SSD(</a:t>
            </a:r>
            <a:r>
              <a:rPr lang="en-US" sz="3959" dirty="0" err="1" smtClean="0">
                <a:latin typeface="Meiryo UI" panose="020B0604030504040204" pitchFamily="50" charset="-128"/>
                <a:ea typeface="Meiryo UI" panose="020B0604030504040204" pitchFamily="50" charset="-128"/>
                <a:cs typeface="Arial"/>
                <a:sym typeface="Arial"/>
              </a:rPr>
              <a:t>別売り</a:t>
            </a:r>
            <a:r>
              <a:rPr lang="en-US" sz="3959" dirty="0">
                <a:latin typeface="Meiryo UI" panose="020B0604030504040204" pitchFamily="50" charset="-128"/>
                <a:ea typeface="Meiryo UI" panose="020B0604030504040204" pitchFamily="50" charset="-128"/>
                <a:cs typeface="Arial"/>
                <a:sym typeface="Arial"/>
              </a:rPr>
              <a:t>)</a:t>
            </a:r>
            <a:r>
              <a:rPr lang="en-US" sz="3959" dirty="0" smtClean="0">
                <a:latin typeface="Meiryo UI" panose="020B0604030504040204" pitchFamily="50" charset="-128"/>
                <a:ea typeface="Meiryo UI" panose="020B0604030504040204" pitchFamily="50" charset="-128"/>
                <a:cs typeface="Arial"/>
                <a:sym typeface="Arial"/>
              </a:rPr>
              <a:t>を</a:t>
            </a:r>
            <a:r>
              <a:rPr lang="ja-JP" altLang="en-US" sz="3959" dirty="0">
                <a:latin typeface="Meiryo UI" panose="020B0604030504040204" pitchFamily="50" charset="-128"/>
                <a:ea typeface="Meiryo UI" panose="020B0604030504040204" pitchFamily="50" charset="-128"/>
                <a:cs typeface="Arial"/>
                <a:sym typeface="Arial"/>
              </a:rPr>
              <a:t>搭載</a:t>
            </a:r>
            <a:r>
              <a:rPr lang="ja-JP" altLang="en-US" sz="3959" dirty="0" smtClean="0">
                <a:latin typeface="Meiryo UI" panose="020B0604030504040204" pitchFamily="50" charset="-128"/>
                <a:ea typeface="Meiryo UI" panose="020B0604030504040204" pitchFamily="50" charset="-128"/>
                <a:cs typeface="Arial"/>
                <a:sym typeface="Arial"/>
              </a:rPr>
              <a:t>し、</a:t>
            </a:r>
            <a:r>
              <a:rPr lang="en-US" altLang="ja-JP" sz="3959" dirty="0" smtClean="0">
                <a:latin typeface="Meiryo UI" panose="020B0604030504040204" pitchFamily="50" charset="-128"/>
                <a:ea typeface="Meiryo UI" panose="020B0604030504040204" pitchFamily="50" charset="-128"/>
                <a:cs typeface="Arial"/>
                <a:sym typeface="Arial"/>
              </a:rPr>
              <a:t/>
            </a:r>
            <a:br>
              <a:rPr lang="en-US" altLang="ja-JP" sz="3959" dirty="0" smtClean="0">
                <a:latin typeface="Meiryo UI" panose="020B0604030504040204" pitchFamily="50" charset="-128"/>
                <a:ea typeface="Meiryo UI" panose="020B0604030504040204" pitchFamily="50" charset="-128"/>
                <a:cs typeface="Arial"/>
                <a:sym typeface="Arial"/>
              </a:rPr>
            </a:br>
            <a:r>
              <a:rPr lang="ja-JP" altLang="en-US" sz="3959" dirty="0">
                <a:latin typeface="Meiryo UI" panose="020B0604030504040204" pitchFamily="50" charset="-128"/>
                <a:ea typeface="Meiryo UI" panose="020B0604030504040204" pitchFamily="50" charset="-128"/>
                <a:cs typeface="Arial"/>
                <a:sym typeface="Arial"/>
              </a:rPr>
              <a:t>より高い</a:t>
            </a:r>
            <a:r>
              <a:rPr lang="en-US" sz="3959" dirty="0" err="1" smtClean="0">
                <a:latin typeface="Meiryo UI" panose="020B0604030504040204" pitchFamily="50" charset="-128"/>
                <a:ea typeface="Meiryo UI" panose="020B0604030504040204" pitchFamily="50" charset="-128"/>
                <a:cs typeface="Arial"/>
                <a:sym typeface="Arial"/>
              </a:rPr>
              <a:t>NASのパフォーマンス</a:t>
            </a:r>
            <a:r>
              <a:rPr lang="ja-JP" altLang="en-US" sz="3959" dirty="0" smtClean="0">
                <a:latin typeface="Meiryo UI" panose="020B0604030504040204" pitchFamily="50" charset="-128"/>
                <a:ea typeface="Meiryo UI" panose="020B0604030504040204" pitchFamily="50" charset="-128"/>
                <a:cs typeface="Arial"/>
                <a:sym typeface="Arial"/>
              </a:rPr>
              <a:t>を実現</a:t>
            </a:r>
            <a:endParaRPr sz="3959" dirty="0">
              <a:latin typeface="Meiryo UI" panose="020B0604030504040204" pitchFamily="50" charset="-128"/>
              <a:ea typeface="Meiryo UI" panose="020B0604030504040204" pitchFamily="50" charset="-128"/>
              <a:cs typeface="Arial"/>
              <a:sym typeface="Arial"/>
            </a:endParaRPr>
          </a:p>
        </p:txBody>
      </p:sp>
      <p:sp>
        <p:nvSpPr>
          <p:cNvPr id="210" name="Google Shape;210;p17"/>
          <p:cNvSpPr txBox="1"/>
          <p:nvPr/>
        </p:nvSpPr>
        <p:spPr>
          <a:xfrm>
            <a:off x="771525" y="2498864"/>
            <a:ext cx="6185866" cy="830997"/>
          </a:xfrm>
          <a:prstGeom prst="rect">
            <a:avLst/>
          </a:prstGeom>
          <a:noFill/>
          <a:ln>
            <a:noFill/>
          </a:ln>
        </p:spPr>
        <p:txBody>
          <a:bodyPr spcFirstLastPara="1" wrap="square" lIns="91425" tIns="45700" rIns="91425" bIns="45700" anchor="t" anchorCtr="0">
            <a:noAutofit/>
          </a:bodyPr>
          <a:lstStyle/>
          <a:p>
            <a:r>
              <a:rPr lang="en-US" altLang="ja-JP" sz="2200" b="1" dirty="0" err="1" smtClean="0">
                <a:solidFill>
                  <a:srgbClr val="2189DF"/>
                </a:solidFill>
                <a:latin typeface="Meiryo UI" panose="020B0604030504040204" pitchFamily="50" charset="-128"/>
                <a:ea typeface="Meiryo UI" panose="020B0604030504040204" pitchFamily="50" charset="-128"/>
              </a:rPr>
              <a:t>NVMe</a:t>
            </a:r>
            <a:r>
              <a:rPr lang="en-US" altLang="ja-JP" sz="2200" b="1" dirty="0" smtClean="0">
                <a:solidFill>
                  <a:srgbClr val="2189DF"/>
                </a:solidFill>
                <a:latin typeface="Meiryo UI" panose="020B0604030504040204" pitchFamily="50" charset="-128"/>
                <a:ea typeface="Meiryo UI" panose="020B0604030504040204" pitchFamily="50" charset="-128"/>
              </a:rPr>
              <a:t> SSD</a:t>
            </a:r>
            <a:r>
              <a:rPr lang="ja-JP" altLang="en-US" sz="2200" b="1" dirty="0">
                <a:solidFill>
                  <a:srgbClr val="2189DF"/>
                </a:solidFill>
                <a:latin typeface="Meiryo UI" panose="020B0604030504040204" pitchFamily="50" charset="-128"/>
                <a:ea typeface="Meiryo UI" panose="020B0604030504040204" pitchFamily="50" charset="-128"/>
              </a:rPr>
              <a:t>をサポート</a:t>
            </a:r>
            <a:r>
              <a:rPr lang="ja-JP" altLang="en-US" sz="2200" b="1" dirty="0" smtClean="0">
                <a:solidFill>
                  <a:srgbClr val="2189DF"/>
                </a:solidFill>
                <a:latin typeface="Meiryo UI" panose="020B0604030504040204" pitchFamily="50" charset="-128"/>
                <a:ea typeface="Meiryo UI" panose="020B0604030504040204" pitchFamily="50" charset="-128"/>
              </a:rPr>
              <a:t>する</a:t>
            </a:r>
            <a:r>
              <a:rPr lang="en-US" altLang="ja-JP" sz="2200" b="1" dirty="0" smtClean="0">
                <a:solidFill>
                  <a:srgbClr val="2189DF"/>
                </a:solidFill>
                <a:latin typeface="Meiryo UI" panose="020B0604030504040204" pitchFamily="50" charset="-128"/>
                <a:ea typeface="Meiryo UI" panose="020B0604030504040204" pitchFamily="50" charset="-128"/>
              </a:rPr>
              <a:t/>
            </a:r>
            <a:br>
              <a:rPr lang="en-US" altLang="ja-JP" sz="2200" b="1" dirty="0" smtClean="0">
                <a:solidFill>
                  <a:srgbClr val="2189DF"/>
                </a:solidFill>
                <a:latin typeface="Meiryo UI" panose="020B0604030504040204" pitchFamily="50" charset="-128"/>
                <a:ea typeface="Meiryo UI" panose="020B0604030504040204" pitchFamily="50" charset="-128"/>
              </a:rPr>
            </a:br>
            <a:r>
              <a:rPr lang="en-US" sz="2200" b="1" dirty="0" smtClean="0">
                <a:solidFill>
                  <a:srgbClr val="2189DF"/>
                </a:solidFill>
                <a:latin typeface="Meiryo UI" panose="020B0604030504040204" pitchFamily="50" charset="-128"/>
                <a:ea typeface="Meiryo UI" panose="020B0604030504040204" pitchFamily="50" charset="-128"/>
              </a:rPr>
              <a:t>デュアルM.2 2280 </a:t>
            </a:r>
            <a:r>
              <a:rPr lang="en-US" sz="2200" b="1" dirty="0" err="1" smtClean="0">
                <a:solidFill>
                  <a:srgbClr val="2189DF"/>
                </a:solidFill>
                <a:latin typeface="Meiryo UI" panose="020B0604030504040204" pitchFamily="50" charset="-128"/>
                <a:ea typeface="Meiryo UI" panose="020B0604030504040204" pitchFamily="50" charset="-128"/>
              </a:rPr>
              <a:t>PCIe</a:t>
            </a:r>
            <a:r>
              <a:rPr lang="en-US" sz="2200" b="1" dirty="0" smtClean="0">
                <a:solidFill>
                  <a:srgbClr val="2189DF"/>
                </a:solidFill>
                <a:latin typeface="Meiryo UI" panose="020B0604030504040204" pitchFamily="50" charset="-128"/>
                <a:ea typeface="Meiryo UI" panose="020B0604030504040204" pitchFamily="50" charset="-128"/>
              </a:rPr>
              <a:t> Gen3 x2 </a:t>
            </a:r>
            <a:r>
              <a:rPr lang="en-US" sz="2200" b="1" dirty="0" err="1" smtClean="0">
                <a:solidFill>
                  <a:srgbClr val="2189DF"/>
                </a:solidFill>
                <a:latin typeface="Meiryo UI" panose="020B0604030504040204" pitchFamily="50" charset="-128"/>
                <a:ea typeface="Meiryo UI" panose="020B0604030504040204" pitchFamily="50" charset="-128"/>
              </a:rPr>
              <a:t>スロット</a:t>
            </a:r>
            <a:endParaRPr sz="2200" b="1" dirty="0">
              <a:solidFill>
                <a:srgbClr val="2189DF"/>
              </a:solidFill>
              <a:latin typeface="Meiryo UI" panose="020B0604030504040204" pitchFamily="50" charset="-128"/>
              <a:ea typeface="Meiryo UI" panose="020B0604030504040204" pitchFamily="50" charset="-128"/>
            </a:endParaRPr>
          </a:p>
        </p:txBody>
      </p:sp>
    </p:spTree>
  </p:cSld>
  <p:clrMapOvr>
    <a:masterClrMapping/>
  </p:clrMapOvr>
  <p:transition spd="med">
    <p:fade thruBlk="1"/>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18"/>
          <p:cNvSpPr txBox="1">
            <a:spLocks noGrp="1"/>
          </p:cNvSpPr>
          <p:nvPr>
            <p:ph type="title"/>
          </p:nvPr>
        </p:nvSpPr>
        <p:spPr>
          <a:xfrm>
            <a:off x="413886" y="365125"/>
            <a:ext cx="11364228"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4400"/>
              <a:buFont typeface="Arial"/>
              <a:buNone/>
            </a:pPr>
            <a:r>
              <a:rPr lang="en-US" dirty="0">
                <a:latin typeface="Meiryo UI" panose="020B0604030504040204" pitchFamily="50" charset="-128"/>
                <a:ea typeface="Meiryo UI" panose="020B0604030504040204" pitchFamily="50" charset="-128"/>
                <a:cs typeface="Arial"/>
                <a:sym typeface="Arial"/>
              </a:rPr>
              <a:t>M.2 </a:t>
            </a:r>
            <a:r>
              <a:rPr lang="en-US" dirty="0" err="1">
                <a:latin typeface="Meiryo UI" panose="020B0604030504040204" pitchFamily="50" charset="-128"/>
                <a:ea typeface="Meiryo UI" panose="020B0604030504040204" pitchFamily="50" charset="-128"/>
                <a:cs typeface="Arial"/>
                <a:sym typeface="Arial"/>
              </a:rPr>
              <a:t>NVMe</a:t>
            </a:r>
            <a:r>
              <a:rPr lang="en-US" dirty="0">
                <a:latin typeface="Meiryo UI" panose="020B0604030504040204" pitchFamily="50" charset="-128"/>
                <a:ea typeface="Meiryo UI" panose="020B0604030504040204" pitchFamily="50" charset="-128"/>
                <a:cs typeface="Arial"/>
                <a:sym typeface="Arial"/>
              </a:rPr>
              <a:t> </a:t>
            </a:r>
            <a:r>
              <a:rPr lang="en-US" dirty="0" err="1">
                <a:latin typeface="Meiryo UI" panose="020B0604030504040204" pitchFamily="50" charset="-128"/>
                <a:ea typeface="Meiryo UI" panose="020B0604030504040204" pitchFamily="50" charset="-128"/>
                <a:cs typeface="Arial"/>
                <a:sym typeface="Arial"/>
              </a:rPr>
              <a:t>SSDキャッシュにより</a:t>
            </a:r>
            <a:r>
              <a:rPr lang="en-US" dirty="0" smtClean="0">
                <a:latin typeface="Meiryo UI" panose="020B0604030504040204" pitchFamily="50" charset="-128"/>
                <a:ea typeface="Meiryo UI" panose="020B0604030504040204" pitchFamily="50" charset="-128"/>
                <a:cs typeface="Arial"/>
                <a:sym typeface="Arial"/>
              </a:rPr>
              <a:t>、</a:t>
            </a:r>
            <a:r>
              <a:rPr lang="en-US" dirty="0">
                <a:latin typeface="Meiryo UI" panose="020B0604030504040204" pitchFamily="50" charset="-128"/>
                <a:ea typeface="Meiryo UI" panose="020B0604030504040204" pitchFamily="50" charset="-128"/>
                <a:cs typeface="Arial"/>
                <a:sym typeface="Arial"/>
              </a:rPr>
              <a:t/>
            </a:r>
            <a:br>
              <a:rPr lang="en-US" dirty="0">
                <a:latin typeface="Meiryo UI" panose="020B0604030504040204" pitchFamily="50" charset="-128"/>
                <a:ea typeface="Meiryo UI" panose="020B0604030504040204" pitchFamily="50" charset="-128"/>
                <a:cs typeface="Arial"/>
                <a:sym typeface="Arial"/>
              </a:rPr>
            </a:br>
            <a:r>
              <a:rPr lang="ja-JP" altLang="en-US" dirty="0" smtClean="0">
                <a:latin typeface="Meiryo UI" panose="020B0604030504040204" pitchFamily="50" charset="-128"/>
                <a:ea typeface="Meiryo UI" panose="020B0604030504040204" pitchFamily="50" charset="-128"/>
                <a:cs typeface="Arial"/>
                <a:sym typeface="Arial"/>
              </a:rPr>
              <a:t>低コストで性能向上が可能</a:t>
            </a:r>
            <a:endParaRPr dirty="0">
              <a:latin typeface="Meiryo UI" panose="020B0604030504040204" pitchFamily="50" charset="-128"/>
              <a:ea typeface="Meiryo UI" panose="020B0604030504040204" pitchFamily="50" charset="-128"/>
              <a:cs typeface="Arial"/>
              <a:sym typeface="Arial"/>
            </a:endParaRPr>
          </a:p>
        </p:txBody>
      </p:sp>
      <p:sp>
        <p:nvSpPr>
          <p:cNvPr id="217" name="Google Shape;217;p18"/>
          <p:cNvSpPr/>
          <p:nvPr/>
        </p:nvSpPr>
        <p:spPr>
          <a:xfrm>
            <a:off x="549987" y="3411603"/>
            <a:ext cx="4099655" cy="3785653"/>
          </a:xfrm>
          <a:prstGeom prst="roundRect">
            <a:avLst>
              <a:gd name="adj" fmla="val 50000"/>
            </a:avLst>
          </a:prstGeom>
          <a:solidFill>
            <a:srgbClr val="FE4402">
              <a:alpha val="27843"/>
            </a:srgbClr>
          </a:solidFill>
          <a:ln w="12700" cap="flat" cmpd="sng">
            <a:solidFill>
              <a:schemeClr val="dk1"/>
            </a:solidFill>
            <a:prstDash val="solid"/>
            <a:miter lim="800000"/>
            <a:headEnd type="none" w="sm" len="sm"/>
            <a:tailEnd type="none" w="sm" len="sm"/>
          </a:ln>
          <a:effectLst>
            <a:softEdge rad="635000"/>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grpSp>
        <p:nvGrpSpPr>
          <p:cNvPr id="218" name="Google Shape;218;p18"/>
          <p:cNvGrpSpPr/>
          <p:nvPr/>
        </p:nvGrpSpPr>
        <p:grpSpPr>
          <a:xfrm>
            <a:off x="4074626" y="5219473"/>
            <a:ext cx="1312069" cy="744647"/>
            <a:chOff x="11142110" y="1810127"/>
            <a:chExt cx="1749051" cy="992545"/>
          </a:xfrm>
        </p:grpSpPr>
        <p:sp>
          <p:nvSpPr>
            <p:cNvPr id="219" name="Google Shape;219;p18"/>
            <p:cNvSpPr/>
            <p:nvPr/>
          </p:nvSpPr>
          <p:spPr>
            <a:xfrm>
              <a:off x="11142110" y="2195214"/>
              <a:ext cx="194805" cy="207239"/>
            </a:xfrm>
            <a:prstGeom prst="rect">
              <a:avLst/>
            </a:prstGeom>
            <a:solidFill>
              <a:srgbClr val="00B0F0"/>
            </a:solidFill>
            <a:ln>
              <a:noFill/>
            </a:ln>
          </p:spPr>
          <p:txBody>
            <a:bodyPr spcFirstLastPara="1" wrap="square" lIns="68550" tIns="34275" rIns="68550" bIns="34275" anchor="ctr" anchorCtr="0">
              <a:noAutofit/>
            </a:bodyPr>
            <a:lstStyle/>
            <a:p>
              <a:pPr marL="0" marR="0" lvl="0" indent="0" algn="ctr" rtl="0">
                <a:spcBef>
                  <a:spcPts val="0"/>
                </a:spcBef>
                <a:spcAft>
                  <a:spcPts val="0"/>
                </a:spcAft>
                <a:buNone/>
              </a:pPr>
              <a:endParaRPr sz="1425" b="1" dirty="0">
                <a:solidFill>
                  <a:schemeClr val="lt1"/>
                </a:solidFill>
                <a:latin typeface="Meiryo UI" panose="020B0604030504040204" pitchFamily="50" charset="-128"/>
                <a:ea typeface="Meiryo UI" panose="020B0604030504040204" pitchFamily="50" charset="-128"/>
                <a:sym typeface="Arial"/>
              </a:endParaRPr>
            </a:p>
          </p:txBody>
        </p:sp>
        <p:sp>
          <p:nvSpPr>
            <p:cNvPr id="220" name="Google Shape;220;p18"/>
            <p:cNvSpPr/>
            <p:nvPr/>
          </p:nvSpPr>
          <p:spPr>
            <a:xfrm>
              <a:off x="11142110" y="2481019"/>
              <a:ext cx="194805" cy="207239"/>
            </a:xfrm>
            <a:prstGeom prst="rect">
              <a:avLst/>
            </a:prstGeom>
            <a:solidFill>
              <a:srgbClr val="7030A0"/>
            </a:solidFill>
            <a:ln>
              <a:noFill/>
            </a:ln>
          </p:spPr>
          <p:txBody>
            <a:bodyPr spcFirstLastPara="1" wrap="square" lIns="68550" tIns="34275" rIns="68550" bIns="34275" anchor="ctr" anchorCtr="0">
              <a:noAutofit/>
            </a:bodyPr>
            <a:lstStyle/>
            <a:p>
              <a:pPr marL="0" marR="0" lvl="0" indent="0" algn="ctr" rtl="0">
                <a:spcBef>
                  <a:spcPts val="0"/>
                </a:spcBef>
                <a:spcAft>
                  <a:spcPts val="0"/>
                </a:spcAft>
                <a:buNone/>
              </a:pPr>
              <a:endParaRPr sz="1425" b="1" dirty="0">
                <a:solidFill>
                  <a:schemeClr val="lt1"/>
                </a:solidFill>
                <a:latin typeface="Meiryo UI" panose="020B0604030504040204" pitchFamily="50" charset="-128"/>
                <a:ea typeface="Meiryo UI" panose="020B0604030504040204" pitchFamily="50" charset="-128"/>
                <a:sym typeface="Arial"/>
              </a:endParaRPr>
            </a:p>
          </p:txBody>
        </p:sp>
        <p:sp>
          <p:nvSpPr>
            <p:cNvPr id="221" name="Google Shape;221;p18"/>
            <p:cNvSpPr txBox="1"/>
            <p:nvPr/>
          </p:nvSpPr>
          <p:spPr>
            <a:xfrm>
              <a:off x="11367124" y="2099945"/>
              <a:ext cx="1524037" cy="381271"/>
            </a:xfrm>
            <a:prstGeom prst="rect">
              <a:avLst/>
            </a:prstGeom>
            <a:noFill/>
            <a:ln>
              <a:noFill/>
            </a:ln>
          </p:spPr>
          <p:txBody>
            <a:bodyPr spcFirstLastPara="1" wrap="square" lIns="68550" tIns="68550" rIns="68550" bIns="68550" anchor="ctr" anchorCtr="0">
              <a:noAutofit/>
            </a:bodyPr>
            <a:lstStyle/>
            <a:p>
              <a:pPr marL="0" marR="0" lvl="0" indent="0" algn="l" rtl="0">
                <a:lnSpc>
                  <a:spcPct val="115000"/>
                </a:lnSpc>
                <a:spcBef>
                  <a:spcPts val="0"/>
                </a:spcBef>
                <a:spcAft>
                  <a:spcPts val="0"/>
                </a:spcAft>
                <a:buNone/>
              </a:pPr>
              <a:r>
                <a:rPr lang="en-US" sz="900" dirty="0" smtClean="0">
                  <a:solidFill>
                    <a:schemeClr val="dk1"/>
                  </a:solidFill>
                  <a:latin typeface="Meiryo UI" panose="020B0604030504040204" pitchFamily="50" charset="-128"/>
                  <a:ea typeface="Meiryo UI" panose="020B0604030504040204" pitchFamily="50" charset="-128"/>
                  <a:sym typeface="Arial"/>
                </a:rPr>
                <a:t>HDD</a:t>
              </a:r>
              <a:r>
                <a:rPr lang="ja-JP" altLang="en-US" sz="900" dirty="0">
                  <a:solidFill>
                    <a:schemeClr val="dk1"/>
                  </a:solidFill>
                  <a:latin typeface="Meiryo UI" panose="020B0604030504040204" pitchFamily="50" charset="-128"/>
                  <a:ea typeface="Meiryo UI" panose="020B0604030504040204" pitchFamily="50" charset="-128"/>
                </a:rPr>
                <a:t>スペース</a:t>
              </a:r>
              <a:endParaRPr sz="900" dirty="0">
                <a:solidFill>
                  <a:schemeClr val="dk1"/>
                </a:solidFill>
                <a:latin typeface="Meiryo UI" panose="020B0604030504040204" pitchFamily="50" charset="-128"/>
                <a:ea typeface="Meiryo UI" panose="020B0604030504040204" pitchFamily="50" charset="-128"/>
                <a:sym typeface="Arial"/>
              </a:endParaRPr>
            </a:p>
          </p:txBody>
        </p:sp>
        <p:sp>
          <p:nvSpPr>
            <p:cNvPr id="222" name="Google Shape;222;p18"/>
            <p:cNvSpPr txBox="1"/>
            <p:nvPr/>
          </p:nvSpPr>
          <p:spPr>
            <a:xfrm>
              <a:off x="11367125" y="2421401"/>
              <a:ext cx="1524036" cy="381271"/>
            </a:xfrm>
            <a:prstGeom prst="rect">
              <a:avLst/>
            </a:prstGeom>
            <a:noFill/>
            <a:ln>
              <a:noFill/>
            </a:ln>
          </p:spPr>
          <p:txBody>
            <a:bodyPr spcFirstLastPara="1" wrap="square" lIns="68550" tIns="68550" rIns="68550" bIns="68550" anchor="ctr" anchorCtr="0">
              <a:noAutofit/>
            </a:bodyPr>
            <a:lstStyle/>
            <a:p>
              <a:pPr marL="0" marR="0" lvl="0" indent="0" algn="l" rtl="0">
                <a:lnSpc>
                  <a:spcPct val="115000"/>
                </a:lnSpc>
                <a:spcBef>
                  <a:spcPts val="0"/>
                </a:spcBef>
                <a:spcAft>
                  <a:spcPts val="0"/>
                </a:spcAft>
                <a:buNone/>
              </a:pPr>
              <a:r>
                <a:rPr lang="en-US" sz="900" dirty="0" smtClean="0">
                  <a:solidFill>
                    <a:schemeClr val="dk1"/>
                  </a:solidFill>
                  <a:latin typeface="Meiryo UI" panose="020B0604030504040204" pitchFamily="50" charset="-128"/>
                  <a:ea typeface="Meiryo UI" panose="020B0604030504040204" pitchFamily="50" charset="-128"/>
                  <a:sym typeface="Arial"/>
                </a:rPr>
                <a:t>SSD</a:t>
              </a:r>
              <a:r>
                <a:rPr lang="ja-JP" altLang="en-US" sz="900" dirty="0" smtClean="0">
                  <a:solidFill>
                    <a:schemeClr val="dk1"/>
                  </a:solidFill>
                  <a:latin typeface="Meiryo UI" panose="020B0604030504040204" pitchFamily="50" charset="-128"/>
                  <a:ea typeface="Meiryo UI" panose="020B0604030504040204" pitchFamily="50" charset="-128"/>
                  <a:sym typeface="Arial"/>
                </a:rPr>
                <a:t>スペース</a:t>
              </a:r>
              <a:endParaRPr sz="900" dirty="0">
                <a:solidFill>
                  <a:schemeClr val="dk1"/>
                </a:solidFill>
                <a:latin typeface="Meiryo UI" panose="020B0604030504040204" pitchFamily="50" charset="-128"/>
                <a:ea typeface="Meiryo UI" panose="020B0604030504040204" pitchFamily="50" charset="-128"/>
                <a:sym typeface="Arial"/>
              </a:endParaRPr>
            </a:p>
          </p:txBody>
        </p:sp>
        <p:sp>
          <p:nvSpPr>
            <p:cNvPr id="223" name="Google Shape;223;p18"/>
            <p:cNvSpPr txBox="1"/>
            <p:nvPr/>
          </p:nvSpPr>
          <p:spPr>
            <a:xfrm>
              <a:off x="11367123" y="1810127"/>
              <a:ext cx="1422218" cy="466708"/>
            </a:xfrm>
            <a:prstGeom prst="rect">
              <a:avLst/>
            </a:prstGeom>
            <a:noFill/>
            <a:ln>
              <a:noFill/>
            </a:ln>
          </p:spPr>
          <p:txBody>
            <a:bodyPr spcFirstLastPara="1" wrap="square" lIns="68550" tIns="68550" rIns="68550" bIns="68550" anchor="ctr" anchorCtr="0">
              <a:noAutofit/>
            </a:bodyPr>
            <a:lstStyle/>
            <a:p>
              <a:pPr marL="0" marR="0" lvl="0" indent="0" algn="l" rtl="0">
                <a:lnSpc>
                  <a:spcPct val="115000"/>
                </a:lnSpc>
                <a:spcBef>
                  <a:spcPts val="0"/>
                </a:spcBef>
                <a:spcAft>
                  <a:spcPts val="0"/>
                </a:spcAft>
                <a:buNone/>
              </a:pPr>
              <a:r>
                <a:rPr lang="ja-JP" altLang="en-US" sz="900" dirty="0" smtClean="0">
                  <a:solidFill>
                    <a:schemeClr val="dk1"/>
                  </a:solidFill>
                  <a:latin typeface="Meiryo UI" panose="020B0604030504040204" pitchFamily="50" charset="-128"/>
                  <a:ea typeface="Meiryo UI" panose="020B0604030504040204" pitchFamily="50" charset="-128"/>
                  <a:sym typeface="Arial"/>
                </a:rPr>
                <a:t>アプリケーション</a:t>
              </a:r>
              <a:endParaRPr sz="900" dirty="0">
                <a:solidFill>
                  <a:schemeClr val="dk1"/>
                </a:solidFill>
                <a:latin typeface="Meiryo UI" panose="020B0604030504040204" pitchFamily="50" charset="-128"/>
                <a:ea typeface="Meiryo UI" panose="020B0604030504040204" pitchFamily="50" charset="-128"/>
                <a:sym typeface="Arial"/>
              </a:endParaRPr>
            </a:p>
          </p:txBody>
        </p:sp>
        <p:sp>
          <p:nvSpPr>
            <p:cNvPr id="224" name="Google Shape;224;p18"/>
            <p:cNvSpPr/>
            <p:nvPr/>
          </p:nvSpPr>
          <p:spPr>
            <a:xfrm>
              <a:off x="11142110" y="1906933"/>
              <a:ext cx="195220" cy="207897"/>
            </a:xfrm>
            <a:prstGeom prst="rect">
              <a:avLst/>
            </a:prstGeom>
            <a:solidFill>
              <a:schemeClr val="accent4"/>
            </a:solidFill>
            <a:ln>
              <a:noFill/>
            </a:ln>
          </p:spPr>
          <p:txBody>
            <a:bodyPr spcFirstLastPara="1" wrap="square" lIns="68550" tIns="34275" rIns="68550" bIns="34275" anchor="ctr" anchorCtr="0">
              <a:noAutofit/>
            </a:bodyPr>
            <a:lstStyle/>
            <a:p>
              <a:pPr marL="0" marR="0" lvl="0" indent="0" algn="ctr" rtl="0">
                <a:spcBef>
                  <a:spcPts val="0"/>
                </a:spcBef>
                <a:spcAft>
                  <a:spcPts val="0"/>
                </a:spcAft>
                <a:buNone/>
              </a:pPr>
              <a:endParaRPr sz="1425" b="1" dirty="0">
                <a:solidFill>
                  <a:schemeClr val="lt1"/>
                </a:solidFill>
                <a:latin typeface="Meiryo UI" panose="020B0604030504040204" pitchFamily="50" charset="-128"/>
                <a:ea typeface="Meiryo UI" panose="020B0604030504040204" pitchFamily="50" charset="-128"/>
                <a:sym typeface="Arial"/>
              </a:endParaRPr>
            </a:p>
          </p:txBody>
        </p:sp>
      </p:grpSp>
      <p:pic>
        <p:nvPicPr>
          <p:cNvPr id="225" name="Google Shape;225;p18"/>
          <p:cNvPicPr preferRelativeResize="0"/>
          <p:nvPr/>
        </p:nvPicPr>
        <p:blipFill rotWithShape="1">
          <a:blip r:embed="rId3">
            <a:alphaModFix/>
          </a:blip>
          <a:srcRect/>
          <a:stretch/>
        </p:blipFill>
        <p:spPr>
          <a:xfrm>
            <a:off x="5507652" y="4003538"/>
            <a:ext cx="5922197" cy="2854462"/>
          </a:xfrm>
          <a:prstGeom prst="roundRect">
            <a:avLst>
              <a:gd name="adj" fmla="val 0"/>
            </a:avLst>
          </a:prstGeom>
          <a:solidFill>
            <a:srgbClr val="ECECEC"/>
          </a:solidFill>
          <a:ln>
            <a:noFill/>
          </a:ln>
          <a:effectLst>
            <a:outerShdw blurRad="50800" dist="38100" dir="2700000" algn="tl" rotWithShape="0">
              <a:srgbClr val="000000">
                <a:alpha val="40000"/>
              </a:srgbClr>
            </a:outerShdw>
          </a:effectLst>
        </p:spPr>
      </p:pic>
      <p:sp>
        <p:nvSpPr>
          <p:cNvPr id="226" name="Google Shape;226;p18"/>
          <p:cNvSpPr/>
          <p:nvPr/>
        </p:nvSpPr>
        <p:spPr>
          <a:xfrm>
            <a:off x="3415450" y="2874597"/>
            <a:ext cx="3197486" cy="33855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dirty="0" err="1">
                <a:solidFill>
                  <a:schemeClr val="dk1"/>
                </a:solidFill>
                <a:latin typeface="Meiryo UI" panose="020B0604030504040204" pitchFamily="50" charset="-128"/>
                <a:ea typeface="Meiryo UI" panose="020B0604030504040204" pitchFamily="50" charset="-128"/>
              </a:rPr>
              <a:t>IOPS</a:t>
            </a:r>
            <a:r>
              <a:rPr lang="en-US" sz="1600" dirty="0" err="1" smtClean="0">
                <a:solidFill>
                  <a:schemeClr val="dk1"/>
                </a:solidFill>
                <a:latin typeface="Meiryo UI" panose="020B0604030504040204" pitchFamily="50" charset="-128"/>
                <a:ea typeface="Meiryo UI" panose="020B0604030504040204" pitchFamily="50" charset="-128"/>
              </a:rPr>
              <a:t>を要求するアプリ</a:t>
            </a:r>
            <a:r>
              <a:rPr lang="ja-JP" altLang="en-US" sz="1600" dirty="0" smtClean="0">
                <a:solidFill>
                  <a:schemeClr val="dk1"/>
                </a:solidFill>
                <a:latin typeface="Meiryo UI" panose="020B0604030504040204" pitchFamily="50" charset="-128"/>
                <a:ea typeface="Meiryo UI" panose="020B0604030504040204" pitchFamily="50" charset="-128"/>
              </a:rPr>
              <a:t>に対応</a:t>
            </a:r>
            <a:endParaRPr sz="1600" dirty="0">
              <a:solidFill>
                <a:schemeClr val="dk1"/>
              </a:solidFill>
              <a:latin typeface="Meiryo UI" panose="020B0604030504040204" pitchFamily="50" charset="-128"/>
              <a:ea typeface="Meiryo UI" panose="020B0604030504040204" pitchFamily="50" charset="-128"/>
              <a:sym typeface="Arial"/>
            </a:endParaRPr>
          </a:p>
        </p:txBody>
      </p:sp>
      <p:sp>
        <p:nvSpPr>
          <p:cNvPr id="227" name="Google Shape;227;p18"/>
          <p:cNvSpPr/>
          <p:nvPr/>
        </p:nvSpPr>
        <p:spPr>
          <a:xfrm>
            <a:off x="3415450" y="3302355"/>
            <a:ext cx="8113788" cy="5847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dirty="0" err="1">
                <a:solidFill>
                  <a:schemeClr val="dk1"/>
                </a:solidFill>
                <a:latin typeface="Meiryo UI" panose="020B0604030504040204" pitchFamily="50" charset="-128"/>
                <a:ea typeface="Meiryo UI" panose="020B0604030504040204" pitchFamily="50" charset="-128"/>
              </a:rPr>
              <a:t>読み取り専用または読み取り</a:t>
            </a:r>
            <a:r>
              <a:rPr lang="en-US" sz="1600" dirty="0">
                <a:solidFill>
                  <a:schemeClr val="dk1"/>
                </a:solidFill>
                <a:latin typeface="Meiryo UI" panose="020B0604030504040204" pitchFamily="50" charset="-128"/>
                <a:ea typeface="Meiryo UI" panose="020B0604030504040204" pitchFamily="50" charset="-128"/>
              </a:rPr>
              <a:t>/</a:t>
            </a:r>
            <a:r>
              <a:rPr lang="en-US" sz="1600" dirty="0" err="1">
                <a:solidFill>
                  <a:schemeClr val="dk1"/>
                </a:solidFill>
                <a:latin typeface="Meiryo UI" panose="020B0604030504040204" pitchFamily="50" charset="-128"/>
                <a:ea typeface="Meiryo UI" panose="020B0604030504040204" pitchFamily="50" charset="-128"/>
              </a:rPr>
              <a:t>書き込みキャッシュ用に、単一のSSDボリューム</a:t>
            </a:r>
            <a:r>
              <a:rPr lang="en-US" sz="1600" dirty="0">
                <a:solidFill>
                  <a:schemeClr val="dk1"/>
                </a:solidFill>
                <a:latin typeface="Meiryo UI" panose="020B0604030504040204" pitchFamily="50" charset="-128"/>
                <a:ea typeface="Meiryo UI" panose="020B0604030504040204" pitchFamily="50" charset="-128"/>
              </a:rPr>
              <a:t>/</a:t>
            </a:r>
            <a:r>
              <a:rPr lang="en-US" sz="1600" dirty="0" err="1">
                <a:solidFill>
                  <a:schemeClr val="dk1"/>
                </a:solidFill>
                <a:latin typeface="Meiryo UI" panose="020B0604030504040204" pitchFamily="50" charset="-128"/>
                <a:ea typeface="Meiryo UI" panose="020B0604030504040204" pitchFamily="50" charset="-128"/>
              </a:rPr>
              <a:t>RAIDをすべてのボリューム</a:t>
            </a:r>
            <a:r>
              <a:rPr lang="en-US" sz="1600" dirty="0">
                <a:solidFill>
                  <a:schemeClr val="dk1"/>
                </a:solidFill>
                <a:latin typeface="Meiryo UI" panose="020B0604030504040204" pitchFamily="50" charset="-128"/>
                <a:ea typeface="Meiryo UI" panose="020B0604030504040204" pitchFamily="50" charset="-128"/>
              </a:rPr>
              <a:t>/</a:t>
            </a:r>
            <a:r>
              <a:rPr lang="en-US" sz="1600" dirty="0" smtClean="0">
                <a:solidFill>
                  <a:schemeClr val="dk1"/>
                </a:solidFill>
                <a:latin typeface="Meiryo UI" panose="020B0604030504040204" pitchFamily="50" charset="-128"/>
                <a:ea typeface="Meiryo UI" panose="020B0604030504040204" pitchFamily="50" charset="-128"/>
              </a:rPr>
              <a:t>iSCSI </a:t>
            </a:r>
            <a:r>
              <a:rPr lang="en-US" sz="1600" dirty="0" err="1" smtClean="0">
                <a:solidFill>
                  <a:schemeClr val="dk1"/>
                </a:solidFill>
                <a:latin typeface="Meiryo UI" panose="020B0604030504040204" pitchFamily="50" charset="-128"/>
                <a:ea typeface="Meiryo UI" panose="020B0604030504040204" pitchFamily="50" charset="-128"/>
              </a:rPr>
              <a:t>LUN</a:t>
            </a:r>
            <a:r>
              <a:rPr lang="en-US" sz="1600" dirty="0" err="1">
                <a:solidFill>
                  <a:schemeClr val="dk1"/>
                </a:solidFill>
                <a:latin typeface="Meiryo UI" panose="020B0604030504040204" pitchFamily="50" charset="-128"/>
                <a:ea typeface="Meiryo UI" panose="020B0604030504040204" pitchFamily="50" charset="-128"/>
              </a:rPr>
              <a:t>と共有できます</a:t>
            </a:r>
            <a:r>
              <a:rPr lang="en-US" sz="1600" dirty="0">
                <a:solidFill>
                  <a:schemeClr val="dk1"/>
                </a:solidFill>
                <a:latin typeface="Meiryo UI" panose="020B0604030504040204" pitchFamily="50" charset="-128"/>
                <a:ea typeface="Meiryo UI" panose="020B0604030504040204" pitchFamily="50" charset="-128"/>
              </a:rPr>
              <a:t>。</a:t>
            </a:r>
            <a:endParaRPr sz="1600" dirty="0">
              <a:solidFill>
                <a:schemeClr val="dk1"/>
              </a:solidFill>
              <a:latin typeface="Meiryo UI" panose="020B0604030504040204" pitchFamily="50" charset="-128"/>
              <a:ea typeface="Meiryo UI" panose="020B0604030504040204" pitchFamily="50" charset="-128"/>
              <a:sym typeface="Arial"/>
            </a:endParaRPr>
          </a:p>
        </p:txBody>
      </p:sp>
      <p:sp>
        <p:nvSpPr>
          <p:cNvPr id="228" name="Google Shape;228;p18"/>
          <p:cNvSpPr/>
          <p:nvPr/>
        </p:nvSpPr>
        <p:spPr>
          <a:xfrm>
            <a:off x="929139" y="2849963"/>
            <a:ext cx="2430601"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dirty="0">
                <a:solidFill>
                  <a:srgbClr val="2189DF"/>
                </a:solidFill>
                <a:latin typeface="Meiryo UI" panose="020B0604030504040204" pitchFamily="50" charset="-128"/>
                <a:ea typeface="Meiryo UI" panose="020B0604030504040204" pitchFamily="50" charset="-128"/>
              </a:rPr>
              <a:t>I/</a:t>
            </a:r>
            <a:r>
              <a:rPr lang="en-US" sz="1800" b="1" dirty="0" err="1">
                <a:solidFill>
                  <a:srgbClr val="2189DF"/>
                </a:solidFill>
                <a:latin typeface="Meiryo UI" panose="020B0604030504040204" pitchFamily="50" charset="-128"/>
                <a:ea typeface="Meiryo UI" panose="020B0604030504040204" pitchFamily="50" charset="-128"/>
              </a:rPr>
              <a:t>O</a:t>
            </a:r>
            <a:r>
              <a:rPr lang="en-US" sz="1800" b="1" dirty="0" err="1" smtClean="0">
                <a:solidFill>
                  <a:srgbClr val="2189DF"/>
                </a:solidFill>
                <a:latin typeface="Meiryo UI" panose="020B0604030504040204" pitchFamily="50" charset="-128"/>
                <a:ea typeface="Meiryo UI" panose="020B0604030504040204" pitchFamily="50" charset="-128"/>
              </a:rPr>
              <a:t>レイテンシを</a:t>
            </a:r>
            <a:r>
              <a:rPr lang="ja-JP" altLang="en-US" sz="1800" b="1" dirty="0" smtClean="0">
                <a:solidFill>
                  <a:srgbClr val="2189DF"/>
                </a:solidFill>
                <a:latin typeface="Meiryo UI" panose="020B0604030504040204" pitchFamily="50" charset="-128"/>
                <a:ea typeface="Meiryo UI" panose="020B0604030504040204" pitchFamily="50" charset="-128"/>
              </a:rPr>
              <a:t>向上</a:t>
            </a:r>
            <a:endParaRPr sz="1800" b="1" dirty="0">
              <a:solidFill>
                <a:srgbClr val="2189DF"/>
              </a:solidFill>
              <a:latin typeface="Meiryo UI" panose="020B0604030504040204" pitchFamily="50" charset="-128"/>
              <a:ea typeface="Meiryo UI" panose="020B0604030504040204" pitchFamily="50" charset="-128"/>
              <a:sym typeface="Arial"/>
            </a:endParaRPr>
          </a:p>
        </p:txBody>
      </p:sp>
      <p:sp>
        <p:nvSpPr>
          <p:cNvPr id="229" name="Google Shape;229;p18"/>
          <p:cNvSpPr/>
          <p:nvPr/>
        </p:nvSpPr>
        <p:spPr>
          <a:xfrm>
            <a:off x="922152" y="3307875"/>
            <a:ext cx="2617877" cy="38796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dirty="0" err="1">
                <a:solidFill>
                  <a:srgbClr val="2189DF"/>
                </a:solidFill>
                <a:latin typeface="Meiryo UI" panose="020B0604030504040204" pitchFamily="50" charset="-128"/>
                <a:ea typeface="Meiryo UI" panose="020B0604030504040204" pitchFamily="50" charset="-128"/>
              </a:rPr>
              <a:t>グローバルSSDキャッシュ</a:t>
            </a:r>
            <a:endParaRPr sz="1800" b="1" dirty="0">
              <a:solidFill>
                <a:srgbClr val="2189DF"/>
              </a:solidFill>
              <a:latin typeface="Meiryo UI" panose="020B0604030504040204" pitchFamily="50" charset="-128"/>
              <a:ea typeface="Meiryo UI" panose="020B0604030504040204" pitchFamily="50" charset="-128"/>
              <a:sym typeface="Arial"/>
            </a:endParaRPr>
          </a:p>
        </p:txBody>
      </p:sp>
      <p:grpSp>
        <p:nvGrpSpPr>
          <p:cNvPr id="230" name="Google Shape;230;p18"/>
          <p:cNvGrpSpPr/>
          <p:nvPr/>
        </p:nvGrpSpPr>
        <p:grpSpPr>
          <a:xfrm>
            <a:off x="1205455" y="4098710"/>
            <a:ext cx="4016355" cy="2371305"/>
            <a:chOff x="321742" y="2435327"/>
            <a:chExt cx="4213402" cy="2487644"/>
          </a:xfrm>
        </p:grpSpPr>
        <p:grpSp>
          <p:nvGrpSpPr>
            <p:cNvPr id="231" name="Google Shape;231;p18"/>
            <p:cNvGrpSpPr/>
            <p:nvPr/>
          </p:nvGrpSpPr>
          <p:grpSpPr>
            <a:xfrm>
              <a:off x="3340445" y="2824946"/>
              <a:ext cx="1194699" cy="555160"/>
              <a:chOff x="11139420" y="732770"/>
              <a:chExt cx="1592842" cy="555160"/>
            </a:xfrm>
          </p:grpSpPr>
          <p:cxnSp>
            <p:nvCxnSpPr>
              <p:cNvPr id="232" name="Google Shape;232;p18"/>
              <p:cNvCxnSpPr/>
              <p:nvPr/>
            </p:nvCxnSpPr>
            <p:spPr>
              <a:xfrm>
                <a:off x="11139420" y="1159537"/>
                <a:ext cx="265097" cy="0"/>
              </a:xfrm>
              <a:prstGeom prst="straightConnector1">
                <a:avLst/>
              </a:prstGeom>
              <a:noFill/>
              <a:ln w="38100" cap="flat" cmpd="sng">
                <a:solidFill>
                  <a:srgbClr val="FF0000"/>
                </a:solidFill>
                <a:prstDash val="solid"/>
                <a:round/>
                <a:headEnd type="none" w="sm" len="sm"/>
                <a:tailEnd type="none" w="sm" len="sm"/>
              </a:ln>
            </p:spPr>
          </p:cxnSp>
          <p:cxnSp>
            <p:nvCxnSpPr>
              <p:cNvPr id="233" name="Google Shape;233;p18"/>
              <p:cNvCxnSpPr/>
              <p:nvPr/>
            </p:nvCxnSpPr>
            <p:spPr>
              <a:xfrm>
                <a:off x="11139420" y="899289"/>
                <a:ext cx="265097" cy="0"/>
              </a:xfrm>
              <a:prstGeom prst="straightConnector1">
                <a:avLst/>
              </a:prstGeom>
              <a:noFill/>
              <a:ln w="38100" cap="flat" cmpd="sng">
                <a:solidFill>
                  <a:schemeClr val="dk1"/>
                </a:solidFill>
                <a:prstDash val="solid"/>
                <a:round/>
                <a:headEnd type="none" w="sm" len="sm"/>
                <a:tailEnd type="none" w="sm" len="sm"/>
              </a:ln>
            </p:spPr>
          </p:cxnSp>
          <p:sp>
            <p:nvSpPr>
              <p:cNvPr id="234" name="Google Shape;234;p18"/>
              <p:cNvSpPr txBox="1"/>
              <p:nvPr/>
            </p:nvSpPr>
            <p:spPr>
              <a:xfrm>
                <a:off x="11409430" y="732770"/>
                <a:ext cx="1214727" cy="502494"/>
              </a:xfrm>
              <a:prstGeom prst="rect">
                <a:avLst/>
              </a:prstGeom>
              <a:noFill/>
              <a:ln>
                <a:noFill/>
              </a:ln>
            </p:spPr>
            <p:txBody>
              <a:bodyPr spcFirstLastPara="1" wrap="square" lIns="68550" tIns="68550" rIns="68550" bIns="68550" anchor="t" anchorCtr="0">
                <a:noAutofit/>
              </a:bodyPr>
              <a:lstStyle/>
              <a:p>
                <a:pPr marL="0" marR="0" lvl="0" indent="0" algn="l" rtl="0">
                  <a:spcBef>
                    <a:spcPts val="0"/>
                  </a:spcBef>
                  <a:spcAft>
                    <a:spcPts val="0"/>
                  </a:spcAft>
                  <a:buNone/>
                </a:pPr>
                <a:r>
                  <a:rPr lang="ja-JP" altLang="en-US" sz="1200" dirty="0" smtClean="0">
                    <a:solidFill>
                      <a:schemeClr val="dk1"/>
                    </a:solidFill>
                    <a:latin typeface="Meiryo UI" panose="020B0604030504040204" pitchFamily="50" charset="-128"/>
                    <a:ea typeface="Meiryo UI" panose="020B0604030504040204" pitchFamily="50" charset="-128"/>
                    <a:sym typeface="Arial"/>
                  </a:rPr>
                  <a:t>読み取り</a:t>
                </a:r>
                <a:endParaRPr sz="1200" dirty="0">
                  <a:solidFill>
                    <a:schemeClr val="dk1"/>
                  </a:solidFill>
                  <a:latin typeface="Meiryo UI" panose="020B0604030504040204" pitchFamily="50" charset="-128"/>
                  <a:ea typeface="Meiryo UI" panose="020B0604030504040204" pitchFamily="50" charset="-128"/>
                  <a:sym typeface="Arial"/>
                </a:endParaRPr>
              </a:p>
            </p:txBody>
          </p:sp>
          <p:sp>
            <p:nvSpPr>
              <p:cNvPr id="235" name="Google Shape;235;p18"/>
              <p:cNvSpPr txBox="1"/>
              <p:nvPr/>
            </p:nvSpPr>
            <p:spPr>
              <a:xfrm>
                <a:off x="11409430" y="991695"/>
                <a:ext cx="1322832" cy="296235"/>
              </a:xfrm>
              <a:prstGeom prst="rect">
                <a:avLst/>
              </a:prstGeom>
              <a:noFill/>
              <a:ln>
                <a:noFill/>
              </a:ln>
            </p:spPr>
            <p:txBody>
              <a:bodyPr spcFirstLastPara="1" wrap="square" lIns="68550" tIns="68550" rIns="68550" bIns="68550" anchor="t" anchorCtr="0">
                <a:noAutofit/>
              </a:bodyPr>
              <a:lstStyle/>
              <a:p>
                <a:pPr marL="0" marR="0" lvl="0" indent="0" algn="l" rtl="0">
                  <a:spcBef>
                    <a:spcPts val="0"/>
                  </a:spcBef>
                  <a:spcAft>
                    <a:spcPts val="0"/>
                  </a:spcAft>
                  <a:buNone/>
                </a:pPr>
                <a:r>
                  <a:rPr lang="ja-JP" altLang="en-US" sz="1200" dirty="0" smtClean="0">
                    <a:solidFill>
                      <a:schemeClr val="dk1"/>
                    </a:solidFill>
                    <a:latin typeface="Meiryo UI" panose="020B0604030504040204" pitchFamily="50" charset="-128"/>
                    <a:ea typeface="Meiryo UI" panose="020B0604030504040204" pitchFamily="50" charset="-128"/>
                    <a:sym typeface="Arial"/>
                  </a:rPr>
                  <a:t>書き込み</a:t>
                </a:r>
                <a:endParaRPr sz="1200" dirty="0">
                  <a:solidFill>
                    <a:schemeClr val="dk1"/>
                  </a:solidFill>
                  <a:latin typeface="Meiryo UI" panose="020B0604030504040204" pitchFamily="50" charset="-128"/>
                  <a:ea typeface="Meiryo UI" panose="020B0604030504040204" pitchFamily="50" charset="-128"/>
                  <a:sym typeface="Arial"/>
                </a:endParaRPr>
              </a:p>
            </p:txBody>
          </p:sp>
        </p:grpSp>
        <p:grpSp>
          <p:nvGrpSpPr>
            <p:cNvPr id="236" name="Google Shape;236;p18"/>
            <p:cNvGrpSpPr/>
            <p:nvPr/>
          </p:nvGrpSpPr>
          <p:grpSpPr>
            <a:xfrm>
              <a:off x="321742" y="2435327"/>
              <a:ext cx="4012627" cy="2487644"/>
              <a:chOff x="5599576" y="2499483"/>
              <a:chExt cx="5351727" cy="3316863"/>
            </a:xfrm>
          </p:grpSpPr>
          <p:cxnSp>
            <p:nvCxnSpPr>
              <p:cNvPr id="237" name="Google Shape;237;p18"/>
              <p:cNvCxnSpPr/>
              <p:nvPr/>
            </p:nvCxnSpPr>
            <p:spPr>
              <a:xfrm>
                <a:off x="5835430" y="4616402"/>
                <a:ext cx="3524486" cy="2000"/>
              </a:xfrm>
              <a:prstGeom prst="straightConnector1">
                <a:avLst/>
              </a:prstGeom>
              <a:noFill/>
              <a:ln w="9525" cap="flat" cmpd="sng">
                <a:solidFill>
                  <a:srgbClr val="D8E2F3"/>
                </a:solidFill>
                <a:prstDash val="dash"/>
                <a:round/>
                <a:headEnd type="none" w="med" len="med"/>
                <a:tailEnd type="none" w="med" len="med"/>
              </a:ln>
            </p:spPr>
          </p:cxnSp>
          <p:cxnSp>
            <p:nvCxnSpPr>
              <p:cNvPr id="238" name="Google Shape;238;p18"/>
              <p:cNvCxnSpPr/>
              <p:nvPr/>
            </p:nvCxnSpPr>
            <p:spPr>
              <a:xfrm>
                <a:off x="5835430" y="4242055"/>
                <a:ext cx="3524486" cy="2000"/>
              </a:xfrm>
              <a:prstGeom prst="straightConnector1">
                <a:avLst/>
              </a:prstGeom>
              <a:noFill/>
              <a:ln w="9525" cap="flat" cmpd="sng">
                <a:solidFill>
                  <a:srgbClr val="D8E2F3"/>
                </a:solidFill>
                <a:prstDash val="dash"/>
                <a:round/>
                <a:headEnd type="none" w="med" len="med"/>
                <a:tailEnd type="none" w="med" len="med"/>
              </a:ln>
            </p:spPr>
          </p:cxnSp>
          <p:sp>
            <p:nvSpPr>
              <p:cNvPr id="239" name="Google Shape;239;p18"/>
              <p:cNvSpPr/>
              <p:nvPr/>
            </p:nvSpPr>
            <p:spPr>
              <a:xfrm>
                <a:off x="5882964" y="3066927"/>
                <a:ext cx="1428835" cy="422516"/>
              </a:xfrm>
              <a:prstGeom prst="rect">
                <a:avLst/>
              </a:prstGeom>
              <a:solidFill>
                <a:srgbClr val="2CF8FD"/>
              </a:solidFill>
              <a:ln>
                <a:noFill/>
              </a:ln>
            </p:spPr>
            <p:txBody>
              <a:bodyPr spcFirstLastPara="1" wrap="square" lIns="68550" tIns="34275" rIns="68550" bIns="34275" anchor="ctr" anchorCtr="0">
                <a:noAutofit/>
              </a:bodyPr>
              <a:lstStyle/>
              <a:p>
                <a:pPr marL="0" marR="0" lvl="0" indent="0" algn="ctr" rtl="0">
                  <a:spcBef>
                    <a:spcPts val="0"/>
                  </a:spcBef>
                  <a:spcAft>
                    <a:spcPts val="0"/>
                  </a:spcAft>
                  <a:buNone/>
                </a:pPr>
                <a:endParaRPr sz="1425" b="1" dirty="0">
                  <a:solidFill>
                    <a:srgbClr val="FFFFFF"/>
                  </a:solidFill>
                  <a:latin typeface="Meiryo UI" panose="020B0604030504040204" pitchFamily="50" charset="-128"/>
                  <a:ea typeface="Meiryo UI" panose="020B0604030504040204" pitchFamily="50" charset="-128"/>
                  <a:sym typeface="Arial"/>
                </a:endParaRPr>
              </a:p>
            </p:txBody>
          </p:sp>
          <p:sp>
            <p:nvSpPr>
              <p:cNvPr id="240" name="Google Shape;240;p18"/>
              <p:cNvSpPr/>
              <p:nvPr/>
            </p:nvSpPr>
            <p:spPr>
              <a:xfrm>
                <a:off x="5835430" y="4257739"/>
                <a:ext cx="571614" cy="365268"/>
              </a:xfrm>
              <a:prstGeom prst="rect">
                <a:avLst/>
              </a:prstGeom>
              <a:solidFill>
                <a:srgbClr val="7030A0"/>
              </a:solidFill>
              <a:ln>
                <a:noFill/>
              </a:ln>
            </p:spPr>
            <p:txBody>
              <a:bodyPr spcFirstLastPara="1" wrap="square" lIns="68550" tIns="34275" rIns="68550" bIns="34275" anchor="ctr" anchorCtr="0">
                <a:noAutofit/>
              </a:bodyPr>
              <a:lstStyle/>
              <a:p>
                <a:pPr marL="0" marR="0" lvl="0" indent="0" algn="ctr" rtl="0">
                  <a:spcBef>
                    <a:spcPts val="0"/>
                  </a:spcBef>
                  <a:spcAft>
                    <a:spcPts val="0"/>
                  </a:spcAft>
                  <a:buNone/>
                </a:pPr>
                <a:endParaRPr sz="1425" b="1" dirty="0">
                  <a:solidFill>
                    <a:srgbClr val="FFFFFF"/>
                  </a:solidFill>
                  <a:latin typeface="Meiryo UI" panose="020B0604030504040204" pitchFamily="50" charset="-128"/>
                  <a:ea typeface="Meiryo UI" panose="020B0604030504040204" pitchFamily="50" charset="-128"/>
                  <a:sym typeface="Arial"/>
                </a:endParaRPr>
              </a:p>
            </p:txBody>
          </p:sp>
          <p:sp>
            <p:nvSpPr>
              <p:cNvPr id="241" name="Google Shape;241;p18"/>
              <p:cNvSpPr/>
              <p:nvPr/>
            </p:nvSpPr>
            <p:spPr>
              <a:xfrm>
                <a:off x="6624335" y="4257730"/>
                <a:ext cx="571614" cy="899971"/>
              </a:xfrm>
              <a:prstGeom prst="rect">
                <a:avLst/>
              </a:prstGeom>
              <a:solidFill>
                <a:srgbClr val="00B0F0"/>
              </a:solidFill>
              <a:ln>
                <a:noFill/>
              </a:ln>
            </p:spPr>
            <p:txBody>
              <a:bodyPr spcFirstLastPara="1" wrap="square" lIns="68550" tIns="34275" rIns="68550" bIns="34275" anchor="ctr" anchorCtr="0">
                <a:noAutofit/>
              </a:bodyPr>
              <a:lstStyle/>
              <a:p>
                <a:pPr marL="0" marR="0" lvl="0" indent="0" algn="ctr" rtl="0">
                  <a:spcBef>
                    <a:spcPts val="0"/>
                  </a:spcBef>
                  <a:spcAft>
                    <a:spcPts val="0"/>
                  </a:spcAft>
                  <a:buNone/>
                </a:pPr>
                <a:endParaRPr sz="1425" b="1" dirty="0">
                  <a:solidFill>
                    <a:srgbClr val="FFFFFF"/>
                  </a:solidFill>
                  <a:latin typeface="Meiryo UI" panose="020B0604030504040204" pitchFamily="50" charset="-128"/>
                  <a:ea typeface="Meiryo UI" panose="020B0604030504040204" pitchFamily="50" charset="-128"/>
                  <a:sym typeface="Arial"/>
                </a:endParaRPr>
              </a:p>
            </p:txBody>
          </p:sp>
          <p:cxnSp>
            <p:nvCxnSpPr>
              <p:cNvPr id="242" name="Google Shape;242;p18"/>
              <p:cNvCxnSpPr/>
              <p:nvPr/>
            </p:nvCxnSpPr>
            <p:spPr>
              <a:xfrm rot="-5400000">
                <a:off x="5747520" y="3867185"/>
                <a:ext cx="748540" cy="1200"/>
              </a:xfrm>
              <a:prstGeom prst="straightConnector1">
                <a:avLst/>
              </a:prstGeom>
              <a:noFill/>
              <a:ln w="12700" cap="flat" cmpd="sng">
                <a:solidFill>
                  <a:srgbClr val="D8E2F3"/>
                </a:solidFill>
                <a:prstDash val="solid"/>
                <a:round/>
                <a:headEnd type="none" w="med" len="med"/>
                <a:tailEnd type="triangle" w="med" len="med"/>
              </a:ln>
            </p:spPr>
          </p:cxnSp>
          <p:cxnSp>
            <p:nvCxnSpPr>
              <p:cNvPr id="243" name="Google Shape;243;p18"/>
              <p:cNvCxnSpPr/>
              <p:nvPr/>
            </p:nvCxnSpPr>
            <p:spPr>
              <a:xfrm rot="-5400000">
                <a:off x="6441132" y="3866682"/>
                <a:ext cx="748540" cy="1200"/>
              </a:xfrm>
              <a:prstGeom prst="straightConnector1">
                <a:avLst/>
              </a:prstGeom>
              <a:noFill/>
              <a:ln w="12700" cap="flat" cmpd="sng">
                <a:solidFill>
                  <a:srgbClr val="D8E2F3"/>
                </a:solidFill>
                <a:prstDash val="dash"/>
                <a:round/>
                <a:headEnd type="none" w="med" len="med"/>
                <a:tailEnd type="triangle" w="med" len="med"/>
              </a:ln>
            </p:spPr>
          </p:cxnSp>
          <p:cxnSp>
            <p:nvCxnSpPr>
              <p:cNvPr id="244" name="Google Shape;244;p18"/>
              <p:cNvCxnSpPr/>
              <p:nvPr/>
            </p:nvCxnSpPr>
            <p:spPr>
              <a:xfrm rot="10800000">
                <a:off x="6406747" y="4432709"/>
                <a:ext cx="381209" cy="2000"/>
              </a:xfrm>
              <a:prstGeom prst="straightConnector1">
                <a:avLst/>
              </a:prstGeom>
              <a:noFill/>
              <a:ln w="12700" cap="flat" cmpd="sng">
                <a:solidFill>
                  <a:srgbClr val="D8E2F3"/>
                </a:solidFill>
                <a:prstDash val="solid"/>
                <a:round/>
                <a:headEnd type="none" w="med" len="med"/>
                <a:tailEnd type="triangle" w="med" len="med"/>
              </a:ln>
            </p:spPr>
          </p:cxnSp>
          <p:cxnSp>
            <p:nvCxnSpPr>
              <p:cNvPr id="245" name="Google Shape;245;p18"/>
              <p:cNvCxnSpPr/>
              <p:nvPr/>
            </p:nvCxnSpPr>
            <p:spPr>
              <a:xfrm rot="10800000">
                <a:off x="7381226" y="4241552"/>
                <a:ext cx="0" cy="939063"/>
              </a:xfrm>
              <a:prstGeom prst="straightConnector1">
                <a:avLst/>
              </a:prstGeom>
              <a:noFill/>
              <a:ln w="12700" cap="flat" cmpd="sng">
                <a:solidFill>
                  <a:srgbClr val="D8E2F3"/>
                </a:solidFill>
                <a:prstDash val="solid"/>
                <a:round/>
                <a:headEnd type="triangle" w="med" len="med"/>
                <a:tailEnd type="triangle" w="med" len="med"/>
              </a:ln>
            </p:spPr>
          </p:cxnSp>
          <p:cxnSp>
            <p:nvCxnSpPr>
              <p:cNvPr id="246" name="Google Shape;246;p18"/>
              <p:cNvCxnSpPr/>
              <p:nvPr/>
            </p:nvCxnSpPr>
            <p:spPr>
              <a:xfrm>
                <a:off x="5835430" y="5165906"/>
                <a:ext cx="3563107" cy="14709"/>
              </a:xfrm>
              <a:prstGeom prst="straightConnector1">
                <a:avLst/>
              </a:prstGeom>
              <a:noFill/>
              <a:ln w="9525" cap="flat" cmpd="sng">
                <a:solidFill>
                  <a:srgbClr val="D8E2F3"/>
                </a:solidFill>
                <a:prstDash val="dash"/>
                <a:round/>
                <a:headEnd type="none" w="med" len="med"/>
                <a:tailEnd type="none" w="med" len="med"/>
              </a:ln>
            </p:spPr>
          </p:cxnSp>
          <p:sp>
            <p:nvSpPr>
              <p:cNvPr id="247" name="Google Shape;247;p18"/>
              <p:cNvSpPr/>
              <p:nvPr/>
            </p:nvSpPr>
            <p:spPr>
              <a:xfrm>
                <a:off x="7694453" y="4257739"/>
                <a:ext cx="571614" cy="365268"/>
              </a:xfrm>
              <a:prstGeom prst="rect">
                <a:avLst/>
              </a:prstGeom>
              <a:solidFill>
                <a:srgbClr val="7030A0"/>
              </a:solidFill>
              <a:ln>
                <a:noFill/>
              </a:ln>
            </p:spPr>
            <p:txBody>
              <a:bodyPr spcFirstLastPara="1" wrap="square" lIns="68550" tIns="34275" rIns="68550" bIns="34275" anchor="ctr" anchorCtr="0">
                <a:noAutofit/>
              </a:bodyPr>
              <a:lstStyle/>
              <a:p>
                <a:pPr marL="0" marR="0" lvl="0" indent="0" algn="ctr" rtl="0">
                  <a:spcBef>
                    <a:spcPts val="0"/>
                  </a:spcBef>
                  <a:spcAft>
                    <a:spcPts val="0"/>
                  </a:spcAft>
                  <a:buNone/>
                </a:pPr>
                <a:endParaRPr sz="1425" b="1" dirty="0">
                  <a:solidFill>
                    <a:srgbClr val="FFFFFF"/>
                  </a:solidFill>
                  <a:latin typeface="Meiryo UI" panose="020B0604030504040204" pitchFamily="50" charset="-128"/>
                  <a:ea typeface="Meiryo UI" panose="020B0604030504040204" pitchFamily="50" charset="-128"/>
                  <a:sym typeface="Arial"/>
                </a:endParaRPr>
              </a:p>
            </p:txBody>
          </p:sp>
          <p:sp>
            <p:nvSpPr>
              <p:cNvPr id="248" name="Google Shape;248;p18"/>
              <p:cNvSpPr/>
              <p:nvPr/>
            </p:nvSpPr>
            <p:spPr>
              <a:xfrm>
                <a:off x="8483373" y="4257730"/>
                <a:ext cx="571614" cy="899971"/>
              </a:xfrm>
              <a:prstGeom prst="rect">
                <a:avLst/>
              </a:prstGeom>
              <a:solidFill>
                <a:srgbClr val="00B0F0"/>
              </a:solidFill>
              <a:ln>
                <a:noFill/>
              </a:ln>
            </p:spPr>
            <p:txBody>
              <a:bodyPr spcFirstLastPara="1" wrap="square" lIns="68550" tIns="34275" rIns="68550" bIns="34275" anchor="ctr" anchorCtr="0">
                <a:noAutofit/>
              </a:bodyPr>
              <a:lstStyle/>
              <a:p>
                <a:pPr marL="0" marR="0" lvl="0" indent="0" algn="ctr" rtl="0">
                  <a:spcBef>
                    <a:spcPts val="0"/>
                  </a:spcBef>
                  <a:spcAft>
                    <a:spcPts val="0"/>
                  </a:spcAft>
                  <a:buNone/>
                </a:pPr>
                <a:endParaRPr sz="1425" b="1" dirty="0">
                  <a:solidFill>
                    <a:srgbClr val="FFFFFF"/>
                  </a:solidFill>
                  <a:latin typeface="Meiryo UI" panose="020B0604030504040204" pitchFamily="50" charset="-128"/>
                  <a:ea typeface="Meiryo UI" panose="020B0604030504040204" pitchFamily="50" charset="-128"/>
                  <a:sym typeface="Arial"/>
                </a:endParaRPr>
              </a:p>
            </p:txBody>
          </p:sp>
          <p:cxnSp>
            <p:nvCxnSpPr>
              <p:cNvPr id="249" name="Google Shape;249;p18"/>
              <p:cNvCxnSpPr/>
              <p:nvPr/>
            </p:nvCxnSpPr>
            <p:spPr>
              <a:xfrm rot="-5400000">
                <a:off x="7543456" y="3867185"/>
                <a:ext cx="748540" cy="1200"/>
              </a:xfrm>
              <a:prstGeom prst="straightConnector1">
                <a:avLst/>
              </a:prstGeom>
              <a:noFill/>
              <a:ln w="12700" cap="flat" cmpd="sng">
                <a:solidFill>
                  <a:srgbClr val="D8E2F3"/>
                </a:solidFill>
                <a:prstDash val="solid"/>
                <a:round/>
                <a:headEnd type="none" w="med" len="med"/>
                <a:tailEnd type="triangle" w="med" len="med"/>
              </a:ln>
            </p:spPr>
          </p:cxnSp>
          <p:cxnSp>
            <p:nvCxnSpPr>
              <p:cNvPr id="250" name="Google Shape;250;p18"/>
              <p:cNvCxnSpPr/>
              <p:nvPr/>
            </p:nvCxnSpPr>
            <p:spPr>
              <a:xfrm rot="10800000">
                <a:off x="8289006" y="4334563"/>
                <a:ext cx="381209" cy="2000"/>
              </a:xfrm>
              <a:prstGeom prst="straightConnector1">
                <a:avLst/>
              </a:prstGeom>
              <a:noFill/>
              <a:ln w="12700" cap="flat" cmpd="sng">
                <a:solidFill>
                  <a:srgbClr val="D8E2F3"/>
                </a:solidFill>
                <a:prstDash val="solid"/>
                <a:round/>
                <a:headEnd type="none" w="med" len="med"/>
                <a:tailEnd type="triangle" w="med" len="med"/>
              </a:ln>
            </p:spPr>
          </p:cxnSp>
          <p:sp>
            <p:nvSpPr>
              <p:cNvPr id="251" name="Google Shape;251;p18"/>
              <p:cNvSpPr txBox="1"/>
              <p:nvPr/>
            </p:nvSpPr>
            <p:spPr>
              <a:xfrm>
                <a:off x="5599576" y="2506386"/>
                <a:ext cx="1819758" cy="381270"/>
              </a:xfrm>
              <a:prstGeom prst="rect">
                <a:avLst/>
              </a:prstGeom>
              <a:noFill/>
              <a:ln>
                <a:noFill/>
              </a:ln>
            </p:spPr>
            <p:txBody>
              <a:bodyPr spcFirstLastPara="1" wrap="square" lIns="68550" tIns="68550" rIns="68550" bIns="68550" anchor="ctr" anchorCtr="0">
                <a:noAutofit/>
              </a:bodyPr>
              <a:lstStyle/>
              <a:p>
                <a:pPr marL="150813" marR="0" lvl="0" indent="-74613" algn="ctr" rtl="0">
                  <a:lnSpc>
                    <a:spcPct val="115000"/>
                  </a:lnSpc>
                  <a:spcBef>
                    <a:spcPts val="0"/>
                  </a:spcBef>
                  <a:spcAft>
                    <a:spcPts val="0"/>
                  </a:spcAft>
                  <a:buNone/>
                </a:pPr>
                <a:r>
                  <a:rPr lang="ja-JP" altLang="en-US" sz="1200" b="1" dirty="0">
                    <a:solidFill>
                      <a:srgbClr val="C00000"/>
                    </a:solidFill>
                    <a:latin typeface="Meiryo UI" panose="020B0604030504040204" pitchFamily="50" charset="-128"/>
                    <a:ea typeface="Meiryo UI" panose="020B0604030504040204" pitchFamily="50" charset="-128"/>
                  </a:rPr>
                  <a:t>読み取り</a:t>
                </a:r>
                <a:r>
                  <a:rPr lang="ja-JP" altLang="en-US" sz="1200" b="1" dirty="0" smtClean="0">
                    <a:solidFill>
                      <a:srgbClr val="C00000"/>
                    </a:solidFill>
                    <a:latin typeface="Meiryo UI" panose="020B0604030504040204" pitchFamily="50" charset="-128"/>
                    <a:ea typeface="Meiryo UI" panose="020B0604030504040204" pitchFamily="50" charset="-128"/>
                  </a:rPr>
                  <a:t>専用</a:t>
                </a:r>
                <a:r>
                  <a:rPr lang="en-US" altLang="ja-JP" sz="1200" b="1" dirty="0" smtClean="0">
                    <a:solidFill>
                      <a:srgbClr val="C00000"/>
                    </a:solidFill>
                    <a:latin typeface="Meiryo UI" panose="020B0604030504040204" pitchFamily="50" charset="-128"/>
                    <a:ea typeface="Meiryo UI" panose="020B0604030504040204" pitchFamily="50" charset="-128"/>
                  </a:rPr>
                  <a:t/>
                </a:r>
                <a:br>
                  <a:rPr lang="en-US" altLang="ja-JP" sz="1200" b="1" dirty="0" smtClean="0">
                    <a:solidFill>
                      <a:srgbClr val="C00000"/>
                    </a:solidFill>
                    <a:latin typeface="Meiryo UI" panose="020B0604030504040204" pitchFamily="50" charset="-128"/>
                    <a:ea typeface="Meiryo UI" panose="020B0604030504040204" pitchFamily="50" charset="-128"/>
                  </a:rPr>
                </a:br>
                <a:r>
                  <a:rPr lang="ja-JP" altLang="en-US" sz="1200" b="1" dirty="0" smtClean="0">
                    <a:solidFill>
                      <a:srgbClr val="C00000"/>
                    </a:solidFill>
                    <a:latin typeface="Meiryo UI" panose="020B0604030504040204" pitchFamily="50" charset="-128"/>
                    <a:ea typeface="Meiryo UI" panose="020B0604030504040204" pitchFamily="50" charset="-128"/>
                  </a:rPr>
                  <a:t>キャッシュ</a:t>
                </a:r>
                <a:endParaRPr sz="1200" b="1" dirty="0">
                  <a:solidFill>
                    <a:srgbClr val="C00000"/>
                  </a:solidFill>
                  <a:latin typeface="Meiryo UI" panose="020B0604030504040204" pitchFamily="50" charset="-128"/>
                  <a:ea typeface="Meiryo UI" panose="020B0604030504040204" pitchFamily="50" charset="-128"/>
                  <a:sym typeface="Arial"/>
                </a:endParaRPr>
              </a:p>
            </p:txBody>
          </p:sp>
          <p:sp>
            <p:nvSpPr>
              <p:cNvPr id="252" name="Google Shape;252;p18"/>
              <p:cNvSpPr txBox="1"/>
              <p:nvPr/>
            </p:nvSpPr>
            <p:spPr>
              <a:xfrm>
                <a:off x="5720621" y="5289578"/>
                <a:ext cx="5230682" cy="526768"/>
              </a:xfrm>
              <a:prstGeom prst="rect">
                <a:avLst/>
              </a:prstGeom>
              <a:noFill/>
              <a:ln w="9525" cap="flat" cmpd="sng">
                <a:solidFill>
                  <a:srgbClr val="C00000"/>
                </a:solidFill>
                <a:prstDash val="solid"/>
                <a:miter lim="800000"/>
                <a:headEnd type="none" w="sm" len="sm"/>
                <a:tailEnd type="none" w="sm" len="sm"/>
              </a:ln>
            </p:spPr>
            <p:txBody>
              <a:bodyPr spcFirstLastPara="1" wrap="square" lIns="68550" tIns="68550" rIns="68550" bIns="68550" anchor="ctr" anchorCtr="0">
                <a:noAutofit/>
              </a:bodyPr>
              <a:lstStyle/>
              <a:p>
                <a:pPr marL="150813" marR="0" lvl="0" indent="-66674" algn="ctr" rtl="0">
                  <a:lnSpc>
                    <a:spcPct val="115000"/>
                  </a:lnSpc>
                  <a:spcBef>
                    <a:spcPts val="0"/>
                  </a:spcBef>
                  <a:spcAft>
                    <a:spcPts val="0"/>
                  </a:spcAft>
                  <a:buNone/>
                </a:pPr>
                <a:r>
                  <a:rPr lang="ja-JP" altLang="en-US" sz="1800" b="1" dirty="0" smtClean="0">
                    <a:solidFill>
                      <a:srgbClr val="C00000"/>
                    </a:solidFill>
                    <a:latin typeface="Meiryo UI" panose="020B0604030504040204" pitchFamily="50" charset="-128"/>
                    <a:ea typeface="Meiryo UI" panose="020B0604030504040204" pitchFamily="50" charset="-128"/>
                    <a:sym typeface="Arial"/>
                  </a:rPr>
                  <a:t>全体の容量 </a:t>
                </a:r>
                <a:r>
                  <a:rPr lang="en-US" sz="1800" b="1" dirty="0" smtClean="0">
                    <a:solidFill>
                      <a:srgbClr val="C00000"/>
                    </a:solidFill>
                    <a:latin typeface="Meiryo UI" panose="020B0604030504040204" pitchFamily="50" charset="-128"/>
                    <a:ea typeface="Meiryo UI" panose="020B0604030504040204" pitchFamily="50" charset="-128"/>
                    <a:sym typeface="Arial"/>
                  </a:rPr>
                  <a:t>= HDD</a:t>
                </a:r>
                <a:r>
                  <a:rPr lang="ja-JP" altLang="en-US" sz="1800" b="1" dirty="0" smtClean="0">
                    <a:solidFill>
                      <a:srgbClr val="C00000"/>
                    </a:solidFill>
                    <a:latin typeface="Meiryo UI" panose="020B0604030504040204" pitchFamily="50" charset="-128"/>
                    <a:ea typeface="Meiryo UI" panose="020B0604030504040204" pitchFamily="50" charset="-128"/>
                    <a:sym typeface="Arial"/>
                  </a:rPr>
                  <a:t>容量</a:t>
                </a:r>
                <a:endParaRPr sz="1800" b="1" dirty="0">
                  <a:solidFill>
                    <a:srgbClr val="C00000"/>
                  </a:solidFill>
                  <a:latin typeface="Meiryo UI" panose="020B0604030504040204" pitchFamily="50" charset="-128"/>
                  <a:ea typeface="Meiryo UI" panose="020B0604030504040204" pitchFamily="50" charset="-128"/>
                  <a:sym typeface="Arial"/>
                </a:endParaRPr>
              </a:p>
            </p:txBody>
          </p:sp>
          <p:cxnSp>
            <p:nvCxnSpPr>
              <p:cNvPr id="253" name="Google Shape;253;p18"/>
              <p:cNvCxnSpPr/>
              <p:nvPr/>
            </p:nvCxnSpPr>
            <p:spPr>
              <a:xfrm>
                <a:off x="8289206" y="4526503"/>
                <a:ext cx="381209" cy="2000"/>
              </a:xfrm>
              <a:prstGeom prst="straightConnector1">
                <a:avLst/>
              </a:prstGeom>
              <a:noFill/>
              <a:ln w="12700" cap="flat" cmpd="sng">
                <a:solidFill>
                  <a:srgbClr val="D8E2F3"/>
                </a:solidFill>
                <a:prstDash val="solid"/>
                <a:round/>
                <a:headEnd type="none" w="med" len="med"/>
                <a:tailEnd type="triangle" w="med" len="med"/>
              </a:ln>
            </p:spPr>
          </p:cxnSp>
          <p:cxnSp>
            <p:nvCxnSpPr>
              <p:cNvPr id="254" name="Google Shape;254;p18"/>
              <p:cNvCxnSpPr/>
              <p:nvPr/>
            </p:nvCxnSpPr>
            <p:spPr>
              <a:xfrm rot="10800000" flipH="1">
                <a:off x="9260017" y="4220390"/>
                <a:ext cx="926" cy="960225"/>
              </a:xfrm>
              <a:prstGeom prst="straightConnector1">
                <a:avLst/>
              </a:prstGeom>
              <a:noFill/>
              <a:ln w="12700" cap="flat" cmpd="sng">
                <a:solidFill>
                  <a:srgbClr val="D8E2F3"/>
                </a:solidFill>
                <a:prstDash val="solid"/>
                <a:round/>
                <a:headEnd type="triangle" w="med" len="med"/>
                <a:tailEnd type="triangle" w="med" len="med"/>
              </a:ln>
            </p:spPr>
          </p:cxnSp>
          <p:sp>
            <p:nvSpPr>
              <p:cNvPr id="255" name="Google Shape;255;p18"/>
              <p:cNvSpPr/>
              <p:nvPr/>
            </p:nvSpPr>
            <p:spPr>
              <a:xfrm>
                <a:off x="7726093" y="3072685"/>
                <a:ext cx="1428835" cy="422516"/>
              </a:xfrm>
              <a:prstGeom prst="rect">
                <a:avLst/>
              </a:prstGeom>
              <a:solidFill>
                <a:srgbClr val="2CF8FD"/>
              </a:solidFill>
              <a:ln>
                <a:noFill/>
              </a:ln>
            </p:spPr>
            <p:txBody>
              <a:bodyPr spcFirstLastPara="1" wrap="square" lIns="68550" tIns="34275" rIns="68550" bIns="34275" anchor="ctr" anchorCtr="0">
                <a:noAutofit/>
              </a:bodyPr>
              <a:lstStyle/>
              <a:p>
                <a:pPr marL="0" marR="0" lvl="0" indent="0" algn="ctr" rtl="0">
                  <a:spcBef>
                    <a:spcPts val="0"/>
                  </a:spcBef>
                  <a:spcAft>
                    <a:spcPts val="0"/>
                  </a:spcAft>
                  <a:buNone/>
                </a:pPr>
                <a:endParaRPr sz="1425" b="1" dirty="0">
                  <a:solidFill>
                    <a:srgbClr val="FFFFFF"/>
                  </a:solidFill>
                  <a:latin typeface="Meiryo UI" panose="020B0604030504040204" pitchFamily="50" charset="-128"/>
                  <a:ea typeface="Meiryo UI" panose="020B0604030504040204" pitchFamily="50" charset="-128"/>
                  <a:sym typeface="Arial"/>
                </a:endParaRPr>
              </a:p>
            </p:txBody>
          </p:sp>
          <p:sp>
            <p:nvSpPr>
              <p:cNvPr id="256" name="Google Shape;256;p18"/>
              <p:cNvSpPr txBox="1"/>
              <p:nvPr/>
            </p:nvSpPr>
            <p:spPr>
              <a:xfrm>
                <a:off x="7303771" y="2499483"/>
                <a:ext cx="2038893" cy="381270"/>
              </a:xfrm>
              <a:prstGeom prst="rect">
                <a:avLst/>
              </a:prstGeom>
              <a:noFill/>
              <a:ln>
                <a:noFill/>
              </a:ln>
            </p:spPr>
            <p:txBody>
              <a:bodyPr spcFirstLastPara="1" wrap="square" lIns="68550" tIns="68550" rIns="68550" bIns="68550" anchor="ctr" anchorCtr="0">
                <a:noAutofit/>
              </a:bodyPr>
              <a:lstStyle/>
              <a:p>
                <a:pPr marL="150813" marR="0" lvl="0" indent="-74613" algn="ctr" rtl="0">
                  <a:lnSpc>
                    <a:spcPct val="115000"/>
                  </a:lnSpc>
                  <a:spcBef>
                    <a:spcPts val="0"/>
                  </a:spcBef>
                  <a:spcAft>
                    <a:spcPts val="0"/>
                  </a:spcAft>
                  <a:buNone/>
                </a:pPr>
                <a:r>
                  <a:rPr lang="ja-JP" altLang="en-US" sz="1200" b="1" dirty="0" smtClean="0">
                    <a:solidFill>
                      <a:srgbClr val="C00000"/>
                    </a:solidFill>
                    <a:latin typeface="Meiryo UI" panose="020B0604030504040204" pitchFamily="50" charset="-128"/>
                    <a:ea typeface="Meiryo UI" panose="020B0604030504040204" pitchFamily="50" charset="-128"/>
                    <a:sym typeface="Arial"/>
                  </a:rPr>
                  <a:t>読み取り</a:t>
                </a:r>
                <a:r>
                  <a:rPr lang="en-US" altLang="ja-JP" sz="1200" b="1" dirty="0" smtClean="0">
                    <a:solidFill>
                      <a:srgbClr val="C00000"/>
                    </a:solidFill>
                    <a:latin typeface="Meiryo UI" panose="020B0604030504040204" pitchFamily="50" charset="-128"/>
                    <a:ea typeface="Meiryo UI" panose="020B0604030504040204" pitchFamily="50" charset="-128"/>
                    <a:sym typeface="Arial"/>
                  </a:rPr>
                  <a:t>/</a:t>
                </a:r>
                <a:r>
                  <a:rPr lang="ja-JP" altLang="en-US" sz="1200" b="1" dirty="0" smtClean="0">
                    <a:solidFill>
                      <a:srgbClr val="C00000"/>
                    </a:solidFill>
                    <a:latin typeface="Meiryo UI" panose="020B0604030504040204" pitchFamily="50" charset="-128"/>
                    <a:ea typeface="Meiryo UI" panose="020B0604030504040204" pitchFamily="50" charset="-128"/>
                    <a:sym typeface="Arial"/>
                  </a:rPr>
                  <a:t>書き込みキャッシュ</a:t>
                </a:r>
                <a:endParaRPr sz="1200" b="1" dirty="0">
                  <a:solidFill>
                    <a:srgbClr val="C00000"/>
                  </a:solidFill>
                  <a:latin typeface="Meiryo UI" panose="020B0604030504040204" pitchFamily="50" charset="-128"/>
                  <a:ea typeface="Meiryo UI" panose="020B0604030504040204" pitchFamily="50" charset="-128"/>
                  <a:sym typeface="Arial"/>
                </a:endParaRPr>
              </a:p>
            </p:txBody>
          </p:sp>
        </p:grpSp>
        <p:cxnSp>
          <p:nvCxnSpPr>
            <p:cNvPr id="257" name="Google Shape;257;p18"/>
            <p:cNvCxnSpPr/>
            <p:nvPr/>
          </p:nvCxnSpPr>
          <p:spPr>
            <a:xfrm rot="-5400000">
              <a:off x="2356518" y="3445129"/>
              <a:ext cx="560785" cy="1190"/>
            </a:xfrm>
            <a:prstGeom prst="straightConnector1">
              <a:avLst/>
            </a:prstGeom>
            <a:noFill/>
            <a:ln w="12700" cap="flat" cmpd="sng">
              <a:solidFill>
                <a:srgbClr val="D8E2F3"/>
              </a:solidFill>
              <a:prstDash val="solid"/>
              <a:round/>
              <a:headEnd type="none" w="med" len="med"/>
              <a:tailEnd type="triangle" w="med" len="med"/>
            </a:ln>
          </p:spPr>
        </p:cxnSp>
        <p:cxnSp>
          <p:nvCxnSpPr>
            <p:cNvPr id="258" name="Google Shape;258;p18"/>
            <p:cNvCxnSpPr/>
            <p:nvPr/>
          </p:nvCxnSpPr>
          <p:spPr>
            <a:xfrm rot="5400000">
              <a:off x="2491058" y="3455844"/>
              <a:ext cx="560784" cy="1191"/>
            </a:xfrm>
            <a:prstGeom prst="straightConnector1">
              <a:avLst/>
            </a:prstGeom>
            <a:noFill/>
            <a:ln w="12700" cap="flat" cmpd="sng">
              <a:solidFill>
                <a:srgbClr val="FF0000"/>
              </a:solidFill>
              <a:prstDash val="dash"/>
              <a:round/>
              <a:headEnd type="none" w="med" len="med"/>
              <a:tailEnd type="triangle" w="med" len="med"/>
            </a:ln>
          </p:spPr>
        </p:cxnSp>
        <p:cxnSp>
          <p:nvCxnSpPr>
            <p:cNvPr id="259" name="Google Shape;259;p18"/>
            <p:cNvCxnSpPr/>
            <p:nvPr/>
          </p:nvCxnSpPr>
          <p:spPr>
            <a:xfrm rot="5400000">
              <a:off x="1131425" y="3446565"/>
              <a:ext cx="560784" cy="1191"/>
            </a:xfrm>
            <a:prstGeom prst="straightConnector1">
              <a:avLst/>
            </a:prstGeom>
            <a:noFill/>
            <a:ln w="12700" cap="flat" cmpd="sng">
              <a:solidFill>
                <a:srgbClr val="FF0000"/>
              </a:solidFill>
              <a:prstDash val="dash"/>
              <a:round/>
              <a:headEnd type="none" w="med" len="med"/>
              <a:tailEnd type="triangle" w="med" len="med"/>
            </a:ln>
          </p:spPr>
        </p:cxnSp>
        <p:cxnSp>
          <p:nvCxnSpPr>
            <p:cNvPr id="260" name="Google Shape;260;p18"/>
            <p:cNvCxnSpPr/>
            <p:nvPr/>
          </p:nvCxnSpPr>
          <p:spPr>
            <a:xfrm rot="5400000">
              <a:off x="1920068" y="3455845"/>
              <a:ext cx="560784" cy="1191"/>
            </a:xfrm>
            <a:prstGeom prst="straightConnector1">
              <a:avLst/>
            </a:prstGeom>
            <a:noFill/>
            <a:ln w="12700" cap="flat" cmpd="sng">
              <a:solidFill>
                <a:srgbClr val="FF0000"/>
              </a:solidFill>
              <a:prstDash val="dash"/>
              <a:round/>
              <a:headEnd type="none" w="med" len="med"/>
              <a:tailEnd type="triangle" w="med" len="med"/>
            </a:ln>
          </p:spPr>
        </p:cxnSp>
      </p:grpSp>
      <p:sp>
        <p:nvSpPr>
          <p:cNvPr id="261" name="Google Shape;261;p18"/>
          <p:cNvSpPr txBox="1"/>
          <p:nvPr/>
        </p:nvSpPr>
        <p:spPr>
          <a:xfrm>
            <a:off x="773819" y="2072574"/>
            <a:ext cx="5652741" cy="646331"/>
          </a:xfrm>
          <a:prstGeom prst="rect">
            <a:avLst/>
          </a:prstGeom>
          <a:noFill/>
          <a:ln>
            <a:noFill/>
          </a:ln>
        </p:spPr>
        <p:txBody>
          <a:bodyPr spcFirstLastPara="1" wrap="square" lIns="91425" tIns="45700" rIns="91425" bIns="45700" anchor="t" anchorCtr="0">
            <a:noAutofit/>
          </a:bodyPr>
          <a:lstStyle/>
          <a:p>
            <a:pPr marL="180000" marR="0" lvl="0" indent="-180000" algn="l" rtl="0">
              <a:spcBef>
                <a:spcPts val="0"/>
              </a:spcBef>
              <a:spcAft>
                <a:spcPts val="0"/>
              </a:spcAft>
              <a:buClr>
                <a:srgbClr val="36ADA8"/>
              </a:buClr>
              <a:buSzPts val="1800"/>
              <a:buFont typeface="Arial"/>
              <a:buChar char="•"/>
            </a:pPr>
            <a:r>
              <a:rPr lang="ja-JP" altLang="en-US" sz="1800" dirty="0" smtClean="0">
                <a:solidFill>
                  <a:srgbClr val="323F4F"/>
                </a:solidFill>
                <a:latin typeface="Meiryo UI" panose="020B0604030504040204" pitchFamily="50" charset="-128"/>
                <a:ea typeface="Meiryo UI" panose="020B0604030504040204" pitchFamily="50" charset="-128"/>
              </a:rPr>
              <a:t>特に、</a:t>
            </a:r>
            <a:r>
              <a:rPr lang="en-US" sz="1800" dirty="0" smtClean="0">
                <a:solidFill>
                  <a:srgbClr val="323F4F"/>
                </a:solidFill>
                <a:latin typeface="Meiryo UI" panose="020B0604030504040204" pitchFamily="50" charset="-128"/>
                <a:ea typeface="Meiryo UI" panose="020B0604030504040204" pitchFamily="50" charset="-128"/>
              </a:rPr>
              <a:t>RAID </a:t>
            </a:r>
            <a:r>
              <a:rPr lang="en-US" sz="1800" dirty="0">
                <a:solidFill>
                  <a:srgbClr val="323F4F"/>
                </a:solidFill>
                <a:latin typeface="Meiryo UI" panose="020B0604030504040204" pitchFamily="50" charset="-128"/>
                <a:ea typeface="Meiryo UI" panose="020B0604030504040204" pitchFamily="50" charset="-128"/>
              </a:rPr>
              <a:t>5/6や、</a:t>
            </a:r>
            <a:r>
              <a:rPr lang="en-US" sz="1800" dirty="0" smtClean="0">
                <a:solidFill>
                  <a:srgbClr val="323F4F"/>
                </a:solidFill>
                <a:latin typeface="Meiryo UI" panose="020B0604030504040204" pitchFamily="50" charset="-128"/>
                <a:ea typeface="Meiryo UI" panose="020B0604030504040204" pitchFamily="50" charset="-128"/>
              </a:rPr>
              <a:t>小さなファイルや同時ユーザーアクセスを処理するアプリケーションに役立ちます</a:t>
            </a:r>
            <a:endParaRPr dirty="0">
              <a:latin typeface="Meiryo UI" panose="020B0604030504040204" pitchFamily="50" charset="-128"/>
              <a:ea typeface="Meiryo UI" panose="020B0604030504040204" pitchFamily="50" charset="-128"/>
            </a:endParaRPr>
          </a:p>
        </p:txBody>
      </p:sp>
      <p:sp>
        <p:nvSpPr>
          <p:cNvPr id="262" name="Google Shape;262;p18"/>
          <p:cNvSpPr txBox="1"/>
          <p:nvPr/>
        </p:nvSpPr>
        <p:spPr>
          <a:xfrm>
            <a:off x="6585023" y="2072574"/>
            <a:ext cx="4844825" cy="646331"/>
          </a:xfrm>
          <a:prstGeom prst="rect">
            <a:avLst/>
          </a:prstGeom>
          <a:noFill/>
          <a:ln>
            <a:noFill/>
          </a:ln>
        </p:spPr>
        <p:txBody>
          <a:bodyPr spcFirstLastPara="1" wrap="square" lIns="91425" tIns="45700" rIns="91425" bIns="45700" anchor="t" anchorCtr="0">
            <a:noAutofit/>
          </a:bodyPr>
          <a:lstStyle/>
          <a:p>
            <a:pPr marL="180000" marR="0" lvl="0" indent="-180000" algn="l" rtl="0">
              <a:spcBef>
                <a:spcPts val="0"/>
              </a:spcBef>
              <a:spcAft>
                <a:spcPts val="0"/>
              </a:spcAft>
              <a:buClr>
                <a:srgbClr val="36ADA8"/>
              </a:buClr>
              <a:buSzPts val="1800"/>
              <a:buFont typeface="Arial"/>
              <a:buChar char="•"/>
            </a:pPr>
            <a:r>
              <a:rPr lang="en-US" sz="1800" dirty="0" smtClean="0">
                <a:solidFill>
                  <a:srgbClr val="323F4F"/>
                </a:solidFill>
                <a:latin typeface="Meiryo UI" panose="020B0604030504040204" pitchFamily="50" charset="-128"/>
                <a:ea typeface="Meiryo UI" panose="020B0604030504040204" pitchFamily="50" charset="-128"/>
              </a:rPr>
              <a:t>TS-253E / TS-453E</a:t>
            </a:r>
            <a:r>
              <a:rPr lang="en-US" sz="1800" dirty="0">
                <a:solidFill>
                  <a:srgbClr val="323F4F"/>
                </a:solidFill>
                <a:latin typeface="Meiryo UI" panose="020B0604030504040204" pitchFamily="50" charset="-128"/>
                <a:ea typeface="Meiryo UI" panose="020B0604030504040204" pitchFamily="50" charset="-128"/>
              </a:rPr>
              <a:t>オンボード</a:t>
            </a:r>
            <a:r>
              <a:rPr lang="en-US" sz="1800" dirty="0" smtClean="0">
                <a:solidFill>
                  <a:srgbClr val="323F4F"/>
                </a:solidFill>
                <a:latin typeface="Meiryo UI" panose="020B0604030504040204" pitchFamily="50" charset="-128"/>
                <a:ea typeface="Meiryo UI" panose="020B0604030504040204" pitchFamily="50" charset="-128"/>
              </a:rPr>
              <a:t>8GB RAM</a:t>
            </a:r>
            <a:r>
              <a:rPr lang="ja-JP" altLang="en-US" sz="1800" dirty="0">
                <a:solidFill>
                  <a:srgbClr val="323F4F"/>
                </a:solidFill>
                <a:latin typeface="Meiryo UI" panose="020B0604030504040204" pitchFamily="50" charset="-128"/>
                <a:ea typeface="Meiryo UI" panose="020B0604030504040204" pitchFamily="50" charset="-128"/>
              </a:rPr>
              <a:t>により</a:t>
            </a:r>
            <a:r>
              <a:rPr lang="en-US" sz="1800" dirty="0" smtClean="0">
                <a:solidFill>
                  <a:srgbClr val="323F4F"/>
                </a:solidFill>
                <a:latin typeface="Meiryo UI" panose="020B0604030504040204" pitchFamily="50" charset="-128"/>
                <a:ea typeface="Meiryo UI" panose="020B0604030504040204" pitchFamily="50" charset="-128"/>
              </a:rPr>
              <a:t>16TB </a:t>
            </a:r>
            <a:r>
              <a:rPr lang="en-US" sz="1800" dirty="0" err="1" smtClean="0">
                <a:solidFill>
                  <a:srgbClr val="323F4F"/>
                </a:solidFill>
                <a:latin typeface="Meiryo UI" panose="020B0604030504040204" pitchFamily="50" charset="-128"/>
                <a:ea typeface="Meiryo UI" panose="020B0604030504040204" pitchFamily="50" charset="-128"/>
              </a:rPr>
              <a:t>SSDキャッシュボリュームを</a:t>
            </a:r>
            <a:r>
              <a:rPr lang="ja-JP" altLang="en-US" sz="1800" dirty="0" smtClean="0">
                <a:solidFill>
                  <a:srgbClr val="323F4F"/>
                </a:solidFill>
                <a:latin typeface="Meiryo UI" panose="020B0604030504040204" pitchFamily="50" charset="-128"/>
                <a:ea typeface="Meiryo UI" panose="020B0604030504040204" pitchFamily="50" charset="-128"/>
              </a:rPr>
              <a:t>サポート</a:t>
            </a:r>
            <a:endParaRPr sz="1800" dirty="0">
              <a:solidFill>
                <a:srgbClr val="323F4F"/>
              </a:solidFill>
              <a:latin typeface="Meiryo UI" panose="020B0604030504040204" pitchFamily="50" charset="-128"/>
              <a:ea typeface="Meiryo UI" panose="020B0604030504040204" pitchFamily="50" charset="-128"/>
              <a:sym typeface="Arial"/>
            </a:endParaRPr>
          </a:p>
        </p:txBody>
      </p:sp>
    </p:spTree>
  </p:cSld>
  <p:clrMapOvr>
    <a:masterClrMapping/>
  </p:clrMapOvr>
  <p:transition spd="slow">
    <p:fade thruBlk="1"/>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p19"/>
          <p:cNvSpPr txBox="1">
            <a:spLocks noGrp="1"/>
          </p:cNvSpPr>
          <p:nvPr>
            <p:ph type="title"/>
          </p:nvPr>
        </p:nvSpPr>
        <p:spPr>
          <a:xfrm>
            <a:off x="413886" y="365125"/>
            <a:ext cx="11364228"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4000"/>
              <a:buFont typeface="Arial"/>
              <a:buNone/>
            </a:pPr>
            <a:r>
              <a:rPr lang="en-US" sz="4000" dirty="0" err="1">
                <a:latin typeface="Meiryo UI" panose="020B0604030504040204" pitchFamily="50" charset="-128"/>
                <a:ea typeface="Meiryo UI" panose="020B0604030504040204" pitchFamily="50" charset="-128"/>
                <a:cs typeface="Arial"/>
                <a:sym typeface="Arial"/>
              </a:rPr>
              <a:t>Qtier™ドライブの自動階層化は、ストレージ階層全体でデータを常に最適化します</a:t>
            </a:r>
            <a:endParaRPr dirty="0"/>
          </a:p>
        </p:txBody>
      </p:sp>
      <p:sp>
        <p:nvSpPr>
          <p:cNvPr id="269" name="Google Shape;269;p19"/>
          <p:cNvSpPr txBox="1"/>
          <p:nvPr/>
        </p:nvSpPr>
        <p:spPr>
          <a:xfrm>
            <a:off x="4210598" y="2974683"/>
            <a:ext cx="6498080" cy="646331"/>
          </a:xfrm>
          <a:prstGeom prst="rect">
            <a:avLst/>
          </a:prstGeom>
          <a:noFill/>
          <a:ln>
            <a:noFill/>
          </a:ln>
        </p:spPr>
        <p:txBody>
          <a:bodyPr spcFirstLastPara="1" wrap="square" lIns="91425" tIns="45700" rIns="91425" bIns="45700" anchor="t" anchorCtr="0">
            <a:noAutofit/>
          </a:bodyPr>
          <a:lstStyle/>
          <a:p>
            <a:pPr marL="180000" marR="0" lvl="0" indent="-180000" algn="l" rtl="0">
              <a:spcBef>
                <a:spcPts val="0"/>
              </a:spcBef>
              <a:spcAft>
                <a:spcPts val="0"/>
              </a:spcAft>
              <a:buClr>
                <a:srgbClr val="36ADA8"/>
              </a:buClr>
              <a:buSzPts val="1800"/>
              <a:buFont typeface="Arial"/>
              <a:buChar char="•"/>
            </a:pPr>
            <a:r>
              <a:rPr lang="en-US" sz="1800" dirty="0" err="1">
                <a:solidFill>
                  <a:srgbClr val="323F4F"/>
                </a:solidFill>
                <a:latin typeface="Meiryo UI" panose="020B0604030504040204" pitchFamily="50" charset="-128"/>
                <a:ea typeface="Meiryo UI" panose="020B0604030504040204" pitchFamily="50" charset="-128"/>
              </a:rPr>
              <a:t>SSDキャッシュとは異なり、QtierのSSD容量はデータの保存に使用できます</a:t>
            </a:r>
            <a:r>
              <a:rPr lang="en-US" sz="1800" dirty="0">
                <a:solidFill>
                  <a:srgbClr val="323F4F"/>
                </a:solidFill>
                <a:latin typeface="Meiryo UI" panose="020B0604030504040204" pitchFamily="50" charset="-128"/>
                <a:ea typeface="Meiryo UI" panose="020B0604030504040204" pitchFamily="50" charset="-128"/>
              </a:rPr>
              <a:t>。</a:t>
            </a:r>
            <a:endParaRPr sz="1800" dirty="0">
              <a:solidFill>
                <a:srgbClr val="323F4F"/>
              </a:solidFill>
              <a:latin typeface="Meiryo UI" panose="020B0604030504040204" pitchFamily="50" charset="-128"/>
              <a:ea typeface="Meiryo UI" panose="020B0604030504040204" pitchFamily="50" charset="-128"/>
              <a:sym typeface="Arial"/>
            </a:endParaRPr>
          </a:p>
        </p:txBody>
      </p:sp>
      <p:sp>
        <p:nvSpPr>
          <p:cNvPr id="270" name="Google Shape;270;p19"/>
          <p:cNvSpPr txBox="1"/>
          <p:nvPr/>
        </p:nvSpPr>
        <p:spPr>
          <a:xfrm>
            <a:off x="4210598" y="2239550"/>
            <a:ext cx="6855533" cy="646331"/>
          </a:xfrm>
          <a:prstGeom prst="rect">
            <a:avLst/>
          </a:prstGeom>
          <a:noFill/>
          <a:ln>
            <a:noFill/>
          </a:ln>
        </p:spPr>
        <p:txBody>
          <a:bodyPr spcFirstLastPara="1" wrap="square" lIns="91425" tIns="45700" rIns="91425" bIns="45700" anchor="t" anchorCtr="0">
            <a:noAutofit/>
          </a:bodyPr>
          <a:lstStyle/>
          <a:p>
            <a:pPr marL="180000" marR="0" lvl="0" indent="-180000" algn="l" rtl="0">
              <a:spcBef>
                <a:spcPts val="0"/>
              </a:spcBef>
              <a:spcAft>
                <a:spcPts val="0"/>
              </a:spcAft>
              <a:buClr>
                <a:srgbClr val="36ADA8"/>
              </a:buClr>
              <a:buSzPts val="1800"/>
              <a:buFont typeface="Arial"/>
              <a:buChar char="•"/>
            </a:pPr>
            <a:r>
              <a:rPr lang="en-US" sz="1800" dirty="0" err="1">
                <a:solidFill>
                  <a:srgbClr val="323F4F"/>
                </a:solidFill>
                <a:latin typeface="Meiryo UI" panose="020B0604030504040204" pitchFamily="50" charset="-128"/>
                <a:ea typeface="Meiryo UI" panose="020B0604030504040204" pitchFamily="50" charset="-128"/>
              </a:rPr>
              <a:t>ホットデータを高性能ドライブに自動的に移動し、コールドデータを低コストで大容量のドライブに自動的に移動します</a:t>
            </a:r>
            <a:r>
              <a:rPr lang="en-US" sz="1800" dirty="0">
                <a:solidFill>
                  <a:srgbClr val="323F4F"/>
                </a:solidFill>
                <a:latin typeface="Meiryo UI" panose="020B0604030504040204" pitchFamily="50" charset="-128"/>
                <a:ea typeface="Meiryo UI" panose="020B0604030504040204" pitchFamily="50" charset="-128"/>
              </a:rPr>
              <a:t>。</a:t>
            </a:r>
            <a:endParaRPr dirty="0">
              <a:latin typeface="Meiryo UI" panose="020B0604030504040204" pitchFamily="50" charset="-128"/>
              <a:ea typeface="Meiryo UI" panose="020B0604030504040204" pitchFamily="50" charset="-128"/>
            </a:endParaRPr>
          </a:p>
        </p:txBody>
      </p:sp>
      <p:pic>
        <p:nvPicPr>
          <p:cNvPr id="271" name="Google Shape;271;p19" descr="1_Qtier-01-01.png"/>
          <p:cNvPicPr preferRelativeResize="0"/>
          <p:nvPr/>
        </p:nvPicPr>
        <p:blipFill rotWithShape="1">
          <a:blip r:embed="rId3">
            <a:alphaModFix/>
          </a:blip>
          <a:srcRect/>
          <a:stretch/>
        </p:blipFill>
        <p:spPr>
          <a:xfrm>
            <a:off x="720452" y="5394862"/>
            <a:ext cx="2493433" cy="825903"/>
          </a:xfrm>
          <a:prstGeom prst="rect">
            <a:avLst/>
          </a:prstGeom>
          <a:noFill/>
          <a:ln>
            <a:noFill/>
          </a:ln>
        </p:spPr>
      </p:pic>
      <p:pic>
        <p:nvPicPr>
          <p:cNvPr id="272" name="Google Shape;272;p19" descr="1_Qtier-01-01.png"/>
          <p:cNvPicPr preferRelativeResize="0"/>
          <p:nvPr/>
        </p:nvPicPr>
        <p:blipFill rotWithShape="1">
          <a:blip r:embed="rId4">
            <a:alphaModFix/>
          </a:blip>
          <a:srcRect/>
          <a:stretch/>
        </p:blipFill>
        <p:spPr>
          <a:xfrm>
            <a:off x="3486408" y="5394862"/>
            <a:ext cx="2493433" cy="825903"/>
          </a:xfrm>
          <a:prstGeom prst="rect">
            <a:avLst/>
          </a:prstGeom>
          <a:noFill/>
          <a:ln>
            <a:noFill/>
          </a:ln>
        </p:spPr>
      </p:pic>
      <p:pic>
        <p:nvPicPr>
          <p:cNvPr id="273" name="Google Shape;273;p19" descr="1_Qtier-01-01.png"/>
          <p:cNvPicPr preferRelativeResize="0"/>
          <p:nvPr/>
        </p:nvPicPr>
        <p:blipFill rotWithShape="1">
          <a:blip r:embed="rId5">
            <a:alphaModFix/>
          </a:blip>
          <a:srcRect/>
          <a:stretch/>
        </p:blipFill>
        <p:spPr>
          <a:xfrm>
            <a:off x="6185909" y="5394862"/>
            <a:ext cx="2493433" cy="825903"/>
          </a:xfrm>
          <a:prstGeom prst="rect">
            <a:avLst/>
          </a:prstGeom>
          <a:noFill/>
          <a:ln>
            <a:noFill/>
          </a:ln>
        </p:spPr>
      </p:pic>
      <p:pic>
        <p:nvPicPr>
          <p:cNvPr id="274" name="Google Shape;274;p19" descr="1_Qtier-01-01.png"/>
          <p:cNvPicPr preferRelativeResize="0"/>
          <p:nvPr/>
        </p:nvPicPr>
        <p:blipFill rotWithShape="1">
          <a:blip r:embed="rId6">
            <a:alphaModFix/>
          </a:blip>
          <a:srcRect/>
          <a:stretch/>
        </p:blipFill>
        <p:spPr>
          <a:xfrm>
            <a:off x="9102921" y="5394862"/>
            <a:ext cx="2493433" cy="825903"/>
          </a:xfrm>
          <a:prstGeom prst="rect">
            <a:avLst/>
          </a:prstGeom>
          <a:noFill/>
          <a:ln>
            <a:noFill/>
          </a:ln>
        </p:spPr>
      </p:pic>
      <p:grpSp>
        <p:nvGrpSpPr>
          <p:cNvPr id="275" name="Google Shape;275;p19"/>
          <p:cNvGrpSpPr/>
          <p:nvPr/>
        </p:nvGrpSpPr>
        <p:grpSpPr>
          <a:xfrm>
            <a:off x="2410829" y="2321786"/>
            <a:ext cx="2079102" cy="953865"/>
            <a:chOff x="10095373" y="1701654"/>
            <a:chExt cx="2079102" cy="953865"/>
          </a:xfrm>
        </p:grpSpPr>
        <p:sp>
          <p:nvSpPr>
            <p:cNvPr id="276" name="Google Shape;276;p19"/>
            <p:cNvSpPr/>
            <p:nvPr/>
          </p:nvSpPr>
          <p:spPr>
            <a:xfrm>
              <a:off x="10095373" y="1701654"/>
              <a:ext cx="259659" cy="259659"/>
            </a:xfrm>
            <a:prstGeom prst="rect">
              <a:avLst/>
            </a:prstGeom>
            <a:solidFill>
              <a:srgbClr val="DE402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dirty="0">
                <a:solidFill>
                  <a:schemeClr val="lt1"/>
                </a:solidFill>
                <a:latin typeface="Meiryo UI" panose="020B0604030504040204" pitchFamily="50" charset="-128"/>
                <a:ea typeface="Meiryo UI" panose="020B0604030504040204" pitchFamily="50" charset="-128"/>
                <a:sym typeface="Arial"/>
              </a:endParaRPr>
            </a:p>
          </p:txBody>
        </p:sp>
        <p:sp>
          <p:nvSpPr>
            <p:cNvPr id="277" name="Google Shape;277;p19"/>
            <p:cNvSpPr txBox="1"/>
            <p:nvPr/>
          </p:nvSpPr>
          <p:spPr>
            <a:xfrm>
              <a:off x="10355032" y="1723502"/>
              <a:ext cx="1819443" cy="261241"/>
            </a:xfrm>
            <a:prstGeom prst="rect">
              <a:avLst/>
            </a:prstGeom>
            <a:no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r>
                <a:rPr lang="ja-JP" altLang="en-US" sz="1600" b="1" dirty="0">
                  <a:solidFill>
                    <a:schemeClr val="dk1"/>
                  </a:solidFill>
                  <a:latin typeface="Meiryo UI" panose="020B0604030504040204" pitchFamily="50" charset="-128"/>
                  <a:ea typeface="Meiryo UI" panose="020B0604030504040204" pitchFamily="50" charset="-128"/>
                </a:rPr>
                <a:t>ホットデータ</a:t>
              </a:r>
              <a:endParaRPr sz="1600" b="1" dirty="0">
                <a:solidFill>
                  <a:schemeClr val="dk1"/>
                </a:solidFill>
                <a:latin typeface="Meiryo UI" panose="020B0604030504040204" pitchFamily="50" charset="-128"/>
                <a:ea typeface="Meiryo UI" panose="020B0604030504040204" pitchFamily="50" charset="-128"/>
                <a:sym typeface="Arial"/>
              </a:endParaRPr>
            </a:p>
          </p:txBody>
        </p:sp>
        <p:sp>
          <p:nvSpPr>
            <p:cNvPr id="278" name="Google Shape;278;p19"/>
            <p:cNvSpPr txBox="1"/>
            <p:nvPr/>
          </p:nvSpPr>
          <p:spPr>
            <a:xfrm>
              <a:off x="10355032" y="2049298"/>
              <a:ext cx="1819443" cy="261241"/>
            </a:xfrm>
            <a:prstGeom prst="rect">
              <a:avLst/>
            </a:prstGeom>
            <a:no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r>
                <a:rPr lang="ja-JP" altLang="en-US" sz="1600" b="1" dirty="0">
                  <a:solidFill>
                    <a:schemeClr val="dk1"/>
                  </a:solidFill>
                  <a:latin typeface="Meiryo UI" panose="020B0604030504040204" pitchFamily="50" charset="-128"/>
                  <a:ea typeface="Meiryo UI" panose="020B0604030504040204" pitchFamily="50" charset="-128"/>
                </a:rPr>
                <a:t>ウォーム</a:t>
              </a:r>
              <a:r>
                <a:rPr lang="ja-JP" altLang="en-US" sz="1600" b="1" dirty="0" smtClean="0">
                  <a:solidFill>
                    <a:schemeClr val="dk1"/>
                  </a:solidFill>
                  <a:latin typeface="Meiryo UI" panose="020B0604030504040204" pitchFamily="50" charset="-128"/>
                  <a:ea typeface="Meiryo UI" panose="020B0604030504040204" pitchFamily="50" charset="-128"/>
                </a:rPr>
                <a:t>データ</a:t>
              </a:r>
              <a:endParaRPr sz="1600" b="1" dirty="0">
                <a:solidFill>
                  <a:schemeClr val="dk1"/>
                </a:solidFill>
                <a:latin typeface="Meiryo UI" panose="020B0604030504040204" pitchFamily="50" charset="-128"/>
                <a:ea typeface="Meiryo UI" panose="020B0604030504040204" pitchFamily="50" charset="-128"/>
                <a:sym typeface="Arial"/>
              </a:endParaRPr>
            </a:p>
          </p:txBody>
        </p:sp>
        <p:sp>
          <p:nvSpPr>
            <p:cNvPr id="279" name="Google Shape;279;p19"/>
            <p:cNvSpPr txBox="1"/>
            <p:nvPr/>
          </p:nvSpPr>
          <p:spPr>
            <a:xfrm>
              <a:off x="10355032" y="2394278"/>
              <a:ext cx="1819443" cy="261241"/>
            </a:xfrm>
            <a:prstGeom prst="rect">
              <a:avLst/>
            </a:prstGeom>
            <a:no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r>
                <a:rPr lang="ja-JP" altLang="en-US" sz="1600" b="1" dirty="0">
                  <a:solidFill>
                    <a:schemeClr val="dk1"/>
                  </a:solidFill>
                  <a:latin typeface="Meiryo UI" panose="020B0604030504040204" pitchFamily="50" charset="-128"/>
                  <a:ea typeface="Meiryo UI" panose="020B0604030504040204" pitchFamily="50" charset="-128"/>
                </a:rPr>
                <a:t>コールドデータ</a:t>
              </a:r>
              <a:endParaRPr sz="1600" b="1" dirty="0">
                <a:solidFill>
                  <a:schemeClr val="dk1"/>
                </a:solidFill>
                <a:latin typeface="Meiryo UI" panose="020B0604030504040204" pitchFamily="50" charset="-128"/>
                <a:ea typeface="Meiryo UI" panose="020B0604030504040204" pitchFamily="50" charset="-128"/>
                <a:sym typeface="Arial"/>
              </a:endParaRPr>
            </a:p>
          </p:txBody>
        </p:sp>
        <p:sp>
          <p:nvSpPr>
            <p:cNvPr id="280" name="Google Shape;280;p19"/>
            <p:cNvSpPr/>
            <p:nvPr/>
          </p:nvSpPr>
          <p:spPr>
            <a:xfrm>
              <a:off x="10095373" y="2039068"/>
              <a:ext cx="259659" cy="259659"/>
            </a:xfrm>
            <a:prstGeom prst="rect">
              <a:avLst/>
            </a:prstGeom>
            <a:solidFill>
              <a:srgbClr val="F0822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dirty="0">
                <a:solidFill>
                  <a:schemeClr val="lt1"/>
                </a:solidFill>
                <a:latin typeface="Meiryo UI" panose="020B0604030504040204" pitchFamily="50" charset="-128"/>
                <a:ea typeface="Meiryo UI" panose="020B0604030504040204" pitchFamily="50" charset="-128"/>
                <a:sym typeface="Arial"/>
              </a:endParaRPr>
            </a:p>
          </p:txBody>
        </p:sp>
        <p:sp>
          <p:nvSpPr>
            <p:cNvPr id="281" name="Google Shape;281;p19"/>
            <p:cNvSpPr/>
            <p:nvPr/>
          </p:nvSpPr>
          <p:spPr>
            <a:xfrm>
              <a:off x="10095373" y="2384513"/>
              <a:ext cx="259659" cy="259659"/>
            </a:xfrm>
            <a:prstGeom prst="rect">
              <a:avLst/>
            </a:prstGeom>
            <a:solidFill>
              <a:srgbClr val="00A1D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dirty="0">
                <a:solidFill>
                  <a:schemeClr val="lt1"/>
                </a:solidFill>
                <a:latin typeface="Meiryo UI" panose="020B0604030504040204" pitchFamily="50" charset="-128"/>
                <a:ea typeface="Meiryo UI" panose="020B0604030504040204" pitchFamily="50" charset="-128"/>
                <a:sym typeface="Arial"/>
              </a:endParaRPr>
            </a:p>
          </p:txBody>
        </p:sp>
      </p:grpSp>
      <p:sp>
        <p:nvSpPr>
          <p:cNvPr id="282" name="Google Shape;282;p19"/>
          <p:cNvSpPr txBox="1"/>
          <p:nvPr/>
        </p:nvSpPr>
        <p:spPr>
          <a:xfrm>
            <a:off x="697494" y="2426710"/>
            <a:ext cx="1799769" cy="707764"/>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3700" b="1" dirty="0" err="1">
                <a:solidFill>
                  <a:schemeClr val="dk1"/>
                </a:solidFill>
                <a:latin typeface="Meiryo UI" panose="020B0604030504040204" pitchFamily="50" charset="-128"/>
                <a:ea typeface="Meiryo UI" panose="020B0604030504040204" pitchFamily="50" charset="-128"/>
              </a:rPr>
              <a:t>Qtier</a:t>
            </a:r>
            <a:endParaRPr sz="3700" b="1" dirty="0">
              <a:solidFill>
                <a:schemeClr val="dk1"/>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en-US" sz="3700" b="1" dirty="0" err="1">
                <a:solidFill>
                  <a:schemeClr val="dk1"/>
                </a:solidFill>
                <a:latin typeface="Meiryo UI" panose="020B0604030504040204" pitchFamily="50" charset="-128"/>
                <a:ea typeface="Meiryo UI" panose="020B0604030504040204" pitchFamily="50" charset="-128"/>
              </a:rPr>
              <a:t>エンジン</a:t>
            </a:r>
            <a:endParaRPr sz="3700" b="1" dirty="0">
              <a:solidFill>
                <a:schemeClr val="dk1"/>
              </a:solidFill>
              <a:latin typeface="Meiryo UI" panose="020B0604030504040204" pitchFamily="50" charset="-128"/>
              <a:ea typeface="Meiryo UI" panose="020B0604030504040204" pitchFamily="50" charset="-128"/>
            </a:endParaRPr>
          </a:p>
        </p:txBody>
      </p:sp>
      <p:pic>
        <p:nvPicPr>
          <p:cNvPr id="283" name="Google Shape;283;p19"/>
          <p:cNvPicPr preferRelativeResize="0"/>
          <p:nvPr/>
        </p:nvPicPr>
        <p:blipFill rotWithShape="1">
          <a:blip r:embed="rId7">
            <a:alphaModFix/>
          </a:blip>
          <a:srcRect/>
          <a:stretch/>
        </p:blipFill>
        <p:spPr>
          <a:xfrm>
            <a:off x="1657241" y="3976026"/>
            <a:ext cx="521696" cy="630815"/>
          </a:xfrm>
          <a:prstGeom prst="rect">
            <a:avLst/>
          </a:prstGeom>
          <a:noFill/>
          <a:ln>
            <a:noFill/>
          </a:ln>
        </p:spPr>
      </p:pic>
      <p:pic>
        <p:nvPicPr>
          <p:cNvPr id="284" name="Google Shape;284;p19"/>
          <p:cNvPicPr preferRelativeResize="0"/>
          <p:nvPr/>
        </p:nvPicPr>
        <p:blipFill rotWithShape="1">
          <a:blip r:embed="rId8">
            <a:alphaModFix/>
          </a:blip>
          <a:srcRect/>
          <a:stretch/>
        </p:blipFill>
        <p:spPr>
          <a:xfrm>
            <a:off x="4489931" y="3999948"/>
            <a:ext cx="621879" cy="588376"/>
          </a:xfrm>
          <a:prstGeom prst="rect">
            <a:avLst/>
          </a:prstGeom>
          <a:noFill/>
          <a:ln>
            <a:noFill/>
          </a:ln>
        </p:spPr>
      </p:pic>
      <p:pic>
        <p:nvPicPr>
          <p:cNvPr id="285" name="Google Shape;285;p19"/>
          <p:cNvPicPr preferRelativeResize="0"/>
          <p:nvPr/>
        </p:nvPicPr>
        <p:blipFill rotWithShape="1">
          <a:blip r:embed="rId9">
            <a:alphaModFix/>
          </a:blip>
          <a:srcRect/>
          <a:stretch/>
        </p:blipFill>
        <p:spPr>
          <a:xfrm>
            <a:off x="7135373" y="3879940"/>
            <a:ext cx="621879" cy="695904"/>
          </a:xfrm>
          <a:prstGeom prst="rect">
            <a:avLst/>
          </a:prstGeom>
          <a:noFill/>
          <a:ln>
            <a:noFill/>
          </a:ln>
        </p:spPr>
      </p:pic>
      <p:pic>
        <p:nvPicPr>
          <p:cNvPr id="286" name="Google Shape;286;p19"/>
          <p:cNvPicPr preferRelativeResize="0"/>
          <p:nvPr/>
        </p:nvPicPr>
        <p:blipFill rotWithShape="1">
          <a:blip r:embed="rId10">
            <a:alphaModFix/>
          </a:blip>
          <a:srcRect/>
          <a:stretch/>
        </p:blipFill>
        <p:spPr>
          <a:xfrm>
            <a:off x="10000497" y="3870496"/>
            <a:ext cx="698280" cy="676071"/>
          </a:xfrm>
          <a:prstGeom prst="rect">
            <a:avLst/>
          </a:prstGeom>
          <a:noFill/>
          <a:ln>
            <a:noFill/>
          </a:ln>
        </p:spPr>
      </p:pic>
      <p:sp>
        <p:nvSpPr>
          <p:cNvPr id="287" name="Google Shape;287;p19"/>
          <p:cNvSpPr txBox="1"/>
          <p:nvPr/>
        </p:nvSpPr>
        <p:spPr>
          <a:xfrm>
            <a:off x="897931" y="4714782"/>
            <a:ext cx="2010130" cy="614888"/>
          </a:xfrm>
          <a:prstGeom prst="rect">
            <a:avLst/>
          </a:prstGeom>
          <a:no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r>
              <a:rPr lang="en-US" sz="1800" b="1" dirty="0" err="1">
                <a:solidFill>
                  <a:schemeClr val="dk1"/>
                </a:solidFill>
                <a:latin typeface="Meiryo UI" panose="020B0604030504040204" pitchFamily="50" charset="-128"/>
                <a:ea typeface="Meiryo UI" panose="020B0604030504040204" pitchFamily="50" charset="-128"/>
              </a:rPr>
              <a:t>階層化する前</a:t>
            </a:r>
            <a:endParaRPr sz="1800" b="1" dirty="0">
              <a:solidFill>
                <a:schemeClr val="dk1"/>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en-US" sz="1100" b="1" dirty="0" err="1">
                <a:solidFill>
                  <a:schemeClr val="dk1"/>
                </a:solidFill>
                <a:latin typeface="Meiryo UI" panose="020B0604030504040204" pitchFamily="50" charset="-128"/>
                <a:ea typeface="Meiryo UI" panose="020B0604030504040204" pitchFamily="50" charset="-128"/>
              </a:rPr>
              <a:t>頻繁にアクセスされるデータは最適化されていません</a:t>
            </a:r>
            <a:endParaRPr sz="1100" b="1" dirty="0">
              <a:solidFill>
                <a:schemeClr val="dk1"/>
              </a:solidFill>
              <a:latin typeface="Meiryo UI" panose="020B0604030504040204" pitchFamily="50" charset="-128"/>
              <a:ea typeface="Meiryo UI" panose="020B0604030504040204" pitchFamily="50" charset="-128"/>
            </a:endParaRPr>
          </a:p>
        </p:txBody>
      </p:sp>
      <p:sp>
        <p:nvSpPr>
          <p:cNvPr id="288" name="Google Shape;288;p19"/>
          <p:cNvSpPr txBox="1"/>
          <p:nvPr/>
        </p:nvSpPr>
        <p:spPr>
          <a:xfrm>
            <a:off x="3619897" y="4724086"/>
            <a:ext cx="2283863" cy="614888"/>
          </a:xfrm>
          <a:prstGeom prst="rect">
            <a:avLst/>
          </a:prstGeom>
          <a:no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r>
              <a:rPr lang="en-US" sz="1800" b="1" dirty="0" err="1" smtClean="0">
                <a:solidFill>
                  <a:schemeClr val="dk1"/>
                </a:solidFill>
                <a:latin typeface="Meiryo UI" panose="020B0604030504040204" pitchFamily="50" charset="-128"/>
                <a:ea typeface="Meiryo UI" panose="020B0604030504040204" pitchFamily="50" charset="-128"/>
              </a:rPr>
              <a:t>データ階層化を開始</a:t>
            </a:r>
            <a:endParaRPr sz="1800" b="1" dirty="0">
              <a:solidFill>
                <a:schemeClr val="dk1"/>
              </a:solidFill>
              <a:latin typeface="Meiryo UI" panose="020B0604030504040204" pitchFamily="50" charset="-128"/>
              <a:ea typeface="Meiryo UI" panose="020B0604030504040204" pitchFamily="50" charset="-128"/>
              <a:sym typeface="Arial"/>
            </a:endParaRPr>
          </a:p>
        </p:txBody>
      </p:sp>
      <p:sp>
        <p:nvSpPr>
          <p:cNvPr id="289" name="Google Shape;289;p19"/>
          <p:cNvSpPr txBox="1"/>
          <p:nvPr/>
        </p:nvSpPr>
        <p:spPr>
          <a:xfrm>
            <a:off x="6249322" y="4702876"/>
            <a:ext cx="2361549" cy="614888"/>
          </a:xfrm>
          <a:prstGeom prst="rect">
            <a:avLst/>
          </a:prstGeom>
          <a:noFill/>
          <a:ln>
            <a:noFill/>
          </a:ln>
        </p:spPr>
        <p:txBody>
          <a:bodyPr spcFirstLastPara="1" wrap="square" lIns="121900" tIns="121900" rIns="121900" bIns="121900" anchor="ctr" anchorCtr="0">
            <a:noAutofit/>
          </a:bodyPr>
          <a:lstStyle/>
          <a:p>
            <a:pPr marL="0" marR="0" lvl="0" indent="0" algn="ctr" rtl="0">
              <a:spcBef>
                <a:spcPts val="0"/>
              </a:spcBef>
              <a:spcAft>
                <a:spcPts val="0"/>
              </a:spcAft>
              <a:buNone/>
            </a:pPr>
            <a:r>
              <a:rPr lang="en-US" sz="2000" b="1" dirty="0" err="1">
                <a:solidFill>
                  <a:schemeClr val="dk1"/>
                </a:solidFill>
                <a:latin typeface="Meiryo UI" panose="020B0604030504040204" pitchFamily="50" charset="-128"/>
                <a:ea typeface="Meiryo UI" panose="020B0604030504040204" pitchFamily="50" charset="-128"/>
              </a:rPr>
              <a:t>階層化後</a:t>
            </a:r>
            <a:endParaRPr sz="2000" b="1" dirty="0">
              <a:solidFill>
                <a:schemeClr val="dk1"/>
              </a:solidFill>
              <a:latin typeface="Meiryo UI" panose="020B0604030504040204" pitchFamily="50" charset="-128"/>
              <a:ea typeface="Meiryo UI" panose="020B0604030504040204" pitchFamily="50" charset="-128"/>
            </a:endParaRPr>
          </a:p>
          <a:p>
            <a:pPr marL="0" marR="0" lvl="0" indent="0" algn="ctr" rtl="0">
              <a:spcBef>
                <a:spcPts val="0"/>
              </a:spcBef>
              <a:spcAft>
                <a:spcPts val="0"/>
              </a:spcAft>
              <a:buNone/>
            </a:pPr>
            <a:r>
              <a:rPr lang="en-US" sz="1100" b="1" dirty="0" err="1">
                <a:solidFill>
                  <a:schemeClr val="dk1"/>
                </a:solidFill>
                <a:latin typeface="Meiryo UI" panose="020B0604030504040204" pitchFamily="50" charset="-128"/>
                <a:ea typeface="Meiryo UI" panose="020B0604030504040204" pitchFamily="50" charset="-128"/>
              </a:rPr>
              <a:t>データが最適化されます</a:t>
            </a:r>
            <a:endParaRPr sz="1100" b="1" dirty="0">
              <a:solidFill>
                <a:schemeClr val="dk1"/>
              </a:solidFill>
              <a:latin typeface="Meiryo UI" panose="020B0604030504040204" pitchFamily="50" charset="-128"/>
              <a:ea typeface="Meiryo UI" panose="020B0604030504040204" pitchFamily="50" charset="-128"/>
            </a:endParaRPr>
          </a:p>
        </p:txBody>
      </p:sp>
      <p:sp>
        <p:nvSpPr>
          <p:cNvPr id="290" name="Google Shape;290;p19"/>
          <p:cNvSpPr txBox="1"/>
          <p:nvPr/>
        </p:nvSpPr>
        <p:spPr>
          <a:xfrm>
            <a:off x="9168863" y="4702876"/>
            <a:ext cx="2361549" cy="614888"/>
          </a:xfrm>
          <a:prstGeom prst="rect">
            <a:avLst/>
          </a:prstGeom>
          <a:no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r>
              <a:rPr lang="en-US" sz="1800" b="1" dirty="0" err="1">
                <a:solidFill>
                  <a:schemeClr val="dk1"/>
                </a:solidFill>
                <a:latin typeface="Meiryo UI" panose="020B0604030504040204" pitchFamily="50" charset="-128"/>
                <a:ea typeface="Meiryo UI" panose="020B0604030504040204" pitchFamily="50" charset="-128"/>
              </a:rPr>
              <a:t>データアクセスパターンの変更</a:t>
            </a:r>
            <a:endParaRPr sz="1800" dirty="0">
              <a:solidFill>
                <a:schemeClr val="dk1"/>
              </a:solidFill>
              <a:latin typeface="Meiryo UI" panose="020B0604030504040204" pitchFamily="50" charset="-128"/>
              <a:ea typeface="Meiryo UI" panose="020B0604030504040204" pitchFamily="50" charset="-128"/>
              <a:sym typeface="Arial"/>
            </a:endParaRPr>
          </a:p>
        </p:txBody>
      </p:sp>
      <p:sp>
        <p:nvSpPr>
          <p:cNvPr id="291" name="Google Shape;291;p19"/>
          <p:cNvSpPr/>
          <p:nvPr/>
        </p:nvSpPr>
        <p:spPr>
          <a:xfrm rot="-5400000">
            <a:off x="8286669" y="3986605"/>
            <a:ext cx="727282" cy="951063"/>
          </a:xfrm>
          <a:prstGeom prst="downArrow">
            <a:avLst>
              <a:gd name="adj1" fmla="val 50000"/>
              <a:gd name="adj2" fmla="val 50000"/>
            </a:avLst>
          </a:prstGeom>
          <a:gradFill>
            <a:gsLst>
              <a:gs pos="0">
                <a:srgbClr val="43AEFF"/>
              </a:gs>
              <a:gs pos="16000">
                <a:srgbClr val="43AEFF"/>
              </a:gs>
              <a:gs pos="100000">
                <a:srgbClr val="75FFFF">
                  <a:alpha val="0"/>
                </a:srgbClr>
              </a:gs>
            </a:gsLst>
            <a:lin ang="16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292" name="Google Shape;292;p19"/>
          <p:cNvSpPr/>
          <p:nvPr/>
        </p:nvSpPr>
        <p:spPr>
          <a:xfrm rot="-5400000">
            <a:off x="5727329" y="3986605"/>
            <a:ext cx="727282" cy="951063"/>
          </a:xfrm>
          <a:prstGeom prst="downArrow">
            <a:avLst>
              <a:gd name="adj1" fmla="val 50000"/>
              <a:gd name="adj2" fmla="val 50000"/>
            </a:avLst>
          </a:prstGeom>
          <a:gradFill>
            <a:gsLst>
              <a:gs pos="0">
                <a:srgbClr val="43AEFF"/>
              </a:gs>
              <a:gs pos="16000">
                <a:srgbClr val="43AEFF"/>
              </a:gs>
              <a:gs pos="100000">
                <a:srgbClr val="75FFFF">
                  <a:alpha val="0"/>
                </a:srgbClr>
              </a:gs>
            </a:gsLst>
            <a:lin ang="16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293" name="Google Shape;293;p19"/>
          <p:cNvSpPr/>
          <p:nvPr/>
        </p:nvSpPr>
        <p:spPr>
          <a:xfrm rot="-5400000">
            <a:off x="3023434" y="3986605"/>
            <a:ext cx="727282" cy="951063"/>
          </a:xfrm>
          <a:prstGeom prst="downArrow">
            <a:avLst>
              <a:gd name="adj1" fmla="val 50000"/>
              <a:gd name="adj2" fmla="val 50000"/>
            </a:avLst>
          </a:prstGeom>
          <a:gradFill>
            <a:gsLst>
              <a:gs pos="0">
                <a:srgbClr val="43AEFF"/>
              </a:gs>
              <a:gs pos="16000">
                <a:srgbClr val="43AEFF"/>
              </a:gs>
              <a:gs pos="100000">
                <a:srgbClr val="75FFFF">
                  <a:alpha val="0"/>
                </a:srgbClr>
              </a:gs>
            </a:gsLst>
            <a:lin ang="16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Tree>
  </p:cSld>
  <p:clrMapOvr>
    <a:masterClrMapping/>
  </p:clrMapOvr>
  <p:transition spd="slow">
    <p:fade thruBlk="1"/>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pic>
        <p:nvPicPr>
          <p:cNvPr id="299" name="Google Shape;299;p20"/>
          <p:cNvPicPr preferRelativeResize="0"/>
          <p:nvPr/>
        </p:nvPicPr>
        <p:blipFill rotWithShape="1">
          <a:blip r:embed="rId3">
            <a:alphaModFix/>
          </a:blip>
          <a:srcRect/>
          <a:stretch/>
        </p:blipFill>
        <p:spPr>
          <a:xfrm>
            <a:off x="1636197" y="2952889"/>
            <a:ext cx="2559334" cy="1817709"/>
          </a:xfrm>
          <a:prstGeom prst="rect">
            <a:avLst/>
          </a:prstGeom>
          <a:noFill/>
          <a:ln>
            <a:noFill/>
          </a:ln>
        </p:spPr>
      </p:pic>
      <p:pic>
        <p:nvPicPr>
          <p:cNvPr id="300" name="Google Shape;300;p20"/>
          <p:cNvPicPr preferRelativeResize="0"/>
          <p:nvPr/>
        </p:nvPicPr>
        <p:blipFill rotWithShape="1">
          <a:blip r:embed="rId4">
            <a:alphaModFix/>
          </a:blip>
          <a:srcRect/>
          <a:stretch/>
        </p:blipFill>
        <p:spPr>
          <a:xfrm>
            <a:off x="6491623" y="3257377"/>
            <a:ext cx="1846793" cy="1628668"/>
          </a:xfrm>
          <a:prstGeom prst="rect">
            <a:avLst/>
          </a:prstGeom>
          <a:noFill/>
          <a:ln>
            <a:noFill/>
          </a:ln>
        </p:spPr>
      </p:pic>
      <p:pic>
        <p:nvPicPr>
          <p:cNvPr id="301" name="Google Shape;301;p20"/>
          <p:cNvPicPr preferRelativeResize="0"/>
          <p:nvPr/>
        </p:nvPicPr>
        <p:blipFill rotWithShape="1">
          <a:blip r:embed="rId5">
            <a:alphaModFix/>
          </a:blip>
          <a:srcRect/>
          <a:stretch/>
        </p:blipFill>
        <p:spPr>
          <a:xfrm>
            <a:off x="8608335" y="2901013"/>
            <a:ext cx="1963127" cy="1890419"/>
          </a:xfrm>
          <a:prstGeom prst="rect">
            <a:avLst/>
          </a:prstGeom>
          <a:noFill/>
          <a:ln>
            <a:noFill/>
          </a:ln>
        </p:spPr>
      </p:pic>
      <p:sp>
        <p:nvSpPr>
          <p:cNvPr id="302" name="Google Shape;302;p20"/>
          <p:cNvSpPr/>
          <p:nvPr/>
        </p:nvSpPr>
        <p:spPr>
          <a:xfrm rot="-5400000">
            <a:off x="3885732" y="3664772"/>
            <a:ext cx="603268" cy="664009"/>
          </a:xfrm>
          <a:prstGeom prst="downArrow">
            <a:avLst>
              <a:gd name="adj1" fmla="val 50000"/>
              <a:gd name="adj2" fmla="val 50000"/>
            </a:avLst>
          </a:prstGeom>
          <a:gradFill>
            <a:gsLst>
              <a:gs pos="0">
                <a:srgbClr val="43AEFF"/>
              </a:gs>
              <a:gs pos="16000">
                <a:srgbClr val="43AEFF"/>
              </a:gs>
              <a:gs pos="100000">
                <a:srgbClr val="75FFFF">
                  <a:alpha val="0"/>
                </a:srgbClr>
              </a:gs>
            </a:gsLst>
            <a:lin ang="16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pic>
        <p:nvPicPr>
          <p:cNvPr id="303" name="Google Shape;303;p20"/>
          <p:cNvPicPr preferRelativeResize="0"/>
          <p:nvPr/>
        </p:nvPicPr>
        <p:blipFill rotWithShape="1">
          <a:blip r:embed="rId6">
            <a:alphaModFix/>
          </a:blip>
          <a:srcRect/>
          <a:stretch/>
        </p:blipFill>
        <p:spPr>
          <a:xfrm>
            <a:off x="1738851" y="4890789"/>
            <a:ext cx="2486627" cy="1512335"/>
          </a:xfrm>
          <a:prstGeom prst="rect">
            <a:avLst/>
          </a:prstGeom>
          <a:noFill/>
          <a:ln>
            <a:noFill/>
          </a:ln>
        </p:spPr>
      </p:pic>
      <p:pic>
        <p:nvPicPr>
          <p:cNvPr id="304" name="Google Shape;304;p20"/>
          <p:cNvPicPr preferRelativeResize="0"/>
          <p:nvPr/>
        </p:nvPicPr>
        <p:blipFill rotWithShape="1">
          <a:blip r:embed="rId7">
            <a:alphaModFix/>
          </a:blip>
          <a:srcRect/>
          <a:stretch/>
        </p:blipFill>
        <p:spPr>
          <a:xfrm>
            <a:off x="6415150" y="5314950"/>
            <a:ext cx="1963126" cy="1294209"/>
          </a:xfrm>
          <a:prstGeom prst="rect">
            <a:avLst/>
          </a:prstGeom>
          <a:noFill/>
          <a:ln>
            <a:noFill/>
          </a:ln>
        </p:spPr>
      </p:pic>
      <p:pic>
        <p:nvPicPr>
          <p:cNvPr id="305" name="Google Shape;305;p20"/>
          <p:cNvPicPr preferRelativeResize="0"/>
          <p:nvPr/>
        </p:nvPicPr>
        <p:blipFill rotWithShape="1">
          <a:blip r:embed="rId8">
            <a:alphaModFix/>
          </a:blip>
          <a:srcRect/>
          <a:stretch/>
        </p:blipFill>
        <p:spPr>
          <a:xfrm>
            <a:off x="8590901" y="4924397"/>
            <a:ext cx="2079460" cy="1614126"/>
          </a:xfrm>
          <a:prstGeom prst="rect">
            <a:avLst/>
          </a:prstGeom>
          <a:noFill/>
          <a:ln>
            <a:noFill/>
          </a:ln>
        </p:spPr>
      </p:pic>
      <p:sp>
        <p:nvSpPr>
          <p:cNvPr id="306" name="Google Shape;306;p20"/>
          <p:cNvSpPr/>
          <p:nvPr/>
        </p:nvSpPr>
        <p:spPr>
          <a:xfrm rot="-5400000">
            <a:off x="5929148" y="3664772"/>
            <a:ext cx="603268" cy="664009"/>
          </a:xfrm>
          <a:prstGeom prst="downArrow">
            <a:avLst>
              <a:gd name="adj1" fmla="val 50000"/>
              <a:gd name="adj2" fmla="val 50000"/>
            </a:avLst>
          </a:prstGeom>
          <a:gradFill>
            <a:gsLst>
              <a:gs pos="0">
                <a:srgbClr val="43AEFF"/>
              </a:gs>
              <a:gs pos="16000">
                <a:srgbClr val="43AEFF"/>
              </a:gs>
              <a:gs pos="100000">
                <a:srgbClr val="75FFFF">
                  <a:alpha val="0"/>
                </a:srgbClr>
              </a:gs>
            </a:gsLst>
            <a:lin ang="16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307" name="Google Shape;307;p20"/>
          <p:cNvSpPr/>
          <p:nvPr/>
        </p:nvSpPr>
        <p:spPr>
          <a:xfrm rot="-5400000">
            <a:off x="8171742" y="3664772"/>
            <a:ext cx="603268" cy="664009"/>
          </a:xfrm>
          <a:prstGeom prst="downArrow">
            <a:avLst>
              <a:gd name="adj1" fmla="val 50000"/>
              <a:gd name="adj2" fmla="val 50000"/>
            </a:avLst>
          </a:prstGeom>
          <a:gradFill>
            <a:gsLst>
              <a:gs pos="0">
                <a:srgbClr val="43AEFF"/>
              </a:gs>
              <a:gs pos="16000">
                <a:srgbClr val="43AEFF"/>
              </a:gs>
              <a:gs pos="100000">
                <a:srgbClr val="75FFFF">
                  <a:alpha val="0"/>
                </a:srgbClr>
              </a:gs>
            </a:gsLst>
            <a:lin ang="16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308" name="Google Shape;308;p20"/>
          <p:cNvSpPr/>
          <p:nvPr/>
        </p:nvSpPr>
        <p:spPr>
          <a:xfrm rot="-5400000">
            <a:off x="3885732" y="5652885"/>
            <a:ext cx="603268" cy="664009"/>
          </a:xfrm>
          <a:prstGeom prst="downArrow">
            <a:avLst>
              <a:gd name="adj1" fmla="val 50000"/>
              <a:gd name="adj2" fmla="val 50000"/>
            </a:avLst>
          </a:prstGeom>
          <a:gradFill>
            <a:gsLst>
              <a:gs pos="0">
                <a:srgbClr val="43AEFF"/>
              </a:gs>
              <a:gs pos="16000">
                <a:srgbClr val="43AEFF"/>
              </a:gs>
              <a:gs pos="100000">
                <a:srgbClr val="75FFFF">
                  <a:alpha val="0"/>
                </a:srgbClr>
              </a:gs>
            </a:gsLst>
            <a:lin ang="16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309" name="Google Shape;309;p20"/>
          <p:cNvSpPr/>
          <p:nvPr/>
        </p:nvSpPr>
        <p:spPr>
          <a:xfrm rot="-5400000">
            <a:off x="5929148" y="5652885"/>
            <a:ext cx="603268" cy="664009"/>
          </a:xfrm>
          <a:prstGeom prst="downArrow">
            <a:avLst>
              <a:gd name="adj1" fmla="val 50000"/>
              <a:gd name="adj2" fmla="val 50000"/>
            </a:avLst>
          </a:prstGeom>
          <a:gradFill>
            <a:gsLst>
              <a:gs pos="0">
                <a:srgbClr val="43AEFF"/>
              </a:gs>
              <a:gs pos="16000">
                <a:srgbClr val="43AEFF"/>
              </a:gs>
              <a:gs pos="100000">
                <a:srgbClr val="75FFFF">
                  <a:alpha val="0"/>
                </a:srgbClr>
              </a:gs>
            </a:gsLst>
            <a:lin ang="16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310" name="Google Shape;310;p20"/>
          <p:cNvSpPr/>
          <p:nvPr/>
        </p:nvSpPr>
        <p:spPr>
          <a:xfrm rot="-5400000">
            <a:off x="8171742" y="5652885"/>
            <a:ext cx="603268" cy="664009"/>
          </a:xfrm>
          <a:prstGeom prst="downArrow">
            <a:avLst>
              <a:gd name="adj1" fmla="val 50000"/>
              <a:gd name="adj2" fmla="val 50000"/>
            </a:avLst>
          </a:prstGeom>
          <a:gradFill>
            <a:gsLst>
              <a:gs pos="0">
                <a:srgbClr val="43AEFF"/>
              </a:gs>
              <a:gs pos="16000">
                <a:srgbClr val="43AEFF"/>
              </a:gs>
              <a:gs pos="100000">
                <a:srgbClr val="75FFFF">
                  <a:alpha val="0"/>
                </a:srgbClr>
              </a:gs>
            </a:gsLst>
            <a:lin ang="16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311" name="Google Shape;311;p20"/>
          <p:cNvSpPr txBox="1"/>
          <p:nvPr/>
        </p:nvSpPr>
        <p:spPr>
          <a:xfrm>
            <a:off x="561652" y="5462291"/>
            <a:ext cx="1380962"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dirty="0">
                <a:solidFill>
                  <a:schemeClr val="dk1"/>
                </a:solidFill>
                <a:latin typeface="Meiryo UI" panose="020B0604030504040204" pitchFamily="50" charset="-128"/>
                <a:ea typeface="Meiryo UI" panose="020B0604030504040204" pitchFamily="50" charset="-128"/>
              </a:rPr>
              <a:t>TS-253E</a:t>
            </a:r>
            <a:endParaRPr sz="1800" dirty="0">
              <a:solidFill>
                <a:schemeClr val="dk1"/>
              </a:solidFill>
              <a:latin typeface="Meiryo UI" panose="020B0604030504040204" pitchFamily="50" charset="-128"/>
              <a:ea typeface="Meiryo UI" panose="020B0604030504040204" pitchFamily="50" charset="-128"/>
              <a:sym typeface="Arial"/>
            </a:endParaRPr>
          </a:p>
        </p:txBody>
      </p:sp>
      <p:sp>
        <p:nvSpPr>
          <p:cNvPr id="312" name="Google Shape;312;p20"/>
          <p:cNvSpPr txBox="1"/>
          <p:nvPr/>
        </p:nvSpPr>
        <p:spPr>
          <a:xfrm>
            <a:off x="561652" y="3738268"/>
            <a:ext cx="1380962"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dirty="0">
                <a:solidFill>
                  <a:schemeClr val="dk1"/>
                </a:solidFill>
                <a:latin typeface="Meiryo UI" panose="020B0604030504040204" pitchFamily="50" charset="-128"/>
                <a:ea typeface="Meiryo UI" panose="020B0604030504040204" pitchFamily="50" charset="-128"/>
              </a:rPr>
              <a:t>TS-453E</a:t>
            </a:r>
            <a:endParaRPr sz="1800" dirty="0">
              <a:solidFill>
                <a:schemeClr val="dk1"/>
              </a:solidFill>
              <a:latin typeface="Meiryo UI" panose="020B0604030504040204" pitchFamily="50" charset="-128"/>
              <a:ea typeface="Meiryo UI" panose="020B0604030504040204" pitchFamily="50" charset="-128"/>
              <a:sym typeface="Arial"/>
            </a:endParaRPr>
          </a:p>
        </p:txBody>
      </p:sp>
      <p:sp>
        <p:nvSpPr>
          <p:cNvPr id="313" name="Google Shape;313;p20"/>
          <p:cNvSpPr txBox="1"/>
          <p:nvPr/>
        </p:nvSpPr>
        <p:spPr>
          <a:xfrm>
            <a:off x="1874483" y="1858019"/>
            <a:ext cx="1747314" cy="46166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b="1" dirty="0">
                <a:solidFill>
                  <a:srgbClr val="2189DF"/>
                </a:solidFill>
                <a:latin typeface="Meiryo UI" panose="020B0604030504040204" pitchFamily="50" charset="-128"/>
                <a:ea typeface="Meiryo UI" panose="020B0604030504040204" pitchFamily="50" charset="-128"/>
              </a:rPr>
              <a:t>ステップ1</a:t>
            </a:r>
            <a:endParaRPr sz="2400" b="1" dirty="0">
              <a:solidFill>
                <a:srgbClr val="2189DF"/>
              </a:solidFill>
              <a:latin typeface="Meiryo UI" panose="020B0604030504040204" pitchFamily="50" charset="-128"/>
              <a:ea typeface="Meiryo UI" panose="020B0604030504040204" pitchFamily="50" charset="-128"/>
              <a:sym typeface="Arial"/>
            </a:endParaRPr>
          </a:p>
        </p:txBody>
      </p:sp>
      <p:sp>
        <p:nvSpPr>
          <p:cNvPr id="314" name="Google Shape;314;p20"/>
          <p:cNvSpPr txBox="1"/>
          <p:nvPr/>
        </p:nvSpPr>
        <p:spPr>
          <a:xfrm>
            <a:off x="4445233" y="1858019"/>
            <a:ext cx="1562582" cy="46166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b="1" dirty="0">
                <a:solidFill>
                  <a:srgbClr val="2189DF"/>
                </a:solidFill>
                <a:latin typeface="Meiryo UI" panose="020B0604030504040204" pitchFamily="50" charset="-128"/>
                <a:ea typeface="Meiryo UI" panose="020B0604030504040204" pitchFamily="50" charset="-128"/>
              </a:rPr>
              <a:t>ステップ2</a:t>
            </a:r>
            <a:endParaRPr sz="2400" b="1" dirty="0">
              <a:solidFill>
                <a:srgbClr val="2189DF"/>
              </a:solidFill>
              <a:latin typeface="Meiryo UI" panose="020B0604030504040204" pitchFamily="50" charset="-128"/>
              <a:ea typeface="Meiryo UI" panose="020B0604030504040204" pitchFamily="50" charset="-128"/>
              <a:sym typeface="Arial"/>
            </a:endParaRPr>
          </a:p>
        </p:txBody>
      </p:sp>
      <p:sp>
        <p:nvSpPr>
          <p:cNvPr id="315" name="Google Shape;315;p20"/>
          <p:cNvSpPr txBox="1"/>
          <p:nvPr/>
        </p:nvSpPr>
        <p:spPr>
          <a:xfrm>
            <a:off x="6682248" y="1858019"/>
            <a:ext cx="1562582" cy="46166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b="1" dirty="0">
                <a:solidFill>
                  <a:srgbClr val="2189DF"/>
                </a:solidFill>
                <a:latin typeface="Meiryo UI" panose="020B0604030504040204" pitchFamily="50" charset="-128"/>
                <a:ea typeface="Meiryo UI" panose="020B0604030504040204" pitchFamily="50" charset="-128"/>
              </a:rPr>
              <a:t>ステップ3</a:t>
            </a:r>
            <a:endParaRPr sz="2400" b="1" dirty="0">
              <a:solidFill>
                <a:srgbClr val="2189DF"/>
              </a:solidFill>
              <a:latin typeface="Meiryo UI" panose="020B0604030504040204" pitchFamily="50" charset="-128"/>
              <a:ea typeface="Meiryo UI" panose="020B0604030504040204" pitchFamily="50" charset="-128"/>
              <a:sym typeface="Arial"/>
            </a:endParaRPr>
          </a:p>
        </p:txBody>
      </p:sp>
      <p:sp>
        <p:nvSpPr>
          <p:cNvPr id="316" name="Google Shape;316;p20"/>
          <p:cNvSpPr txBox="1"/>
          <p:nvPr/>
        </p:nvSpPr>
        <p:spPr>
          <a:xfrm>
            <a:off x="9004824" y="1858019"/>
            <a:ext cx="1562582" cy="46166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b="1" dirty="0">
                <a:solidFill>
                  <a:srgbClr val="2189DF"/>
                </a:solidFill>
                <a:latin typeface="Meiryo UI" panose="020B0604030504040204" pitchFamily="50" charset="-128"/>
                <a:ea typeface="Meiryo UI" panose="020B0604030504040204" pitchFamily="50" charset="-128"/>
              </a:rPr>
              <a:t>ステップ4</a:t>
            </a:r>
            <a:endParaRPr sz="2400" b="1" dirty="0">
              <a:solidFill>
                <a:srgbClr val="2189DF"/>
              </a:solidFill>
              <a:latin typeface="Meiryo UI" panose="020B0604030504040204" pitchFamily="50" charset="-128"/>
              <a:ea typeface="Meiryo UI" panose="020B0604030504040204" pitchFamily="50" charset="-128"/>
              <a:sym typeface="Arial"/>
            </a:endParaRPr>
          </a:p>
        </p:txBody>
      </p:sp>
      <p:sp>
        <p:nvSpPr>
          <p:cNvPr id="317" name="Google Shape;317;p20"/>
          <p:cNvSpPr txBox="1"/>
          <p:nvPr/>
        </p:nvSpPr>
        <p:spPr>
          <a:xfrm>
            <a:off x="1810565" y="2305724"/>
            <a:ext cx="1903327" cy="52322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ja-JP" altLang="en-US" b="1" dirty="0">
                <a:solidFill>
                  <a:srgbClr val="323F4F"/>
                </a:solidFill>
                <a:latin typeface="Meiryo UI" panose="020B0604030504040204" pitchFamily="50" charset="-128"/>
                <a:ea typeface="Meiryo UI" panose="020B0604030504040204" pitchFamily="50" charset="-128"/>
              </a:rPr>
              <a:t>カバー</a:t>
            </a:r>
            <a:r>
              <a:rPr lang="en-US" b="1" dirty="0" err="1" smtClean="0">
                <a:solidFill>
                  <a:srgbClr val="323F4F"/>
                </a:solidFill>
                <a:latin typeface="Meiryo UI" panose="020B0604030504040204" pitchFamily="50" charset="-128"/>
                <a:ea typeface="Meiryo UI" panose="020B0604030504040204" pitchFamily="50" charset="-128"/>
              </a:rPr>
              <a:t>を緩めて外します</a:t>
            </a:r>
            <a:endParaRPr sz="1100" b="1" dirty="0">
              <a:solidFill>
                <a:srgbClr val="323F4F"/>
              </a:solidFill>
              <a:latin typeface="Meiryo UI" panose="020B0604030504040204" pitchFamily="50" charset="-128"/>
              <a:ea typeface="Meiryo UI" panose="020B0604030504040204" pitchFamily="50" charset="-128"/>
              <a:sym typeface="Arial"/>
            </a:endParaRPr>
          </a:p>
        </p:txBody>
      </p:sp>
      <p:sp>
        <p:nvSpPr>
          <p:cNvPr id="318" name="Google Shape;318;p20"/>
          <p:cNvSpPr txBox="1"/>
          <p:nvPr/>
        </p:nvSpPr>
        <p:spPr>
          <a:xfrm>
            <a:off x="4318295" y="2317630"/>
            <a:ext cx="1963234" cy="52322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b="1" dirty="0" smtClean="0">
                <a:solidFill>
                  <a:srgbClr val="323F4F"/>
                </a:solidFill>
                <a:latin typeface="Meiryo UI" panose="020B0604030504040204" pitchFamily="50" charset="-128"/>
                <a:ea typeface="Meiryo UI" panose="020B0604030504040204" pitchFamily="50" charset="-128"/>
              </a:rPr>
              <a:t>M.2 SSD</a:t>
            </a:r>
            <a:r>
              <a:rPr lang="en-US" b="1" dirty="0">
                <a:solidFill>
                  <a:srgbClr val="323F4F"/>
                </a:solidFill>
                <a:latin typeface="Meiryo UI" panose="020B0604030504040204" pitchFamily="50" charset="-128"/>
                <a:ea typeface="Meiryo UI" panose="020B0604030504040204" pitchFamily="50" charset="-128"/>
              </a:rPr>
              <a:t>を45</a:t>
            </a:r>
            <a:r>
              <a:rPr lang="en-US" b="1" dirty="0" smtClean="0">
                <a:solidFill>
                  <a:srgbClr val="323F4F"/>
                </a:solidFill>
                <a:latin typeface="Meiryo UI" panose="020B0604030504040204" pitchFamily="50" charset="-128"/>
                <a:ea typeface="Meiryo UI" panose="020B0604030504040204" pitchFamily="50" charset="-128"/>
              </a:rPr>
              <a:t>度の</a:t>
            </a:r>
            <a:br>
              <a:rPr lang="en-US" b="1" dirty="0" smtClean="0">
                <a:solidFill>
                  <a:srgbClr val="323F4F"/>
                </a:solidFill>
                <a:latin typeface="Meiryo UI" panose="020B0604030504040204" pitchFamily="50" charset="-128"/>
                <a:ea typeface="Meiryo UI" panose="020B0604030504040204" pitchFamily="50" charset="-128"/>
              </a:rPr>
            </a:br>
            <a:r>
              <a:rPr lang="en-US" b="1" dirty="0" err="1" smtClean="0">
                <a:solidFill>
                  <a:srgbClr val="323F4F"/>
                </a:solidFill>
                <a:latin typeface="Meiryo UI" panose="020B0604030504040204" pitchFamily="50" charset="-128"/>
                <a:ea typeface="Meiryo UI" panose="020B0604030504040204" pitchFamily="50" charset="-128"/>
              </a:rPr>
              <a:t>角度で取り付けます</a:t>
            </a:r>
            <a:endParaRPr sz="1400" b="1" dirty="0">
              <a:solidFill>
                <a:srgbClr val="323F4F"/>
              </a:solidFill>
              <a:latin typeface="Meiryo UI" panose="020B0604030504040204" pitchFamily="50" charset="-128"/>
              <a:ea typeface="Meiryo UI" panose="020B0604030504040204" pitchFamily="50" charset="-128"/>
              <a:sym typeface="Arial"/>
            </a:endParaRPr>
          </a:p>
        </p:txBody>
      </p:sp>
      <p:sp>
        <p:nvSpPr>
          <p:cNvPr id="319" name="Google Shape;319;p20"/>
          <p:cNvSpPr txBox="1"/>
          <p:nvPr/>
        </p:nvSpPr>
        <p:spPr>
          <a:xfrm>
            <a:off x="6456178" y="2305724"/>
            <a:ext cx="2014722" cy="52322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b="1" dirty="0" smtClean="0">
                <a:solidFill>
                  <a:srgbClr val="323F4F"/>
                </a:solidFill>
                <a:latin typeface="Meiryo UI" panose="020B0604030504040204" pitchFamily="50" charset="-128"/>
                <a:ea typeface="Meiryo UI" panose="020B0604030504040204" pitchFamily="50" charset="-128"/>
              </a:rPr>
              <a:t>M.2 </a:t>
            </a:r>
            <a:r>
              <a:rPr lang="en-US" b="1" dirty="0" err="1" smtClean="0">
                <a:solidFill>
                  <a:srgbClr val="323F4F"/>
                </a:solidFill>
                <a:latin typeface="Meiryo UI" panose="020B0604030504040204" pitchFamily="50" charset="-128"/>
                <a:ea typeface="Meiryo UI" panose="020B0604030504040204" pitchFamily="50" charset="-128"/>
              </a:rPr>
              <a:t>SSDを</a:t>
            </a:r>
            <a:r>
              <a:rPr lang="ja-JP" altLang="en-US" b="1" dirty="0" smtClean="0">
                <a:solidFill>
                  <a:srgbClr val="323F4F"/>
                </a:solidFill>
                <a:latin typeface="Meiryo UI" panose="020B0604030504040204" pitchFamily="50" charset="-128"/>
                <a:ea typeface="Meiryo UI" panose="020B0604030504040204" pitchFamily="50" charset="-128"/>
              </a:rPr>
              <a:t>ねじで</a:t>
            </a:r>
            <a:r>
              <a:rPr lang="en-US" altLang="ja-JP" b="1" dirty="0" smtClean="0">
                <a:solidFill>
                  <a:srgbClr val="323F4F"/>
                </a:solidFill>
                <a:latin typeface="Meiryo UI" panose="020B0604030504040204" pitchFamily="50" charset="-128"/>
                <a:ea typeface="Meiryo UI" panose="020B0604030504040204" pitchFamily="50" charset="-128"/>
              </a:rPr>
              <a:t/>
            </a:r>
            <a:br>
              <a:rPr lang="en-US" altLang="ja-JP" b="1" dirty="0" smtClean="0">
                <a:solidFill>
                  <a:srgbClr val="323F4F"/>
                </a:solidFill>
                <a:latin typeface="Meiryo UI" panose="020B0604030504040204" pitchFamily="50" charset="-128"/>
                <a:ea typeface="Meiryo UI" panose="020B0604030504040204" pitchFamily="50" charset="-128"/>
              </a:rPr>
            </a:br>
            <a:r>
              <a:rPr lang="en-US" b="1" dirty="0" err="1" smtClean="0">
                <a:solidFill>
                  <a:srgbClr val="323F4F"/>
                </a:solidFill>
                <a:latin typeface="Meiryo UI" panose="020B0604030504040204" pitchFamily="50" charset="-128"/>
                <a:ea typeface="Meiryo UI" panose="020B0604030504040204" pitchFamily="50" charset="-128"/>
              </a:rPr>
              <a:t>スロットに</a:t>
            </a:r>
            <a:r>
              <a:rPr lang="ja-JP" altLang="en-US" b="1" dirty="0" smtClean="0">
                <a:solidFill>
                  <a:srgbClr val="323F4F"/>
                </a:solidFill>
                <a:latin typeface="Meiryo UI" panose="020B0604030504040204" pitchFamily="50" charset="-128"/>
                <a:ea typeface="Meiryo UI" panose="020B0604030504040204" pitchFamily="50" charset="-128"/>
              </a:rPr>
              <a:t>取り付け</a:t>
            </a:r>
            <a:r>
              <a:rPr lang="en-US" b="1" dirty="0" err="1" smtClean="0">
                <a:solidFill>
                  <a:srgbClr val="323F4F"/>
                </a:solidFill>
                <a:latin typeface="Meiryo UI" panose="020B0604030504040204" pitchFamily="50" charset="-128"/>
                <a:ea typeface="Meiryo UI" panose="020B0604030504040204" pitchFamily="50" charset="-128"/>
              </a:rPr>
              <a:t>ます</a:t>
            </a:r>
            <a:endParaRPr sz="1100" b="1" dirty="0">
              <a:solidFill>
                <a:srgbClr val="323F4F"/>
              </a:solidFill>
              <a:latin typeface="Meiryo UI" panose="020B0604030504040204" pitchFamily="50" charset="-128"/>
              <a:ea typeface="Meiryo UI" panose="020B0604030504040204" pitchFamily="50" charset="-128"/>
              <a:sym typeface="Arial"/>
            </a:endParaRPr>
          </a:p>
        </p:txBody>
      </p:sp>
      <p:sp>
        <p:nvSpPr>
          <p:cNvPr id="320" name="Google Shape;320;p20"/>
          <p:cNvSpPr txBox="1"/>
          <p:nvPr/>
        </p:nvSpPr>
        <p:spPr>
          <a:xfrm>
            <a:off x="8849232" y="2305724"/>
            <a:ext cx="1869568" cy="30777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ja-JP" altLang="en-US" b="1" dirty="0" smtClean="0">
                <a:solidFill>
                  <a:srgbClr val="323F4F"/>
                </a:solidFill>
                <a:latin typeface="Meiryo UI" panose="020B0604030504040204" pitchFamily="50" charset="-128"/>
                <a:ea typeface="Meiryo UI" panose="020B0604030504040204" pitchFamily="50" charset="-128"/>
              </a:rPr>
              <a:t>カバー</a:t>
            </a:r>
            <a:r>
              <a:rPr lang="en-US" b="1" dirty="0" err="1" smtClean="0">
                <a:solidFill>
                  <a:srgbClr val="323F4F"/>
                </a:solidFill>
                <a:latin typeface="Meiryo UI" panose="020B0604030504040204" pitchFamily="50" charset="-128"/>
                <a:ea typeface="Meiryo UI" panose="020B0604030504040204" pitchFamily="50" charset="-128"/>
              </a:rPr>
              <a:t>を元に戻</a:t>
            </a:r>
            <a:r>
              <a:rPr lang="ja-JP" altLang="en-US" b="1" dirty="0" smtClean="0">
                <a:solidFill>
                  <a:srgbClr val="323F4F"/>
                </a:solidFill>
                <a:latin typeface="Meiryo UI" panose="020B0604030504040204" pitchFamily="50" charset="-128"/>
                <a:ea typeface="Meiryo UI" panose="020B0604030504040204" pitchFamily="50" charset="-128"/>
              </a:rPr>
              <a:t>します</a:t>
            </a:r>
            <a:endParaRPr sz="1100" b="1" dirty="0">
              <a:solidFill>
                <a:srgbClr val="323F4F"/>
              </a:solidFill>
              <a:latin typeface="Meiryo UI" panose="020B0604030504040204" pitchFamily="50" charset="-128"/>
              <a:ea typeface="Meiryo UI" panose="020B0604030504040204" pitchFamily="50" charset="-128"/>
              <a:sym typeface="Arial"/>
            </a:endParaRPr>
          </a:p>
        </p:txBody>
      </p:sp>
      <p:pic>
        <p:nvPicPr>
          <p:cNvPr id="321" name="Google Shape;321;p20"/>
          <p:cNvPicPr preferRelativeResize="0"/>
          <p:nvPr/>
        </p:nvPicPr>
        <p:blipFill rotWithShape="1">
          <a:blip r:embed="rId9">
            <a:alphaModFix/>
          </a:blip>
          <a:srcRect/>
          <a:stretch/>
        </p:blipFill>
        <p:spPr>
          <a:xfrm>
            <a:off x="4329702" y="3257001"/>
            <a:ext cx="1943100" cy="1543050"/>
          </a:xfrm>
          <a:prstGeom prst="rect">
            <a:avLst/>
          </a:prstGeom>
          <a:noFill/>
          <a:ln>
            <a:noFill/>
          </a:ln>
        </p:spPr>
      </p:pic>
      <p:pic>
        <p:nvPicPr>
          <p:cNvPr id="322" name="Google Shape;322;p20"/>
          <p:cNvPicPr preferRelativeResize="0"/>
          <p:nvPr/>
        </p:nvPicPr>
        <p:blipFill rotWithShape="1">
          <a:blip r:embed="rId10">
            <a:alphaModFix/>
          </a:blip>
          <a:srcRect/>
          <a:stretch/>
        </p:blipFill>
        <p:spPr>
          <a:xfrm>
            <a:off x="4296776" y="5226772"/>
            <a:ext cx="1983025" cy="1189815"/>
          </a:xfrm>
          <a:prstGeom prst="rect">
            <a:avLst/>
          </a:prstGeom>
          <a:noFill/>
          <a:ln>
            <a:noFill/>
          </a:ln>
        </p:spPr>
      </p:pic>
      <p:sp>
        <p:nvSpPr>
          <p:cNvPr id="323" name="Google Shape;323;p20"/>
          <p:cNvSpPr/>
          <p:nvPr/>
        </p:nvSpPr>
        <p:spPr>
          <a:xfrm>
            <a:off x="4357748" y="6271579"/>
            <a:ext cx="800219" cy="27699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1" dirty="0">
                <a:solidFill>
                  <a:srgbClr val="00B0F0"/>
                </a:solidFill>
                <a:latin typeface="Meiryo UI" panose="020B0604030504040204" pitchFamily="50" charset="-128"/>
                <a:ea typeface="Meiryo UI" panose="020B0604030504040204" pitchFamily="50" charset="-128"/>
              </a:rPr>
              <a:t>M.2 SSD</a:t>
            </a:r>
            <a:endParaRPr sz="1200" b="1" dirty="0">
              <a:solidFill>
                <a:srgbClr val="00B0F0"/>
              </a:solidFill>
              <a:latin typeface="Meiryo UI" panose="020B0604030504040204" pitchFamily="50" charset="-128"/>
              <a:ea typeface="Meiryo UI" panose="020B0604030504040204" pitchFamily="50" charset="-128"/>
              <a:sym typeface="Arial"/>
            </a:endParaRPr>
          </a:p>
        </p:txBody>
      </p:sp>
      <p:sp>
        <p:nvSpPr>
          <p:cNvPr id="324" name="Google Shape;324;p20"/>
          <p:cNvSpPr/>
          <p:nvPr/>
        </p:nvSpPr>
        <p:spPr>
          <a:xfrm>
            <a:off x="4357749" y="4616510"/>
            <a:ext cx="800219" cy="27699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1" dirty="0">
                <a:solidFill>
                  <a:srgbClr val="00B0F0"/>
                </a:solidFill>
                <a:latin typeface="Meiryo UI" panose="020B0604030504040204" pitchFamily="50" charset="-128"/>
                <a:ea typeface="Meiryo UI" panose="020B0604030504040204" pitchFamily="50" charset="-128"/>
              </a:rPr>
              <a:t>M.2 SSD</a:t>
            </a:r>
            <a:endParaRPr sz="1200" b="1" dirty="0">
              <a:solidFill>
                <a:srgbClr val="00B0F0"/>
              </a:solidFill>
              <a:latin typeface="Meiryo UI" panose="020B0604030504040204" pitchFamily="50" charset="-128"/>
              <a:ea typeface="Meiryo UI" panose="020B0604030504040204" pitchFamily="50" charset="-128"/>
              <a:sym typeface="Arial"/>
            </a:endParaRPr>
          </a:p>
        </p:txBody>
      </p:sp>
      <p:sp>
        <p:nvSpPr>
          <p:cNvPr id="325" name="Google Shape;325;p20"/>
          <p:cNvSpPr txBox="1">
            <a:spLocks noGrp="1"/>
          </p:cNvSpPr>
          <p:nvPr>
            <p:ph type="title"/>
          </p:nvPr>
        </p:nvSpPr>
        <p:spPr>
          <a:xfrm>
            <a:off x="413886" y="365125"/>
            <a:ext cx="11364228"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4400"/>
              <a:buFont typeface="Arial"/>
              <a:buNone/>
            </a:pPr>
            <a:r>
              <a:rPr lang="en-US" dirty="0">
                <a:latin typeface="Meiryo UI" panose="020B0604030504040204" pitchFamily="50" charset="-128"/>
                <a:ea typeface="Meiryo UI" panose="020B0604030504040204" pitchFamily="50" charset="-128"/>
                <a:cs typeface="Arial"/>
                <a:sym typeface="Arial"/>
              </a:rPr>
              <a:t>M.2 2280 </a:t>
            </a:r>
            <a:r>
              <a:rPr lang="en-US" dirty="0" err="1" smtClean="0">
                <a:latin typeface="Meiryo UI" panose="020B0604030504040204" pitchFamily="50" charset="-128"/>
                <a:ea typeface="Meiryo UI" panose="020B0604030504040204" pitchFamily="50" charset="-128"/>
                <a:cs typeface="Arial"/>
                <a:sym typeface="Arial"/>
              </a:rPr>
              <a:t>NVMe</a:t>
            </a:r>
            <a:r>
              <a:rPr lang="en-US" dirty="0" smtClean="0">
                <a:latin typeface="Meiryo UI" panose="020B0604030504040204" pitchFamily="50" charset="-128"/>
                <a:ea typeface="Meiryo UI" panose="020B0604030504040204" pitchFamily="50" charset="-128"/>
                <a:cs typeface="Arial"/>
                <a:sym typeface="Arial"/>
              </a:rPr>
              <a:t> </a:t>
            </a:r>
            <a:r>
              <a:rPr lang="en-US" dirty="0" err="1" smtClean="0">
                <a:latin typeface="Meiryo UI" panose="020B0604030504040204" pitchFamily="50" charset="-128"/>
                <a:ea typeface="Meiryo UI" panose="020B0604030504040204" pitchFamily="50" charset="-128"/>
                <a:cs typeface="Arial"/>
                <a:sym typeface="Arial"/>
              </a:rPr>
              <a:t>PCIe</a:t>
            </a:r>
            <a:r>
              <a:rPr lang="en-US" dirty="0" smtClean="0">
                <a:latin typeface="Meiryo UI" panose="020B0604030504040204" pitchFamily="50" charset="-128"/>
                <a:ea typeface="Meiryo UI" panose="020B0604030504040204" pitchFamily="50" charset="-128"/>
                <a:cs typeface="Arial"/>
                <a:sym typeface="Arial"/>
              </a:rPr>
              <a:t> </a:t>
            </a:r>
            <a:r>
              <a:rPr lang="en-US" dirty="0" err="1" smtClean="0">
                <a:latin typeface="Meiryo UI" panose="020B0604030504040204" pitchFamily="50" charset="-128"/>
                <a:ea typeface="Meiryo UI" panose="020B0604030504040204" pitchFamily="50" charset="-128"/>
                <a:cs typeface="Arial"/>
                <a:sym typeface="Arial"/>
              </a:rPr>
              <a:t>SSD</a:t>
            </a:r>
            <a:r>
              <a:rPr lang="en-US" dirty="0" err="1">
                <a:latin typeface="Meiryo UI" panose="020B0604030504040204" pitchFamily="50" charset="-128"/>
                <a:ea typeface="Meiryo UI" panose="020B0604030504040204" pitchFamily="50" charset="-128"/>
                <a:cs typeface="Arial"/>
                <a:sym typeface="Arial"/>
              </a:rPr>
              <a:t>のインストール</a:t>
            </a:r>
            <a:endParaRPr dirty="0">
              <a:latin typeface="Meiryo UI" panose="020B0604030504040204" pitchFamily="50" charset="-128"/>
              <a:ea typeface="Meiryo UI" panose="020B0604030504040204" pitchFamily="50" charset="-128"/>
              <a:cs typeface="Arial"/>
              <a:sym typeface="Arial"/>
            </a:endParaRPr>
          </a:p>
        </p:txBody>
      </p:sp>
    </p:spTree>
  </p:cSld>
  <p:clrMapOvr>
    <a:masterClrMapping/>
  </p:clrMapOvr>
  <p:transition spd="med">
    <p:fade thruBlk="1"/>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pic>
        <p:nvPicPr>
          <p:cNvPr id="331" name="Google Shape;331;p21"/>
          <p:cNvPicPr preferRelativeResize="0"/>
          <p:nvPr/>
        </p:nvPicPr>
        <p:blipFill rotWithShape="1">
          <a:blip r:embed="rId3">
            <a:alphaModFix/>
          </a:blip>
          <a:srcRect l="33074" t="7964" r="33073"/>
          <a:stretch/>
        </p:blipFill>
        <p:spPr>
          <a:xfrm>
            <a:off x="5615258" y="2364962"/>
            <a:ext cx="2739974" cy="4656667"/>
          </a:xfrm>
          <a:prstGeom prst="rect">
            <a:avLst/>
          </a:prstGeom>
          <a:noFill/>
          <a:ln>
            <a:noFill/>
          </a:ln>
        </p:spPr>
      </p:pic>
      <p:cxnSp>
        <p:nvCxnSpPr>
          <p:cNvPr id="332" name="Google Shape;332;p21"/>
          <p:cNvCxnSpPr/>
          <p:nvPr/>
        </p:nvCxnSpPr>
        <p:spPr>
          <a:xfrm>
            <a:off x="4978400" y="5991319"/>
            <a:ext cx="1178742" cy="0"/>
          </a:xfrm>
          <a:prstGeom prst="straightConnector1">
            <a:avLst/>
          </a:prstGeom>
          <a:noFill/>
          <a:ln w="19050" cap="flat" cmpd="sng">
            <a:solidFill>
              <a:srgbClr val="36ADA8"/>
            </a:solidFill>
            <a:prstDash val="solid"/>
            <a:miter lim="800000"/>
            <a:headEnd type="oval" w="med" len="med"/>
            <a:tailEnd type="oval" w="med" len="med"/>
          </a:ln>
        </p:spPr>
      </p:cxnSp>
      <p:pic>
        <p:nvPicPr>
          <p:cNvPr id="333" name="Google Shape;333;p21"/>
          <p:cNvPicPr preferRelativeResize="0"/>
          <p:nvPr/>
        </p:nvPicPr>
        <p:blipFill rotWithShape="1">
          <a:blip r:embed="rId4">
            <a:alphaModFix/>
          </a:blip>
          <a:srcRect t="8653"/>
          <a:stretch/>
        </p:blipFill>
        <p:spPr>
          <a:xfrm>
            <a:off x="-2681116" y="2373429"/>
            <a:ext cx="8098008" cy="4624162"/>
          </a:xfrm>
          <a:prstGeom prst="rect">
            <a:avLst/>
          </a:prstGeom>
          <a:noFill/>
          <a:ln>
            <a:noFill/>
          </a:ln>
        </p:spPr>
      </p:pic>
      <p:sp>
        <p:nvSpPr>
          <p:cNvPr id="334" name="Google Shape;334;p21"/>
          <p:cNvSpPr txBox="1"/>
          <p:nvPr/>
        </p:nvSpPr>
        <p:spPr>
          <a:xfrm>
            <a:off x="8769218" y="4117124"/>
            <a:ext cx="2511023" cy="5847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dirty="0" smtClean="0">
                <a:solidFill>
                  <a:srgbClr val="323F4F"/>
                </a:solidFill>
                <a:latin typeface="Meiryo UI" panose="020B0604030504040204" pitchFamily="50" charset="-128"/>
                <a:ea typeface="Meiryo UI" panose="020B0604030504040204" pitchFamily="50" charset="-128"/>
              </a:rPr>
              <a:t>2x 2.5GbE</a:t>
            </a:r>
            <a:r>
              <a:rPr lang="ja-JP" altLang="en-US" sz="1600" dirty="0" smtClean="0">
                <a:solidFill>
                  <a:srgbClr val="323F4F"/>
                </a:solidFill>
                <a:latin typeface="Meiryo UI" panose="020B0604030504040204" pitchFamily="50" charset="-128"/>
                <a:ea typeface="Meiryo UI" panose="020B0604030504040204" pitchFamily="50" charset="-128"/>
              </a:rPr>
              <a:t> </a:t>
            </a:r>
            <a:r>
              <a:rPr lang="en-US" sz="1600" dirty="0" err="1" smtClean="0">
                <a:solidFill>
                  <a:srgbClr val="323F4F"/>
                </a:solidFill>
                <a:latin typeface="Meiryo UI" panose="020B0604030504040204" pitchFamily="50" charset="-128"/>
                <a:ea typeface="Meiryo UI" panose="020B0604030504040204" pitchFamily="50" charset="-128"/>
              </a:rPr>
              <a:t>ポート</a:t>
            </a:r>
            <a:endParaRPr sz="1600" dirty="0">
              <a:solidFill>
                <a:srgbClr val="323F4F"/>
              </a:solidFill>
              <a:latin typeface="Meiryo UI" panose="020B0604030504040204" pitchFamily="50" charset="-128"/>
              <a:ea typeface="Meiryo UI" panose="020B0604030504040204" pitchFamily="50" charset="-128"/>
            </a:endParaRPr>
          </a:p>
        </p:txBody>
      </p:sp>
      <p:sp>
        <p:nvSpPr>
          <p:cNvPr id="335" name="Google Shape;335;p21"/>
          <p:cNvSpPr/>
          <p:nvPr/>
        </p:nvSpPr>
        <p:spPr>
          <a:xfrm>
            <a:off x="8769218" y="5186139"/>
            <a:ext cx="2043193" cy="39930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dirty="0" smtClean="0">
                <a:solidFill>
                  <a:srgbClr val="323F4F"/>
                </a:solidFill>
                <a:latin typeface="Meiryo UI" panose="020B0604030504040204" pitchFamily="50" charset="-128"/>
                <a:ea typeface="Meiryo UI" panose="020B0604030504040204" pitchFamily="50" charset="-128"/>
              </a:rPr>
              <a:t>2x USB 2.0</a:t>
            </a:r>
            <a:r>
              <a:rPr lang="ja-JP" altLang="en-US" sz="1600" dirty="0" smtClean="0">
                <a:solidFill>
                  <a:srgbClr val="323F4F"/>
                </a:solidFill>
                <a:latin typeface="Meiryo UI" panose="020B0604030504040204" pitchFamily="50" charset="-128"/>
                <a:ea typeface="Meiryo UI" panose="020B0604030504040204" pitchFamily="50" charset="-128"/>
              </a:rPr>
              <a:t>ポート</a:t>
            </a:r>
            <a:endParaRPr lang="en-US" sz="1600" dirty="0" smtClean="0">
              <a:solidFill>
                <a:srgbClr val="323F4F"/>
              </a:solidFill>
              <a:latin typeface="Meiryo UI" panose="020B0604030504040204" pitchFamily="50" charset="-128"/>
              <a:ea typeface="Meiryo UI" panose="020B0604030504040204" pitchFamily="50" charset="-128"/>
            </a:endParaRPr>
          </a:p>
        </p:txBody>
      </p:sp>
      <p:sp>
        <p:nvSpPr>
          <p:cNvPr id="336" name="Google Shape;336;p21"/>
          <p:cNvSpPr/>
          <p:nvPr/>
        </p:nvSpPr>
        <p:spPr>
          <a:xfrm>
            <a:off x="8769219" y="5585444"/>
            <a:ext cx="2249334" cy="37606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dirty="0">
                <a:solidFill>
                  <a:srgbClr val="323F4F"/>
                </a:solidFill>
                <a:latin typeface="Meiryo UI" panose="020B0604030504040204" pitchFamily="50" charset="-128"/>
                <a:ea typeface="Meiryo UI" panose="020B0604030504040204" pitchFamily="50" charset="-128"/>
              </a:rPr>
              <a:t>USB </a:t>
            </a:r>
            <a:r>
              <a:rPr lang="en-US" sz="1600" dirty="0" smtClean="0">
                <a:solidFill>
                  <a:srgbClr val="323F4F"/>
                </a:solidFill>
                <a:latin typeface="Meiryo UI" panose="020B0604030504040204" pitchFamily="50" charset="-128"/>
                <a:ea typeface="Meiryo UI" panose="020B0604030504040204" pitchFamily="50" charset="-128"/>
              </a:rPr>
              <a:t>3.2 Gen 2 </a:t>
            </a:r>
            <a:r>
              <a:rPr lang="en-US" sz="1600" dirty="0" err="1" smtClean="0">
                <a:solidFill>
                  <a:srgbClr val="323F4F"/>
                </a:solidFill>
                <a:latin typeface="Meiryo UI" panose="020B0604030504040204" pitchFamily="50" charset="-128"/>
                <a:ea typeface="Meiryo UI" panose="020B0604030504040204" pitchFamily="50" charset="-128"/>
              </a:rPr>
              <a:t>ポート</a:t>
            </a:r>
            <a:endParaRPr sz="1600" dirty="0">
              <a:solidFill>
                <a:srgbClr val="323F4F"/>
              </a:solidFill>
              <a:latin typeface="Meiryo UI" panose="020B0604030504040204" pitchFamily="50" charset="-128"/>
              <a:ea typeface="Meiryo UI" panose="020B0604030504040204" pitchFamily="50" charset="-128"/>
              <a:sym typeface="Arial"/>
            </a:endParaRPr>
          </a:p>
        </p:txBody>
      </p:sp>
      <p:sp>
        <p:nvSpPr>
          <p:cNvPr id="337" name="Google Shape;337;p21"/>
          <p:cNvSpPr/>
          <p:nvPr/>
        </p:nvSpPr>
        <p:spPr>
          <a:xfrm>
            <a:off x="8769219" y="5961514"/>
            <a:ext cx="2249334"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dirty="0" smtClean="0">
                <a:solidFill>
                  <a:srgbClr val="323F4F"/>
                </a:solidFill>
                <a:latin typeface="Meiryo UI" panose="020B0604030504040204" pitchFamily="50" charset="-128"/>
                <a:ea typeface="Meiryo UI" panose="020B0604030504040204" pitchFamily="50" charset="-128"/>
              </a:rPr>
              <a:t>12V DC </a:t>
            </a:r>
            <a:r>
              <a:rPr lang="en-US" sz="1800" dirty="0" err="1" smtClean="0">
                <a:solidFill>
                  <a:srgbClr val="323F4F"/>
                </a:solidFill>
                <a:latin typeface="Meiryo UI" panose="020B0604030504040204" pitchFamily="50" charset="-128"/>
                <a:ea typeface="Meiryo UI" panose="020B0604030504040204" pitchFamily="50" charset="-128"/>
              </a:rPr>
              <a:t>電源入力</a:t>
            </a:r>
            <a:endParaRPr sz="1800" dirty="0">
              <a:solidFill>
                <a:srgbClr val="323F4F"/>
              </a:solidFill>
              <a:latin typeface="Meiryo UI" panose="020B0604030504040204" pitchFamily="50" charset="-128"/>
              <a:ea typeface="Meiryo UI" panose="020B0604030504040204" pitchFamily="50" charset="-128"/>
              <a:sym typeface="Arial"/>
            </a:endParaRPr>
          </a:p>
        </p:txBody>
      </p:sp>
      <p:sp>
        <p:nvSpPr>
          <p:cNvPr id="338" name="Google Shape;338;p21"/>
          <p:cNvSpPr txBox="1"/>
          <p:nvPr/>
        </p:nvSpPr>
        <p:spPr>
          <a:xfrm>
            <a:off x="4136177" y="5837685"/>
            <a:ext cx="1082348" cy="33855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dirty="0" err="1">
                <a:solidFill>
                  <a:srgbClr val="323F4F"/>
                </a:solidFill>
                <a:latin typeface="Meiryo UI" panose="020B0604030504040204" pitchFamily="50" charset="-128"/>
                <a:ea typeface="Meiryo UI" panose="020B0604030504040204" pitchFamily="50" charset="-128"/>
              </a:rPr>
              <a:t>Kロック</a:t>
            </a:r>
            <a:endParaRPr sz="1600" dirty="0">
              <a:solidFill>
                <a:srgbClr val="323F4F"/>
              </a:solidFill>
              <a:latin typeface="Meiryo UI" panose="020B0604030504040204" pitchFamily="50" charset="-128"/>
              <a:ea typeface="Meiryo UI" panose="020B0604030504040204" pitchFamily="50" charset="-128"/>
              <a:sym typeface="Arial"/>
            </a:endParaRPr>
          </a:p>
        </p:txBody>
      </p:sp>
      <p:sp>
        <p:nvSpPr>
          <p:cNvPr id="339" name="Google Shape;339;p21"/>
          <p:cNvSpPr txBox="1"/>
          <p:nvPr/>
        </p:nvSpPr>
        <p:spPr>
          <a:xfrm>
            <a:off x="8769219" y="3023302"/>
            <a:ext cx="2511022" cy="33855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dirty="0">
                <a:solidFill>
                  <a:srgbClr val="323F4F"/>
                </a:solidFill>
                <a:latin typeface="Meiryo UI" panose="020B0604030504040204" pitchFamily="50" charset="-128"/>
                <a:ea typeface="Meiryo UI" panose="020B0604030504040204" pitchFamily="50" charset="-128"/>
              </a:rPr>
              <a:t>2 x HDMI 1.4b</a:t>
            </a:r>
            <a:endParaRPr sz="1600" dirty="0">
              <a:solidFill>
                <a:srgbClr val="323F4F"/>
              </a:solidFill>
              <a:latin typeface="Meiryo UI" panose="020B0604030504040204" pitchFamily="50" charset="-128"/>
              <a:ea typeface="Meiryo UI" panose="020B0604030504040204" pitchFamily="50" charset="-128"/>
              <a:sym typeface="Arial"/>
            </a:endParaRPr>
          </a:p>
        </p:txBody>
      </p:sp>
      <p:cxnSp>
        <p:nvCxnSpPr>
          <p:cNvPr id="340" name="Google Shape;340;p21"/>
          <p:cNvCxnSpPr/>
          <p:nvPr/>
        </p:nvCxnSpPr>
        <p:spPr>
          <a:xfrm>
            <a:off x="8098367" y="3192579"/>
            <a:ext cx="632736" cy="0"/>
          </a:xfrm>
          <a:prstGeom prst="straightConnector1">
            <a:avLst/>
          </a:prstGeom>
          <a:noFill/>
          <a:ln w="19050" cap="flat" cmpd="sng">
            <a:solidFill>
              <a:srgbClr val="36ADA8"/>
            </a:solidFill>
            <a:prstDash val="solid"/>
            <a:miter lim="800000"/>
            <a:headEnd type="oval" w="med" len="med"/>
            <a:tailEnd type="oval" w="med" len="med"/>
          </a:ln>
        </p:spPr>
      </p:cxnSp>
      <p:cxnSp>
        <p:nvCxnSpPr>
          <p:cNvPr id="341" name="Google Shape;341;p21"/>
          <p:cNvCxnSpPr>
            <a:stCxn id="342" idx="3"/>
          </p:cNvCxnSpPr>
          <p:nvPr/>
        </p:nvCxnSpPr>
        <p:spPr>
          <a:xfrm>
            <a:off x="5405397" y="3726981"/>
            <a:ext cx="751800" cy="1800"/>
          </a:xfrm>
          <a:prstGeom prst="straightConnector1">
            <a:avLst/>
          </a:prstGeom>
          <a:noFill/>
          <a:ln w="19050" cap="flat" cmpd="sng">
            <a:solidFill>
              <a:srgbClr val="36ADA8"/>
            </a:solidFill>
            <a:prstDash val="solid"/>
            <a:miter lim="800000"/>
            <a:headEnd type="oval" w="med" len="med"/>
            <a:tailEnd type="oval" w="med" len="med"/>
          </a:ln>
        </p:spPr>
      </p:cxnSp>
      <p:sp>
        <p:nvSpPr>
          <p:cNvPr id="342" name="Google Shape;342;p21"/>
          <p:cNvSpPr txBox="1"/>
          <p:nvPr/>
        </p:nvSpPr>
        <p:spPr>
          <a:xfrm>
            <a:off x="4136177" y="3434593"/>
            <a:ext cx="1269220" cy="5847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dirty="0" smtClean="0">
                <a:solidFill>
                  <a:srgbClr val="323F4F"/>
                </a:solidFill>
                <a:latin typeface="Meiryo UI" panose="020B0604030504040204" pitchFamily="50" charset="-128"/>
                <a:ea typeface="Meiryo UI" panose="020B0604030504040204" pitchFamily="50" charset="-128"/>
              </a:rPr>
              <a:t>7cm</a:t>
            </a:r>
            <a:endParaRPr sz="1600" dirty="0">
              <a:solidFill>
                <a:srgbClr val="323F4F"/>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en-US" sz="1600" dirty="0" err="1">
                <a:solidFill>
                  <a:srgbClr val="323F4F"/>
                </a:solidFill>
                <a:latin typeface="Meiryo UI" panose="020B0604030504040204" pitchFamily="50" charset="-128"/>
                <a:ea typeface="Meiryo UI" panose="020B0604030504040204" pitchFamily="50" charset="-128"/>
              </a:rPr>
              <a:t>スマートファン</a:t>
            </a:r>
            <a:endParaRPr sz="1600" dirty="0">
              <a:solidFill>
                <a:srgbClr val="323F4F"/>
              </a:solidFill>
              <a:latin typeface="Meiryo UI" panose="020B0604030504040204" pitchFamily="50" charset="-128"/>
              <a:ea typeface="Meiryo UI" panose="020B0604030504040204" pitchFamily="50" charset="-128"/>
            </a:endParaRPr>
          </a:p>
        </p:txBody>
      </p:sp>
      <p:cxnSp>
        <p:nvCxnSpPr>
          <p:cNvPr id="343" name="Google Shape;343;p21"/>
          <p:cNvCxnSpPr/>
          <p:nvPr/>
        </p:nvCxnSpPr>
        <p:spPr>
          <a:xfrm>
            <a:off x="8061325" y="4296957"/>
            <a:ext cx="669778" cy="0"/>
          </a:xfrm>
          <a:prstGeom prst="straightConnector1">
            <a:avLst/>
          </a:prstGeom>
          <a:noFill/>
          <a:ln w="19050" cap="flat" cmpd="sng">
            <a:solidFill>
              <a:srgbClr val="36ADA8"/>
            </a:solidFill>
            <a:prstDash val="solid"/>
            <a:miter lim="800000"/>
            <a:headEnd type="oval" w="med" len="med"/>
            <a:tailEnd type="oval" w="med" len="med"/>
          </a:ln>
        </p:spPr>
      </p:cxnSp>
      <p:cxnSp>
        <p:nvCxnSpPr>
          <p:cNvPr id="344" name="Google Shape;344;p21"/>
          <p:cNvCxnSpPr/>
          <p:nvPr/>
        </p:nvCxnSpPr>
        <p:spPr>
          <a:xfrm>
            <a:off x="8072438" y="5355416"/>
            <a:ext cx="658665" cy="0"/>
          </a:xfrm>
          <a:prstGeom prst="straightConnector1">
            <a:avLst/>
          </a:prstGeom>
          <a:noFill/>
          <a:ln w="19050" cap="flat" cmpd="sng">
            <a:solidFill>
              <a:srgbClr val="36ADA8"/>
            </a:solidFill>
            <a:prstDash val="solid"/>
            <a:miter lim="800000"/>
            <a:headEnd type="oval" w="med" len="med"/>
            <a:tailEnd type="oval" w="med" len="med"/>
          </a:ln>
        </p:spPr>
      </p:cxnSp>
      <p:cxnSp>
        <p:nvCxnSpPr>
          <p:cNvPr id="345" name="Google Shape;345;p21"/>
          <p:cNvCxnSpPr/>
          <p:nvPr/>
        </p:nvCxnSpPr>
        <p:spPr>
          <a:xfrm>
            <a:off x="8072438" y="5762144"/>
            <a:ext cx="658665" cy="0"/>
          </a:xfrm>
          <a:prstGeom prst="straightConnector1">
            <a:avLst/>
          </a:prstGeom>
          <a:noFill/>
          <a:ln w="19050" cap="flat" cmpd="sng">
            <a:solidFill>
              <a:srgbClr val="36ADA8"/>
            </a:solidFill>
            <a:prstDash val="solid"/>
            <a:miter lim="800000"/>
            <a:headEnd type="oval" w="med" len="med"/>
            <a:tailEnd type="oval" w="med" len="med"/>
          </a:ln>
        </p:spPr>
      </p:cxnSp>
      <p:cxnSp>
        <p:nvCxnSpPr>
          <p:cNvPr id="346" name="Google Shape;346;p21"/>
          <p:cNvCxnSpPr/>
          <p:nvPr/>
        </p:nvCxnSpPr>
        <p:spPr>
          <a:xfrm>
            <a:off x="8072438" y="6154007"/>
            <a:ext cx="658665" cy="7443"/>
          </a:xfrm>
          <a:prstGeom prst="straightConnector1">
            <a:avLst/>
          </a:prstGeom>
          <a:noFill/>
          <a:ln w="19050" cap="flat" cmpd="sng">
            <a:solidFill>
              <a:srgbClr val="36ADA8"/>
            </a:solidFill>
            <a:prstDash val="solid"/>
            <a:miter lim="800000"/>
            <a:headEnd type="oval" w="med" len="med"/>
            <a:tailEnd type="oval" w="med" len="med"/>
          </a:ln>
        </p:spPr>
      </p:cxnSp>
      <p:sp>
        <p:nvSpPr>
          <p:cNvPr id="347" name="Google Shape;347;p21"/>
          <p:cNvSpPr txBox="1"/>
          <p:nvPr/>
        </p:nvSpPr>
        <p:spPr>
          <a:xfrm>
            <a:off x="6506200" y="1934013"/>
            <a:ext cx="1555125" cy="40011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b="1" dirty="0">
                <a:solidFill>
                  <a:schemeClr val="dk1"/>
                </a:solidFill>
                <a:latin typeface="Meiryo UI" panose="020B0604030504040204" pitchFamily="50" charset="-128"/>
                <a:ea typeface="Meiryo UI" panose="020B0604030504040204" pitchFamily="50" charset="-128"/>
              </a:rPr>
              <a:t>TS-253E</a:t>
            </a:r>
            <a:endParaRPr sz="2000" dirty="0">
              <a:solidFill>
                <a:schemeClr val="dk1"/>
              </a:solidFill>
              <a:latin typeface="Meiryo UI" panose="020B0604030504040204" pitchFamily="50" charset="-128"/>
              <a:ea typeface="Meiryo UI" panose="020B0604030504040204" pitchFamily="50" charset="-128"/>
              <a:sym typeface="Arial"/>
            </a:endParaRPr>
          </a:p>
        </p:txBody>
      </p:sp>
      <p:sp>
        <p:nvSpPr>
          <p:cNvPr id="348" name="Google Shape;348;p21"/>
          <p:cNvSpPr txBox="1"/>
          <p:nvPr/>
        </p:nvSpPr>
        <p:spPr>
          <a:xfrm>
            <a:off x="844061" y="1934013"/>
            <a:ext cx="1555125" cy="40011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b="1" dirty="0">
                <a:solidFill>
                  <a:schemeClr val="dk1"/>
                </a:solidFill>
                <a:latin typeface="Meiryo UI" panose="020B0604030504040204" pitchFamily="50" charset="-128"/>
                <a:ea typeface="Meiryo UI" panose="020B0604030504040204" pitchFamily="50" charset="-128"/>
              </a:rPr>
              <a:t>TS-453E</a:t>
            </a:r>
            <a:endParaRPr sz="2000" dirty="0">
              <a:solidFill>
                <a:schemeClr val="dk1"/>
              </a:solidFill>
              <a:latin typeface="Meiryo UI" panose="020B0604030504040204" pitchFamily="50" charset="-128"/>
              <a:ea typeface="Meiryo UI" panose="020B0604030504040204" pitchFamily="50" charset="-128"/>
              <a:sym typeface="Arial"/>
            </a:endParaRPr>
          </a:p>
        </p:txBody>
      </p:sp>
      <p:sp>
        <p:nvSpPr>
          <p:cNvPr id="349" name="Google Shape;349;p21"/>
          <p:cNvSpPr txBox="1"/>
          <p:nvPr/>
        </p:nvSpPr>
        <p:spPr>
          <a:xfrm>
            <a:off x="4136176" y="4232312"/>
            <a:ext cx="1269220" cy="5847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dirty="0" smtClean="0">
                <a:solidFill>
                  <a:srgbClr val="323F4F"/>
                </a:solidFill>
                <a:latin typeface="Meiryo UI" panose="020B0604030504040204" pitchFamily="50" charset="-128"/>
                <a:ea typeface="Meiryo UI" panose="020B0604030504040204" pitchFamily="50" charset="-128"/>
              </a:rPr>
              <a:t>12cm</a:t>
            </a:r>
            <a:endParaRPr sz="1600" dirty="0">
              <a:solidFill>
                <a:srgbClr val="323F4F"/>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en-US" sz="1600" dirty="0" err="1">
                <a:solidFill>
                  <a:srgbClr val="323F4F"/>
                </a:solidFill>
                <a:latin typeface="Meiryo UI" panose="020B0604030504040204" pitchFamily="50" charset="-128"/>
                <a:ea typeface="Meiryo UI" panose="020B0604030504040204" pitchFamily="50" charset="-128"/>
              </a:rPr>
              <a:t>スマートファン</a:t>
            </a:r>
            <a:endParaRPr sz="1600" dirty="0">
              <a:solidFill>
                <a:srgbClr val="323F4F"/>
              </a:solidFill>
              <a:latin typeface="Meiryo UI" panose="020B0604030504040204" pitchFamily="50" charset="-128"/>
              <a:ea typeface="Meiryo UI" panose="020B0604030504040204" pitchFamily="50" charset="-128"/>
            </a:endParaRPr>
          </a:p>
        </p:txBody>
      </p:sp>
      <p:cxnSp>
        <p:nvCxnSpPr>
          <p:cNvPr id="350" name="Google Shape;350;p21"/>
          <p:cNvCxnSpPr/>
          <p:nvPr/>
        </p:nvCxnSpPr>
        <p:spPr>
          <a:xfrm>
            <a:off x="1928773" y="4524700"/>
            <a:ext cx="2204307" cy="1841"/>
          </a:xfrm>
          <a:prstGeom prst="straightConnector1">
            <a:avLst/>
          </a:prstGeom>
          <a:noFill/>
          <a:ln w="19050" cap="flat" cmpd="sng">
            <a:solidFill>
              <a:srgbClr val="36ADA8"/>
            </a:solidFill>
            <a:prstDash val="solid"/>
            <a:miter lim="800000"/>
            <a:headEnd type="oval" w="med" len="med"/>
            <a:tailEnd type="oval" w="med" len="med"/>
          </a:ln>
        </p:spPr>
      </p:cxnSp>
      <p:sp>
        <p:nvSpPr>
          <p:cNvPr id="351" name="Google Shape;351;p21"/>
          <p:cNvSpPr txBox="1">
            <a:spLocks noGrp="1"/>
          </p:cNvSpPr>
          <p:nvPr>
            <p:ph type="title"/>
          </p:nvPr>
        </p:nvSpPr>
        <p:spPr>
          <a:xfrm>
            <a:off x="413886" y="365125"/>
            <a:ext cx="11364228"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4400"/>
              <a:buFont typeface="Arial"/>
              <a:buNone/>
            </a:pPr>
            <a:r>
              <a:rPr lang="en-US" dirty="0" smtClean="0">
                <a:latin typeface="Meiryo UI" panose="020B0604030504040204" pitchFamily="50" charset="-128"/>
                <a:ea typeface="Meiryo UI" panose="020B0604030504040204" pitchFamily="50" charset="-128"/>
                <a:cs typeface="Arial"/>
                <a:sym typeface="Arial"/>
              </a:rPr>
              <a:t>TS-253E / TS-453E</a:t>
            </a:r>
            <a:r>
              <a:rPr lang="en-US" dirty="0">
                <a:latin typeface="Meiryo UI" panose="020B0604030504040204" pitchFamily="50" charset="-128"/>
                <a:ea typeface="Meiryo UI" panose="020B0604030504040204" pitchFamily="50" charset="-128"/>
                <a:cs typeface="Arial"/>
                <a:sym typeface="Arial"/>
              </a:rPr>
              <a:t>背面図</a:t>
            </a:r>
            <a:endParaRPr dirty="0"/>
          </a:p>
        </p:txBody>
      </p:sp>
    </p:spTree>
  </p:cSld>
  <p:clrMapOvr>
    <a:masterClrMapping/>
  </p:clrMapOvr>
  <p:transition spd="med">
    <p:fade thruBlk="1"/>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p22"/>
          <p:cNvSpPr txBox="1">
            <a:spLocks noGrp="1"/>
          </p:cNvSpPr>
          <p:nvPr>
            <p:ph type="title"/>
          </p:nvPr>
        </p:nvSpPr>
        <p:spPr>
          <a:xfrm>
            <a:off x="413886" y="365125"/>
            <a:ext cx="11364228"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4400"/>
              <a:buFont typeface="Arial"/>
              <a:buNone/>
            </a:pPr>
            <a:r>
              <a:rPr lang="en-US" dirty="0" err="1" smtClean="0">
                <a:latin typeface="Meiryo UI" panose="020B0604030504040204" pitchFamily="50" charset="-128"/>
                <a:ea typeface="Meiryo UI" panose="020B0604030504040204" pitchFamily="50" charset="-128"/>
                <a:cs typeface="Arial"/>
                <a:sym typeface="Arial"/>
              </a:rPr>
              <a:t>オプションのサポート</a:t>
            </a:r>
            <a:r>
              <a:rPr lang="en-US" dirty="0" smtClean="0">
                <a:latin typeface="Meiryo UI" panose="020B0604030504040204" pitchFamily="50" charset="-128"/>
                <a:ea typeface="Meiryo UI" panose="020B0604030504040204" pitchFamily="50" charset="-128"/>
                <a:cs typeface="Arial"/>
                <a:sym typeface="Arial"/>
              </a:rPr>
              <a:t/>
            </a:r>
            <a:br>
              <a:rPr lang="en-US" dirty="0" smtClean="0">
                <a:latin typeface="Meiryo UI" panose="020B0604030504040204" pitchFamily="50" charset="-128"/>
                <a:ea typeface="Meiryo UI" panose="020B0604030504040204" pitchFamily="50" charset="-128"/>
                <a:cs typeface="Arial"/>
                <a:sym typeface="Arial"/>
              </a:rPr>
            </a:br>
            <a:r>
              <a:rPr lang="en-US" dirty="0" smtClean="0">
                <a:latin typeface="Meiryo UI" panose="020B0604030504040204" pitchFamily="50" charset="-128"/>
                <a:ea typeface="Meiryo UI" panose="020B0604030504040204" pitchFamily="50" charset="-128"/>
                <a:cs typeface="Arial"/>
                <a:sym typeface="Arial"/>
              </a:rPr>
              <a:t>USB </a:t>
            </a:r>
            <a:r>
              <a:rPr lang="en-US" dirty="0" err="1" smtClean="0">
                <a:latin typeface="Meiryo UI" panose="020B0604030504040204" pitchFamily="50" charset="-128"/>
                <a:ea typeface="Meiryo UI" panose="020B0604030504040204" pitchFamily="50" charset="-128"/>
                <a:cs typeface="Arial"/>
                <a:sym typeface="Arial"/>
              </a:rPr>
              <a:t>JBOD＆RAID</a:t>
            </a:r>
            <a:r>
              <a:rPr lang="en-US" dirty="0" err="1">
                <a:latin typeface="Meiryo UI" panose="020B0604030504040204" pitchFamily="50" charset="-128"/>
                <a:ea typeface="Meiryo UI" panose="020B0604030504040204" pitchFamily="50" charset="-128"/>
                <a:cs typeface="Arial"/>
                <a:sym typeface="Arial"/>
              </a:rPr>
              <a:t>ストレージ拡張ユニット</a:t>
            </a:r>
            <a:endParaRPr dirty="0">
              <a:latin typeface="Meiryo UI" panose="020B0604030504040204" pitchFamily="50" charset="-128"/>
              <a:ea typeface="Meiryo UI" panose="020B0604030504040204" pitchFamily="50" charset="-128"/>
              <a:cs typeface="Arial"/>
              <a:sym typeface="Arial"/>
            </a:endParaRPr>
          </a:p>
        </p:txBody>
      </p:sp>
      <p:sp>
        <p:nvSpPr>
          <p:cNvPr id="357" name="Google Shape;357;p22"/>
          <p:cNvSpPr txBox="1"/>
          <p:nvPr/>
        </p:nvSpPr>
        <p:spPr>
          <a:xfrm>
            <a:off x="4627581" y="3690128"/>
            <a:ext cx="2483827" cy="69249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300" dirty="0">
                <a:solidFill>
                  <a:schemeClr val="dk2"/>
                </a:solidFill>
                <a:latin typeface="Meiryo UI" panose="020B0604030504040204" pitchFamily="50" charset="-128"/>
                <a:ea typeface="Meiryo UI" panose="020B0604030504040204" pitchFamily="50" charset="-128"/>
              </a:rPr>
              <a:t>4ベイ</a:t>
            </a:r>
            <a:endParaRPr sz="1300" dirty="0">
              <a:solidFill>
                <a:schemeClr val="dk2"/>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en-US" sz="1300" dirty="0" err="1">
                <a:solidFill>
                  <a:schemeClr val="dk2"/>
                </a:solidFill>
                <a:latin typeface="Meiryo UI" panose="020B0604030504040204" pitchFamily="50" charset="-128"/>
                <a:ea typeface="Meiryo UI" panose="020B0604030504040204" pitchFamily="50" charset="-128"/>
              </a:rPr>
              <a:t>デスクトップ</a:t>
            </a:r>
            <a:r>
              <a:rPr lang="en-US" sz="1300" dirty="0" err="1" smtClean="0">
                <a:solidFill>
                  <a:schemeClr val="dk2"/>
                </a:solidFill>
                <a:latin typeface="Meiryo UI" panose="020B0604030504040204" pitchFamily="50" charset="-128"/>
                <a:ea typeface="Meiryo UI" panose="020B0604030504040204" pitchFamily="50" charset="-128"/>
              </a:rPr>
              <a:t>SATA</a:t>
            </a:r>
            <a:r>
              <a:rPr lang="en-US" sz="1300" dirty="0" smtClean="0">
                <a:solidFill>
                  <a:schemeClr val="dk2"/>
                </a:solidFill>
                <a:latin typeface="Meiryo UI" panose="020B0604030504040204" pitchFamily="50" charset="-128"/>
                <a:ea typeface="Meiryo UI" panose="020B0604030504040204" pitchFamily="50" charset="-128"/>
              </a:rPr>
              <a:t> 6Gb/s </a:t>
            </a:r>
            <a:r>
              <a:rPr lang="en-US" sz="1300" dirty="0" err="1" smtClean="0">
                <a:solidFill>
                  <a:schemeClr val="dk2"/>
                </a:solidFill>
                <a:latin typeface="Meiryo UI" panose="020B0604030504040204" pitchFamily="50" charset="-128"/>
                <a:ea typeface="Meiryo UI" panose="020B0604030504040204" pitchFamily="50" charset="-128"/>
              </a:rPr>
              <a:t>JBOD</a:t>
            </a:r>
            <a:r>
              <a:rPr lang="en-US" sz="1300" dirty="0" err="1">
                <a:solidFill>
                  <a:schemeClr val="dk2"/>
                </a:solidFill>
                <a:latin typeface="Meiryo UI" panose="020B0604030504040204" pitchFamily="50" charset="-128"/>
                <a:ea typeface="Meiryo UI" panose="020B0604030504040204" pitchFamily="50" charset="-128"/>
              </a:rPr>
              <a:t>サポートハードウェアRAID</a:t>
            </a:r>
            <a:endParaRPr sz="1300" dirty="0">
              <a:solidFill>
                <a:schemeClr val="dk2"/>
              </a:solidFill>
              <a:latin typeface="Meiryo UI" panose="020B0604030504040204" pitchFamily="50" charset="-128"/>
              <a:ea typeface="Meiryo UI" panose="020B0604030504040204" pitchFamily="50" charset="-128"/>
            </a:endParaRPr>
          </a:p>
        </p:txBody>
      </p:sp>
      <p:sp>
        <p:nvSpPr>
          <p:cNvPr id="358" name="Google Shape;358;p22"/>
          <p:cNvSpPr txBox="1"/>
          <p:nvPr/>
        </p:nvSpPr>
        <p:spPr>
          <a:xfrm>
            <a:off x="1188695" y="3306017"/>
            <a:ext cx="1494870" cy="40011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b="1" dirty="0">
                <a:solidFill>
                  <a:srgbClr val="2189DF"/>
                </a:solidFill>
                <a:latin typeface="Meiryo UI" panose="020B0604030504040204" pitchFamily="50" charset="-128"/>
                <a:ea typeface="Meiryo UI" panose="020B0604030504040204" pitchFamily="50" charset="-128"/>
              </a:rPr>
              <a:t>TR-002</a:t>
            </a:r>
            <a:endParaRPr dirty="0">
              <a:latin typeface="Meiryo UI" panose="020B0604030504040204" pitchFamily="50" charset="-128"/>
              <a:ea typeface="Meiryo UI" panose="020B0604030504040204" pitchFamily="50" charset="-128"/>
            </a:endParaRPr>
          </a:p>
        </p:txBody>
      </p:sp>
      <p:pic>
        <p:nvPicPr>
          <p:cNvPr id="359" name="Google Shape;359;p22"/>
          <p:cNvPicPr preferRelativeResize="0"/>
          <p:nvPr/>
        </p:nvPicPr>
        <p:blipFill rotWithShape="1">
          <a:blip r:embed="rId3">
            <a:alphaModFix/>
          </a:blip>
          <a:srcRect t="30080" b="30079"/>
          <a:stretch/>
        </p:blipFill>
        <p:spPr>
          <a:xfrm>
            <a:off x="3915750" y="4472615"/>
            <a:ext cx="3977081" cy="990472"/>
          </a:xfrm>
          <a:prstGeom prst="roundRect">
            <a:avLst>
              <a:gd name="adj" fmla="val 0"/>
            </a:avLst>
          </a:prstGeom>
          <a:noFill/>
          <a:ln>
            <a:noFill/>
          </a:ln>
        </p:spPr>
      </p:pic>
      <p:sp>
        <p:nvSpPr>
          <p:cNvPr id="360" name="Google Shape;360;p22"/>
          <p:cNvSpPr txBox="1"/>
          <p:nvPr/>
        </p:nvSpPr>
        <p:spPr>
          <a:xfrm>
            <a:off x="4224481" y="5701843"/>
            <a:ext cx="2750659" cy="70769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333" dirty="0">
                <a:solidFill>
                  <a:schemeClr val="dk2"/>
                </a:solidFill>
                <a:latin typeface="Meiryo UI" panose="020B0604030504040204" pitchFamily="50" charset="-128"/>
                <a:ea typeface="Meiryo UI" panose="020B0604030504040204" pitchFamily="50" charset="-128"/>
              </a:rPr>
              <a:t>12ベイ</a:t>
            </a:r>
            <a:endParaRPr sz="1333" dirty="0">
              <a:solidFill>
                <a:schemeClr val="dk2"/>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en-US" sz="1333" dirty="0" err="1">
                <a:solidFill>
                  <a:schemeClr val="dk2"/>
                </a:solidFill>
                <a:latin typeface="Meiryo UI" panose="020B0604030504040204" pitchFamily="50" charset="-128"/>
                <a:ea typeface="Meiryo UI" panose="020B0604030504040204" pitchFamily="50" charset="-128"/>
              </a:rPr>
              <a:t>ラックマウント</a:t>
            </a:r>
            <a:r>
              <a:rPr lang="en-US" sz="1333" dirty="0" err="1" smtClean="0">
                <a:solidFill>
                  <a:schemeClr val="dk2"/>
                </a:solidFill>
                <a:latin typeface="Meiryo UI" panose="020B0604030504040204" pitchFamily="50" charset="-128"/>
                <a:ea typeface="Meiryo UI" panose="020B0604030504040204" pitchFamily="50" charset="-128"/>
              </a:rPr>
              <a:t>USB</a:t>
            </a:r>
            <a:r>
              <a:rPr lang="en-US" sz="1333" dirty="0" smtClean="0">
                <a:solidFill>
                  <a:schemeClr val="dk2"/>
                </a:solidFill>
                <a:latin typeface="Meiryo UI" panose="020B0604030504040204" pitchFamily="50" charset="-128"/>
                <a:ea typeface="Meiryo UI" panose="020B0604030504040204" pitchFamily="50" charset="-128"/>
              </a:rPr>
              <a:t> 3.2 Gen 2 </a:t>
            </a:r>
            <a:r>
              <a:rPr lang="en-US" sz="1333" dirty="0" err="1" smtClean="0">
                <a:solidFill>
                  <a:schemeClr val="dk2"/>
                </a:solidFill>
                <a:latin typeface="Meiryo UI" panose="020B0604030504040204" pitchFamily="50" charset="-128"/>
                <a:ea typeface="Meiryo UI" panose="020B0604030504040204" pitchFamily="50" charset="-128"/>
              </a:rPr>
              <a:t>JBOD</a:t>
            </a:r>
            <a:r>
              <a:rPr lang="en-US" sz="1333" dirty="0" err="1">
                <a:solidFill>
                  <a:schemeClr val="dk2"/>
                </a:solidFill>
                <a:latin typeface="Meiryo UI" panose="020B0604030504040204" pitchFamily="50" charset="-128"/>
                <a:ea typeface="Meiryo UI" panose="020B0604030504040204" pitchFamily="50" charset="-128"/>
              </a:rPr>
              <a:t>サポートデュアルパワーバックアップ</a:t>
            </a:r>
            <a:endParaRPr sz="1333" dirty="0">
              <a:solidFill>
                <a:schemeClr val="dk2"/>
              </a:solidFill>
              <a:latin typeface="Meiryo UI" panose="020B0604030504040204" pitchFamily="50" charset="-128"/>
              <a:ea typeface="Meiryo UI" panose="020B0604030504040204" pitchFamily="50" charset="-128"/>
            </a:endParaRPr>
          </a:p>
        </p:txBody>
      </p:sp>
      <p:pic>
        <p:nvPicPr>
          <p:cNvPr id="361" name="Google Shape;361;p22" descr="一張含有 室內, 電子用品, 黑色 的圖片&#10;&#10;自動產生的描述"/>
          <p:cNvPicPr preferRelativeResize="0"/>
          <p:nvPr/>
        </p:nvPicPr>
        <p:blipFill rotWithShape="1">
          <a:blip r:embed="rId4">
            <a:alphaModFix/>
          </a:blip>
          <a:srcRect/>
          <a:stretch/>
        </p:blipFill>
        <p:spPr>
          <a:xfrm>
            <a:off x="4198716" y="1882567"/>
            <a:ext cx="2253181" cy="1408239"/>
          </a:xfrm>
          <a:prstGeom prst="rect">
            <a:avLst/>
          </a:prstGeom>
          <a:noFill/>
          <a:ln>
            <a:noFill/>
          </a:ln>
        </p:spPr>
      </p:pic>
      <p:pic>
        <p:nvPicPr>
          <p:cNvPr id="362" name="Google Shape;362;p22" descr="一張含有 黑色, 電子用品 的圖片&#10;&#10;自動產生的描述"/>
          <p:cNvPicPr preferRelativeResize="0"/>
          <p:nvPr/>
        </p:nvPicPr>
        <p:blipFill rotWithShape="1">
          <a:blip r:embed="rId5">
            <a:alphaModFix/>
          </a:blip>
          <a:srcRect/>
          <a:stretch/>
        </p:blipFill>
        <p:spPr>
          <a:xfrm>
            <a:off x="632430" y="1882566"/>
            <a:ext cx="2401596" cy="1500997"/>
          </a:xfrm>
          <a:prstGeom prst="rect">
            <a:avLst/>
          </a:prstGeom>
          <a:noFill/>
          <a:ln>
            <a:noFill/>
          </a:ln>
        </p:spPr>
      </p:pic>
      <p:sp>
        <p:nvSpPr>
          <p:cNvPr id="363" name="Google Shape;363;p22"/>
          <p:cNvSpPr txBox="1"/>
          <p:nvPr/>
        </p:nvSpPr>
        <p:spPr>
          <a:xfrm>
            <a:off x="859821" y="5701842"/>
            <a:ext cx="2789957" cy="69249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300" dirty="0">
                <a:solidFill>
                  <a:schemeClr val="dk2"/>
                </a:solidFill>
                <a:latin typeface="Meiryo UI" panose="020B0604030504040204" pitchFamily="50" charset="-128"/>
                <a:ea typeface="Meiryo UI" panose="020B0604030504040204" pitchFamily="50" charset="-128"/>
              </a:rPr>
              <a:t>4</a:t>
            </a:r>
            <a:r>
              <a:rPr lang="en-US" sz="1300" dirty="0" smtClean="0">
                <a:solidFill>
                  <a:schemeClr val="dk2"/>
                </a:solidFill>
                <a:latin typeface="Meiryo UI" panose="020B0604030504040204" pitchFamily="50" charset="-128"/>
                <a:ea typeface="Meiryo UI" panose="020B0604030504040204" pitchFamily="50" charset="-128"/>
              </a:rPr>
              <a:t>ベイ</a:t>
            </a:r>
            <a:endParaRPr sz="1300" dirty="0">
              <a:solidFill>
                <a:schemeClr val="dk2"/>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en-US" sz="1300" dirty="0" err="1">
                <a:solidFill>
                  <a:schemeClr val="dk2"/>
                </a:solidFill>
                <a:latin typeface="Meiryo UI" panose="020B0604030504040204" pitchFamily="50" charset="-128"/>
                <a:ea typeface="Meiryo UI" panose="020B0604030504040204" pitchFamily="50" charset="-128"/>
              </a:rPr>
              <a:t>ラックマウント</a:t>
            </a:r>
            <a:r>
              <a:rPr lang="en-US" sz="1300" dirty="0" err="1" smtClean="0">
                <a:solidFill>
                  <a:schemeClr val="dk2"/>
                </a:solidFill>
                <a:latin typeface="Meiryo UI" panose="020B0604030504040204" pitchFamily="50" charset="-128"/>
                <a:ea typeface="Meiryo UI" panose="020B0604030504040204" pitchFamily="50" charset="-128"/>
              </a:rPr>
              <a:t>USB</a:t>
            </a:r>
            <a:r>
              <a:rPr lang="en-US" sz="1300" dirty="0" smtClean="0">
                <a:solidFill>
                  <a:schemeClr val="dk2"/>
                </a:solidFill>
                <a:latin typeface="Meiryo UI" panose="020B0604030504040204" pitchFamily="50" charset="-128"/>
                <a:ea typeface="Meiryo UI" panose="020B0604030504040204" pitchFamily="50" charset="-128"/>
              </a:rPr>
              <a:t> 3.2 Gen 1 </a:t>
            </a:r>
            <a:r>
              <a:rPr lang="en-US" sz="1300" dirty="0" err="1" smtClean="0">
                <a:solidFill>
                  <a:schemeClr val="dk2"/>
                </a:solidFill>
                <a:latin typeface="Meiryo UI" panose="020B0604030504040204" pitchFamily="50" charset="-128"/>
                <a:ea typeface="Meiryo UI" panose="020B0604030504040204" pitchFamily="50" charset="-128"/>
              </a:rPr>
              <a:t>JBOD</a:t>
            </a:r>
            <a:r>
              <a:rPr lang="en-US" sz="1300" dirty="0" err="1">
                <a:solidFill>
                  <a:schemeClr val="dk2"/>
                </a:solidFill>
                <a:latin typeface="Meiryo UI" panose="020B0604030504040204" pitchFamily="50" charset="-128"/>
                <a:ea typeface="Meiryo UI" panose="020B0604030504040204" pitchFamily="50" charset="-128"/>
              </a:rPr>
              <a:t>サポートハードウェアRAID</a:t>
            </a:r>
            <a:endParaRPr sz="1300" dirty="0">
              <a:solidFill>
                <a:schemeClr val="dk2"/>
              </a:solidFill>
              <a:latin typeface="Meiryo UI" panose="020B0604030504040204" pitchFamily="50" charset="-128"/>
              <a:ea typeface="Meiryo UI" panose="020B0604030504040204" pitchFamily="50" charset="-128"/>
            </a:endParaRPr>
          </a:p>
        </p:txBody>
      </p:sp>
      <p:pic>
        <p:nvPicPr>
          <p:cNvPr id="364" name="Google Shape;364;p22"/>
          <p:cNvPicPr preferRelativeResize="0"/>
          <p:nvPr/>
        </p:nvPicPr>
        <p:blipFill rotWithShape="1">
          <a:blip r:embed="rId6">
            <a:alphaModFix/>
          </a:blip>
          <a:srcRect/>
          <a:stretch/>
        </p:blipFill>
        <p:spPr>
          <a:xfrm>
            <a:off x="570860" y="4857735"/>
            <a:ext cx="3261144" cy="605353"/>
          </a:xfrm>
          <a:prstGeom prst="rect">
            <a:avLst/>
          </a:prstGeom>
          <a:noFill/>
          <a:ln>
            <a:noFill/>
          </a:ln>
        </p:spPr>
      </p:pic>
      <p:pic>
        <p:nvPicPr>
          <p:cNvPr id="365" name="Google Shape;365;p22" descr="一張含有 文字, 室內, 電子用品, 電腦 的圖片&#10;&#10;自動產生的描述"/>
          <p:cNvPicPr preferRelativeResize="0"/>
          <p:nvPr/>
        </p:nvPicPr>
        <p:blipFill rotWithShape="1">
          <a:blip r:embed="rId7">
            <a:alphaModFix/>
          </a:blip>
          <a:srcRect/>
          <a:stretch/>
        </p:blipFill>
        <p:spPr>
          <a:xfrm>
            <a:off x="7969086" y="1669005"/>
            <a:ext cx="3095831" cy="1934895"/>
          </a:xfrm>
          <a:prstGeom prst="rect">
            <a:avLst/>
          </a:prstGeom>
          <a:noFill/>
          <a:ln>
            <a:noFill/>
          </a:ln>
        </p:spPr>
      </p:pic>
      <p:sp>
        <p:nvSpPr>
          <p:cNvPr id="366" name="Google Shape;366;p22"/>
          <p:cNvSpPr txBox="1"/>
          <p:nvPr/>
        </p:nvSpPr>
        <p:spPr>
          <a:xfrm>
            <a:off x="8205157" y="3690129"/>
            <a:ext cx="2996027" cy="50257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333" dirty="0">
                <a:solidFill>
                  <a:schemeClr val="dk2"/>
                </a:solidFill>
                <a:latin typeface="Meiryo UI" panose="020B0604030504040204" pitchFamily="50" charset="-128"/>
                <a:ea typeface="Meiryo UI" panose="020B0604030504040204" pitchFamily="50" charset="-128"/>
              </a:rPr>
              <a:t>8ベイ</a:t>
            </a:r>
            <a:endParaRPr sz="1333" dirty="0">
              <a:solidFill>
                <a:schemeClr val="dk2"/>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en-US" sz="1333" dirty="0" err="1">
                <a:solidFill>
                  <a:schemeClr val="dk2"/>
                </a:solidFill>
                <a:latin typeface="Meiryo UI" panose="020B0604030504040204" pitchFamily="50" charset="-128"/>
                <a:ea typeface="Meiryo UI" panose="020B0604030504040204" pitchFamily="50" charset="-128"/>
              </a:rPr>
              <a:t>デスクトップ</a:t>
            </a:r>
            <a:r>
              <a:rPr lang="en-US" sz="1333" dirty="0" err="1" smtClean="0">
                <a:solidFill>
                  <a:schemeClr val="dk2"/>
                </a:solidFill>
                <a:latin typeface="Meiryo UI" panose="020B0604030504040204" pitchFamily="50" charset="-128"/>
                <a:ea typeface="Meiryo UI" panose="020B0604030504040204" pitchFamily="50" charset="-128"/>
              </a:rPr>
              <a:t>USB</a:t>
            </a:r>
            <a:r>
              <a:rPr lang="en-US" sz="1333" dirty="0" smtClean="0">
                <a:solidFill>
                  <a:schemeClr val="dk2"/>
                </a:solidFill>
                <a:latin typeface="Meiryo UI" panose="020B0604030504040204" pitchFamily="50" charset="-128"/>
                <a:ea typeface="Meiryo UI" panose="020B0604030504040204" pitchFamily="50" charset="-128"/>
              </a:rPr>
              <a:t> 3.2 Gen </a:t>
            </a:r>
            <a:r>
              <a:rPr lang="en-US" sz="1333" dirty="0">
                <a:solidFill>
                  <a:schemeClr val="dk2"/>
                </a:solidFill>
                <a:latin typeface="Meiryo UI" panose="020B0604030504040204" pitchFamily="50" charset="-128"/>
                <a:ea typeface="Meiryo UI" panose="020B0604030504040204" pitchFamily="50" charset="-128"/>
              </a:rPr>
              <a:t>2 JBOD</a:t>
            </a:r>
            <a:endParaRPr sz="1333" dirty="0">
              <a:solidFill>
                <a:schemeClr val="dk2"/>
              </a:solidFill>
              <a:latin typeface="Meiryo UI" panose="020B0604030504040204" pitchFamily="50" charset="-128"/>
              <a:ea typeface="Meiryo UI" panose="020B0604030504040204" pitchFamily="50" charset="-128"/>
            </a:endParaRPr>
          </a:p>
        </p:txBody>
      </p:sp>
      <p:graphicFrame>
        <p:nvGraphicFramePr>
          <p:cNvPr id="367" name="Google Shape;367;p22"/>
          <p:cNvGraphicFramePr/>
          <p:nvPr>
            <p:extLst>
              <p:ext uri="{D42A27DB-BD31-4B8C-83A1-F6EECF244321}">
                <p14:modId xmlns:p14="http://schemas.microsoft.com/office/powerpoint/2010/main" val="3489789770"/>
              </p:ext>
            </p:extLst>
          </p:nvPr>
        </p:nvGraphicFramePr>
        <p:xfrm>
          <a:off x="8124071" y="4189974"/>
          <a:ext cx="3462300" cy="2606682"/>
        </p:xfrm>
        <a:graphic>
          <a:graphicData uri="http://schemas.openxmlformats.org/drawingml/2006/table">
            <a:tbl>
              <a:tblPr firstRow="1" bandRow="1">
                <a:noFill/>
                <a:tableStyleId>{0A5C0BB9-4C4F-4429-9408-92A805665DB1}</a:tableStyleId>
              </a:tblPr>
              <a:tblGrid>
                <a:gridCol w="2304775">
                  <a:extLst>
                    <a:ext uri="{9D8B030D-6E8A-4147-A177-3AD203B41FA5}">
                      <a16:colId xmlns:a16="http://schemas.microsoft.com/office/drawing/2014/main" val="20000"/>
                    </a:ext>
                  </a:extLst>
                </a:gridCol>
                <a:gridCol w="1157525">
                  <a:extLst>
                    <a:ext uri="{9D8B030D-6E8A-4147-A177-3AD203B41FA5}">
                      <a16:colId xmlns:a16="http://schemas.microsoft.com/office/drawing/2014/main" val="20001"/>
                    </a:ext>
                  </a:extLst>
                </a:gridCol>
              </a:tblGrid>
              <a:tr h="357375">
                <a:tc gridSpan="2">
                  <a:txBody>
                    <a:bodyPr/>
                    <a:lstStyle/>
                    <a:p>
                      <a:pPr marL="0" marR="0" lvl="0" indent="0" algn="l" rtl="0">
                        <a:lnSpc>
                          <a:spcPct val="115000"/>
                        </a:lnSpc>
                        <a:spcBef>
                          <a:spcPts val="0"/>
                        </a:spcBef>
                        <a:spcAft>
                          <a:spcPts val="0"/>
                        </a:spcAft>
                        <a:buClr>
                          <a:srgbClr val="000000"/>
                        </a:buClr>
                        <a:buSzPts val="1600"/>
                        <a:buFont typeface="Arial"/>
                        <a:buNone/>
                      </a:pPr>
                      <a:r>
                        <a:rPr lang="en-US" sz="1600" b="1" u="none" strike="noStrike" cap="none" dirty="0" smtClean="0">
                          <a:solidFill>
                            <a:srgbClr val="2189DF"/>
                          </a:solidFill>
                          <a:latin typeface="Meiryo UI" panose="020B0604030504040204" pitchFamily="50" charset="-128"/>
                          <a:ea typeface="Meiryo UI" panose="020B0604030504040204" pitchFamily="50" charset="-128"/>
                          <a:cs typeface="Arial"/>
                          <a:sym typeface="Arial"/>
                        </a:rPr>
                        <a:t>JBOD </a:t>
                      </a:r>
                      <a:r>
                        <a:rPr lang="en-US" sz="1600" b="1" u="none" strike="noStrike" cap="none" dirty="0">
                          <a:solidFill>
                            <a:srgbClr val="2189DF"/>
                          </a:solidFill>
                          <a:latin typeface="Meiryo UI" panose="020B0604030504040204" pitchFamily="50" charset="-128"/>
                          <a:ea typeface="Meiryo UI" panose="020B0604030504040204" pitchFamily="50" charset="-128"/>
                          <a:cs typeface="Arial"/>
                          <a:sym typeface="Arial"/>
                        </a:rPr>
                        <a:t>/ </a:t>
                      </a:r>
                      <a:r>
                        <a:rPr lang="en-US" sz="1600" b="1" u="none" strike="noStrike" cap="none" dirty="0" smtClean="0">
                          <a:solidFill>
                            <a:srgbClr val="2189DF"/>
                          </a:solidFill>
                          <a:latin typeface="Meiryo UI" panose="020B0604030504040204" pitchFamily="50" charset="-128"/>
                          <a:ea typeface="Meiryo UI" panose="020B0604030504040204" pitchFamily="50" charset="-128"/>
                          <a:cs typeface="Arial"/>
                          <a:sym typeface="Arial"/>
                        </a:rPr>
                        <a:t>RAID</a:t>
                      </a:r>
                      <a:r>
                        <a:rPr lang="ja-JP" altLang="en-US" sz="1600" b="1" u="none" strike="noStrike" cap="none" dirty="0" smtClean="0">
                          <a:solidFill>
                            <a:srgbClr val="2189DF"/>
                          </a:solidFill>
                          <a:latin typeface="Meiryo UI" panose="020B0604030504040204" pitchFamily="50" charset="-128"/>
                          <a:ea typeface="Meiryo UI" panose="020B0604030504040204" pitchFamily="50" charset="-128"/>
                          <a:cs typeface="Arial"/>
                          <a:sym typeface="Arial"/>
                        </a:rPr>
                        <a:t>拡張エンクロージャの最大数</a:t>
                      </a:r>
                      <a:endParaRPr sz="1600" b="1" i="0" u="none" strike="noStrike" cap="none" dirty="0">
                        <a:solidFill>
                          <a:srgbClr val="2189DF"/>
                        </a:solidFill>
                        <a:latin typeface="Meiryo UI" panose="020B0604030504040204" pitchFamily="50" charset="-128"/>
                        <a:ea typeface="Meiryo UI" panose="020B0604030504040204" pitchFamily="50" charset="-128"/>
                        <a:cs typeface="Arial"/>
                        <a:sym typeface="Arial"/>
                      </a:endParaRPr>
                    </a:p>
                  </a:txBody>
                  <a:tcPr marL="121925" marR="121925" marT="60950" marB="6095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28575" cap="flat" cmpd="sng">
                      <a:solidFill>
                        <a:srgbClr val="323F4F"/>
                      </a:solidFill>
                      <a:prstDash val="solid"/>
                      <a:round/>
                      <a:headEnd type="none" w="sm" len="sm"/>
                      <a:tailEnd type="none" w="sm" len="sm"/>
                    </a:lnB>
                  </a:tcPr>
                </a:tc>
                <a:tc hMerge="1">
                  <a:txBody>
                    <a:bodyPr/>
                    <a:lstStyle/>
                    <a:p>
                      <a:endParaRPr lang="ja-JP"/>
                    </a:p>
                  </a:txBody>
                  <a:tcPr/>
                </a:tc>
                <a:extLst>
                  <a:ext uri="{0D108BD9-81ED-4DB2-BD59-A6C34878D82A}">
                    <a16:rowId xmlns:a16="http://schemas.microsoft.com/office/drawing/2014/main" val="10000"/>
                  </a:ext>
                </a:extLst>
              </a:tr>
              <a:tr h="357125">
                <a:tc>
                  <a:txBody>
                    <a:bodyPr/>
                    <a:lstStyle/>
                    <a:p>
                      <a:pPr marL="0" marR="0" lvl="0" indent="0" algn="l" rtl="0">
                        <a:lnSpc>
                          <a:spcPct val="115000"/>
                        </a:lnSpc>
                        <a:spcBef>
                          <a:spcPts val="0"/>
                        </a:spcBef>
                        <a:spcAft>
                          <a:spcPts val="0"/>
                        </a:spcAft>
                        <a:buClr>
                          <a:srgbClr val="000000"/>
                        </a:buClr>
                        <a:buSzPts val="1500"/>
                        <a:buFont typeface="Arial"/>
                        <a:buNone/>
                      </a:pPr>
                      <a:r>
                        <a:rPr lang="en-US" sz="1500" b="0" u="none" strike="noStrike" cap="none" dirty="0">
                          <a:solidFill>
                            <a:schemeClr val="dk2"/>
                          </a:solidFill>
                          <a:latin typeface="Meiryo UI" panose="020B0604030504040204" pitchFamily="50" charset="-128"/>
                          <a:ea typeface="Meiryo UI" panose="020B0604030504040204" pitchFamily="50" charset="-128"/>
                          <a:cs typeface="Arial"/>
                          <a:sym typeface="Arial"/>
                        </a:rPr>
                        <a:t>TR-002</a:t>
                      </a:r>
                      <a:endParaRPr sz="1500" b="0" i="0" u="none" strike="noStrike" cap="none" dirty="0">
                        <a:solidFill>
                          <a:schemeClr val="dk2"/>
                        </a:solidFill>
                        <a:latin typeface="Meiryo UI" panose="020B0604030504040204" pitchFamily="50" charset="-128"/>
                        <a:ea typeface="Meiryo UI" panose="020B0604030504040204" pitchFamily="50" charset="-128"/>
                        <a:cs typeface="Arial"/>
                        <a:sym typeface="Arial"/>
                      </a:endParaRPr>
                    </a:p>
                  </a:txBody>
                  <a:tcPr marL="121925" marR="121925" marT="60950" marB="60950">
                    <a:lnL w="9525" cap="flat" cmpd="sng">
                      <a:solidFill>
                        <a:srgbClr val="000000">
                          <a:alpha val="0"/>
                        </a:srgbClr>
                      </a:solidFill>
                      <a:prstDash val="solid"/>
                      <a:round/>
                      <a:headEnd type="none" w="sm" len="sm"/>
                      <a:tailEnd type="none" w="sm" len="sm"/>
                    </a:lnL>
                    <a:lnR w="12700" cap="flat" cmpd="sng">
                      <a:solidFill>
                        <a:srgbClr val="323F4F"/>
                      </a:solidFill>
                      <a:prstDash val="solid"/>
                      <a:round/>
                      <a:headEnd type="none" w="sm" len="sm"/>
                      <a:tailEnd type="none" w="sm" len="sm"/>
                    </a:lnR>
                    <a:lnT w="28575" cap="flat" cmpd="sng">
                      <a:solidFill>
                        <a:srgbClr val="323F4F"/>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5DBE5"/>
                    </a:solidFill>
                  </a:tcPr>
                </a:tc>
                <a:tc>
                  <a:txBody>
                    <a:bodyPr/>
                    <a:lstStyle/>
                    <a:p>
                      <a:pPr marL="0" marR="0" lvl="0" indent="0" algn="l" rtl="0">
                        <a:lnSpc>
                          <a:spcPct val="115000"/>
                        </a:lnSpc>
                        <a:spcBef>
                          <a:spcPts val="0"/>
                        </a:spcBef>
                        <a:spcAft>
                          <a:spcPts val="0"/>
                        </a:spcAft>
                        <a:buClr>
                          <a:srgbClr val="000000"/>
                        </a:buClr>
                        <a:buSzPts val="1500"/>
                        <a:buFont typeface="Arial"/>
                        <a:buNone/>
                      </a:pPr>
                      <a:r>
                        <a:rPr lang="en-US" sz="1500" b="0" u="none" strike="noStrike" cap="none" dirty="0">
                          <a:solidFill>
                            <a:schemeClr val="dk2"/>
                          </a:solidFill>
                          <a:latin typeface="Meiryo UI" panose="020B0604030504040204" pitchFamily="50" charset="-128"/>
                          <a:ea typeface="Meiryo UI" panose="020B0604030504040204" pitchFamily="50" charset="-128"/>
                          <a:cs typeface="Arial"/>
                          <a:sym typeface="Arial"/>
                        </a:rPr>
                        <a:t>2</a:t>
                      </a:r>
                      <a:endParaRPr sz="1500" b="0" i="0" u="none" strike="noStrike" cap="none" dirty="0">
                        <a:solidFill>
                          <a:schemeClr val="dk2"/>
                        </a:solidFill>
                        <a:latin typeface="Meiryo UI" panose="020B0604030504040204" pitchFamily="50" charset="-128"/>
                        <a:ea typeface="Meiryo UI" panose="020B0604030504040204" pitchFamily="50" charset="-128"/>
                        <a:cs typeface="Arial"/>
                        <a:sym typeface="Arial"/>
                      </a:endParaRPr>
                    </a:p>
                  </a:txBody>
                  <a:tcPr marL="121925" marR="121925" marT="60950" marB="60950">
                    <a:lnL w="12700" cap="flat" cmpd="sng">
                      <a:solidFill>
                        <a:srgbClr val="323F4F"/>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28575" cap="flat" cmpd="sng">
                      <a:solidFill>
                        <a:srgbClr val="323F4F"/>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5DBE5"/>
                    </a:solidFill>
                  </a:tcPr>
                </a:tc>
                <a:extLst>
                  <a:ext uri="{0D108BD9-81ED-4DB2-BD59-A6C34878D82A}">
                    <a16:rowId xmlns:a16="http://schemas.microsoft.com/office/drawing/2014/main" val="10001"/>
                  </a:ext>
                </a:extLst>
              </a:tr>
              <a:tr h="357125">
                <a:tc>
                  <a:txBody>
                    <a:bodyPr/>
                    <a:lstStyle/>
                    <a:p>
                      <a:pPr marL="0" marR="0" lvl="0" indent="0" algn="l" rtl="0">
                        <a:lnSpc>
                          <a:spcPct val="115000"/>
                        </a:lnSpc>
                        <a:spcBef>
                          <a:spcPts val="0"/>
                        </a:spcBef>
                        <a:spcAft>
                          <a:spcPts val="0"/>
                        </a:spcAft>
                        <a:buClr>
                          <a:srgbClr val="000000"/>
                        </a:buClr>
                        <a:buSzPts val="1500"/>
                        <a:buFont typeface="Arial"/>
                        <a:buNone/>
                      </a:pPr>
                      <a:r>
                        <a:rPr lang="en-US" sz="1500" b="0" u="none" strike="noStrike" cap="none" dirty="0">
                          <a:solidFill>
                            <a:schemeClr val="dk2"/>
                          </a:solidFill>
                          <a:latin typeface="Meiryo UI" panose="020B0604030504040204" pitchFamily="50" charset="-128"/>
                          <a:ea typeface="Meiryo UI" panose="020B0604030504040204" pitchFamily="50" charset="-128"/>
                          <a:cs typeface="Arial"/>
                          <a:sym typeface="Arial"/>
                        </a:rPr>
                        <a:t>TR-004</a:t>
                      </a:r>
                      <a:endParaRPr sz="1500" b="0" i="0" u="none" strike="noStrike" cap="none" dirty="0">
                        <a:solidFill>
                          <a:schemeClr val="dk2"/>
                        </a:solidFill>
                        <a:latin typeface="Meiryo UI" panose="020B0604030504040204" pitchFamily="50" charset="-128"/>
                        <a:ea typeface="Meiryo UI" panose="020B0604030504040204" pitchFamily="50" charset="-128"/>
                        <a:cs typeface="Arial"/>
                        <a:sym typeface="Arial"/>
                      </a:endParaRPr>
                    </a:p>
                  </a:txBody>
                  <a:tcPr marL="121925" marR="121925" marT="60950" marB="60950">
                    <a:lnL w="9525" cap="flat" cmpd="sng">
                      <a:solidFill>
                        <a:srgbClr val="000000">
                          <a:alpha val="0"/>
                        </a:srgbClr>
                      </a:solidFill>
                      <a:prstDash val="solid"/>
                      <a:round/>
                      <a:headEnd type="none" w="sm" len="sm"/>
                      <a:tailEnd type="none" w="sm" len="sm"/>
                    </a:lnL>
                    <a:lnR w="12700" cap="flat" cmpd="sng">
                      <a:solidFill>
                        <a:srgbClr val="323F4F"/>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500"/>
                        <a:buFont typeface="Arial"/>
                        <a:buNone/>
                      </a:pPr>
                      <a:r>
                        <a:rPr lang="en-US" sz="1500" b="0" u="none" strike="noStrike" cap="none" dirty="0">
                          <a:solidFill>
                            <a:schemeClr val="dk2"/>
                          </a:solidFill>
                          <a:latin typeface="Meiryo UI" panose="020B0604030504040204" pitchFamily="50" charset="-128"/>
                          <a:ea typeface="Meiryo UI" panose="020B0604030504040204" pitchFamily="50" charset="-128"/>
                          <a:cs typeface="Arial"/>
                          <a:sym typeface="Arial"/>
                        </a:rPr>
                        <a:t>2</a:t>
                      </a:r>
                      <a:endParaRPr sz="1500" b="0" i="0" u="none" strike="noStrike" cap="none" dirty="0">
                        <a:solidFill>
                          <a:schemeClr val="dk2"/>
                        </a:solidFill>
                        <a:latin typeface="Meiryo UI" panose="020B0604030504040204" pitchFamily="50" charset="-128"/>
                        <a:ea typeface="Meiryo UI" panose="020B0604030504040204" pitchFamily="50" charset="-128"/>
                        <a:cs typeface="Arial"/>
                        <a:sym typeface="Arial"/>
                      </a:endParaRPr>
                    </a:p>
                  </a:txBody>
                  <a:tcPr marL="121925" marR="121925" marT="60950" marB="60950">
                    <a:lnL w="12700" cap="flat" cmpd="sng">
                      <a:solidFill>
                        <a:srgbClr val="323F4F"/>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r h="357125">
                <a:tc>
                  <a:txBody>
                    <a:bodyPr/>
                    <a:lstStyle/>
                    <a:p>
                      <a:pPr marL="0" marR="0" lvl="0" indent="0" algn="l" rtl="0">
                        <a:lnSpc>
                          <a:spcPct val="114999"/>
                        </a:lnSpc>
                        <a:spcBef>
                          <a:spcPts val="0"/>
                        </a:spcBef>
                        <a:spcAft>
                          <a:spcPts val="0"/>
                        </a:spcAft>
                        <a:buClr>
                          <a:schemeClr val="dk2"/>
                        </a:buClr>
                        <a:buSzPts val="1500"/>
                        <a:buFont typeface="Arial"/>
                        <a:buNone/>
                      </a:pPr>
                      <a:r>
                        <a:rPr lang="en-US" sz="1500" b="0" u="none" strike="noStrike" cap="none" dirty="0">
                          <a:solidFill>
                            <a:schemeClr val="dk2"/>
                          </a:solidFill>
                          <a:latin typeface="Meiryo UI" panose="020B0604030504040204" pitchFamily="50" charset="-128"/>
                          <a:ea typeface="Meiryo UI" panose="020B0604030504040204" pitchFamily="50" charset="-128"/>
                          <a:cs typeface="Arial"/>
                          <a:sym typeface="Arial"/>
                        </a:rPr>
                        <a:t>TR-004U</a:t>
                      </a:r>
                      <a:endParaRPr sz="1500" b="0" i="0" u="none" strike="noStrike" cap="none" dirty="0">
                        <a:solidFill>
                          <a:schemeClr val="dk2"/>
                        </a:solidFill>
                        <a:latin typeface="Meiryo UI" panose="020B0604030504040204" pitchFamily="50" charset="-128"/>
                        <a:ea typeface="Meiryo UI" panose="020B0604030504040204" pitchFamily="50" charset="-128"/>
                        <a:cs typeface="Arial"/>
                        <a:sym typeface="Arial"/>
                      </a:endParaRPr>
                    </a:p>
                  </a:txBody>
                  <a:tcPr marL="121925" marR="121925" marT="60950" marB="60950">
                    <a:lnL w="9525" cap="flat" cmpd="sng">
                      <a:solidFill>
                        <a:srgbClr val="000000">
                          <a:alpha val="0"/>
                        </a:srgbClr>
                      </a:solidFill>
                      <a:prstDash val="solid"/>
                      <a:round/>
                      <a:headEnd type="none" w="sm" len="sm"/>
                      <a:tailEnd type="none" w="sm" len="sm"/>
                    </a:lnL>
                    <a:lnR w="12700" cap="flat" cmpd="sng">
                      <a:solidFill>
                        <a:srgbClr val="323F4F"/>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5DBE5"/>
                    </a:solidFill>
                  </a:tcPr>
                </a:tc>
                <a:tc>
                  <a:txBody>
                    <a:bodyPr/>
                    <a:lstStyle/>
                    <a:p>
                      <a:pPr marL="0" marR="0" lvl="0" indent="0" algn="l" rtl="0">
                        <a:lnSpc>
                          <a:spcPct val="114999"/>
                        </a:lnSpc>
                        <a:spcBef>
                          <a:spcPts val="0"/>
                        </a:spcBef>
                        <a:spcAft>
                          <a:spcPts val="0"/>
                        </a:spcAft>
                        <a:buClr>
                          <a:schemeClr val="dk2"/>
                        </a:buClr>
                        <a:buSzPts val="1500"/>
                        <a:buFont typeface="Arial"/>
                        <a:buNone/>
                      </a:pPr>
                      <a:r>
                        <a:rPr lang="en-US" sz="1500" b="0" u="none" strike="noStrike" cap="none" dirty="0">
                          <a:solidFill>
                            <a:schemeClr val="dk2"/>
                          </a:solidFill>
                          <a:latin typeface="Meiryo UI" panose="020B0604030504040204" pitchFamily="50" charset="-128"/>
                          <a:ea typeface="Meiryo UI" panose="020B0604030504040204" pitchFamily="50" charset="-128"/>
                          <a:cs typeface="Arial"/>
                          <a:sym typeface="Arial"/>
                        </a:rPr>
                        <a:t>2</a:t>
                      </a:r>
                      <a:endParaRPr sz="1500" b="0" i="0" u="none" strike="noStrike" cap="none" dirty="0">
                        <a:solidFill>
                          <a:schemeClr val="dk2"/>
                        </a:solidFill>
                        <a:latin typeface="Meiryo UI" panose="020B0604030504040204" pitchFamily="50" charset="-128"/>
                        <a:ea typeface="Meiryo UI" panose="020B0604030504040204" pitchFamily="50" charset="-128"/>
                        <a:cs typeface="Arial"/>
                        <a:sym typeface="Arial"/>
                      </a:endParaRPr>
                    </a:p>
                  </a:txBody>
                  <a:tcPr marL="121925" marR="121925" marT="60950" marB="60950">
                    <a:lnL w="12700" cap="flat" cmpd="sng">
                      <a:solidFill>
                        <a:srgbClr val="323F4F"/>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5DBE5"/>
                    </a:solidFill>
                  </a:tcPr>
                </a:tc>
                <a:extLst>
                  <a:ext uri="{0D108BD9-81ED-4DB2-BD59-A6C34878D82A}">
                    <a16:rowId xmlns:a16="http://schemas.microsoft.com/office/drawing/2014/main" val="10003"/>
                  </a:ext>
                </a:extLst>
              </a:tr>
              <a:tr h="357125">
                <a:tc>
                  <a:txBody>
                    <a:bodyPr/>
                    <a:lstStyle/>
                    <a:p>
                      <a:pPr marL="0" marR="0" lvl="0" indent="0" algn="l" rtl="0">
                        <a:lnSpc>
                          <a:spcPct val="114999"/>
                        </a:lnSpc>
                        <a:spcBef>
                          <a:spcPts val="0"/>
                        </a:spcBef>
                        <a:spcAft>
                          <a:spcPts val="0"/>
                        </a:spcAft>
                        <a:buClr>
                          <a:schemeClr val="dk2"/>
                        </a:buClr>
                        <a:buSzPts val="1500"/>
                        <a:buFont typeface="Arial"/>
                        <a:buNone/>
                      </a:pPr>
                      <a:r>
                        <a:rPr lang="en-US" sz="1500" b="0" u="none" strike="noStrike" cap="none" dirty="0">
                          <a:solidFill>
                            <a:schemeClr val="dk2"/>
                          </a:solidFill>
                          <a:latin typeface="Meiryo UI" panose="020B0604030504040204" pitchFamily="50" charset="-128"/>
                          <a:ea typeface="Meiryo UI" panose="020B0604030504040204" pitchFamily="50" charset="-128"/>
                          <a:cs typeface="Arial"/>
                          <a:sym typeface="Arial"/>
                        </a:rPr>
                        <a:t>TL-D800C</a:t>
                      </a:r>
                      <a:endParaRPr sz="1500" b="0" i="0" u="none" strike="noStrike" cap="none" dirty="0">
                        <a:solidFill>
                          <a:schemeClr val="dk2"/>
                        </a:solidFill>
                        <a:latin typeface="Meiryo UI" panose="020B0604030504040204" pitchFamily="50" charset="-128"/>
                        <a:ea typeface="Meiryo UI" panose="020B0604030504040204" pitchFamily="50" charset="-128"/>
                        <a:cs typeface="Arial"/>
                        <a:sym typeface="Arial"/>
                      </a:endParaRPr>
                    </a:p>
                  </a:txBody>
                  <a:tcPr marL="121925" marR="121925" marT="60950" marB="60950">
                    <a:lnL w="9525" cap="flat" cmpd="sng">
                      <a:solidFill>
                        <a:srgbClr val="000000">
                          <a:alpha val="0"/>
                        </a:srgbClr>
                      </a:solidFill>
                      <a:prstDash val="solid"/>
                      <a:round/>
                      <a:headEnd type="none" w="sm" len="sm"/>
                      <a:tailEnd type="none" w="sm" len="sm"/>
                    </a:lnL>
                    <a:lnR w="12700" cap="flat" cmpd="sng">
                      <a:solidFill>
                        <a:srgbClr val="323F4F"/>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14999"/>
                        </a:lnSpc>
                        <a:spcBef>
                          <a:spcPts val="0"/>
                        </a:spcBef>
                        <a:spcAft>
                          <a:spcPts val="0"/>
                        </a:spcAft>
                        <a:buClr>
                          <a:schemeClr val="dk2"/>
                        </a:buClr>
                        <a:buSzPts val="1500"/>
                        <a:buFont typeface="Arial"/>
                        <a:buNone/>
                      </a:pPr>
                      <a:r>
                        <a:rPr lang="en-US" sz="1500" b="0" u="none" strike="noStrike" cap="none" dirty="0">
                          <a:solidFill>
                            <a:schemeClr val="dk2"/>
                          </a:solidFill>
                          <a:latin typeface="Meiryo UI" panose="020B0604030504040204" pitchFamily="50" charset="-128"/>
                          <a:ea typeface="Meiryo UI" panose="020B0604030504040204" pitchFamily="50" charset="-128"/>
                          <a:cs typeface="Arial"/>
                          <a:sym typeface="Arial"/>
                        </a:rPr>
                        <a:t>1</a:t>
                      </a:r>
                      <a:endParaRPr sz="1500" b="0" i="0" u="none" strike="noStrike" cap="none" dirty="0">
                        <a:solidFill>
                          <a:schemeClr val="dk2"/>
                        </a:solidFill>
                        <a:latin typeface="Meiryo UI" panose="020B0604030504040204" pitchFamily="50" charset="-128"/>
                        <a:ea typeface="Meiryo UI" panose="020B0604030504040204" pitchFamily="50" charset="-128"/>
                        <a:cs typeface="Arial"/>
                        <a:sym typeface="Arial"/>
                      </a:endParaRPr>
                    </a:p>
                  </a:txBody>
                  <a:tcPr marL="121925" marR="121925" marT="60950" marB="60950">
                    <a:lnL w="12700" cap="flat" cmpd="sng">
                      <a:solidFill>
                        <a:srgbClr val="323F4F"/>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4"/>
                  </a:ext>
                </a:extLst>
              </a:tr>
              <a:tr h="357125">
                <a:tc>
                  <a:txBody>
                    <a:bodyPr/>
                    <a:lstStyle/>
                    <a:p>
                      <a:pPr marL="0" marR="0" lvl="0" indent="0" algn="l" rtl="0">
                        <a:lnSpc>
                          <a:spcPct val="115000"/>
                        </a:lnSpc>
                        <a:spcBef>
                          <a:spcPts val="0"/>
                        </a:spcBef>
                        <a:spcAft>
                          <a:spcPts val="0"/>
                        </a:spcAft>
                        <a:buClr>
                          <a:srgbClr val="000000"/>
                        </a:buClr>
                        <a:buSzPts val="1500"/>
                        <a:buFont typeface="Arial"/>
                        <a:buNone/>
                      </a:pPr>
                      <a:r>
                        <a:rPr lang="en-US" sz="1500" b="0" u="none" strike="noStrike" cap="none" dirty="0">
                          <a:solidFill>
                            <a:schemeClr val="dk2"/>
                          </a:solidFill>
                          <a:latin typeface="Meiryo UI" panose="020B0604030504040204" pitchFamily="50" charset="-128"/>
                          <a:ea typeface="Meiryo UI" panose="020B0604030504040204" pitchFamily="50" charset="-128"/>
                          <a:cs typeface="Arial"/>
                          <a:sym typeface="Arial"/>
                        </a:rPr>
                        <a:t>TL-R1200C-RP</a:t>
                      </a:r>
                      <a:endParaRPr sz="1500" b="0" i="0" u="none" strike="noStrike" cap="none" dirty="0">
                        <a:solidFill>
                          <a:schemeClr val="dk2"/>
                        </a:solidFill>
                        <a:latin typeface="Meiryo UI" panose="020B0604030504040204" pitchFamily="50" charset="-128"/>
                        <a:ea typeface="Meiryo UI" panose="020B0604030504040204" pitchFamily="50" charset="-128"/>
                        <a:cs typeface="Arial"/>
                        <a:sym typeface="Arial"/>
                      </a:endParaRPr>
                    </a:p>
                  </a:txBody>
                  <a:tcPr marL="121925" marR="121925" marT="60950" marB="60950">
                    <a:lnL w="9525" cap="flat" cmpd="sng">
                      <a:solidFill>
                        <a:srgbClr val="000000">
                          <a:alpha val="0"/>
                        </a:srgbClr>
                      </a:solidFill>
                      <a:prstDash val="solid"/>
                      <a:round/>
                      <a:headEnd type="none" w="sm" len="sm"/>
                      <a:tailEnd type="none" w="sm" len="sm"/>
                    </a:lnL>
                    <a:lnR w="12700" cap="flat" cmpd="sng">
                      <a:solidFill>
                        <a:srgbClr val="323F4F"/>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5DBE5"/>
                    </a:solidFill>
                  </a:tcPr>
                </a:tc>
                <a:tc>
                  <a:txBody>
                    <a:bodyPr/>
                    <a:lstStyle/>
                    <a:p>
                      <a:pPr marL="0" marR="0" lvl="0" indent="0" algn="l" rtl="0">
                        <a:lnSpc>
                          <a:spcPct val="115000"/>
                        </a:lnSpc>
                        <a:spcBef>
                          <a:spcPts val="0"/>
                        </a:spcBef>
                        <a:spcAft>
                          <a:spcPts val="0"/>
                        </a:spcAft>
                        <a:buClr>
                          <a:srgbClr val="000000"/>
                        </a:buClr>
                        <a:buSzPts val="1500"/>
                        <a:buFont typeface="Arial"/>
                        <a:buNone/>
                      </a:pPr>
                      <a:r>
                        <a:rPr lang="en-US" sz="1500" b="0" u="none" strike="noStrike" cap="none" dirty="0">
                          <a:solidFill>
                            <a:schemeClr val="dk2"/>
                          </a:solidFill>
                          <a:latin typeface="Meiryo UI" panose="020B0604030504040204" pitchFamily="50" charset="-128"/>
                          <a:ea typeface="Meiryo UI" panose="020B0604030504040204" pitchFamily="50" charset="-128"/>
                          <a:cs typeface="Arial"/>
                          <a:sym typeface="Arial"/>
                        </a:rPr>
                        <a:t>1</a:t>
                      </a:r>
                      <a:endParaRPr sz="1500" b="0" i="0" u="none" strike="noStrike" cap="none" dirty="0">
                        <a:solidFill>
                          <a:schemeClr val="dk2"/>
                        </a:solidFill>
                        <a:latin typeface="Meiryo UI" panose="020B0604030504040204" pitchFamily="50" charset="-128"/>
                        <a:ea typeface="Meiryo UI" panose="020B0604030504040204" pitchFamily="50" charset="-128"/>
                        <a:cs typeface="Arial"/>
                        <a:sym typeface="Arial"/>
                      </a:endParaRPr>
                    </a:p>
                  </a:txBody>
                  <a:tcPr marL="121925" marR="121925" marT="60950" marB="60950">
                    <a:lnL w="12700" cap="flat" cmpd="sng">
                      <a:solidFill>
                        <a:srgbClr val="323F4F"/>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5DBE5"/>
                    </a:solidFill>
                  </a:tcPr>
                </a:tc>
                <a:extLst>
                  <a:ext uri="{0D108BD9-81ED-4DB2-BD59-A6C34878D82A}">
                    <a16:rowId xmlns:a16="http://schemas.microsoft.com/office/drawing/2014/main" val="10005"/>
                  </a:ext>
                </a:extLst>
              </a:tr>
            </a:tbl>
          </a:graphicData>
        </a:graphic>
      </p:graphicFrame>
      <p:sp>
        <p:nvSpPr>
          <p:cNvPr id="368" name="Google Shape;368;p22"/>
          <p:cNvSpPr txBox="1"/>
          <p:nvPr/>
        </p:nvSpPr>
        <p:spPr>
          <a:xfrm>
            <a:off x="1236168" y="3690128"/>
            <a:ext cx="2386107" cy="70769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300" dirty="0">
                <a:solidFill>
                  <a:schemeClr val="dk2"/>
                </a:solidFill>
                <a:latin typeface="Meiryo UI" panose="020B0604030504040204" pitchFamily="50" charset="-128"/>
                <a:ea typeface="Meiryo UI" panose="020B0604030504040204" pitchFamily="50" charset="-128"/>
              </a:rPr>
              <a:t>2ベイ</a:t>
            </a:r>
            <a:endParaRPr sz="1300" dirty="0">
              <a:solidFill>
                <a:schemeClr val="dk2"/>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en-US" sz="1300" dirty="0" err="1">
                <a:solidFill>
                  <a:schemeClr val="dk2"/>
                </a:solidFill>
                <a:latin typeface="Meiryo UI" panose="020B0604030504040204" pitchFamily="50" charset="-128"/>
                <a:ea typeface="Meiryo UI" panose="020B0604030504040204" pitchFamily="50" charset="-128"/>
              </a:rPr>
              <a:t>デスクトップ</a:t>
            </a:r>
            <a:r>
              <a:rPr lang="en-US" sz="1300" dirty="0" err="1" smtClean="0">
                <a:solidFill>
                  <a:schemeClr val="dk2"/>
                </a:solidFill>
                <a:latin typeface="Meiryo UI" panose="020B0604030504040204" pitchFamily="50" charset="-128"/>
                <a:ea typeface="Meiryo UI" panose="020B0604030504040204" pitchFamily="50" charset="-128"/>
              </a:rPr>
              <a:t>SATA</a:t>
            </a:r>
            <a:r>
              <a:rPr lang="en-US" sz="1300" dirty="0" smtClean="0">
                <a:solidFill>
                  <a:schemeClr val="dk2"/>
                </a:solidFill>
                <a:latin typeface="Meiryo UI" panose="020B0604030504040204" pitchFamily="50" charset="-128"/>
                <a:ea typeface="Meiryo UI" panose="020B0604030504040204" pitchFamily="50" charset="-128"/>
              </a:rPr>
              <a:t> 6Gb/s </a:t>
            </a:r>
            <a:r>
              <a:rPr lang="en-US" sz="1300" dirty="0" err="1" smtClean="0">
                <a:solidFill>
                  <a:schemeClr val="dk2"/>
                </a:solidFill>
                <a:latin typeface="Meiryo UI" panose="020B0604030504040204" pitchFamily="50" charset="-128"/>
                <a:ea typeface="Meiryo UI" panose="020B0604030504040204" pitchFamily="50" charset="-128"/>
              </a:rPr>
              <a:t>JBOD</a:t>
            </a:r>
            <a:r>
              <a:rPr lang="en-US" sz="1300" dirty="0" err="1">
                <a:solidFill>
                  <a:schemeClr val="dk2"/>
                </a:solidFill>
                <a:latin typeface="Meiryo UI" panose="020B0604030504040204" pitchFamily="50" charset="-128"/>
                <a:ea typeface="Meiryo UI" panose="020B0604030504040204" pitchFamily="50" charset="-128"/>
              </a:rPr>
              <a:t>サポートハードウェアRAID</a:t>
            </a:r>
            <a:endParaRPr sz="1300" dirty="0">
              <a:solidFill>
                <a:schemeClr val="dk2"/>
              </a:solidFill>
              <a:latin typeface="Meiryo UI" panose="020B0604030504040204" pitchFamily="50" charset="-128"/>
              <a:ea typeface="Meiryo UI" panose="020B0604030504040204" pitchFamily="50" charset="-128"/>
            </a:endParaRPr>
          </a:p>
        </p:txBody>
      </p:sp>
      <p:sp>
        <p:nvSpPr>
          <p:cNvPr id="369" name="Google Shape;369;p22"/>
          <p:cNvSpPr txBox="1"/>
          <p:nvPr/>
        </p:nvSpPr>
        <p:spPr>
          <a:xfrm>
            <a:off x="834056" y="5364711"/>
            <a:ext cx="1803059" cy="40011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b="1" dirty="0">
                <a:solidFill>
                  <a:srgbClr val="2189DF"/>
                </a:solidFill>
                <a:latin typeface="Meiryo UI" panose="020B0604030504040204" pitchFamily="50" charset="-128"/>
                <a:ea typeface="Meiryo UI" panose="020B0604030504040204" pitchFamily="50" charset="-128"/>
              </a:rPr>
              <a:t>TR-004U</a:t>
            </a:r>
            <a:endParaRPr dirty="0">
              <a:latin typeface="Meiryo UI" panose="020B0604030504040204" pitchFamily="50" charset="-128"/>
              <a:ea typeface="Meiryo UI" panose="020B0604030504040204" pitchFamily="50" charset="-128"/>
            </a:endParaRPr>
          </a:p>
        </p:txBody>
      </p:sp>
      <p:sp>
        <p:nvSpPr>
          <p:cNvPr id="370" name="Google Shape;370;p22"/>
          <p:cNvSpPr txBox="1"/>
          <p:nvPr/>
        </p:nvSpPr>
        <p:spPr>
          <a:xfrm>
            <a:off x="4580106" y="3306017"/>
            <a:ext cx="1383371" cy="40011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b="1" dirty="0">
                <a:solidFill>
                  <a:srgbClr val="2189DF"/>
                </a:solidFill>
                <a:latin typeface="Meiryo UI" panose="020B0604030504040204" pitchFamily="50" charset="-128"/>
                <a:ea typeface="Meiryo UI" panose="020B0604030504040204" pitchFamily="50" charset="-128"/>
              </a:rPr>
              <a:t>TR-004</a:t>
            </a:r>
            <a:endParaRPr dirty="0">
              <a:latin typeface="Meiryo UI" panose="020B0604030504040204" pitchFamily="50" charset="-128"/>
              <a:ea typeface="Meiryo UI" panose="020B0604030504040204" pitchFamily="50" charset="-128"/>
            </a:endParaRPr>
          </a:p>
        </p:txBody>
      </p:sp>
      <p:sp>
        <p:nvSpPr>
          <p:cNvPr id="371" name="Google Shape;371;p22"/>
          <p:cNvSpPr txBox="1"/>
          <p:nvPr/>
        </p:nvSpPr>
        <p:spPr>
          <a:xfrm>
            <a:off x="4198716" y="5364711"/>
            <a:ext cx="2363755" cy="40011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b="1" dirty="0">
                <a:solidFill>
                  <a:srgbClr val="2189DF"/>
                </a:solidFill>
                <a:latin typeface="Meiryo UI" panose="020B0604030504040204" pitchFamily="50" charset="-128"/>
                <a:ea typeface="Meiryo UI" panose="020B0604030504040204" pitchFamily="50" charset="-128"/>
              </a:rPr>
              <a:t>TL-R1200C-RP</a:t>
            </a:r>
            <a:endParaRPr dirty="0">
              <a:latin typeface="Meiryo UI" panose="020B0604030504040204" pitchFamily="50" charset="-128"/>
              <a:ea typeface="Meiryo UI" panose="020B0604030504040204" pitchFamily="50" charset="-128"/>
            </a:endParaRPr>
          </a:p>
        </p:txBody>
      </p:sp>
      <p:sp>
        <p:nvSpPr>
          <p:cNvPr id="372" name="Google Shape;372;p22"/>
          <p:cNvSpPr txBox="1"/>
          <p:nvPr/>
        </p:nvSpPr>
        <p:spPr>
          <a:xfrm>
            <a:off x="8157683" y="3306017"/>
            <a:ext cx="1860959" cy="40011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b="1" dirty="0">
                <a:solidFill>
                  <a:srgbClr val="2189DF"/>
                </a:solidFill>
                <a:latin typeface="Meiryo UI" panose="020B0604030504040204" pitchFamily="50" charset="-128"/>
                <a:ea typeface="Meiryo UI" panose="020B0604030504040204" pitchFamily="50" charset="-128"/>
              </a:rPr>
              <a:t>TL-D800C</a:t>
            </a:r>
            <a:endParaRPr dirty="0">
              <a:latin typeface="Meiryo UI" panose="020B0604030504040204" pitchFamily="50" charset="-128"/>
              <a:ea typeface="Meiryo UI" panose="020B0604030504040204" pitchFamily="50" charset="-128"/>
            </a:endParaRPr>
          </a:p>
        </p:txBody>
      </p:sp>
    </p:spTree>
  </p:cSld>
  <p:clrMapOvr>
    <a:masterClrMapping/>
  </p:clrMapOvr>
  <p:transition spd="med">
    <p:fade thruBlk="1"/>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Google Shape;377;p23"/>
          <p:cNvSpPr/>
          <p:nvPr/>
        </p:nvSpPr>
        <p:spPr>
          <a:xfrm>
            <a:off x="6433900" y="2546847"/>
            <a:ext cx="3973731" cy="3110408"/>
          </a:xfrm>
          <a:prstGeom prst="rect">
            <a:avLst/>
          </a:prstGeom>
          <a:gradFill>
            <a:gsLst>
              <a:gs pos="0">
                <a:srgbClr val="2189DF">
                  <a:alpha val="29803"/>
                </a:srgbClr>
              </a:gs>
              <a:gs pos="100000">
                <a:srgbClr val="17B0ED">
                  <a:alpha val="9803"/>
                </a:srgbClr>
              </a:gs>
            </a:gsLst>
            <a:lin ang="16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dirty="0">
              <a:solidFill>
                <a:schemeClr val="lt1"/>
              </a:solidFill>
              <a:latin typeface="Meiryo UI" panose="020B0604030504040204" pitchFamily="50" charset="-128"/>
              <a:ea typeface="Meiryo UI" panose="020B0604030504040204" pitchFamily="50" charset="-128"/>
              <a:sym typeface="Arial"/>
            </a:endParaRPr>
          </a:p>
        </p:txBody>
      </p:sp>
      <p:sp>
        <p:nvSpPr>
          <p:cNvPr id="378" name="Google Shape;378;p23"/>
          <p:cNvSpPr/>
          <p:nvPr/>
        </p:nvSpPr>
        <p:spPr>
          <a:xfrm>
            <a:off x="1819401" y="2546848"/>
            <a:ext cx="3862599" cy="3110407"/>
          </a:xfrm>
          <a:prstGeom prst="rect">
            <a:avLst/>
          </a:prstGeom>
          <a:gradFill>
            <a:gsLst>
              <a:gs pos="0">
                <a:srgbClr val="2189DF">
                  <a:alpha val="29803"/>
                </a:srgbClr>
              </a:gs>
              <a:gs pos="100000">
                <a:srgbClr val="17B0ED">
                  <a:alpha val="9803"/>
                </a:srgbClr>
              </a:gs>
            </a:gsLst>
            <a:lin ang="16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dirty="0">
              <a:solidFill>
                <a:schemeClr val="lt1"/>
              </a:solidFill>
              <a:latin typeface="Meiryo UI" panose="020B0604030504040204" pitchFamily="50" charset="-128"/>
              <a:ea typeface="Meiryo UI" panose="020B0604030504040204" pitchFamily="50" charset="-128"/>
              <a:sym typeface="Arial"/>
            </a:endParaRPr>
          </a:p>
        </p:txBody>
      </p:sp>
      <p:grpSp>
        <p:nvGrpSpPr>
          <p:cNvPr id="379" name="Google Shape;379;p23"/>
          <p:cNvGrpSpPr/>
          <p:nvPr/>
        </p:nvGrpSpPr>
        <p:grpSpPr>
          <a:xfrm>
            <a:off x="1819399" y="3091999"/>
            <a:ext cx="8588232" cy="2587953"/>
            <a:chOff x="1513809" y="2315008"/>
            <a:chExt cx="6120420" cy="1940965"/>
          </a:xfrm>
        </p:grpSpPr>
        <p:cxnSp>
          <p:nvCxnSpPr>
            <p:cNvPr id="380" name="Google Shape;380;p23"/>
            <p:cNvCxnSpPr/>
            <p:nvPr/>
          </p:nvCxnSpPr>
          <p:spPr>
            <a:xfrm>
              <a:off x="1513809" y="4227402"/>
              <a:ext cx="6120419" cy="28571"/>
            </a:xfrm>
            <a:prstGeom prst="straightConnector1">
              <a:avLst/>
            </a:prstGeom>
            <a:noFill/>
            <a:ln w="12700" cap="flat" cmpd="sng">
              <a:solidFill>
                <a:schemeClr val="lt1"/>
              </a:solidFill>
              <a:prstDash val="solid"/>
              <a:miter lim="800000"/>
              <a:headEnd type="none" w="sm" len="sm"/>
              <a:tailEnd type="none" w="sm" len="sm"/>
            </a:ln>
          </p:spPr>
        </p:cxnSp>
        <p:cxnSp>
          <p:nvCxnSpPr>
            <p:cNvPr id="381" name="Google Shape;381;p23"/>
            <p:cNvCxnSpPr/>
            <p:nvPr/>
          </p:nvCxnSpPr>
          <p:spPr>
            <a:xfrm>
              <a:off x="1513810" y="3933140"/>
              <a:ext cx="6120419" cy="0"/>
            </a:xfrm>
            <a:prstGeom prst="straightConnector1">
              <a:avLst/>
            </a:prstGeom>
            <a:noFill/>
            <a:ln w="12700" cap="flat" cmpd="sng">
              <a:solidFill>
                <a:schemeClr val="lt1"/>
              </a:solidFill>
              <a:prstDash val="solid"/>
              <a:miter lim="800000"/>
              <a:headEnd type="none" w="sm" len="sm"/>
              <a:tailEnd type="none" w="sm" len="sm"/>
            </a:ln>
          </p:spPr>
        </p:cxnSp>
        <p:cxnSp>
          <p:nvCxnSpPr>
            <p:cNvPr id="382" name="Google Shape;382;p23"/>
            <p:cNvCxnSpPr/>
            <p:nvPr/>
          </p:nvCxnSpPr>
          <p:spPr>
            <a:xfrm>
              <a:off x="1513810" y="3293951"/>
              <a:ext cx="6120419" cy="0"/>
            </a:xfrm>
            <a:prstGeom prst="straightConnector1">
              <a:avLst/>
            </a:prstGeom>
            <a:noFill/>
            <a:ln w="12700" cap="flat" cmpd="sng">
              <a:solidFill>
                <a:schemeClr val="lt1"/>
              </a:solidFill>
              <a:prstDash val="solid"/>
              <a:miter lim="800000"/>
              <a:headEnd type="none" w="sm" len="sm"/>
              <a:tailEnd type="none" w="sm" len="sm"/>
            </a:ln>
          </p:spPr>
        </p:cxnSp>
        <p:cxnSp>
          <p:nvCxnSpPr>
            <p:cNvPr id="383" name="Google Shape;383;p23"/>
            <p:cNvCxnSpPr/>
            <p:nvPr/>
          </p:nvCxnSpPr>
          <p:spPr>
            <a:xfrm>
              <a:off x="1513810" y="2981787"/>
              <a:ext cx="6120419" cy="0"/>
            </a:xfrm>
            <a:prstGeom prst="straightConnector1">
              <a:avLst/>
            </a:prstGeom>
            <a:noFill/>
            <a:ln w="12700" cap="flat" cmpd="sng">
              <a:solidFill>
                <a:schemeClr val="lt1"/>
              </a:solidFill>
              <a:prstDash val="solid"/>
              <a:miter lim="800000"/>
              <a:headEnd type="none" w="sm" len="sm"/>
              <a:tailEnd type="none" w="sm" len="sm"/>
            </a:ln>
          </p:spPr>
        </p:cxnSp>
        <p:cxnSp>
          <p:nvCxnSpPr>
            <p:cNvPr id="384" name="Google Shape;384;p23"/>
            <p:cNvCxnSpPr/>
            <p:nvPr/>
          </p:nvCxnSpPr>
          <p:spPr>
            <a:xfrm>
              <a:off x="1513810" y="2665528"/>
              <a:ext cx="6120419" cy="0"/>
            </a:xfrm>
            <a:prstGeom prst="straightConnector1">
              <a:avLst/>
            </a:prstGeom>
            <a:noFill/>
            <a:ln w="12700" cap="flat" cmpd="sng">
              <a:solidFill>
                <a:schemeClr val="lt1"/>
              </a:solidFill>
              <a:prstDash val="solid"/>
              <a:miter lim="800000"/>
              <a:headEnd type="none" w="sm" len="sm"/>
              <a:tailEnd type="none" w="sm" len="sm"/>
            </a:ln>
          </p:spPr>
        </p:cxnSp>
        <p:cxnSp>
          <p:nvCxnSpPr>
            <p:cNvPr id="385" name="Google Shape;385;p23"/>
            <p:cNvCxnSpPr/>
            <p:nvPr/>
          </p:nvCxnSpPr>
          <p:spPr>
            <a:xfrm>
              <a:off x="1513810" y="3604394"/>
              <a:ext cx="6120419" cy="0"/>
            </a:xfrm>
            <a:prstGeom prst="straightConnector1">
              <a:avLst/>
            </a:prstGeom>
            <a:noFill/>
            <a:ln w="12700" cap="flat" cmpd="sng">
              <a:solidFill>
                <a:schemeClr val="lt1"/>
              </a:solidFill>
              <a:prstDash val="solid"/>
              <a:miter lim="800000"/>
              <a:headEnd type="none" w="sm" len="sm"/>
              <a:tailEnd type="none" w="sm" len="sm"/>
            </a:ln>
          </p:spPr>
        </p:cxnSp>
        <p:cxnSp>
          <p:nvCxnSpPr>
            <p:cNvPr id="386" name="Google Shape;386;p23"/>
            <p:cNvCxnSpPr/>
            <p:nvPr/>
          </p:nvCxnSpPr>
          <p:spPr>
            <a:xfrm>
              <a:off x="1513810" y="2315008"/>
              <a:ext cx="6120419" cy="0"/>
            </a:xfrm>
            <a:prstGeom prst="straightConnector1">
              <a:avLst/>
            </a:prstGeom>
            <a:noFill/>
            <a:ln w="12700" cap="flat" cmpd="sng">
              <a:solidFill>
                <a:schemeClr val="lt1"/>
              </a:solidFill>
              <a:prstDash val="solid"/>
              <a:miter lim="800000"/>
              <a:headEnd type="none" w="sm" len="sm"/>
              <a:tailEnd type="none" w="sm" len="sm"/>
            </a:ln>
          </p:spPr>
        </p:cxnSp>
      </p:grpSp>
      <p:sp>
        <p:nvSpPr>
          <p:cNvPr id="387" name="Google Shape;387;p23"/>
          <p:cNvSpPr/>
          <p:nvPr/>
        </p:nvSpPr>
        <p:spPr>
          <a:xfrm>
            <a:off x="2718296" y="3158306"/>
            <a:ext cx="700937" cy="2517999"/>
          </a:xfrm>
          <a:prstGeom prst="rect">
            <a:avLst/>
          </a:prstGeom>
          <a:gradFill>
            <a:gsLst>
              <a:gs pos="0">
                <a:srgbClr val="83FFE4"/>
              </a:gs>
              <a:gs pos="100000">
                <a:srgbClr val="254BFF"/>
              </a:gs>
            </a:gsLst>
            <a:lin ang="5400000" scaled="0"/>
          </a:gradFill>
          <a:ln>
            <a:noFill/>
          </a:ln>
          <a:effectLst>
            <a:outerShdw blurRad="50800" dist="38100" dir="2700000" algn="tl" rotWithShape="0">
              <a:srgbClr val="000000">
                <a:alpha val="40000"/>
              </a:srgbClr>
            </a:outerShdw>
          </a:effectLst>
        </p:spPr>
        <p:txBody>
          <a:bodyPr spcFirstLastPara="1" wrap="square" lIns="121900" tIns="60925" rIns="121900" bIns="60925" anchor="ctr" anchorCtr="0">
            <a:noAutofit/>
          </a:bodyPr>
          <a:lstStyle/>
          <a:p>
            <a:pPr marL="0" marR="0" lvl="0" indent="0" algn="ctr" rtl="0">
              <a:spcBef>
                <a:spcPts val="0"/>
              </a:spcBef>
              <a:spcAft>
                <a:spcPts val="0"/>
              </a:spcAft>
              <a:buNone/>
            </a:pPr>
            <a:endParaRPr sz="2533" dirty="0">
              <a:solidFill>
                <a:schemeClr val="lt1"/>
              </a:solidFill>
              <a:latin typeface="Meiryo UI" panose="020B0604030504040204" pitchFamily="50" charset="-128"/>
              <a:ea typeface="Meiryo UI" panose="020B0604030504040204" pitchFamily="50" charset="-128"/>
              <a:sym typeface="Arial"/>
            </a:endParaRPr>
          </a:p>
        </p:txBody>
      </p:sp>
      <p:sp>
        <p:nvSpPr>
          <p:cNvPr id="388" name="Google Shape;388;p23"/>
          <p:cNvSpPr txBox="1">
            <a:spLocks noGrp="1"/>
          </p:cNvSpPr>
          <p:nvPr>
            <p:ph type="title"/>
          </p:nvPr>
        </p:nvSpPr>
        <p:spPr>
          <a:xfrm>
            <a:off x="413886" y="365125"/>
            <a:ext cx="11519034"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4400"/>
              <a:buFont typeface="Arial"/>
              <a:buNone/>
            </a:pPr>
            <a:r>
              <a:rPr lang="en-US" dirty="0" smtClean="0">
                <a:latin typeface="Meiryo UI" panose="020B0604030504040204" pitchFamily="50" charset="-128"/>
                <a:ea typeface="Meiryo UI" panose="020B0604030504040204" pitchFamily="50" charset="-128"/>
                <a:cs typeface="Arial"/>
                <a:sym typeface="Arial"/>
              </a:rPr>
              <a:t>1x </a:t>
            </a:r>
            <a:r>
              <a:rPr lang="en-US" dirty="0">
                <a:latin typeface="Meiryo UI" panose="020B0604030504040204" pitchFamily="50" charset="-128"/>
                <a:ea typeface="Meiryo UI" panose="020B0604030504040204" pitchFamily="50" charset="-128"/>
                <a:cs typeface="Arial"/>
                <a:sym typeface="Arial"/>
              </a:rPr>
              <a:t>2.5GbE、10GBのファイル転送パフォーマンス</a:t>
            </a:r>
            <a:endParaRPr dirty="0"/>
          </a:p>
        </p:txBody>
      </p:sp>
      <p:sp>
        <p:nvSpPr>
          <p:cNvPr id="389" name="Google Shape;389;p23"/>
          <p:cNvSpPr txBox="1"/>
          <p:nvPr/>
        </p:nvSpPr>
        <p:spPr>
          <a:xfrm>
            <a:off x="1706436" y="1931180"/>
            <a:ext cx="3975563" cy="338544"/>
          </a:xfrm>
          <a:prstGeom prst="rect">
            <a:avLst/>
          </a:prstGeom>
          <a:noFill/>
          <a:ln>
            <a:noFill/>
          </a:ln>
        </p:spPr>
        <p:txBody>
          <a:bodyPr spcFirstLastPara="1" wrap="square" lIns="121900" tIns="60950" rIns="121900" bIns="60950" anchor="t" anchorCtr="0">
            <a:noAutofit/>
          </a:bodyPr>
          <a:lstStyle/>
          <a:p>
            <a:pPr marL="0" marR="0" lvl="0" indent="0" algn="ctr" rtl="0">
              <a:spcBef>
                <a:spcPts val="0"/>
              </a:spcBef>
              <a:spcAft>
                <a:spcPts val="0"/>
              </a:spcAft>
              <a:buNone/>
            </a:pPr>
            <a:r>
              <a:rPr lang="en-US" b="1" dirty="0">
                <a:solidFill>
                  <a:schemeClr val="dk1"/>
                </a:solidFill>
                <a:latin typeface="Meiryo UI" panose="020B0604030504040204" pitchFamily="50" charset="-128"/>
                <a:ea typeface="Meiryo UI" panose="020B0604030504040204" pitchFamily="50" charset="-128"/>
              </a:rPr>
              <a:t>1 x 2.5GbE </a:t>
            </a:r>
            <a:r>
              <a:rPr lang="en-US" b="1" dirty="0" err="1">
                <a:solidFill>
                  <a:schemeClr val="dk1"/>
                </a:solidFill>
                <a:latin typeface="Meiryo UI" panose="020B0604030504040204" pitchFamily="50" charset="-128"/>
                <a:ea typeface="Meiryo UI" panose="020B0604030504040204" pitchFamily="50" charset="-128"/>
              </a:rPr>
              <a:t>Windows</a:t>
            </a:r>
            <a:r>
              <a:rPr lang="en-US" b="1" dirty="0" err="1" smtClean="0">
                <a:solidFill>
                  <a:schemeClr val="dk1"/>
                </a:solidFill>
                <a:latin typeface="Meiryo UI" panose="020B0604030504040204" pitchFamily="50" charset="-128"/>
                <a:ea typeface="Meiryo UI" panose="020B0604030504040204" pitchFamily="50" charset="-128"/>
              </a:rPr>
              <a:t>ファイル転送</a:t>
            </a:r>
            <a:r>
              <a:rPr lang="en-US" b="1" dirty="0" smtClean="0">
                <a:solidFill>
                  <a:schemeClr val="dk1"/>
                </a:solidFill>
                <a:latin typeface="Meiryo UI" panose="020B0604030504040204" pitchFamily="50" charset="-128"/>
                <a:ea typeface="Meiryo UI" panose="020B0604030504040204" pitchFamily="50" charset="-128"/>
              </a:rPr>
              <a:t> (10GB</a:t>
            </a:r>
            <a:r>
              <a:rPr lang="en-US" b="1" dirty="0">
                <a:solidFill>
                  <a:schemeClr val="dk1"/>
                </a:solidFill>
                <a:latin typeface="Meiryo UI" panose="020B0604030504040204" pitchFamily="50" charset="-128"/>
                <a:ea typeface="Meiryo UI" panose="020B0604030504040204" pitchFamily="50" charset="-128"/>
              </a:rPr>
              <a:t>)</a:t>
            </a:r>
            <a:endParaRPr sz="1400" b="1" dirty="0">
              <a:solidFill>
                <a:schemeClr val="dk1"/>
              </a:solidFill>
              <a:latin typeface="Meiryo UI" panose="020B0604030504040204" pitchFamily="50" charset="-128"/>
              <a:ea typeface="Meiryo UI" panose="020B0604030504040204" pitchFamily="50" charset="-128"/>
              <a:sym typeface="Arial"/>
            </a:endParaRPr>
          </a:p>
        </p:txBody>
      </p:sp>
      <p:sp>
        <p:nvSpPr>
          <p:cNvPr id="390" name="Google Shape;390;p23"/>
          <p:cNvSpPr txBox="1"/>
          <p:nvPr/>
        </p:nvSpPr>
        <p:spPr>
          <a:xfrm>
            <a:off x="6450880" y="1931180"/>
            <a:ext cx="4151685" cy="553988"/>
          </a:xfrm>
          <a:prstGeom prst="rect">
            <a:avLst/>
          </a:prstGeom>
          <a:noFill/>
          <a:ln>
            <a:noFill/>
          </a:ln>
        </p:spPr>
        <p:txBody>
          <a:bodyPr spcFirstLastPara="1" wrap="square" lIns="121900" tIns="60950" rIns="121900" bIns="60950" anchor="t" anchorCtr="0">
            <a:noAutofit/>
          </a:bodyPr>
          <a:lstStyle/>
          <a:p>
            <a:pPr marL="0" marR="0" lvl="0" indent="0" algn="ctr" rtl="0">
              <a:spcBef>
                <a:spcPts val="0"/>
              </a:spcBef>
              <a:spcAft>
                <a:spcPts val="0"/>
              </a:spcAft>
              <a:buNone/>
            </a:pPr>
            <a:r>
              <a:rPr lang="en-US" b="1" dirty="0">
                <a:solidFill>
                  <a:schemeClr val="dk1"/>
                </a:solidFill>
                <a:latin typeface="Meiryo UI" panose="020B0604030504040204" pitchFamily="50" charset="-128"/>
                <a:ea typeface="Meiryo UI" panose="020B0604030504040204" pitchFamily="50" charset="-128"/>
              </a:rPr>
              <a:t>1 x 2.5GbE </a:t>
            </a:r>
            <a:r>
              <a:rPr lang="en-US" b="1" dirty="0" err="1">
                <a:solidFill>
                  <a:schemeClr val="dk1"/>
                </a:solidFill>
                <a:latin typeface="Meiryo UI" panose="020B0604030504040204" pitchFamily="50" charset="-128"/>
                <a:ea typeface="Meiryo UI" panose="020B0604030504040204" pitchFamily="50" charset="-128"/>
              </a:rPr>
              <a:t>Windows</a:t>
            </a:r>
            <a:r>
              <a:rPr lang="en-US" b="1" dirty="0" err="1" smtClean="0">
                <a:solidFill>
                  <a:schemeClr val="dk1"/>
                </a:solidFill>
                <a:latin typeface="Meiryo UI" panose="020B0604030504040204" pitchFamily="50" charset="-128"/>
                <a:ea typeface="Meiryo UI" panose="020B0604030504040204" pitchFamily="50" charset="-128"/>
              </a:rPr>
              <a:t>ファイル転送</a:t>
            </a:r>
            <a:r>
              <a:rPr lang="en-US" b="1" dirty="0" smtClean="0">
                <a:solidFill>
                  <a:schemeClr val="dk1"/>
                </a:solidFill>
                <a:latin typeface="Meiryo UI" panose="020B0604030504040204" pitchFamily="50" charset="-128"/>
                <a:ea typeface="Meiryo UI" panose="020B0604030504040204" pitchFamily="50" charset="-128"/>
              </a:rPr>
              <a:t> (10GB</a:t>
            </a:r>
            <a:r>
              <a:rPr lang="en-US" b="1" dirty="0">
                <a:solidFill>
                  <a:schemeClr val="dk1"/>
                </a:solidFill>
                <a:latin typeface="Meiryo UI" panose="020B0604030504040204" pitchFamily="50" charset="-128"/>
                <a:ea typeface="Meiryo UI" panose="020B0604030504040204" pitchFamily="50" charset="-128"/>
              </a:rPr>
              <a:t>)</a:t>
            </a:r>
            <a:endParaRPr b="1" dirty="0">
              <a:solidFill>
                <a:schemeClr val="dk1"/>
              </a:solidFill>
              <a:latin typeface="Meiryo UI" panose="020B0604030504040204" pitchFamily="50" charset="-128"/>
              <a:ea typeface="Meiryo UI" panose="020B0604030504040204" pitchFamily="50" charset="-128"/>
            </a:endParaRPr>
          </a:p>
          <a:p>
            <a:pPr marL="0" marR="0" lvl="0" indent="0" algn="ctr" rtl="0">
              <a:spcBef>
                <a:spcPts val="0"/>
              </a:spcBef>
              <a:spcAft>
                <a:spcPts val="0"/>
              </a:spcAft>
              <a:buNone/>
            </a:pPr>
            <a:r>
              <a:rPr lang="en-US" b="1" dirty="0" err="1">
                <a:solidFill>
                  <a:schemeClr val="dk1"/>
                </a:solidFill>
                <a:latin typeface="Meiryo UI" panose="020B0604030504040204" pitchFamily="50" charset="-128"/>
                <a:ea typeface="Meiryo UI" panose="020B0604030504040204" pitchFamily="50" charset="-128"/>
              </a:rPr>
              <a:t>NAS暗号化ボリューム</a:t>
            </a:r>
            <a:endParaRPr b="1" dirty="0">
              <a:solidFill>
                <a:schemeClr val="dk1"/>
              </a:solidFill>
              <a:latin typeface="Meiryo UI" panose="020B0604030504040204" pitchFamily="50" charset="-128"/>
              <a:ea typeface="Meiryo UI" panose="020B0604030504040204" pitchFamily="50" charset="-128"/>
            </a:endParaRPr>
          </a:p>
        </p:txBody>
      </p:sp>
      <p:sp>
        <p:nvSpPr>
          <p:cNvPr id="391" name="Google Shape;391;p23"/>
          <p:cNvSpPr txBox="1"/>
          <p:nvPr/>
        </p:nvSpPr>
        <p:spPr>
          <a:xfrm>
            <a:off x="3876717" y="5720978"/>
            <a:ext cx="1291521" cy="384711"/>
          </a:xfrm>
          <a:prstGeom prst="rect">
            <a:avLst/>
          </a:prstGeom>
          <a:noFill/>
          <a:ln>
            <a:noFill/>
          </a:ln>
        </p:spPr>
        <p:txBody>
          <a:bodyPr spcFirstLastPara="1" wrap="square" lIns="121900" tIns="60950" rIns="121900" bIns="60950" anchor="t" anchorCtr="0">
            <a:noAutofit/>
          </a:bodyPr>
          <a:lstStyle/>
          <a:p>
            <a:pPr marL="0" marR="0" lvl="0" indent="0" algn="ctr" rtl="0">
              <a:spcBef>
                <a:spcPts val="0"/>
              </a:spcBef>
              <a:spcAft>
                <a:spcPts val="0"/>
              </a:spcAft>
              <a:buNone/>
            </a:pPr>
            <a:r>
              <a:rPr lang="en-US" sz="1700" b="1" dirty="0" err="1">
                <a:solidFill>
                  <a:schemeClr val="dk1"/>
                </a:solidFill>
                <a:latin typeface="Meiryo UI" panose="020B0604030504040204" pitchFamily="50" charset="-128"/>
                <a:ea typeface="Meiryo UI" panose="020B0604030504040204" pitchFamily="50" charset="-128"/>
              </a:rPr>
              <a:t>ダウンロード</a:t>
            </a:r>
            <a:endParaRPr dirty="0">
              <a:latin typeface="Meiryo UI" panose="020B0604030504040204" pitchFamily="50" charset="-128"/>
              <a:ea typeface="Meiryo UI" panose="020B0604030504040204" pitchFamily="50" charset="-128"/>
            </a:endParaRPr>
          </a:p>
        </p:txBody>
      </p:sp>
      <p:sp>
        <p:nvSpPr>
          <p:cNvPr id="392" name="Google Shape;392;p23"/>
          <p:cNvSpPr txBox="1"/>
          <p:nvPr/>
        </p:nvSpPr>
        <p:spPr>
          <a:xfrm>
            <a:off x="2287723" y="5719294"/>
            <a:ext cx="1384100" cy="386395"/>
          </a:xfrm>
          <a:prstGeom prst="rect">
            <a:avLst/>
          </a:prstGeom>
          <a:noFill/>
          <a:ln>
            <a:noFill/>
          </a:ln>
        </p:spPr>
        <p:txBody>
          <a:bodyPr spcFirstLastPara="1" wrap="square" lIns="121900" tIns="60950" rIns="121900" bIns="60950" anchor="t" anchorCtr="0">
            <a:noAutofit/>
          </a:bodyPr>
          <a:lstStyle/>
          <a:p>
            <a:pPr marL="0" marR="0" lvl="0" indent="0" algn="ctr" rtl="0">
              <a:spcBef>
                <a:spcPts val="0"/>
              </a:spcBef>
              <a:spcAft>
                <a:spcPts val="0"/>
              </a:spcAft>
              <a:buNone/>
            </a:pPr>
            <a:r>
              <a:rPr lang="en-US" sz="1700" b="1" dirty="0" err="1">
                <a:solidFill>
                  <a:schemeClr val="dk1"/>
                </a:solidFill>
                <a:latin typeface="Meiryo UI" panose="020B0604030504040204" pitchFamily="50" charset="-128"/>
                <a:ea typeface="Meiryo UI" panose="020B0604030504040204" pitchFamily="50" charset="-128"/>
              </a:rPr>
              <a:t>アップロード</a:t>
            </a:r>
            <a:endParaRPr dirty="0">
              <a:latin typeface="Meiryo UI" panose="020B0604030504040204" pitchFamily="50" charset="-128"/>
              <a:ea typeface="Meiryo UI" panose="020B0604030504040204" pitchFamily="50" charset="-128"/>
            </a:endParaRPr>
          </a:p>
        </p:txBody>
      </p:sp>
      <p:sp>
        <p:nvSpPr>
          <p:cNvPr id="393" name="Google Shape;393;p23"/>
          <p:cNvSpPr txBox="1"/>
          <p:nvPr/>
        </p:nvSpPr>
        <p:spPr>
          <a:xfrm rot="-5400000">
            <a:off x="633767" y="5279534"/>
            <a:ext cx="855512" cy="29745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333" dirty="0">
                <a:solidFill>
                  <a:schemeClr val="lt1"/>
                </a:solidFill>
                <a:latin typeface="Meiryo UI" panose="020B0604030504040204" pitchFamily="50" charset="-128"/>
                <a:ea typeface="Meiryo UI" panose="020B0604030504040204" pitchFamily="50" charset="-128"/>
              </a:rPr>
              <a:t>（MB /秒）</a:t>
            </a:r>
            <a:endParaRPr sz="1333" dirty="0">
              <a:solidFill>
                <a:schemeClr val="lt1"/>
              </a:solidFill>
              <a:latin typeface="Meiryo UI" panose="020B0604030504040204" pitchFamily="50" charset="-128"/>
              <a:ea typeface="Meiryo UI" panose="020B0604030504040204" pitchFamily="50" charset="-128"/>
              <a:sym typeface="Arial"/>
            </a:endParaRPr>
          </a:p>
        </p:txBody>
      </p:sp>
      <p:sp>
        <p:nvSpPr>
          <p:cNvPr id="394" name="Google Shape;394;p23"/>
          <p:cNvSpPr txBox="1"/>
          <p:nvPr/>
        </p:nvSpPr>
        <p:spPr>
          <a:xfrm>
            <a:off x="8532632" y="5726629"/>
            <a:ext cx="1320096" cy="384711"/>
          </a:xfrm>
          <a:prstGeom prst="rect">
            <a:avLst/>
          </a:prstGeom>
          <a:noFill/>
          <a:ln>
            <a:noFill/>
          </a:ln>
        </p:spPr>
        <p:txBody>
          <a:bodyPr spcFirstLastPara="1" wrap="square" lIns="121900" tIns="60950" rIns="121900" bIns="60950" anchor="t" anchorCtr="0">
            <a:noAutofit/>
          </a:bodyPr>
          <a:lstStyle/>
          <a:p>
            <a:pPr marL="0" marR="0" lvl="0" indent="0" algn="ctr" rtl="0">
              <a:spcBef>
                <a:spcPts val="0"/>
              </a:spcBef>
              <a:spcAft>
                <a:spcPts val="0"/>
              </a:spcAft>
              <a:buNone/>
            </a:pPr>
            <a:r>
              <a:rPr lang="en-US" sz="1700" b="1" dirty="0" err="1">
                <a:solidFill>
                  <a:schemeClr val="dk1"/>
                </a:solidFill>
                <a:latin typeface="Meiryo UI" panose="020B0604030504040204" pitchFamily="50" charset="-128"/>
                <a:ea typeface="Meiryo UI" panose="020B0604030504040204" pitchFamily="50" charset="-128"/>
              </a:rPr>
              <a:t>ダウンロード</a:t>
            </a:r>
            <a:endParaRPr dirty="0">
              <a:latin typeface="Meiryo UI" panose="020B0604030504040204" pitchFamily="50" charset="-128"/>
              <a:ea typeface="Meiryo UI" panose="020B0604030504040204" pitchFamily="50" charset="-128"/>
            </a:endParaRPr>
          </a:p>
        </p:txBody>
      </p:sp>
      <p:sp>
        <p:nvSpPr>
          <p:cNvPr id="395" name="Google Shape;395;p23"/>
          <p:cNvSpPr txBox="1"/>
          <p:nvPr/>
        </p:nvSpPr>
        <p:spPr>
          <a:xfrm>
            <a:off x="7036217" y="5716172"/>
            <a:ext cx="1289079" cy="421017"/>
          </a:xfrm>
          <a:prstGeom prst="rect">
            <a:avLst/>
          </a:prstGeom>
          <a:noFill/>
          <a:ln>
            <a:noFill/>
          </a:ln>
        </p:spPr>
        <p:txBody>
          <a:bodyPr spcFirstLastPara="1" wrap="square" lIns="121900" tIns="60950" rIns="121900" bIns="60950" anchor="t" anchorCtr="0">
            <a:noAutofit/>
          </a:bodyPr>
          <a:lstStyle/>
          <a:p>
            <a:pPr marL="0" marR="0" lvl="0" indent="0" algn="ctr" rtl="0">
              <a:spcBef>
                <a:spcPts val="0"/>
              </a:spcBef>
              <a:spcAft>
                <a:spcPts val="0"/>
              </a:spcAft>
              <a:buNone/>
            </a:pPr>
            <a:r>
              <a:rPr lang="en-US" sz="1700" b="1" dirty="0" err="1">
                <a:solidFill>
                  <a:schemeClr val="dk1"/>
                </a:solidFill>
                <a:latin typeface="Meiryo UI" panose="020B0604030504040204" pitchFamily="50" charset="-128"/>
                <a:ea typeface="Meiryo UI" panose="020B0604030504040204" pitchFamily="50" charset="-128"/>
              </a:rPr>
              <a:t>アップロード</a:t>
            </a:r>
            <a:endParaRPr sz="1733" b="1" dirty="0">
              <a:solidFill>
                <a:schemeClr val="dk1"/>
              </a:solidFill>
              <a:latin typeface="Meiryo UI" panose="020B0604030504040204" pitchFamily="50" charset="-128"/>
              <a:ea typeface="Meiryo UI" panose="020B0604030504040204" pitchFamily="50" charset="-128"/>
              <a:sym typeface="Arial"/>
            </a:endParaRPr>
          </a:p>
        </p:txBody>
      </p:sp>
      <p:sp>
        <p:nvSpPr>
          <p:cNvPr id="396" name="Google Shape;396;p23"/>
          <p:cNvSpPr/>
          <p:nvPr/>
        </p:nvSpPr>
        <p:spPr>
          <a:xfrm>
            <a:off x="1316743" y="5501259"/>
            <a:ext cx="284052" cy="30777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dirty="0">
                <a:solidFill>
                  <a:schemeClr val="lt1"/>
                </a:solidFill>
                <a:latin typeface="Meiryo UI" panose="020B0604030504040204" pitchFamily="50" charset="-128"/>
                <a:ea typeface="Meiryo UI" panose="020B0604030504040204" pitchFamily="50" charset="-128"/>
              </a:rPr>
              <a:t>0</a:t>
            </a:r>
            <a:endParaRPr sz="1400" dirty="0">
              <a:solidFill>
                <a:schemeClr val="lt1"/>
              </a:solidFill>
              <a:latin typeface="Meiryo UI" panose="020B0604030504040204" pitchFamily="50" charset="-128"/>
              <a:ea typeface="Meiryo UI" panose="020B0604030504040204" pitchFamily="50" charset="-128"/>
              <a:sym typeface="Arial"/>
            </a:endParaRPr>
          </a:p>
        </p:txBody>
      </p:sp>
      <p:sp>
        <p:nvSpPr>
          <p:cNvPr id="397" name="Google Shape;397;p23"/>
          <p:cNvSpPr/>
          <p:nvPr/>
        </p:nvSpPr>
        <p:spPr>
          <a:xfrm>
            <a:off x="1262235" y="5119677"/>
            <a:ext cx="383438" cy="30777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dirty="0">
                <a:solidFill>
                  <a:schemeClr val="lt1"/>
                </a:solidFill>
                <a:latin typeface="Meiryo UI" panose="020B0604030504040204" pitchFamily="50" charset="-128"/>
                <a:ea typeface="Meiryo UI" panose="020B0604030504040204" pitchFamily="50" charset="-128"/>
              </a:rPr>
              <a:t>50</a:t>
            </a:r>
            <a:endParaRPr sz="1400" dirty="0">
              <a:solidFill>
                <a:schemeClr val="lt1"/>
              </a:solidFill>
              <a:latin typeface="Meiryo UI" panose="020B0604030504040204" pitchFamily="50" charset="-128"/>
              <a:ea typeface="Meiryo UI" panose="020B0604030504040204" pitchFamily="50" charset="-128"/>
              <a:sym typeface="Arial"/>
            </a:endParaRPr>
          </a:p>
        </p:txBody>
      </p:sp>
      <p:sp>
        <p:nvSpPr>
          <p:cNvPr id="398" name="Google Shape;398;p23"/>
          <p:cNvSpPr/>
          <p:nvPr/>
        </p:nvSpPr>
        <p:spPr>
          <a:xfrm>
            <a:off x="1224135" y="4661896"/>
            <a:ext cx="482824" cy="30777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dirty="0">
                <a:solidFill>
                  <a:schemeClr val="lt1"/>
                </a:solidFill>
                <a:latin typeface="Meiryo UI" panose="020B0604030504040204" pitchFamily="50" charset="-128"/>
                <a:ea typeface="Meiryo UI" panose="020B0604030504040204" pitchFamily="50" charset="-128"/>
              </a:rPr>
              <a:t>100</a:t>
            </a:r>
            <a:endParaRPr sz="1400" dirty="0">
              <a:solidFill>
                <a:schemeClr val="lt1"/>
              </a:solidFill>
              <a:latin typeface="Meiryo UI" panose="020B0604030504040204" pitchFamily="50" charset="-128"/>
              <a:ea typeface="Meiryo UI" panose="020B0604030504040204" pitchFamily="50" charset="-128"/>
              <a:sym typeface="Arial"/>
            </a:endParaRPr>
          </a:p>
        </p:txBody>
      </p:sp>
      <p:sp>
        <p:nvSpPr>
          <p:cNvPr id="399" name="Google Shape;399;p23"/>
          <p:cNvSpPr/>
          <p:nvPr/>
        </p:nvSpPr>
        <p:spPr>
          <a:xfrm>
            <a:off x="1224135" y="4242213"/>
            <a:ext cx="482824" cy="30777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dirty="0">
                <a:solidFill>
                  <a:schemeClr val="lt1"/>
                </a:solidFill>
                <a:latin typeface="Meiryo UI" panose="020B0604030504040204" pitchFamily="50" charset="-128"/>
                <a:ea typeface="Meiryo UI" panose="020B0604030504040204" pitchFamily="50" charset="-128"/>
              </a:rPr>
              <a:t>150</a:t>
            </a:r>
            <a:endParaRPr sz="1400" dirty="0">
              <a:solidFill>
                <a:schemeClr val="lt1"/>
              </a:solidFill>
              <a:latin typeface="Meiryo UI" panose="020B0604030504040204" pitchFamily="50" charset="-128"/>
              <a:ea typeface="Meiryo UI" panose="020B0604030504040204" pitchFamily="50" charset="-128"/>
              <a:sym typeface="Arial"/>
            </a:endParaRPr>
          </a:p>
        </p:txBody>
      </p:sp>
      <p:sp>
        <p:nvSpPr>
          <p:cNvPr id="400" name="Google Shape;400;p23"/>
          <p:cNvSpPr/>
          <p:nvPr/>
        </p:nvSpPr>
        <p:spPr>
          <a:xfrm>
            <a:off x="1224135" y="3822532"/>
            <a:ext cx="482824" cy="30777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dirty="0">
                <a:solidFill>
                  <a:schemeClr val="lt1"/>
                </a:solidFill>
                <a:latin typeface="Meiryo UI" panose="020B0604030504040204" pitchFamily="50" charset="-128"/>
                <a:ea typeface="Meiryo UI" panose="020B0604030504040204" pitchFamily="50" charset="-128"/>
              </a:rPr>
              <a:t>200</a:t>
            </a:r>
            <a:endParaRPr sz="1400" dirty="0">
              <a:solidFill>
                <a:schemeClr val="lt1"/>
              </a:solidFill>
              <a:latin typeface="Meiryo UI" panose="020B0604030504040204" pitchFamily="50" charset="-128"/>
              <a:ea typeface="Meiryo UI" panose="020B0604030504040204" pitchFamily="50" charset="-128"/>
              <a:sym typeface="Arial"/>
            </a:endParaRPr>
          </a:p>
        </p:txBody>
      </p:sp>
      <p:sp>
        <p:nvSpPr>
          <p:cNvPr id="401" name="Google Shape;401;p23"/>
          <p:cNvSpPr/>
          <p:nvPr/>
        </p:nvSpPr>
        <p:spPr>
          <a:xfrm>
            <a:off x="1208202" y="3402849"/>
            <a:ext cx="482824" cy="30777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dirty="0">
                <a:solidFill>
                  <a:schemeClr val="lt1"/>
                </a:solidFill>
                <a:latin typeface="Meiryo UI" panose="020B0604030504040204" pitchFamily="50" charset="-128"/>
                <a:ea typeface="Meiryo UI" panose="020B0604030504040204" pitchFamily="50" charset="-128"/>
              </a:rPr>
              <a:t>250</a:t>
            </a:r>
            <a:endParaRPr sz="1400" dirty="0">
              <a:solidFill>
                <a:schemeClr val="lt1"/>
              </a:solidFill>
              <a:latin typeface="Meiryo UI" panose="020B0604030504040204" pitchFamily="50" charset="-128"/>
              <a:ea typeface="Meiryo UI" panose="020B0604030504040204" pitchFamily="50" charset="-128"/>
              <a:sym typeface="Arial"/>
            </a:endParaRPr>
          </a:p>
        </p:txBody>
      </p:sp>
      <p:sp>
        <p:nvSpPr>
          <p:cNvPr id="402" name="Google Shape;402;p23"/>
          <p:cNvSpPr/>
          <p:nvPr/>
        </p:nvSpPr>
        <p:spPr>
          <a:xfrm>
            <a:off x="4177266" y="3158999"/>
            <a:ext cx="667990" cy="2494388"/>
          </a:xfrm>
          <a:prstGeom prst="rect">
            <a:avLst/>
          </a:prstGeom>
          <a:gradFill>
            <a:gsLst>
              <a:gs pos="0">
                <a:srgbClr val="F7942F"/>
              </a:gs>
              <a:gs pos="100000">
                <a:srgbClr val="EF206D"/>
              </a:gs>
            </a:gsLst>
            <a:lin ang="5400000" scaled="0"/>
          </a:gradFill>
          <a:ln>
            <a:noFill/>
          </a:ln>
          <a:effectLst>
            <a:outerShdw blurRad="50800" dist="38100" dir="2700000" algn="tl" rotWithShape="0">
              <a:srgbClr val="000000">
                <a:alpha val="40000"/>
              </a:srgbClr>
            </a:outerShdw>
          </a:effectLst>
        </p:spPr>
        <p:txBody>
          <a:bodyPr spcFirstLastPara="1" wrap="square" lIns="121900" tIns="60925" rIns="121900" bIns="60925" anchor="ctr" anchorCtr="0">
            <a:noAutofit/>
          </a:bodyPr>
          <a:lstStyle/>
          <a:p>
            <a:pPr marL="0" marR="0" lvl="0" indent="0" algn="ctr" rtl="0">
              <a:spcBef>
                <a:spcPts val="0"/>
              </a:spcBef>
              <a:spcAft>
                <a:spcPts val="0"/>
              </a:spcAft>
              <a:buNone/>
            </a:pPr>
            <a:endParaRPr sz="2533" dirty="0">
              <a:solidFill>
                <a:schemeClr val="lt1"/>
              </a:solidFill>
              <a:latin typeface="Meiryo UI" panose="020B0604030504040204" pitchFamily="50" charset="-128"/>
              <a:ea typeface="Meiryo UI" panose="020B0604030504040204" pitchFamily="50" charset="-128"/>
              <a:sym typeface="Arial"/>
            </a:endParaRPr>
          </a:p>
        </p:txBody>
      </p:sp>
      <p:sp>
        <p:nvSpPr>
          <p:cNvPr id="403" name="Google Shape;403;p23"/>
          <p:cNvSpPr/>
          <p:nvPr/>
        </p:nvSpPr>
        <p:spPr>
          <a:xfrm>
            <a:off x="7349350" y="3207121"/>
            <a:ext cx="681887" cy="2450133"/>
          </a:xfrm>
          <a:prstGeom prst="rect">
            <a:avLst/>
          </a:prstGeom>
          <a:gradFill>
            <a:gsLst>
              <a:gs pos="0">
                <a:srgbClr val="83FFE4"/>
              </a:gs>
              <a:gs pos="100000">
                <a:srgbClr val="254BFF"/>
              </a:gs>
            </a:gsLst>
            <a:lin ang="5400000" scaled="0"/>
          </a:gradFill>
          <a:ln>
            <a:noFill/>
          </a:ln>
          <a:effectLst>
            <a:outerShdw blurRad="50800" dist="38100" dir="2700000" algn="tl" rotWithShape="0">
              <a:srgbClr val="000000">
                <a:alpha val="40000"/>
              </a:srgbClr>
            </a:outerShdw>
          </a:effectLst>
        </p:spPr>
        <p:txBody>
          <a:bodyPr spcFirstLastPara="1" wrap="square" lIns="121900" tIns="60925" rIns="121900" bIns="60925" anchor="ctr" anchorCtr="0">
            <a:noAutofit/>
          </a:bodyPr>
          <a:lstStyle/>
          <a:p>
            <a:pPr marL="0" marR="0" lvl="0" indent="0" algn="ctr" rtl="0">
              <a:spcBef>
                <a:spcPts val="0"/>
              </a:spcBef>
              <a:spcAft>
                <a:spcPts val="0"/>
              </a:spcAft>
              <a:buNone/>
            </a:pPr>
            <a:endParaRPr sz="2533" dirty="0">
              <a:solidFill>
                <a:schemeClr val="lt1"/>
              </a:solidFill>
              <a:latin typeface="Meiryo UI" panose="020B0604030504040204" pitchFamily="50" charset="-128"/>
              <a:ea typeface="Meiryo UI" panose="020B0604030504040204" pitchFamily="50" charset="-128"/>
              <a:sym typeface="Arial"/>
            </a:endParaRPr>
          </a:p>
        </p:txBody>
      </p:sp>
      <p:sp>
        <p:nvSpPr>
          <p:cNvPr id="404" name="Google Shape;404;p23"/>
          <p:cNvSpPr txBox="1"/>
          <p:nvPr/>
        </p:nvSpPr>
        <p:spPr>
          <a:xfrm>
            <a:off x="2719190" y="3154002"/>
            <a:ext cx="664852" cy="369332"/>
          </a:xfrm>
          <a:prstGeom prst="rect">
            <a:avLst/>
          </a:prstGeom>
          <a:noFill/>
          <a:ln>
            <a:noFill/>
          </a:ln>
        </p:spPr>
        <p:txBody>
          <a:bodyPr spcFirstLastPara="1" wrap="square" lIns="121900" tIns="60950" rIns="121900" bIns="60950" anchor="t" anchorCtr="0">
            <a:noAutofit/>
          </a:bodyPr>
          <a:lstStyle/>
          <a:p>
            <a:pPr marL="0" marR="0" lvl="0" indent="0" algn="ctr" rtl="0">
              <a:spcBef>
                <a:spcPts val="0"/>
              </a:spcBef>
              <a:spcAft>
                <a:spcPts val="0"/>
              </a:spcAft>
              <a:buNone/>
            </a:pPr>
            <a:r>
              <a:rPr lang="en-US" sz="1600" b="1" dirty="0">
                <a:solidFill>
                  <a:schemeClr val="dk1"/>
                </a:solidFill>
                <a:latin typeface="Meiryo UI" panose="020B0604030504040204" pitchFamily="50" charset="-128"/>
                <a:ea typeface="Meiryo UI" panose="020B0604030504040204" pitchFamily="50" charset="-128"/>
              </a:rPr>
              <a:t>295</a:t>
            </a:r>
            <a:endParaRPr dirty="0">
              <a:latin typeface="Meiryo UI" panose="020B0604030504040204" pitchFamily="50" charset="-128"/>
              <a:ea typeface="Meiryo UI" panose="020B0604030504040204" pitchFamily="50" charset="-128"/>
            </a:endParaRPr>
          </a:p>
        </p:txBody>
      </p:sp>
      <p:sp>
        <p:nvSpPr>
          <p:cNvPr id="405" name="Google Shape;405;p23"/>
          <p:cNvSpPr txBox="1"/>
          <p:nvPr/>
        </p:nvSpPr>
        <p:spPr>
          <a:xfrm>
            <a:off x="4179395" y="3156895"/>
            <a:ext cx="664852" cy="369332"/>
          </a:xfrm>
          <a:prstGeom prst="rect">
            <a:avLst/>
          </a:prstGeom>
          <a:noFill/>
          <a:ln>
            <a:noFill/>
          </a:ln>
        </p:spPr>
        <p:txBody>
          <a:bodyPr spcFirstLastPara="1" wrap="square" lIns="121900" tIns="60950" rIns="121900" bIns="60950" anchor="t" anchorCtr="0">
            <a:noAutofit/>
          </a:bodyPr>
          <a:lstStyle/>
          <a:p>
            <a:pPr marL="0" marR="0" lvl="0" indent="0" algn="ctr" rtl="0">
              <a:spcBef>
                <a:spcPts val="0"/>
              </a:spcBef>
              <a:spcAft>
                <a:spcPts val="0"/>
              </a:spcAft>
              <a:buNone/>
            </a:pPr>
            <a:r>
              <a:rPr lang="en-US" sz="1600" b="1" dirty="0">
                <a:solidFill>
                  <a:schemeClr val="dk1"/>
                </a:solidFill>
                <a:latin typeface="Meiryo UI" panose="020B0604030504040204" pitchFamily="50" charset="-128"/>
                <a:ea typeface="Meiryo UI" panose="020B0604030504040204" pitchFamily="50" charset="-128"/>
              </a:rPr>
              <a:t>295</a:t>
            </a:r>
            <a:endParaRPr sz="1600" b="1" dirty="0">
              <a:solidFill>
                <a:schemeClr val="dk1"/>
              </a:solidFill>
              <a:latin typeface="Meiryo UI" panose="020B0604030504040204" pitchFamily="50" charset="-128"/>
              <a:ea typeface="Meiryo UI" panose="020B0604030504040204" pitchFamily="50" charset="-128"/>
              <a:sym typeface="Arial"/>
            </a:endParaRPr>
          </a:p>
        </p:txBody>
      </p:sp>
      <p:sp>
        <p:nvSpPr>
          <p:cNvPr id="406" name="Google Shape;406;p23"/>
          <p:cNvSpPr/>
          <p:nvPr/>
        </p:nvSpPr>
        <p:spPr>
          <a:xfrm>
            <a:off x="8830110" y="3162301"/>
            <a:ext cx="667990" cy="2507530"/>
          </a:xfrm>
          <a:prstGeom prst="rect">
            <a:avLst/>
          </a:prstGeom>
          <a:gradFill>
            <a:gsLst>
              <a:gs pos="0">
                <a:srgbClr val="F7942F"/>
              </a:gs>
              <a:gs pos="100000">
                <a:srgbClr val="EF206D"/>
              </a:gs>
            </a:gsLst>
            <a:lin ang="5400000" scaled="0"/>
          </a:gradFill>
          <a:ln>
            <a:noFill/>
          </a:ln>
          <a:effectLst>
            <a:outerShdw blurRad="50800" dist="38100" dir="2700000" algn="tl" rotWithShape="0">
              <a:srgbClr val="000000">
                <a:alpha val="40000"/>
              </a:srgbClr>
            </a:outerShdw>
          </a:effectLst>
        </p:spPr>
        <p:txBody>
          <a:bodyPr spcFirstLastPara="1" wrap="square" lIns="121900" tIns="60925" rIns="121900" bIns="60925" anchor="ctr" anchorCtr="0">
            <a:noAutofit/>
          </a:bodyPr>
          <a:lstStyle/>
          <a:p>
            <a:pPr marL="0" marR="0" lvl="0" indent="0" algn="ctr" rtl="0">
              <a:spcBef>
                <a:spcPts val="0"/>
              </a:spcBef>
              <a:spcAft>
                <a:spcPts val="0"/>
              </a:spcAft>
              <a:buNone/>
            </a:pPr>
            <a:endParaRPr sz="2533" dirty="0">
              <a:solidFill>
                <a:schemeClr val="lt1"/>
              </a:solidFill>
              <a:latin typeface="Meiryo UI" panose="020B0604030504040204" pitchFamily="50" charset="-128"/>
              <a:ea typeface="Meiryo UI" panose="020B0604030504040204" pitchFamily="50" charset="-128"/>
              <a:sym typeface="Arial"/>
            </a:endParaRPr>
          </a:p>
        </p:txBody>
      </p:sp>
      <p:sp>
        <p:nvSpPr>
          <p:cNvPr id="407" name="Google Shape;407;p23"/>
          <p:cNvSpPr txBox="1"/>
          <p:nvPr/>
        </p:nvSpPr>
        <p:spPr>
          <a:xfrm>
            <a:off x="7357866" y="3192538"/>
            <a:ext cx="664852" cy="369332"/>
          </a:xfrm>
          <a:prstGeom prst="rect">
            <a:avLst/>
          </a:prstGeom>
          <a:noFill/>
          <a:ln>
            <a:noFill/>
          </a:ln>
        </p:spPr>
        <p:txBody>
          <a:bodyPr spcFirstLastPara="1" wrap="square" lIns="121900" tIns="60950" rIns="121900" bIns="60950" anchor="t" anchorCtr="0">
            <a:noAutofit/>
          </a:bodyPr>
          <a:lstStyle/>
          <a:p>
            <a:pPr marL="0" marR="0" lvl="0" indent="0" algn="ctr" rtl="0">
              <a:spcBef>
                <a:spcPts val="0"/>
              </a:spcBef>
              <a:spcAft>
                <a:spcPts val="0"/>
              </a:spcAft>
              <a:buNone/>
            </a:pPr>
            <a:r>
              <a:rPr lang="en-US" sz="1600" b="1" dirty="0">
                <a:solidFill>
                  <a:schemeClr val="dk1"/>
                </a:solidFill>
                <a:latin typeface="Meiryo UI" panose="020B0604030504040204" pitchFamily="50" charset="-128"/>
                <a:ea typeface="Meiryo UI" panose="020B0604030504040204" pitchFamily="50" charset="-128"/>
              </a:rPr>
              <a:t>294</a:t>
            </a:r>
            <a:endParaRPr sz="1600" b="1" dirty="0">
              <a:solidFill>
                <a:schemeClr val="dk1"/>
              </a:solidFill>
              <a:latin typeface="Meiryo UI" panose="020B0604030504040204" pitchFamily="50" charset="-128"/>
              <a:ea typeface="Meiryo UI" panose="020B0604030504040204" pitchFamily="50" charset="-128"/>
              <a:sym typeface="Arial"/>
            </a:endParaRPr>
          </a:p>
        </p:txBody>
      </p:sp>
      <p:sp>
        <p:nvSpPr>
          <p:cNvPr id="408" name="Google Shape;408;p23"/>
          <p:cNvSpPr txBox="1"/>
          <p:nvPr/>
        </p:nvSpPr>
        <p:spPr>
          <a:xfrm>
            <a:off x="8826918" y="3208511"/>
            <a:ext cx="664852" cy="369332"/>
          </a:xfrm>
          <a:prstGeom prst="rect">
            <a:avLst/>
          </a:prstGeom>
          <a:noFill/>
          <a:ln>
            <a:noFill/>
          </a:ln>
        </p:spPr>
        <p:txBody>
          <a:bodyPr spcFirstLastPara="1" wrap="square" lIns="121900" tIns="60950" rIns="121900" bIns="60950" anchor="t" anchorCtr="0">
            <a:noAutofit/>
          </a:bodyPr>
          <a:lstStyle/>
          <a:p>
            <a:pPr marL="0" marR="0" lvl="0" indent="0" algn="ctr" rtl="0">
              <a:spcBef>
                <a:spcPts val="0"/>
              </a:spcBef>
              <a:spcAft>
                <a:spcPts val="0"/>
              </a:spcAft>
              <a:buNone/>
            </a:pPr>
            <a:r>
              <a:rPr lang="en-US" sz="1600" b="1" dirty="0">
                <a:solidFill>
                  <a:schemeClr val="dk1"/>
                </a:solidFill>
                <a:latin typeface="Meiryo UI" panose="020B0604030504040204" pitchFamily="50" charset="-128"/>
                <a:ea typeface="Meiryo UI" panose="020B0604030504040204" pitchFamily="50" charset="-128"/>
              </a:rPr>
              <a:t>295</a:t>
            </a:r>
            <a:endParaRPr dirty="0">
              <a:latin typeface="Meiryo UI" panose="020B0604030504040204" pitchFamily="50" charset="-128"/>
              <a:ea typeface="Meiryo UI" panose="020B0604030504040204" pitchFamily="50" charset="-128"/>
            </a:endParaRPr>
          </a:p>
        </p:txBody>
      </p:sp>
      <p:sp>
        <p:nvSpPr>
          <p:cNvPr id="409" name="Google Shape;409;p23"/>
          <p:cNvSpPr/>
          <p:nvPr/>
        </p:nvSpPr>
        <p:spPr>
          <a:xfrm>
            <a:off x="1696643" y="6004850"/>
            <a:ext cx="5246994" cy="492432"/>
          </a:xfrm>
          <a:prstGeom prst="rect">
            <a:avLst/>
          </a:prstGeom>
          <a:noFill/>
          <a:ln>
            <a:noFill/>
          </a:ln>
        </p:spPr>
        <p:txBody>
          <a:bodyPr spcFirstLastPara="1" wrap="square" lIns="121900" tIns="60950" rIns="121900" bIns="60950" anchor="t" anchorCtr="0">
            <a:noAutofit/>
          </a:bodyPr>
          <a:lstStyle/>
          <a:p>
            <a:pPr marL="0" marR="0" lvl="0" indent="0" algn="l" rtl="0">
              <a:spcBef>
                <a:spcPts val="0"/>
              </a:spcBef>
              <a:spcAft>
                <a:spcPts val="0"/>
              </a:spcAft>
              <a:buNone/>
            </a:pPr>
            <a:r>
              <a:rPr lang="en-US" sz="800" dirty="0" err="1" smtClean="0">
                <a:solidFill>
                  <a:schemeClr val="dk1"/>
                </a:solidFill>
                <a:latin typeface="Meiryo UI" panose="020B0604030504040204" pitchFamily="50" charset="-128"/>
                <a:ea typeface="Meiryo UI" panose="020B0604030504040204" pitchFamily="50" charset="-128"/>
              </a:rPr>
              <a:t>環境</a:t>
            </a:r>
            <a:r>
              <a:rPr lang="en-US" sz="800" dirty="0" smtClean="0">
                <a:solidFill>
                  <a:schemeClr val="dk1"/>
                </a:solidFill>
                <a:latin typeface="Meiryo UI" panose="020B0604030504040204" pitchFamily="50" charset="-128"/>
                <a:ea typeface="Meiryo UI" panose="020B0604030504040204" pitchFamily="50" charset="-128"/>
              </a:rPr>
              <a:t>:</a:t>
            </a:r>
          </a:p>
          <a:p>
            <a:pPr marL="0" marR="0" lvl="0" indent="0" algn="l" rtl="0">
              <a:spcBef>
                <a:spcPts val="0"/>
              </a:spcBef>
              <a:spcAft>
                <a:spcPts val="0"/>
              </a:spcAft>
              <a:buNone/>
            </a:pPr>
            <a:r>
              <a:rPr lang="en-US" sz="800" dirty="0" smtClean="0">
                <a:solidFill>
                  <a:schemeClr val="dk1"/>
                </a:solidFill>
                <a:latin typeface="Meiryo UI" panose="020B0604030504040204" pitchFamily="50" charset="-128"/>
                <a:ea typeface="Meiryo UI" panose="020B0604030504040204" pitchFamily="50" charset="-128"/>
              </a:rPr>
              <a:t>NAS </a:t>
            </a:r>
            <a:r>
              <a:rPr lang="en-US" sz="800" dirty="0">
                <a:solidFill>
                  <a:schemeClr val="dk1"/>
                </a:solidFill>
                <a:latin typeface="Meiryo UI" panose="020B0604030504040204" pitchFamily="50" charset="-128"/>
                <a:ea typeface="Meiryo UI" panose="020B0604030504040204" pitchFamily="50" charset="-128"/>
              </a:rPr>
              <a:t>| TS-453E、QTS 5.0、4 x Samsung 860 Pro 512GB、RAID 5、シックボリューム</a:t>
            </a:r>
            <a:endParaRPr sz="800" dirty="0">
              <a:solidFill>
                <a:schemeClr val="dk1"/>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en-US" sz="800" dirty="0">
                <a:solidFill>
                  <a:schemeClr val="dk1"/>
                </a:solidFill>
                <a:latin typeface="Meiryo UI" panose="020B0604030504040204" pitchFamily="50" charset="-128"/>
                <a:ea typeface="Meiryo UI" panose="020B0604030504040204" pitchFamily="50" charset="-128"/>
              </a:rPr>
              <a:t>PC | Windows Server 2016 </a:t>
            </a:r>
            <a:r>
              <a:rPr lang="en-US" sz="800" dirty="0" err="1">
                <a:solidFill>
                  <a:schemeClr val="dk1"/>
                </a:solidFill>
                <a:latin typeface="Meiryo UI" panose="020B0604030504040204" pitchFamily="50" charset="-128"/>
                <a:ea typeface="Meiryo UI" panose="020B0604030504040204" pitchFamily="50" charset="-128"/>
              </a:rPr>
              <a:t>Standard、Intel</a:t>
            </a:r>
            <a:r>
              <a:rPr lang="en-US" sz="800" dirty="0">
                <a:solidFill>
                  <a:schemeClr val="dk1"/>
                </a:solidFill>
                <a:latin typeface="Meiryo UI" panose="020B0604030504040204" pitchFamily="50" charset="-128"/>
                <a:ea typeface="Meiryo UI" panose="020B0604030504040204" pitchFamily="50" charset="-128"/>
              </a:rPr>
              <a:t> Core i7-6700 3.4 GHz、64GB RAM</a:t>
            </a:r>
            <a:endParaRPr sz="800" dirty="0">
              <a:solidFill>
                <a:schemeClr val="dk1"/>
              </a:solidFill>
              <a:latin typeface="Meiryo UI" panose="020B0604030504040204" pitchFamily="50" charset="-128"/>
              <a:ea typeface="Meiryo UI" panose="020B0604030504040204" pitchFamily="50" charset="-128"/>
            </a:endParaRPr>
          </a:p>
        </p:txBody>
      </p:sp>
      <p:sp>
        <p:nvSpPr>
          <p:cNvPr id="410" name="Google Shape;410;p23"/>
          <p:cNvSpPr/>
          <p:nvPr/>
        </p:nvSpPr>
        <p:spPr>
          <a:xfrm>
            <a:off x="7158795" y="6137190"/>
            <a:ext cx="3837108" cy="246211"/>
          </a:xfrm>
          <a:prstGeom prst="rect">
            <a:avLst/>
          </a:prstGeom>
          <a:noFill/>
          <a:ln>
            <a:noFill/>
          </a:ln>
        </p:spPr>
        <p:txBody>
          <a:bodyPr spcFirstLastPara="1" wrap="square" lIns="121900" tIns="60950" rIns="121900" bIns="60950" anchor="t" anchorCtr="0">
            <a:noAutofit/>
          </a:bodyPr>
          <a:lstStyle/>
          <a:p>
            <a:pPr marL="0" marR="0" lvl="0" indent="0" algn="l" rtl="0">
              <a:spcBef>
                <a:spcPts val="0"/>
              </a:spcBef>
              <a:spcAft>
                <a:spcPts val="0"/>
              </a:spcAft>
              <a:buNone/>
            </a:pPr>
            <a:r>
              <a:rPr lang="en-US" sz="800" dirty="0" err="1">
                <a:solidFill>
                  <a:schemeClr val="dk1"/>
                </a:solidFill>
                <a:latin typeface="Meiryo UI" panose="020B0604030504040204" pitchFamily="50" charset="-128"/>
                <a:ea typeface="Meiryo UI" panose="020B0604030504040204" pitchFamily="50" charset="-128"/>
              </a:rPr>
              <a:t>QNAP</a:t>
            </a:r>
            <a:r>
              <a:rPr lang="en-US" sz="800" dirty="0" err="1" smtClean="0">
                <a:solidFill>
                  <a:schemeClr val="dk1"/>
                </a:solidFill>
                <a:latin typeface="Meiryo UI" panose="020B0604030504040204" pitchFamily="50" charset="-128"/>
                <a:ea typeface="Meiryo UI" panose="020B0604030504040204" pitchFamily="50" charset="-128"/>
              </a:rPr>
              <a:t>ラボでテスト</a:t>
            </a:r>
            <a:r>
              <a:rPr lang="ja-JP" altLang="en-US" sz="800" dirty="0" smtClean="0">
                <a:solidFill>
                  <a:schemeClr val="dk1"/>
                </a:solidFill>
                <a:latin typeface="Meiryo UI" panose="020B0604030504040204" pitchFamily="50" charset="-128"/>
                <a:ea typeface="Meiryo UI" panose="020B0604030504040204" pitchFamily="50" charset="-128"/>
              </a:rPr>
              <a:t>されました</a:t>
            </a:r>
            <a:r>
              <a:rPr lang="en-US" sz="800" dirty="0" smtClean="0">
                <a:solidFill>
                  <a:schemeClr val="dk1"/>
                </a:solidFill>
                <a:latin typeface="Meiryo UI" panose="020B0604030504040204" pitchFamily="50" charset="-128"/>
                <a:ea typeface="Meiryo UI" panose="020B0604030504040204" pitchFamily="50" charset="-128"/>
              </a:rPr>
              <a:t>。</a:t>
            </a:r>
            <a:r>
              <a:rPr lang="en-US" sz="800" dirty="0" err="1">
                <a:solidFill>
                  <a:schemeClr val="dk1"/>
                </a:solidFill>
                <a:latin typeface="Meiryo UI" panose="020B0604030504040204" pitchFamily="50" charset="-128"/>
                <a:ea typeface="Meiryo UI" panose="020B0604030504040204" pitchFamily="50" charset="-128"/>
              </a:rPr>
              <a:t>数値は環境によって異なる場合があります</a:t>
            </a:r>
            <a:r>
              <a:rPr lang="en-US" sz="800" dirty="0">
                <a:solidFill>
                  <a:schemeClr val="dk1"/>
                </a:solidFill>
                <a:latin typeface="Meiryo UI" panose="020B0604030504040204" pitchFamily="50" charset="-128"/>
                <a:ea typeface="Meiryo UI" panose="020B0604030504040204" pitchFamily="50" charset="-128"/>
              </a:rPr>
              <a:t>。</a:t>
            </a:r>
            <a:endParaRPr dirty="0">
              <a:latin typeface="Meiryo UI" panose="020B0604030504040204" pitchFamily="50" charset="-128"/>
              <a:ea typeface="Meiryo UI" panose="020B0604030504040204" pitchFamily="50" charset="-128"/>
            </a:endParaRPr>
          </a:p>
        </p:txBody>
      </p:sp>
      <p:sp>
        <p:nvSpPr>
          <p:cNvPr id="411" name="Google Shape;411;p23"/>
          <p:cNvSpPr/>
          <p:nvPr/>
        </p:nvSpPr>
        <p:spPr>
          <a:xfrm>
            <a:off x="1208202" y="2917415"/>
            <a:ext cx="482824" cy="30777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dirty="0">
                <a:solidFill>
                  <a:schemeClr val="lt1"/>
                </a:solidFill>
                <a:latin typeface="Meiryo UI" panose="020B0604030504040204" pitchFamily="50" charset="-128"/>
                <a:ea typeface="Meiryo UI" panose="020B0604030504040204" pitchFamily="50" charset="-128"/>
              </a:rPr>
              <a:t>300</a:t>
            </a:r>
            <a:endParaRPr sz="1400" dirty="0">
              <a:solidFill>
                <a:schemeClr val="lt1"/>
              </a:solidFill>
              <a:latin typeface="Meiryo UI" panose="020B0604030504040204" pitchFamily="50" charset="-128"/>
              <a:ea typeface="Meiryo UI" panose="020B0604030504040204" pitchFamily="50" charset="-128"/>
              <a:sym typeface="Arial"/>
            </a:endParaRPr>
          </a:p>
        </p:txBody>
      </p:sp>
    </p:spTree>
  </p:cSld>
  <p:clrMapOvr>
    <a:masterClrMapping/>
  </p:clrMapOvr>
  <p:transition spd="med">
    <p:fade thruBlk="1"/>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416" name="Google Shape;416;p24"/>
          <p:cNvSpPr/>
          <p:nvPr/>
        </p:nvSpPr>
        <p:spPr>
          <a:xfrm>
            <a:off x="6433900" y="2527596"/>
            <a:ext cx="3973731" cy="3110408"/>
          </a:xfrm>
          <a:prstGeom prst="rect">
            <a:avLst/>
          </a:prstGeom>
          <a:gradFill>
            <a:gsLst>
              <a:gs pos="0">
                <a:srgbClr val="2189DF">
                  <a:alpha val="29803"/>
                </a:srgbClr>
              </a:gs>
              <a:gs pos="100000">
                <a:srgbClr val="17B0ED">
                  <a:alpha val="9803"/>
                </a:srgbClr>
              </a:gs>
            </a:gsLst>
            <a:lin ang="16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dirty="0">
              <a:solidFill>
                <a:schemeClr val="lt1"/>
              </a:solidFill>
              <a:latin typeface="Meiryo UI" panose="020B0604030504040204" pitchFamily="50" charset="-128"/>
              <a:ea typeface="Meiryo UI" panose="020B0604030504040204" pitchFamily="50" charset="-128"/>
              <a:sym typeface="Arial"/>
            </a:endParaRPr>
          </a:p>
        </p:txBody>
      </p:sp>
      <p:sp>
        <p:nvSpPr>
          <p:cNvPr id="417" name="Google Shape;417;p24"/>
          <p:cNvSpPr/>
          <p:nvPr/>
        </p:nvSpPr>
        <p:spPr>
          <a:xfrm>
            <a:off x="1819401" y="2527597"/>
            <a:ext cx="3862599" cy="3110407"/>
          </a:xfrm>
          <a:prstGeom prst="rect">
            <a:avLst/>
          </a:prstGeom>
          <a:gradFill>
            <a:gsLst>
              <a:gs pos="0">
                <a:srgbClr val="2189DF">
                  <a:alpha val="29803"/>
                </a:srgbClr>
              </a:gs>
              <a:gs pos="100000">
                <a:srgbClr val="17B0ED">
                  <a:alpha val="9803"/>
                </a:srgbClr>
              </a:gs>
            </a:gsLst>
            <a:lin ang="16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dirty="0">
              <a:solidFill>
                <a:schemeClr val="lt1"/>
              </a:solidFill>
              <a:latin typeface="Meiryo UI" panose="020B0604030504040204" pitchFamily="50" charset="-128"/>
              <a:ea typeface="Meiryo UI" panose="020B0604030504040204" pitchFamily="50" charset="-128"/>
              <a:sym typeface="Arial"/>
            </a:endParaRPr>
          </a:p>
        </p:txBody>
      </p:sp>
      <p:grpSp>
        <p:nvGrpSpPr>
          <p:cNvPr id="418" name="Google Shape;418;p24"/>
          <p:cNvGrpSpPr/>
          <p:nvPr/>
        </p:nvGrpSpPr>
        <p:grpSpPr>
          <a:xfrm>
            <a:off x="1819399" y="3072748"/>
            <a:ext cx="8588232" cy="2587953"/>
            <a:chOff x="1513809" y="2315008"/>
            <a:chExt cx="6120420" cy="1940965"/>
          </a:xfrm>
        </p:grpSpPr>
        <p:cxnSp>
          <p:nvCxnSpPr>
            <p:cNvPr id="419" name="Google Shape;419;p24"/>
            <p:cNvCxnSpPr/>
            <p:nvPr/>
          </p:nvCxnSpPr>
          <p:spPr>
            <a:xfrm>
              <a:off x="1513809" y="4227402"/>
              <a:ext cx="6120419" cy="28571"/>
            </a:xfrm>
            <a:prstGeom prst="straightConnector1">
              <a:avLst/>
            </a:prstGeom>
            <a:noFill/>
            <a:ln w="12700" cap="flat" cmpd="sng">
              <a:solidFill>
                <a:schemeClr val="lt1"/>
              </a:solidFill>
              <a:prstDash val="solid"/>
              <a:miter lim="800000"/>
              <a:headEnd type="none" w="sm" len="sm"/>
              <a:tailEnd type="none" w="sm" len="sm"/>
            </a:ln>
          </p:spPr>
        </p:cxnSp>
        <p:cxnSp>
          <p:nvCxnSpPr>
            <p:cNvPr id="420" name="Google Shape;420;p24"/>
            <p:cNvCxnSpPr/>
            <p:nvPr/>
          </p:nvCxnSpPr>
          <p:spPr>
            <a:xfrm>
              <a:off x="1513810" y="3933140"/>
              <a:ext cx="6120419" cy="0"/>
            </a:xfrm>
            <a:prstGeom prst="straightConnector1">
              <a:avLst/>
            </a:prstGeom>
            <a:noFill/>
            <a:ln w="12700" cap="flat" cmpd="sng">
              <a:solidFill>
                <a:schemeClr val="lt1"/>
              </a:solidFill>
              <a:prstDash val="solid"/>
              <a:miter lim="800000"/>
              <a:headEnd type="none" w="sm" len="sm"/>
              <a:tailEnd type="none" w="sm" len="sm"/>
            </a:ln>
          </p:spPr>
        </p:cxnSp>
        <p:cxnSp>
          <p:nvCxnSpPr>
            <p:cNvPr id="421" name="Google Shape;421;p24"/>
            <p:cNvCxnSpPr/>
            <p:nvPr/>
          </p:nvCxnSpPr>
          <p:spPr>
            <a:xfrm>
              <a:off x="1513810" y="3293951"/>
              <a:ext cx="6120419" cy="0"/>
            </a:xfrm>
            <a:prstGeom prst="straightConnector1">
              <a:avLst/>
            </a:prstGeom>
            <a:noFill/>
            <a:ln w="12700" cap="flat" cmpd="sng">
              <a:solidFill>
                <a:schemeClr val="lt1"/>
              </a:solidFill>
              <a:prstDash val="solid"/>
              <a:miter lim="800000"/>
              <a:headEnd type="none" w="sm" len="sm"/>
              <a:tailEnd type="none" w="sm" len="sm"/>
            </a:ln>
          </p:spPr>
        </p:cxnSp>
        <p:cxnSp>
          <p:nvCxnSpPr>
            <p:cNvPr id="422" name="Google Shape;422;p24"/>
            <p:cNvCxnSpPr/>
            <p:nvPr/>
          </p:nvCxnSpPr>
          <p:spPr>
            <a:xfrm>
              <a:off x="1513810" y="2981787"/>
              <a:ext cx="6120419" cy="0"/>
            </a:xfrm>
            <a:prstGeom prst="straightConnector1">
              <a:avLst/>
            </a:prstGeom>
            <a:noFill/>
            <a:ln w="12700" cap="flat" cmpd="sng">
              <a:solidFill>
                <a:schemeClr val="lt1"/>
              </a:solidFill>
              <a:prstDash val="solid"/>
              <a:miter lim="800000"/>
              <a:headEnd type="none" w="sm" len="sm"/>
              <a:tailEnd type="none" w="sm" len="sm"/>
            </a:ln>
          </p:spPr>
        </p:cxnSp>
        <p:cxnSp>
          <p:nvCxnSpPr>
            <p:cNvPr id="423" name="Google Shape;423;p24"/>
            <p:cNvCxnSpPr/>
            <p:nvPr/>
          </p:nvCxnSpPr>
          <p:spPr>
            <a:xfrm>
              <a:off x="1513810" y="2665528"/>
              <a:ext cx="6120419" cy="0"/>
            </a:xfrm>
            <a:prstGeom prst="straightConnector1">
              <a:avLst/>
            </a:prstGeom>
            <a:noFill/>
            <a:ln w="12700" cap="flat" cmpd="sng">
              <a:solidFill>
                <a:schemeClr val="lt1"/>
              </a:solidFill>
              <a:prstDash val="solid"/>
              <a:miter lim="800000"/>
              <a:headEnd type="none" w="sm" len="sm"/>
              <a:tailEnd type="none" w="sm" len="sm"/>
            </a:ln>
          </p:spPr>
        </p:cxnSp>
        <p:cxnSp>
          <p:nvCxnSpPr>
            <p:cNvPr id="424" name="Google Shape;424;p24"/>
            <p:cNvCxnSpPr/>
            <p:nvPr/>
          </p:nvCxnSpPr>
          <p:spPr>
            <a:xfrm>
              <a:off x="1513810" y="3604394"/>
              <a:ext cx="6120419" cy="0"/>
            </a:xfrm>
            <a:prstGeom prst="straightConnector1">
              <a:avLst/>
            </a:prstGeom>
            <a:noFill/>
            <a:ln w="12700" cap="flat" cmpd="sng">
              <a:solidFill>
                <a:schemeClr val="lt1"/>
              </a:solidFill>
              <a:prstDash val="solid"/>
              <a:miter lim="800000"/>
              <a:headEnd type="none" w="sm" len="sm"/>
              <a:tailEnd type="none" w="sm" len="sm"/>
            </a:ln>
          </p:spPr>
        </p:cxnSp>
        <p:cxnSp>
          <p:nvCxnSpPr>
            <p:cNvPr id="425" name="Google Shape;425;p24"/>
            <p:cNvCxnSpPr/>
            <p:nvPr/>
          </p:nvCxnSpPr>
          <p:spPr>
            <a:xfrm>
              <a:off x="1513810" y="2315008"/>
              <a:ext cx="6120419" cy="0"/>
            </a:xfrm>
            <a:prstGeom prst="straightConnector1">
              <a:avLst/>
            </a:prstGeom>
            <a:noFill/>
            <a:ln w="12700" cap="flat" cmpd="sng">
              <a:solidFill>
                <a:schemeClr val="lt1"/>
              </a:solidFill>
              <a:prstDash val="solid"/>
              <a:miter lim="800000"/>
              <a:headEnd type="none" w="sm" len="sm"/>
              <a:tailEnd type="none" w="sm" len="sm"/>
            </a:ln>
          </p:spPr>
        </p:cxnSp>
      </p:grpSp>
      <p:sp>
        <p:nvSpPr>
          <p:cNvPr id="426" name="Google Shape;426;p24"/>
          <p:cNvSpPr/>
          <p:nvPr/>
        </p:nvSpPr>
        <p:spPr>
          <a:xfrm>
            <a:off x="2737346" y="3158105"/>
            <a:ext cx="681887" cy="2479899"/>
          </a:xfrm>
          <a:prstGeom prst="rect">
            <a:avLst/>
          </a:prstGeom>
          <a:gradFill>
            <a:gsLst>
              <a:gs pos="0">
                <a:srgbClr val="83FFE4"/>
              </a:gs>
              <a:gs pos="100000">
                <a:srgbClr val="254BFF"/>
              </a:gs>
            </a:gsLst>
            <a:lin ang="5400000" scaled="0"/>
          </a:gradFill>
          <a:ln>
            <a:noFill/>
          </a:ln>
          <a:effectLst>
            <a:outerShdw blurRad="50800" dist="38100" dir="2700000" algn="tl" rotWithShape="0">
              <a:srgbClr val="000000">
                <a:alpha val="40000"/>
              </a:srgbClr>
            </a:outerShdw>
          </a:effectLst>
        </p:spPr>
        <p:txBody>
          <a:bodyPr spcFirstLastPara="1" wrap="square" lIns="121900" tIns="60925" rIns="121900" bIns="60925" anchor="ctr" anchorCtr="0">
            <a:noAutofit/>
          </a:bodyPr>
          <a:lstStyle/>
          <a:p>
            <a:pPr marL="0" marR="0" lvl="0" indent="0" algn="ctr" rtl="0">
              <a:spcBef>
                <a:spcPts val="0"/>
              </a:spcBef>
              <a:spcAft>
                <a:spcPts val="0"/>
              </a:spcAft>
              <a:buNone/>
            </a:pPr>
            <a:endParaRPr sz="2533" dirty="0">
              <a:solidFill>
                <a:schemeClr val="lt1"/>
              </a:solidFill>
              <a:latin typeface="Meiryo UI" panose="020B0604030504040204" pitchFamily="50" charset="-128"/>
              <a:ea typeface="Meiryo UI" panose="020B0604030504040204" pitchFamily="50" charset="-128"/>
              <a:sym typeface="Arial"/>
            </a:endParaRPr>
          </a:p>
        </p:txBody>
      </p:sp>
      <p:sp>
        <p:nvSpPr>
          <p:cNvPr id="427" name="Google Shape;427;p24"/>
          <p:cNvSpPr txBox="1">
            <a:spLocks noGrp="1"/>
          </p:cNvSpPr>
          <p:nvPr>
            <p:ph type="title"/>
          </p:nvPr>
        </p:nvSpPr>
        <p:spPr>
          <a:xfrm>
            <a:off x="413886" y="365125"/>
            <a:ext cx="11364228"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4400"/>
              <a:buFont typeface="Arial"/>
              <a:buNone/>
            </a:pPr>
            <a:r>
              <a:rPr lang="en-US" dirty="0" smtClean="0">
                <a:latin typeface="Meiryo UI" panose="020B0604030504040204" pitchFamily="50" charset="-128"/>
                <a:ea typeface="Meiryo UI" panose="020B0604030504040204" pitchFamily="50" charset="-128"/>
                <a:cs typeface="Arial"/>
                <a:sym typeface="Arial"/>
              </a:rPr>
              <a:t>2x </a:t>
            </a:r>
            <a:r>
              <a:rPr lang="en-US" dirty="0">
                <a:latin typeface="Meiryo UI" panose="020B0604030504040204" pitchFamily="50" charset="-128"/>
                <a:ea typeface="Meiryo UI" panose="020B0604030504040204" pitchFamily="50" charset="-128"/>
                <a:cs typeface="Arial"/>
                <a:sym typeface="Arial"/>
              </a:rPr>
              <a:t>2.5GbE、10GBのファイル転送パフォーマンス</a:t>
            </a:r>
            <a:endParaRPr dirty="0"/>
          </a:p>
        </p:txBody>
      </p:sp>
      <p:sp>
        <p:nvSpPr>
          <p:cNvPr id="428" name="Google Shape;428;p24"/>
          <p:cNvSpPr txBox="1"/>
          <p:nvPr/>
        </p:nvSpPr>
        <p:spPr>
          <a:xfrm>
            <a:off x="1706436" y="1911929"/>
            <a:ext cx="3975563" cy="338544"/>
          </a:xfrm>
          <a:prstGeom prst="rect">
            <a:avLst/>
          </a:prstGeom>
          <a:noFill/>
          <a:ln>
            <a:noFill/>
          </a:ln>
        </p:spPr>
        <p:txBody>
          <a:bodyPr spcFirstLastPara="1" wrap="square" lIns="121900" tIns="60950" rIns="121900" bIns="60950" anchor="t" anchorCtr="0">
            <a:noAutofit/>
          </a:bodyPr>
          <a:lstStyle/>
          <a:p>
            <a:pPr marL="0" marR="0" lvl="0" indent="0" algn="ctr" rtl="0">
              <a:spcBef>
                <a:spcPts val="0"/>
              </a:spcBef>
              <a:spcAft>
                <a:spcPts val="0"/>
              </a:spcAft>
              <a:buNone/>
            </a:pPr>
            <a:r>
              <a:rPr lang="en-US" b="1" dirty="0">
                <a:solidFill>
                  <a:schemeClr val="dk1"/>
                </a:solidFill>
                <a:latin typeface="Meiryo UI" panose="020B0604030504040204" pitchFamily="50" charset="-128"/>
                <a:ea typeface="Meiryo UI" panose="020B0604030504040204" pitchFamily="50" charset="-128"/>
              </a:rPr>
              <a:t>2 x 2.5GbE </a:t>
            </a:r>
            <a:r>
              <a:rPr lang="en-US" b="1" dirty="0" err="1">
                <a:solidFill>
                  <a:schemeClr val="dk1"/>
                </a:solidFill>
                <a:latin typeface="Meiryo UI" panose="020B0604030504040204" pitchFamily="50" charset="-128"/>
                <a:ea typeface="Meiryo UI" panose="020B0604030504040204" pitchFamily="50" charset="-128"/>
              </a:rPr>
              <a:t>Windows</a:t>
            </a:r>
            <a:r>
              <a:rPr lang="en-US" b="1" dirty="0" err="1" smtClean="0">
                <a:solidFill>
                  <a:schemeClr val="dk1"/>
                </a:solidFill>
                <a:latin typeface="Meiryo UI" panose="020B0604030504040204" pitchFamily="50" charset="-128"/>
                <a:ea typeface="Meiryo UI" panose="020B0604030504040204" pitchFamily="50" charset="-128"/>
              </a:rPr>
              <a:t>ファイル転送</a:t>
            </a:r>
            <a:r>
              <a:rPr lang="en-US" b="1" dirty="0" smtClean="0">
                <a:solidFill>
                  <a:schemeClr val="dk1"/>
                </a:solidFill>
                <a:latin typeface="Meiryo UI" panose="020B0604030504040204" pitchFamily="50" charset="-128"/>
                <a:ea typeface="Meiryo UI" panose="020B0604030504040204" pitchFamily="50" charset="-128"/>
              </a:rPr>
              <a:t> (10GB</a:t>
            </a:r>
            <a:r>
              <a:rPr lang="en-US" b="1" dirty="0">
                <a:solidFill>
                  <a:schemeClr val="dk1"/>
                </a:solidFill>
                <a:latin typeface="Meiryo UI" panose="020B0604030504040204" pitchFamily="50" charset="-128"/>
                <a:ea typeface="Meiryo UI" panose="020B0604030504040204" pitchFamily="50" charset="-128"/>
              </a:rPr>
              <a:t>)</a:t>
            </a:r>
            <a:endParaRPr sz="1400" b="1" dirty="0">
              <a:solidFill>
                <a:schemeClr val="dk1"/>
              </a:solidFill>
              <a:latin typeface="Meiryo UI" panose="020B0604030504040204" pitchFamily="50" charset="-128"/>
              <a:ea typeface="Meiryo UI" panose="020B0604030504040204" pitchFamily="50" charset="-128"/>
              <a:sym typeface="Arial"/>
            </a:endParaRPr>
          </a:p>
        </p:txBody>
      </p:sp>
      <p:sp>
        <p:nvSpPr>
          <p:cNvPr id="429" name="Google Shape;429;p24"/>
          <p:cNvSpPr txBox="1"/>
          <p:nvPr/>
        </p:nvSpPr>
        <p:spPr>
          <a:xfrm>
            <a:off x="6450880" y="1911929"/>
            <a:ext cx="4151685" cy="553988"/>
          </a:xfrm>
          <a:prstGeom prst="rect">
            <a:avLst/>
          </a:prstGeom>
          <a:noFill/>
          <a:ln>
            <a:noFill/>
          </a:ln>
        </p:spPr>
        <p:txBody>
          <a:bodyPr spcFirstLastPara="1" wrap="square" lIns="121900" tIns="60950" rIns="121900" bIns="60950" anchor="t" anchorCtr="0">
            <a:noAutofit/>
          </a:bodyPr>
          <a:lstStyle/>
          <a:p>
            <a:pPr marL="0" marR="0" lvl="0" indent="0" algn="ctr" rtl="0">
              <a:spcBef>
                <a:spcPts val="0"/>
              </a:spcBef>
              <a:spcAft>
                <a:spcPts val="0"/>
              </a:spcAft>
              <a:buNone/>
            </a:pPr>
            <a:r>
              <a:rPr lang="en-US" b="1" dirty="0">
                <a:solidFill>
                  <a:schemeClr val="dk1"/>
                </a:solidFill>
                <a:latin typeface="Meiryo UI" panose="020B0604030504040204" pitchFamily="50" charset="-128"/>
                <a:ea typeface="Meiryo UI" panose="020B0604030504040204" pitchFamily="50" charset="-128"/>
              </a:rPr>
              <a:t>2 x 2.5GbE </a:t>
            </a:r>
            <a:r>
              <a:rPr lang="en-US" b="1" dirty="0" err="1">
                <a:solidFill>
                  <a:schemeClr val="dk1"/>
                </a:solidFill>
                <a:latin typeface="Meiryo UI" panose="020B0604030504040204" pitchFamily="50" charset="-128"/>
                <a:ea typeface="Meiryo UI" panose="020B0604030504040204" pitchFamily="50" charset="-128"/>
              </a:rPr>
              <a:t>Windows</a:t>
            </a:r>
            <a:r>
              <a:rPr lang="en-US" b="1" dirty="0" err="1" smtClean="0">
                <a:solidFill>
                  <a:schemeClr val="dk1"/>
                </a:solidFill>
                <a:latin typeface="Meiryo UI" panose="020B0604030504040204" pitchFamily="50" charset="-128"/>
                <a:ea typeface="Meiryo UI" panose="020B0604030504040204" pitchFamily="50" charset="-128"/>
              </a:rPr>
              <a:t>ファイル転送</a:t>
            </a:r>
            <a:r>
              <a:rPr lang="en-US" b="1" dirty="0" smtClean="0">
                <a:solidFill>
                  <a:schemeClr val="dk1"/>
                </a:solidFill>
                <a:latin typeface="Meiryo UI" panose="020B0604030504040204" pitchFamily="50" charset="-128"/>
                <a:ea typeface="Meiryo UI" panose="020B0604030504040204" pitchFamily="50" charset="-128"/>
              </a:rPr>
              <a:t> (10GB</a:t>
            </a:r>
            <a:r>
              <a:rPr lang="en-US" b="1" dirty="0">
                <a:solidFill>
                  <a:schemeClr val="dk1"/>
                </a:solidFill>
                <a:latin typeface="Meiryo UI" panose="020B0604030504040204" pitchFamily="50" charset="-128"/>
                <a:ea typeface="Meiryo UI" panose="020B0604030504040204" pitchFamily="50" charset="-128"/>
              </a:rPr>
              <a:t>)</a:t>
            </a:r>
            <a:endParaRPr b="1" dirty="0">
              <a:solidFill>
                <a:schemeClr val="dk1"/>
              </a:solidFill>
              <a:latin typeface="Meiryo UI" panose="020B0604030504040204" pitchFamily="50" charset="-128"/>
              <a:ea typeface="Meiryo UI" panose="020B0604030504040204" pitchFamily="50" charset="-128"/>
            </a:endParaRPr>
          </a:p>
          <a:p>
            <a:pPr marL="0" marR="0" lvl="0" indent="0" algn="ctr" rtl="0">
              <a:spcBef>
                <a:spcPts val="0"/>
              </a:spcBef>
              <a:spcAft>
                <a:spcPts val="0"/>
              </a:spcAft>
              <a:buNone/>
            </a:pPr>
            <a:r>
              <a:rPr lang="en-US" b="1" dirty="0" err="1">
                <a:solidFill>
                  <a:schemeClr val="dk1"/>
                </a:solidFill>
                <a:latin typeface="Meiryo UI" panose="020B0604030504040204" pitchFamily="50" charset="-128"/>
                <a:ea typeface="Meiryo UI" panose="020B0604030504040204" pitchFamily="50" charset="-128"/>
              </a:rPr>
              <a:t>NAS暗号化ボリューム</a:t>
            </a:r>
            <a:endParaRPr b="1" dirty="0">
              <a:solidFill>
                <a:schemeClr val="dk1"/>
              </a:solidFill>
              <a:latin typeface="Meiryo UI" panose="020B0604030504040204" pitchFamily="50" charset="-128"/>
              <a:ea typeface="Meiryo UI" panose="020B0604030504040204" pitchFamily="50" charset="-128"/>
            </a:endParaRPr>
          </a:p>
        </p:txBody>
      </p:sp>
      <p:sp>
        <p:nvSpPr>
          <p:cNvPr id="430" name="Google Shape;430;p24"/>
          <p:cNvSpPr txBox="1"/>
          <p:nvPr/>
        </p:nvSpPr>
        <p:spPr>
          <a:xfrm>
            <a:off x="3876717" y="5701727"/>
            <a:ext cx="1367721" cy="384711"/>
          </a:xfrm>
          <a:prstGeom prst="rect">
            <a:avLst/>
          </a:prstGeom>
          <a:noFill/>
          <a:ln>
            <a:noFill/>
          </a:ln>
        </p:spPr>
        <p:txBody>
          <a:bodyPr spcFirstLastPara="1" wrap="square" lIns="121900" tIns="60950" rIns="121900" bIns="60950" anchor="t" anchorCtr="0">
            <a:noAutofit/>
          </a:bodyPr>
          <a:lstStyle/>
          <a:p>
            <a:pPr marL="0" marR="0" lvl="0" indent="0" algn="ctr" rtl="0">
              <a:spcBef>
                <a:spcPts val="0"/>
              </a:spcBef>
              <a:spcAft>
                <a:spcPts val="0"/>
              </a:spcAft>
              <a:buNone/>
            </a:pPr>
            <a:r>
              <a:rPr lang="en-US" sz="1700" b="1" dirty="0" err="1">
                <a:solidFill>
                  <a:schemeClr val="dk1"/>
                </a:solidFill>
                <a:latin typeface="Meiryo UI" panose="020B0604030504040204" pitchFamily="50" charset="-128"/>
                <a:ea typeface="Meiryo UI" panose="020B0604030504040204" pitchFamily="50" charset="-128"/>
              </a:rPr>
              <a:t>ダウンロード</a:t>
            </a:r>
            <a:endParaRPr sz="1733" b="1" dirty="0">
              <a:solidFill>
                <a:schemeClr val="dk1"/>
              </a:solidFill>
              <a:latin typeface="Meiryo UI" panose="020B0604030504040204" pitchFamily="50" charset="-128"/>
              <a:ea typeface="Meiryo UI" panose="020B0604030504040204" pitchFamily="50" charset="-128"/>
              <a:sym typeface="Arial"/>
            </a:endParaRPr>
          </a:p>
        </p:txBody>
      </p:sp>
      <p:sp>
        <p:nvSpPr>
          <p:cNvPr id="431" name="Google Shape;431;p24"/>
          <p:cNvSpPr txBox="1"/>
          <p:nvPr/>
        </p:nvSpPr>
        <p:spPr>
          <a:xfrm>
            <a:off x="2325757" y="5700043"/>
            <a:ext cx="1346065" cy="308253"/>
          </a:xfrm>
          <a:prstGeom prst="rect">
            <a:avLst/>
          </a:prstGeom>
          <a:noFill/>
          <a:ln>
            <a:noFill/>
          </a:ln>
        </p:spPr>
        <p:txBody>
          <a:bodyPr spcFirstLastPara="1" wrap="square" lIns="121900" tIns="60950" rIns="121900" bIns="60950" anchor="t" anchorCtr="0">
            <a:noAutofit/>
          </a:bodyPr>
          <a:lstStyle/>
          <a:p>
            <a:pPr marL="0" marR="0" lvl="0" indent="0" algn="ctr" rtl="0">
              <a:spcBef>
                <a:spcPts val="0"/>
              </a:spcBef>
              <a:spcAft>
                <a:spcPts val="0"/>
              </a:spcAft>
              <a:buNone/>
            </a:pPr>
            <a:r>
              <a:rPr lang="en-US" sz="1700" b="1" dirty="0" err="1">
                <a:solidFill>
                  <a:schemeClr val="dk1"/>
                </a:solidFill>
                <a:latin typeface="Meiryo UI" panose="020B0604030504040204" pitchFamily="50" charset="-128"/>
                <a:ea typeface="Meiryo UI" panose="020B0604030504040204" pitchFamily="50" charset="-128"/>
              </a:rPr>
              <a:t>アップロード</a:t>
            </a:r>
            <a:endParaRPr sz="1800" dirty="0">
              <a:solidFill>
                <a:schemeClr val="dk1"/>
              </a:solidFill>
              <a:latin typeface="Meiryo UI" panose="020B0604030504040204" pitchFamily="50" charset="-128"/>
              <a:ea typeface="Meiryo UI" panose="020B0604030504040204" pitchFamily="50" charset="-128"/>
              <a:sym typeface="Arial"/>
            </a:endParaRPr>
          </a:p>
        </p:txBody>
      </p:sp>
      <p:sp>
        <p:nvSpPr>
          <p:cNvPr id="432" name="Google Shape;432;p24"/>
          <p:cNvSpPr txBox="1"/>
          <p:nvPr/>
        </p:nvSpPr>
        <p:spPr>
          <a:xfrm rot="-5400000">
            <a:off x="633767" y="5260283"/>
            <a:ext cx="855512" cy="29745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333" dirty="0">
                <a:solidFill>
                  <a:schemeClr val="lt1"/>
                </a:solidFill>
                <a:latin typeface="Meiryo UI" panose="020B0604030504040204" pitchFamily="50" charset="-128"/>
                <a:ea typeface="Meiryo UI" panose="020B0604030504040204" pitchFamily="50" charset="-128"/>
              </a:rPr>
              <a:t>（MB /秒）</a:t>
            </a:r>
            <a:endParaRPr sz="1333" dirty="0">
              <a:solidFill>
                <a:schemeClr val="lt1"/>
              </a:solidFill>
              <a:latin typeface="Meiryo UI" panose="020B0604030504040204" pitchFamily="50" charset="-128"/>
              <a:ea typeface="Meiryo UI" panose="020B0604030504040204" pitchFamily="50" charset="-128"/>
              <a:sym typeface="Arial"/>
            </a:endParaRPr>
          </a:p>
        </p:txBody>
      </p:sp>
      <p:sp>
        <p:nvSpPr>
          <p:cNvPr id="433" name="Google Shape;433;p24"/>
          <p:cNvSpPr txBox="1"/>
          <p:nvPr/>
        </p:nvSpPr>
        <p:spPr>
          <a:xfrm>
            <a:off x="8532632" y="5707378"/>
            <a:ext cx="1339146" cy="384711"/>
          </a:xfrm>
          <a:prstGeom prst="rect">
            <a:avLst/>
          </a:prstGeom>
          <a:noFill/>
          <a:ln>
            <a:noFill/>
          </a:ln>
        </p:spPr>
        <p:txBody>
          <a:bodyPr spcFirstLastPara="1" wrap="square" lIns="121900" tIns="60950" rIns="121900" bIns="60950" anchor="t" anchorCtr="0">
            <a:noAutofit/>
          </a:bodyPr>
          <a:lstStyle/>
          <a:p>
            <a:pPr marL="0" marR="0" lvl="0" indent="0" algn="ctr" rtl="0">
              <a:spcBef>
                <a:spcPts val="0"/>
              </a:spcBef>
              <a:spcAft>
                <a:spcPts val="0"/>
              </a:spcAft>
              <a:buNone/>
            </a:pPr>
            <a:r>
              <a:rPr lang="en-US" sz="1700" b="1" dirty="0" err="1">
                <a:solidFill>
                  <a:schemeClr val="dk1"/>
                </a:solidFill>
                <a:latin typeface="Meiryo UI" panose="020B0604030504040204" pitchFamily="50" charset="-128"/>
                <a:ea typeface="Meiryo UI" panose="020B0604030504040204" pitchFamily="50" charset="-128"/>
              </a:rPr>
              <a:t>ダウンロード</a:t>
            </a:r>
            <a:endParaRPr sz="1733" b="1" dirty="0">
              <a:solidFill>
                <a:schemeClr val="dk1"/>
              </a:solidFill>
              <a:latin typeface="Meiryo UI" panose="020B0604030504040204" pitchFamily="50" charset="-128"/>
              <a:ea typeface="Meiryo UI" panose="020B0604030504040204" pitchFamily="50" charset="-128"/>
              <a:sym typeface="Arial"/>
            </a:endParaRPr>
          </a:p>
        </p:txBody>
      </p:sp>
      <p:sp>
        <p:nvSpPr>
          <p:cNvPr id="434" name="Google Shape;434;p24"/>
          <p:cNvSpPr txBox="1"/>
          <p:nvPr/>
        </p:nvSpPr>
        <p:spPr>
          <a:xfrm>
            <a:off x="7036905" y="5696921"/>
            <a:ext cx="1288392" cy="389517"/>
          </a:xfrm>
          <a:prstGeom prst="rect">
            <a:avLst/>
          </a:prstGeom>
          <a:noFill/>
          <a:ln>
            <a:noFill/>
          </a:ln>
        </p:spPr>
        <p:txBody>
          <a:bodyPr spcFirstLastPara="1" wrap="square" lIns="121900" tIns="60950" rIns="121900" bIns="60950" anchor="t" anchorCtr="0">
            <a:noAutofit/>
          </a:bodyPr>
          <a:lstStyle/>
          <a:p>
            <a:pPr marL="0" marR="0" lvl="0" indent="0" algn="ctr" rtl="0">
              <a:spcBef>
                <a:spcPts val="0"/>
              </a:spcBef>
              <a:spcAft>
                <a:spcPts val="0"/>
              </a:spcAft>
              <a:buNone/>
            </a:pPr>
            <a:r>
              <a:rPr lang="en-US" sz="1700" b="1" dirty="0" err="1">
                <a:solidFill>
                  <a:schemeClr val="dk1"/>
                </a:solidFill>
                <a:latin typeface="Meiryo UI" panose="020B0604030504040204" pitchFamily="50" charset="-128"/>
                <a:ea typeface="Meiryo UI" panose="020B0604030504040204" pitchFamily="50" charset="-128"/>
              </a:rPr>
              <a:t>アップロード</a:t>
            </a:r>
            <a:endParaRPr sz="1733" b="1" dirty="0">
              <a:solidFill>
                <a:schemeClr val="dk1"/>
              </a:solidFill>
              <a:latin typeface="Meiryo UI" panose="020B0604030504040204" pitchFamily="50" charset="-128"/>
              <a:ea typeface="Meiryo UI" panose="020B0604030504040204" pitchFamily="50" charset="-128"/>
              <a:sym typeface="Arial"/>
            </a:endParaRPr>
          </a:p>
        </p:txBody>
      </p:sp>
      <p:sp>
        <p:nvSpPr>
          <p:cNvPr id="435" name="Google Shape;435;p24"/>
          <p:cNvSpPr/>
          <p:nvPr/>
        </p:nvSpPr>
        <p:spPr>
          <a:xfrm>
            <a:off x="1392943" y="5482008"/>
            <a:ext cx="284052" cy="30777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dirty="0">
                <a:solidFill>
                  <a:schemeClr val="lt1"/>
                </a:solidFill>
                <a:latin typeface="Meiryo UI" panose="020B0604030504040204" pitchFamily="50" charset="-128"/>
                <a:ea typeface="Meiryo UI" panose="020B0604030504040204" pitchFamily="50" charset="-128"/>
              </a:rPr>
              <a:t>0</a:t>
            </a:r>
            <a:endParaRPr sz="1400" dirty="0">
              <a:solidFill>
                <a:schemeClr val="lt1"/>
              </a:solidFill>
              <a:latin typeface="Meiryo UI" panose="020B0604030504040204" pitchFamily="50" charset="-128"/>
              <a:ea typeface="Meiryo UI" panose="020B0604030504040204" pitchFamily="50" charset="-128"/>
              <a:sym typeface="Arial"/>
            </a:endParaRPr>
          </a:p>
        </p:txBody>
      </p:sp>
      <p:sp>
        <p:nvSpPr>
          <p:cNvPr id="436" name="Google Shape;436;p24"/>
          <p:cNvSpPr/>
          <p:nvPr/>
        </p:nvSpPr>
        <p:spPr>
          <a:xfrm>
            <a:off x="1224135" y="5062326"/>
            <a:ext cx="482824" cy="30777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dirty="0">
                <a:solidFill>
                  <a:schemeClr val="lt1"/>
                </a:solidFill>
                <a:latin typeface="Meiryo UI" panose="020B0604030504040204" pitchFamily="50" charset="-128"/>
                <a:ea typeface="Meiryo UI" panose="020B0604030504040204" pitchFamily="50" charset="-128"/>
              </a:rPr>
              <a:t>100</a:t>
            </a:r>
            <a:endParaRPr sz="1400" dirty="0">
              <a:solidFill>
                <a:schemeClr val="lt1"/>
              </a:solidFill>
              <a:latin typeface="Meiryo UI" panose="020B0604030504040204" pitchFamily="50" charset="-128"/>
              <a:ea typeface="Meiryo UI" panose="020B0604030504040204" pitchFamily="50" charset="-128"/>
              <a:sym typeface="Arial"/>
            </a:endParaRPr>
          </a:p>
        </p:txBody>
      </p:sp>
      <p:sp>
        <p:nvSpPr>
          <p:cNvPr id="437" name="Google Shape;437;p24"/>
          <p:cNvSpPr/>
          <p:nvPr/>
        </p:nvSpPr>
        <p:spPr>
          <a:xfrm>
            <a:off x="1224135" y="4642645"/>
            <a:ext cx="482824" cy="30777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dirty="0">
                <a:solidFill>
                  <a:schemeClr val="lt1"/>
                </a:solidFill>
                <a:latin typeface="Meiryo UI" panose="020B0604030504040204" pitchFamily="50" charset="-128"/>
                <a:ea typeface="Meiryo UI" panose="020B0604030504040204" pitchFamily="50" charset="-128"/>
              </a:rPr>
              <a:t>200</a:t>
            </a:r>
            <a:endParaRPr sz="1400" dirty="0">
              <a:solidFill>
                <a:schemeClr val="lt1"/>
              </a:solidFill>
              <a:latin typeface="Meiryo UI" panose="020B0604030504040204" pitchFamily="50" charset="-128"/>
              <a:ea typeface="Meiryo UI" panose="020B0604030504040204" pitchFamily="50" charset="-128"/>
              <a:sym typeface="Arial"/>
            </a:endParaRPr>
          </a:p>
        </p:txBody>
      </p:sp>
      <p:sp>
        <p:nvSpPr>
          <p:cNvPr id="438" name="Google Shape;438;p24"/>
          <p:cNvSpPr/>
          <p:nvPr/>
        </p:nvSpPr>
        <p:spPr>
          <a:xfrm>
            <a:off x="1224135" y="4222962"/>
            <a:ext cx="482824" cy="30777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dirty="0">
                <a:solidFill>
                  <a:schemeClr val="lt1"/>
                </a:solidFill>
                <a:latin typeface="Meiryo UI" panose="020B0604030504040204" pitchFamily="50" charset="-128"/>
                <a:ea typeface="Meiryo UI" panose="020B0604030504040204" pitchFamily="50" charset="-128"/>
              </a:rPr>
              <a:t>300</a:t>
            </a:r>
            <a:endParaRPr sz="1400" dirty="0">
              <a:solidFill>
                <a:schemeClr val="lt1"/>
              </a:solidFill>
              <a:latin typeface="Meiryo UI" panose="020B0604030504040204" pitchFamily="50" charset="-128"/>
              <a:ea typeface="Meiryo UI" panose="020B0604030504040204" pitchFamily="50" charset="-128"/>
              <a:sym typeface="Arial"/>
            </a:endParaRPr>
          </a:p>
        </p:txBody>
      </p:sp>
      <p:sp>
        <p:nvSpPr>
          <p:cNvPr id="439" name="Google Shape;439;p24"/>
          <p:cNvSpPr/>
          <p:nvPr/>
        </p:nvSpPr>
        <p:spPr>
          <a:xfrm>
            <a:off x="1224135" y="3803281"/>
            <a:ext cx="482824" cy="30777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dirty="0">
                <a:solidFill>
                  <a:schemeClr val="lt1"/>
                </a:solidFill>
                <a:latin typeface="Meiryo UI" panose="020B0604030504040204" pitchFamily="50" charset="-128"/>
                <a:ea typeface="Meiryo UI" panose="020B0604030504040204" pitchFamily="50" charset="-128"/>
              </a:rPr>
              <a:t>400</a:t>
            </a:r>
            <a:endParaRPr sz="1400" dirty="0">
              <a:solidFill>
                <a:schemeClr val="lt1"/>
              </a:solidFill>
              <a:latin typeface="Meiryo UI" panose="020B0604030504040204" pitchFamily="50" charset="-128"/>
              <a:ea typeface="Meiryo UI" panose="020B0604030504040204" pitchFamily="50" charset="-128"/>
              <a:sym typeface="Arial"/>
            </a:endParaRPr>
          </a:p>
        </p:txBody>
      </p:sp>
      <p:sp>
        <p:nvSpPr>
          <p:cNvPr id="440" name="Google Shape;440;p24"/>
          <p:cNvSpPr/>
          <p:nvPr/>
        </p:nvSpPr>
        <p:spPr>
          <a:xfrm>
            <a:off x="1208202" y="3383598"/>
            <a:ext cx="482824" cy="30777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dirty="0">
                <a:solidFill>
                  <a:schemeClr val="lt1"/>
                </a:solidFill>
                <a:latin typeface="Meiryo UI" panose="020B0604030504040204" pitchFamily="50" charset="-128"/>
                <a:ea typeface="Meiryo UI" panose="020B0604030504040204" pitchFamily="50" charset="-128"/>
              </a:rPr>
              <a:t>500</a:t>
            </a:r>
            <a:endParaRPr sz="1400" dirty="0">
              <a:solidFill>
                <a:schemeClr val="lt1"/>
              </a:solidFill>
              <a:latin typeface="Meiryo UI" panose="020B0604030504040204" pitchFamily="50" charset="-128"/>
              <a:ea typeface="Meiryo UI" panose="020B0604030504040204" pitchFamily="50" charset="-128"/>
              <a:sym typeface="Arial"/>
            </a:endParaRPr>
          </a:p>
        </p:txBody>
      </p:sp>
      <p:sp>
        <p:nvSpPr>
          <p:cNvPr id="441" name="Google Shape;441;p24"/>
          <p:cNvSpPr/>
          <p:nvPr/>
        </p:nvSpPr>
        <p:spPr>
          <a:xfrm>
            <a:off x="4177266" y="3139748"/>
            <a:ext cx="658465" cy="2503913"/>
          </a:xfrm>
          <a:prstGeom prst="rect">
            <a:avLst/>
          </a:prstGeom>
          <a:gradFill>
            <a:gsLst>
              <a:gs pos="0">
                <a:srgbClr val="F7942F"/>
              </a:gs>
              <a:gs pos="100000">
                <a:srgbClr val="EF206D"/>
              </a:gs>
            </a:gsLst>
            <a:lin ang="5400000" scaled="0"/>
          </a:gradFill>
          <a:ln>
            <a:noFill/>
          </a:ln>
          <a:effectLst>
            <a:outerShdw blurRad="50800" dist="38100" dir="2700000" algn="tl" rotWithShape="0">
              <a:srgbClr val="000000">
                <a:alpha val="40000"/>
              </a:srgbClr>
            </a:outerShdw>
          </a:effectLst>
        </p:spPr>
        <p:txBody>
          <a:bodyPr spcFirstLastPara="1" wrap="square" lIns="121900" tIns="60925" rIns="121900" bIns="60925" anchor="ctr" anchorCtr="0">
            <a:noAutofit/>
          </a:bodyPr>
          <a:lstStyle/>
          <a:p>
            <a:pPr marL="0" marR="0" lvl="0" indent="0" algn="ctr" rtl="0">
              <a:spcBef>
                <a:spcPts val="0"/>
              </a:spcBef>
              <a:spcAft>
                <a:spcPts val="0"/>
              </a:spcAft>
              <a:buNone/>
            </a:pPr>
            <a:endParaRPr sz="2533" dirty="0">
              <a:solidFill>
                <a:schemeClr val="lt1"/>
              </a:solidFill>
              <a:latin typeface="Meiryo UI" panose="020B0604030504040204" pitchFamily="50" charset="-128"/>
              <a:ea typeface="Meiryo UI" panose="020B0604030504040204" pitchFamily="50" charset="-128"/>
              <a:sym typeface="Arial"/>
            </a:endParaRPr>
          </a:p>
        </p:txBody>
      </p:sp>
      <p:sp>
        <p:nvSpPr>
          <p:cNvPr id="442" name="Google Shape;442;p24"/>
          <p:cNvSpPr/>
          <p:nvPr/>
        </p:nvSpPr>
        <p:spPr>
          <a:xfrm>
            <a:off x="7358875" y="3283120"/>
            <a:ext cx="672362" cy="2354883"/>
          </a:xfrm>
          <a:prstGeom prst="rect">
            <a:avLst/>
          </a:prstGeom>
          <a:gradFill>
            <a:gsLst>
              <a:gs pos="0">
                <a:srgbClr val="83FFE4"/>
              </a:gs>
              <a:gs pos="100000">
                <a:srgbClr val="254BFF"/>
              </a:gs>
            </a:gsLst>
            <a:lin ang="5400000" scaled="0"/>
          </a:gradFill>
          <a:ln>
            <a:noFill/>
          </a:ln>
          <a:effectLst>
            <a:outerShdw blurRad="50800" dist="38100" dir="2700000" algn="tl" rotWithShape="0">
              <a:srgbClr val="000000">
                <a:alpha val="40000"/>
              </a:srgbClr>
            </a:outerShdw>
          </a:effectLst>
        </p:spPr>
        <p:txBody>
          <a:bodyPr spcFirstLastPara="1" wrap="square" lIns="121900" tIns="60925" rIns="121900" bIns="60925" anchor="ctr" anchorCtr="0">
            <a:noAutofit/>
          </a:bodyPr>
          <a:lstStyle/>
          <a:p>
            <a:pPr marL="0" marR="0" lvl="0" indent="0" algn="ctr" rtl="0">
              <a:spcBef>
                <a:spcPts val="0"/>
              </a:spcBef>
              <a:spcAft>
                <a:spcPts val="0"/>
              </a:spcAft>
              <a:buNone/>
            </a:pPr>
            <a:endParaRPr sz="2533" dirty="0">
              <a:solidFill>
                <a:schemeClr val="lt1"/>
              </a:solidFill>
              <a:latin typeface="Meiryo UI" panose="020B0604030504040204" pitchFamily="50" charset="-128"/>
              <a:ea typeface="Meiryo UI" panose="020B0604030504040204" pitchFamily="50" charset="-128"/>
              <a:sym typeface="Arial"/>
            </a:endParaRPr>
          </a:p>
        </p:txBody>
      </p:sp>
      <p:sp>
        <p:nvSpPr>
          <p:cNvPr id="443" name="Google Shape;443;p24"/>
          <p:cNvSpPr txBox="1"/>
          <p:nvPr/>
        </p:nvSpPr>
        <p:spPr>
          <a:xfrm>
            <a:off x="2719190" y="3134751"/>
            <a:ext cx="664852" cy="369332"/>
          </a:xfrm>
          <a:prstGeom prst="rect">
            <a:avLst/>
          </a:prstGeom>
          <a:noFill/>
          <a:ln>
            <a:noFill/>
          </a:ln>
        </p:spPr>
        <p:txBody>
          <a:bodyPr spcFirstLastPara="1" wrap="square" lIns="121900" tIns="60950" rIns="121900" bIns="60950" anchor="t" anchorCtr="0">
            <a:noAutofit/>
          </a:bodyPr>
          <a:lstStyle/>
          <a:p>
            <a:pPr marL="0" marR="0" lvl="0" indent="0" algn="ctr" rtl="0">
              <a:spcBef>
                <a:spcPts val="0"/>
              </a:spcBef>
              <a:spcAft>
                <a:spcPts val="0"/>
              </a:spcAft>
              <a:buNone/>
            </a:pPr>
            <a:r>
              <a:rPr lang="en-US" sz="1600" b="1" dirty="0">
                <a:solidFill>
                  <a:schemeClr val="dk1"/>
                </a:solidFill>
                <a:latin typeface="Meiryo UI" panose="020B0604030504040204" pitchFamily="50" charset="-128"/>
                <a:ea typeface="Meiryo UI" panose="020B0604030504040204" pitchFamily="50" charset="-128"/>
              </a:rPr>
              <a:t>576</a:t>
            </a:r>
            <a:endParaRPr dirty="0">
              <a:latin typeface="Meiryo UI" panose="020B0604030504040204" pitchFamily="50" charset="-128"/>
              <a:ea typeface="Meiryo UI" panose="020B0604030504040204" pitchFamily="50" charset="-128"/>
            </a:endParaRPr>
          </a:p>
        </p:txBody>
      </p:sp>
      <p:sp>
        <p:nvSpPr>
          <p:cNvPr id="444" name="Google Shape;444;p24"/>
          <p:cNvSpPr txBox="1"/>
          <p:nvPr/>
        </p:nvSpPr>
        <p:spPr>
          <a:xfrm>
            <a:off x="4179395" y="3090019"/>
            <a:ext cx="664852" cy="369332"/>
          </a:xfrm>
          <a:prstGeom prst="rect">
            <a:avLst/>
          </a:prstGeom>
          <a:noFill/>
          <a:ln>
            <a:noFill/>
          </a:ln>
        </p:spPr>
        <p:txBody>
          <a:bodyPr spcFirstLastPara="1" wrap="square" lIns="121900" tIns="60950" rIns="121900" bIns="60950" anchor="t" anchorCtr="0">
            <a:noAutofit/>
          </a:bodyPr>
          <a:lstStyle/>
          <a:p>
            <a:pPr marL="0" marR="0" lvl="0" indent="0" algn="ctr" rtl="0">
              <a:spcBef>
                <a:spcPts val="0"/>
              </a:spcBef>
              <a:spcAft>
                <a:spcPts val="0"/>
              </a:spcAft>
              <a:buNone/>
            </a:pPr>
            <a:r>
              <a:rPr lang="en-US" sz="1600" b="1" dirty="0">
                <a:solidFill>
                  <a:schemeClr val="dk1"/>
                </a:solidFill>
                <a:latin typeface="Meiryo UI" panose="020B0604030504040204" pitchFamily="50" charset="-128"/>
                <a:ea typeface="Meiryo UI" panose="020B0604030504040204" pitchFamily="50" charset="-128"/>
              </a:rPr>
              <a:t>578</a:t>
            </a:r>
            <a:endParaRPr sz="1800" dirty="0">
              <a:solidFill>
                <a:schemeClr val="dk1"/>
              </a:solidFill>
              <a:latin typeface="Meiryo UI" panose="020B0604030504040204" pitchFamily="50" charset="-128"/>
              <a:ea typeface="Meiryo UI" panose="020B0604030504040204" pitchFamily="50" charset="-128"/>
              <a:sym typeface="Arial"/>
            </a:endParaRPr>
          </a:p>
        </p:txBody>
      </p:sp>
      <p:sp>
        <p:nvSpPr>
          <p:cNvPr id="445" name="Google Shape;445;p24"/>
          <p:cNvSpPr/>
          <p:nvPr/>
        </p:nvSpPr>
        <p:spPr>
          <a:xfrm>
            <a:off x="8830110" y="3143050"/>
            <a:ext cx="667990" cy="2507530"/>
          </a:xfrm>
          <a:prstGeom prst="rect">
            <a:avLst/>
          </a:prstGeom>
          <a:gradFill>
            <a:gsLst>
              <a:gs pos="0">
                <a:srgbClr val="F7942F"/>
              </a:gs>
              <a:gs pos="100000">
                <a:srgbClr val="EF206D"/>
              </a:gs>
            </a:gsLst>
            <a:lin ang="5400000" scaled="0"/>
          </a:gradFill>
          <a:ln>
            <a:noFill/>
          </a:ln>
          <a:effectLst>
            <a:outerShdw blurRad="50800" dist="38100" dir="2700000" algn="tl" rotWithShape="0">
              <a:srgbClr val="000000">
                <a:alpha val="40000"/>
              </a:srgbClr>
            </a:outerShdw>
          </a:effectLst>
        </p:spPr>
        <p:txBody>
          <a:bodyPr spcFirstLastPara="1" wrap="square" lIns="121900" tIns="60925" rIns="121900" bIns="60925" anchor="ctr" anchorCtr="0">
            <a:noAutofit/>
          </a:bodyPr>
          <a:lstStyle/>
          <a:p>
            <a:pPr marL="0" marR="0" lvl="0" indent="0" algn="ctr" rtl="0">
              <a:spcBef>
                <a:spcPts val="0"/>
              </a:spcBef>
              <a:spcAft>
                <a:spcPts val="0"/>
              </a:spcAft>
              <a:buNone/>
            </a:pPr>
            <a:endParaRPr sz="2533" dirty="0">
              <a:solidFill>
                <a:schemeClr val="lt1"/>
              </a:solidFill>
              <a:latin typeface="Meiryo UI" panose="020B0604030504040204" pitchFamily="50" charset="-128"/>
              <a:ea typeface="Meiryo UI" panose="020B0604030504040204" pitchFamily="50" charset="-128"/>
              <a:sym typeface="Arial"/>
            </a:endParaRPr>
          </a:p>
        </p:txBody>
      </p:sp>
      <p:sp>
        <p:nvSpPr>
          <p:cNvPr id="446" name="Google Shape;446;p24"/>
          <p:cNvSpPr txBox="1"/>
          <p:nvPr/>
        </p:nvSpPr>
        <p:spPr>
          <a:xfrm>
            <a:off x="7357866" y="3278062"/>
            <a:ext cx="664852" cy="369332"/>
          </a:xfrm>
          <a:prstGeom prst="rect">
            <a:avLst/>
          </a:prstGeom>
          <a:noFill/>
          <a:ln>
            <a:noFill/>
          </a:ln>
        </p:spPr>
        <p:txBody>
          <a:bodyPr spcFirstLastPara="1" wrap="square" lIns="121900" tIns="60950" rIns="121900" bIns="60950" anchor="t" anchorCtr="0">
            <a:noAutofit/>
          </a:bodyPr>
          <a:lstStyle/>
          <a:p>
            <a:pPr marL="0" marR="0" lvl="0" indent="0" algn="ctr" rtl="0">
              <a:spcBef>
                <a:spcPts val="0"/>
              </a:spcBef>
              <a:spcAft>
                <a:spcPts val="0"/>
              </a:spcAft>
              <a:buNone/>
            </a:pPr>
            <a:r>
              <a:rPr lang="en-US" sz="1600" b="1" dirty="0">
                <a:solidFill>
                  <a:schemeClr val="dk1"/>
                </a:solidFill>
                <a:latin typeface="Meiryo UI" panose="020B0604030504040204" pitchFamily="50" charset="-128"/>
                <a:ea typeface="Meiryo UI" panose="020B0604030504040204" pitchFamily="50" charset="-128"/>
              </a:rPr>
              <a:t>558</a:t>
            </a:r>
            <a:endParaRPr dirty="0">
              <a:latin typeface="Meiryo UI" panose="020B0604030504040204" pitchFamily="50" charset="-128"/>
              <a:ea typeface="Meiryo UI" panose="020B0604030504040204" pitchFamily="50" charset="-128"/>
            </a:endParaRPr>
          </a:p>
        </p:txBody>
      </p:sp>
      <p:sp>
        <p:nvSpPr>
          <p:cNvPr id="447" name="Google Shape;447;p24"/>
          <p:cNvSpPr txBox="1"/>
          <p:nvPr/>
        </p:nvSpPr>
        <p:spPr>
          <a:xfrm>
            <a:off x="8826918" y="3132110"/>
            <a:ext cx="664852" cy="369332"/>
          </a:xfrm>
          <a:prstGeom prst="rect">
            <a:avLst/>
          </a:prstGeom>
          <a:noFill/>
          <a:ln>
            <a:noFill/>
          </a:ln>
        </p:spPr>
        <p:txBody>
          <a:bodyPr spcFirstLastPara="1" wrap="square" lIns="121900" tIns="60950" rIns="121900" bIns="60950" anchor="t" anchorCtr="0">
            <a:noAutofit/>
          </a:bodyPr>
          <a:lstStyle/>
          <a:p>
            <a:pPr marL="0" marR="0" lvl="0" indent="0" algn="ctr" rtl="0">
              <a:spcBef>
                <a:spcPts val="0"/>
              </a:spcBef>
              <a:spcAft>
                <a:spcPts val="0"/>
              </a:spcAft>
              <a:buNone/>
            </a:pPr>
            <a:r>
              <a:rPr lang="en-US" sz="1600" b="1" dirty="0">
                <a:solidFill>
                  <a:schemeClr val="dk1"/>
                </a:solidFill>
                <a:latin typeface="Meiryo UI" panose="020B0604030504040204" pitchFamily="50" charset="-128"/>
                <a:ea typeface="Meiryo UI" panose="020B0604030504040204" pitchFamily="50" charset="-128"/>
              </a:rPr>
              <a:t>578</a:t>
            </a:r>
            <a:endParaRPr dirty="0">
              <a:latin typeface="Meiryo UI" panose="020B0604030504040204" pitchFamily="50" charset="-128"/>
              <a:ea typeface="Meiryo UI" panose="020B0604030504040204" pitchFamily="50" charset="-128"/>
            </a:endParaRPr>
          </a:p>
        </p:txBody>
      </p:sp>
      <p:sp>
        <p:nvSpPr>
          <p:cNvPr id="448" name="Google Shape;448;p24"/>
          <p:cNvSpPr/>
          <p:nvPr/>
        </p:nvSpPr>
        <p:spPr>
          <a:xfrm>
            <a:off x="7158795" y="6117939"/>
            <a:ext cx="3837108" cy="246211"/>
          </a:xfrm>
          <a:prstGeom prst="rect">
            <a:avLst/>
          </a:prstGeom>
          <a:noFill/>
          <a:ln>
            <a:noFill/>
          </a:ln>
        </p:spPr>
        <p:txBody>
          <a:bodyPr spcFirstLastPara="1" wrap="square" lIns="121900" tIns="60950" rIns="121900" bIns="60950" anchor="t" anchorCtr="0">
            <a:noAutofit/>
          </a:bodyPr>
          <a:lstStyle/>
          <a:p>
            <a:pPr marL="0" marR="0" lvl="0" indent="0" algn="l" rtl="0">
              <a:spcBef>
                <a:spcPts val="0"/>
              </a:spcBef>
              <a:spcAft>
                <a:spcPts val="0"/>
              </a:spcAft>
              <a:buNone/>
            </a:pPr>
            <a:r>
              <a:rPr lang="en-US" sz="800" dirty="0" err="1">
                <a:solidFill>
                  <a:schemeClr val="dk1"/>
                </a:solidFill>
                <a:latin typeface="Meiryo UI" panose="020B0604030504040204" pitchFamily="50" charset="-128"/>
                <a:ea typeface="Meiryo UI" panose="020B0604030504040204" pitchFamily="50" charset="-128"/>
              </a:rPr>
              <a:t>QNAP</a:t>
            </a:r>
            <a:r>
              <a:rPr lang="en-US" sz="800" dirty="0" err="1" smtClean="0">
                <a:solidFill>
                  <a:schemeClr val="dk1"/>
                </a:solidFill>
                <a:latin typeface="Meiryo UI" panose="020B0604030504040204" pitchFamily="50" charset="-128"/>
                <a:ea typeface="Meiryo UI" panose="020B0604030504040204" pitchFamily="50" charset="-128"/>
              </a:rPr>
              <a:t>ラボでテスト</a:t>
            </a:r>
            <a:r>
              <a:rPr lang="ja-JP" altLang="en-US" sz="800" dirty="0" smtClean="0">
                <a:solidFill>
                  <a:schemeClr val="dk1"/>
                </a:solidFill>
                <a:latin typeface="Meiryo UI" panose="020B0604030504040204" pitchFamily="50" charset="-128"/>
                <a:ea typeface="Meiryo UI" panose="020B0604030504040204" pitchFamily="50" charset="-128"/>
              </a:rPr>
              <a:t>されました</a:t>
            </a:r>
            <a:r>
              <a:rPr lang="en-US" sz="800" dirty="0" smtClean="0">
                <a:solidFill>
                  <a:schemeClr val="dk1"/>
                </a:solidFill>
                <a:latin typeface="Meiryo UI" panose="020B0604030504040204" pitchFamily="50" charset="-128"/>
                <a:ea typeface="Meiryo UI" panose="020B0604030504040204" pitchFamily="50" charset="-128"/>
              </a:rPr>
              <a:t>。</a:t>
            </a:r>
            <a:r>
              <a:rPr lang="en-US" sz="800" dirty="0" err="1">
                <a:solidFill>
                  <a:schemeClr val="dk1"/>
                </a:solidFill>
                <a:latin typeface="Meiryo UI" panose="020B0604030504040204" pitchFamily="50" charset="-128"/>
                <a:ea typeface="Meiryo UI" panose="020B0604030504040204" pitchFamily="50" charset="-128"/>
              </a:rPr>
              <a:t>数値は環境によって異なる場合があります</a:t>
            </a:r>
            <a:r>
              <a:rPr lang="en-US" sz="800" dirty="0">
                <a:solidFill>
                  <a:schemeClr val="dk1"/>
                </a:solidFill>
                <a:latin typeface="Meiryo UI" panose="020B0604030504040204" pitchFamily="50" charset="-128"/>
                <a:ea typeface="Meiryo UI" panose="020B0604030504040204" pitchFamily="50" charset="-128"/>
              </a:rPr>
              <a:t>。</a:t>
            </a:r>
            <a:endParaRPr dirty="0">
              <a:latin typeface="Meiryo UI" panose="020B0604030504040204" pitchFamily="50" charset="-128"/>
              <a:ea typeface="Meiryo UI" panose="020B0604030504040204" pitchFamily="50" charset="-128"/>
            </a:endParaRPr>
          </a:p>
        </p:txBody>
      </p:sp>
      <p:sp>
        <p:nvSpPr>
          <p:cNvPr id="449" name="Google Shape;449;p24"/>
          <p:cNvSpPr/>
          <p:nvPr/>
        </p:nvSpPr>
        <p:spPr>
          <a:xfrm>
            <a:off x="1208202" y="2898164"/>
            <a:ext cx="482824" cy="30777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dirty="0">
                <a:solidFill>
                  <a:schemeClr val="lt1"/>
                </a:solidFill>
                <a:latin typeface="Meiryo UI" panose="020B0604030504040204" pitchFamily="50" charset="-128"/>
                <a:ea typeface="Meiryo UI" panose="020B0604030504040204" pitchFamily="50" charset="-128"/>
              </a:rPr>
              <a:t>600</a:t>
            </a:r>
            <a:endParaRPr sz="1400" dirty="0">
              <a:solidFill>
                <a:schemeClr val="lt1"/>
              </a:solidFill>
              <a:latin typeface="Meiryo UI" panose="020B0604030504040204" pitchFamily="50" charset="-128"/>
              <a:ea typeface="Meiryo UI" panose="020B0604030504040204" pitchFamily="50" charset="-128"/>
              <a:sym typeface="Arial"/>
            </a:endParaRPr>
          </a:p>
        </p:txBody>
      </p:sp>
      <p:sp>
        <p:nvSpPr>
          <p:cNvPr id="450" name="Google Shape;450;p24"/>
          <p:cNvSpPr/>
          <p:nvPr/>
        </p:nvSpPr>
        <p:spPr>
          <a:xfrm>
            <a:off x="1708549" y="5985599"/>
            <a:ext cx="4925526" cy="492432"/>
          </a:xfrm>
          <a:prstGeom prst="rect">
            <a:avLst/>
          </a:prstGeom>
          <a:noFill/>
          <a:ln>
            <a:noFill/>
          </a:ln>
        </p:spPr>
        <p:txBody>
          <a:bodyPr spcFirstLastPara="1" wrap="square" lIns="121900" tIns="60950" rIns="121900" bIns="60950" anchor="t" anchorCtr="0">
            <a:noAutofit/>
          </a:bodyPr>
          <a:lstStyle/>
          <a:p>
            <a:pPr marL="0" marR="0" lvl="0" indent="0" algn="l" rtl="0">
              <a:spcBef>
                <a:spcPts val="0"/>
              </a:spcBef>
              <a:spcAft>
                <a:spcPts val="0"/>
              </a:spcAft>
              <a:buNone/>
            </a:pPr>
            <a:r>
              <a:rPr lang="en-US" sz="800" dirty="0" err="1" smtClean="0">
                <a:solidFill>
                  <a:schemeClr val="dk1"/>
                </a:solidFill>
                <a:latin typeface="Meiryo UI" panose="020B0604030504040204" pitchFamily="50" charset="-128"/>
                <a:ea typeface="Meiryo UI" panose="020B0604030504040204" pitchFamily="50" charset="-128"/>
              </a:rPr>
              <a:t>環境</a:t>
            </a:r>
            <a:r>
              <a:rPr lang="en-US" sz="800" dirty="0" smtClean="0">
                <a:solidFill>
                  <a:schemeClr val="dk1"/>
                </a:solidFill>
                <a:latin typeface="Meiryo UI" panose="020B0604030504040204" pitchFamily="50" charset="-128"/>
                <a:ea typeface="Meiryo UI" panose="020B0604030504040204" pitchFamily="50" charset="-128"/>
              </a:rPr>
              <a:t>:</a:t>
            </a:r>
          </a:p>
          <a:p>
            <a:pPr marL="0" marR="0" lvl="0" indent="0" algn="l" rtl="0">
              <a:spcBef>
                <a:spcPts val="0"/>
              </a:spcBef>
              <a:spcAft>
                <a:spcPts val="0"/>
              </a:spcAft>
              <a:buNone/>
            </a:pPr>
            <a:r>
              <a:rPr lang="en-US" sz="800" dirty="0" smtClean="0">
                <a:solidFill>
                  <a:schemeClr val="dk1"/>
                </a:solidFill>
                <a:latin typeface="Meiryo UI" panose="020B0604030504040204" pitchFamily="50" charset="-128"/>
                <a:ea typeface="Meiryo UI" panose="020B0604030504040204" pitchFamily="50" charset="-128"/>
              </a:rPr>
              <a:t>NAS </a:t>
            </a:r>
            <a:r>
              <a:rPr lang="en-US" sz="800" dirty="0">
                <a:solidFill>
                  <a:schemeClr val="dk1"/>
                </a:solidFill>
                <a:latin typeface="Meiryo UI" panose="020B0604030504040204" pitchFamily="50" charset="-128"/>
                <a:ea typeface="Meiryo UI" panose="020B0604030504040204" pitchFamily="50" charset="-128"/>
              </a:rPr>
              <a:t>| TS-453E、QTS 5.0、4 x Samsung 860 Pro 512GB、RAID 5、シックボリューム</a:t>
            </a:r>
            <a:endParaRPr sz="800" dirty="0">
              <a:solidFill>
                <a:schemeClr val="dk1"/>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en-US" sz="800" dirty="0">
                <a:solidFill>
                  <a:schemeClr val="dk1"/>
                </a:solidFill>
                <a:latin typeface="Meiryo UI" panose="020B0604030504040204" pitchFamily="50" charset="-128"/>
                <a:ea typeface="Meiryo UI" panose="020B0604030504040204" pitchFamily="50" charset="-128"/>
              </a:rPr>
              <a:t>PC | Windows Server 2016 </a:t>
            </a:r>
            <a:r>
              <a:rPr lang="en-US" sz="800" dirty="0" err="1">
                <a:solidFill>
                  <a:schemeClr val="dk1"/>
                </a:solidFill>
                <a:latin typeface="Meiryo UI" panose="020B0604030504040204" pitchFamily="50" charset="-128"/>
                <a:ea typeface="Meiryo UI" panose="020B0604030504040204" pitchFamily="50" charset="-128"/>
              </a:rPr>
              <a:t>Standard、Intel</a:t>
            </a:r>
            <a:r>
              <a:rPr lang="en-US" sz="800" dirty="0">
                <a:solidFill>
                  <a:schemeClr val="dk1"/>
                </a:solidFill>
                <a:latin typeface="Meiryo UI" panose="020B0604030504040204" pitchFamily="50" charset="-128"/>
                <a:ea typeface="Meiryo UI" panose="020B0604030504040204" pitchFamily="50" charset="-128"/>
              </a:rPr>
              <a:t> Core i7-6700 3.4 GHz、64GB RAM</a:t>
            </a:r>
            <a:endParaRPr sz="800" dirty="0">
              <a:solidFill>
                <a:schemeClr val="dk1"/>
              </a:solidFill>
              <a:latin typeface="Meiryo UI" panose="020B0604030504040204" pitchFamily="50" charset="-128"/>
              <a:ea typeface="Meiryo UI" panose="020B0604030504040204" pitchFamily="50" charset="-128"/>
            </a:endParaRPr>
          </a:p>
        </p:txBody>
      </p:sp>
    </p:spTree>
  </p:cSld>
  <p:clrMapOvr>
    <a:masterClrMapping/>
  </p:clrMapOvr>
  <p:transition spd="med">
    <p:fade thruBlk="1"/>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sp>
        <p:nvSpPr>
          <p:cNvPr id="456" name="Google Shape;456;p25"/>
          <p:cNvSpPr txBox="1"/>
          <p:nvPr/>
        </p:nvSpPr>
        <p:spPr>
          <a:xfrm>
            <a:off x="1470811" y="4905059"/>
            <a:ext cx="3574681" cy="707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4000" dirty="0" err="1">
                <a:solidFill>
                  <a:schemeClr val="lt1"/>
                </a:solidFill>
                <a:latin typeface="Meiryo UI" panose="020B0604030504040204" pitchFamily="50" charset="-128"/>
                <a:ea typeface="Meiryo UI" panose="020B0604030504040204" pitchFamily="50" charset="-128"/>
              </a:rPr>
              <a:t>ライブデモ</a:t>
            </a:r>
            <a:endParaRPr dirty="0">
              <a:latin typeface="Meiryo UI" panose="020B0604030504040204" pitchFamily="50" charset="-128"/>
              <a:ea typeface="Meiryo UI" panose="020B0604030504040204" pitchFamily="50" charset="-128"/>
            </a:endParaRPr>
          </a:p>
        </p:txBody>
      </p:sp>
    </p:spTree>
  </p:cSld>
  <p:clrMapOvr>
    <a:masterClrMapping/>
  </p:clrMapOvr>
  <p:transition spd="med">
    <p:fade thruBlk="1"/>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1"/>
        <p:cNvGrpSpPr/>
        <p:nvPr/>
      </p:nvGrpSpPr>
      <p:grpSpPr>
        <a:xfrm>
          <a:off x="0" y="0"/>
          <a:ext cx="0" cy="0"/>
          <a:chOff x="0" y="0"/>
          <a:chExt cx="0" cy="0"/>
        </a:xfrm>
      </p:grpSpPr>
      <p:sp>
        <p:nvSpPr>
          <p:cNvPr id="32" name="Google Shape;32;p8"/>
          <p:cNvSpPr txBox="1"/>
          <p:nvPr/>
        </p:nvSpPr>
        <p:spPr>
          <a:xfrm>
            <a:off x="1470811" y="4905059"/>
            <a:ext cx="3884243" cy="132343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4000" dirty="0" err="1">
                <a:solidFill>
                  <a:schemeClr val="lt1"/>
                </a:solidFill>
                <a:latin typeface="Meiryo UI" panose="020B0604030504040204" pitchFamily="50" charset="-128"/>
                <a:ea typeface="Meiryo UI" panose="020B0604030504040204" pitchFamily="50" charset="-128"/>
              </a:rPr>
              <a:t>ソフトウェアの紹介</a:t>
            </a:r>
            <a:endParaRPr sz="4000" dirty="0">
              <a:solidFill>
                <a:schemeClr val="lt1"/>
              </a:solidFill>
              <a:latin typeface="Meiryo UI" panose="020B0604030504040204" pitchFamily="50" charset="-128"/>
              <a:ea typeface="Meiryo UI" panose="020B0604030504040204" pitchFamily="50" charset="-128"/>
              <a:sym typeface="Arial"/>
            </a:endParaRPr>
          </a:p>
        </p:txBody>
      </p:sp>
    </p:spTree>
    <p:extLst>
      <p:ext uri="{BB962C8B-B14F-4D97-AF65-F5344CB8AC3E}">
        <p14:creationId xmlns:p14="http://schemas.microsoft.com/office/powerpoint/2010/main" val="2386919950"/>
      </p:ext>
    </p:extLst>
  </p:cSld>
  <p:clrMapOvr>
    <a:masterClrMapping/>
  </p:clrMapOvr>
  <p:transition spd="med">
    <p:fade thruBlk="1"/>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9"/>
        <p:cNvGrpSpPr/>
        <p:nvPr/>
      </p:nvGrpSpPr>
      <p:grpSpPr>
        <a:xfrm>
          <a:off x="0" y="0"/>
          <a:ext cx="0" cy="0"/>
          <a:chOff x="0" y="0"/>
          <a:chExt cx="0" cy="0"/>
        </a:xfrm>
      </p:grpSpPr>
      <p:sp>
        <p:nvSpPr>
          <p:cNvPr id="40" name="Google Shape;40;p9"/>
          <p:cNvSpPr txBox="1">
            <a:spLocks noGrp="1"/>
          </p:cNvSpPr>
          <p:nvPr>
            <p:ph type="title"/>
          </p:nvPr>
        </p:nvSpPr>
        <p:spPr>
          <a:xfrm>
            <a:off x="404742" y="279867"/>
            <a:ext cx="11445882"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3600"/>
              <a:buFont typeface="Arial"/>
              <a:buNone/>
            </a:pPr>
            <a:r>
              <a:rPr lang="en-US" sz="3600" dirty="0" err="1" smtClean="0">
                <a:latin typeface="Meiryo UI" panose="020B0604030504040204" pitchFamily="50" charset="-128"/>
                <a:ea typeface="Meiryo UI" panose="020B0604030504040204" pitchFamily="50" charset="-128"/>
                <a:cs typeface="Arial"/>
                <a:sym typeface="Arial"/>
              </a:rPr>
              <a:t>エピデミック後</a:t>
            </a:r>
            <a:r>
              <a:rPr lang="ja-JP" altLang="en-US" sz="3600" dirty="0" smtClean="0">
                <a:latin typeface="Meiryo UI" panose="020B0604030504040204" pitchFamily="50" charset="-128"/>
                <a:ea typeface="Meiryo UI" panose="020B0604030504040204" pitchFamily="50" charset="-128"/>
                <a:cs typeface="Arial"/>
                <a:sym typeface="Arial"/>
              </a:rPr>
              <a:t>に加速する</a:t>
            </a:r>
            <a:r>
              <a:rPr lang="en-US" sz="3600" dirty="0" err="1" smtClean="0">
                <a:latin typeface="Meiryo UI" panose="020B0604030504040204" pitchFamily="50" charset="-128"/>
                <a:ea typeface="Meiryo UI" panose="020B0604030504040204" pitchFamily="50" charset="-128"/>
                <a:cs typeface="Arial"/>
                <a:sym typeface="Arial"/>
              </a:rPr>
              <a:t>企業変革</a:t>
            </a:r>
            <a:r>
              <a:rPr lang="en-US" sz="3600" dirty="0" smtClean="0">
                <a:latin typeface="Meiryo UI" panose="020B0604030504040204" pitchFamily="50" charset="-128"/>
                <a:ea typeface="Meiryo UI" panose="020B0604030504040204" pitchFamily="50" charset="-128"/>
                <a:cs typeface="Arial"/>
                <a:sym typeface="Arial"/>
              </a:rPr>
              <a:t/>
            </a:r>
            <a:br>
              <a:rPr lang="en-US" sz="3600" dirty="0" smtClean="0">
                <a:latin typeface="Meiryo UI" panose="020B0604030504040204" pitchFamily="50" charset="-128"/>
                <a:ea typeface="Meiryo UI" panose="020B0604030504040204" pitchFamily="50" charset="-128"/>
                <a:cs typeface="Arial"/>
                <a:sym typeface="Arial"/>
              </a:rPr>
            </a:br>
            <a:r>
              <a:rPr lang="en-US" sz="3600" dirty="0" err="1" smtClean="0">
                <a:latin typeface="Meiryo UI" panose="020B0604030504040204" pitchFamily="50" charset="-128"/>
                <a:ea typeface="Meiryo UI" panose="020B0604030504040204" pitchFamily="50" charset="-128"/>
                <a:cs typeface="Arial"/>
                <a:sym typeface="Arial"/>
              </a:rPr>
              <a:t>持続可能性と</a:t>
            </a:r>
            <a:r>
              <a:rPr lang="ja-JP" altLang="en-US" sz="3600" dirty="0" smtClean="0">
                <a:latin typeface="Meiryo UI" panose="020B0604030504040204" pitchFamily="50" charset="-128"/>
                <a:ea typeface="Meiryo UI" panose="020B0604030504040204" pitchFamily="50" charset="-128"/>
                <a:cs typeface="Arial"/>
                <a:sym typeface="Arial"/>
              </a:rPr>
              <a:t>メンテナンスが鍵</a:t>
            </a:r>
            <a:endParaRPr sz="3600" dirty="0">
              <a:latin typeface="Meiryo UI" panose="020B0604030504040204" pitchFamily="50" charset="-128"/>
              <a:ea typeface="Meiryo UI" panose="020B0604030504040204" pitchFamily="50" charset="-128"/>
              <a:cs typeface="Arial"/>
              <a:sym typeface="Arial"/>
            </a:endParaRPr>
          </a:p>
        </p:txBody>
      </p:sp>
      <p:sp>
        <p:nvSpPr>
          <p:cNvPr id="41" name="Google Shape;41;p9"/>
          <p:cNvSpPr txBox="1"/>
          <p:nvPr/>
        </p:nvSpPr>
        <p:spPr>
          <a:xfrm>
            <a:off x="600361" y="2188652"/>
            <a:ext cx="11054644" cy="95410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dirty="0">
                <a:solidFill>
                  <a:srgbClr val="2A2A2A"/>
                </a:solidFill>
                <a:latin typeface="Meiryo UI" panose="020B0604030504040204" pitchFamily="50" charset="-128"/>
                <a:ea typeface="Meiryo UI" panose="020B0604030504040204" pitchFamily="50" charset="-128"/>
              </a:rPr>
              <a:t>「</a:t>
            </a:r>
            <a:r>
              <a:rPr lang="en-US" sz="2400" b="1" dirty="0" err="1">
                <a:solidFill>
                  <a:srgbClr val="2A2A2A"/>
                </a:solidFill>
                <a:latin typeface="Meiryo UI" panose="020B0604030504040204" pitchFamily="50" charset="-128"/>
                <a:ea typeface="Meiryo UI" panose="020B0604030504040204" pitchFamily="50" charset="-128"/>
              </a:rPr>
              <a:t>今年は、</a:t>
            </a:r>
            <a:r>
              <a:rPr lang="en-US" sz="2400" b="1" dirty="0" err="1" smtClean="0">
                <a:solidFill>
                  <a:srgbClr val="2A2A2A"/>
                </a:solidFill>
                <a:latin typeface="Meiryo UI" panose="020B0604030504040204" pitchFamily="50" charset="-128"/>
                <a:ea typeface="Meiryo UI" panose="020B0604030504040204" pitchFamily="50" charset="-128"/>
              </a:rPr>
              <a:t>グローバルな企業情報リーダーが将来の計画を立てる年</a:t>
            </a:r>
            <a:r>
              <a:rPr lang="ja-JP" altLang="en-US" sz="2400" b="1" dirty="0" smtClean="0">
                <a:solidFill>
                  <a:srgbClr val="2A2A2A"/>
                </a:solidFill>
                <a:latin typeface="Meiryo UI" panose="020B0604030504040204" pitchFamily="50" charset="-128"/>
                <a:ea typeface="Meiryo UI" panose="020B0604030504040204" pitchFamily="50" charset="-128"/>
              </a:rPr>
              <a:t>になり</a:t>
            </a:r>
            <a:r>
              <a:rPr lang="ja-JP" altLang="en-US" sz="2400" b="1" dirty="0" err="1" smtClean="0">
                <a:solidFill>
                  <a:srgbClr val="2A2A2A"/>
                </a:solidFill>
                <a:latin typeface="Meiryo UI" panose="020B0604030504040204" pitchFamily="50" charset="-128"/>
                <a:ea typeface="Meiryo UI" panose="020B0604030504040204" pitchFamily="50" charset="-128"/>
              </a:rPr>
              <a:t>ま</a:t>
            </a:r>
            <a:r>
              <a:rPr lang="en-US" sz="2400" b="1" dirty="0" smtClean="0">
                <a:solidFill>
                  <a:srgbClr val="2A2A2A"/>
                </a:solidFill>
                <a:latin typeface="Meiryo UI" panose="020B0604030504040204" pitchFamily="50" charset="-128"/>
                <a:ea typeface="Meiryo UI" panose="020B0604030504040204" pitchFamily="50" charset="-128"/>
              </a:rPr>
              <a:t>す。」</a:t>
            </a:r>
            <a:br>
              <a:rPr lang="en-US" sz="2400" b="1" dirty="0" smtClean="0">
                <a:solidFill>
                  <a:srgbClr val="2A2A2A"/>
                </a:solidFill>
                <a:latin typeface="Meiryo UI" panose="020B0604030504040204" pitchFamily="50" charset="-128"/>
                <a:ea typeface="Meiryo UI" panose="020B0604030504040204" pitchFamily="50" charset="-128"/>
              </a:rPr>
            </a:br>
            <a:r>
              <a:rPr lang="ja-JP" altLang="en-US" sz="2400" b="1" dirty="0">
                <a:solidFill>
                  <a:srgbClr val="2A2A2A"/>
                </a:solidFill>
                <a:latin typeface="Meiryo UI" panose="020B0604030504040204" pitchFamily="50" charset="-128"/>
                <a:ea typeface="Meiryo UI" panose="020B0604030504040204" pitchFamily="50" charset="-128"/>
              </a:rPr>
              <a:t> </a:t>
            </a:r>
            <a:r>
              <a:rPr lang="en-US" sz="1800" dirty="0" smtClean="0">
                <a:solidFill>
                  <a:srgbClr val="2A2A2A"/>
                </a:solidFill>
                <a:latin typeface="Meiryo UI" panose="020B0604030504040204" pitchFamily="50" charset="-128"/>
                <a:ea typeface="Meiryo UI" panose="020B0604030504040204" pitchFamily="50" charset="-128"/>
              </a:rPr>
              <a:t>Gartner Inc. </a:t>
            </a:r>
            <a:r>
              <a:rPr lang="en-US" sz="1800" dirty="0" err="1" smtClean="0">
                <a:solidFill>
                  <a:srgbClr val="2A2A2A"/>
                </a:solidFill>
                <a:latin typeface="Meiryo UI" panose="020B0604030504040204" pitchFamily="50" charset="-128"/>
                <a:ea typeface="Meiryo UI" panose="020B0604030504040204" pitchFamily="50" charset="-128"/>
              </a:rPr>
              <a:t>リサーチ担当バイスプレジデント</a:t>
            </a:r>
            <a:r>
              <a:rPr lang="ja-JP" altLang="en-US" sz="1800" dirty="0" smtClean="0">
                <a:solidFill>
                  <a:srgbClr val="2A2A2A"/>
                </a:solidFill>
                <a:latin typeface="Meiryo UI" panose="020B0604030504040204" pitchFamily="50" charset="-128"/>
                <a:ea typeface="Meiryo UI" panose="020B0604030504040204" pitchFamily="50" charset="-128"/>
              </a:rPr>
              <a:t> </a:t>
            </a:r>
            <a:r>
              <a:rPr lang="en-US" sz="1800" dirty="0" smtClean="0">
                <a:solidFill>
                  <a:srgbClr val="2A2A2A"/>
                </a:solidFill>
                <a:latin typeface="Meiryo UI" panose="020B0604030504040204" pitchFamily="50" charset="-128"/>
                <a:ea typeface="Meiryo UI" panose="020B0604030504040204" pitchFamily="50" charset="-128"/>
              </a:rPr>
              <a:t>John-David </a:t>
            </a:r>
            <a:r>
              <a:rPr lang="en-US" sz="1800" dirty="0" err="1" smtClean="0">
                <a:solidFill>
                  <a:srgbClr val="2A2A2A"/>
                </a:solidFill>
                <a:latin typeface="Meiryo UI" panose="020B0604030504040204" pitchFamily="50" charset="-128"/>
                <a:ea typeface="Meiryo UI" panose="020B0604030504040204" pitchFamily="50" charset="-128"/>
              </a:rPr>
              <a:t>Lovelock氏</a:t>
            </a:r>
            <a:endParaRPr sz="1800" dirty="0">
              <a:solidFill>
                <a:schemeClr val="dk1"/>
              </a:solidFill>
              <a:latin typeface="Meiryo UI" panose="020B0604030504040204" pitchFamily="50" charset="-128"/>
              <a:ea typeface="Meiryo UI" panose="020B0604030504040204" pitchFamily="50" charset="-128"/>
              <a:sym typeface="Arial"/>
            </a:endParaRPr>
          </a:p>
        </p:txBody>
      </p:sp>
      <p:sp>
        <p:nvSpPr>
          <p:cNvPr id="42" name="Google Shape;42;p9"/>
          <p:cNvSpPr txBox="1"/>
          <p:nvPr/>
        </p:nvSpPr>
        <p:spPr>
          <a:xfrm>
            <a:off x="600361" y="3400937"/>
            <a:ext cx="5052213" cy="2585323"/>
          </a:xfrm>
          <a:prstGeom prst="rect">
            <a:avLst/>
          </a:prstGeom>
          <a:noFill/>
          <a:ln>
            <a:noFill/>
          </a:ln>
        </p:spPr>
        <p:txBody>
          <a:bodyPr spcFirstLastPara="1" wrap="square" lIns="91425" tIns="45700" rIns="91425" bIns="45700" anchor="t" anchorCtr="0">
            <a:noAutofit/>
          </a:bodyPr>
          <a:lstStyle/>
          <a:p>
            <a:pPr lvl="0"/>
            <a:r>
              <a:rPr lang="en-US" sz="1800" dirty="0" err="1" smtClean="0">
                <a:solidFill>
                  <a:srgbClr val="232A31"/>
                </a:solidFill>
                <a:latin typeface="Meiryo UI" panose="020B0604030504040204" pitchFamily="50" charset="-128"/>
                <a:ea typeface="Meiryo UI" panose="020B0604030504040204" pitchFamily="50" charset="-128"/>
              </a:rPr>
              <a:t>近年の</a:t>
            </a:r>
            <a:r>
              <a:rPr lang="ja-JP" altLang="en-US" sz="1800" dirty="0" smtClean="0">
                <a:solidFill>
                  <a:srgbClr val="232A31"/>
                </a:solidFill>
                <a:latin typeface="Meiryo UI" panose="020B0604030504040204" pitchFamily="50" charset="-128"/>
                <a:ea typeface="Meiryo UI" panose="020B0604030504040204" pitchFamily="50" charset="-128"/>
              </a:rPr>
              <a:t>大流行</a:t>
            </a:r>
            <a:r>
              <a:rPr lang="en-US" sz="1800" dirty="0" err="1" smtClean="0">
                <a:solidFill>
                  <a:srgbClr val="232A31"/>
                </a:solidFill>
                <a:latin typeface="Meiryo UI" panose="020B0604030504040204" pitchFamily="50" charset="-128"/>
                <a:ea typeface="Meiryo UI" panose="020B0604030504040204" pitchFamily="50" charset="-128"/>
              </a:rPr>
              <a:t>の影響を受け</a:t>
            </a:r>
            <a:r>
              <a:rPr lang="ja-JP" altLang="en-US" sz="1800" dirty="0" smtClean="0">
                <a:solidFill>
                  <a:srgbClr val="232A31"/>
                </a:solidFill>
                <a:latin typeface="Meiryo UI" panose="020B0604030504040204" pitchFamily="50" charset="-128"/>
                <a:ea typeface="Meiryo UI" panose="020B0604030504040204" pitchFamily="50" charset="-128"/>
              </a:rPr>
              <a:t>、仕事の様式</a:t>
            </a:r>
            <a:r>
              <a:rPr lang="en-US" sz="1800" dirty="0" err="1" smtClean="0">
                <a:solidFill>
                  <a:srgbClr val="232A31"/>
                </a:solidFill>
                <a:latin typeface="Meiryo UI" panose="020B0604030504040204" pitchFamily="50" charset="-128"/>
                <a:ea typeface="Meiryo UI" panose="020B0604030504040204" pitchFamily="50" charset="-128"/>
              </a:rPr>
              <a:t>はより</a:t>
            </a:r>
            <a:r>
              <a:rPr lang="ja-JP" altLang="en-US" sz="1800" dirty="0">
                <a:solidFill>
                  <a:srgbClr val="232A31"/>
                </a:solidFill>
                <a:latin typeface="Meiryo UI" panose="020B0604030504040204" pitchFamily="50" charset="-128"/>
                <a:ea typeface="Meiryo UI" panose="020B0604030504040204" pitchFamily="50" charset="-128"/>
              </a:rPr>
              <a:t>多様化・柔軟化してお</a:t>
            </a:r>
            <a:r>
              <a:rPr lang="ja-JP" altLang="en-US" sz="1800" dirty="0" smtClean="0">
                <a:solidFill>
                  <a:srgbClr val="232A31"/>
                </a:solidFill>
                <a:latin typeface="Meiryo UI" panose="020B0604030504040204" pitchFamily="50" charset="-128"/>
                <a:ea typeface="Meiryo UI" panose="020B0604030504040204" pitchFamily="50" charset="-128"/>
              </a:rPr>
              <a:t>り、</a:t>
            </a:r>
            <a:r>
              <a:rPr lang="en-US" sz="1800" dirty="0" err="1" smtClean="0">
                <a:solidFill>
                  <a:srgbClr val="232A31"/>
                </a:solidFill>
                <a:latin typeface="Meiryo UI" panose="020B0604030504040204" pitchFamily="50" charset="-128"/>
                <a:ea typeface="Meiryo UI" panose="020B0604030504040204" pitchFamily="50" charset="-128"/>
              </a:rPr>
              <a:t>多くの企業は</a:t>
            </a:r>
            <a:r>
              <a:rPr lang="ja-JP" altLang="en-US" sz="1800" dirty="0" smtClean="0">
                <a:solidFill>
                  <a:srgbClr val="232A31"/>
                </a:solidFill>
                <a:latin typeface="Meiryo UI" panose="020B0604030504040204" pitchFamily="50" charset="-128"/>
                <a:ea typeface="Meiryo UI" panose="020B0604030504040204" pitchFamily="50" charset="-128"/>
              </a:rPr>
              <a:t>どのように</a:t>
            </a:r>
            <a:r>
              <a:rPr lang="en-US" sz="1800" dirty="0" err="1" smtClean="0">
                <a:solidFill>
                  <a:srgbClr val="232A31"/>
                </a:solidFill>
                <a:latin typeface="Meiryo UI" panose="020B0604030504040204" pitchFamily="50" charset="-128"/>
                <a:ea typeface="Meiryo UI" panose="020B0604030504040204" pitchFamily="50" charset="-128"/>
              </a:rPr>
              <a:t>IT</a:t>
            </a:r>
            <a:r>
              <a:rPr lang="en-US" sz="1800" dirty="0" err="1">
                <a:solidFill>
                  <a:srgbClr val="232A31"/>
                </a:solidFill>
                <a:latin typeface="Meiryo UI" panose="020B0604030504040204" pitchFamily="50" charset="-128"/>
                <a:ea typeface="Meiryo UI" panose="020B0604030504040204" pitchFamily="50" charset="-128"/>
              </a:rPr>
              <a:t>資産をより柔軟にし</a:t>
            </a:r>
            <a:r>
              <a:rPr lang="en-US" sz="1800" dirty="0" err="1" smtClean="0">
                <a:solidFill>
                  <a:srgbClr val="232A31"/>
                </a:solidFill>
                <a:latin typeface="Meiryo UI" panose="020B0604030504040204" pitchFamily="50" charset="-128"/>
                <a:ea typeface="Meiryo UI" panose="020B0604030504040204" pitchFamily="50" charset="-128"/>
              </a:rPr>
              <a:t>、時間と場所の制約を克服する</a:t>
            </a:r>
            <a:r>
              <a:rPr lang="ja-JP" altLang="en-US" sz="1800" dirty="0" smtClean="0">
                <a:solidFill>
                  <a:srgbClr val="232A31"/>
                </a:solidFill>
                <a:latin typeface="Meiryo UI" panose="020B0604030504040204" pitchFamily="50" charset="-128"/>
                <a:ea typeface="Meiryo UI" panose="020B0604030504040204" pitchFamily="50" charset="-128"/>
              </a:rPr>
              <a:t>か</a:t>
            </a:r>
            <a:r>
              <a:rPr lang="en-US" sz="1800" dirty="0" err="1" smtClean="0">
                <a:solidFill>
                  <a:srgbClr val="232A31"/>
                </a:solidFill>
                <a:latin typeface="Meiryo UI" panose="020B0604030504040204" pitchFamily="50" charset="-128"/>
                <a:ea typeface="Meiryo UI" panose="020B0604030504040204" pitchFamily="50" charset="-128"/>
              </a:rPr>
              <a:t>について考え始めています</a:t>
            </a:r>
            <a:r>
              <a:rPr lang="en-US" sz="1800" dirty="0">
                <a:solidFill>
                  <a:srgbClr val="232A31"/>
                </a:solidFill>
                <a:latin typeface="Meiryo UI" panose="020B0604030504040204" pitchFamily="50" charset="-128"/>
                <a:ea typeface="Meiryo UI" panose="020B0604030504040204" pitchFamily="50" charset="-128"/>
              </a:rPr>
              <a:t>。</a:t>
            </a:r>
            <a:endParaRPr sz="1800" dirty="0">
              <a:solidFill>
                <a:srgbClr val="232A31"/>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en-US" sz="1800" b="1" dirty="0">
                <a:solidFill>
                  <a:srgbClr val="232A31"/>
                </a:solidFill>
                <a:latin typeface="Meiryo UI" panose="020B0604030504040204" pitchFamily="50" charset="-128"/>
                <a:ea typeface="Meiryo UI" panose="020B0604030504040204" pitchFamily="50" charset="-128"/>
              </a:rPr>
              <a:t>TS-253E / TS-453Eは、</a:t>
            </a:r>
            <a:r>
              <a:rPr lang="en-US" sz="1800" b="1" u="sng" dirty="0">
                <a:solidFill>
                  <a:srgbClr val="232A31"/>
                </a:solidFill>
                <a:latin typeface="Meiryo UI" panose="020B0604030504040204" pitchFamily="50" charset="-128"/>
                <a:ea typeface="Meiryo UI" panose="020B0604030504040204" pitchFamily="50" charset="-128"/>
              </a:rPr>
              <a:t>2029</a:t>
            </a:r>
            <a:r>
              <a:rPr lang="en-US" sz="1800" b="1" u="sng" dirty="0" smtClean="0">
                <a:solidFill>
                  <a:srgbClr val="232A31"/>
                </a:solidFill>
                <a:latin typeface="Meiryo UI" panose="020B0604030504040204" pitchFamily="50" charset="-128"/>
                <a:ea typeface="Meiryo UI" panose="020B0604030504040204" pitchFamily="50" charset="-128"/>
              </a:rPr>
              <a:t>年</a:t>
            </a:r>
            <a:r>
              <a:rPr lang="en-US" sz="1800" b="1" dirty="0" smtClean="0">
                <a:solidFill>
                  <a:srgbClr val="232A31"/>
                </a:solidFill>
                <a:latin typeface="Meiryo UI" panose="020B0604030504040204" pitchFamily="50" charset="-128"/>
                <a:ea typeface="Meiryo UI" panose="020B0604030504040204" pitchFamily="50" charset="-128"/>
              </a:rPr>
              <a:t>まで安定供給</a:t>
            </a:r>
            <a:r>
              <a:rPr lang="ja-JP" altLang="en-US" sz="1800" b="1" dirty="0" smtClean="0">
                <a:solidFill>
                  <a:srgbClr val="232A31"/>
                </a:solidFill>
                <a:latin typeface="Meiryo UI" panose="020B0604030504040204" pitchFamily="50" charset="-128"/>
                <a:ea typeface="Meiryo UI" panose="020B0604030504040204" pitchFamily="50" charset="-128"/>
              </a:rPr>
              <a:t>が可能であり</a:t>
            </a:r>
            <a:r>
              <a:rPr lang="en-US" sz="1800" b="1" dirty="0" smtClean="0">
                <a:solidFill>
                  <a:srgbClr val="232A31"/>
                </a:solidFill>
                <a:latin typeface="Meiryo UI" panose="020B0604030504040204" pitchFamily="50" charset="-128"/>
                <a:ea typeface="Meiryo UI" panose="020B0604030504040204" pitchFamily="50" charset="-128"/>
              </a:rPr>
              <a:t>、</a:t>
            </a:r>
            <a:r>
              <a:rPr lang="en-US" altLang="ja-JP" sz="1800" dirty="0">
                <a:solidFill>
                  <a:srgbClr val="232A31"/>
                </a:solidFill>
                <a:latin typeface="Meiryo UI" panose="020B0604030504040204" pitchFamily="50" charset="-128"/>
                <a:ea typeface="Meiryo UI" panose="020B0604030504040204" pitchFamily="50" charset="-128"/>
              </a:rPr>
              <a:t>SMB</a:t>
            </a:r>
            <a:r>
              <a:rPr lang="ja-JP" altLang="en-US" sz="1800" dirty="0">
                <a:solidFill>
                  <a:srgbClr val="232A31"/>
                </a:solidFill>
                <a:latin typeface="Meiryo UI" panose="020B0604030504040204" pitchFamily="50" charset="-128"/>
                <a:ea typeface="Meiryo UI" panose="020B0604030504040204" pitchFamily="50" charset="-128"/>
              </a:rPr>
              <a:t>の</a:t>
            </a:r>
            <a:r>
              <a:rPr lang="en-US" sz="1800" dirty="0" err="1" smtClean="0">
                <a:solidFill>
                  <a:srgbClr val="232A31"/>
                </a:solidFill>
                <a:latin typeface="Meiryo UI" panose="020B0604030504040204" pitchFamily="50" charset="-128"/>
                <a:ea typeface="Meiryo UI" panose="020B0604030504040204" pitchFamily="50" charset="-128"/>
              </a:rPr>
              <a:t>段階的なニーズに応じ</a:t>
            </a:r>
            <a:r>
              <a:rPr lang="ja-JP" altLang="en-US" sz="1800" dirty="0" smtClean="0">
                <a:solidFill>
                  <a:srgbClr val="232A31"/>
                </a:solidFill>
                <a:latin typeface="Meiryo UI" panose="020B0604030504040204" pitchFamily="50" charset="-128"/>
                <a:ea typeface="Meiryo UI" panose="020B0604030504040204" pitchFamily="50" charset="-128"/>
              </a:rPr>
              <a:t>た</a:t>
            </a:r>
            <a:r>
              <a:rPr lang="en-US" sz="1800" dirty="0" err="1" smtClean="0">
                <a:solidFill>
                  <a:srgbClr val="232A31"/>
                </a:solidFill>
                <a:latin typeface="Meiryo UI" panose="020B0604030504040204" pitchFamily="50" charset="-128"/>
                <a:ea typeface="Meiryo UI" panose="020B0604030504040204" pitchFamily="50" charset="-128"/>
              </a:rPr>
              <a:t>柔軟な展開を</a:t>
            </a:r>
            <a:r>
              <a:rPr lang="ja-JP" altLang="en-US" sz="1800" dirty="0" smtClean="0">
                <a:solidFill>
                  <a:srgbClr val="232A31"/>
                </a:solidFill>
                <a:latin typeface="Meiryo UI" panose="020B0604030504040204" pitchFamily="50" charset="-128"/>
                <a:ea typeface="Meiryo UI" panose="020B0604030504040204" pitchFamily="50" charset="-128"/>
              </a:rPr>
              <a:t>実現します。</a:t>
            </a:r>
            <a:endParaRPr sz="1800" dirty="0">
              <a:solidFill>
                <a:srgbClr val="232A31"/>
              </a:solidFill>
              <a:latin typeface="Meiryo UI" panose="020B0604030504040204" pitchFamily="50" charset="-128"/>
              <a:ea typeface="Meiryo UI" panose="020B0604030504040204" pitchFamily="50" charset="-128"/>
            </a:endParaRPr>
          </a:p>
        </p:txBody>
      </p:sp>
      <p:pic>
        <p:nvPicPr>
          <p:cNvPr id="43" name="Google Shape;43;p9" descr="一張含有 文字, 黑色, 室內, 電子用品 的圖片&#10;&#10;自動產生的描述"/>
          <p:cNvPicPr preferRelativeResize="0"/>
          <p:nvPr/>
        </p:nvPicPr>
        <p:blipFill rotWithShape="1">
          <a:blip r:embed="rId3">
            <a:alphaModFix/>
          </a:blip>
          <a:srcRect/>
          <a:stretch/>
        </p:blipFill>
        <p:spPr>
          <a:xfrm>
            <a:off x="4641250" y="3274183"/>
            <a:ext cx="5151778" cy="3215883"/>
          </a:xfrm>
          <a:prstGeom prst="rect">
            <a:avLst/>
          </a:prstGeom>
          <a:noFill/>
          <a:ln>
            <a:noFill/>
          </a:ln>
        </p:spPr>
      </p:pic>
      <p:pic>
        <p:nvPicPr>
          <p:cNvPr id="44" name="Google Shape;44;p9" descr="一張含有 文字, 室內, 電子用品, 黑色 的圖片&#10;&#10;自動產生的描述"/>
          <p:cNvPicPr preferRelativeResize="0"/>
          <p:nvPr/>
        </p:nvPicPr>
        <p:blipFill rotWithShape="1">
          <a:blip r:embed="rId4">
            <a:alphaModFix/>
          </a:blip>
          <a:srcRect/>
          <a:stretch/>
        </p:blipFill>
        <p:spPr>
          <a:xfrm>
            <a:off x="7186116" y="3274183"/>
            <a:ext cx="5151778" cy="3215884"/>
          </a:xfrm>
          <a:prstGeom prst="rect">
            <a:avLst/>
          </a:prstGeom>
          <a:noFill/>
          <a:ln>
            <a:noFill/>
          </a:ln>
        </p:spPr>
      </p:pic>
      <p:sp>
        <p:nvSpPr>
          <p:cNvPr id="45" name="Google Shape;45;p9"/>
          <p:cNvSpPr txBox="1"/>
          <p:nvPr/>
        </p:nvSpPr>
        <p:spPr>
          <a:xfrm>
            <a:off x="6633869" y="6303977"/>
            <a:ext cx="2675484"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dirty="0">
                <a:solidFill>
                  <a:schemeClr val="dk1"/>
                </a:solidFill>
                <a:latin typeface="Meiryo UI" panose="020B0604030504040204" pitchFamily="50" charset="-128"/>
                <a:ea typeface="Meiryo UI" panose="020B0604030504040204" pitchFamily="50" charset="-128"/>
              </a:rPr>
              <a:t>TS-253E</a:t>
            </a:r>
            <a:endParaRPr sz="1800" dirty="0">
              <a:solidFill>
                <a:schemeClr val="dk1"/>
              </a:solidFill>
              <a:latin typeface="Meiryo UI" panose="020B0604030504040204" pitchFamily="50" charset="-128"/>
              <a:ea typeface="Meiryo UI" panose="020B0604030504040204" pitchFamily="50" charset="-128"/>
              <a:sym typeface="Arial"/>
            </a:endParaRPr>
          </a:p>
        </p:txBody>
      </p:sp>
      <p:sp>
        <p:nvSpPr>
          <p:cNvPr id="46" name="Google Shape;46;p9"/>
          <p:cNvSpPr txBox="1"/>
          <p:nvPr/>
        </p:nvSpPr>
        <p:spPr>
          <a:xfrm>
            <a:off x="9262313" y="6302609"/>
            <a:ext cx="2675484"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dirty="0">
                <a:solidFill>
                  <a:schemeClr val="dk1"/>
                </a:solidFill>
                <a:latin typeface="Meiryo UI" panose="020B0604030504040204" pitchFamily="50" charset="-128"/>
                <a:ea typeface="Meiryo UI" panose="020B0604030504040204" pitchFamily="50" charset="-128"/>
              </a:rPr>
              <a:t>TS-453E</a:t>
            </a:r>
            <a:endParaRPr sz="1800" dirty="0">
              <a:solidFill>
                <a:schemeClr val="dk1"/>
              </a:solidFill>
              <a:latin typeface="Meiryo UI" panose="020B0604030504040204" pitchFamily="50" charset="-128"/>
              <a:ea typeface="Meiryo UI" panose="020B0604030504040204" pitchFamily="50" charset="-128"/>
              <a:sym typeface="Arial"/>
            </a:endParaRPr>
          </a:p>
        </p:txBody>
      </p:sp>
      <p:sp>
        <p:nvSpPr>
          <p:cNvPr id="47" name="Google Shape;47;p9"/>
          <p:cNvSpPr txBox="1"/>
          <p:nvPr/>
        </p:nvSpPr>
        <p:spPr>
          <a:xfrm>
            <a:off x="600361" y="6074568"/>
            <a:ext cx="5546607" cy="27699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dirty="0" err="1" smtClean="0">
                <a:solidFill>
                  <a:schemeClr val="dk1"/>
                </a:solidFill>
                <a:latin typeface="Meiryo UI" panose="020B0604030504040204" pitchFamily="50" charset="-128"/>
                <a:ea typeface="Meiryo UI" panose="020B0604030504040204" pitchFamily="50" charset="-128"/>
              </a:rPr>
              <a:t>出典</a:t>
            </a:r>
            <a:r>
              <a:rPr lang="en-US" sz="1200" smtClean="0">
                <a:solidFill>
                  <a:schemeClr val="dk1"/>
                </a:solidFill>
                <a:latin typeface="Meiryo UI" panose="020B0604030504040204" pitchFamily="50" charset="-128"/>
                <a:ea typeface="Meiryo UI" panose="020B0604030504040204" pitchFamily="50" charset="-128"/>
              </a:rPr>
              <a:t>: Commercial </a:t>
            </a:r>
            <a:r>
              <a:rPr lang="en-US" sz="1200" dirty="0" smtClean="0">
                <a:solidFill>
                  <a:schemeClr val="dk1"/>
                </a:solidFill>
                <a:latin typeface="Meiryo UI" panose="020B0604030504040204" pitchFamily="50" charset="-128"/>
                <a:ea typeface="Meiryo UI" panose="020B0604030504040204" pitchFamily="50" charset="-128"/>
              </a:rPr>
              <a:t>Times (https</a:t>
            </a:r>
            <a:r>
              <a:rPr lang="en-US" sz="1200" dirty="0">
                <a:solidFill>
                  <a:schemeClr val="dk1"/>
                </a:solidFill>
                <a:latin typeface="Meiryo UI" panose="020B0604030504040204" pitchFamily="50" charset="-128"/>
                <a:ea typeface="Meiryo UI" panose="020B0604030504040204" pitchFamily="50" charset="-128"/>
              </a:rPr>
              <a:t>://</a:t>
            </a:r>
            <a:r>
              <a:rPr lang="en-US" sz="1200" dirty="0" smtClean="0">
                <a:solidFill>
                  <a:schemeClr val="dk1"/>
                </a:solidFill>
                <a:latin typeface="Meiryo UI" panose="020B0604030504040204" pitchFamily="50" charset="-128"/>
                <a:ea typeface="Meiryo UI" panose="020B0604030504040204" pitchFamily="50" charset="-128"/>
              </a:rPr>
              <a:t>reurl.cc/M0EO2K)</a:t>
            </a:r>
            <a:endParaRPr dirty="0">
              <a:latin typeface="Meiryo UI" panose="020B0604030504040204" pitchFamily="50" charset="-128"/>
              <a:ea typeface="Meiryo UI" panose="020B0604030504040204" pitchFamily="50" charset="-128"/>
            </a:endParaRPr>
          </a:p>
        </p:txBody>
      </p:sp>
    </p:spTree>
  </p:cSld>
  <p:clrMapOvr>
    <a:masterClrMapping/>
  </p:clrMapOvr>
  <p:transition spd="slow">
    <p:fade thruBlk="1"/>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6"/>
        <p:cNvGrpSpPr/>
        <p:nvPr/>
      </p:nvGrpSpPr>
      <p:grpSpPr>
        <a:xfrm>
          <a:off x="0" y="0"/>
          <a:ext cx="0" cy="0"/>
          <a:chOff x="0" y="0"/>
          <a:chExt cx="0" cy="0"/>
        </a:xfrm>
      </p:grpSpPr>
      <p:pic>
        <p:nvPicPr>
          <p:cNvPr id="37" name="Google Shape;37;p9"/>
          <p:cNvPicPr preferRelativeResize="0"/>
          <p:nvPr/>
        </p:nvPicPr>
        <p:blipFill rotWithShape="1">
          <a:blip r:embed="rId3">
            <a:alphaModFix/>
          </a:blip>
          <a:srcRect/>
          <a:stretch/>
        </p:blipFill>
        <p:spPr>
          <a:xfrm>
            <a:off x="616375" y="2000213"/>
            <a:ext cx="6625810" cy="3649816"/>
          </a:xfrm>
          <a:prstGeom prst="roundRect">
            <a:avLst>
              <a:gd name="adj" fmla="val 0"/>
            </a:avLst>
          </a:prstGeom>
          <a:noFill/>
          <a:ln>
            <a:noFill/>
          </a:ln>
          <a:effectLst>
            <a:outerShdw blurRad="774700" dist="381000" dir="8100000" algn="tr" rotWithShape="0">
              <a:srgbClr val="09000C">
                <a:alpha val="40000"/>
              </a:srgbClr>
            </a:outerShdw>
          </a:effectLst>
        </p:spPr>
      </p:pic>
      <p:sp>
        <p:nvSpPr>
          <p:cNvPr id="38" name="Google Shape;38;p9"/>
          <p:cNvSpPr txBox="1">
            <a:spLocks noGrp="1"/>
          </p:cNvSpPr>
          <p:nvPr>
            <p:ph type="title"/>
          </p:nvPr>
        </p:nvSpPr>
        <p:spPr>
          <a:xfrm>
            <a:off x="413886" y="365125"/>
            <a:ext cx="11364228"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4400"/>
              <a:buFont typeface="Arial"/>
              <a:buNone/>
            </a:pPr>
            <a:r>
              <a:rPr lang="en-US" dirty="0" err="1">
                <a:latin typeface="Meiryo UI" panose="020B0604030504040204" pitchFamily="50" charset="-128"/>
                <a:ea typeface="Meiryo UI" panose="020B0604030504040204" pitchFamily="50" charset="-128"/>
                <a:cs typeface="Arial"/>
                <a:sym typeface="Arial"/>
              </a:rPr>
              <a:t>最新の</a:t>
            </a:r>
            <a:r>
              <a:rPr lang="en-US" dirty="0" err="1" smtClean="0">
                <a:latin typeface="Meiryo UI" panose="020B0604030504040204" pitchFamily="50" charset="-128"/>
                <a:ea typeface="Meiryo UI" panose="020B0604030504040204" pitchFamily="50" charset="-128"/>
                <a:cs typeface="Arial"/>
                <a:sym typeface="Arial"/>
              </a:rPr>
              <a:t>QTS</a:t>
            </a:r>
            <a:r>
              <a:rPr lang="en-US" dirty="0" smtClean="0">
                <a:latin typeface="Meiryo UI" panose="020B0604030504040204" pitchFamily="50" charset="-128"/>
                <a:ea typeface="Meiryo UI" panose="020B0604030504040204" pitchFamily="50" charset="-128"/>
                <a:cs typeface="Arial"/>
                <a:sym typeface="Arial"/>
              </a:rPr>
              <a:t> 5.0 </a:t>
            </a:r>
            <a:r>
              <a:rPr lang="en-US" dirty="0" err="1" smtClean="0">
                <a:latin typeface="Meiryo UI" panose="020B0604030504040204" pitchFamily="50" charset="-128"/>
                <a:ea typeface="Meiryo UI" panose="020B0604030504040204" pitchFamily="50" charset="-128"/>
                <a:cs typeface="Arial"/>
                <a:sym typeface="Arial"/>
              </a:rPr>
              <a:t>NAS</a:t>
            </a:r>
            <a:r>
              <a:rPr lang="en-US" dirty="0" err="1">
                <a:latin typeface="Meiryo UI" panose="020B0604030504040204" pitchFamily="50" charset="-128"/>
                <a:ea typeface="Meiryo UI" panose="020B0604030504040204" pitchFamily="50" charset="-128"/>
                <a:cs typeface="Arial"/>
                <a:sym typeface="Arial"/>
              </a:rPr>
              <a:t>オペレーティングシステムを搭載</a:t>
            </a:r>
            <a:endParaRPr dirty="0">
              <a:latin typeface="Meiryo UI" panose="020B0604030504040204" pitchFamily="50" charset="-128"/>
              <a:ea typeface="Meiryo UI" panose="020B0604030504040204" pitchFamily="50" charset="-128"/>
              <a:cs typeface="Arial"/>
              <a:sym typeface="Arial"/>
            </a:endParaRPr>
          </a:p>
        </p:txBody>
      </p:sp>
      <p:sp>
        <p:nvSpPr>
          <p:cNvPr id="39" name="Google Shape;39;p9"/>
          <p:cNvSpPr txBox="1"/>
          <p:nvPr/>
        </p:nvSpPr>
        <p:spPr>
          <a:xfrm>
            <a:off x="7497570" y="2395708"/>
            <a:ext cx="4186494" cy="3833642"/>
          </a:xfrm>
          <a:prstGeom prst="rect">
            <a:avLst/>
          </a:prstGeom>
          <a:noFill/>
          <a:ln>
            <a:noFill/>
          </a:ln>
        </p:spPr>
        <p:txBody>
          <a:bodyPr spcFirstLastPara="1" wrap="square" lIns="121900" tIns="121900" rIns="121900" bIns="121900" anchor="t" anchorCtr="0">
            <a:noAutofit/>
          </a:bodyPr>
          <a:lstStyle/>
          <a:p>
            <a:pPr marL="228600" marR="0" lvl="0" indent="-228600" algn="l" rtl="0">
              <a:lnSpc>
                <a:spcPct val="130000"/>
              </a:lnSpc>
              <a:spcBef>
                <a:spcPts val="600"/>
              </a:spcBef>
              <a:spcAft>
                <a:spcPts val="0"/>
              </a:spcAft>
              <a:buClr>
                <a:srgbClr val="36ADA8"/>
              </a:buClr>
              <a:buSzPts val="2000"/>
              <a:buFont typeface="Arial"/>
              <a:buChar char="•"/>
            </a:pPr>
            <a:r>
              <a:rPr lang="en-US" sz="2000" dirty="0" err="1">
                <a:solidFill>
                  <a:srgbClr val="323F4F"/>
                </a:solidFill>
                <a:latin typeface="Meiryo UI" panose="020B0604030504040204" pitchFamily="50" charset="-128"/>
                <a:ea typeface="Meiryo UI" panose="020B0604030504040204" pitchFamily="50" charset="-128"/>
              </a:rPr>
              <a:t>新しい</a:t>
            </a:r>
            <a:r>
              <a:rPr lang="en-US" sz="2000" dirty="0" err="1" smtClean="0">
                <a:solidFill>
                  <a:srgbClr val="323F4F"/>
                </a:solidFill>
                <a:latin typeface="Meiryo UI" panose="020B0604030504040204" pitchFamily="50" charset="-128"/>
                <a:ea typeface="Meiryo UI" panose="020B0604030504040204" pitchFamily="50" charset="-128"/>
              </a:rPr>
              <a:t>Linux</a:t>
            </a:r>
            <a:r>
              <a:rPr lang="en-US" sz="2000" dirty="0">
                <a:solidFill>
                  <a:srgbClr val="323F4F"/>
                </a:solidFill>
                <a:latin typeface="Meiryo UI" panose="020B0604030504040204" pitchFamily="50" charset="-128"/>
                <a:ea typeface="Meiryo UI" panose="020B0604030504040204" pitchFamily="50" charset="-128"/>
              </a:rPr>
              <a:t> </a:t>
            </a:r>
            <a:r>
              <a:rPr lang="en-US" sz="2000" dirty="0" smtClean="0">
                <a:solidFill>
                  <a:srgbClr val="323F4F"/>
                </a:solidFill>
                <a:latin typeface="Meiryo UI" panose="020B0604030504040204" pitchFamily="50" charset="-128"/>
                <a:ea typeface="Meiryo UI" panose="020B0604030504040204" pitchFamily="50" charset="-128"/>
              </a:rPr>
              <a:t>Kernel 5.10</a:t>
            </a:r>
            <a:r>
              <a:rPr lang="en-US" sz="2000" dirty="0">
                <a:solidFill>
                  <a:srgbClr val="323F4F"/>
                </a:solidFill>
                <a:latin typeface="Meiryo UI" panose="020B0604030504040204" pitchFamily="50" charset="-128"/>
                <a:ea typeface="Meiryo UI" panose="020B0604030504040204" pitchFamily="50" charset="-128"/>
              </a:rPr>
              <a:t>によりセキュリティが向上</a:t>
            </a:r>
            <a:endParaRPr sz="2000" dirty="0">
              <a:solidFill>
                <a:srgbClr val="323F4F"/>
              </a:solidFill>
              <a:latin typeface="Meiryo UI" panose="020B0604030504040204" pitchFamily="50" charset="-128"/>
              <a:ea typeface="Meiryo UI" panose="020B0604030504040204" pitchFamily="50" charset="-128"/>
            </a:endParaRPr>
          </a:p>
          <a:p>
            <a:pPr marL="228600" marR="0" lvl="0" indent="-228600" algn="l" rtl="0">
              <a:lnSpc>
                <a:spcPct val="130000"/>
              </a:lnSpc>
              <a:spcBef>
                <a:spcPts val="600"/>
              </a:spcBef>
              <a:spcAft>
                <a:spcPts val="0"/>
              </a:spcAft>
              <a:buClr>
                <a:srgbClr val="36ADA8"/>
              </a:buClr>
              <a:buSzPts val="2000"/>
              <a:buFont typeface="Arial"/>
              <a:buChar char="•"/>
            </a:pPr>
            <a:r>
              <a:rPr lang="en-US" sz="2000" dirty="0" err="1" smtClean="0">
                <a:solidFill>
                  <a:srgbClr val="323F4F"/>
                </a:solidFill>
                <a:latin typeface="Meiryo UI" panose="020B0604030504040204" pitchFamily="50" charset="-128"/>
                <a:ea typeface="Meiryo UI" panose="020B0604030504040204" pitchFamily="50" charset="-128"/>
              </a:rPr>
              <a:t>スムーズでリアクティブなユーザーインターフェ</a:t>
            </a:r>
            <a:r>
              <a:rPr lang="ja-JP" altLang="en-US" sz="2000" dirty="0" err="1" smtClean="0">
                <a:solidFill>
                  <a:srgbClr val="323F4F"/>
                </a:solidFill>
                <a:latin typeface="Meiryo UI" panose="020B0604030504040204" pitchFamily="50" charset="-128"/>
                <a:ea typeface="Meiryo UI" panose="020B0604030504040204" pitchFamily="50" charset="-128"/>
              </a:rPr>
              <a:t>ー</a:t>
            </a:r>
            <a:r>
              <a:rPr lang="en-US" sz="2000" dirty="0" smtClean="0">
                <a:solidFill>
                  <a:srgbClr val="323F4F"/>
                </a:solidFill>
                <a:latin typeface="Meiryo UI" panose="020B0604030504040204" pitchFamily="50" charset="-128"/>
                <a:ea typeface="Meiryo UI" panose="020B0604030504040204" pitchFamily="50" charset="-128"/>
              </a:rPr>
              <a:t>ス</a:t>
            </a:r>
            <a:endParaRPr sz="2000" dirty="0">
              <a:solidFill>
                <a:srgbClr val="323F4F"/>
              </a:solidFill>
              <a:latin typeface="Meiryo UI" panose="020B0604030504040204" pitchFamily="50" charset="-128"/>
              <a:ea typeface="Meiryo UI" panose="020B0604030504040204" pitchFamily="50" charset="-128"/>
            </a:endParaRPr>
          </a:p>
          <a:p>
            <a:pPr marL="228600" marR="0" lvl="0" indent="-228600" algn="l" rtl="0">
              <a:lnSpc>
                <a:spcPct val="130000"/>
              </a:lnSpc>
              <a:spcBef>
                <a:spcPts val="600"/>
              </a:spcBef>
              <a:spcAft>
                <a:spcPts val="0"/>
              </a:spcAft>
              <a:buClr>
                <a:srgbClr val="36ADA8"/>
              </a:buClr>
              <a:buSzPts val="2000"/>
              <a:buFont typeface="Arial"/>
              <a:buChar char="•"/>
            </a:pPr>
            <a:r>
              <a:rPr lang="en-US" sz="2000" dirty="0" err="1" smtClean="0">
                <a:solidFill>
                  <a:srgbClr val="323F4F"/>
                </a:solidFill>
                <a:latin typeface="Meiryo UI" panose="020B0604030504040204" pitchFamily="50" charset="-128"/>
                <a:ea typeface="Meiryo UI" panose="020B0604030504040204" pitchFamily="50" charset="-128"/>
              </a:rPr>
              <a:t>NVMe</a:t>
            </a:r>
            <a:r>
              <a:rPr lang="en-US" sz="2000" dirty="0" smtClean="0">
                <a:solidFill>
                  <a:srgbClr val="323F4F"/>
                </a:solidFill>
                <a:latin typeface="Meiryo UI" panose="020B0604030504040204" pitchFamily="50" charset="-128"/>
                <a:ea typeface="Meiryo UI" panose="020B0604030504040204" pitchFamily="50" charset="-128"/>
              </a:rPr>
              <a:t> </a:t>
            </a:r>
            <a:r>
              <a:rPr lang="en-US" sz="2000" dirty="0" err="1" smtClean="0">
                <a:solidFill>
                  <a:srgbClr val="323F4F"/>
                </a:solidFill>
                <a:latin typeface="Meiryo UI" panose="020B0604030504040204" pitchFamily="50" charset="-128"/>
                <a:ea typeface="Meiryo UI" panose="020B0604030504040204" pitchFamily="50" charset="-128"/>
              </a:rPr>
              <a:t>SSD</a:t>
            </a:r>
            <a:r>
              <a:rPr lang="en-US" sz="2000" dirty="0" err="1">
                <a:solidFill>
                  <a:srgbClr val="323F4F"/>
                </a:solidFill>
                <a:latin typeface="Meiryo UI" panose="020B0604030504040204" pitchFamily="50" charset="-128"/>
                <a:ea typeface="Meiryo UI" panose="020B0604030504040204" pitchFamily="50" charset="-128"/>
              </a:rPr>
              <a:t>キャッシュパフォーマンスの向上</a:t>
            </a:r>
            <a:endParaRPr sz="2000" dirty="0">
              <a:solidFill>
                <a:srgbClr val="323F4F"/>
              </a:solidFill>
              <a:latin typeface="Meiryo UI" panose="020B0604030504040204" pitchFamily="50" charset="-128"/>
              <a:ea typeface="Meiryo UI" panose="020B0604030504040204" pitchFamily="50" charset="-128"/>
            </a:endParaRPr>
          </a:p>
          <a:p>
            <a:pPr marL="228600" marR="0" lvl="0" indent="-228600" algn="l" rtl="0">
              <a:lnSpc>
                <a:spcPct val="130000"/>
              </a:lnSpc>
              <a:spcBef>
                <a:spcPts val="600"/>
              </a:spcBef>
              <a:spcAft>
                <a:spcPts val="0"/>
              </a:spcAft>
              <a:buClr>
                <a:srgbClr val="36ADA8"/>
              </a:buClr>
              <a:buSzPts val="2000"/>
              <a:buFont typeface="Arial"/>
              <a:buChar char="•"/>
            </a:pPr>
            <a:r>
              <a:rPr lang="en-US" sz="2000" dirty="0" err="1" smtClean="0">
                <a:solidFill>
                  <a:srgbClr val="323F4F"/>
                </a:solidFill>
                <a:latin typeface="Meiryo UI" panose="020B0604030504040204" pitchFamily="50" charset="-128"/>
                <a:ea typeface="Meiryo UI" panose="020B0604030504040204" pitchFamily="50" charset="-128"/>
              </a:rPr>
              <a:t>WireGuard</a:t>
            </a:r>
            <a:r>
              <a:rPr lang="en-US" sz="2000" dirty="0" smtClean="0">
                <a:solidFill>
                  <a:srgbClr val="323F4F"/>
                </a:solidFill>
                <a:latin typeface="Meiryo UI" panose="020B0604030504040204" pitchFamily="50" charset="-128"/>
                <a:ea typeface="Meiryo UI" panose="020B0604030504040204" pitchFamily="50" charset="-128"/>
              </a:rPr>
              <a:t> </a:t>
            </a:r>
            <a:r>
              <a:rPr lang="en-US" sz="2000" dirty="0" err="1" smtClean="0">
                <a:solidFill>
                  <a:srgbClr val="323F4F"/>
                </a:solidFill>
                <a:latin typeface="Meiryo UI" panose="020B0604030504040204" pitchFamily="50" charset="-128"/>
                <a:ea typeface="Meiryo UI" panose="020B0604030504040204" pitchFamily="50" charset="-128"/>
              </a:rPr>
              <a:t>VPNをサポート</a:t>
            </a:r>
            <a:endParaRPr sz="2000" dirty="0">
              <a:solidFill>
                <a:srgbClr val="323F4F"/>
              </a:solidFill>
              <a:latin typeface="Meiryo UI" panose="020B0604030504040204" pitchFamily="50" charset="-128"/>
              <a:ea typeface="Meiryo UI" panose="020B0604030504040204" pitchFamily="50" charset="-128"/>
            </a:endParaRPr>
          </a:p>
        </p:txBody>
      </p:sp>
      <p:grpSp>
        <p:nvGrpSpPr>
          <p:cNvPr id="40" name="Google Shape;40;p9"/>
          <p:cNvGrpSpPr/>
          <p:nvPr/>
        </p:nvGrpSpPr>
        <p:grpSpPr>
          <a:xfrm>
            <a:off x="2615534" y="2793381"/>
            <a:ext cx="4773597" cy="4672672"/>
            <a:chOff x="3982605" y="399251"/>
            <a:chExt cx="5261748" cy="5150501"/>
          </a:xfrm>
        </p:grpSpPr>
        <p:sp>
          <p:nvSpPr>
            <p:cNvPr id="41" name="Google Shape;41;p9"/>
            <p:cNvSpPr/>
            <p:nvPr/>
          </p:nvSpPr>
          <p:spPr>
            <a:xfrm>
              <a:off x="4238514" y="1090246"/>
              <a:ext cx="2468879" cy="3659110"/>
            </a:xfrm>
            <a:prstGeom prst="roundRect">
              <a:avLst>
                <a:gd name="adj" fmla="val 0"/>
              </a:avLst>
            </a:prstGeom>
            <a:gradFill>
              <a:gsLst>
                <a:gs pos="0">
                  <a:srgbClr val="000000">
                    <a:alpha val="0"/>
                  </a:srgbClr>
                </a:gs>
                <a:gs pos="100000">
                  <a:srgbClr val="1F2127">
                    <a:alpha val="55686"/>
                  </a:srgbClr>
                </a:gs>
              </a:gsLst>
              <a:lin ang="5400000" scaled="0"/>
            </a:gradFill>
            <a:ln>
              <a:noFill/>
            </a:ln>
            <a:effectLst>
              <a:outerShdw dist="50800" dir="5400000" algn="ctr" rotWithShape="0">
                <a:srgbClr val="000000">
                  <a:alpha val="4274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42" name="Google Shape;42;p9"/>
            <p:cNvSpPr/>
            <p:nvPr/>
          </p:nvSpPr>
          <p:spPr>
            <a:xfrm>
              <a:off x="6675119" y="399251"/>
              <a:ext cx="2569234" cy="5150501"/>
            </a:xfrm>
            <a:prstGeom prst="roundRect">
              <a:avLst>
                <a:gd name="adj" fmla="val 0"/>
              </a:avLst>
            </a:prstGeom>
            <a:gradFill>
              <a:gsLst>
                <a:gs pos="0">
                  <a:srgbClr val="000000">
                    <a:alpha val="0"/>
                  </a:srgbClr>
                </a:gs>
                <a:gs pos="100000">
                  <a:srgbClr val="1F2127">
                    <a:alpha val="55686"/>
                  </a:srgbClr>
                </a:gs>
              </a:gsLst>
              <a:lin ang="5400000" scaled="0"/>
            </a:gradFill>
            <a:ln>
              <a:noFill/>
            </a:ln>
            <a:effectLst>
              <a:outerShdw dist="50800" dir="5400000" algn="ctr" rotWithShape="0">
                <a:srgbClr val="000000">
                  <a:alpha val="4274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pic>
          <p:nvPicPr>
            <p:cNvPr id="43" name="Google Shape;43;p9"/>
            <p:cNvPicPr preferRelativeResize="0"/>
            <p:nvPr/>
          </p:nvPicPr>
          <p:blipFill rotWithShape="1">
            <a:blip r:embed="rId4">
              <a:alphaModFix/>
            </a:blip>
            <a:srcRect/>
            <a:stretch/>
          </p:blipFill>
          <p:spPr>
            <a:xfrm>
              <a:off x="6626911" y="773868"/>
              <a:ext cx="2247830" cy="4539251"/>
            </a:xfrm>
            <a:prstGeom prst="roundRect">
              <a:avLst>
                <a:gd name="adj" fmla="val 0"/>
              </a:avLst>
            </a:prstGeom>
            <a:noFill/>
            <a:ln>
              <a:noFill/>
            </a:ln>
            <a:effectLst>
              <a:outerShdw blurRad="774700" dist="381000" dir="8100000" algn="tr" rotWithShape="0">
                <a:srgbClr val="09000C">
                  <a:alpha val="40000"/>
                </a:srgbClr>
              </a:outerShdw>
            </a:effectLst>
          </p:spPr>
        </p:pic>
        <p:pic>
          <p:nvPicPr>
            <p:cNvPr id="44" name="Google Shape;44;p9"/>
            <p:cNvPicPr preferRelativeResize="0"/>
            <p:nvPr/>
          </p:nvPicPr>
          <p:blipFill rotWithShape="1">
            <a:blip r:embed="rId5">
              <a:alphaModFix/>
            </a:blip>
            <a:srcRect/>
            <a:stretch/>
          </p:blipFill>
          <p:spPr>
            <a:xfrm>
              <a:off x="3982605" y="1729044"/>
              <a:ext cx="2423284" cy="2970041"/>
            </a:xfrm>
            <a:prstGeom prst="roundRect">
              <a:avLst>
                <a:gd name="adj" fmla="val 0"/>
              </a:avLst>
            </a:prstGeom>
            <a:noFill/>
            <a:ln>
              <a:noFill/>
            </a:ln>
            <a:effectLst>
              <a:outerShdw blurRad="774700" dist="381000" dir="8100000" algn="tr" rotWithShape="0">
                <a:srgbClr val="09000C">
                  <a:alpha val="40000"/>
                </a:srgbClr>
              </a:outerShdw>
            </a:effectLst>
          </p:spPr>
        </p:pic>
      </p:grpSp>
    </p:spTree>
    <p:extLst>
      <p:ext uri="{BB962C8B-B14F-4D97-AF65-F5344CB8AC3E}">
        <p14:creationId xmlns:p14="http://schemas.microsoft.com/office/powerpoint/2010/main" val="3897462155"/>
      </p:ext>
    </p:extLst>
  </p:cSld>
  <p:clrMapOvr>
    <a:masterClrMapping/>
  </p:clrMapOvr>
  <p:transition spd="med">
    <p:fade thruBlk="1"/>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8"/>
        <p:cNvGrpSpPr/>
        <p:nvPr/>
      </p:nvGrpSpPr>
      <p:grpSpPr>
        <a:xfrm>
          <a:off x="0" y="0"/>
          <a:ext cx="0" cy="0"/>
          <a:chOff x="0" y="0"/>
          <a:chExt cx="0" cy="0"/>
        </a:xfrm>
      </p:grpSpPr>
      <p:sp>
        <p:nvSpPr>
          <p:cNvPr id="49" name="Google Shape;49;p10"/>
          <p:cNvSpPr txBox="1">
            <a:spLocks noGrp="1"/>
          </p:cNvSpPr>
          <p:nvPr>
            <p:ph type="title"/>
          </p:nvPr>
        </p:nvSpPr>
        <p:spPr>
          <a:xfrm>
            <a:off x="510139" y="365125"/>
            <a:ext cx="11171722"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4400"/>
              <a:buFont typeface="Arial"/>
              <a:buNone/>
            </a:pPr>
            <a:r>
              <a:rPr lang="en-US" dirty="0" err="1">
                <a:latin typeface="Meiryo UI" panose="020B0604030504040204" pitchFamily="50" charset="-128"/>
                <a:ea typeface="Meiryo UI" panose="020B0604030504040204" pitchFamily="50" charset="-128"/>
                <a:cs typeface="Arial"/>
                <a:sym typeface="Arial"/>
              </a:rPr>
              <a:t>NAS</a:t>
            </a:r>
            <a:r>
              <a:rPr lang="en-US" dirty="0" err="1" smtClean="0">
                <a:latin typeface="Meiryo UI" panose="020B0604030504040204" pitchFamily="50" charset="-128"/>
                <a:ea typeface="Meiryo UI" panose="020B0604030504040204" pitchFamily="50" charset="-128"/>
                <a:cs typeface="Arial"/>
                <a:sym typeface="Arial"/>
              </a:rPr>
              <a:t>共有フォルダに対</a:t>
            </a:r>
            <a:r>
              <a:rPr lang="ja-JP" altLang="en-US" dirty="0" smtClean="0">
                <a:latin typeface="Meiryo UI" panose="020B0604030504040204" pitchFamily="50" charset="-128"/>
                <a:ea typeface="Meiryo UI" panose="020B0604030504040204" pitchFamily="50" charset="-128"/>
                <a:cs typeface="Arial"/>
                <a:sym typeface="Arial"/>
              </a:rPr>
              <a:t>応</a:t>
            </a:r>
            <a:r>
              <a:rPr lang="en-US" dirty="0" err="1" smtClean="0">
                <a:latin typeface="Meiryo UI" panose="020B0604030504040204" pitchFamily="50" charset="-128"/>
                <a:ea typeface="Meiryo UI" panose="020B0604030504040204" pitchFamily="50" charset="-128"/>
                <a:cs typeface="Arial"/>
                <a:sym typeface="Arial"/>
              </a:rPr>
              <a:t>するWindows</a:t>
            </a:r>
            <a:r>
              <a:rPr lang="en-US" dirty="0" smtClean="0">
                <a:latin typeface="Meiryo UI" panose="020B0604030504040204" pitchFamily="50" charset="-128"/>
                <a:ea typeface="Meiryo UI" panose="020B0604030504040204" pitchFamily="50" charset="-128"/>
                <a:cs typeface="Arial"/>
                <a:sym typeface="Arial"/>
              </a:rPr>
              <a:t> Search Protocol (WSP</a:t>
            </a:r>
            <a:r>
              <a:rPr lang="en-US" dirty="0">
                <a:latin typeface="Meiryo UI" panose="020B0604030504040204" pitchFamily="50" charset="-128"/>
                <a:ea typeface="Meiryo UI" panose="020B0604030504040204" pitchFamily="50" charset="-128"/>
                <a:cs typeface="Arial"/>
                <a:sym typeface="Arial"/>
              </a:rPr>
              <a:t>)</a:t>
            </a:r>
            <a:r>
              <a:rPr lang="en-US" dirty="0" err="1" smtClean="0">
                <a:latin typeface="Meiryo UI" panose="020B0604030504040204" pitchFamily="50" charset="-128"/>
                <a:ea typeface="Meiryo UI" panose="020B0604030504040204" pitchFamily="50" charset="-128"/>
                <a:cs typeface="Arial"/>
                <a:sym typeface="Arial"/>
              </a:rPr>
              <a:t>のサポート</a:t>
            </a:r>
            <a:endParaRPr dirty="0"/>
          </a:p>
        </p:txBody>
      </p:sp>
      <p:sp>
        <p:nvSpPr>
          <p:cNvPr id="50" name="Google Shape;50;p10"/>
          <p:cNvSpPr txBox="1"/>
          <p:nvPr/>
        </p:nvSpPr>
        <p:spPr>
          <a:xfrm>
            <a:off x="1062082" y="1893564"/>
            <a:ext cx="6397781" cy="3831900"/>
          </a:xfrm>
          <a:prstGeom prst="rect">
            <a:avLst/>
          </a:prstGeom>
          <a:noFill/>
          <a:ln>
            <a:noFill/>
          </a:ln>
        </p:spPr>
        <p:txBody>
          <a:bodyPr spcFirstLastPara="1" wrap="square" lIns="121900" tIns="121900" rIns="121900" bIns="121900" anchor="t" anchorCtr="0">
            <a:normAutofit/>
          </a:bodyPr>
          <a:lstStyle/>
          <a:p>
            <a:pPr marL="0" marR="0" lvl="0" indent="0" algn="l" rtl="0">
              <a:lnSpc>
                <a:spcPct val="160000"/>
              </a:lnSpc>
              <a:spcBef>
                <a:spcPts val="1600"/>
              </a:spcBef>
              <a:spcAft>
                <a:spcPts val="0"/>
              </a:spcAft>
              <a:buClr>
                <a:srgbClr val="F66616"/>
              </a:buClr>
              <a:buSzPts val="1680"/>
              <a:buFont typeface="Arial"/>
              <a:buNone/>
            </a:pPr>
            <a:endParaRPr sz="2400" dirty="0">
              <a:solidFill>
                <a:schemeClr val="dk1"/>
              </a:solidFill>
              <a:latin typeface="Meiryo UI" panose="020B0604030504040204" pitchFamily="50" charset="-128"/>
              <a:ea typeface="Meiryo UI" panose="020B0604030504040204" pitchFamily="50" charset="-128"/>
              <a:sym typeface="Arial"/>
            </a:endParaRPr>
          </a:p>
        </p:txBody>
      </p:sp>
      <p:pic>
        <p:nvPicPr>
          <p:cNvPr id="51" name="Google Shape;51;p10"/>
          <p:cNvPicPr preferRelativeResize="0"/>
          <p:nvPr/>
        </p:nvPicPr>
        <p:blipFill rotWithShape="1">
          <a:blip r:embed="rId3">
            <a:alphaModFix/>
          </a:blip>
          <a:srcRect/>
          <a:stretch/>
        </p:blipFill>
        <p:spPr>
          <a:xfrm>
            <a:off x="2045533" y="3248022"/>
            <a:ext cx="8086346" cy="3609978"/>
          </a:xfrm>
          <a:prstGeom prst="roundRect">
            <a:avLst>
              <a:gd name="adj" fmla="val 0"/>
            </a:avLst>
          </a:prstGeom>
          <a:noFill/>
          <a:ln>
            <a:noFill/>
          </a:ln>
          <a:effectLst>
            <a:outerShdw blurRad="774700" dist="381000" dir="8100000" algn="tr" rotWithShape="0">
              <a:srgbClr val="09000C">
                <a:alpha val="40000"/>
              </a:srgbClr>
            </a:outerShdw>
          </a:effectLst>
        </p:spPr>
      </p:pic>
      <p:sp>
        <p:nvSpPr>
          <p:cNvPr id="52" name="Google Shape;52;p10"/>
          <p:cNvSpPr/>
          <p:nvPr/>
        </p:nvSpPr>
        <p:spPr>
          <a:xfrm>
            <a:off x="2045533" y="1769860"/>
            <a:ext cx="8728483" cy="1172629"/>
          </a:xfrm>
          <a:prstGeom prst="rect">
            <a:avLst/>
          </a:prstGeom>
          <a:noFill/>
          <a:ln>
            <a:noFill/>
          </a:ln>
        </p:spPr>
        <p:txBody>
          <a:bodyPr spcFirstLastPara="1" wrap="square" lIns="91425" tIns="45700" rIns="91425" bIns="45700" anchor="t" anchorCtr="0">
            <a:noAutofit/>
          </a:bodyPr>
          <a:lstStyle/>
          <a:p>
            <a:pPr marL="0" marR="0" lvl="0" indent="0" algn="l" rtl="0">
              <a:lnSpc>
                <a:spcPct val="130000"/>
              </a:lnSpc>
              <a:spcBef>
                <a:spcPts val="0"/>
              </a:spcBef>
              <a:spcAft>
                <a:spcPts val="0"/>
              </a:spcAft>
              <a:buNone/>
            </a:pPr>
            <a:r>
              <a:rPr lang="en-US" sz="1800" dirty="0">
                <a:solidFill>
                  <a:schemeClr val="lt1"/>
                </a:solidFill>
                <a:latin typeface="Meiryo UI" panose="020B0604030504040204" pitchFamily="50" charset="-128"/>
                <a:ea typeface="Meiryo UI" panose="020B0604030504040204" pitchFamily="50" charset="-128"/>
              </a:rPr>
              <a:t>Windows</a:t>
            </a:r>
            <a:r>
              <a:rPr lang="en-US" sz="1800" dirty="0" smtClean="0">
                <a:solidFill>
                  <a:schemeClr val="lt1"/>
                </a:solidFill>
                <a:latin typeface="Meiryo UI" panose="020B0604030504040204" pitchFamily="50" charset="-128"/>
                <a:ea typeface="Meiryo UI" panose="020B0604030504040204" pitchFamily="50" charset="-128"/>
              </a:rPr>
              <a:t>® 10/Windows Server® 2016</a:t>
            </a:r>
            <a:r>
              <a:rPr lang="en-US" sz="1800" dirty="0">
                <a:solidFill>
                  <a:schemeClr val="lt1"/>
                </a:solidFill>
                <a:latin typeface="Meiryo UI" panose="020B0604030504040204" pitchFamily="50" charset="-128"/>
                <a:ea typeface="Meiryo UI" panose="020B0604030504040204" pitchFamily="50" charset="-128"/>
              </a:rPr>
              <a:t>(</a:t>
            </a:r>
            <a:r>
              <a:rPr lang="en-US" sz="1800" dirty="0" err="1" smtClean="0">
                <a:solidFill>
                  <a:schemeClr val="lt1"/>
                </a:solidFill>
                <a:latin typeface="Meiryo UI" panose="020B0604030504040204" pitchFamily="50" charset="-128"/>
                <a:ea typeface="Meiryo UI" panose="020B0604030504040204" pitchFamily="50" charset="-128"/>
              </a:rPr>
              <a:t>またはそれ以降</a:t>
            </a:r>
            <a:r>
              <a:rPr lang="ja-JP" altLang="en-US" sz="1800" dirty="0" smtClean="0">
                <a:solidFill>
                  <a:schemeClr val="lt1"/>
                </a:solidFill>
                <a:latin typeface="Meiryo UI" panose="020B0604030504040204" pitchFamily="50" charset="-128"/>
                <a:ea typeface="Meiryo UI" panose="020B0604030504040204" pitchFamily="50" charset="-128"/>
              </a:rPr>
              <a:t>のバージョン</a:t>
            </a:r>
            <a:r>
              <a:rPr lang="en-US" sz="1800" dirty="0" smtClean="0">
                <a:solidFill>
                  <a:schemeClr val="lt1"/>
                </a:solidFill>
                <a:latin typeface="Meiryo UI" panose="020B0604030504040204" pitchFamily="50" charset="-128"/>
                <a:ea typeface="Meiryo UI" panose="020B0604030504040204" pitchFamily="50" charset="-128"/>
              </a:rPr>
              <a:t>)</a:t>
            </a:r>
            <a:r>
              <a:rPr lang="en-US" sz="1800" dirty="0" err="1" smtClean="0">
                <a:solidFill>
                  <a:schemeClr val="lt1"/>
                </a:solidFill>
                <a:latin typeface="Meiryo UI" panose="020B0604030504040204" pitchFamily="50" charset="-128"/>
                <a:ea typeface="Meiryo UI" panose="020B0604030504040204" pitchFamily="50" charset="-128"/>
              </a:rPr>
              <a:t>のユーザーは</a:t>
            </a:r>
            <a:r>
              <a:rPr lang="en-US" sz="1800" dirty="0" err="1">
                <a:solidFill>
                  <a:schemeClr val="lt1"/>
                </a:solidFill>
                <a:latin typeface="Meiryo UI" panose="020B0604030504040204" pitchFamily="50" charset="-128"/>
                <a:ea typeface="Meiryo UI" panose="020B0604030504040204" pitchFamily="50" charset="-128"/>
              </a:rPr>
              <a:t>、SMB</a:t>
            </a:r>
            <a:r>
              <a:rPr lang="en-US" sz="1800" dirty="0" err="1" smtClean="0">
                <a:solidFill>
                  <a:schemeClr val="lt1"/>
                </a:solidFill>
                <a:latin typeface="Meiryo UI" panose="020B0604030504040204" pitchFamily="50" charset="-128"/>
                <a:ea typeface="Meiryo UI" panose="020B0604030504040204" pitchFamily="50" charset="-128"/>
              </a:rPr>
              <a:t>ドライブ</a:t>
            </a:r>
            <a:r>
              <a:rPr lang="ja-JP" altLang="en-US" sz="1800" dirty="0" smtClean="0">
                <a:solidFill>
                  <a:schemeClr val="lt1"/>
                </a:solidFill>
                <a:latin typeface="Meiryo UI" panose="020B0604030504040204" pitchFamily="50" charset="-128"/>
                <a:ea typeface="Meiryo UI" panose="020B0604030504040204" pitchFamily="50" charset="-128"/>
              </a:rPr>
              <a:t>を</a:t>
            </a:r>
            <a:r>
              <a:rPr lang="en-US" sz="1800" dirty="0" err="1" smtClean="0">
                <a:solidFill>
                  <a:schemeClr val="lt1"/>
                </a:solidFill>
                <a:latin typeface="Meiryo UI" panose="020B0604030504040204" pitchFamily="50" charset="-128"/>
                <a:ea typeface="Meiryo UI" panose="020B0604030504040204" pitchFamily="50" charset="-128"/>
              </a:rPr>
              <a:t>NASにマウント</a:t>
            </a:r>
            <a:r>
              <a:rPr lang="ja-JP" altLang="en-US" sz="1800" dirty="0" smtClean="0">
                <a:solidFill>
                  <a:schemeClr val="lt1"/>
                </a:solidFill>
                <a:latin typeface="Meiryo UI" panose="020B0604030504040204" pitchFamily="50" charset="-128"/>
                <a:ea typeface="Meiryo UI" panose="020B0604030504040204" pitchFamily="50" charset="-128"/>
              </a:rPr>
              <a:t>し</a:t>
            </a:r>
            <a:r>
              <a:rPr lang="en-US" sz="1800" dirty="0" err="1" smtClean="0">
                <a:solidFill>
                  <a:schemeClr val="lt1"/>
                </a:solidFill>
                <a:latin typeface="Meiryo UI" panose="020B0604030504040204" pitchFamily="50" charset="-128"/>
                <a:ea typeface="Meiryo UI" panose="020B0604030504040204" pitchFamily="50" charset="-128"/>
              </a:rPr>
              <a:t>ている場合</a:t>
            </a:r>
            <a:r>
              <a:rPr lang="en-US" sz="1800" dirty="0" err="1">
                <a:solidFill>
                  <a:schemeClr val="lt1"/>
                </a:solidFill>
                <a:latin typeface="Meiryo UI" panose="020B0604030504040204" pitchFamily="50" charset="-128"/>
                <a:ea typeface="Meiryo UI" panose="020B0604030504040204" pitchFamily="50" charset="-128"/>
              </a:rPr>
              <a:t>、</a:t>
            </a:r>
            <a:r>
              <a:rPr lang="en-US" sz="1800" dirty="0" err="1" smtClean="0">
                <a:solidFill>
                  <a:schemeClr val="lt1"/>
                </a:solidFill>
                <a:latin typeface="Meiryo UI" panose="020B0604030504040204" pitchFamily="50" charset="-128"/>
                <a:ea typeface="Meiryo UI" panose="020B0604030504040204" pitchFamily="50" charset="-128"/>
              </a:rPr>
              <a:t>Windows</a:t>
            </a:r>
            <a:r>
              <a:rPr lang="en-US" sz="1800" dirty="0" smtClean="0">
                <a:solidFill>
                  <a:schemeClr val="lt1"/>
                </a:solidFill>
                <a:latin typeface="Meiryo UI" panose="020B0604030504040204" pitchFamily="50" charset="-128"/>
                <a:ea typeface="Meiryo UI" panose="020B0604030504040204" pitchFamily="50" charset="-128"/>
              </a:rPr>
              <a:t>®</a:t>
            </a:r>
            <a:r>
              <a:rPr lang="ja-JP" altLang="en-US" sz="1800" dirty="0">
                <a:solidFill>
                  <a:schemeClr val="lt1"/>
                </a:solidFill>
                <a:latin typeface="Meiryo UI" panose="020B0604030504040204" pitchFamily="50" charset="-128"/>
                <a:ea typeface="Meiryo UI" panose="020B0604030504040204" pitchFamily="50" charset="-128"/>
              </a:rPr>
              <a:t>によって</a:t>
            </a:r>
            <a:r>
              <a:rPr lang="en-US" sz="1800" dirty="0" err="1" smtClean="0">
                <a:solidFill>
                  <a:schemeClr val="lt1"/>
                </a:solidFill>
                <a:latin typeface="Meiryo UI" panose="020B0604030504040204" pitchFamily="50" charset="-128"/>
                <a:ea typeface="Meiryo UI" panose="020B0604030504040204" pitchFamily="50" charset="-128"/>
              </a:rPr>
              <a:t>NAS共有フォルダを簡単に検索できます</a:t>
            </a:r>
            <a:r>
              <a:rPr lang="en-US" sz="1800" dirty="0" err="1">
                <a:solidFill>
                  <a:schemeClr val="lt1"/>
                </a:solidFill>
                <a:latin typeface="Meiryo UI" panose="020B0604030504040204" pitchFamily="50" charset="-128"/>
                <a:ea typeface="Meiryo UI" panose="020B0604030504040204" pitchFamily="50" charset="-128"/>
              </a:rPr>
              <a:t>。時間、ファイルタイプ、</a:t>
            </a:r>
            <a:r>
              <a:rPr lang="en-US" sz="1800" dirty="0" err="1" smtClean="0">
                <a:solidFill>
                  <a:schemeClr val="lt1"/>
                </a:solidFill>
                <a:latin typeface="Meiryo UI" panose="020B0604030504040204" pitchFamily="50" charset="-128"/>
                <a:ea typeface="Meiryo UI" panose="020B0604030504040204" pitchFamily="50" charset="-128"/>
              </a:rPr>
              <a:t>またはサイズによる高度なファイル検索がサポートされ</a:t>
            </a:r>
            <a:r>
              <a:rPr lang="ja-JP" altLang="en-US" sz="1800" dirty="0" smtClean="0">
                <a:solidFill>
                  <a:schemeClr val="lt1"/>
                </a:solidFill>
                <a:latin typeface="Meiryo UI" panose="020B0604030504040204" pitchFamily="50" charset="-128"/>
                <a:ea typeface="Meiryo UI" panose="020B0604030504040204" pitchFamily="50" charset="-128"/>
              </a:rPr>
              <a:t>ており</a:t>
            </a:r>
            <a:r>
              <a:rPr lang="en-US" sz="1800" dirty="0" smtClean="0">
                <a:solidFill>
                  <a:schemeClr val="lt1"/>
                </a:solidFill>
                <a:latin typeface="Meiryo UI" panose="020B0604030504040204" pitchFamily="50" charset="-128"/>
                <a:ea typeface="Meiryo UI" panose="020B0604030504040204" pitchFamily="50" charset="-128"/>
              </a:rPr>
              <a:t>、</a:t>
            </a:r>
            <a:r>
              <a:rPr lang="en-US" sz="1800" dirty="0" err="1">
                <a:solidFill>
                  <a:schemeClr val="lt1"/>
                </a:solidFill>
                <a:latin typeface="Meiryo UI" panose="020B0604030504040204" pitchFamily="50" charset="-128"/>
                <a:ea typeface="Meiryo UI" panose="020B0604030504040204" pitchFamily="50" charset="-128"/>
              </a:rPr>
              <a:t>利便性が向上しています</a:t>
            </a:r>
            <a:r>
              <a:rPr lang="en-US" sz="1800" dirty="0">
                <a:solidFill>
                  <a:schemeClr val="lt1"/>
                </a:solidFill>
                <a:latin typeface="Meiryo UI" panose="020B0604030504040204" pitchFamily="50" charset="-128"/>
                <a:ea typeface="Meiryo UI" panose="020B0604030504040204" pitchFamily="50" charset="-128"/>
              </a:rPr>
              <a:t>。</a:t>
            </a: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53" name="Google Shape;53;p10"/>
          <p:cNvSpPr txBox="1"/>
          <p:nvPr/>
        </p:nvSpPr>
        <p:spPr>
          <a:xfrm>
            <a:off x="182208" y="6354375"/>
            <a:ext cx="2743200" cy="27699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dirty="0">
                <a:solidFill>
                  <a:schemeClr val="lt1"/>
                </a:solidFill>
                <a:latin typeface="Meiryo UI" panose="020B0604030504040204" pitchFamily="50" charset="-128"/>
                <a:ea typeface="Meiryo UI" panose="020B0604030504040204" pitchFamily="50" charset="-128"/>
              </a:rPr>
              <a:t>*QTS5.0.1が提供されます</a:t>
            </a:r>
            <a:endParaRPr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194892095"/>
      </p:ext>
    </p:extLst>
  </p:cSld>
  <p:clrMapOvr>
    <a:masterClrMapping/>
  </p:clrMapOvr>
  <p:transition spd="med">
    <p:fade thruBlk="1"/>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Google Shape;58;p11"/>
          <p:cNvSpPr txBox="1">
            <a:spLocks noGrp="1"/>
          </p:cNvSpPr>
          <p:nvPr>
            <p:ph type="title"/>
          </p:nvPr>
        </p:nvSpPr>
        <p:spPr>
          <a:xfrm>
            <a:off x="413886" y="365125"/>
            <a:ext cx="11364228"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4400"/>
              <a:buFont typeface="Arial"/>
              <a:buNone/>
            </a:pPr>
            <a:r>
              <a:rPr lang="en-US" dirty="0" smtClean="0">
                <a:latin typeface="Meiryo UI" panose="020B0604030504040204" pitchFamily="50" charset="-128"/>
                <a:ea typeface="Meiryo UI" panose="020B0604030504040204" pitchFamily="50" charset="-128"/>
                <a:cs typeface="Arial"/>
                <a:sym typeface="Arial"/>
              </a:rPr>
              <a:t>TS-253E / TS-453E</a:t>
            </a:r>
            <a:r>
              <a:rPr lang="en-US" dirty="0">
                <a:latin typeface="Meiryo UI" panose="020B0604030504040204" pitchFamily="50" charset="-128"/>
                <a:ea typeface="Meiryo UI" panose="020B0604030504040204" pitchFamily="50" charset="-128"/>
                <a:cs typeface="Arial"/>
                <a:sym typeface="Arial"/>
              </a:rPr>
              <a:t>はexFAT</a:t>
            </a:r>
            <a:r>
              <a:rPr lang="en-US" dirty="0" smtClean="0">
                <a:latin typeface="Meiryo UI" panose="020B0604030504040204" pitchFamily="50" charset="-128"/>
                <a:ea typeface="Meiryo UI" panose="020B0604030504040204" pitchFamily="50" charset="-128"/>
                <a:cs typeface="Arial"/>
                <a:sym typeface="Arial"/>
              </a:rPr>
              <a:t>をネイティブにサポート</a:t>
            </a:r>
            <a:endParaRPr dirty="0">
              <a:latin typeface="Meiryo UI" panose="020B0604030504040204" pitchFamily="50" charset="-128"/>
              <a:ea typeface="Meiryo UI" panose="020B0604030504040204" pitchFamily="50" charset="-128"/>
              <a:cs typeface="Arial"/>
              <a:sym typeface="Arial"/>
            </a:endParaRPr>
          </a:p>
        </p:txBody>
      </p:sp>
      <p:sp>
        <p:nvSpPr>
          <p:cNvPr id="59" name="Google Shape;59;p11"/>
          <p:cNvSpPr txBox="1"/>
          <p:nvPr/>
        </p:nvSpPr>
        <p:spPr>
          <a:xfrm>
            <a:off x="1062082" y="1893564"/>
            <a:ext cx="6397781" cy="3831900"/>
          </a:xfrm>
          <a:prstGeom prst="rect">
            <a:avLst/>
          </a:prstGeom>
          <a:noFill/>
          <a:ln>
            <a:noFill/>
          </a:ln>
        </p:spPr>
        <p:txBody>
          <a:bodyPr spcFirstLastPara="1" wrap="square" lIns="121900" tIns="121900" rIns="121900" bIns="121900" anchor="t" anchorCtr="0">
            <a:normAutofit/>
          </a:bodyPr>
          <a:lstStyle/>
          <a:p>
            <a:pPr marL="0" marR="0" lvl="0" indent="0" algn="l" rtl="0">
              <a:lnSpc>
                <a:spcPct val="160000"/>
              </a:lnSpc>
              <a:spcBef>
                <a:spcPts val="1600"/>
              </a:spcBef>
              <a:spcAft>
                <a:spcPts val="0"/>
              </a:spcAft>
              <a:buClr>
                <a:srgbClr val="F66616"/>
              </a:buClr>
              <a:buSzPts val="1680"/>
              <a:buFont typeface="Arial"/>
              <a:buNone/>
            </a:pPr>
            <a:endParaRPr sz="2400" dirty="0">
              <a:solidFill>
                <a:schemeClr val="dk1"/>
              </a:solidFill>
              <a:latin typeface="Meiryo UI" panose="020B0604030504040204" pitchFamily="50" charset="-128"/>
              <a:ea typeface="Meiryo UI" panose="020B0604030504040204" pitchFamily="50" charset="-128"/>
              <a:sym typeface="Arial"/>
            </a:endParaRPr>
          </a:p>
        </p:txBody>
      </p:sp>
      <p:sp>
        <p:nvSpPr>
          <p:cNvPr id="60" name="Google Shape;60;p11"/>
          <p:cNvSpPr/>
          <p:nvPr/>
        </p:nvSpPr>
        <p:spPr>
          <a:xfrm>
            <a:off x="1445246" y="2248599"/>
            <a:ext cx="9572539" cy="1141723"/>
          </a:xfrm>
          <a:prstGeom prst="rect">
            <a:avLst/>
          </a:prstGeom>
          <a:noFill/>
          <a:ln>
            <a:noFill/>
          </a:ln>
        </p:spPr>
        <p:txBody>
          <a:bodyPr spcFirstLastPara="1" wrap="square" lIns="91425" tIns="45700" rIns="91425" bIns="45700" anchor="t" anchorCtr="0">
            <a:noAutofit/>
          </a:bodyPr>
          <a:lstStyle/>
          <a:p>
            <a:pPr marL="0" marR="0" lvl="0" indent="0" algn="l" rtl="0">
              <a:lnSpc>
                <a:spcPct val="130000"/>
              </a:lnSpc>
              <a:spcBef>
                <a:spcPts val="0"/>
              </a:spcBef>
              <a:spcAft>
                <a:spcPts val="0"/>
              </a:spcAft>
              <a:buNone/>
            </a:pPr>
            <a:r>
              <a:rPr lang="en-US" sz="1800" dirty="0">
                <a:solidFill>
                  <a:schemeClr val="dk1"/>
                </a:solidFill>
                <a:latin typeface="Meiryo UI" panose="020B0604030504040204" pitchFamily="50" charset="-128"/>
                <a:ea typeface="Meiryo UI" panose="020B0604030504040204" pitchFamily="50" charset="-128"/>
              </a:rPr>
              <a:t>QTSバージョン5.0以降、exFATは</a:t>
            </a:r>
            <a:r>
              <a:rPr lang="en-US" sz="1800" dirty="0" smtClean="0">
                <a:solidFill>
                  <a:schemeClr val="dk1"/>
                </a:solidFill>
                <a:latin typeface="Meiryo UI" panose="020B0604030504040204" pitchFamily="50" charset="-128"/>
                <a:ea typeface="Meiryo UI" panose="020B0604030504040204" pitchFamily="50" charset="-128"/>
              </a:rPr>
              <a:t>TS-253E / TS-453E</a:t>
            </a:r>
            <a:r>
              <a:rPr lang="en-US" sz="1800" dirty="0">
                <a:solidFill>
                  <a:schemeClr val="dk1"/>
                </a:solidFill>
                <a:latin typeface="Meiryo UI" panose="020B0604030504040204" pitchFamily="50" charset="-128"/>
                <a:ea typeface="Meiryo UI" panose="020B0604030504040204" pitchFamily="50" charset="-128"/>
              </a:rPr>
              <a:t>で無料でネイティブにサポートされます。 </a:t>
            </a:r>
            <a:r>
              <a:rPr lang="en-US" sz="1800" dirty="0" err="1">
                <a:solidFill>
                  <a:schemeClr val="dk1"/>
                </a:solidFill>
                <a:latin typeface="Meiryo UI" panose="020B0604030504040204" pitchFamily="50" charset="-128"/>
                <a:ea typeface="Meiryo UI" panose="020B0604030504040204" pitchFamily="50" charset="-128"/>
              </a:rPr>
              <a:t>exFATは、</a:t>
            </a:r>
            <a:r>
              <a:rPr lang="en-US" sz="1800" dirty="0" err="1" smtClean="0">
                <a:solidFill>
                  <a:schemeClr val="dk1"/>
                </a:solidFill>
                <a:latin typeface="Meiryo UI" panose="020B0604030504040204" pitchFamily="50" charset="-128"/>
                <a:ea typeface="Meiryo UI" panose="020B0604030504040204" pitchFamily="50" charset="-128"/>
              </a:rPr>
              <a:t>フラッシュストレージ</a:t>
            </a:r>
            <a:r>
              <a:rPr lang="en-US" sz="1800" dirty="0" smtClean="0">
                <a:solidFill>
                  <a:schemeClr val="dk1"/>
                </a:solidFill>
                <a:latin typeface="Meiryo UI" panose="020B0604030504040204" pitchFamily="50" charset="-128"/>
                <a:ea typeface="Meiryo UI" panose="020B0604030504040204" pitchFamily="50" charset="-128"/>
              </a:rPr>
              <a:t>(</a:t>
            </a:r>
            <a:r>
              <a:rPr lang="en-US" sz="1800" dirty="0" err="1" smtClean="0">
                <a:solidFill>
                  <a:schemeClr val="dk1"/>
                </a:solidFill>
                <a:latin typeface="Meiryo UI" panose="020B0604030504040204" pitchFamily="50" charset="-128"/>
                <a:ea typeface="Meiryo UI" panose="020B0604030504040204" pitchFamily="50" charset="-128"/>
              </a:rPr>
              <a:t>SD</a:t>
            </a:r>
            <a:r>
              <a:rPr lang="en-US" sz="1800" dirty="0" err="1">
                <a:solidFill>
                  <a:schemeClr val="dk1"/>
                </a:solidFill>
                <a:latin typeface="Meiryo UI" panose="020B0604030504040204" pitchFamily="50" charset="-128"/>
                <a:ea typeface="Meiryo UI" panose="020B0604030504040204" pitchFamily="50" charset="-128"/>
              </a:rPr>
              <a:t>カードやUSB</a:t>
            </a:r>
            <a:r>
              <a:rPr lang="en-US" sz="1800" dirty="0" err="1" smtClean="0">
                <a:solidFill>
                  <a:schemeClr val="dk1"/>
                </a:solidFill>
                <a:latin typeface="Meiryo UI" panose="020B0604030504040204" pitchFamily="50" charset="-128"/>
                <a:ea typeface="Meiryo UI" panose="020B0604030504040204" pitchFamily="50" charset="-128"/>
              </a:rPr>
              <a:t>デバイスなど</a:t>
            </a:r>
            <a:r>
              <a:rPr lang="en-US" sz="1800" dirty="0" smtClean="0">
                <a:solidFill>
                  <a:schemeClr val="dk1"/>
                </a:solidFill>
                <a:latin typeface="Meiryo UI" panose="020B0604030504040204" pitchFamily="50" charset="-128"/>
                <a:ea typeface="Meiryo UI" panose="020B0604030504040204" pitchFamily="50" charset="-128"/>
              </a:rPr>
              <a:t>)</a:t>
            </a:r>
            <a:r>
              <a:rPr lang="en-US" sz="1800" dirty="0" err="1" smtClean="0">
                <a:solidFill>
                  <a:schemeClr val="dk1"/>
                </a:solidFill>
                <a:latin typeface="Meiryo UI" panose="020B0604030504040204" pitchFamily="50" charset="-128"/>
                <a:ea typeface="Meiryo UI" panose="020B0604030504040204" pitchFamily="50" charset="-128"/>
              </a:rPr>
              <a:t>用に最適化されたファイルシステムであり</a:t>
            </a:r>
            <a:r>
              <a:rPr lang="en-US" sz="1800" dirty="0" err="1">
                <a:solidFill>
                  <a:schemeClr val="dk1"/>
                </a:solidFill>
                <a:latin typeface="Meiryo UI" panose="020B0604030504040204" pitchFamily="50" charset="-128"/>
                <a:ea typeface="Meiryo UI" panose="020B0604030504040204" pitchFamily="50" charset="-128"/>
              </a:rPr>
              <a:t>、</a:t>
            </a:r>
            <a:r>
              <a:rPr lang="en-US" sz="1800" dirty="0" err="1" smtClean="0">
                <a:solidFill>
                  <a:schemeClr val="dk1"/>
                </a:solidFill>
                <a:latin typeface="Meiryo UI" panose="020B0604030504040204" pitchFamily="50" charset="-128"/>
                <a:ea typeface="Meiryo UI" panose="020B0604030504040204" pitchFamily="50" charset="-128"/>
              </a:rPr>
              <a:t>大容量メディアファイル転送</a:t>
            </a:r>
            <a:r>
              <a:rPr lang="ja-JP" altLang="en-US" sz="1800" dirty="0" smtClean="0">
                <a:solidFill>
                  <a:schemeClr val="dk1"/>
                </a:solidFill>
                <a:latin typeface="Meiryo UI" panose="020B0604030504040204" pitchFamily="50" charset="-128"/>
                <a:ea typeface="Meiryo UI" panose="020B0604030504040204" pitchFamily="50" charset="-128"/>
              </a:rPr>
              <a:t>の</a:t>
            </a:r>
            <a:r>
              <a:rPr lang="en-US" sz="1800" dirty="0" err="1" smtClean="0">
                <a:solidFill>
                  <a:schemeClr val="dk1"/>
                </a:solidFill>
                <a:latin typeface="Meiryo UI" panose="020B0604030504040204" pitchFamily="50" charset="-128"/>
                <a:ea typeface="Meiryo UI" panose="020B0604030504040204" pitchFamily="50" charset="-128"/>
              </a:rPr>
              <a:t>高速化に役立ちます</a:t>
            </a:r>
            <a:r>
              <a:rPr lang="en-US" sz="1800" dirty="0">
                <a:solidFill>
                  <a:schemeClr val="dk1"/>
                </a:solidFill>
                <a:latin typeface="Meiryo UI" panose="020B0604030504040204" pitchFamily="50" charset="-128"/>
                <a:ea typeface="Meiryo UI" panose="020B0604030504040204" pitchFamily="50" charset="-128"/>
              </a:rPr>
              <a:t>。</a:t>
            </a:r>
            <a:endParaRPr sz="1800" dirty="0">
              <a:solidFill>
                <a:srgbClr val="323F4F"/>
              </a:solidFill>
              <a:latin typeface="Meiryo UI" panose="020B0604030504040204" pitchFamily="50" charset="-128"/>
              <a:ea typeface="Meiryo UI" panose="020B0604030504040204" pitchFamily="50" charset="-128"/>
              <a:sym typeface="Arial"/>
            </a:endParaRPr>
          </a:p>
        </p:txBody>
      </p:sp>
      <p:graphicFrame>
        <p:nvGraphicFramePr>
          <p:cNvPr id="61" name="Google Shape;61;p11"/>
          <p:cNvGraphicFramePr/>
          <p:nvPr>
            <p:extLst>
              <p:ext uri="{D42A27DB-BD31-4B8C-83A1-F6EECF244321}">
                <p14:modId xmlns:p14="http://schemas.microsoft.com/office/powerpoint/2010/main" val="3174726610"/>
              </p:ext>
            </p:extLst>
          </p:nvPr>
        </p:nvGraphicFramePr>
        <p:xfrm>
          <a:off x="1188720" y="3719693"/>
          <a:ext cx="9829075" cy="1828800"/>
        </p:xfrm>
        <a:graphic>
          <a:graphicData uri="http://schemas.openxmlformats.org/drawingml/2006/table">
            <a:tbl>
              <a:tblPr>
                <a:noFill/>
              </a:tblPr>
              <a:tblGrid>
                <a:gridCol w="1474350">
                  <a:extLst>
                    <a:ext uri="{9D8B030D-6E8A-4147-A177-3AD203B41FA5}">
                      <a16:colId xmlns:a16="http://schemas.microsoft.com/office/drawing/2014/main" val="20000"/>
                    </a:ext>
                  </a:extLst>
                </a:gridCol>
                <a:gridCol w="4423075">
                  <a:extLst>
                    <a:ext uri="{9D8B030D-6E8A-4147-A177-3AD203B41FA5}">
                      <a16:colId xmlns:a16="http://schemas.microsoft.com/office/drawing/2014/main" val="20001"/>
                    </a:ext>
                  </a:extLst>
                </a:gridCol>
                <a:gridCol w="1965825">
                  <a:extLst>
                    <a:ext uri="{9D8B030D-6E8A-4147-A177-3AD203B41FA5}">
                      <a16:colId xmlns:a16="http://schemas.microsoft.com/office/drawing/2014/main" val="20002"/>
                    </a:ext>
                  </a:extLst>
                </a:gridCol>
                <a:gridCol w="1965825">
                  <a:extLst>
                    <a:ext uri="{9D8B030D-6E8A-4147-A177-3AD203B41FA5}">
                      <a16:colId xmlns:a16="http://schemas.microsoft.com/office/drawing/2014/main" val="20003"/>
                    </a:ext>
                  </a:extLst>
                </a:gridCol>
              </a:tblGrid>
              <a:tr h="0">
                <a:tc>
                  <a:txBody>
                    <a:bodyPr/>
                    <a:lstStyle/>
                    <a:p>
                      <a:pPr marL="0" marR="0" lvl="0" indent="0" algn="ctr" rtl="0">
                        <a:spcBef>
                          <a:spcPts val="0"/>
                        </a:spcBef>
                        <a:spcAft>
                          <a:spcPts val="0"/>
                        </a:spcAft>
                        <a:buNone/>
                      </a:pPr>
                      <a:r>
                        <a:rPr lang="ja-JP" altLang="en-US" sz="1400" b="0" dirty="0" smtClean="0">
                          <a:solidFill>
                            <a:schemeClr val="lt1"/>
                          </a:solidFill>
                          <a:latin typeface="Meiryo UI" panose="020B0604030504040204" pitchFamily="50" charset="-128"/>
                          <a:ea typeface="Meiryo UI" panose="020B0604030504040204" pitchFamily="50" charset="-128"/>
                          <a:cs typeface="Arial"/>
                          <a:sym typeface="Arial"/>
                        </a:rPr>
                        <a:t>ファイルシステム</a:t>
                      </a:r>
                      <a:endParaRPr sz="1400" b="0" dirty="0">
                        <a:solidFill>
                          <a:schemeClr val="lt1"/>
                        </a:solidFill>
                        <a:latin typeface="Meiryo UI" panose="020B0604030504040204" pitchFamily="50" charset="-128"/>
                        <a:ea typeface="Meiryo UI" panose="020B0604030504040204" pitchFamily="50" charset="-128"/>
                        <a:cs typeface="Arial"/>
                        <a:sym typeface="Arial"/>
                      </a:endParaRPr>
                    </a:p>
                  </a:txBody>
                  <a:tcPr marL="63500" marR="63500" marT="127000" marB="127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CCCCCC"/>
                      </a:solidFill>
                      <a:prstDash val="solid"/>
                      <a:round/>
                      <a:headEnd type="none" w="sm" len="sm"/>
                      <a:tailEnd type="none" w="sm" len="sm"/>
                    </a:lnB>
                    <a:solidFill>
                      <a:srgbClr val="36ADA8"/>
                    </a:solidFill>
                  </a:tcPr>
                </a:tc>
                <a:tc>
                  <a:txBody>
                    <a:bodyPr/>
                    <a:lstStyle/>
                    <a:p>
                      <a:pPr marL="0" marR="0" lvl="0" indent="0" algn="ctr" rtl="0">
                        <a:spcBef>
                          <a:spcPts val="0"/>
                        </a:spcBef>
                        <a:spcAft>
                          <a:spcPts val="0"/>
                        </a:spcAft>
                        <a:buNone/>
                      </a:pPr>
                      <a:r>
                        <a:rPr lang="en-US" sz="1400" b="1" dirty="0" err="1">
                          <a:solidFill>
                            <a:schemeClr val="lt1"/>
                          </a:solidFill>
                          <a:latin typeface="Meiryo UI" panose="020B0604030504040204" pitchFamily="50" charset="-128"/>
                          <a:ea typeface="Meiryo UI" panose="020B0604030504040204" pitchFamily="50" charset="-128"/>
                          <a:cs typeface="Arial"/>
                          <a:sym typeface="Arial"/>
                        </a:rPr>
                        <a:t>exFAT</a:t>
                      </a:r>
                      <a:endParaRPr sz="1400" b="1" dirty="0">
                        <a:solidFill>
                          <a:schemeClr val="lt1"/>
                        </a:solidFill>
                        <a:latin typeface="Meiryo UI" panose="020B0604030504040204" pitchFamily="50" charset="-128"/>
                        <a:ea typeface="Meiryo UI" panose="020B0604030504040204" pitchFamily="50" charset="-128"/>
                        <a:cs typeface="Arial"/>
                        <a:sym typeface="Arial"/>
                      </a:endParaRPr>
                    </a:p>
                  </a:txBody>
                  <a:tcPr marL="63500" marR="63500" marT="127000" marB="127000" anchor="ctr">
                    <a:lnL w="9525" cap="flat" cmpd="sng">
                      <a:solidFill>
                        <a:srgbClr val="000000">
                          <a:alpha val="0"/>
                        </a:srgbClr>
                      </a:solidFill>
                      <a:prstDash val="solid"/>
                      <a:round/>
                      <a:headEnd type="none" w="sm" len="sm"/>
                      <a:tailEnd type="none" w="sm" len="sm"/>
                    </a:lnL>
                    <a:lnR w="12700" cap="flat" cmpd="sng">
                      <a:solidFill>
                        <a:srgbClr val="D8D8D8"/>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CCCCCC"/>
                      </a:solidFill>
                      <a:prstDash val="solid"/>
                      <a:round/>
                      <a:headEnd type="none" w="sm" len="sm"/>
                      <a:tailEnd type="none" w="sm" len="sm"/>
                    </a:lnB>
                    <a:solidFill>
                      <a:srgbClr val="36ADA8"/>
                    </a:solidFill>
                  </a:tcPr>
                </a:tc>
                <a:tc>
                  <a:txBody>
                    <a:bodyPr/>
                    <a:lstStyle/>
                    <a:p>
                      <a:pPr marL="0" marR="0" lvl="0" indent="0" algn="ctr" rtl="0">
                        <a:spcBef>
                          <a:spcPts val="0"/>
                        </a:spcBef>
                        <a:spcAft>
                          <a:spcPts val="0"/>
                        </a:spcAft>
                        <a:buNone/>
                      </a:pPr>
                      <a:r>
                        <a:rPr lang="en-US" sz="1400" b="1" dirty="0">
                          <a:solidFill>
                            <a:schemeClr val="lt1"/>
                          </a:solidFill>
                          <a:latin typeface="Meiryo UI" panose="020B0604030504040204" pitchFamily="50" charset="-128"/>
                          <a:ea typeface="Meiryo UI" panose="020B0604030504040204" pitchFamily="50" charset="-128"/>
                          <a:cs typeface="Arial"/>
                          <a:sym typeface="Arial"/>
                        </a:rPr>
                        <a:t>NTFS</a:t>
                      </a:r>
                      <a:endParaRPr dirty="0">
                        <a:latin typeface="Meiryo UI" panose="020B0604030504040204" pitchFamily="50" charset="-128"/>
                      </a:endParaRPr>
                    </a:p>
                  </a:txBody>
                  <a:tcPr marL="63500" marR="63500" marT="127000" marB="127000" anchor="ctr">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CCCCCC"/>
                      </a:solidFill>
                      <a:prstDash val="solid"/>
                      <a:round/>
                      <a:headEnd type="none" w="sm" len="sm"/>
                      <a:tailEnd type="none" w="sm" len="sm"/>
                    </a:lnB>
                    <a:solidFill>
                      <a:srgbClr val="36ADA8"/>
                    </a:solidFill>
                  </a:tcPr>
                </a:tc>
                <a:tc>
                  <a:txBody>
                    <a:bodyPr/>
                    <a:lstStyle/>
                    <a:p>
                      <a:pPr marL="0" marR="0" lvl="0" indent="0" algn="ctr" rtl="0">
                        <a:spcBef>
                          <a:spcPts val="0"/>
                        </a:spcBef>
                        <a:spcAft>
                          <a:spcPts val="0"/>
                        </a:spcAft>
                        <a:buNone/>
                      </a:pPr>
                      <a:r>
                        <a:rPr lang="en-US" sz="1400" b="1" dirty="0">
                          <a:solidFill>
                            <a:schemeClr val="lt1"/>
                          </a:solidFill>
                          <a:latin typeface="Meiryo UI" panose="020B0604030504040204" pitchFamily="50" charset="-128"/>
                          <a:ea typeface="Meiryo UI" panose="020B0604030504040204" pitchFamily="50" charset="-128"/>
                          <a:cs typeface="Arial"/>
                          <a:sym typeface="Arial"/>
                        </a:rPr>
                        <a:t>FAT32</a:t>
                      </a:r>
                      <a:endParaRPr dirty="0">
                        <a:latin typeface="Meiryo UI" panose="020B0604030504040204" pitchFamily="50" charset="-128"/>
                      </a:endParaRPr>
                    </a:p>
                  </a:txBody>
                  <a:tcPr marL="63500" marR="63500" marT="127000" marB="127000" anchor="ctr">
                    <a:lnL w="12700" cap="flat" cmpd="sng">
                      <a:solidFill>
                        <a:srgbClr val="D8D8D8"/>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CCCCCC"/>
                      </a:solidFill>
                      <a:prstDash val="solid"/>
                      <a:round/>
                      <a:headEnd type="none" w="sm" len="sm"/>
                      <a:tailEnd type="none" w="sm" len="sm"/>
                    </a:lnB>
                    <a:solidFill>
                      <a:srgbClr val="36ADA8"/>
                    </a:solidFill>
                  </a:tcPr>
                </a:tc>
                <a:extLst>
                  <a:ext uri="{0D108BD9-81ED-4DB2-BD59-A6C34878D82A}">
                    <a16:rowId xmlns:a16="http://schemas.microsoft.com/office/drawing/2014/main" val="10000"/>
                  </a:ext>
                </a:extLst>
              </a:tr>
              <a:tr h="0">
                <a:tc>
                  <a:txBody>
                    <a:bodyPr/>
                    <a:lstStyle/>
                    <a:p>
                      <a:pPr marL="0" marR="0" lvl="0" indent="0" algn="ctr" rtl="0">
                        <a:spcBef>
                          <a:spcPts val="0"/>
                        </a:spcBef>
                        <a:spcAft>
                          <a:spcPts val="0"/>
                        </a:spcAft>
                        <a:buNone/>
                      </a:pPr>
                      <a:r>
                        <a:rPr lang="ja-JP" altLang="en-US" sz="1400" b="0" dirty="0" smtClean="0">
                          <a:latin typeface="Meiryo UI" panose="020B0604030504040204" pitchFamily="50" charset="-128"/>
                          <a:ea typeface="Meiryo UI" panose="020B0604030504040204" pitchFamily="50" charset="-128"/>
                          <a:cs typeface="Arial"/>
                          <a:sym typeface="Arial"/>
                        </a:rPr>
                        <a:t>最大ファイルサイズ</a:t>
                      </a:r>
                      <a:endParaRPr sz="1400" b="0" dirty="0">
                        <a:latin typeface="Meiryo UI" panose="020B0604030504040204" pitchFamily="50" charset="-128"/>
                        <a:ea typeface="Meiryo UI" panose="020B0604030504040204" pitchFamily="50" charset="-128"/>
                        <a:cs typeface="Arial"/>
                        <a:sym typeface="Arial"/>
                      </a:endParaRPr>
                    </a:p>
                  </a:txBody>
                  <a:tcPr marL="63500" marR="63500" marT="127000" marB="127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0F0F0"/>
                    </a:solidFill>
                  </a:tcPr>
                </a:tc>
                <a:tc>
                  <a:txBody>
                    <a:bodyPr/>
                    <a:lstStyle/>
                    <a:p>
                      <a:pPr marL="0" marR="0" lvl="0" indent="0" algn="ctr" rtl="0">
                        <a:spcBef>
                          <a:spcPts val="0"/>
                        </a:spcBef>
                        <a:spcAft>
                          <a:spcPts val="0"/>
                        </a:spcAft>
                        <a:buNone/>
                      </a:pPr>
                      <a:r>
                        <a:rPr lang="en-US" sz="1400" b="0" dirty="0">
                          <a:latin typeface="Meiryo UI" panose="020B0604030504040204" pitchFamily="50" charset="-128"/>
                          <a:ea typeface="Meiryo UI" panose="020B0604030504040204" pitchFamily="50" charset="-128"/>
                          <a:cs typeface="Arial"/>
                          <a:sym typeface="Arial"/>
                        </a:rPr>
                        <a:t>16EB </a:t>
                      </a:r>
                      <a:endParaRPr dirty="0">
                        <a:latin typeface="Meiryo UI" panose="020B0604030504040204" pitchFamily="50" charset="-128"/>
                      </a:endParaRPr>
                    </a:p>
                  </a:txBody>
                  <a:tcPr marL="63500" marR="63500" marT="127000" marB="127000" anchor="ctr">
                    <a:lnL w="9525" cap="flat" cmpd="sng">
                      <a:solidFill>
                        <a:srgbClr val="000000">
                          <a:alpha val="0"/>
                        </a:srgbClr>
                      </a:solidFill>
                      <a:prstDash val="solid"/>
                      <a:round/>
                      <a:headEnd type="none" w="sm" len="sm"/>
                      <a:tailEnd type="none" w="sm" len="sm"/>
                    </a:lnL>
                    <a:lnR w="12700" cap="flat" cmpd="sng">
                      <a:solidFill>
                        <a:srgbClr val="D8D8D8"/>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ctr" rtl="0">
                        <a:spcBef>
                          <a:spcPts val="0"/>
                        </a:spcBef>
                        <a:spcAft>
                          <a:spcPts val="0"/>
                        </a:spcAft>
                        <a:buNone/>
                      </a:pPr>
                      <a:r>
                        <a:rPr lang="en-US" sz="1400" b="0" dirty="0">
                          <a:latin typeface="Meiryo UI" panose="020B0604030504040204" pitchFamily="50" charset="-128"/>
                          <a:ea typeface="Meiryo UI" panose="020B0604030504040204" pitchFamily="50" charset="-128"/>
                          <a:cs typeface="Arial"/>
                          <a:sym typeface="Arial"/>
                        </a:rPr>
                        <a:t>16TB</a:t>
                      </a:r>
                      <a:endParaRPr dirty="0">
                        <a:latin typeface="Meiryo UI" panose="020B0604030504040204" pitchFamily="50" charset="-128"/>
                      </a:endParaRPr>
                    </a:p>
                  </a:txBody>
                  <a:tcPr marL="63500" marR="63500" marT="127000" marB="127000" anchor="ctr">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ctr" rtl="0">
                        <a:spcBef>
                          <a:spcPts val="0"/>
                        </a:spcBef>
                        <a:spcAft>
                          <a:spcPts val="0"/>
                        </a:spcAft>
                        <a:buNone/>
                      </a:pPr>
                      <a:r>
                        <a:rPr lang="en-US" sz="1400" b="0" dirty="0">
                          <a:latin typeface="Meiryo UI" panose="020B0604030504040204" pitchFamily="50" charset="-128"/>
                          <a:ea typeface="Meiryo UI" panose="020B0604030504040204" pitchFamily="50" charset="-128"/>
                          <a:cs typeface="Arial"/>
                          <a:sym typeface="Arial"/>
                        </a:rPr>
                        <a:t>4GB</a:t>
                      </a:r>
                      <a:endParaRPr dirty="0">
                        <a:latin typeface="Meiryo UI" panose="020B0604030504040204" pitchFamily="50" charset="-128"/>
                      </a:endParaRPr>
                    </a:p>
                  </a:txBody>
                  <a:tcPr marL="63500" marR="63500" marT="127000" marB="127000" anchor="ctr">
                    <a:lnL w="12700" cap="flat" cmpd="sng">
                      <a:solidFill>
                        <a:srgbClr val="D8D8D8"/>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1"/>
                  </a:ext>
                </a:extLst>
              </a:tr>
              <a:tr h="0">
                <a:tc>
                  <a:txBody>
                    <a:bodyPr/>
                    <a:lstStyle/>
                    <a:p>
                      <a:pPr marL="0" marR="0" lvl="0" indent="0" algn="ctr" rtl="0">
                        <a:spcBef>
                          <a:spcPts val="0"/>
                        </a:spcBef>
                        <a:spcAft>
                          <a:spcPts val="0"/>
                        </a:spcAft>
                        <a:buNone/>
                      </a:pPr>
                      <a:r>
                        <a:rPr lang="ja-JP" altLang="en-US" sz="1400" b="0" i="0" dirty="0" smtClean="0">
                          <a:solidFill>
                            <a:schemeClr val="dk1"/>
                          </a:solidFill>
                          <a:latin typeface="Meiryo UI" panose="020B0604030504040204" pitchFamily="50" charset="-128"/>
                          <a:ea typeface="Meiryo UI" panose="020B0604030504040204" pitchFamily="50" charset="-128"/>
                          <a:cs typeface="Arial"/>
                          <a:sym typeface="Arial"/>
                        </a:rPr>
                        <a:t>主な使用法</a:t>
                      </a:r>
                      <a:endParaRPr sz="1400" b="0" dirty="0">
                        <a:latin typeface="Meiryo UI" panose="020B0604030504040204" pitchFamily="50" charset="-128"/>
                        <a:ea typeface="Meiryo UI" panose="020B0604030504040204" pitchFamily="50" charset="-128"/>
                        <a:cs typeface="Arial"/>
                        <a:sym typeface="Arial"/>
                      </a:endParaRPr>
                    </a:p>
                  </a:txBody>
                  <a:tcPr marL="63500" marR="63500" marT="127000" marB="127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0F0F0"/>
                    </a:solidFill>
                  </a:tcPr>
                </a:tc>
                <a:tc>
                  <a:txBody>
                    <a:bodyPr/>
                    <a:lstStyle/>
                    <a:p>
                      <a:pPr marL="0" marR="0" lvl="0" indent="0" algn="ctr" rtl="0">
                        <a:spcBef>
                          <a:spcPts val="0"/>
                        </a:spcBef>
                        <a:spcAft>
                          <a:spcPts val="0"/>
                        </a:spcAft>
                        <a:buNone/>
                      </a:pPr>
                      <a:r>
                        <a:rPr lang="ja-JP" altLang="en-US" sz="1400" b="0" dirty="0" smtClean="0">
                          <a:latin typeface="Meiryo UI" panose="020B0604030504040204" pitchFamily="50" charset="-128"/>
                          <a:ea typeface="Meiryo UI" panose="020B0604030504040204" pitchFamily="50" charset="-128"/>
                          <a:cs typeface="Arial"/>
                          <a:sym typeface="Arial"/>
                        </a:rPr>
                        <a:t>より大きな容量とスピードが必要な次世代</a:t>
                      </a:r>
                      <a:r>
                        <a:rPr lang="en-US" sz="1400" b="0" dirty="0" smtClean="0">
                          <a:latin typeface="Meiryo UI" panose="020B0604030504040204" pitchFamily="50" charset="-128"/>
                          <a:ea typeface="Meiryo UI" panose="020B0604030504040204" pitchFamily="50" charset="-128"/>
                          <a:cs typeface="Arial"/>
                          <a:sym typeface="Arial"/>
                        </a:rPr>
                        <a:t>USB</a:t>
                      </a:r>
                      <a:r>
                        <a:rPr lang="ja-JP" altLang="en-US" sz="1400" b="0" dirty="0" smtClean="0">
                          <a:latin typeface="Meiryo UI" panose="020B0604030504040204" pitchFamily="50" charset="-128"/>
                          <a:ea typeface="Meiryo UI" panose="020B0604030504040204" pitchFamily="50" charset="-128"/>
                          <a:cs typeface="Arial"/>
                          <a:sym typeface="Arial"/>
                        </a:rPr>
                        <a:t>ドライブおよび</a:t>
                      </a:r>
                      <a:r>
                        <a:rPr lang="en-US" sz="1400" b="0" dirty="0" smtClean="0">
                          <a:latin typeface="Meiryo UI" panose="020B0604030504040204" pitchFamily="50" charset="-128"/>
                          <a:ea typeface="Meiryo UI" panose="020B0604030504040204" pitchFamily="50" charset="-128"/>
                          <a:cs typeface="Arial"/>
                          <a:sym typeface="Arial"/>
                        </a:rPr>
                        <a:t>SD</a:t>
                      </a:r>
                      <a:r>
                        <a:rPr lang="ja-JP" altLang="en-US" sz="1400" b="0" dirty="0" smtClean="0">
                          <a:latin typeface="Meiryo UI" panose="020B0604030504040204" pitchFamily="50" charset="-128"/>
                          <a:ea typeface="Meiryo UI" panose="020B0604030504040204" pitchFamily="50" charset="-128"/>
                          <a:cs typeface="Arial"/>
                          <a:sym typeface="Arial"/>
                        </a:rPr>
                        <a:t>カード</a:t>
                      </a:r>
                      <a:r>
                        <a:rPr lang="en-US" sz="1400" b="0" dirty="0" smtClean="0">
                          <a:latin typeface="Meiryo UI" panose="020B0604030504040204" pitchFamily="50" charset="-128"/>
                          <a:ea typeface="Meiryo UI" panose="020B0604030504040204" pitchFamily="50" charset="-128"/>
                          <a:cs typeface="Arial"/>
                          <a:sym typeface="Arial"/>
                        </a:rPr>
                        <a:t>(SDXC</a:t>
                      </a:r>
                      <a:r>
                        <a:rPr lang="ja-JP" altLang="en-US" sz="1400" b="0" dirty="0" smtClean="0">
                          <a:latin typeface="Meiryo UI" panose="020B0604030504040204" pitchFamily="50" charset="-128"/>
                          <a:ea typeface="Meiryo UI" panose="020B0604030504040204" pitchFamily="50" charset="-128"/>
                          <a:cs typeface="Arial"/>
                          <a:sym typeface="Arial"/>
                        </a:rPr>
                        <a:t>など</a:t>
                      </a:r>
                      <a:r>
                        <a:rPr lang="en-US" sz="1400" b="0" dirty="0" smtClean="0">
                          <a:latin typeface="Meiryo UI" panose="020B0604030504040204" pitchFamily="50" charset="-128"/>
                          <a:ea typeface="Meiryo UI" panose="020B0604030504040204" pitchFamily="50" charset="-128"/>
                          <a:cs typeface="Arial"/>
                          <a:sym typeface="Arial"/>
                        </a:rPr>
                        <a:t>)</a:t>
                      </a:r>
                      <a:endParaRPr dirty="0">
                        <a:latin typeface="Meiryo UI" panose="020B0604030504040204" pitchFamily="50" charset="-128"/>
                      </a:endParaRPr>
                    </a:p>
                  </a:txBody>
                  <a:tcPr marL="76200" marR="76200" marT="152400" marB="152400" anchor="ctr">
                    <a:lnL w="9525" cap="flat" cmpd="sng">
                      <a:solidFill>
                        <a:srgbClr val="000000">
                          <a:alpha val="0"/>
                        </a:srgbClr>
                      </a:solidFill>
                      <a:prstDash val="solid"/>
                      <a:round/>
                      <a:headEnd type="none" w="sm" len="sm"/>
                      <a:tailEnd type="none" w="sm" len="sm"/>
                    </a:lnL>
                    <a:lnR w="12700" cap="flat" cmpd="sng">
                      <a:solidFill>
                        <a:srgbClr val="D8D8D8"/>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ctr" rtl="0">
                        <a:spcBef>
                          <a:spcPts val="0"/>
                        </a:spcBef>
                        <a:spcAft>
                          <a:spcPts val="0"/>
                        </a:spcAft>
                        <a:buNone/>
                      </a:pPr>
                      <a:r>
                        <a:rPr lang="en-US" sz="1400" b="0" i="0" dirty="0" smtClean="0">
                          <a:solidFill>
                            <a:schemeClr val="dk1"/>
                          </a:solidFill>
                          <a:latin typeface="Meiryo UI" panose="020B0604030504040204" pitchFamily="50" charset="-128"/>
                          <a:ea typeface="Meiryo UI" panose="020B0604030504040204" pitchFamily="50" charset="-128"/>
                          <a:cs typeface="Arial"/>
                          <a:sym typeface="Arial"/>
                        </a:rPr>
                        <a:t>Windows</a:t>
                      </a:r>
                      <a:r>
                        <a:rPr lang="ja-JP" altLang="en-US" sz="1400" b="0" i="0" dirty="0" smtClean="0">
                          <a:solidFill>
                            <a:schemeClr val="dk1"/>
                          </a:solidFill>
                          <a:latin typeface="Meiryo UI" panose="020B0604030504040204" pitchFamily="50" charset="-128"/>
                          <a:ea typeface="Meiryo UI" panose="020B0604030504040204" pitchFamily="50" charset="-128"/>
                          <a:cs typeface="Arial"/>
                          <a:sym typeface="Arial"/>
                        </a:rPr>
                        <a:t>で使用されるファイルシステム</a:t>
                      </a:r>
                      <a:endParaRPr sz="1400" b="0" dirty="0">
                        <a:latin typeface="Meiryo UI" panose="020B0604030504040204" pitchFamily="50" charset="-128"/>
                        <a:ea typeface="Meiryo UI" panose="020B0604030504040204" pitchFamily="50" charset="-128"/>
                        <a:cs typeface="Arial"/>
                        <a:sym typeface="Arial"/>
                      </a:endParaRPr>
                    </a:p>
                  </a:txBody>
                  <a:tcPr marL="63500" marR="63500" marT="127000" marB="127000" anchor="ctr">
                    <a:lnL w="12700" cap="flat" cmpd="sng">
                      <a:solidFill>
                        <a:srgbClr val="D8D8D8"/>
                      </a:solidFill>
                      <a:prstDash val="solid"/>
                      <a:round/>
                      <a:headEnd type="none" w="sm" len="sm"/>
                      <a:tailEnd type="none" w="sm" len="sm"/>
                    </a:lnL>
                    <a:lnR w="12700" cap="flat" cmpd="sng">
                      <a:solidFill>
                        <a:srgbClr val="D8D8D8"/>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marR="0" lvl="0" indent="0" algn="ctr" rtl="0">
                        <a:spcBef>
                          <a:spcPts val="0"/>
                        </a:spcBef>
                        <a:spcAft>
                          <a:spcPts val="0"/>
                        </a:spcAft>
                        <a:buNone/>
                      </a:pPr>
                      <a:r>
                        <a:rPr lang="ja-JP" altLang="en-US" sz="1400" b="0" i="0" dirty="0" smtClean="0">
                          <a:solidFill>
                            <a:schemeClr val="dk1"/>
                          </a:solidFill>
                          <a:latin typeface="Meiryo UI" panose="020B0604030504040204" pitchFamily="50" charset="-128"/>
                          <a:ea typeface="Meiryo UI" panose="020B0604030504040204" pitchFamily="50" charset="-128"/>
                          <a:cs typeface="Arial"/>
                          <a:sym typeface="Arial"/>
                        </a:rPr>
                        <a:t>一般的な</a:t>
                      </a:r>
                      <a:r>
                        <a:rPr lang="en-US" sz="1400" b="0" i="0" dirty="0" smtClean="0">
                          <a:solidFill>
                            <a:schemeClr val="dk1"/>
                          </a:solidFill>
                          <a:latin typeface="Meiryo UI" panose="020B0604030504040204" pitchFamily="50" charset="-128"/>
                          <a:ea typeface="Meiryo UI" panose="020B0604030504040204" pitchFamily="50" charset="-128"/>
                          <a:cs typeface="Arial"/>
                          <a:sym typeface="Arial"/>
                        </a:rPr>
                        <a:t>USB</a:t>
                      </a:r>
                      <a:r>
                        <a:rPr lang="ja-JP" altLang="en-US" sz="1400" b="0" i="0" dirty="0" smtClean="0">
                          <a:solidFill>
                            <a:schemeClr val="dk1"/>
                          </a:solidFill>
                          <a:latin typeface="Meiryo UI" panose="020B0604030504040204" pitchFamily="50" charset="-128"/>
                          <a:ea typeface="Meiryo UI" panose="020B0604030504040204" pitchFamily="50" charset="-128"/>
                          <a:cs typeface="Arial"/>
                          <a:sym typeface="Arial"/>
                        </a:rPr>
                        <a:t>ドライブで使用されるスタンダードファイルシステム</a:t>
                      </a:r>
                      <a:endParaRPr sz="1400" b="0" dirty="0">
                        <a:latin typeface="Meiryo UI" panose="020B0604030504040204" pitchFamily="50" charset="-128"/>
                        <a:ea typeface="Meiryo UI" panose="020B0604030504040204" pitchFamily="50" charset="-128"/>
                        <a:cs typeface="Arial"/>
                        <a:sym typeface="Arial"/>
                      </a:endParaRPr>
                    </a:p>
                  </a:txBody>
                  <a:tcPr marL="63500" marR="63500" marT="127000" marB="127000" anchor="ctr">
                    <a:lnL w="12700" cap="flat" cmpd="sng">
                      <a:solidFill>
                        <a:srgbClr val="D8D8D8"/>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051383149"/>
      </p:ext>
    </p:extLst>
  </p:cSld>
  <p:clrMapOvr>
    <a:masterClrMapping/>
  </p:clrMapOvr>
  <p:transition spd="med">
    <p:fade thruBlk="1"/>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p12"/>
          <p:cNvSpPr/>
          <p:nvPr/>
        </p:nvSpPr>
        <p:spPr>
          <a:xfrm>
            <a:off x="8742358" y="3217032"/>
            <a:ext cx="1318664" cy="2203459"/>
          </a:xfrm>
          <a:prstGeom prst="roundRect">
            <a:avLst>
              <a:gd name="adj" fmla="val 5203"/>
            </a:avLst>
          </a:prstGeom>
          <a:solidFill>
            <a:srgbClr val="A1D5E3">
              <a:alpha val="2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dirty="0">
              <a:solidFill>
                <a:schemeClr val="lt1"/>
              </a:solidFill>
              <a:latin typeface="Meiryo UI" panose="020B0604030504040204" pitchFamily="50" charset="-128"/>
              <a:ea typeface="Meiryo UI" panose="020B0604030504040204" pitchFamily="50" charset="-128"/>
              <a:sym typeface="Arial"/>
            </a:endParaRPr>
          </a:p>
        </p:txBody>
      </p:sp>
      <p:sp>
        <p:nvSpPr>
          <p:cNvPr id="68" name="Google Shape;68;p12"/>
          <p:cNvSpPr/>
          <p:nvPr/>
        </p:nvSpPr>
        <p:spPr>
          <a:xfrm>
            <a:off x="8735709" y="5581309"/>
            <a:ext cx="1318664" cy="1016809"/>
          </a:xfrm>
          <a:prstGeom prst="roundRect">
            <a:avLst>
              <a:gd name="adj" fmla="val 6157"/>
            </a:avLst>
          </a:prstGeom>
          <a:solidFill>
            <a:srgbClr val="A1D5E3">
              <a:alpha val="2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dirty="0">
              <a:solidFill>
                <a:schemeClr val="lt1"/>
              </a:solidFill>
              <a:latin typeface="Meiryo UI" panose="020B0604030504040204" pitchFamily="50" charset="-128"/>
              <a:ea typeface="Meiryo UI" panose="020B0604030504040204" pitchFamily="50" charset="-128"/>
              <a:sym typeface="Arial"/>
            </a:endParaRPr>
          </a:p>
        </p:txBody>
      </p:sp>
      <p:sp>
        <p:nvSpPr>
          <p:cNvPr id="69" name="Google Shape;69;p12"/>
          <p:cNvSpPr/>
          <p:nvPr/>
        </p:nvSpPr>
        <p:spPr>
          <a:xfrm>
            <a:off x="2038427" y="3207330"/>
            <a:ext cx="1318664" cy="3527625"/>
          </a:xfrm>
          <a:prstGeom prst="roundRect">
            <a:avLst>
              <a:gd name="adj" fmla="val 5203"/>
            </a:avLst>
          </a:prstGeom>
          <a:solidFill>
            <a:srgbClr val="A1D5E3">
              <a:alpha val="2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dirty="0">
              <a:solidFill>
                <a:schemeClr val="lt1"/>
              </a:solidFill>
              <a:latin typeface="Meiryo UI" panose="020B0604030504040204" pitchFamily="50" charset="-128"/>
              <a:ea typeface="Meiryo UI" panose="020B0604030504040204" pitchFamily="50" charset="-128"/>
              <a:sym typeface="Arial"/>
            </a:endParaRPr>
          </a:p>
        </p:txBody>
      </p:sp>
      <p:sp>
        <p:nvSpPr>
          <p:cNvPr id="70" name="Google Shape;70;p12"/>
          <p:cNvSpPr/>
          <p:nvPr/>
        </p:nvSpPr>
        <p:spPr>
          <a:xfrm>
            <a:off x="4940785" y="3207330"/>
            <a:ext cx="2042217" cy="2622953"/>
          </a:xfrm>
          <a:prstGeom prst="roundRect">
            <a:avLst>
              <a:gd name="adj" fmla="val 3774"/>
            </a:avLst>
          </a:prstGeom>
          <a:solidFill>
            <a:srgbClr val="17B0ED">
              <a:alpha val="2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dirty="0">
              <a:solidFill>
                <a:schemeClr val="lt1"/>
              </a:solidFill>
              <a:latin typeface="Meiryo UI" panose="020B0604030504040204" pitchFamily="50" charset="-128"/>
              <a:ea typeface="Meiryo UI" panose="020B0604030504040204" pitchFamily="50" charset="-128"/>
              <a:sym typeface="Arial"/>
            </a:endParaRPr>
          </a:p>
        </p:txBody>
      </p:sp>
      <p:sp>
        <p:nvSpPr>
          <p:cNvPr id="71" name="Google Shape;71;p12"/>
          <p:cNvSpPr txBox="1">
            <a:spLocks noGrp="1"/>
          </p:cNvSpPr>
          <p:nvPr>
            <p:ph type="title"/>
          </p:nvPr>
        </p:nvSpPr>
        <p:spPr>
          <a:xfrm>
            <a:off x="304557" y="365125"/>
            <a:ext cx="12049784"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4400"/>
              <a:buFont typeface="Microsoft JhengHei"/>
              <a:buNone/>
            </a:pPr>
            <a:r>
              <a:rPr lang="en-US" dirty="0" err="1">
                <a:latin typeface="Meiryo UI" panose="020B0604030504040204" pitchFamily="50" charset="-128"/>
                <a:ea typeface="Meiryo UI" panose="020B0604030504040204" pitchFamily="50" charset="-128"/>
              </a:rPr>
              <a:t>統合されたIntel</a:t>
            </a:r>
            <a:r>
              <a:rPr lang="en-US" dirty="0" smtClean="0">
                <a:latin typeface="Meiryo UI" panose="020B0604030504040204" pitchFamily="50" charset="-128"/>
                <a:ea typeface="Meiryo UI" panose="020B0604030504040204" pitchFamily="50" charset="-128"/>
              </a:rPr>
              <a:t>® </a:t>
            </a:r>
            <a:r>
              <a:rPr lang="en-US" dirty="0" err="1" smtClean="0">
                <a:latin typeface="Meiryo UI" panose="020B0604030504040204" pitchFamily="50" charset="-128"/>
                <a:ea typeface="Meiryo UI" panose="020B0604030504040204" pitchFamily="50" charset="-128"/>
              </a:rPr>
              <a:t>OpenVINO</a:t>
            </a:r>
            <a:r>
              <a:rPr lang="en-US" dirty="0" smtClean="0">
                <a:latin typeface="Meiryo UI" panose="020B0604030504040204" pitchFamily="50" charset="-128"/>
                <a:ea typeface="Meiryo UI" panose="020B0604030504040204" pitchFamily="50" charset="-128"/>
              </a:rPr>
              <a:t>™ </a:t>
            </a:r>
            <a:r>
              <a:rPr lang="en-US" dirty="0" err="1" smtClean="0">
                <a:latin typeface="Meiryo UI" panose="020B0604030504040204" pitchFamily="50" charset="-128"/>
                <a:ea typeface="Meiryo UI" panose="020B0604030504040204" pitchFamily="50" charset="-128"/>
              </a:rPr>
              <a:t>AIエンジンによるより高速な画像識別</a:t>
            </a:r>
            <a:endParaRPr dirty="0">
              <a:latin typeface="Meiryo UI" panose="020B0604030504040204" pitchFamily="50" charset="-128"/>
              <a:ea typeface="Meiryo UI" panose="020B0604030504040204" pitchFamily="50" charset="-128"/>
            </a:endParaRPr>
          </a:p>
        </p:txBody>
      </p:sp>
      <p:sp>
        <p:nvSpPr>
          <p:cNvPr id="72" name="Google Shape;72;p12"/>
          <p:cNvSpPr/>
          <p:nvPr/>
        </p:nvSpPr>
        <p:spPr>
          <a:xfrm>
            <a:off x="1988063" y="1967789"/>
            <a:ext cx="2949120" cy="46166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dirty="0" err="1">
                <a:solidFill>
                  <a:srgbClr val="2189DF"/>
                </a:solidFill>
                <a:latin typeface="Meiryo UI" panose="020B0604030504040204" pitchFamily="50" charset="-128"/>
                <a:ea typeface="Meiryo UI" panose="020B0604030504040204" pitchFamily="50" charset="-128"/>
              </a:rPr>
              <a:t>QuMagie</a:t>
            </a:r>
            <a:endParaRPr dirty="0">
              <a:latin typeface="Meiryo UI" panose="020B0604030504040204" pitchFamily="50" charset="-128"/>
              <a:ea typeface="Meiryo UI" panose="020B0604030504040204" pitchFamily="50" charset="-128"/>
            </a:endParaRPr>
          </a:p>
        </p:txBody>
      </p:sp>
      <p:sp>
        <p:nvSpPr>
          <p:cNvPr id="73" name="Google Shape;73;p12"/>
          <p:cNvSpPr/>
          <p:nvPr/>
        </p:nvSpPr>
        <p:spPr>
          <a:xfrm>
            <a:off x="1988061" y="2401100"/>
            <a:ext cx="7681184" cy="374461"/>
          </a:xfrm>
          <a:prstGeom prst="rect">
            <a:avLst/>
          </a:prstGeom>
          <a:noFill/>
          <a:ln>
            <a:noFill/>
          </a:ln>
        </p:spPr>
        <p:txBody>
          <a:bodyPr spcFirstLastPara="1" wrap="square" lIns="91425" tIns="45700" rIns="91425" bIns="45700" anchor="t" anchorCtr="0">
            <a:noAutofit/>
          </a:bodyPr>
          <a:lstStyle/>
          <a:p>
            <a:pPr marL="0" marR="0" lvl="0" indent="0" algn="l" rtl="0">
              <a:lnSpc>
                <a:spcPct val="110000"/>
              </a:lnSpc>
              <a:spcBef>
                <a:spcPts val="0"/>
              </a:spcBef>
              <a:spcAft>
                <a:spcPts val="0"/>
              </a:spcAft>
              <a:buNone/>
            </a:pPr>
            <a:r>
              <a:rPr lang="en-US" sz="2000" dirty="0" err="1">
                <a:solidFill>
                  <a:schemeClr val="dk1"/>
                </a:solidFill>
                <a:latin typeface="Meiryo UI" panose="020B0604030504040204" pitchFamily="50" charset="-128"/>
                <a:ea typeface="Meiryo UI" panose="020B0604030504040204" pitchFamily="50" charset="-128"/>
              </a:rPr>
              <a:t>顔認識を使用して、</a:t>
            </a:r>
            <a:r>
              <a:rPr lang="en-US" sz="2000" dirty="0" err="1" smtClean="0">
                <a:solidFill>
                  <a:schemeClr val="dk1"/>
                </a:solidFill>
                <a:latin typeface="Meiryo UI" panose="020B0604030504040204" pitchFamily="50" charset="-128"/>
                <a:ea typeface="Meiryo UI" panose="020B0604030504040204" pitchFamily="50" charset="-128"/>
              </a:rPr>
              <a:t>似</a:t>
            </a:r>
            <a:r>
              <a:rPr lang="ja-JP" altLang="en-US" sz="2000" dirty="0" smtClean="0">
                <a:solidFill>
                  <a:schemeClr val="dk1"/>
                </a:solidFill>
                <a:latin typeface="Meiryo UI" panose="020B0604030504040204" pitchFamily="50" charset="-128"/>
                <a:ea typeface="Meiryo UI" panose="020B0604030504040204" pitchFamily="50" charset="-128"/>
              </a:rPr>
              <a:t>ている</a:t>
            </a:r>
            <a:r>
              <a:rPr lang="en-US" sz="2000" dirty="0" err="1" smtClean="0">
                <a:solidFill>
                  <a:schemeClr val="dk1"/>
                </a:solidFill>
                <a:latin typeface="Meiryo UI" panose="020B0604030504040204" pitchFamily="50" charset="-128"/>
                <a:ea typeface="Meiryo UI" panose="020B0604030504040204" pitchFamily="50" charset="-128"/>
              </a:rPr>
              <a:t>顔の写真を整理します</a:t>
            </a:r>
            <a:endParaRPr dirty="0">
              <a:latin typeface="Meiryo UI" panose="020B0604030504040204" pitchFamily="50" charset="-128"/>
              <a:ea typeface="Meiryo UI" panose="020B0604030504040204" pitchFamily="50" charset="-128"/>
            </a:endParaRPr>
          </a:p>
        </p:txBody>
      </p:sp>
      <p:sp>
        <p:nvSpPr>
          <p:cNvPr id="74" name="Google Shape;74;p12"/>
          <p:cNvSpPr/>
          <p:nvPr/>
        </p:nvSpPr>
        <p:spPr>
          <a:xfrm rot="10800000" flipH="1">
            <a:off x="7043548" y="3546131"/>
            <a:ext cx="1699524" cy="1171641"/>
          </a:xfrm>
          <a:prstGeom prst="rightArrow">
            <a:avLst>
              <a:gd name="adj1" fmla="val 50000"/>
              <a:gd name="adj2" fmla="val 43081"/>
            </a:avLst>
          </a:prstGeom>
          <a:gradFill>
            <a:gsLst>
              <a:gs pos="0">
                <a:srgbClr val="43AEFF"/>
              </a:gs>
              <a:gs pos="16000">
                <a:srgbClr val="43AEFF"/>
              </a:gs>
              <a:gs pos="100000">
                <a:srgbClr val="75FFFF">
                  <a:alpha val="0"/>
                </a:srgbClr>
              </a:gs>
            </a:gsLst>
            <a:lin ang="10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75" name="Google Shape;75;p12"/>
          <p:cNvSpPr txBox="1"/>
          <p:nvPr/>
        </p:nvSpPr>
        <p:spPr>
          <a:xfrm>
            <a:off x="7046757" y="3905746"/>
            <a:ext cx="1643101" cy="52322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b="1" dirty="0" err="1">
                <a:solidFill>
                  <a:srgbClr val="222A35"/>
                </a:solidFill>
                <a:latin typeface="Meiryo UI" panose="020B0604030504040204" pitchFamily="50" charset="-128"/>
                <a:ea typeface="Meiryo UI" panose="020B0604030504040204" pitchFamily="50" charset="-128"/>
              </a:rPr>
              <a:t>写真の閲覧、管理</a:t>
            </a:r>
            <a:endParaRPr dirty="0">
              <a:latin typeface="Meiryo UI" panose="020B0604030504040204" pitchFamily="50" charset="-128"/>
              <a:ea typeface="Meiryo UI" panose="020B0604030504040204" pitchFamily="50" charset="-128"/>
            </a:endParaRPr>
          </a:p>
        </p:txBody>
      </p:sp>
      <p:pic>
        <p:nvPicPr>
          <p:cNvPr id="76" name="Google Shape;76;p12"/>
          <p:cNvPicPr preferRelativeResize="0"/>
          <p:nvPr/>
        </p:nvPicPr>
        <p:blipFill rotWithShape="1">
          <a:blip r:embed="rId3">
            <a:alphaModFix/>
          </a:blip>
          <a:srcRect/>
          <a:stretch/>
        </p:blipFill>
        <p:spPr>
          <a:xfrm>
            <a:off x="2525797" y="3359733"/>
            <a:ext cx="381499" cy="647660"/>
          </a:xfrm>
          <a:prstGeom prst="rect">
            <a:avLst/>
          </a:prstGeom>
          <a:noFill/>
          <a:ln>
            <a:noFill/>
          </a:ln>
        </p:spPr>
      </p:pic>
      <p:sp>
        <p:nvSpPr>
          <p:cNvPr id="77" name="Google Shape;77;p12"/>
          <p:cNvSpPr txBox="1"/>
          <p:nvPr/>
        </p:nvSpPr>
        <p:spPr>
          <a:xfrm>
            <a:off x="2083559" y="3994419"/>
            <a:ext cx="1310587" cy="330219"/>
          </a:xfrm>
          <a:prstGeom prst="rect">
            <a:avLst/>
          </a:prstGeom>
          <a:noFill/>
          <a:ln>
            <a:noFill/>
          </a:ln>
        </p:spPr>
        <p:txBody>
          <a:bodyPr spcFirstLastPara="1" wrap="square" lIns="91425" tIns="45700" rIns="91425" bIns="45700" anchor="t" anchorCtr="0">
            <a:noAutofit/>
          </a:bodyPr>
          <a:lstStyle/>
          <a:p>
            <a:pPr marL="0" marR="0" lvl="0" indent="0" algn="ctr" rtl="0">
              <a:lnSpc>
                <a:spcPct val="115000"/>
              </a:lnSpc>
              <a:spcBef>
                <a:spcPts val="0"/>
              </a:spcBef>
              <a:spcAft>
                <a:spcPts val="0"/>
              </a:spcAft>
              <a:buNone/>
            </a:pPr>
            <a:r>
              <a:rPr lang="en-US" sz="1467" b="1" dirty="0" err="1">
                <a:solidFill>
                  <a:srgbClr val="1E4A93"/>
                </a:solidFill>
                <a:latin typeface="Meiryo UI" panose="020B0604030504040204" pitchFamily="50" charset="-128"/>
                <a:ea typeface="Meiryo UI" panose="020B0604030504040204" pitchFamily="50" charset="-128"/>
              </a:rPr>
              <a:t>モバイル</a:t>
            </a:r>
            <a:endParaRPr sz="1467" b="1" dirty="0">
              <a:solidFill>
                <a:srgbClr val="1E4A93"/>
              </a:solidFill>
              <a:latin typeface="Meiryo UI" panose="020B0604030504040204" pitchFamily="50" charset="-128"/>
              <a:ea typeface="Meiryo UI" panose="020B0604030504040204" pitchFamily="50" charset="-128"/>
              <a:sym typeface="Arial"/>
            </a:endParaRPr>
          </a:p>
        </p:txBody>
      </p:sp>
      <p:sp>
        <p:nvSpPr>
          <p:cNvPr id="78" name="Google Shape;78;p12"/>
          <p:cNvSpPr txBox="1"/>
          <p:nvPr/>
        </p:nvSpPr>
        <p:spPr>
          <a:xfrm>
            <a:off x="2044829" y="5081111"/>
            <a:ext cx="1310587" cy="330219"/>
          </a:xfrm>
          <a:prstGeom prst="rect">
            <a:avLst/>
          </a:prstGeom>
          <a:noFill/>
          <a:ln>
            <a:noFill/>
          </a:ln>
        </p:spPr>
        <p:txBody>
          <a:bodyPr spcFirstLastPara="1" wrap="square" lIns="91425" tIns="45700" rIns="91425" bIns="45700" anchor="t" anchorCtr="0">
            <a:noAutofit/>
          </a:bodyPr>
          <a:lstStyle/>
          <a:p>
            <a:pPr marL="0" marR="0" lvl="0" indent="0" algn="ctr" rtl="0">
              <a:lnSpc>
                <a:spcPct val="115000"/>
              </a:lnSpc>
              <a:spcBef>
                <a:spcPts val="0"/>
              </a:spcBef>
              <a:spcAft>
                <a:spcPts val="0"/>
              </a:spcAft>
              <a:buNone/>
            </a:pPr>
            <a:r>
              <a:rPr lang="en-US" sz="1467" b="1" dirty="0" err="1">
                <a:solidFill>
                  <a:srgbClr val="1E4A93"/>
                </a:solidFill>
                <a:latin typeface="Meiryo UI" panose="020B0604030504040204" pitchFamily="50" charset="-128"/>
                <a:ea typeface="Meiryo UI" panose="020B0604030504040204" pitchFamily="50" charset="-128"/>
              </a:rPr>
              <a:t>カメラ</a:t>
            </a:r>
            <a:endParaRPr sz="1467" b="1" dirty="0">
              <a:solidFill>
                <a:srgbClr val="1E4A93"/>
              </a:solidFill>
              <a:latin typeface="Meiryo UI" panose="020B0604030504040204" pitchFamily="50" charset="-128"/>
              <a:ea typeface="Meiryo UI" panose="020B0604030504040204" pitchFamily="50" charset="-128"/>
              <a:sym typeface="Arial"/>
            </a:endParaRPr>
          </a:p>
        </p:txBody>
      </p:sp>
      <p:sp>
        <p:nvSpPr>
          <p:cNvPr id="79" name="Google Shape;79;p12"/>
          <p:cNvSpPr txBox="1"/>
          <p:nvPr/>
        </p:nvSpPr>
        <p:spPr>
          <a:xfrm>
            <a:off x="2079217" y="6271429"/>
            <a:ext cx="1310587" cy="330219"/>
          </a:xfrm>
          <a:prstGeom prst="rect">
            <a:avLst/>
          </a:prstGeom>
          <a:noFill/>
          <a:ln>
            <a:noFill/>
          </a:ln>
        </p:spPr>
        <p:txBody>
          <a:bodyPr spcFirstLastPara="1" wrap="square" lIns="91425" tIns="45700" rIns="91425" bIns="45700" anchor="t" anchorCtr="0">
            <a:noAutofit/>
          </a:bodyPr>
          <a:lstStyle/>
          <a:p>
            <a:pPr marL="0" marR="0" lvl="0" indent="0" algn="ctr" rtl="0">
              <a:lnSpc>
                <a:spcPct val="115000"/>
              </a:lnSpc>
              <a:spcBef>
                <a:spcPts val="0"/>
              </a:spcBef>
              <a:spcAft>
                <a:spcPts val="0"/>
              </a:spcAft>
              <a:buNone/>
            </a:pPr>
            <a:r>
              <a:rPr lang="en-US" sz="1467" b="1" dirty="0">
                <a:solidFill>
                  <a:srgbClr val="1E4A93"/>
                </a:solidFill>
                <a:latin typeface="Meiryo UI" panose="020B0604030504040204" pitchFamily="50" charset="-128"/>
                <a:ea typeface="Meiryo UI" panose="020B0604030504040204" pitchFamily="50" charset="-128"/>
              </a:rPr>
              <a:t>PC</a:t>
            </a:r>
            <a:endParaRPr sz="1467" b="1" dirty="0">
              <a:solidFill>
                <a:srgbClr val="1E4A93"/>
              </a:solidFill>
              <a:latin typeface="Meiryo UI" panose="020B0604030504040204" pitchFamily="50" charset="-128"/>
              <a:ea typeface="Meiryo UI" panose="020B0604030504040204" pitchFamily="50" charset="-128"/>
              <a:sym typeface="Arial"/>
            </a:endParaRPr>
          </a:p>
        </p:txBody>
      </p:sp>
      <p:pic>
        <p:nvPicPr>
          <p:cNvPr id="80" name="Google Shape;80;p12"/>
          <p:cNvPicPr preferRelativeResize="0"/>
          <p:nvPr/>
        </p:nvPicPr>
        <p:blipFill rotWithShape="1">
          <a:blip r:embed="rId4">
            <a:alphaModFix/>
          </a:blip>
          <a:srcRect/>
          <a:stretch/>
        </p:blipFill>
        <p:spPr>
          <a:xfrm>
            <a:off x="2298517" y="4514075"/>
            <a:ext cx="736023" cy="592907"/>
          </a:xfrm>
          <a:prstGeom prst="rect">
            <a:avLst/>
          </a:prstGeom>
          <a:noFill/>
          <a:ln>
            <a:noFill/>
          </a:ln>
        </p:spPr>
      </p:pic>
      <p:pic>
        <p:nvPicPr>
          <p:cNvPr id="81" name="Google Shape;81;p12"/>
          <p:cNvPicPr preferRelativeResize="0"/>
          <p:nvPr/>
        </p:nvPicPr>
        <p:blipFill rotWithShape="1">
          <a:blip r:embed="rId5">
            <a:alphaModFix/>
          </a:blip>
          <a:srcRect/>
          <a:stretch/>
        </p:blipFill>
        <p:spPr>
          <a:xfrm>
            <a:off x="2312298" y="5602738"/>
            <a:ext cx="781588" cy="663441"/>
          </a:xfrm>
          <a:prstGeom prst="rect">
            <a:avLst/>
          </a:prstGeom>
          <a:noFill/>
          <a:ln>
            <a:noFill/>
          </a:ln>
        </p:spPr>
      </p:pic>
      <p:sp>
        <p:nvSpPr>
          <p:cNvPr id="82" name="Google Shape;82;p12"/>
          <p:cNvSpPr/>
          <p:nvPr/>
        </p:nvSpPr>
        <p:spPr>
          <a:xfrm>
            <a:off x="5142754" y="3803355"/>
            <a:ext cx="1633103" cy="1820180"/>
          </a:xfrm>
          <a:prstGeom prst="roundRect">
            <a:avLst>
              <a:gd name="adj" fmla="val 5166"/>
            </a:avLst>
          </a:prstGeom>
          <a:gradFill>
            <a:gsLst>
              <a:gs pos="0">
                <a:srgbClr val="1F4B99"/>
              </a:gs>
              <a:gs pos="100000">
                <a:srgbClr val="2C6FD0"/>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2400" dirty="0">
              <a:solidFill>
                <a:schemeClr val="lt1"/>
              </a:solidFill>
              <a:latin typeface="Meiryo UI" panose="020B0604030504040204" pitchFamily="50" charset="-128"/>
              <a:ea typeface="Meiryo UI" panose="020B0604030504040204" pitchFamily="50" charset="-128"/>
              <a:sym typeface="Arial"/>
            </a:endParaRPr>
          </a:p>
        </p:txBody>
      </p:sp>
      <p:pic>
        <p:nvPicPr>
          <p:cNvPr id="83" name="Google Shape;83;p12"/>
          <p:cNvPicPr preferRelativeResize="0"/>
          <p:nvPr/>
        </p:nvPicPr>
        <p:blipFill rotWithShape="1">
          <a:blip r:embed="rId3">
            <a:alphaModFix/>
          </a:blip>
          <a:srcRect/>
          <a:stretch/>
        </p:blipFill>
        <p:spPr>
          <a:xfrm>
            <a:off x="9202958" y="3356013"/>
            <a:ext cx="381499" cy="647660"/>
          </a:xfrm>
          <a:prstGeom prst="rect">
            <a:avLst/>
          </a:prstGeom>
          <a:noFill/>
          <a:ln>
            <a:noFill/>
          </a:ln>
        </p:spPr>
      </p:pic>
      <p:sp>
        <p:nvSpPr>
          <p:cNvPr id="84" name="Google Shape;84;p12"/>
          <p:cNvSpPr txBox="1"/>
          <p:nvPr/>
        </p:nvSpPr>
        <p:spPr>
          <a:xfrm>
            <a:off x="8743786" y="3999832"/>
            <a:ext cx="1310587" cy="330219"/>
          </a:xfrm>
          <a:prstGeom prst="rect">
            <a:avLst/>
          </a:prstGeom>
          <a:noFill/>
          <a:ln>
            <a:noFill/>
          </a:ln>
        </p:spPr>
        <p:txBody>
          <a:bodyPr spcFirstLastPara="1" wrap="square" lIns="91425" tIns="45700" rIns="91425" bIns="45700" anchor="t" anchorCtr="0">
            <a:noAutofit/>
          </a:bodyPr>
          <a:lstStyle/>
          <a:p>
            <a:pPr marL="0" marR="0" lvl="0" indent="0" algn="ctr" rtl="0">
              <a:lnSpc>
                <a:spcPct val="115000"/>
              </a:lnSpc>
              <a:spcBef>
                <a:spcPts val="0"/>
              </a:spcBef>
              <a:spcAft>
                <a:spcPts val="0"/>
              </a:spcAft>
              <a:buNone/>
            </a:pPr>
            <a:r>
              <a:rPr lang="en-US" sz="1467" b="1" dirty="0" err="1">
                <a:solidFill>
                  <a:srgbClr val="1E4A93"/>
                </a:solidFill>
                <a:latin typeface="Meiryo UI" panose="020B0604030504040204" pitchFamily="50" charset="-128"/>
                <a:ea typeface="Meiryo UI" panose="020B0604030504040204" pitchFamily="50" charset="-128"/>
              </a:rPr>
              <a:t>モバイル</a:t>
            </a:r>
            <a:endParaRPr sz="1467" b="1" dirty="0">
              <a:solidFill>
                <a:srgbClr val="1E4A93"/>
              </a:solidFill>
              <a:latin typeface="Meiryo UI" panose="020B0604030504040204" pitchFamily="50" charset="-128"/>
              <a:ea typeface="Meiryo UI" panose="020B0604030504040204" pitchFamily="50" charset="-128"/>
              <a:sym typeface="Arial"/>
            </a:endParaRPr>
          </a:p>
        </p:txBody>
      </p:sp>
      <p:sp>
        <p:nvSpPr>
          <p:cNvPr id="85" name="Google Shape;85;p12"/>
          <p:cNvSpPr txBox="1"/>
          <p:nvPr/>
        </p:nvSpPr>
        <p:spPr>
          <a:xfrm>
            <a:off x="8758204" y="5029610"/>
            <a:ext cx="1310587" cy="330219"/>
          </a:xfrm>
          <a:prstGeom prst="rect">
            <a:avLst/>
          </a:prstGeom>
          <a:noFill/>
          <a:ln>
            <a:noFill/>
          </a:ln>
        </p:spPr>
        <p:txBody>
          <a:bodyPr spcFirstLastPara="1" wrap="square" lIns="91425" tIns="45700" rIns="91425" bIns="45700" anchor="t" anchorCtr="0">
            <a:noAutofit/>
          </a:bodyPr>
          <a:lstStyle/>
          <a:p>
            <a:pPr marL="0" marR="0" lvl="0" indent="0" algn="ctr" rtl="0">
              <a:lnSpc>
                <a:spcPct val="115000"/>
              </a:lnSpc>
              <a:spcBef>
                <a:spcPts val="0"/>
              </a:spcBef>
              <a:spcAft>
                <a:spcPts val="0"/>
              </a:spcAft>
              <a:buNone/>
            </a:pPr>
            <a:r>
              <a:rPr lang="en-US" sz="1467" b="1" dirty="0">
                <a:solidFill>
                  <a:srgbClr val="1E4A93"/>
                </a:solidFill>
                <a:latin typeface="Meiryo UI" panose="020B0604030504040204" pitchFamily="50" charset="-128"/>
                <a:ea typeface="Meiryo UI" panose="020B0604030504040204" pitchFamily="50" charset="-128"/>
              </a:rPr>
              <a:t>PC</a:t>
            </a:r>
            <a:endParaRPr sz="1467" b="1" dirty="0">
              <a:solidFill>
                <a:srgbClr val="1E4A93"/>
              </a:solidFill>
              <a:latin typeface="Meiryo UI" panose="020B0604030504040204" pitchFamily="50" charset="-128"/>
              <a:ea typeface="Meiryo UI" panose="020B0604030504040204" pitchFamily="50" charset="-128"/>
              <a:sym typeface="Arial"/>
            </a:endParaRPr>
          </a:p>
        </p:txBody>
      </p:sp>
      <p:pic>
        <p:nvPicPr>
          <p:cNvPr id="86" name="Google Shape;86;p12"/>
          <p:cNvPicPr preferRelativeResize="0"/>
          <p:nvPr/>
        </p:nvPicPr>
        <p:blipFill rotWithShape="1">
          <a:blip r:embed="rId5">
            <a:alphaModFix/>
          </a:blip>
          <a:srcRect/>
          <a:stretch/>
        </p:blipFill>
        <p:spPr>
          <a:xfrm>
            <a:off x="9025152" y="4386052"/>
            <a:ext cx="781588" cy="663441"/>
          </a:xfrm>
          <a:prstGeom prst="rect">
            <a:avLst/>
          </a:prstGeom>
          <a:noFill/>
          <a:ln>
            <a:noFill/>
          </a:ln>
        </p:spPr>
      </p:pic>
      <p:sp>
        <p:nvSpPr>
          <p:cNvPr id="87" name="Google Shape;87;p12"/>
          <p:cNvSpPr/>
          <p:nvPr/>
        </p:nvSpPr>
        <p:spPr>
          <a:xfrm rot="10800000" flipH="1">
            <a:off x="3224111" y="4254774"/>
            <a:ext cx="1699524" cy="1264159"/>
          </a:xfrm>
          <a:prstGeom prst="rightArrow">
            <a:avLst>
              <a:gd name="adj1" fmla="val 50000"/>
              <a:gd name="adj2" fmla="val 43081"/>
            </a:avLst>
          </a:prstGeom>
          <a:gradFill>
            <a:gsLst>
              <a:gs pos="0">
                <a:srgbClr val="43AEFF"/>
              </a:gs>
              <a:gs pos="16000">
                <a:srgbClr val="43AEFF"/>
              </a:gs>
              <a:gs pos="100000">
                <a:srgbClr val="75FFFF">
                  <a:alpha val="0"/>
                </a:srgbClr>
              </a:gs>
            </a:gsLst>
            <a:lin ang="10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88" name="Google Shape;88;p12"/>
          <p:cNvSpPr txBox="1"/>
          <p:nvPr/>
        </p:nvSpPr>
        <p:spPr>
          <a:xfrm>
            <a:off x="8619294" y="6237164"/>
            <a:ext cx="1537426" cy="283519"/>
          </a:xfrm>
          <a:prstGeom prst="rect">
            <a:avLst/>
          </a:prstGeom>
          <a:noFill/>
          <a:ln>
            <a:noFill/>
          </a:ln>
        </p:spPr>
        <p:txBody>
          <a:bodyPr spcFirstLastPara="1" wrap="square" lIns="91425" tIns="45700" rIns="91425" bIns="45700" anchor="t" anchorCtr="0">
            <a:noAutofit/>
          </a:bodyPr>
          <a:lstStyle/>
          <a:p>
            <a:pPr marL="0" marR="0" lvl="0" indent="0" algn="ctr" rtl="0">
              <a:lnSpc>
                <a:spcPct val="115000"/>
              </a:lnSpc>
              <a:spcBef>
                <a:spcPts val="0"/>
              </a:spcBef>
              <a:spcAft>
                <a:spcPts val="0"/>
              </a:spcAft>
              <a:buNone/>
            </a:pPr>
            <a:r>
              <a:rPr lang="en-US" sz="1450" b="1" dirty="0" err="1" smtClean="0">
                <a:solidFill>
                  <a:srgbClr val="1E4A93"/>
                </a:solidFill>
                <a:latin typeface="Meiryo UI" panose="020B0604030504040204" pitchFamily="50" charset="-128"/>
                <a:ea typeface="Meiryo UI" panose="020B0604030504040204" pitchFamily="50" charset="-128"/>
              </a:rPr>
              <a:t>ソーシャルメディア</a:t>
            </a:r>
            <a:endParaRPr sz="1467" b="1" dirty="0">
              <a:solidFill>
                <a:srgbClr val="1E4A93"/>
              </a:solidFill>
              <a:latin typeface="Meiryo UI" panose="020B0604030504040204" pitchFamily="50" charset="-128"/>
              <a:ea typeface="Meiryo UI" panose="020B0604030504040204" pitchFamily="50" charset="-128"/>
              <a:sym typeface="Arial"/>
            </a:endParaRPr>
          </a:p>
        </p:txBody>
      </p:sp>
      <p:pic>
        <p:nvPicPr>
          <p:cNvPr id="89" name="Google Shape;89;p12"/>
          <p:cNvPicPr preferRelativeResize="0"/>
          <p:nvPr/>
        </p:nvPicPr>
        <p:blipFill rotWithShape="1">
          <a:blip r:embed="rId6">
            <a:alphaModFix/>
          </a:blip>
          <a:srcRect/>
          <a:stretch/>
        </p:blipFill>
        <p:spPr>
          <a:xfrm>
            <a:off x="9020920" y="5696712"/>
            <a:ext cx="750312" cy="524844"/>
          </a:xfrm>
          <a:prstGeom prst="rect">
            <a:avLst/>
          </a:prstGeom>
          <a:noFill/>
          <a:ln>
            <a:noFill/>
          </a:ln>
        </p:spPr>
      </p:pic>
      <p:pic>
        <p:nvPicPr>
          <p:cNvPr id="90" name="Google Shape;90;p12"/>
          <p:cNvPicPr preferRelativeResize="0"/>
          <p:nvPr/>
        </p:nvPicPr>
        <p:blipFill rotWithShape="1">
          <a:blip r:embed="rId7">
            <a:alphaModFix/>
          </a:blip>
          <a:srcRect/>
          <a:stretch/>
        </p:blipFill>
        <p:spPr>
          <a:xfrm>
            <a:off x="9262606" y="5901138"/>
            <a:ext cx="241768" cy="241768"/>
          </a:xfrm>
          <a:prstGeom prst="rect">
            <a:avLst/>
          </a:prstGeom>
          <a:noFill/>
          <a:ln>
            <a:noFill/>
          </a:ln>
        </p:spPr>
      </p:pic>
      <p:sp>
        <p:nvSpPr>
          <p:cNvPr id="91" name="Google Shape;91;p12"/>
          <p:cNvSpPr txBox="1"/>
          <p:nvPr/>
        </p:nvSpPr>
        <p:spPr>
          <a:xfrm>
            <a:off x="4953689" y="3235212"/>
            <a:ext cx="1985600" cy="580800"/>
          </a:xfrm>
          <a:prstGeom prst="rect">
            <a:avLst/>
          </a:prstGeom>
          <a:noFill/>
          <a:ln>
            <a:noFill/>
          </a:ln>
        </p:spPr>
        <p:txBody>
          <a:bodyPr spcFirstLastPara="1" wrap="square" lIns="121900" tIns="121900" rIns="121900" bIns="121900" anchor="ctr" anchorCtr="0">
            <a:noAutofit/>
          </a:bodyPr>
          <a:lstStyle/>
          <a:p>
            <a:pPr marL="0" marR="0" lvl="0" indent="0" algn="ctr" rtl="0">
              <a:lnSpc>
                <a:spcPct val="115000"/>
              </a:lnSpc>
              <a:spcBef>
                <a:spcPts val="0"/>
              </a:spcBef>
              <a:spcAft>
                <a:spcPts val="0"/>
              </a:spcAft>
              <a:buNone/>
            </a:pPr>
            <a:r>
              <a:rPr lang="en-US" sz="1600" b="1" dirty="0">
                <a:solidFill>
                  <a:srgbClr val="1A4081"/>
                </a:solidFill>
                <a:latin typeface="Meiryo UI" panose="020B0604030504040204" pitchFamily="50" charset="-128"/>
                <a:ea typeface="Meiryo UI" panose="020B0604030504040204" pitchFamily="50" charset="-128"/>
              </a:rPr>
              <a:t>QNAP NAS</a:t>
            </a:r>
            <a:endParaRPr sz="1600" b="1" dirty="0">
              <a:solidFill>
                <a:srgbClr val="1A4081"/>
              </a:solidFill>
              <a:latin typeface="Meiryo UI" panose="020B0604030504040204" pitchFamily="50" charset="-128"/>
              <a:ea typeface="Meiryo UI" panose="020B0604030504040204" pitchFamily="50" charset="-128"/>
              <a:sym typeface="Arial"/>
            </a:endParaRPr>
          </a:p>
        </p:txBody>
      </p:sp>
      <p:pic>
        <p:nvPicPr>
          <p:cNvPr id="92" name="Google Shape;92;p12"/>
          <p:cNvPicPr preferRelativeResize="0"/>
          <p:nvPr/>
        </p:nvPicPr>
        <p:blipFill rotWithShape="1">
          <a:blip r:embed="rId8">
            <a:alphaModFix/>
          </a:blip>
          <a:srcRect/>
          <a:stretch/>
        </p:blipFill>
        <p:spPr>
          <a:xfrm>
            <a:off x="5583840" y="4023581"/>
            <a:ext cx="756104" cy="756104"/>
          </a:xfrm>
          <a:prstGeom prst="rect">
            <a:avLst/>
          </a:prstGeom>
          <a:noFill/>
          <a:ln>
            <a:noFill/>
          </a:ln>
          <a:effectLst>
            <a:outerShdw blurRad="304800" dist="203200" dir="4140000" algn="t" rotWithShape="0">
              <a:srgbClr val="000000">
                <a:alpha val="24705"/>
              </a:srgbClr>
            </a:outerShdw>
          </a:effectLst>
        </p:spPr>
      </p:pic>
      <p:sp>
        <p:nvSpPr>
          <p:cNvPr id="93" name="Google Shape;93;p12"/>
          <p:cNvSpPr txBox="1"/>
          <p:nvPr/>
        </p:nvSpPr>
        <p:spPr>
          <a:xfrm>
            <a:off x="5106474" y="4952466"/>
            <a:ext cx="1705662" cy="377667"/>
          </a:xfrm>
          <a:prstGeom prst="rect">
            <a:avLst/>
          </a:prstGeom>
          <a:noFill/>
          <a:ln>
            <a:noFill/>
          </a:ln>
        </p:spPr>
        <p:txBody>
          <a:bodyPr spcFirstLastPara="1" wrap="square" lIns="91425" tIns="45700" rIns="91425" bIns="45700" anchor="t" anchorCtr="0">
            <a:noAutofit/>
          </a:bodyPr>
          <a:lstStyle/>
          <a:p>
            <a:pPr marL="0" marR="0" lvl="0" indent="0" algn="ctr" rtl="0">
              <a:lnSpc>
                <a:spcPct val="128548"/>
              </a:lnSpc>
              <a:spcBef>
                <a:spcPts val="0"/>
              </a:spcBef>
              <a:spcAft>
                <a:spcPts val="0"/>
              </a:spcAft>
              <a:buNone/>
            </a:pPr>
            <a:r>
              <a:rPr lang="en-US" sz="1867" b="1" dirty="0" err="1">
                <a:solidFill>
                  <a:srgbClr val="FFFFFF"/>
                </a:solidFill>
                <a:latin typeface="Meiryo UI" panose="020B0604030504040204" pitchFamily="50" charset="-128"/>
                <a:ea typeface="Meiryo UI" panose="020B0604030504040204" pitchFamily="50" charset="-128"/>
              </a:rPr>
              <a:t>QuMagie</a:t>
            </a:r>
            <a:endParaRPr sz="1867" b="1" dirty="0">
              <a:solidFill>
                <a:srgbClr val="FFFFFF"/>
              </a:solidFill>
              <a:latin typeface="Meiryo UI" panose="020B0604030504040204" pitchFamily="50" charset="-128"/>
              <a:ea typeface="Meiryo UI" panose="020B0604030504040204" pitchFamily="50" charset="-128"/>
              <a:sym typeface="Arial"/>
            </a:endParaRPr>
          </a:p>
        </p:txBody>
      </p:sp>
      <p:sp>
        <p:nvSpPr>
          <p:cNvPr id="94" name="Google Shape;94;p12"/>
          <p:cNvSpPr txBox="1"/>
          <p:nvPr/>
        </p:nvSpPr>
        <p:spPr>
          <a:xfrm>
            <a:off x="3295185" y="4660176"/>
            <a:ext cx="1671011" cy="52322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b="1" dirty="0" err="1">
                <a:solidFill>
                  <a:srgbClr val="222A35"/>
                </a:solidFill>
                <a:latin typeface="Meiryo UI" panose="020B0604030504040204" pitchFamily="50" charset="-128"/>
                <a:ea typeface="Meiryo UI" panose="020B0604030504040204" pitchFamily="50" charset="-128"/>
              </a:rPr>
              <a:t>写真のアップロード、バックアップ</a:t>
            </a:r>
            <a:endParaRPr sz="1400" b="1" dirty="0">
              <a:solidFill>
                <a:srgbClr val="222A35"/>
              </a:solidFill>
              <a:latin typeface="Meiryo UI" panose="020B0604030504040204" pitchFamily="50" charset="-128"/>
              <a:ea typeface="Meiryo UI" panose="020B0604030504040204" pitchFamily="50" charset="-128"/>
              <a:sym typeface="Arial"/>
            </a:endParaRPr>
          </a:p>
        </p:txBody>
      </p:sp>
      <p:sp>
        <p:nvSpPr>
          <p:cNvPr id="95" name="Google Shape;95;p12"/>
          <p:cNvSpPr/>
          <p:nvPr/>
        </p:nvSpPr>
        <p:spPr>
          <a:xfrm rot="10800000" flipH="1">
            <a:off x="6990334" y="5627358"/>
            <a:ext cx="1699524" cy="906031"/>
          </a:xfrm>
          <a:prstGeom prst="rightArrow">
            <a:avLst>
              <a:gd name="adj1" fmla="val 50000"/>
              <a:gd name="adj2" fmla="val 43081"/>
            </a:avLst>
          </a:prstGeom>
          <a:gradFill>
            <a:gsLst>
              <a:gs pos="0">
                <a:srgbClr val="43AEFF"/>
              </a:gs>
              <a:gs pos="16000">
                <a:srgbClr val="43AEFF"/>
              </a:gs>
              <a:gs pos="100000">
                <a:srgbClr val="75FFFF">
                  <a:alpha val="0"/>
                </a:srgbClr>
              </a:gs>
            </a:gsLst>
            <a:lin ang="10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96" name="Google Shape;96;p12"/>
          <p:cNvSpPr txBox="1"/>
          <p:nvPr/>
        </p:nvSpPr>
        <p:spPr>
          <a:xfrm>
            <a:off x="7184615" y="5926485"/>
            <a:ext cx="1462370" cy="30777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b="1" dirty="0" err="1" smtClean="0">
                <a:solidFill>
                  <a:srgbClr val="222A35"/>
                </a:solidFill>
                <a:latin typeface="Meiryo UI" panose="020B0604030504040204" pitchFamily="50" charset="-128"/>
                <a:ea typeface="Meiryo UI" panose="020B0604030504040204" pitchFamily="50" charset="-128"/>
              </a:rPr>
              <a:t>写真</a:t>
            </a:r>
            <a:r>
              <a:rPr lang="ja-JP" altLang="en-US" b="1" dirty="0" smtClean="0">
                <a:solidFill>
                  <a:srgbClr val="222A35"/>
                </a:solidFill>
                <a:latin typeface="Meiryo UI" panose="020B0604030504040204" pitchFamily="50" charset="-128"/>
                <a:ea typeface="Meiryo UI" panose="020B0604030504040204" pitchFamily="50" charset="-128"/>
              </a:rPr>
              <a:t>の</a:t>
            </a:r>
            <a:r>
              <a:rPr lang="en-US" b="1" dirty="0" err="1" smtClean="0">
                <a:solidFill>
                  <a:srgbClr val="222A35"/>
                </a:solidFill>
                <a:latin typeface="Meiryo UI" panose="020B0604030504040204" pitchFamily="50" charset="-128"/>
                <a:ea typeface="Meiryo UI" panose="020B0604030504040204" pitchFamily="50" charset="-128"/>
              </a:rPr>
              <a:t>共有</a:t>
            </a:r>
            <a:endParaRPr sz="1400" b="1" dirty="0">
              <a:solidFill>
                <a:srgbClr val="222A35"/>
              </a:solidFill>
              <a:latin typeface="Meiryo UI" panose="020B0604030504040204" pitchFamily="50" charset="-128"/>
              <a:ea typeface="Meiryo UI" panose="020B0604030504040204" pitchFamily="50" charset="-128"/>
              <a:sym typeface="Arial"/>
            </a:endParaRPr>
          </a:p>
        </p:txBody>
      </p:sp>
      <p:sp>
        <p:nvSpPr>
          <p:cNvPr id="97" name="Google Shape;97;p12"/>
          <p:cNvSpPr/>
          <p:nvPr/>
        </p:nvSpPr>
        <p:spPr>
          <a:xfrm>
            <a:off x="4829205" y="5926804"/>
            <a:ext cx="2251297" cy="488342"/>
          </a:xfrm>
          <a:prstGeom prst="roundRect">
            <a:avLst>
              <a:gd name="adj" fmla="val 13461"/>
            </a:avLst>
          </a:prstGeom>
          <a:gradFill>
            <a:gsLst>
              <a:gs pos="0">
                <a:srgbClr val="4338D0"/>
              </a:gs>
              <a:gs pos="100000">
                <a:srgbClr val="DB6BD3"/>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2400" dirty="0">
              <a:solidFill>
                <a:schemeClr val="lt1"/>
              </a:solidFill>
              <a:latin typeface="Meiryo UI" panose="020B0604030504040204" pitchFamily="50" charset="-128"/>
              <a:ea typeface="Meiryo UI" panose="020B0604030504040204" pitchFamily="50" charset="-128"/>
              <a:sym typeface="Arial"/>
            </a:endParaRPr>
          </a:p>
        </p:txBody>
      </p:sp>
      <p:sp>
        <p:nvSpPr>
          <p:cNvPr id="98" name="Google Shape;98;p12"/>
          <p:cNvSpPr txBox="1"/>
          <p:nvPr/>
        </p:nvSpPr>
        <p:spPr>
          <a:xfrm>
            <a:off x="4772850" y="5972858"/>
            <a:ext cx="2378115" cy="430887"/>
          </a:xfrm>
          <a:prstGeom prst="rect">
            <a:avLst/>
          </a:prstGeom>
          <a:noFill/>
          <a:ln>
            <a:noFill/>
          </a:ln>
        </p:spPr>
        <p:txBody>
          <a:bodyPr spcFirstLastPara="1" wrap="square" lIns="121900" tIns="60950" rIns="121900" bIns="60950" anchor="t" anchorCtr="0">
            <a:noAutofit/>
          </a:bodyPr>
          <a:lstStyle/>
          <a:p>
            <a:pPr marL="0" marR="0" lvl="0" indent="0" algn="ctr" rtl="0">
              <a:spcBef>
                <a:spcPts val="0"/>
              </a:spcBef>
              <a:spcAft>
                <a:spcPts val="0"/>
              </a:spcAft>
              <a:buNone/>
            </a:pPr>
            <a:r>
              <a:rPr lang="en-US" sz="2000" b="1" dirty="0" smtClean="0">
                <a:solidFill>
                  <a:schemeClr val="lt1"/>
                </a:solidFill>
                <a:latin typeface="Meiryo UI" panose="020B0604030504040204" pitchFamily="50" charset="-128"/>
                <a:ea typeface="Meiryo UI" panose="020B0604030504040204" pitchFamily="50" charset="-128"/>
              </a:rPr>
              <a:t>QNAP </a:t>
            </a:r>
            <a:r>
              <a:rPr lang="en-US" sz="2000" b="1" dirty="0" err="1" smtClean="0">
                <a:solidFill>
                  <a:schemeClr val="lt1"/>
                </a:solidFill>
                <a:latin typeface="Meiryo UI" panose="020B0604030504040204" pitchFamily="50" charset="-128"/>
                <a:ea typeface="Meiryo UI" panose="020B0604030504040204" pitchFamily="50" charset="-128"/>
              </a:rPr>
              <a:t>AI</a:t>
            </a:r>
            <a:r>
              <a:rPr lang="en-US" sz="2000" b="1" dirty="0" err="1">
                <a:solidFill>
                  <a:schemeClr val="lt1"/>
                </a:solidFill>
                <a:latin typeface="Meiryo UI" panose="020B0604030504040204" pitchFamily="50" charset="-128"/>
                <a:ea typeface="Meiryo UI" panose="020B0604030504040204" pitchFamily="50" charset="-128"/>
              </a:rPr>
              <a:t>コア</a:t>
            </a:r>
            <a:endParaRPr sz="2000" b="1" dirty="0">
              <a:solidFill>
                <a:schemeClr val="lt1"/>
              </a:solidFill>
              <a:latin typeface="Meiryo UI" panose="020B0604030504040204" pitchFamily="50" charset="-128"/>
              <a:ea typeface="Meiryo UI" panose="020B0604030504040204" pitchFamily="50" charset="-128"/>
              <a:sym typeface="Arial"/>
            </a:endParaRPr>
          </a:p>
        </p:txBody>
      </p:sp>
      <p:pic>
        <p:nvPicPr>
          <p:cNvPr id="99" name="Google Shape;99;p12"/>
          <p:cNvPicPr preferRelativeResize="0"/>
          <p:nvPr/>
        </p:nvPicPr>
        <p:blipFill rotWithShape="1">
          <a:blip r:embed="rId8">
            <a:alphaModFix/>
          </a:blip>
          <a:srcRect/>
          <a:stretch/>
        </p:blipFill>
        <p:spPr>
          <a:xfrm>
            <a:off x="634850" y="1690688"/>
            <a:ext cx="1203389" cy="1203389"/>
          </a:xfrm>
          <a:prstGeom prst="roundRect">
            <a:avLst>
              <a:gd name="adj" fmla="val 0"/>
            </a:avLst>
          </a:prstGeom>
          <a:noFill/>
          <a:ln>
            <a:noFill/>
          </a:ln>
          <a:effectLst>
            <a:outerShdw blurRad="254000" dist="165100" dir="8100000" algn="tr" rotWithShape="0">
              <a:srgbClr val="09000C">
                <a:alpha val="29803"/>
              </a:srgbClr>
            </a:outerShdw>
          </a:effectLst>
        </p:spPr>
      </p:pic>
    </p:spTree>
    <p:extLst>
      <p:ext uri="{BB962C8B-B14F-4D97-AF65-F5344CB8AC3E}">
        <p14:creationId xmlns:p14="http://schemas.microsoft.com/office/powerpoint/2010/main" val="932573027"/>
      </p:ext>
    </p:extLst>
  </p:cSld>
  <p:clrMapOvr>
    <a:masterClrMapping/>
  </p:clrMapOvr>
  <p:transition spd="med">
    <p:fade thruBlk="1"/>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pic>
        <p:nvPicPr>
          <p:cNvPr id="104" name="Google Shape;104;p13" descr="一張含有 桌 的圖片&#10;&#10;自動產生的描述"/>
          <p:cNvPicPr preferRelativeResize="0"/>
          <p:nvPr/>
        </p:nvPicPr>
        <p:blipFill rotWithShape="1">
          <a:blip r:embed="rId3">
            <a:alphaModFix/>
          </a:blip>
          <a:srcRect/>
          <a:stretch/>
        </p:blipFill>
        <p:spPr>
          <a:xfrm>
            <a:off x="588939" y="3116609"/>
            <a:ext cx="7244433" cy="3498503"/>
          </a:xfrm>
          <a:prstGeom prst="rect">
            <a:avLst/>
          </a:prstGeom>
          <a:noFill/>
          <a:ln>
            <a:noFill/>
          </a:ln>
        </p:spPr>
      </p:pic>
      <p:sp>
        <p:nvSpPr>
          <p:cNvPr id="105" name="Google Shape;105;p13"/>
          <p:cNvSpPr txBox="1">
            <a:spLocks noGrp="1"/>
          </p:cNvSpPr>
          <p:nvPr>
            <p:ph type="title"/>
          </p:nvPr>
        </p:nvSpPr>
        <p:spPr>
          <a:xfrm>
            <a:off x="413886" y="365125"/>
            <a:ext cx="11364228"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4400"/>
              <a:buFont typeface="Arial"/>
              <a:buNone/>
            </a:pPr>
            <a:r>
              <a:rPr lang="en-US" dirty="0" smtClean="0">
                <a:latin typeface="Meiryo UI" panose="020B0604030504040204" pitchFamily="50" charset="-128"/>
                <a:ea typeface="Meiryo UI" panose="020B0604030504040204" pitchFamily="50" charset="-128"/>
                <a:cs typeface="Arial"/>
                <a:sym typeface="Arial"/>
              </a:rPr>
              <a:t>DA Drive Analyzer</a:t>
            </a:r>
            <a:br>
              <a:rPr lang="en-US" dirty="0" smtClean="0">
                <a:latin typeface="Meiryo UI" panose="020B0604030504040204" pitchFamily="50" charset="-128"/>
                <a:ea typeface="Meiryo UI" panose="020B0604030504040204" pitchFamily="50" charset="-128"/>
                <a:cs typeface="Arial"/>
                <a:sym typeface="Arial"/>
              </a:rPr>
            </a:br>
            <a:r>
              <a:rPr lang="en-US" dirty="0" err="1" smtClean="0">
                <a:latin typeface="Meiryo UI" panose="020B0604030504040204" pitchFamily="50" charset="-128"/>
                <a:ea typeface="Meiryo UI" panose="020B0604030504040204" pitchFamily="50" charset="-128"/>
                <a:cs typeface="Arial"/>
                <a:sym typeface="Arial"/>
              </a:rPr>
              <a:t>ドライブ障害の予測</a:t>
            </a:r>
            <a:r>
              <a:rPr lang="en-US" dirty="0" err="1">
                <a:latin typeface="Meiryo UI" panose="020B0604030504040204" pitchFamily="50" charset="-128"/>
                <a:ea typeface="Meiryo UI" panose="020B0604030504040204" pitchFamily="50" charset="-128"/>
                <a:cs typeface="Arial"/>
                <a:sym typeface="Arial"/>
              </a:rPr>
              <a:t>、ダウンタイムの最小化</a:t>
            </a:r>
            <a:endParaRPr dirty="0">
              <a:latin typeface="Meiryo UI" panose="020B0604030504040204" pitchFamily="50" charset="-128"/>
              <a:ea typeface="Meiryo UI" panose="020B0604030504040204" pitchFamily="50" charset="-128"/>
              <a:cs typeface="Arial"/>
              <a:sym typeface="Arial"/>
            </a:endParaRPr>
          </a:p>
        </p:txBody>
      </p:sp>
      <p:sp>
        <p:nvSpPr>
          <p:cNvPr id="106" name="Google Shape;106;p13"/>
          <p:cNvSpPr txBox="1"/>
          <p:nvPr/>
        </p:nvSpPr>
        <p:spPr>
          <a:xfrm>
            <a:off x="7992892" y="3005621"/>
            <a:ext cx="4052932" cy="881716"/>
          </a:xfrm>
          <a:prstGeom prst="rect">
            <a:avLst/>
          </a:prstGeom>
          <a:noFill/>
          <a:ln>
            <a:noFill/>
          </a:ln>
        </p:spPr>
        <p:txBody>
          <a:bodyPr spcFirstLastPara="1" wrap="square" lIns="121900" tIns="60950" rIns="121900" bIns="60950" anchor="t" anchorCtr="0">
            <a:noAutofit/>
          </a:bodyPr>
          <a:lstStyle/>
          <a:p>
            <a:pPr marL="0" marR="0" lvl="0" indent="0" algn="l" rtl="0">
              <a:lnSpc>
                <a:spcPct val="130000"/>
              </a:lnSpc>
              <a:spcBef>
                <a:spcPts val="0"/>
              </a:spcBef>
              <a:spcAft>
                <a:spcPts val="0"/>
              </a:spcAft>
              <a:buNone/>
            </a:pPr>
            <a:r>
              <a:rPr lang="en-US" sz="2000" b="1" dirty="0" err="1">
                <a:solidFill>
                  <a:srgbClr val="2189DF"/>
                </a:solidFill>
                <a:latin typeface="Meiryo UI" panose="020B0604030504040204" pitchFamily="50" charset="-128"/>
                <a:ea typeface="Meiryo UI" panose="020B0604030504040204" pitchFamily="50" charset="-128"/>
              </a:rPr>
              <a:t>ドライブ障害を予測し</a:t>
            </a:r>
            <a:r>
              <a:rPr lang="en-US" sz="2000" b="1" dirty="0" smtClean="0">
                <a:solidFill>
                  <a:srgbClr val="2189DF"/>
                </a:solidFill>
                <a:latin typeface="Meiryo UI" panose="020B0604030504040204" pitchFamily="50" charset="-128"/>
                <a:ea typeface="Meiryo UI" panose="020B0604030504040204" pitchFamily="50" charset="-128"/>
              </a:rPr>
              <a:t>、</a:t>
            </a:r>
            <a:br>
              <a:rPr lang="en-US" sz="2000" b="1" dirty="0" smtClean="0">
                <a:solidFill>
                  <a:srgbClr val="2189DF"/>
                </a:solidFill>
                <a:latin typeface="Meiryo UI" panose="020B0604030504040204" pitchFamily="50" charset="-128"/>
                <a:ea typeface="Meiryo UI" panose="020B0604030504040204" pitchFamily="50" charset="-128"/>
              </a:rPr>
            </a:br>
            <a:r>
              <a:rPr lang="en-US" sz="2000" b="1" dirty="0" err="1" smtClean="0">
                <a:solidFill>
                  <a:srgbClr val="2189DF"/>
                </a:solidFill>
                <a:latin typeface="Meiryo UI" panose="020B0604030504040204" pitchFamily="50" charset="-128"/>
                <a:ea typeface="Meiryo UI" panose="020B0604030504040204" pitchFamily="50" charset="-128"/>
              </a:rPr>
              <a:t>ダウンタイムを最小限に抑える</a:t>
            </a:r>
            <a:endParaRPr sz="2000" b="1" dirty="0">
              <a:solidFill>
                <a:srgbClr val="2189DF"/>
              </a:solidFill>
              <a:latin typeface="Meiryo UI" panose="020B0604030504040204" pitchFamily="50" charset="-128"/>
              <a:ea typeface="Meiryo UI" panose="020B0604030504040204" pitchFamily="50" charset="-128"/>
              <a:sym typeface="Arial"/>
            </a:endParaRPr>
          </a:p>
        </p:txBody>
      </p:sp>
      <p:sp>
        <p:nvSpPr>
          <p:cNvPr id="107" name="Google Shape;107;p13"/>
          <p:cNvSpPr txBox="1"/>
          <p:nvPr/>
        </p:nvSpPr>
        <p:spPr>
          <a:xfrm>
            <a:off x="1837320" y="1897578"/>
            <a:ext cx="9124050" cy="964367"/>
          </a:xfrm>
          <a:prstGeom prst="rect">
            <a:avLst/>
          </a:prstGeom>
          <a:noFill/>
          <a:ln>
            <a:noFill/>
          </a:ln>
        </p:spPr>
        <p:txBody>
          <a:bodyPr spcFirstLastPara="1" wrap="square" lIns="121900" tIns="60950" rIns="121900" bIns="60950" anchor="t" anchorCtr="0">
            <a:noAutofit/>
          </a:bodyPr>
          <a:lstStyle/>
          <a:p>
            <a:pPr marL="0" marR="0" lvl="0" indent="0" algn="l" rtl="0">
              <a:spcBef>
                <a:spcPts val="800"/>
              </a:spcBef>
              <a:spcAft>
                <a:spcPts val="0"/>
              </a:spcAft>
              <a:buNone/>
            </a:pPr>
            <a:r>
              <a:rPr lang="en-US" sz="2400" b="1" dirty="0" smtClean="0">
                <a:solidFill>
                  <a:srgbClr val="2189DF"/>
                </a:solidFill>
                <a:latin typeface="Meiryo UI" panose="020B0604030504040204" pitchFamily="50" charset="-128"/>
                <a:ea typeface="Meiryo UI" panose="020B0604030504040204" pitchFamily="50" charset="-128"/>
              </a:rPr>
              <a:t>NAS1</a:t>
            </a:r>
            <a:r>
              <a:rPr lang="ja-JP" altLang="en-US" sz="2400" b="1" dirty="0" smtClean="0">
                <a:solidFill>
                  <a:srgbClr val="2189DF"/>
                </a:solidFill>
                <a:latin typeface="Meiryo UI" panose="020B0604030504040204" pitchFamily="50" charset="-128"/>
                <a:ea typeface="Meiryo UI" panose="020B0604030504040204" pitchFamily="50" charset="-128"/>
              </a:rPr>
              <a:t>台につき</a:t>
            </a:r>
            <a:r>
              <a:rPr lang="en-US" sz="2400" b="1" dirty="0" smtClean="0">
                <a:solidFill>
                  <a:srgbClr val="2189DF"/>
                </a:solidFill>
                <a:latin typeface="Meiryo UI" panose="020B0604030504040204" pitchFamily="50" charset="-128"/>
                <a:ea typeface="Meiryo UI" panose="020B0604030504040204" pitchFamily="50" charset="-128"/>
              </a:rPr>
              <a:t>1</a:t>
            </a:r>
            <a:r>
              <a:rPr lang="ja-JP" altLang="en-US" sz="2400" b="1" dirty="0" smtClean="0">
                <a:solidFill>
                  <a:srgbClr val="2189DF"/>
                </a:solidFill>
                <a:latin typeface="Meiryo UI" panose="020B0604030504040204" pitchFamily="50" charset="-128"/>
                <a:ea typeface="Meiryo UI" panose="020B0604030504040204" pitchFamily="50" charset="-128"/>
              </a:rPr>
              <a:t>台</a:t>
            </a:r>
            <a:r>
              <a:rPr lang="en-US" sz="2400" b="1" dirty="0" err="1" smtClean="0">
                <a:solidFill>
                  <a:srgbClr val="2189DF"/>
                </a:solidFill>
                <a:latin typeface="Meiryo UI" panose="020B0604030504040204" pitchFamily="50" charset="-128"/>
                <a:ea typeface="Meiryo UI" panose="020B0604030504040204" pitchFamily="50" charset="-128"/>
              </a:rPr>
              <a:t>のディスク予測</a:t>
            </a:r>
            <a:r>
              <a:rPr lang="ja-JP" altLang="en-US" sz="2400" b="1" dirty="0" smtClean="0">
                <a:solidFill>
                  <a:srgbClr val="2189DF"/>
                </a:solidFill>
                <a:latin typeface="Meiryo UI" panose="020B0604030504040204" pitchFamily="50" charset="-128"/>
                <a:ea typeface="Meiryo UI" panose="020B0604030504040204" pitchFamily="50" charset="-128"/>
              </a:rPr>
              <a:t>を無償で提供</a:t>
            </a:r>
            <a:endParaRPr sz="2400" b="1" dirty="0">
              <a:solidFill>
                <a:srgbClr val="2189DF"/>
              </a:solidFill>
              <a:latin typeface="Meiryo UI" panose="020B0604030504040204" pitchFamily="50" charset="-128"/>
              <a:ea typeface="Meiryo UI" panose="020B0604030504040204" pitchFamily="50" charset="-128"/>
            </a:endParaRPr>
          </a:p>
          <a:p>
            <a:pPr lvl="0">
              <a:spcBef>
                <a:spcPts val="800"/>
              </a:spcBef>
            </a:pPr>
            <a:r>
              <a:rPr lang="en-US" sz="2400" b="1" dirty="0" err="1" smtClean="0">
                <a:solidFill>
                  <a:srgbClr val="2189DF"/>
                </a:solidFill>
                <a:latin typeface="Meiryo UI" panose="020B0604030504040204" pitchFamily="50" charset="-128"/>
                <a:ea typeface="Meiryo UI" panose="020B0604030504040204" pitchFamily="50" charset="-128"/>
              </a:rPr>
              <a:t>ディスク</a:t>
            </a:r>
            <a:r>
              <a:rPr lang="ja-JP" altLang="en-US" sz="2400" b="1" dirty="0" smtClean="0">
                <a:solidFill>
                  <a:srgbClr val="2189DF"/>
                </a:solidFill>
                <a:latin typeface="Meiryo UI" panose="020B0604030504040204" pitchFamily="50" charset="-128"/>
                <a:ea typeface="Meiryo UI" panose="020B0604030504040204" pitchFamily="50" charset="-128"/>
              </a:rPr>
              <a:t>予測を追加して、保護を強化するための</a:t>
            </a:r>
            <a:r>
              <a:rPr lang="en-US" sz="2400" b="1" dirty="0" err="1" smtClean="0">
                <a:solidFill>
                  <a:srgbClr val="2189DF"/>
                </a:solidFill>
                <a:latin typeface="Meiryo UI" panose="020B0604030504040204" pitchFamily="50" charset="-128"/>
                <a:ea typeface="Meiryo UI" panose="020B0604030504040204" pitchFamily="50" charset="-128"/>
              </a:rPr>
              <a:t>有料サブスクリプション</a:t>
            </a:r>
            <a:endParaRPr sz="2400" b="1" dirty="0">
              <a:solidFill>
                <a:srgbClr val="2189DF"/>
              </a:solidFill>
              <a:latin typeface="Meiryo UI" panose="020B0604030504040204" pitchFamily="50" charset="-128"/>
              <a:ea typeface="Meiryo UI" panose="020B0604030504040204" pitchFamily="50" charset="-128"/>
            </a:endParaRPr>
          </a:p>
        </p:txBody>
      </p:sp>
      <p:pic>
        <p:nvPicPr>
          <p:cNvPr id="108" name="Google Shape;108;p13"/>
          <p:cNvPicPr preferRelativeResize="0"/>
          <p:nvPr/>
        </p:nvPicPr>
        <p:blipFill rotWithShape="1">
          <a:blip r:embed="rId4">
            <a:alphaModFix/>
          </a:blip>
          <a:srcRect/>
          <a:stretch/>
        </p:blipFill>
        <p:spPr>
          <a:xfrm>
            <a:off x="588937" y="1690688"/>
            <a:ext cx="1171380" cy="1171380"/>
          </a:xfrm>
          <a:prstGeom prst="roundRect">
            <a:avLst>
              <a:gd name="adj" fmla="val 0"/>
            </a:avLst>
          </a:prstGeom>
          <a:noFill/>
          <a:ln>
            <a:noFill/>
          </a:ln>
          <a:effectLst>
            <a:outerShdw blurRad="254000" dist="165100" dir="8100000" algn="tr" rotWithShape="0">
              <a:srgbClr val="09000C">
                <a:alpha val="29803"/>
              </a:srgbClr>
            </a:outerShdw>
          </a:effectLst>
        </p:spPr>
      </p:pic>
      <p:sp>
        <p:nvSpPr>
          <p:cNvPr id="109" name="Google Shape;109;p13"/>
          <p:cNvSpPr txBox="1"/>
          <p:nvPr/>
        </p:nvSpPr>
        <p:spPr>
          <a:xfrm>
            <a:off x="8073792" y="4031013"/>
            <a:ext cx="3320716" cy="2133405"/>
          </a:xfrm>
          <a:prstGeom prst="rect">
            <a:avLst/>
          </a:prstGeom>
          <a:noFill/>
          <a:ln>
            <a:noFill/>
          </a:ln>
        </p:spPr>
        <p:txBody>
          <a:bodyPr spcFirstLastPara="1" wrap="square" lIns="91425" tIns="45700" rIns="91425" bIns="45700" anchor="t" anchorCtr="0">
            <a:noAutofit/>
          </a:bodyPr>
          <a:lstStyle/>
          <a:p>
            <a:pPr marL="0" marR="0" lvl="0" indent="0" algn="l" rtl="0">
              <a:lnSpc>
                <a:spcPct val="120000"/>
              </a:lnSpc>
              <a:spcBef>
                <a:spcPts val="0"/>
              </a:spcBef>
              <a:spcAft>
                <a:spcPts val="0"/>
              </a:spcAft>
              <a:buNone/>
            </a:pPr>
            <a:r>
              <a:rPr lang="en-US" sz="1600" dirty="0" smtClean="0">
                <a:solidFill>
                  <a:srgbClr val="323F4F"/>
                </a:solidFill>
                <a:latin typeface="Meiryo UI" panose="020B0604030504040204" pitchFamily="50" charset="-128"/>
                <a:ea typeface="Meiryo UI" panose="020B0604030504040204" pitchFamily="50" charset="-128"/>
              </a:rPr>
              <a:t>DA Drive </a:t>
            </a:r>
            <a:r>
              <a:rPr lang="en-US" sz="1600" dirty="0" err="1" smtClean="0">
                <a:solidFill>
                  <a:srgbClr val="323F4F"/>
                </a:solidFill>
                <a:latin typeface="Meiryo UI" panose="020B0604030504040204" pitchFamily="50" charset="-128"/>
                <a:ea typeface="Meiryo UI" panose="020B0604030504040204" pitchFamily="50" charset="-128"/>
              </a:rPr>
              <a:t>Analyzerは</a:t>
            </a:r>
            <a:r>
              <a:rPr lang="en-US" sz="1600" dirty="0" err="1">
                <a:solidFill>
                  <a:srgbClr val="323F4F"/>
                </a:solidFill>
                <a:latin typeface="Meiryo UI" panose="020B0604030504040204" pitchFamily="50" charset="-128"/>
                <a:ea typeface="Meiryo UI" panose="020B0604030504040204" pitchFamily="50" charset="-128"/>
              </a:rPr>
              <a:t>、</a:t>
            </a:r>
            <a:r>
              <a:rPr lang="en-US" sz="1600" dirty="0" err="1" smtClean="0">
                <a:solidFill>
                  <a:srgbClr val="323F4F"/>
                </a:solidFill>
                <a:latin typeface="Meiryo UI" panose="020B0604030504040204" pitchFamily="50" charset="-128"/>
                <a:ea typeface="Meiryo UI" panose="020B0604030504040204" pitchFamily="50" charset="-128"/>
              </a:rPr>
              <a:t>ディスク障害の前に</a:t>
            </a:r>
            <a:r>
              <a:rPr lang="ja-JP" altLang="en-US" sz="1600" dirty="0" smtClean="0">
                <a:solidFill>
                  <a:srgbClr val="323F4F"/>
                </a:solidFill>
                <a:latin typeface="Meiryo UI" panose="020B0604030504040204" pitchFamily="50" charset="-128"/>
                <a:ea typeface="Meiryo UI" panose="020B0604030504040204" pitchFamily="50" charset="-128"/>
              </a:rPr>
              <a:t>警告する</a:t>
            </a:r>
            <a:r>
              <a:rPr lang="en-US" sz="1600" dirty="0" err="1" smtClean="0">
                <a:solidFill>
                  <a:srgbClr val="323F4F"/>
                </a:solidFill>
                <a:latin typeface="Meiryo UI" panose="020B0604030504040204" pitchFamily="50" charset="-128"/>
                <a:ea typeface="Meiryo UI" panose="020B0604030504040204" pitchFamily="50" charset="-128"/>
              </a:rPr>
              <a:t>ULINK</a:t>
            </a:r>
            <a:r>
              <a:rPr lang="en-US" sz="1600" dirty="0" err="1">
                <a:solidFill>
                  <a:srgbClr val="323F4F"/>
                </a:solidFill>
                <a:latin typeface="Meiryo UI" panose="020B0604030504040204" pitchFamily="50" charset="-128"/>
                <a:ea typeface="Meiryo UI" panose="020B0604030504040204" pitchFamily="50" charset="-128"/>
              </a:rPr>
              <a:t>クラウド人工知能テクノロジーを統合し</a:t>
            </a:r>
            <a:r>
              <a:rPr lang="en-US" sz="1600" dirty="0" smtClean="0">
                <a:solidFill>
                  <a:srgbClr val="323F4F"/>
                </a:solidFill>
                <a:latin typeface="Meiryo UI" panose="020B0604030504040204" pitchFamily="50" charset="-128"/>
                <a:ea typeface="Meiryo UI" panose="020B0604030504040204" pitchFamily="50" charset="-128"/>
              </a:rPr>
              <a:t>、</a:t>
            </a:r>
            <a:r>
              <a:rPr lang="ja-JP" altLang="en-US" sz="1600" dirty="0">
                <a:solidFill>
                  <a:srgbClr val="323F4F"/>
                </a:solidFill>
                <a:latin typeface="Meiryo UI" panose="020B0604030504040204" pitchFamily="50" charset="-128"/>
                <a:ea typeface="Meiryo UI" panose="020B0604030504040204" pitchFamily="50" charset="-128"/>
              </a:rPr>
              <a:t>突然の</a:t>
            </a:r>
            <a:r>
              <a:rPr lang="en-US" sz="1600" dirty="0" err="1" smtClean="0">
                <a:solidFill>
                  <a:srgbClr val="323F4F"/>
                </a:solidFill>
                <a:latin typeface="Meiryo UI" panose="020B0604030504040204" pitchFamily="50" charset="-128"/>
                <a:ea typeface="Meiryo UI" panose="020B0604030504040204" pitchFamily="50" charset="-128"/>
              </a:rPr>
              <a:t>ディスク損傷によって引き起こされるデータ損失またはダウンタイム損失を防ぐのに役立ちます</a:t>
            </a:r>
            <a:r>
              <a:rPr lang="en-US" sz="1600" dirty="0">
                <a:solidFill>
                  <a:srgbClr val="323F4F"/>
                </a:solidFill>
                <a:latin typeface="Meiryo UI" panose="020B0604030504040204" pitchFamily="50" charset="-128"/>
                <a:ea typeface="Meiryo UI" panose="020B0604030504040204" pitchFamily="50" charset="-128"/>
              </a:rPr>
              <a:t>。</a:t>
            </a:r>
            <a:endParaRPr sz="1600" dirty="0">
              <a:solidFill>
                <a:srgbClr val="323F4F"/>
              </a:solidFill>
              <a:latin typeface="Meiryo UI" panose="020B0604030504040204" pitchFamily="50" charset="-128"/>
              <a:ea typeface="Meiryo UI" panose="020B0604030504040204" pitchFamily="50" charset="-128"/>
              <a:sym typeface="Arial"/>
            </a:endParaRPr>
          </a:p>
        </p:txBody>
      </p:sp>
    </p:spTree>
    <p:extLst>
      <p:ext uri="{BB962C8B-B14F-4D97-AF65-F5344CB8AC3E}">
        <p14:creationId xmlns:p14="http://schemas.microsoft.com/office/powerpoint/2010/main" val="211231674"/>
      </p:ext>
    </p:extLst>
  </p:cSld>
  <p:clrMapOvr>
    <a:masterClrMapping/>
  </p:clrMapOvr>
  <p:transition spd="med">
    <p:fade thruBlk="1"/>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14"/>
          <p:cNvSpPr/>
          <p:nvPr/>
        </p:nvSpPr>
        <p:spPr>
          <a:xfrm>
            <a:off x="4417928" y="2598411"/>
            <a:ext cx="2905439" cy="619175"/>
          </a:xfrm>
          <a:prstGeom prst="roundRect">
            <a:avLst>
              <a:gd name="adj" fmla="val 15260"/>
            </a:avLst>
          </a:prstGeom>
          <a:solidFill>
            <a:srgbClr val="17B0ED">
              <a:alpha val="2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dirty="0">
              <a:solidFill>
                <a:schemeClr val="lt1"/>
              </a:solidFill>
              <a:latin typeface="Meiryo UI" panose="020B0604030504040204" pitchFamily="50" charset="-128"/>
              <a:ea typeface="Meiryo UI" panose="020B0604030504040204" pitchFamily="50" charset="-128"/>
              <a:sym typeface="Arial"/>
            </a:endParaRPr>
          </a:p>
        </p:txBody>
      </p:sp>
      <p:sp>
        <p:nvSpPr>
          <p:cNvPr id="116" name="Google Shape;116;p14"/>
          <p:cNvSpPr/>
          <p:nvPr/>
        </p:nvSpPr>
        <p:spPr>
          <a:xfrm>
            <a:off x="1558789" y="2598411"/>
            <a:ext cx="2440435" cy="619175"/>
          </a:xfrm>
          <a:prstGeom prst="roundRect">
            <a:avLst>
              <a:gd name="adj" fmla="val 15260"/>
            </a:avLst>
          </a:prstGeom>
          <a:solidFill>
            <a:srgbClr val="17B0ED">
              <a:alpha val="2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dirty="0">
              <a:solidFill>
                <a:schemeClr val="lt1"/>
              </a:solidFill>
              <a:latin typeface="Meiryo UI" panose="020B0604030504040204" pitchFamily="50" charset="-128"/>
              <a:ea typeface="Meiryo UI" panose="020B0604030504040204" pitchFamily="50" charset="-128"/>
              <a:sym typeface="Arial"/>
            </a:endParaRPr>
          </a:p>
        </p:txBody>
      </p:sp>
      <p:sp>
        <p:nvSpPr>
          <p:cNvPr id="117" name="Google Shape;117;p14"/>
          <p:cNvSpPr/>
          <p:nvPr/>
        </p:nvSpPr>
        <p:spPr>
          <a:xfrm>
            <a:off x="7507928" y="2598411"/>
            <a:ext cx="3098228" cy="619175"/>
          </a:xfrm>
          <a:prstGeom prst="roundRect">
            <a:avLst>
              <a:gd name="adj" fmla="val 15260"/>
            </a:avLst>
          </a:prstGeom>
          <a:solidFill>
            <a:srgbClr val="17B0ED">
              <a:alpha val="2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dirty="0">
              <a:solidFill>
                <a:schemeClr val="lt1"/>
              </a:solidFill>
              <a:latin typeface="Meiryo UI" panose="020B0604030504040204" pitchFamily="50" charset="-128"/>
              <a:ea typeface="Meiryo UI" panose="020B0604030504040204" pitchFamily="50" charset="-128"/>
              <a:sym typeface="Arial"/>
            </a:endParaRPr>
          </a:p>
        </p:txBody>
      </p:sp>
      <p:sp>
        <p:nvSpPr>
          <p:cNvPr id="118" name="Google Shape;118;p14"/>
          <p:cNvSpPr/>
          <p:nvPr/>
        </p:nvSpPr>
        <p:spPr>
          <a:xfrm>
            <a:off x="7497113" y="3256486"/>
            <a:ext cx="3109043" cy="3527625"/>
          </a:xfrm>
          <a:prstGeom prst="roundRect">
            <a:avLst>
              <a:gd name="adj" fmla="val 5203"/>
            </a:avLst>
          </a:prstGeom>
          <a:solidFill>
            <a:srgbClr val="A1D5E3">
              <a:alpha val="2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dirty="0">
              <a:solidFill>
                <a:schemeClr val="lt1"/>
              </a:solidFill>
              <a:latin typeface="Meiryo UI" panose="020B0604030504040204" pitchFamily="50" charset="-128"/>
              <a:ea typeface="Meiryo UI" panose="020B0604030504040204" pitchFamily="50" charset="-128"/>
              <a:sym typeface="Arial"/>
            </a:endParaRPr>
          </a:p>
        </p:txBody>
      </p:sp>
      <p:sp>
        <p:nvSpPr>
          <p:cNvPr id="119" name="Google Shape;119;p14"/>
          <p:cNvSpPr/>
          <p:nvPr/>
        </p:nvSpPr>
        <p:spPr>
          <a:xfrm>
            <a:off x="4417928" y="3256486"/>
            <a:ext cx="2905439" cy="3527625"/>
          </a:xfrm>
          <a:prstGeom prst="roundRect">
            <a:avLst>
              <a:gd name="adj" fmla="val 5203"/>
            </a:avLst>
          </a:prstGeom>
          <a:solidFill>
            <a:srgbClr val="A1D5E3">
              <a:alpha val="2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dirty="0">
              <a:solidFill>
                <a:schemeClr val="lt1"/>
              </a:solidFill>
              <a:latin typeface="Meiryo UI" panose="020B0604030504040204" pitchFamily="50" charset="-128"/>
              <a:ea typeface="Meiryo UI" panose="020B0604030504040204" pitchFamily="50" charset="-128"/>
              <a:sym typeface="Arial"/>
            </a:endParaRPr>
          </a:p>
        </p:txBody>
      </p:sp>
      <p:sp>
        <p:nvSpPr>
          <p:cNvPr id="120" name="Google Shape;120;p14"/>
          <p:cNvSpPr/>
          <p:nvPr/>
        </p:nvSpPr>
        <p:spPr>
          <a:xfrm>
            <a:off x="1559525" y="3256486"/>
            <a:ext cx="2383957" cy="3527625"/>
          </a:xfrm>
          <a:prstGeom prst="roundRect">
            <a:avLst>
              <a:gd name="adj" fmla="val 5203"/>
            </a:avLst>
          </a:prstGeom>
          <a:solidFill>
            <a:srgbClr val="A1D5E3">
              <a:alpha val="2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dirty="0">
              <a:solidFill>
                <a:schemeClr val="lt1"/>
              </a:solidFill>
              <a:latin typeface="Meiryo UI" panose="020B0604030504040204" pitchFamily="50" charset="-128"/>
              <a:ea typeface="Meiryo UI" panose="020B0604030504040204" pitchFamily="50" charset="-128"/>
              <a:sym typeface="Arial"/>
            </a:endParaRPr>
          </a:p>
        </p:txBody>
      </p:sp>
      <p:pic>
        <p:nvPicPr>
          <p:cNvPr id="121" name="Google Shape;121;p14"/>
          <p:cNvPicPr preferRelativeResize="0"/>
          <p:nvPr/>
        </p:nvPicPr>
        <p:blipFill rotWithShape="1">
          <a:blip r:embed="rId3">
            <a:alphaModFix/>
          </a:blip>
          <a:srcRect/>
          <a:stretch/>
        </p:blipFill>
        <p:spPr>
          <a:xfrm>
            <a:off x="1653119" y="3174401"/>
            <a:ext cx="8860696" cy="3372972"/>
          </a:xfrm>
          <a:prstGeom prst="rect">
            <a:avLst/>
          </a:prstGeom>
          <a:noFill/>
          <a:ln>
            <a:noFill/>
          </a:ln>
        </p:spPr>
      </p:pic>
      <p:sp>
        <p:nvSpPr>
          <p:cNvPr id="122" name="Google Shape;122;p14"/>
          <p:cNvSpPr txBox="1">
            <a:spLocks noGrp="1"/>
          </p:cNvSpPr>
          <p:nvPr>
            <p:ph type="title"/>
          </p:nvPr>
        </p:nvSpPr>
        <p:spPr>
          <a:xfrm>
            <a:off x="413886" y="365125"/>
            <a:ext cx="11364228"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4400"/>
              <a:buFont typeface="Arial"/>
              <a:buNone/>
            </a:pPr>
            <a:r>
              <a:rPr lang="en-US" dirty="0" err="1" smtClean="0">
                <a:latin typeface="Meiryo UI" panose="020B0604030504040204" pitchFamily="50" charset="-128"/>
                <a:ea typeface="Meiryo UI" panose="020B0604030504040204" pitchFamily="50" charset="-128"/>
                <a:cs typeface="Arial"/>
                <a:sym typeface="Arial"/>
              </a:rPr>
              <a:t>重複排除を</a:t>
            </a:r>
            <a:r>
              <a:rPr lang="ja-JP" altLang="en-US" dirty="0" smtClean="0">
                <a:latin typeface="Meiryo UI" panose="020B0604030504040204" pitchFamily="50" charset="-128"/>
                <a:ea typeface="Meiryo UI" panose="020B0604030504040204" pitchFamily="50" charset="-128"/>
                <a:cs typeface="Arial"/>
                <a:sym typeface="Arial"/>
              </a:rPr>
              <a:t>利用</a:t>
            </a:r>
            <a:r>
              <a:rPr lang="en-US" dirty="0" err="1" smtClean="0">
                <a:latin typeface="Meiryo UI" panose="020B0604030504040204" pitchFamily="50" charset="-128"/>
                <a:ea typeface="Meiryo UI" panose="020B0604030504040204" pitchFamily="50" charset="-128"/>
                <a:cs typeface="Arial"/>
                <a:sym typeface="Arial"/>
              </a:rPr>
              <a:t>したデータのバックアップ</a:t>
            </a:r>
            <a:endParaRPr dirty="0">
              <a:latin typeface="Meiryo UI" panose="020B0604030504040204" pitchFamily="50" charset="-128"/>
              <a:ea typeface="Meiryo UI" panose="020B0604030504040204" pitchFamily="50" charset="-128"/>
              <a:cs typeface="Arial"/>
              <a:sym typeface="Arial"/>
            </a:endParaRPr>
          </a:p>
        </p:txBody>
      </p:sp>
      <p:sp>
        <p:nvSpPr>
          <p:cNvPr id="123" name="Google Shape;123;p14"/>
          <p:cNvSpPr/>
          <p:nvPr/>
        </p:nvSpPr>
        <p:spPr>
          <a:xfrm>
            <a:off x="1498878" y="1836118"/>
            <a:ext cx="8273606" cy="400110"/>
          </a:xfrm>
          <a:prstGeom prst="rect">
            <a:avLst/>
          </a:prstGeom>
          <a:noFill/>
          <a:ln>
            <a:noFill/>
          </a:ln>
        </p:spPr>
        <p:txBody>
          <a:bodyPr spcFirstLastPara="1" wrap="square" lIns="91425" tIns="45700" rIns="91425" bIns="45700" anchor="t" anchorCtr="0">
            <a:noAutofit/>
          </a:bodyPr>
          <a:lstStyle/>
          <a:p>
            <a:r>
              <a:rPr lang="en-US" altLang="zh-TW" sz="2000" b="1" dirty="0">
                <a:solidFill>
                  <a:srgbClr val="2189DF"/>
                </a:solidFill>
                <a:latin typeface="Arial" panose="020B0604020202020204" pitchFamily="34" charset="0"/>
                <a:ea typeface="微軟正黑體" panose="020B0604030504040204" pitchFamily="34" charset="-120"/>
                <a:sym typeface="Arial" panose="020B0604020202020204" pitchFamily="34" charset="0"/>
              </a:rPr>
              <a:t>Hybrid Backup Sync</a:t>
            </a:r>
          </a:p>
        </p:txBody>
      </p:sp>
      <p:sp>
        <p:nvSpPr>
          <p:cNvPr id="124" name="Google Shape;124;p14"/>
          <p:cNvSpPr/>
          <p:nvPr/>
        </p:nvSpPr>
        <p:spPr>
          <a:xfrm>
            <a:off x="1498877" y="2181672"/>
            <a:ext cx="9404349" cy="33922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dirty="0">
                <a:solidFill>
                  <a:srgbClr val="323F4F"/>
                </a:solidFill>
                <a:latin typeface="Meiryo UI" panose="020B0604030504040204" pitchFamily="50" charset="-128"/>
                <a:ea typeface="Meiryo UI" panose="020B0604030504040204" pitchFamily="50" charset="-128"/>
              </a:rPr>
              <a:t>データの安全性を確保するために、2種類のストレージに3つのコピーを保持し、1つのコピーをオフサイトに保存します。</a:t>
            </a:r>
            <a:endParaRPr dirty="0">
              <a:latin typeface="Meiryo UI" panose="020B0604030504040204" pitchFamily="50" charset="-128"/>
              <a:ea typeface="Meiryo UI" panose="020B0604030504040204" pitchFamily="50" charset="-128"/>
            </a:endParaRPr>
          </a:p>
        </p:txBody>
      </p:sp>
      <p:grpSp>
        <p:nvGrpSpPr>
          <p:cNvPr id="125" name="Google Shape;125;p14"/>
          <p:cNvGrpSpPr/>
          <p:nvPr/>
        </p:nvGrpSpPr>
        <p:grpSpPr>
          <a:xfrm>
            <a:off x="1662001" y="2623394"/>
            <a:ext cx="8904398" cy="4061416"/>
            <a:chOff x="897409" y="2584152"/>
            <a:chExt cx="10050122" cy="4583997"/>
          </a:xfrm>
        </p:grpSpPr>
        <p:pic>
          <p:nvPicPr>
            <p:cNvPr id="126" name="Google Shape;126;p14"/>
            <p:cNvPicPr preferRelativeResize="0"/>
            <p:nvPr/>
          </p:nvPicPr>
          <p:blipFill rotWithShape="1">
            <a:blip r:embed="rId4">
              <a:alphaModFix/>
            </a:blip>
            <a:srcRect/>
            <a:stretch/>
          </p:blipFill>
          <p:spPr>
            <a:xfrm>
              <a:off x="5108601" y="5201840"/>
              <a:ext cx="498390" cy="498390"/>
            </a:xfrm>
            <a:prstGeom prst="rect">
              <a:avLst/>
            </a:prstGeom>
            <a:noFill/>
            <a:ln>
              <a:noFill/>
            </a:ln>
          </p:spPr>
        </p:pic>
        <p:pic>
          <p:nvPicPr>
            <p:cNvPr id="127" name="Google Shape;127;p14" descr="ãwindowsãçåçæå°çµæ"/>
            <p:cNvPicPr preferRelativeResize="0"/>
            <p:nvPr/>
          </p:nvPicPr>
          <p:blipFill rotWithShape="1">
            <a:blip r:embed="rId5">
              <a:alphaModFix/>
            </a:blip>
            <a:srcRect/>
            <a:stretch/>
          </p:blipFill>
          <p:spPr>
            <a:xfrm>
              <a:off x="9924835" y="3273300"/>
              <a:ext cx="804135" cy="804135"/>
            </a:xfrm>
            <a:prstGeom prst="rect">
              <a:avLst/>
            </a:prstGeom>
            <a:noFill/>
            <a:ln>
              <a:noFill/>
            </a:ln>
          </p:spPr>
        </p:pic>
        <p:pic>
          <p:nvPicPr>
            <p:cNvPr id="128" name="Google Shape;128;p14" descr="ç¸éåç"/>
            <p:cNvPicPr preferRelativeResize="0"/>
            <p:nvPr/>
          </p:nvPicPr>
          <p:blipFill rotWithShape="1">
            <a:blip r:embed="rId6">
              <a:alphaModFix/>
            </a:blip>
            <a:srcRect/>
            <a:stretch/>
          </p:blipFill>
          <p:spPr>
            <a:xfrm>
              <a:off x="9933618" y="4745531"/>
              <a:ext cx="804135" cy="600014"/>
            </a:xfrm>
            <a:prstGeom prst="rect">
              <a:avLst/>
            </a:prstGeom>
            <a:noFill/>
            <a:ln>
              <a:noFill/>
            </a:ln>
          </p:spPr>
        </p:pic>
        <p:pic>
          <p:nvPicPr>
            <p:cNvPr id="129" name="Google Shape;129;p14" descr="ãubuntuãçåçæå°çµæ"/>
            <p:cNvPicPr preferRelativeResize="0"/>
            <p:nvPr/>
          </p:nvPicPr>
          <p:blipFill rotWithShape="1">
            <a:blip r:embed="rId7">
              <a:alphaModFix/>
            </a:blip>
            <a:srcRect/>
            <a:stretch/>
          </p:blipFill>
          <p:spPr>
            <a:xfrm>
              <a:off x="10006071" y="5982670"/>
              <a:ext cx="699805" cy="723781"/>
            </a:xfrm>
            <a:prstGeom prst="rect">
              <a:avLst/>
            </a:prstGeom>
            <a:noFill/>
            <a:ln>
              <a:noFill/>
            </a:ln>
          </p:spPr>
        </p:pic>
        <p:sp>
          <p:nvSpPr>
            <p:cNvPr id="130" name="Google Shape;130;p14"/>
            <p:cNvSpPr txBox="1"/>
            <p:nvPr/>
          </p:nvSpPr>
          <p:spPr>
            <a:xfrm>
              <a:off x="897409" y="2623588"/>
              <a:ext cx="2539613" cy="59054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altLang="en-US" b="1" dirty="0">
                  <a:solidFill>
                    <a:schemeClr val="dk1"/>
                  </a:solidFill>
                  <a:latin typeface="Meiryo UI" panose="020B0604030504040204" pitchFamily="50" charset="-128"/>
                  <a:ea typeface="Meiryo UI" panose="020B0604030504040204" pitchFamily="50" charset="-128"/>
                </a:rPr>
                <a:t>ローカル</a:t>
              </a:r>
              <a:r>
                <a:rPr lang="en-US" sz="1400" b="1" dirty="0" smtClean="0">
                  <a:solidFill>
                    <a:schemeClr val="dk1"/>
                  </a:solidFill>
                  <a:latin typeface="Meiryo UI" panose="020B0604030504040204" pitchFamily="50" charset="-128"/>
                  <a:ea typeface="Meiryo UI" panose="020B0604030504040204" pitchFamily="50" charset="-128"/>
                  <a:sym typeface="Arial"/>
                </a:rPr>
                <a:t>NAS</a:t>
              </a:r>
              <a:endParaRPr dirty="0">
                <a:latin typeface="Meiryo UI" panose="020B0604030504040204" pitchFamily="50" charset="-128"/>
                <a:ea typeface="Meiryo UI" panose="020B0604030504040204" pitchFamily="50" charset="-128"/>
              </a:endParaRPr>
            </a:p>
            <a:p>
              <a:pPr marL="0" marR="0" lvl="0" indent="0" algn="ctr" rtl="0">
                <a:spcBef>
                  <a:spcPts val="0"/>
                </a:spcBef>
                <a:spcAft>
                  <a:spcPts val="0"/>
                </a:spcAft>
                <a:buNone/>
              </a:pPr>
              <a:r>
                <a:rPr lang="en-US" sz="1400" b="1" dirty="0" smtClean="0">
                  <a:solidFill>
                    <a:schemeClr val="dk1"/>
                  </a:solidFill>
                  <a:latin typeface="Meiryo UI" panose="020B0604030504040204" pitchFamily="50" charset="-128"/>
                  <a:ea typeface="Meiryo UI" panose="020B0604030504040204" pitchFamily="50" charset="-128"/>
                  <a:sym typeface="Arial"/>
                </a:rPr>
                <a:t>(HBS 3</a:t>
              </a:r>
              <a:r>
                <a:rPr lang="ja-JP" altLang="en-US" sz="1400" b="1" dirty="0" smtClean="0">
                  <a:solidFill>
                    <a:schemeClr val="dk1"/>
                  </a:solidFill>
                  <a:latin typeface="Meiryo UI" panose="020B0604030504040204" pitchFamily="50" charset="-128"/>
                  <a:ea typeface="Meiryo UI" panose="020B0604030504040204" pitchFamily="50" charset="-128"/>
                  <a:sym typeface="Arial"/>
                </a:rPr>
                <a:t>経由</a:t>
              </a:r>
              <a:r>
                <a:rPr lang="en-US" sz="1400" b="1" dirty="0" smtClean="0">
                  <a:solidFill>
                    <a:schemeClr val="dk1"/>
                  </a:solidFill>
                  <a:latin typeface="Meiryo UI" panose="020B0604030504040204" pitchFamily="50" charset="-128"/>
                  <a:ea typeface="Meiryo UI" panose="020B0604030504040204" pitchFamily="50" charset="-128"/>
                  <a:sym typeface="Arial"/>
                </a:rPr>
                <a:t>)</a:t>
              </a:r>
              <a:endParaRPr sz="1100" b="1" dirty="0">
                <a:solidFill>
                  <a:schemeClr val="dk1"/>
                </a:solidFill>
                <a:latin typeface="Meiryo UI" panose="020B0604030504040204" pitchFamily="50" charset="-128"/>
                <a:ea typeface="Meiryo UI" panose="020B0604030504040204" pitchFamily="50" charset="-128"/>
                <a:sym typeface="Arial"/>
              </a:endParaRPr>
            </a:p>
          </p:txBody>
        </p:sp>
        <p:sp>
          <p:nvSpPr>
            <p:cNvPr id="131" name="Google Shape;131;p14"/>
            <p:cNvSpPr txBox="1"/>
            <p:nvPr/>
          </p:nvSpPr>
          <p:spPr>
            <a:xfrm>
              <a:off x="4269921" y="2623588"/>
              <a:ext cx="2755319" cy="59054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altLang="en-US" sz="1400" b="1" dirty="0" smtClean="0">
                  <a:solidFill>
                    <a:schemeClr val="dk1"/>
                  </a:solidFill>
                  <a:latin typeface="Meiryo UI" panose="020B0604030504040204" pitchFamily="50" charset="-128"/>
                  <a:ea typeface="Meiryo UI" panose="020B0604030504040204" pitchFamily="50" charset="-128"/>
                  <a:sym typeface="Arial"/>
                </a:rPr>
                <a:t>リモート</a:t>
              </a:r>
              <a:r>
                <a:rPr lang="en-US" sz="1400" b="1" dirty="0" smtClean="0">
                  <a:solidFill>
                    <a:schemeClr val="dk1"/>
                  </a:solidFill>
                  <a:latin typeface="Meiryo UI" panose="020B0604030504040204" pitchFamily="50" charset="-128"/>
                  <a:ea typeface="Meiryo UI" panose="020B0604030504040204" pitchFamily="50" charset="-128"/>
                  <a:sym typeface="Arial"/>
                </a:rPr>
                <a:t>NAS</a:t>
              </a:r>
              <a:endParaRPr sz="1100" b="1" dirty="0">
                <a:solidFill>
                  <a:schemeClr val="dk1"/>
                </a:solidFill>
                <a:latin typeface="Meiryo UI" panose="020B0604030504040204" pitchFamily="50" charset="-128"/>
                <a:ea typeface="Meiryo UI" panose="020B0604030504040204" pitchFamily="50" charset="-128"/>
                <a:sym typeface="Arial"/>
              </a:endParaRPr>
            </a:p>
            <a:p>
              <a:pPr marL="0" marR="0" lvl="0" indent="0" algn="ctr" rtl="0">
                <a:spcBef>
                  <a:spcPts val="0"/>
                </a:spcBef>
                <a:spcAft>
                  <a:spcPts val="0"/>
                </a:spcAft>
                <a:buNone/>
              </a:pPr>
              <a:r>
                <a:rPr lang="en-US" sz="1400" b="1" dirty="0" smtClean="0">
                  <a:solidFill>
                    <a:schemeClr val="dk1"/>
                  </a:solidFill>
                  <a:latin typeface="Meiryo UI" panose="020B0604030504040204" pitchFamily="50" charset="-128"/>
                  <a:ea typeface="Meiryo UI" panose="020B0604030504040204" pitchFamily="50" charset="-128"/>
                  <a:sym typeface="Arial"/>
                </a:rPr>
                <a:t>(File Station</a:t>
              </a:r>
              <a:r>
                <a:rPr lang="ja-JP" altLang="en-US" sz="1400" b="1" dirty="0" smtClean="0">
                  <a:solidFill>
                    <a:schemeClr val="dk1"/>
                  </a:solidFill>
                  <a:latin typeface="Meiryo UI" panose="020B0604030504040204" pitchFamily="50" charset="-128"/>
                  <a:ea typeface="Meiryo UI" panose="020B0604030504040204" pitchFamily="50" charset="-128"/>
                  <a:sym typeface="Arial"/>
                </a:rPr>
                <a:t>経由</a:t>
              </a:r>
              <a:r>
                <a:rPr lang="en-US" sz="1400" b="1" dirty="0" smtClean="0">
                  <a:solidFill>
                    <a:schemeClr val="dk1"/>
                  </a:solidFill>
                  <a:latin typeface="Meiryo UI" panose="020B0604030504040204" pitchFamily="50" charset="-128"/>
                  <a:ea typeface="Meiryo UI" panose="020B0604030504040204" pitchFamily="50" charset="-128"/>
                  <a:sym typeface="Arial"/>
                </a:rPr>
                <a:t>)</a:t>
              </a:r>
              <a:endParaRPr sz="1100" b="1" dirty="0">
                <a:solidFill>
                  <a:schemeClr val="dk1"/>
                </a:solidFill>
                <a:latin typeface="Meiryo UI" panose="020B0604030504040204" pitchFamily="50" charset="-128"/>
                <a:ea typeface="Meiryo UI" panose="020B0604030504040204" pitchFamily="50" charset="-128"/>
                <a:sym typeface="Arial"/>
              </a:endParaRPr>
            </a:p>
          </p:txBody>
        </p:sp>
        <p:sp>
          <p:nvSpPr>
            <p:cNvPr id="132" name="Google Shape;132;p14"/>
            <p:cNvSpPr txBox="1"/>
            <p:nvPr/>
          </p:nvSpPr>
          <p:spPr>
            <a:xfrm>
              <a:off x="7844034" y="2584152"/>
              <a:ext cx="2903627" cy="5904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altLang="en-US" sz="1400" b="1" dirty="0" smtClean="0">
                  <a:solidFill>
                    <a:schemeClr val="dk1"/>
                  </a:solidFill>
                  <a:latin typeface="Meiryo UI" panose="020B0604030504040204" pitchFamily="50" charset="-128"/>
                  <a:ea typeface="Meiryo UI" panose="020B0604030504040204" pitchFamily="50" charset="-128"/>
                  <a:sym typeface="Arial"/>
                </a:rPr>
                <a:t>持ち運</a:t>
              </a:r>
              <a:r>
                <a:rPr lang="ja-JP" altLang="en-US" b="1" dirty="0" smtClean="0">
                  <a:solidFill>
                    <a:schemeClr val="dk1"/>
                  </a:solidFill>
                  <a:latin typeface="Meiryo UI" panose="020B0604030504040204" pitchFamily="50" charset="-128"/>
                  <a:ea typeface="Meiryo UI" panose="020B0604030504040204" pitchFamily="50" charset="-128"/>
                </a:rPr>
                <a:t>んで使う</a:t>
              </a:r>
              <a:endParaRPr lang="en-US" altLang="ja-JP" sz="1400" b="1" dirty="0" smtClean="0">
                <a:solidFill>
                  <a:schemeClr val="dk1"/>
                </a:solidFill>
                <a:latin typeface="Meiryo UI" panose="020B0604030504040204" pitchFamily="50" charset="-128"/>
                <a:ea typeface="Meiryo UI" panose="020B0604030504040204" pitchFamily="50" charset="-128"/>
                <a:sym typeface="Arial"/>
              </a:endParaRPr>
            </a:p>
            <a:p>
              <a:pPr marL="0" marR="0" lvl="0" indent="0" algn="ctr" rtl="0">
                <a:spcBef>
                  <a:spcPts val="0"/>
                </a:spcBef>
                <a:spcAft>
                  <a:spcPts val="0"/>
                </a:spcAft>
                <a:buNone/>
              </a:pPr>
              <a:r>
                <a:rPr lang="en-US" sz="1400" b="1" dirty="0" smtClean="0">
                  <a:solidFill>
                    <a:schemeClr val="dk1"/>
                  </a:solidFill>
                  <a:latin typeface="Meiryo UI" panose="020B0604030504040204" pitchFamily="50" charset="-128"/>
                  <a:ea typeface="Meiryo UI" panose="020B0604030504040204" pitchFamily="50" charset="-128"/>
                  <a:sym typeface="Arial"/>
                </a:rPr>
                <a:t>(</a:t>
              </a:r>
              <a:r>
                <a:rPr lang="en-US" sz="1400" b="1" dirty="0" err="1">
                  <a:solidFill>
                    <a:schemeClr val="dk1"/>
                  </a:solidFill>
                  <a:latin typeface="Meiryo UI" panose="020B0604030504040204" pitchFamily="50" charset="-128"/>
                  <a:ea typeface="Meiryo UI" panose="020B0604030504040204" pitchFamily="50" charset="-128"/>
                  <a:sym typeface="Arial"/>
                </a:rPr>
                <a:t>QuDedup</a:t>
              </a:r>
              <a:r>
                <a:rPr lang="en-US" sz="1400" b="1" dirty="0">
                  <a:solidFill>
                    <a:schemeClr val="dk1"/>
                  </a:solidFill>
                  <a:latin typeface="Meiryo UI" panose="020B0604030504040204" pitchFamily="50" charset="-128"/>
                  <a:ea typeface="Meiryo UI" panose="020B0604030504040204" pitchFamily="50" charset="-128"/>
                  <a:sym typeface="Arial"/>
                </a:rPr>
                <a:t> Extract Tool)</a:t>
              </a:r>
              <a:endParaRPr dirty="0">
                <a:latin typeface="Meiryo UI" panose="020B0604030504040204" pitchFamily="50" charset="-128"/>
                <a:ea typeface="Meiryo UI" panose="020B0604030504040204" pitchFamily="50" charset="-128"/>
              </a:endParaRPr>
            </a:p>
          </p:txBody>
        </p:sp>
        <p:sp>
          <p:nvSpPr>
            <p:cNvPr id="133" name="Google Shape;133;p14"/>
            <p:cNvSpPr txBox="1"/>
            <p:nvPr/>
          </p:nvSpPr>
          <p:spPr>
            <a:xfrm>
              <a:off x="2237488" y="4248937"/>
              <a:ext cx="865301" cy="31259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altLang="en-US" sz="1200" dirty="0">
                  <a:solidFill>
                    <a:schemeClr val="lt1"/>
                  </a:solidFill>
                  <a:latin typeface="Meiryo UI" panose="020B0604030504040204" pitchFamily="50" charset="-128"/>
                  <a:ea typeface="Meiryo UI" panose="020B0604030504040204" pitchFamily="50" charset="-128"/>
                </a:rPr>
                <a:t>台北</a:t>
              </a:r>
              <a:endParaRPr sz="1200" dirty="0">
                <a:solidFill>
                  <a:schemeClr val="lt1"/>
                </a:solidFill>
                <a:latin typeface="Meiryo UI" panose="020B0604030504040204" pitchFamily="50" charset="-128"/>
                <a:ea typeface="Meiryo UI" panose="020B0604030504040204" pitchFamily="50" charset="-128"/>
                <a:sym typeface="Arial"/>
              </a:endParaRPr>
            </a:p>
          </p:txBody>
        </p:sp>
        <p:sp>
          <p:nvSpPr>
            <p:cNvPr id="134" name="Google Shape;134;p14"/>
            <p:cNvSpPr txBox="1"/>
            <p:nvPr/>
          </p:nvSpPr>
          <p:spPr>
            <a:xfrm>
              <a:off x="2237489" y="6393753"/>
              <a:ext cx="865301" cy="31259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altLang="en-US" sz="1200" dirty="0">
                  <a:solidFill>
                    <a:schemeClr val="lt1"/>
                  </a:solidFill>
                  <a:latin typeface="Meiryo UI" panose="020B0604030504040204" pitchFamily="50" charset="-128"/>
                  <a:ea typeface="Meiryo UI" panose="020B0604030504040204" pitchFamily="50" charset="-128"/>
                </a:rPr>
                <a:t>台北</a:t>
              </a:r>
              <a:endParaRPr sz="1200" dirty="0">
                <a:solidFill>
                  <a:schemeClr val="lt1"/>
                </a:solidFill>
                <a:latin typeface="Meiryo UI" panose="020B0604030504040204" pitchFamily="50" charset="-128"/>
                <a:ea typeface="Meiryo UI" panose="020B0604030504040204" pitchFamily="50" charset="-128"/>
                <a:sym typeface="Arial"/>
              </a:endParaRPr>
            </a:p>
          </p:txBody>
        </p:sp>
        <p:sp>
          <p:nvSpPr>
            <p:cNvPr id="135" name="Google Shape;135;p14"/>
            <p:cNvSpPr txBox="1"/>
            <p:nvPr/>
          </p:nvSpPr>
          <p:spPr>
            <a:xfrm>
              <a:off x="2785579" y="3438683"/>
              <a:ext cx="1684770" cy="2431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altLang="en-US" sz="800" b="1" dirty="0">
                  <a:solidFill>
                    <a:schemeClr val="lt1"/>
                  </a:solidFill>
                  <a:latin typeface="Meiryo UI" panose="020B0604030504040204" pitchFamily="50" charset="-128"/>
                  <a:ea typeface="Meiryo UI" panose="020B0604030504040204" pitchFamily="50" charset="-128"/>
                </a:rPr>
                <a:t>バックアップ</a:t>
              </a:r>
              <a:r>
                <a:rPr lang="en-US" sz="800" b="1" dirty="0" smtClean="0">
                  <a:solidFill>
                    <a:schemeClr val="lt1"/>
                  </a:solidFill>
                  <a:latin typeface="Meiryo UI" panose="020B0604030504040204" pitchFamily="50" charset="-128"/>
                  <a:ea typeface="Meiryo UI" panose="020B0604030504040204" pitchFamily="50" charset="-128"/>
                  <a:sym typeface="Arial"/>
                </a:rPr>
                <a:t>/</a:t>
              </a:r>
              <a:r>
                <a:rPr lang="ja-JP" altLang="en-US" sz="800" b="1" dirty="0" smtClean="0">
                  <a:solidFill>
                    <a:schemeClr val="lt1"/>
                  </a:solidFill>
                  <a:latin typeface="Meiryo UI" panose="020B0604030504040204" pitchFamily="50" charset="-128"/>
                  <a:ea typeface="Meiryo UI" panose="020B0604030504040204" pitchFamily="50" charset="-128"/>
                  <a:sym typeface="Arial"/>
                </a:rPr>
                <a:t>復元</a:t>
              </a:r>
              <a:endParaRPr sz="800" b="1" dirty="0">
                <a:solidFill>
                  <a:schemeClr val="lt1"/>
                </a:solidFill>
                <a:latin typeface="Meiryo UI" panose="020B0604030504040204" pitchFamily="50" charset="-128"/>
                <a:ea typeface="Meiryo UI" panose="020B0604030504040204" pitchFamily="50" charset="-128"/>
                <a:sym typeface="Arial"/>
              </a:endParaRPr>
            </a:p>
          </p:txBody>
        </p:sp>
        <p:sp>
          <p:nvSpPr>
            <p:cNvPr id="136" name="Google Shape;136;p14"/>
            <p:cNvSpPr txBox="1"/>
            <p:nvPr/>
          </p:nvSpPr>
          <p:spPr>
            <a:xfrm>
              <a:off x="3268480" y="4682325"/>
              <a:ext cx="897105" cy="26053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900" b="1" dirty="0">
                  <a:solidFill>
                    <a:schemeClr val="lt1"/>
                  </a:solidFill>
                  <a:latin typeface="Meiryo UI" panose="020B0604030504040204" pitchFamily="50" charset="-128"/>
                  <a:ea typeface="Meiryo UI" panose="020B0604030504040204" pitchFamily="50" charset="-128"/>
                  <a:sym typeface="Arial"/>
                </a:rPr>
                <a:t>TCP BBR</a:t>
              </a:r>
              <a:endParaRPr sz="900" b="1" dirty="0">
                <a:solidFill>
                  <a:schemeClr val="lt1"/>
                </a:solidFill>
                <a:latin typeface="Meiryo UI" panose="020B0604030504040204" pitchFamily="50" charset="-128"/>
                <a:ea typeface="Meiryo UI" panose="020B0604030504040204" pitchFamily="50" charset="-128"/>
                <a:sym typeface="Arial"/>
              </a:endParaRPr>
            </a:p>
          </p:txBody>
        </p:sp>
        <p:sp>
          <p:nvSpPr>
            <p:cNvPr id="137" name="Google Shape;137;p14"/>
            <p:cNvSpPr txBox="1"/>
            <p:nvPr/>
          </p:nvSpPr>
          <p:spPr>
            <a:xfrm>
              <a:off x="4967772" y="4148257"/>
              <a:ext cx="686683" cy="34737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dirty="0">
                  <a:solidFill>
                    <a:schemeClr val="lt1"/>
                  </a:solidFill>
                  <a:latin typeface="Meiryo UI" panose="020B0604030504040204" pitchFamily="50" charset="-128"/>
                  <a:ea typeface="Meiryo UI" panose="020B0604030504040204" pitchFamily="50" charset="-128"/>
                  <a:sym typeface="Arial"/>
                </a:rPr>
                <a:t>.</a:t>
              </a:r>
              <a:r>
                <a:rPr lang="en-US" sz="1400" dirty="0" err="1">
                  <a:solidFill>
                    <a:schemeClr val="lt1"/>
                  </a:solidFill>
                  <a:latin typeface="Meiryo UI" panose="020B0604030504040204" pitchFamily="50" charset="-128"/>
                  <a:ea typeface="Meiryo UI" panose="020B0604030504040204" pitchFamily="50" charset="-128"/>
                  <a:sym typeface="Arial"/>
                </a:rPr>
                <a:t>qdff</a:t>
              </a:r>
              <a:endParaRPr sz="1400" dirty="0">
                <a:solidFill>
                  <a:schemeClr val="lt1"/>
                </a:solidFill>
                <a:latin typeface="Meiryo UI" panose="020B0604030504040204" pitchFamily="50" charset="-128"/>
                <a:ea typeface="Meiryo UI" panose="020B0604030504040204" pitchFamily="50" charset="-128"/>
                <a:sym typeface="Arial"/>
              </a:endParaRPr>
            </a:p>
          </p:txBody>
        </p:sp>
        <p:sp>
          <p:nvSpPr>
            <p:cNvPr id="138" name="Google Shape;138;p14"/>
            <p:cNvSpPr txBox="1"/>
            <p:nvPr/>
          </p:nvSpPr>
          <p:spPr>
            <a:xfrm>
              <a:off x="5631473" y="5152938"/>
              <a:ext cx="686683" cy="34737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dirty="0">
                  <a:solidFill>
                    <a:schemeClr val="lt1"/>
                  </a:solidFill>
                  <a:latin typeface="Meiryo UI" panose="020B0604030504040204" pitchFamily="50" charset="-128"/>
                  <a:ea typeface="Meiryo UI" panose="020B0604030504040204" pitchFamily="50" charset="-128"/>
                  <a:sym typeface="Arial"/>
                </a:rPr>
                <a:t>.</a:t>
              </a:r>
              <a:r>
                <a:rPr lang="en-US" sz="1400" dirty="0" err="1">
                  <a:solidFill>
                    <a:schemeClr val="lt1"/>
                  </a:solidFill>
                  <a:latin typeface="Meiryo UI" panose="020B0604030504040204" pitchFamily="50" charset="-128"/>
                  <a:ea typeface="Meiryo UI" panose="020B0604030504040204" pitchFamily="50" charset="-128"/>
                  <a:sym typeface="Arial"/>
                </a:rPr>
                <a:t>qdff</a:t>
              </a:r>
              <a:endParaRPr sz="1400" dirty="0">
                <a:solidFill>
                  <a:schemeClr val="lt1"/>
                </a:solidFill>
                <a:latin typeface="Meiryo UI" panose="020B0604030504040204" pitchFamily="50" charset="-128"/>
                <a:ea typeface="Meiryo UI" panose="020B0604030504040204" pitchFamily="50" charset="-128"/>
                <a:sym typeface="Arial"/>
              </a:endParaRPr>
            </a:p>
          </p:txBody>
        </p:sp>
        <p:sp>
          <p:nvSpPr>
            <p:cNvPr id="139" name="Google Shape;139;p14"/>
            <p:cNvSpPr txBox="1"/>
            <p:nvPr/>
          </p:nvSpPr>
          <p:spPr>
            <a:xfrm>
              <a:off x="9191876" y="3148883"/>
              <a:ext cx="686683" cy="31264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dirty="0">
                  <a:solidFill>
                    <a:schemeClr val="lt1"/>
                  </a:solidFill>
                  <a:latin typeface="Meiryo UI" panose="020B0604030504040204" pitchFamily="50" charset="-128"/>
                  <a:ea typeface="Meiryo UI" panose="020B0604030504040204" pitchFamily="50" charset="-128"/>
                  <a:sym typeface="Arial"/>
                </a:rPr>
                <a:t>.</a:t>
              </a:r>
              <a:r>
                <a:rPr lang="en-US" sz="1200" dirty="0" err="1">
                  <a:solidFill>
                    <a:schemeClr val="lt1"/>
                  </a:solidFill>
                  <a:latin typeface="Meiryo UI" panose="020B0604030504040204" pitchFamily="50" charset="-128"/>
                  <a:ea typeface="Meiryo UI" panose="020B0604030504040204" pitchFamily="50" charset="-128"/>
                  <a:sym typeface="Arial"/>
                </a:rPr>
                <a:t>qdff</a:t>
              </a:r>
              <a:endParaRPr sz="1200" dirty="0">
                <a:solidFill>
                  <a:schemeClr val="lt1"/>
                </a:solidFill>
                <a:latin typeface="Meiryo UI" panose="020B0604030504040204" pitchFamily="50" charset="-128"/>
                <a:ea typeface="Meiryo UI" panose="020B0604030504040204" pitchFamily="50" charset="-128"/>
                <a:sym typeface="Arial"/>
              </a:endParaRPr>
            </a:p>
          </p:txBody>
        </p:sp>
        <p:sp>
          <p:nvSpPr>
            <p:cNvPr id="140" name="Google Shape;140;p14"/>
            <p:cNvSpPr txBox="1"/>
            <p:nvPr/>
          </p:nvSpPr>
          <p:spPr>
            <a:xfrm>
              <a:off x="9191876" y="4560588"/>
              <a:ext cx="686683" cy="31264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dirty="0">
                  <a:solidFill>
                    <a:schemeClr val="lt1"/>
                  </a:solidFill>
                  <a:latin typeface="Meiryo UI" panose="020B0604030504040204" pitchFamily="50" charset="-128"/>
                  <a:ea typeface="Meiryo UI" panose="020B0604030504040204" pitchFamily="50" charset="-128"/>
                  <a:sym typeface="Arial"/>
                </a:rPr>
                <a:t>.</a:t>
              </a:r>
              <a:r>
                <a:rPr lang="en-US" sz="1200" dirty="0" err="1">
                  <a:solidFill>
                    <a:schemeClr val="lt1"/>
                  </a:solidFill>
                  <a:latin typeface="Meiryo UI" panose="020B0604030504040204" pitchFamily="50" charset="-128"/>
                  <a:ea typeface="Meiryo UI" panose="020B0604030504040204" pitchFamily="50" charset="-128"/>
                  <a:sym typeface="Arial"/>
                </a:rPr>
                <a:t>qdff</a:t>
              </a:r>
              <a:endParaRPr sz="1200" dirty="0">
                <a:solidFill>
                  <a:schemeClr val="lt1"/>
                </a:solidFill>
                <a:latin typeface="Meiryo UI" panose="020B0604030504040204" pitchFamily="50" charset="-128"/>
                <a:ea typeface="Meiryo UI" panose="020B0604030504040204" pitchFamily="50" charset="-128"/>
                <a:sym typeface="Arial"/>
              </a:endParaRPr>
            </a:p>
          </p:txBody>
        </p:sp>
        <p:sp>
          <p:nvSpPr>
            <p:cNvPr id="141" name="Google Shape;141;p14"/>
            <p:cNvSpPr txBox="1"/>
            <p:nvPr/>
          </p:nvSpPr>
          <p:spPr>
            <a:xfrm>
              <a:off x="9191876" y="5940209"/>
              <a:ext cx="686683" cy="31264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dirty="0">
                  <a:solidFill>
                    <a:schemeClr val="lt1"/>
                  </a:solidFill>
                  <a:latin typeface="Meiryo UI" panose="020B0604030504040204" pitchFamily="50" charset="-128"/>
                  <a:ea typeface="Meiryo UI" panose="020B0604030504040204" pitchFamily="50" charset="-128"/>
                  <a:sym typeface="Arial"/>
                </a:rPr>
                <a:t>.</a:t>
              </a:r>
              <a:r>
                <a:rPr lang="en-US" sz="1200" dirty="0" err="1">
                  <a:solidFill>
                    <a:schemeClr val="lt1"/>
                  </a:solidFill>
                  <a:latin typeface="Meiryo UI" panose="020B0604030504040204" pitchFamily="50" charset="-128"/>
                  <a:ea typeface="Meiryo UI" panose="020B0604030504040204" pitchFamily="50" charset="-128"/>
                  <a:sym typeface="Arial"/>
                </a:rPr>
                <a:t>qdff</a:t>
              </a:r>
              <a:endParaRPr sz="1200" dirty="0">
                <a:solidFill>
                  <a:schemeClr val="lt1"/>
                </a:solidFill>
                <a:latin typeface="Meiryo UI" panose="020B0604030504040204" pitchFamily="50" charset="-128"/>
                <a:ea typeface="Meiryo UI" panose="020B0604030504040204" pitchFamily="50" charset="-128"/>
                <a:sym typeface="Arial"/>
              </a:endParaRPr>
            </a:p>
          </p:txBody>
        </p:sp>
        <p:sp>
          <p:nvSpPr>
            <p:cNvPr id="142" name="Google Shape;142;p14"/>
            <p:cNvSpPr txBox="1"/>
            <p:nvPr/>
          </p:nvSpPr>
          <p:spPr>
            <a:xfrm>
              <a:off x="6602368" y="5404282"/>
              <a:ext cx="1650258" cy="29527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b="1" dirty="0">
                  <a:solidFill>
                    <a:schemeClr val="lt1"/>
                  </a:solidFill>
                  <a:latin typeface="Meiryo UI" panose="020B0604030504040204" pitchFamily="50" charset="-128"/>
                  <a:ea typeface="Meiryo UI" panose="020B0604030504040204" pitchFamily="50" charset="-128"/>
                  <a:sym typeface="Arial"/>
                </a:rPr>
                <a:t>CIFS / NFS / FTP</a:t>
              </a:r>
              <a:endParaRPr dirty="0">
                <a:latin typeface="Meiryo UI" panose="020B0604030504040204" pitchFamily="50" charset="-128"/>
                <a:ea typeface="Meiryo UI" panose="020B0604030504040204" pitchFamily="50" charset="-128"/>
              </a:endParaRPr>
            </a:p>
          </p:txBody>
        </p:sp>
        <p:sp>
          <p:nvSpPr>
            <p:cNvPr id="143" name="Google Shape;143;p14"/>
            <p:cNvSpPr txBox="1"/>
            <p:nvPr/>
          </p:nvSpPr>
          <p:spPr>
            <a:xfrm>
              <a:off x="10034548" y="3935328"/>
              <a:ext cx="779482" cy="31259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altLang="en-US" sz="1200" b="1" dirty="0">
                  <a:solidFill>
                    <a:schemeClr val="lt1"/>
                  </a:solidFill>
                  <a:latin typeface="Meiryo UI" panose="020B0604030504040204" pitchFamily="50" charset="-128"/>
                  <a:ea typeface="Meiryo UI" panose="020B0604030504040204" pitchFamily="50" charset="-128"/>
                </a:rPr>
                <a:t>東京</a:t>
              </a:r>
              <a:endParaRPr sz="1200" b="1" dirty="0">
                <a:solidFill>
                  <a:schemeClr val="lt1"/>
                </a:solidFill>
                <a:latin typeface="Meiryo UI" panose="020B0604030504040204" pitchFamily="50" charset="-128"/>
                <a:ea typeface="Meiryo UI" panose="020B0604030504040204" pitchFamily="50" charset="-128"/>
                <a:sym typeface="Arial"/>
              </a:endParaRPr>
            </a:p>
          </p:txBody>
        </p:sp>
        <p:sp>
          <p:nvSpPr>
            <p:cNvPr id="144" name="Google Shape;144;p14"/>
            <p:cNvSpPr txBox="1"/>
            <p:nvPr/>
          </p:nvSpPr>
          <p:spPr>
            <a:xfrm>
              <a:off x="9864327" y="5338880"/>
              <a:ext cx="1083204" cy="31259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altLang="en-US" sz="1200" b="1" dirty="0" smtClean="0">
                  <a:solidFill>
                    <a:schemeClr val="lt1"/>
                  </a:solidFill>
                  <a:latin typeface="Meiryo UI" panose="020B0604030504040204" pitchFamily="50" charset="-128"/>
                  <a:ea typeface="Meiryo UI" panose="020B0604030504040204" pitchFamily="50" charset="-128"/>
                  <a:sym typeface="Arial"/>
                </a:rPr>
                <a:t>ニューヨーク</a:t>
              </a:r>
              <a:endParaRPr dirty="0">
                <a:latin typeface="Meiryo UI" panose="020B0604030504040204" pitchFamily="50" charset="-128"/>
                <a:ea typeface="Meiryo UI" panose="020B0604030504040204" pitchFamily="50" charset="-128"/>
              </a:endParaRPr>
            </a:p>
          </p:txBody>
        </p:sp>
        <p:sp>
          <p:nvSpPr>
            <p:cNvPr id="145" name="Google Shape;145;p14"/>
            <p:cNvSpPr txBox="1"/>
            <p:nvPr/>
          </p:nvSpPr>
          <p:spPr>
            <a:xfrm>
              <a:off x="9967805" y="6710210"/>
              <a:ext cx="846223" cy="31264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altLang="en-US" sz="1200" b="1" dirty="0">
                  <a:solidFill>
                    <a:schemeClr val="lt1"/>
                  </a:solidFill>
                  <a:latin typeface="Meiryo UI" panose="020B0604030504040204" pitchFamily="50" charset="-128"/>
                  <a:ea typeface="Meiryo UI" panose="020B0604030504040204" pitchFamily="50" charset="-128"/>
                </a:rPr>
                <a:t>北京</a:t>
              </a:r>
              <a:endParaRPr sz="1200" b="1" dirty="0">
                <a:solidFill>
                  <a:schemeClr val="lt1"/>
                </a:solidFill>
                <a:latin typeface="Meiryo UI" panose="020B0604030504040204" pitchFamily="50" charset="-128"/>
                <a:ea typeface="Meiryo UI" panose="020B0604030504040204" pitchFamily="50" charset="-128"/>
                <a:sym typeface="Arial"/>
              </a:endParaRPr>
            </a:p>
          </p:txBody>
        </p:sp>
        <p:pic>
          <p:nvPicPr>
            <p:cNvPr id="146" name="Google Shape;146;p14"/>
            <p:cNvPicPr preferRelativeResize="0"/>
            <p:nvPr/>
          </p:nvPicPr>
          <p:blipFill rotWithShape="1">
            <a:blip r:embed="rId4">
              <a:alphaModFix/>
            </a:blip>
            <a:srcRect/>
            <a:stretch/>
          </p:blipFill>
          <p:spPr>
            <a:xfrm>
              <a:off x="9406313" y="5089686"/>
              <a:ext cx="498390" cy="498390"/>
            </a:xfrm>
            <a:prstGeom prst="rect">
              <a:avLst/>
            </a:prstGeom>
            <a:noFill/>
            <a:ln>
              <a:noFill/>
            </a:ln>
          </p:spPr>
        </p:pic>
        <p:pic>
          <p:nvPicPr>
            <p:cNvPr id="147" name="Google Shape;147;p14"/>
            <p:cNvPicPr preferRelativeResize="0"/>
            <p:nvPr/>
          </p:nvPicPr>
          <p:blipFill rotWithShape="1">
            <a:blip r:embed="rId4">
              <a:alphaModFix/>
            </a:blip>
            <a:srcRect/>
            <a:stretch/>
          </p:blipFill>
          <p:spPr>
            <a:xfrm>
              <a:off x="9406313" y="3694023"/>
              <a:ext cx="498390" cy="498390"/>
            </a:xfrm>
            <a:prstGeom prst="rect">
              <a:avLst/>
            </a:prstGeom>
            <a:noFill/>
            <a:ln>
              <a:noFill/>
            </a:ln>
          </p:spPr>
        </p:pic>
        <p:pic>
          <p:nvPicPr>
            <p:cNvPr id="148" name="Google Shape;148;p14"/>
            <p:cNvPicPr preferRelativeResize="0"/>
            <p:nvPr/>
          </p:nvPicPr>
          <p:blipFill rotWithShape="1">
            <a:blip r:embed="rId4">
              <a:alphaModFix/>
            </a:blip>
            <a:srcRect/>
            <a:stretch/>
          </p:blipFill>
          <p:spPr>
            <a:xfrm>
              <a:off x="9406313" y="6453266"/>
              <a:ext cx="498390" cy="498390"/>
            </a:xfrm>
            <a:prstGeom prst="rect">
              <a:avLst/>
            </a:prstGeom>
            <a:noFill/>
            <a:ln>
              <a:noFill/>
            </a:ln>
          </p:spPr>
        </p:pic>
        <p:sp>
          <p:nvSpPr>
            <p:cNvPr id="149" name="Google Shape;149;p14"/>
            <p:cNvSpPr txBox="1"/>
            <p:nvPr/>
          </p:nvSpPr>
          <p:spPr>
            <a:xfrm>
              <a:off x="5297333" y="6525304"/>
              <a:ext cx="1902143" cy="38207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dirty="0" smtClean="0">
                  <a:solidFill>
                    <a:schemeClr val="dk1"/>
                  </a:solidFill>
                  <a:latin typeface="Meiryo UI" panose="020B0604030504040204" pitchFamily="50" charset="-128"/>
                  <a:ea typeface="Meiryo UI" panose="020B0604030504040204" pitchFamily="50" charset="-128"/>
                  <a:sym typeface="Arial"/>
                </a:rPr>
                <a:t>Cloud</a:t>
              </a:r>
              <a:r>
                <a:rPr lang="ja-JP" altLang="en-US" sz="1600" dirty="0" smtClean="0">
                  <a:solidFill>
                    <a:schemeClr val="dk1"/>
                  </a:solidFill>
                  <a:latin typeface="Meiryo UI" panose="020B0604030504040204" pitchFamily="50" charset="-128"/>
                  <a:ea typeface="Meiryo UI" panose="020B0604030504040204" pitchFamily="50" charset="-128"/>
                  <a:sym typeface="Arial"/>
                </a:rPr>
                <a:t>からアクセス</a:t>
              </a:r>
              <a:endParaRPr sz="1600" dirty="0">
                <a:solidFill>
                  <a:schemeClr val="dk1"/>
                </a:solidFill>
                <a:latin typeface="Meiryo UI" panose="020B0604030504040204" pitchFamily="50" charset="-128"/>
                <a:ea typeface="Meiryo UI" panose="020B0604030504040204" pitchFamily="50" charset="-128"/>
                <a:sym typeface="Arial"/>
              </a:endParaRPr>
            </a:p>
          </p:txBody>
        </p:sp>
        <p:sp>
          <p:nvSpPr>
            <p:cNvPr id="150" name="Google Shape;150;p14"/>
            <p:cNvSpPr txBox="1"/>
            <p:nvPr/>
          </p:nvSpPr>
          <p:spPr>
            <a:xfrm>
              <a:off x="3903718" y="4448420"/>
              <a:ext cx="3555123" cy="277902"/>
            </a:xfrm>
            <a:prstGeom prst="rect">
              <a:avLst/>
            </a:prstGeom>
            <a:noFill/>
            <a:ln>
              <a:noFill/>
            </a:ln>
          </p:spPr>
          <p:txBody>
            <a:bodyPr spcFirstLastPara="1" wrap="square" lIns="91425" tIns="45700" rIns="91425" bIns="45700" anchor="t" anchorCtr="0">
              <a:spAutoFit/>
            </a:bodyPr>
            <a:lstStyle/>
            <a:p>
              <a:pPr lvl="0" algn="ctr"/>
              <a:r>
                <a:rPr lang="en-US" altLang="ja-JP" sz="1000" b="1" dirty="0" err="1">
                  <a:solidFill>
                    <a:schemeClr val="dk1"/>
                  </a:solidFill>
                  <a:latin typeface="Meiryo UI" panose="020B0604030504040204" pitchFamily="50" charset="-128"/>
                  <a:ea typeface="Meiryo UI" panose="020B0604030504040204" pitchFamily="50" charset="-128"/>
                </a:rPr>
                <a:t>QuDedup</a:t>
              </a:r>
              <a:r>
                <a:rPr lang="en-US" altLang="ja-JP" sz="1000" b="1" dirty="0">
                  <a:solidFill>
                    <a:schemeClr val="dk1"/>
                  </a:solidFill>
                  <a:latin typeface="Meiryo UI" panose="020B0604030504040204" pitchFamily="50" charset="-128"/>
                  <a:ea typeface="Meiryo UI" panose="020B0604030504040204" pitchFamily="50" charset="-128"/>
                </a:rPr>
                <a:t> </a:t>
              </a:r>
              <a:r>
                <a:rPr lang="ja-JP" altLang="en-US" sz="1000" b="1" dirty="0">
                  <a:solidFill>
                    <a:schemeClr val="dk1"/>
                  </a:solidFill>
                  <a:latin typeface="Meiryo UI" panose="020B0604030504040204" pitchFamily="50" charset="-128"/>
                  <a:ea typeface="Meiryo UI" panose="020B0604030504040204" pitchFamily="50" charset="-128"/>
                </a:rPr>
                <a:t>による</a:t>
              </a:r>
              <a:r>
                <a:rPr lang="en-US" sz="1000" b="1" dirty="0" smtClean="0">
                  <a:solidFill>
                    <a:schemeClr val="dk1"/>
                  </a:solidFill>
                  <a:latin typeface="Meiryo UI" panose="020B0604030504040204" pitchFamily="50" charset="-128"/>
                  <a:ea typeface="Meiryo UI" panose="020B0604030504040204" pitchFamily="50" charset="-128"/>
                  <a:sym typeface="Arial"/>
                </a:rPr>
                <a:t>File station(</a:t>
              </a:r>
              <a:r>
                <a:rPr lang="ja-JP" altLang="en-US" sz="1000" b="1" dirty="0" smtClean="0">
                  <a:solidFill>
                    <a:schemeClr val="dk1"/>
                  </a:solidFill>
                  <a:latin typeface="Meiryo UI" panose="020B0604030504040204" pitchFamily="50" charset="-128"/>
                  <a:ea typeface="Meiryo UI" panose="020B0604030504040204" pitchFamily="50" charset="-128"/>
                  <a:sym typeface="Arial"/>
                </a:rPr>
                <a:t>近日</a:t>
              </a:r>
              <a:r>
                <a:rPr lang="en-US" sz="1000" b="1" dirty="0" smtClean="0">
                  <a:solidFill>
                    <a:schemeClr val="dk1"/>
                  </a:solidFill>
                  <a:latin typeface="Meiryo UI" panose="020B0604030504040204" pitchFamily="50" charset="-128"/>
                  <a:ea typeface="Meiryo UI" panose="020B0604030504040204" pitchFamily="50" charset="-128"/>
                  <a:sym typeface="Arial"/>
                </a:rPr>
                <a:t>)</a:t>
              </a:r>
              <a:endParaRPr sz="1000" b="1" dirty="0">
                <a:solidFill>
                  <a:schemeClr val="dk1"/>
                </a:solidFill>
                <a:latin typeface="Meiryo UI" panose="020B0604030504040204" pitchFamily="50" charset="-128"/>
                <a:ea typeface="Meiryo UI" panose="020B0604030504040204" pitchFamily="50" charset="-128"/>
                <a:sym typeface="Arial"/>
              </a:endParaRPr>
            </a:p>
          </p:txBody>
        </p:sp>
        <p:sp>
          <p:nvSpPr>
            <p:cNvPr id="151" name="Google Shape;151;p14"/>
            <p:cNvSpPr txBox="1"/>
            <p:nvPr/>
          </p:nvSpPr>
          <p:spPr>
            <a:xfrm>
              <a:off x="1203802" y="6681865"/>
              <a:ext cx="2331561" cy="486284"/>
            </a:xfrm>
            <a:prstGeom prst="rect">
              <a:avLst/>
            </a:prstGeom>
            <a:noFill/>
            <a:ln>
              <a:noFill/>
            </a:ln>
          </p:spPr>
          <p:txBody>
            <a:bodyPr spcFirstLastPara="1" wrap="square" lIns="91425" tIns="45700" rIns="91425" bIns="45700" anchor="t" anchorCtr="0">
              <a:spAutoFit/>
            </a:bodyPr>
            <a:lstStyle/>
            <a:p>
              <a:pPr lvl="0" algn="ctr"/>
              <a:r>
                <a:rPr lang="en-US" altLang="ja-JP" sz="1100" b="1" dirty="0" err="1" smtClean="0">
                  <a:solidFill>
                    <a:schemeClr val="dk1"/>
                  </a:solidFill>
                  <a:latin typeface="Meiryo UI" panose="020B0604030504040204" pitchFamily="50" charset="-128"/>
                  <a:ea typeface="Meiryo UI" panose="020B0604030504040204" pitchFamily="50" charset="-128"/>
                </a:rPr>
                <a:t>QuDedup</a:t>
              </a:r>
              <a:r>
                <a:rPr lang="ja-JP" altLang="en-US" sz="1100" b="1" dirty="0">
                  <a:solidFill>
                    <a:schemeClr val="dk1"/>
                  </a:solidFill>
                  <a:latin typeface="Meiryo UI" panose="020B0604030504040204" pitchFamily="50" charset="-128"/>
                  <a:ea typeface="Meiryo UI" panose="020B0604030504040204" pitchFamily="50" charset="-128"/>
                </a:rPr>
                <a:t>に</a:t>
              </a:r>
              <a:r>
                <a:rPr lang="ja-JP" altLang="en-US" sz="1100" b="1" dirty="0" smtClean="0">
                  <a:solidFill>
                    <a:schemeClr val="dk1"/>
                  </a:solidFill>
                  <a:latin typeface="Meiryo UI" panose="020B0604030504040204" pitchFamily="50" charset="-128"/>
                  <a:ea typeface="Meiryo UI" panose="020B0604030504040204" pitchFamily="50" charset="-128"/>
                </a:rPr>
                <a:t>よる</a:t>
              </a:r>
              <a:r>
                <a:rPr lang="en-US" altLang="ja-JP" sz="1100" b="1" dirty="0" smtClean="0">
                  <a:solidFill>
                    <a:schemeClr val="dk1"/>
                  </a:solidFill>
                  <a:latin typeface="Meiryo UI" panose="020B0604030504040204" pitchFamily="50" charset="-128"/>
                  <a:ea typeface="Meiryo UI" panose="020B0604030504040204" pitchFamily="50" charset="-128"/>
                </a:rPr>
                <a:t/>
              </a:r>
              <a:br>
                <a:rPr lang="en-US" altLang="ja-JP" sz="1100" b="1" dirty="0" smtClean="0">
                  <a:solidFill>
                    <a:schemeClr val="dk1"/>
                  </a:solidFill>
                  <a:latin typeface="Meiryo UI" panose="020B0604030504040204" pitchFamily="50" charset="-128"/>
                  <a:ea typeface="Meiryo UI" panose="020B0604030504040204" pitchFamily="50" charset="-128"/>
                </a:rPr>
              </a:br>
              <a:r>
                <a:rPr lang="en-US" sz="1100" b="1" dirty="0" smtClean="0">
                  <a:solidFill>
                    <a:schemeClr val="dk1"/>
                  </a:solidFill>
                  <a:latin typeface="Meiryo UI" panose="020B0604030504040204" pitchFamily="50" charset="-128"/>
                  <a:ea typeface="Meiryo UI" panose="020B0604030504040204" pitchFamily="50" charset="-128"/>
                  <a:sym typeface="Arial"/>
                </a:rPr>
                <a:t>File station(</a:t>
              </a:r>
              <a:r>
                <a:rPr lang="ja-JP" altLang="en-US" sz="1100" b="1" dirty="0" smtClean="0">
                  <a:solidFill>
                    <a:schemeClr val="dk1"/>
                  </a:solidFill>
                  <a:latin typeface="Meiryo UI" panose="020B0604030504040204" pitchFamily="50" charset="-128"/>
                  <a:ea typeface="Meiryo UI" panose="020B0604030504040204" pitchFamily="50" charset="-128"/>
                  <a:sym typeface="Arial"/>
                </a:rPr>
                <a:t>近日</a:t>
              </a:r>
              <a:r>
                <a:rPr lang="en-US" sz="1100" b="1" dirty="0" smtClean="0">
                  <a:solidFill>
                    <a:schemeClr val="dk1"/>
                  </a:solidFill>
                  <a:latin typeface="Meiryo UI" panose="020B0604030504040204" pitchFamily="50" charset="-128"/>
                  <a:ea typeface="Meiryo UI" panose="020B0604030504040204" pitchFamily="50" charset="-128"/>
                  <a:sym typeface="Arial"/>
                </a:rPr>
                <a:t>)</a:t>
              </a:r>
              <a:endParaRPr sz="1100" b="1" dirty="0">
                <a:solidFill>
                  <a:schemeClr val="dk1"/>
                </a:solidFill>
                <a:latin typeface="Meiryo UI" panose="020B0604030504040204" pitchFamily="50" charset="-128"/>
                <a:ea typeface="Meiryo UI" panose="020B0604030504040204" pitchFamily="50" charset="-128"/>
                <a:sym typeface="Arial"/>
              </a:endParaRPr>
            </a:p>
          </p:txBody>
        </p:sp>
      </p:grpSp>
    </p:spTree>
    <p:extLst>
      <p:ext uri="{BB962C8B-B14F-4D97-AF65-F5344CB8AC3E}">
        <p14:creationId xmlns:p14="http://schemas.microsoft.com/office/powerpoint/2010/main" val="1411117644"/>
      </p:ext>
    </p:extLst>
  </p:cSld>
  <p:clrMapOvr>
    <a:masterClrMapping/>
  </p:clrMapOvr>
  <p:transition spd="med">
    <p:fade thruBlk="1"/>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15"/>
          <p:cNvSpPr txBox="1">
            <a:spLocks noGrp="1"/>
          </p:cNvSpPr>
          <p:nvPr>
            <p:ph type="title"/>
          </p:nvPr>
        </p:nvSpPr>
        <p:spPr>
          <a:xfrm>
            <a:off x="413886" y="365125"/>
            <a:ext cx="11364228"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4400"/>
              <a:buFont typeface="Arial"/>
              <a:buNone/>
            </a:pPr>
            <a:r>
              <a:rPr lang="en-US" dirty="0" err="1">
                <a:latin typeface="Meiryo UI" panose="020B0604030504040204" pitchFamily="50" charset="-128"/>
                <a:ea typeface="Meiryo UI" panose="020B0604030504040204" pitchFamily="50" charset="-128"/>
                <a:cs typeface="Arial"/>
                <a:sym typeface="Arial"/>
              </a:rPr>
              <a:t>スナップショットは、ランサムウェアの脅威と戦うのに役立ちます</a:t>
            </a:r>
            <a:endParaRPr dirty="0">
              <a:latin typeface="Meiryo UI" panose="020B0604030504040204" pitchFamily="50" charset="-128"/>
              <a:ea typeface="Meiryo UI" panose="020B0604030504040204" pitchFamily="50" charset="-128"/>
              <a:cs typeface="Arial"/>
              <a:sym typeface="Arial"/>
            </a:endParaRPr>
          </a:p>
        </p:txBody>
      </p:sp>
      <p:pic>
        <p:nvPicPr>
          <p:cNvPr id="158" name="Google Shape;158;p15" descr="一張含有 文字 的圖片&#10;&#10;自動產生的描述"/>
          <p:cNvPicPr preferRelativeResize="0"/>
          <p:nvPr/>
        </p:nvPicPr>
        <p:blipFill rotWithShape="1">
          <a:blip r:embed="rId3">
            <a:alphaModFix/>
          </a:blip>
          <a:srcRect/>
          <a:stretch/>
        </p:blipFill>
        <p:spPr>
          <a:xfrm>
            <a:off x="5890259" y="3370376"/>
            <a:ext cx="6301741" cy="3100261"/>
          </a:xfrm>
          <a:prstGeom prst="roundRect">
            <a:avLst>
              <a:gd name="adj" fmla="val 0"/>
            </a:avLst>
          </a:prstGeom>
          <a:noFill/>
          <a:ln>
            <a:noFill/>
          </a:ln>
          <a:effectLst>
            <a:outerShdw blurRad="444500" dist="215900" dir="8100000" algn="tr" rotWithShape="0">
              <a:srgbClr val="09000C">
                <a:alpha val="54901"/>
              </a:srgbClr>
            </a:outerShdw>
          </a:effectLst>
        </p:spPr>
      </p:pic>
      <p:sp>
        <p:nvSpPr>
          <p:cNvPr id="159" name="Google Shape;159;p15"/>
          <p:cNvSpPr txBox="1"/>
          <p:nvPr/>
        </p:nvSpPr>
        <p:spPr>
          <a:xfrm>
            <a:off x="1167544" y="2202771"/>
            <a:ext cx="9909821" cy="775084"/>
          </a:xfrm>
          <a:prstGeom prst="rect">
            <a:avLst/>
          </a:prstGeom>
          <a:noFill/>
          <a:ln>
            <a:noFill/>
          </a:ln>
        </p:spPr>
        <p:txBody>
          <a:bodyPr spcFirstLastPara="1" wrap="square" lIns="91425" tIns="45700" rIns="91425" bIns="45700" anchor="t" anchorCtr="0">
            <a:noAutofit/>
          </a:bodyPr>
          <a:lstStyle/>
          <a:p>
            <a:pPr marL="0" marR="0" lvl="0" indent="0" algn="l" rtl="0">
              <a:lnSpc>
                <a:spcPct val="130000"/>
              </a:lnSpc>
              <a:spcBef>
                <a:spcPts val="0"/>
              </a:spcBef>
              <a:spcAft>
                <a:spcPts val="0"/>
              </a:spcAft>
              <a:buNone/>
            </a:pPr>
            <a:r>
              <a:rPr lang="en-US" sz="1800" dirty="0">
                <a:solidFill>
                  <a:srgbClr val="323F4F"/>
                </a:solidFill>
                <a:latin typeface="Meiryo UI" panose="020B0604030504040204" pitchFamily="50" charset="-128"/>
                <a:ea typeface="Meiryo UI" panose="020B0604030504040204" pitchFamily="50" charset="-128"/>
              </a:rPr>
              <a:t>TS-253E / TS-453Eは</a:t>
            </a:r>
            <a:r>
              <a:rPr lang="en-US" sz="1800" dirty="0" smtClean="0">
                <a:solidFill>
                  <a:srgbClr val="323F4F"/>
                </a:solidFill>
                <a:latin typeface="Meiryo UI" panose="020B0604030504040204" pitchFamily="50" charset="-128"/>
                <a:ea typeface="Meiryo UI" panose="020B0604030504040204" pitchFamily="50" charset="-128"/>
              </a:rPr>
              <a:t>、スナップショットをサポートしています。</a:t>
            </a:r>
            <a:r>
              <a:rPr lang="ja-JP" altLang="en-US" sz="1800" dirty="0" smtClean="0">
                <a:solidFill>
                  <a:srgbClr val="323F4F"/>
                </a:solidFill>
                <a:latin typeface="Meiryo UI" panose="020B0604030504040204" pitchFamily="50" charset="-128"/>
                <a:ea typeface="Meiryo UI" panose="020B0604030504040204" pitchFamily="50" charset="-128"/>
              </a:rPr>
              <a:t>写真を撮るように、</a:t>
            </a:r>
            <a:r>
              <a:rPr lang="en-US" sz="1800" dirty="0" err="1" smtClean="0">
                <a:solidFill>
                  <a:srgbClr val="323F4F"/>
                </a:solidFill>
                <a:latin typeface="Meiryo UI" panose="020B0604030504040204" pitchFamily="50" charset="-128"/>
                <a:ea typeface="Meiryo UI" panose="020B0604030504040204" pitchFamily="50" charset="-128"/>
              </a:rPr>
              <a:t>数秒以内にNAS</a:t>
            </a:r>
            <a:r>
              <a:rPr lang="en-US" sz="1800" dirty="0" err="1">
                <a:solidFill>
                  <a:srgbClr val="323F4F"/>
                </a:solidFill>
                <a:latin typeface="Meiryo UI" panose="020B0604030504040204" pitchFamily="50" charset="-128"/>
                <a:ea typeface="Meiryo UI" panose="020B0604030504040204" pitchFamily="50" charset="-128"/>
              </a:rPr>
              <a:t>システムとデータの完全なステータスが記録されます</a:t>
            </a:r>
            <a:r>
              <a:rPr lang="en-US" sz="1800" dirty="0">
                <a:solidFill>
                  <a:srgbClr val="323F4F"/>
                </a:solidFill>
                <a:latin typeface="Meiryo UI" panose="020B0604030504040204" pitchFamily="50" charset="-128"/>
                <a:ea typeface="Meiryo UI" panose="020B0604030504040204" pitchFamily="50" charset="-128"/>
              </a:rPr>
              <a:t>。</a:t>
            </a:r>
            <a:endParaRPr sz="1800" dirty="0">
              <a:solidFill>
                <a:srgbClr val="323F4F"/>
              </a:solidFill>
              <a:latin typeface="Meiryo UI" panose="020B0604030504040204" pitchFamily="50" charset="-128"/>
              <a:ea typeface="Meiryo UI" panose="020B0604030504040204" pitchFamily="50" charset="-128"/>
              <a:sym typeface="Arial"/>
            </a:endParaRPr>
          </a:p>
        </p:txBody>
      </p:sp>
      <p:pic>
        <p:nvPicPr>
          <p:cNvPr id="160" name="Google Shape;160;p15"/>
          <p:cNvPicPr preferRelativeResize="0"/>
          <p:nvPr/>
        </p:nvPicPr>
        <p:blipFill rotWithShape="1">
          <a:blip r:embed="rId4">
            <a:alphaModFix/>
          </a:blip>
          <a:srcRect/>
          <a:stretch/>
        </p:blipFill>
        <p:spPr>
          <a:xfrm>
            <a:off x="5442744" y="5344175"/>
            <a:ext cx="1306512" cy="1306512"/>
          </a:xfrm>
          <a:prstGeom prst="roundRect">
            <a:avLst>
              <a:gd name="adj" fmla="val 0"/>
            </a:avLst>
          </a:prstGeom>
          <a:noFill/>
          <a:ln>
            <a:noFill/>
          </a:ln>
          <a:effectLst>
            <a:outerShdw blurRad="774700" dist="381000" dir="8100000" algn="tr" rotWithShape="0">
              <a:srgbClr val="09000C">
                <a:alpha val="40000"/>
              </a:srgbClr>
            </a:outerShdw>
          </a:effectLst>
        </p:spPr>
      </p:pic>
      <p:sp>
        <p:nvSpPr>
          <p:cNvPr id="161" name="Google Shape;161;p15"/>
          <p:cNvSpPr txBox="1"/>
          <p:nvPr/>
        </p:nvSpPr>
        <p:spPr>
          <a:xfrm>
            <a:off x="1167544" y="3072207"/>
            <a:ext cx="4845630" cy="1002582"/>
          </a:xfrm>
          <a:prstGeom prst="rect">
            <a:avLst/>
          </a:prstGeom>
          <a:noFill/>
          <a:ln>
            <a:noFill/>
          </a:ln>
        </p:spPr>
        <p:txBody>
          <a:bodyPr spcFirstLastPara="1" wrap="square" lIns="91425" tIns="45700" rIns="91425" bIns="45700" anchor="t" anchorCtr="0">
            <a:noAutofit/>
          </a:bodyPr>
          <a:lstStyle/>
          <a:p>
            <a:pPr marL="0" marR="0" lvl="0" indent="0" algn="l" rtl="0">
              <a:lnSpc>
                <a:spcPct val="130000"/>
              </a:lnSpc>
              <a:spcBef>
                <a:spcPts val="0"/>
              </a:spcBef>
              <a:spcAft>
                <a:spcPts val="0"/>
              </a:spcAft>
              <a:buNone/>
            </a:pPr>
            <a:r>
              <a:rPr lang="en-US" sz="2400" b="1" dirty="0" err="1" smtClean="0">
                <a:solidFill>
                  <a:srgbClr val="2189DF"/>
                </a:solidFill>
                <a:latin typeface="Meiryo UI" panose="020B0604030504040204" pitchFamily="50" charset="-128"/>
                <a:ea typeface="Meiryo UI" panose="020B0604030504040204" pitchFamily="50" charset="-128"/>
              </a:rPr>
              <a:t>ランサムウェアの増大する脅威を軽減</a:t>
            </a:r>
            <a:endParaRPr sz="2400" b="1" dirty="0">
              <a:solidFill>
                <a:srgbClr val="2189DF"/>
              </a:solidFill>
              <a:latin typeface="Meiryo UI" panose="020B0604030504040204" pitchFamily="50" charset="-128"/>
              <a:ea typeface="Meiryo UI" panose="020B0604030504040204" pitchFamily="50" charset="-128"/>
              <a:sym typeface="Arial"/>
            </a:endParaRPr>
          </a:p>
        </p:txBody>
      </p:sp>
      <p:sp>
        <p:nvSpPr>
          <p:cNvPr id="162" name="Google Shape;162;p15"/>
          <p:cNvSpPr txBox="1"/>
          <p:nvPr/>
        </p:nvSpPr>
        <p:spPr>
          <a:xfrm>
            <a:off x="1167544" y="4074789"/>
            <a:ext cx="4408308" cy="2653034"/>
          </a:xfrm>
          <a:prstGeom prst="rect">
            <a:avLst/>
          </a:prstGeom>
          <a:noFill/>
          <a:ln>
            <a:noFill/>
          </a:ln>
        </p:spPr>
        <p:txBody>
          <a:bodyPr spcFirstLastPara="1" wrap="square" lIns="91425" tIns="45700" rIns="91425" bIns="45700" anchor="t" anchorCtr="0">
            <a:noAutofit/>
          </a:bodyPr>
          <a:lstStyle/>
          <a:p>
            <a:pPr marL="0" marR="0" lvl="0" indent="0" algn="l" rtl="0">
              <a:lnSpc>
                <a:spcPct val="130000"/>
              </a:lnSpc>
              <a:spcBef>
                <a:spcPts val="0"/>
              </a:spcBef>
              <a:spcAft>
                <a:spcPts val="0"/>
              </a:spcAft>
              <a:buNone/>
            </a:pPr>
            <a:r>
              <a:rPr lang="en-US" sz="1600" b="1" dirty="0">
                <a:solidFill>
                  <a:schemeClr val="dk1"/>
                </a:solidFill>
                <a:latin typeface="Meiryo UI" panose="020B0604030504040204" pitchFamily="50" charset="-128"/>
                <a:ea typeface="Meiryo UI" panose="020B0604030504040204" pitchFamily="50" charset="-128"/>
              </a:rPr>
              <a:t>ステップ1</a:t>
            </a:r>
            <a:endParaRPr sz="1600" b="1" dirty="0">
              <a:solidFill>
                <a:schemeClr val="dk1"/>
              </a:solidFill>
              <a:latin typeface="Meiryo UI" panose="020B0604030504040204" pitchFamily="50" charset="-128"/>
              <a:ea typeface="Meiryo UI" panose="020B0604030504040204" pitchFamily="50" charset="-128"/>
            </a:endParaRPr>
          </a:p>
          <a:p>
            <a:pPr marL="0" marR="0" lvl="0" indent="0" algn="l" rtl="0">
              <a:lnSpc>
                <a:spcPct val="130000"/>
              </a:lnSpc>
              <a:spcBef>
                <a:spcPts val="0"/>
              </a:spcBef>
              <a:spcAft>
                <a:spcPts val="0"/>
              </a:spcAft>
              <a:buNone/>
            </a:pPr>
            <a:r>
              <a:rPr lang="en-US" sz="1600" dirty="0" err="1">
                <a:solidFill>
                  <a:schemeClr val="dk1"/>
                </a:solidFill>
                <a:latin typeface="Meiryo UI" panose="020B0604030504040204" pitchFamily="50" charset="-128"/>
                <a:ea typeface="Meiryo UI" panose="020B0604030504040204" pitchFamily="50" charset="-128"/>
              </a:rPr>
              <a:t>定期的に更新し</a:t>
            </a:r>
            <a:r>
              <a:rPr lang="en-US" sz="1600" dirty="0" err="1" smtClean="0">
                <a:solidFill>
                  <a:schemeClr val="dk1"/>
                </a:solidFill>
                <a:latin typeface="Meiryo UI" panose="020B0604030504040204" pitchFamily="50" charset="-128"/>
                <a:ea typeface="Meiryo UI" panose="020B0604030504040204" pitchFamily="50" charset="-128"/>
              </a:rPr>
              <a:t>、Malware</a:t>
            </a:r>
            <a:r>
              <a:rPr lang="en-US" sz="1600" dirty="0" smtClean="0">
                <a:solidFill>
                  <a:schemeClr val="dk1"/>
                </a:solidFill>
                <a:latin typeface="Meiryo UI" panose="020B0604030504040204" pitchFamily="50" charset="-128"/>
                <a:ea typeface="Meiryo UI" panose="020B0604030504040204" pitchFamily="50" charset="-128"/>
              </a:rPr>
              <a:t> </a:t>
            </a:r>
            <a:r>
              <a:rPr lang="en-US" sz="1600" dirty="0" err="1" smtClean="0">
                <a:solidFill>
                  <a:schemeClr val="dk1"/>
                </a:solidFill>
                <a:latin typeface="Meiryo UI" panose="020B0604030504040204" pitchFamily="50" charset="-128"/>
                <a:ea typeface="Meiryo UI" panose="020B0604030504040204" pitchFamily="50" charset="-128"/>
              </a:rPr>
              <a:t>Removerを使用する</a:t>
            </a:r>
            <a:endParaRPr sz="1600" dirty="0">
              <a:solidFill>
                <a:schemeClr val="dk1"/>
              </a:solidFill>
              <a:latin typeface="Meiryo UI" panose="020B0604030504040204" pitchFamily="50" charset="-128"/>
              <a:ea typeface="Meiryo UI" panose="020B0604030504040204" pitchFamily="50" charset="-128"/>
            </a:endParaRPr>
          </a:p>
          <a:p>
            <a:pPr marL="0" marR="0" lvl="0" indent="0" algn="l" rtl="0">
              <a:lnSpc>
                <a:spcPct val="130000"/>
              </a:lnSpc>
              <a:spcBef>
                <a:spcPts val="0"/>
              </a:spcBef>
              <a:spcAft>
                <a:spcPts val="0"/>
              </a:spcAft>
              <a:buNone/>
            </a:pPr>
            <a:r>
              <a:rPr lang="en-US" sz="1600" b="1" dirty="0">
                <a:solidFill>
                  <a:schemeClr val="dk1"/>
                </a:solidFill>
                <a:latin typeface="Meiryo UI" panose="020B0604030504040204" pitchFamily="50" charset="-128"/>
                <a:ea typeface="Meiryo UI" panose="020B0604030504040204" pitchFamily="50" charset="-128"/>
              </a:rPr>
              <a:t>ステップ2</a:t>
            </a:r>
            <a:endParaRPr sz="1600" b="1" dirty="0">
              <a:solidFill>
                <a:schemeClr val="dk1"/>
              </a:solidFill>
              <a:latin typeface="Meiryo UI" panose="020B0604030504040204" pitchFamily="50" charset="-128"/>
              <a:ea typeface="Meiryo UI" panose="020B0604030504040204" pitchFamily="50" charset="-128"/>
            </a:endParaRPr>
          </a:p>
          <a:p>
            <a:pPr marL="0" marR="0" lvl="0" indent="0" algn="l" rtl="0">
              <a:lnSpc>
                <a:spcPct val="130000"/>
              </a:lnSpc>
              <a:spcBef>
                <a:spcPts val="0"/>
              </a:spcBef>
              <a:spcAft>
                <a:spcPts val="0"/>
              </a:spcAft>
              <a:buNone/>
            </a:pPr>
            <a:r>
              <a:rPr lang="en-US" sz="1600" dirty="0" err="1">
                <a:solidFill>
                  <a:schemeClr val="dk1"/>
                </a:solidFill>
                <a:latin typeface="Meiryo UI" panose="020B0604030504040204" pitchFamily="50" charset="-128"/>
                <a:ea typeface="Meiryo UI" panose="020B0604030504040204" pitchFamily="50" charset="-128"/>
              </a:rPr>
              <a:t>定期的にNASにバックアップし、</a:t>
            </a:r>
            <a:r>
              <a:rPr lang="en-US" sz="1600" dirty="0" err="1" smtClean="0">
                <a:solidFill>
                  <a:schemeClr val="dk1"/>
                </a:solidFill>
                <a:latin typeface="Meiryo UI" panose="020B0604030504040204" pitchFamily="50" charset="-128"/>
                <a:ea typeface="Meiryo UI" panose="020B0604030504040204" pitchFamily="50" charset="-128"/>
              </a:rPr>
              <a:t>マルチバージョンのスナップショットを作成</a:t>
            </a:r>
            <a:r>
              <a:rPr lang="ja-JP" altLang="en-US" sz="1600" dirty="0" smtClean="0">
                <a:solidFill>
                  <a:schemeClr val="dk1"/>
                </a:solidFill>
                <a:latin typeface="Meiryo UI" panose="020B0604030504040204" pitchFamily="50" charset="-128"/>
                <a:ea typeface="Meiryo UI" panose="020B0604030504040204" pitchFamily="50" charset="-128"/>
              </a:rPr>
              <a:t>する</a:t>
            </a:r>
            <a:endParaRPr sz="1600" dirty="0">
              <a:solidFill>
                <a:schemeClr val="dk1"/>
              </a:solidFill>
              <a:latin typeface="Meiryo UI" panose="020B0604030504040204" pitchFamily="50" charset="-128"/>
              <a:ea typeface="Meiryo UI" panose="020B0604030504040204" pitchFamily="50" charset="-128"/>
            </a:endParaRPr>
          </a:p>
          <a:p>
            <a:pPr marL="0" marR="0" lvl="0" indent="0" algn="l" rtl="0">
              <a:lnSpc>
                <a:spcPct val="130000"/>
              </a:lnSpc>
              <a:spcBef>
                <a:spcPts val="0"/>
              </a:spcBef>
              <a:spcAft>
                <a:spcPts val="0"/>
              </a:spcAft>
              <a:buNone/>
            </a:pPr>
            <a:r>
              <a:rPr lang="en-US" sz="1600" b="1" dirty="0">
                <a:solidFill>
                  <a:schemeClr val="dk1"/>
                </a:solidFill>
                <a:latin typeface="Meiryo UI" panose="020B0604030504040204" pitchFamily="50" charset="-128"/>
                <a:ea typeface="Meiryo UI" panose="020B0604030504040204" pitchFamily="50" charset="-128"/>
              </a:rPr>
              <a:t>ステップ3</a:t>
            </a:r>
            <a:endParaRPr sz="1600" b="1" dirty="0">
              <a:solidFill>
                <a:schemeClr val="dk1"/>
              </a:solidFill>
              <a:latin typeface="Meiryo UI" panose="020B0604030504040204" pitchFamily="50" charset="-128"/>
              <a:ea typeface="Meiryo UI" panose="020B0604030504040204" pitchFamily="50" charset="-128"/>
            </a:endParaRPr>
          </a:p>
          <a:p>
            <a:pPr marL="0" marR="0" lvl="0" indent="0" algn="l" rtl="0">
              <a:lnSpc>
                <a:spcPct val="130000"/>
              </a:lnSpc>
              <a:spcBef>
                <a:spcPts val="0"/>
              </a:spcBef>
              <a:spcAft>
                <a:spcPts val="0"/>
              </a:spcAft>
              <a:buNone/>
            </a:pPr>
            <a:r>
              <a:rPr lang="en-US" sz="1600" dirty="0" err="1">
                <a:solidFill>
                  <a:schemeClr val="dk1"/>
                </a:solidFill>
                <a:latin typeface="Meiryo UI" panose="020B0604030504040204" pitchFamily="50" charset="-128"/>
                <a:ea typeface="Meiryo UI" panose="020B0604030504040204" pitchFamily="50" charset="-128"/>
              </a:rPr>
              <a:t>スナップショットを別の</a:t>
            </a:r>
            <a:r>
              <a:rPr lang="en-US" sz="1600" dirty="0" err="1" smtClean="0">
                <a:solidFill>
                  <a:schemeClr val="dk1"/>
                </a:solidFill>
                <a:latin typeface="Meiryo UI" panose="020B0604030504040204" pitchFamily="50" charset="-128"/>
                <a:ea typeface="Meiryo UI" panose="020B0604030504040204" pitchFamily="50" charset="-128"/>
              </a:rPr>
              <a:t>QNAP</a:t>
            </a:r>
            <a:r>
              <a:rPr lang="en-US" sz="1600" dirty="0" smtClean="0">
                <a:solidFill>
                  <a:schemeClr val="dk1"/>
                </a:solidFill>
                <a:latin typeface="Meiryo UI" panose="020B0604030504040204" pitchFamily="50" charset="-128"/>
                <a:ea typeface="Meiryo UI" panose="020B0604030504040204" pitchFamily="50" charset="-128"/>
              </a:rPr>
              <a:t> </a:t>
            </a:r>
            <a:r>
              <a:rPr lang="en-US" sz="1600" dirty="0" err="1" smtClean="0">
                <a:solidFill>
                  <a:schemeClr val="dk1"/>
                </a:solidFill>
                <a:latin typeface="Meiryo UI" panose="020B0604030504040204" pitchFamily="50" charset="-128"/>
                <a:ea typeface="Meiryo UI" panose="020B0604030504040204" pitchFamily="50" charset="-128"/>
              </a:rPr>
              <a:t>NASにバックアップ</a:t>
            </a:r>
            <a:r>
              <a:rPr lang="ja-JP" altLang="en-US" sz="1600" dirty="0" smtClean="0">
                <a:solidFill>
                  <a:schemeClr val="dk1"/>
                </a:solidFill>
                <a:latin typeface="Meiryo UI" panose="020B0604030504040204" pitchFamily="50" charset="-128"/>
                <a:ea typeface="Meiryo UI" panose="020B0604030504040204" pitchFamily="50" charset="-128"/>
              </a:rPr>
              <a:t>する</a:t>
            </a:r>
            <a:endParaRPr sz="1600" dirty="0">
              <a:solidFill>
                <a:schemeClr val="dk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241383070"/>
      </p:ext>
    </p:extLst>
  </p:cSld>
  <p:clrMapOvr>
    <a:masterClrMapping/>
  </p:clrMapOvr>
  <p:transition spd="med">
    <p:fade thruBlk="1"/>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16"/>
          <p:cNvSpPr txBox="1">
            <a:spLocks noGrp="1"/>
          </p:cNvSpPr>
          <p:nvPr>
            <p:ph type="title"/>
          </p:nvPr>
        </p:nvSpPr>
        <p:spPr>
          <a:xfrm>
            <a:off x="413886" y="365125"/>
            <a:ext cx="11364228"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4400"/>
              <a:buFont typeface="Arial"/>
              <a:buNone/>
            </a:pPr>
            <a:r>
              <a:rPr lang="en-US" dirty="0" smtClean="0">
                <a:latin typeface="Meiryo UI" panose="020B0604030504040204" pitchFamily="50" charset="-128"/>
                <a:ea typeface="Meiryo UI" panose="020B0604030504040204" pitchFamily="50" charset="-128"/>
                <a:cs typeface="Arial"/>
                <a:sym typeface="Arial"/>
              </a:rPr>
              <a:t>Virtualization Station</a:t>
            </a:r>
            <a:endParaRPr dirty="0">
              <a:latin typeface="Meiryo UI" panose="020B0604030504040204" pitchFamily="50" charset="-128"/>
              <a:ea typeface="Meiryo UI" panose="020B0604030504040204" pitchFamily="50" charset="-128"/>
              <a:cs typeface="Arial"/>
              <a:sym typeface="Arial"/>
            </a:endParaRPr>
          </a:p>
        </p:txBody>
      </p:sp>
      <p:sp>
        <p:nvSpPr>
          <p:cNvPr id="169" name="Google Shape;169;p16"/>
          <p:cNvSpPr/>
          <p:nvPr/>
        </p:nvSpPr>
        <p:spPr>
          <a:xfrm>
            <a:off x="798285" y="2967335"/>
            <a:ext cx="4002315" cy="46166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dirty="0" smtClean="0">
                <a:solidFill>
                  <a:srgbClr val="2189DF"/>
                </a:solidFill>
                <a:latin typeface="Meiryo UI" panose="020B0604030504040204" pitchFamily="50" charset="-128"/>
                <a:ea typeface="Meiryo UI" panose="020B0604030504040204" pitchFamily="50" charset="-128"/>
              </a:rPr>
              <a:t>Virtualization Station</a:t>
            </a:r>
            <a:endParaRPr dirty="0">
              <a:latin typeface="Meiryo UI" panose="020B0604030504040204" pitchFamily="50" charset="-128"/>
              <a:ea typeface="Meiryo UI" panose="020B0604030504040204" pitchFamily="50" charset="-128"/>
            </a:endParaRPr>
          </a:p>
        </p:txBody>
      </p:sp>
      <p:pic>
        <p:nvPicPr>
          <p:cNvPr id="170" name="Google Shape;170;p16"/>
          <p:cNvPicPr preferRelativeResize="0"/>
          <p:nvPr/>
        </p:nvPicPr>
        <p:blipFill rotWithShape="1">
          <a:blip r:embed="rId3">
            <a:alphaModFix/>
          </a:blip>
          <a:srcRect/>
          <a:stretch/>
        </p:blipFill>
        <p:spPr>
          <a:xfrm>
            <a:off x="5006804" y="2175309"/>
            <a:ext cx="7189486" cy="4210541"/>
          </a:xfrm>
          <a:prstGeom prst="roundRect">
            <a:avLst>
              <a:gd name="adj" fmla="val 0"/>
            </a:avLst>
          </a:prstGeom>
          <a:noFill/>
          <a:ln>
            <a:noFill/>
          </a:ln>
          <a:effectLst>
            <a:outerShdw blurRad="774700" dist="381000" dir="8100000" algn="tr" rotWithShape="0">
              <a:srgbClr val="09000C">
                <a:alpha val="40000"/>
              </a:srgbClr>
            </a:outerShdw>
          </a:effectLst>
        </p:spPr>
      </p:pic>
      <p:sp>
        <p:nvSpPr>
          <p:cNvPr id="171" name="Google Shape;171;p16"/>
          <p:cNvSpPr/>
          <p:nvPr/>
        </p:nvSpPr>
        <p:spPr>
          <a:xfrm>
            <a:off x="786253" y="3473897"/>
            <a:ext cx="3912747" cy="1846659"/>
          </a:xfrm>
          <a:prstGeom prst="rect">
            <a:avLst/>
          </a:prstGeom>
          <a:noFill/>
          <a:ln>
            <a:noFill/>
          </a:ln>
        </p:spPr>
        <p:txBody>
          <a:bodyPr spcFirstLastPara="1" wrap="square" lIns="91425" tIns="45700" rIns="91425" bIns="45700" anchor="t" anchorCtr="0">
            <a:noAutofit/>
          </a:bodyPr>
          <a:lstStyle/>
          <a:p>
            <a:pPr lvl="0"/>
            <a:r>
              <a:rPr lang="en-US" sz="1800" dirty="0">
                <a:solidFill>
                  <a:srgbClr val="323F4F"/>
                </a:solidFill>
                <a:latin typeface="Meiryo UI" panose="020B0604030504040204" pitchFamily="50" charset="-128"/>
                <a:ea typeface="Meiryo UI" panose="020B0604030504040204" pitchFamily="50" charset="-128"/>
              </a:rPr>
              <a:t>Virtualization </a:t>
            </a:r>
            <a:r>
              <a:rPr lang="en-US" sz="1800" dirty="0" err="1">
                <a:solidFill>
                  <a:srgbClr val="323F4F"/>
                </a:solidFill>
                <a:latin typeface="Meiryo UI" panose="020B0604030504040204" pitchFamily="50" charset="-128"/>
                <a:ea typeface="Meiryo UI" panose="020B0604030504040204" pitchFamily="50" charset="-128"/>
              </a:rPr>
              <a:t>Station</a:t>
            </a:r>
            <a:r>
              <a:rPr lang="en-US" sz="1800" dirty="0" err="1" smtClean="0">
                <a:solidFill>
                  <a:srgbClr val="323F4F"/>
                </a:solidFill>
                <a:latin typeface="Meiryo UI" panose="020B0604030504040204" pitchFamily="50" charset="-128"/>
                <a:ea typeface="Meiryo UI" panose="020B0604030504040204" pitchFamily="50" charset="-128"/>
              </a:rPr>
              <a:t>を使用すると複数の仮想マシンを作成でき</a:t>
            </a:r>
            <a:r>
              <a:rPr lang="ja-JP" altLang="en-US" sz="1800" dirty="0" err="1" smtClean="0">
                <a:solidFill>
                  <a:srgbClr val="323F4F"/>
                </a:solidFill>
                <a:latin typeface="Meiryo UI" panose="020B0604030504040204" pitchFamily="50" charset="-128"/>
                <a:ea typeface="Meiryo UI" panose="020B0604030504040204" pitchFamily="50" charset="-128"/>
              </a:rPr>
              <a:t>、</a:t>
            </a:r>
            <a:r>
              <a:rPr lang="en-US" altLang="ja-JP" sz="1800" dirty="0" smtClean="0">
                <a:solidFill>
                  <a:srgbClr val="323F4F"/>
                </a:solidFill>
                <a:latin typeface="Meiryo UI" panose="020B0604030504040204" pitchFamily="50" charset="-128"/>
                <a:ea typeface="Meiryo UI" panose="020B0604030504040204" pitchFamily="50" charset="-128"/>
              </a:rPr>
              <a:t/>
            </a:r>
            <a:br>
              <a:rPr lang="en-US" altLang="ja-JP" sz="1800" dirty="0" smtClean="0">
                <a:solidFill>
                  <a:srgbClr val="323F4F"/>
                </a:solidFill>
                <a:latin typeface="Meiryo UI" panose="020B0604030504040204" pitchFamily="50" charset="-128"/>
                <a:ea typeface="Meiryo UI" panose="020B0604030504040204" pitchFamily="50" charset="-128"/>
              </a:rPr>
            </a:br>
            <a:r>
              <a:rPr lang="en-US" altLang="ja-JP" sz="1800" dirty="0" smtClean="0">
                <a:solidFill>
                  <a:srgbClr val="323F4F"/>
                </a:solidFill>
                <a:latin typeface="Meiryo UI" panose="020B0604030504040204" pitchFamily="50" charset="-128"/>
                <a:ea typeface="Meiryo UI" panose="020B0604030504040204" pitchFamily="50" charset="-128"/>
              </a:rPr>
              <a:t>TS-253E </a:t>
            </a:r>
            <a:r>
              <a:rPr lang="en-US" altLang="ja-JP" sz="1800" dirty="0">
                <a:solidFill>
                  <a:srgbClr val="323F4F"/>
                </a:solidFill>
                <a:latin typeface="Meiryo UI" panose="020B0604030504040204" pitchFamily="50" charset="-128"/>
                <a:ea typeface="Meiryo UI" panose="020B0604030504040204" pitchFamily="50" charset="-128"/>
              </a:rPr>
              <a:t>/ </a:t>
            </a:r>
            <a:r>
              <a:rPr lang="en-US" altLang="ja-JP" sz="1800" dirty="0" smtClean="0">
                <a:solidFill>
                  <a:srgbClr val="323F4F"/>
                </a:solidFill>
                <a:latin typeface="Meiryo UI" panose="020B0604030504040204" pitchFamily="50" charset="-128"/>
                <a:ea typeface="Meiryo UI" panose="020B0604030504040204" pitchFamily="50" charset="-128"/>
              </a:rPr>
              <a:t>TS-453E</a:t>
            </a:r>
            <a:r>
              <a:rPr lang="ja-JP" altLang="en-US" sz="1800" dirty="0" smtClean="0">
                <a:solidFill>
                  <a:srgbClr val="323F4F"/>
                </a:solidFill>
                <a:latin typeface="Meiryo UI" panose="020B0604030504040204" pitchFamily="50" charset="-128"/>
                <a:ea typeface="Meiryo UI" panose="020B0604030504040204" pitchFamily="50" charset="-128"/>
              </a:rPr>
              <a:t>で</a:t>
            </a:r>
            <a:r>
              <a:rPr lang="en-US" altLang="ja-JP" sz="1800" dirty="0" err="1" smtClean="0">
                <a:solidFill>
                  <a:srgbClr val="323F4F"/>
                </a:solidFill>
                <a:latin typeface="Meiryo UI" panose="020B0604030504040204" pitchFamily="50" charset="-128"/>
                <a:ea typeface="Meiryo UI" panose="020B0604030504040204" pitchFamily="50" charset="-128"/>
              </a:rPr>
              <a:t>Windows、Linux、UNIX、Androidなどのさまざまなオペレーティングシステムを実行する</a:t>
            </a:r>
            <a:r>
              <a:rPr lang="ja-JP" altLang="en-US" sz="1800" dirty="0" smtClean="0">
                <a:solidFill>
                  <a:srgbClr val="323F4F"/>
                </a:solidFill>
                <a:latin typeface="Meiryo UI" panose="020B0604030504040204" pitchFamily="50" charset="-128"/>
                <a:ea typeface="Meiryo UI" panose="020B0604030504040204" pitchFamily="50" charset="-128"/>
              </a:rPr>
              <a:t>ことができ</a:t>
            </a:r>
            <a:r>
              <a:rPr lang="en-US" sz="1800" dirty="0" err="1" smtClean="0">
                <a:solidFill>
                  <a:srgbClr val="323F4F"/>
                </a:solidFill>
                <a:latin typeface="Meiryo UI" panose="020B0604030504040204" pitchFamily="50" charset="-128"/>
                <a:ea typeface="Meiryo UI" panose="020B0604030504040204" pitchFamily="50" charset="-128"/>
              </a:rPr>
              <a:t>ます</a:t>
            </a:r>
            <a:r>
              <a:rPr lang="en-US" sz="1800" dirty="0">
                <a:solidFill>
                  <a:srgbClr val="323F4F"/>
                </a:solidFill>
                <a:latin typeface="Meiryo UI" panose="020B0604030504040204" pitchFamily="50" charset="-128"/>
                <a:ea typeface="Meiryo UI" panose="020B0604030504040204" pitchFamily="50" charset="-128"/>
              </a:rPr>
              <a:t>。</a:t>
            </a:r>
            <a:endParaRPr sz="1800" dirty="0">
              <a:solidFill>
                <a:srgbClr val="323F4F"/>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endParaRPr sz="1800" dirty="0">
              <a:solidFill>
                <a:srgbClr val="323F4F"/>
              </a:solidFill>
              <a:latin typeface="Meiryo UI" panose="020B0604030504040204" pitchFamily="50" charset="-128"/>
              <a:ea typeface="Meiryo UI" panose="020B0604030504040204" pitchFamily="50" charset="-128"/>
            </a:endParaRPr>
          </a:p>
        </p:txBody>
      </p:sp>
      <p:pic>
        <p:nvPicPr>
          <p:cNvPr id="172" name="Google Shape;172;p16"/>
          <p:cNvPicPr preferRelativeResize="0"/>
          <p:nvPr/>
        </p:nvPicPr>
        <p:blipFill rotWithShape="1">
          <a:blip r:embed="rId4">
            <a:alphaModFix/>
          </a:blip>
          <a:srcRect/>
          <a:stretch/>
        </p:blipFill>
        <p:spPr>
          <a:xfrm>
            <a:off x="866919" y="1365414"/>
            <a:ext cx="1371913" cy="1371913"/>
          </a:xfrm>
          <a:prstGeom prst="roundRect">
            <a:avLst>
              <a:gd name="adj" fmla="val 0"/>
            </a:avLst>
          </a:prstGeom>
          <a:noFill/>
          <a:ln>
            <a:noFill/>
          </a:ln>
          <a:effectLst>
            <a:outerShdw blurRad="774700" dist="381000" dir="8100000" algn="tr" rotWithShape="0">
              <a:srgbClr val="09000C">
                <a:alpha val="40000"/>
              </a:srgbClr>
            </a:outerShdw>
          </a:effectLst>
        </p:spPr>
      </p:pic>
    </p:spTree>
    <p:extLst>
      <p:ext uri="{BB962C8B-B14F-4D97-AF65-F5344CB8AC3E}">
        <p14:creationId xmlns:p14="http://schemas.microsoft.com/office/powerpoint/2010/main" val="3005816744"/>
      </p:ext>
    </p:extLst>
  </p:cSld>
  <p:clrMapOvr>
    <a:masterClrMapping/>
  </p:clrMapOvr>
  <p:transition spd="med">
    <p:fade thruBlk="1"/>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17"/>
          <p:cNvSpPr txBox="1">
            <a:spLocks noGrp="1"/>
          </p:cNvSpPr>
          <p:nvPr>
            <p:ph type="title"/>
          </p:nvPr>
        </p:nvSpPr>
        <p:spPr>
          <a:xfrm>
            <a:off x="413886" y="365125"/>
            <a:ext cx="11364228"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4400"/>
              <a:buFont typeface="Arial"/>
              <a:buNone/>
            </a:pPr>
            <a:r>
              <a:rPr lang="en-US" dirty="0" smtClean="0">
                <a:latin typeface="Meiryo UI" panose="020B0604030504040204" pitchFamily="50" charset="-128"/>
                <a:ea typeface="Meiryo UI" panose="020B0604030504040204" pitchFamily="50" charset="-128"/>
                <a:cs typeface="Arial"/>
                <a:sym typeface="Arial"/>
              </a:rPr>
              <a:t>Container Station</a:t>
            </a:r>
            <a:endParaRPr dirty="0">
              <a:latin typeface="Meiryo UI" panose="020B0604030504040204" pitchFamily="50" charset="-128"/>
              <a:ea typeface="Meiryo UI" panose="020B0604030504040204" pitchFamily="50" charset="-128"/>
              <a:cs typeface="Arial"/>
              <a:sym typeface="Arial"/>
            </a:endParaRPr>
          </a:p>
        </p:txBody>
      </p:sp>
      <p:sp>
        <p:nvSpPr>
          <p:cNvPr id="179" name="Google Shape;179;p17"/>
          <p:cNvSpPr/>
          <p:nvPr/>
        </p:nvSpPr>
        <p:spPr>
          <a:xfrm>
            <a:off x="2728671" y="1910686"/>
            <a:ext cx="6561402" cy="46166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dirty="0" smtClean="0">
                <a:solidFill>
                  <a:srgbClr val="2189DF"/>
                </a:solidFill>
                <a:latin typeface="Meiryo UI" panose="020B0604030504040204" pitchFamily="50" charset="-128"/>
                <a:ea typeface="Meiryo UI" panose="020B0604030504040204" pitchFamily="50" charset="-128"/>
              </a:rPr>
              <a:t>Container Station</a:t>
            </a:r>
            <a:endParaRPr dirty="0">
              <a:latin typeface="Meiryo UI" panose="020B0604030504040204" pitchFamily="50" charset="-128"/>
              <a:ea typeface="Meiryo UI" panose="020B0604030504040204" pitchFamily="50" charset="-128"/>
            </a:endParaRPr>
          </a:p>
        </p:txBody>
      </p:sp>
      <p:sp>
        <p:nvSpPr>
          <p:cNvPr id="180" name="Google Shape;180;p17"/>
          <p:cNvSpPr/>
          <p:nvPr/>
        </p:nvSpPr>
        <p:spPr>
          <a:xfrm>
            <a:off x="2728670" y="2314601"/>
            <a:ext cx="8494386" cy="1495281"/>
          </a:xfrm>
          <a:prstGeom prst="rect">
            <a:avLst/>
          </a:prstGeom>
          <a:noFill/>
          <a:ln>
            <a:noFill/>
          </a:ln>
        </p:spPr>
        <p:txBody>
          <a:bodyPr spcFirstLastPara="1" wrap="square" lIns="91425" tIns="45700" rIns="91425" bIns="45700" anchor="t" anchorCtr="0">
            <a:noAutofit/>
          </a:bodyPr>
          <a:lstStyle/>
          <a:p>
            <a:pPr marL="0" marR="0" lvl="0" indent="0" algn="l" rtl="0">
              <a:lnSpc>
                <a:spcPct val="130000"/>
              </a:lnSpc>
              <a:spcBef>
                <a:spcPts val="0"/>
              </a:spcBef>
              <a:spcAft>
                <a:spcPts val="0"/>
              </a:spcAft>
              <a:buNone/>
            </a:pPr>
            <a:r>
              <a:rPr lang="en-US" sz="1800" dirty="0" err="1">
                <a:solidFill>
                  <a:srgbClr val="323F4F"/>
                </a:solidFill>
                <a:latin typeface="Meiryo UI" panose="020B0604030504040204" pitchFamily="50" charset="-128"/>
                <a:ea typeface="Meiryo UI" panose="020B0604030504040204" pitchFamily="50" charset="-128"/>
              </a:rPr>
              <a:t>LXDとDocker</a:t>
            </a:r>
            <a:r>
              <a:rPr lang="en-US" sz="1800" dirty="0">
                <a:solidFill>
                  <a:srgbClr val="323F4F"/>
                </a:solidFill>
                <a:latin typeface="Meiryo UI" panose="020B0604030504040204" pitchFamily="50" charset="-128"/>
                <a:ea typeface="Meiryo UI" panose="020B0604030504040204" pitchFamily="50" charset="-128"/>
              </a:rPr>
              <a:t>®、</a:t>
            </a:r>
            <a:r>
              <a:rPr lang="en-US" sz="1800" dirty="0" err="1">
                <a:solidFill>
                  <a:srgbClr val="323F4F"/>
                </a:solidFill>
                <a:latin typeface="Meiryo UI" panose="020B0604030504040204" pitchFamily="50" charset="-128"/>
                <a:ea typeface="Meiryo UI" panose="020B0604030504040204" pitchFamily="50" charset="-128"/>
              </a:rPr>
              <a:t>Kata軽量仮想化テクノロジーを排他的に統合し、QNAP</a:t>
            </a:r>
            <a:r>
              <a:rPr lang="en-US" sz="1800" dirty="0">
                <a:solidFill>
                  <a:srgbClr val="323F4F"/>
                </a:solidFill>
                <a:latin typeface="Meiryo UI" panose="020B0604030504040204" pitchFamily="50" charset="-128"/>
                <a:ea typeface="Meiryo UI" panose="020B0604030504040204" pitchFamily="50" charset="-128"/>
              </a:rPr>
              <a:t> </a:t>
            </a:r>
            <a:r>
              <a:rPr lang="en-US" sz="1800" dirty="0" err="1">
                <a:solidFill>
                  <a:srgbClr val="323F4F"/>
                </a:solidFill>
                <a:latin typeface="Meiryo UI" panose="020B0604030504040204" pitchFamily="50" charset="-128"/>
                <a:ea typeface="Meiryo UI" panose="020B0604030504040204" pitchFamily="50" charset="-128"/>
              </a:rPr>
              <a:t>NAS</a:t>
            </a:r>
            <a:r>
              <a:rPr lang="en-US" sz="1800" dirty="0" err="1" smtClean="0">
                <a:solidFill>
                  <a:srgbClr val="323F4F"/>
                </a:solidFill>
                <a:latin typeface="Meiryo UI" panose="020B0604030504040204" pitchFamily="50" charset="-128"/>
                <a:ea typeface="Meiryo UI" panose="020B0604030504040204" pitchFamily="50" charset="-128"/>
              </a:rPr>
              <a:t>上で</a:t>
            </a:r>
            <a:r>
              <a:rPr lang="en-US" sz="1800" dirty="0" smtClean="0">
                <a:solidFill>
                  <a:srgbClr val="323F4F"/>
                </a:solidFill>
                <a:latin typeface="Meiryo UI" panose="020B0604030504040204" pitchFamily="50" charset="-128"/>
                <a:ea typeface="Meiryo UI" panose="020B0604030504040204" pitchFamily="50" charset="-128"/>
              </a:rPr>
              <a:t/>
            </a:r>
            <a:br>
              <a:rPr lang="en-US" sz="1800" dirty="0" smtClean="0">
                <a:solidFill>
                  <a:srgbClr val="323F4F"/>
                </a:solidFill>
                <a:latin typeface="Meiryo UI" panose="020B0604030504040204" pitchFamily="50" charset="-128"/>
                <a:ea typeface="Meiryo UI" panose="020B0604030504040204" pitchFamily="50" charset="-128"/>
              </a:rPr>
            </a:br>
            <a:r>
              <a:rPr lang="en-US" sz="1800" dirty="0" err="1" smtClean="0">
                <a:solidFill>
                  <a:srgbClr val="323F4F"/>
                </a:solidFill>
                <a:latin typeface="Meiryo UI" panose="020B0604030504040204" pitchFamily="50" charset="-128"/>
                <a:ea typeface="Meiryo UI" panose="020B0604030504040204" pitchFamily="50" charset="-128"/>
              </a:rPr>
              <a:t>複数の</a:t>
            </a:r>
            <a:r>
              <a:rPr lang="ja-JP" altLang="en-US" sz="1800" dirty="0">
                <a:solidFill>
                  <a:srgbClr val="323F4F"/>
                </a:solidFill>
                <a:latin typeface="Meiryo UI" panose="020B0604030504040204" pitchFamily="50" charset="-128"/>
                <a:ea typeface="Meiryo UI" panose="020B0604030504040204" pitchFamily="50" charset="-128"/>
              </a:rPr>
              <a:t>独立し</a:t>
            </a:r>
            <a:r>
              <a:rPr lang="en-US" sz="1800" dirty="0" err="1" smtClean="0">
                <a:solidFill>
                  <a:srgbClr val="323F4F"/>
                </a:solidFill>
                <a:latin typeface="Meiryo UI" panose="020B0604030504040204" pitchFamily="50" charset="-128"/>
                <a:ea typeface="Meiryo UI" panose="020B0604030504040204" pitchFamily="50" charset="-128"/>
              </a:rPr>
              <a:t>た</a:t>
            </a:r>
            <a:r>
              <a:rPr lang="en-US" sz="1800" dirty="0" err="1">
                <a:solidFill>
                  <a:srgbClr val="323F4F"/>
                </a:solidFill>
                <a:latin typeface="Meiryo UI" panose="020B0604030504040204" pitchFamily="50" charset="-128"/>
                <a:ea typeface="Meiryo UI" panose="020B0604030504040204" pitchFamily="50" charset="-128"/>
              </a:rPr>
              <a:t>Linux®システムを操作したり、</a:t>
            </a:r>
            <a:r>
              <a:rPr lang="en-US" sz="1800" dirty="0" err="1" smtClean="0">
                <a:solidFill>
                  <a:srgbClr val="323F4F"/>
                </a:solidFill>
                <a:latin typeface="Meiryo UI" panose="020B0604030504040204" pitchFamily="50" charset="-128"/>
                <a:ea typeface="Meiryo UI" panose="020B0604030504040204" pitchFamily="50" charset="-128"/>
              </a:rPr>
              <a:t>組み込みの</a:t>
            </a:r>
            <a:r>
              <a:rPr lang="en-US" sz="1800" dirty="0" smtClean="0">
                <a:solidFill>
                  <a:srgbClr val="323F4F"/>
                </a:solidFill>
                <a:latin typeface="Meiryo UI" panose="020B0604030504040204" pitchFamily="50" charset="-128"/>
                <a:ea typeface="Meiryo UI" panose="020B0604030504040204" pitchFamily="50" charset="-128"/>
              </a:rPr>
              <a:t/>
            </a:r>
            <a:br>
              <a:rPr lang="en-US" sz="1800" dirty="0" smtClean="0">
                <a:solidFill>
                  <a:srgbClr val="323F4F"/>
                </a:solidFill>
                <a:latin typeface="Meiryo UI" panose="020B0604030504040204" pitchFamily="50" charset="-128"/>
                <a:ea typeface="Meiryo UI" panose="020B0604030504040204" pitchFamily="50" charset="-128"/>
              </a:rPr>
            </a:br>
            <a:r>
              <a:rPr lang="en-US" sz="1800" dirty="0" smtClean="0">
                <a:solidFill>
                  <a:srgbClr val="323F4F"/>
                </a:solidFill>
                <a:latin typeface="Meiryo UI" panose="020B0604030504040204" pitchFamily="50" charset="-128"/>
                <a:ea typeface="Meiryo UI" panose="020B0604030504040204" pitchFamily="50" charset="-128"/>
              </a:rPr>
              <a:t>Docker® Hub/LXD Image Server </a:t>
            </a:r>
            <a:r>
              <a:rPr lang="en-US" sz="1800" dirty="0" err="1" smtClean="0">
                <a:solidFill>
                  <a:srgbClr val="323F4F"/>
                </a:solidFill>
                <a:latin typeface="Meiryo UI" panose="020B0604030504040204" pitchFamily="50" charset="-128"/>
                <a:ea typeface="Meiryo UI" panose="020B0604030504040204" pitchFamily="50" charset="-128"/>
              </a:rPr>
              <a:t>Registryからアプリをダウンロードしたりできます</a:t>
            </a:r>
            <a:r>
              <a:rPr lang="en-US" sz="1800" dirty="0">
                <a:solidFill>
                  <a:srgbClr val="323F4F"/>
                </a:solidFill>
                <a:latin typeface="Meiryo UI" panose="020B0604030504040204" pitchFamily="50" charset="-128"/>
                <a:ea typeface="Meiryo UI" panose="020B0604030504040204" pitchFamily="50" charset="-128"/>
              </a:rPr>
              <a:t>。</a:t>
            </a:r>
            <a:endParaRPr sz="2400" b="1" dirty="0">
              <a:solidFill>
                <a:srgbClr val="323F4F"/>
              </a:solidFill>
              <a:latin typeface="Meiryo UI" panose="020B0604030504040204" pitchFamily="50" charset="-128"/>
              <a:ea typeface="Meiryo UI" panose="020B0604030504040204" pitchFamily="50" charset="-128"/>
              <a:sym typeface="Arial"/>
            </a:endParaRPr>
          </a:p>
        </p:txBody>
      </p:sp>
      <p:pic>
        <p:nvPicPr>
          <p:cNvPr id="181" name="Google Shape;181;p17" descr="Image 7.png"/>
          <p:cNvPicPr preferRelativeResize="0"/>
          <p:nvPr/>
        </p:nvPicPr>
        <p:blipFill rotWithShape="1">
          <a:blip r:embed="rId3">
            <a:alphaModFix/>
          </a:blip>
          <a:srcRect t="2002"/>
          <a:stretch/>
        </p:blipFill>
        <p:spPr>
          <a:xfrm>
            <a:off x="1520015" y="3932473"/>
            <a:ext cx="5455848" cy="2628982"/>
          </a:xfrm>
          <a:prstGeom prst="roundRect">
            <a:avLst>
              <a:gd name="adj" fmla="val 0"/>
            </a:avLst>
          </a:prstGeom>
          <a:noFill/>
          <a:ln>
            <a:noFill/>
          </a:ln>
          <a:effectLst>
            <a:outerShdw blurRad="774700" dist="381000" dir="8100000" algn="tr" rotWithShape="0">
              <a:srgbClr val="09000C">
                <a:alpha val="40000"/>
              </a:srgbClr>
            </a:outerShdw>
          </a:effectLst>
        </p:spPr>
      </p:pic>
      <p:pic>
        <p:nvPicPr>
          <p:cNvPr id="182" name="Google Shape;182;p17" descr="Image 8.png"/>
          <p:cNvPicPr preferRelativeResize="0"/>
          <p:nvPr/>
        </p:nvPicPr>
        <p:blipFill rotWithShape="1">
          <a:blip r:embed="rId4">
            <a:alphaModFix/>
          </a:blip>
          <a:srcRect/>
          <a:stretch/>
        </p:blipFill>
        <p:spPr>
          <a:xfrm>
            <a:off x="6444567" y="4373262"/>
            <a:ext cx="3968163" cy="2484738"/>
          </a:xfrm>
          <a:prstGeom prst="roundRect">
            <a:avLst>
              <a:gd name="adj" fmla="val 0"/>
            </a:avLst>
          </a:prstGeom>
          <a:noFill/>
          <a:ln>
            <a:noFill/>
          </a:ln>
          <a:effectLst>
            <a:outerShdw blurRad="774700" dist="381000" dir="8100000" algn="tr" rotWithShape="0">
              <a:srgbClr val="09000C">
                <a:alpha val="40000"/>
              </a:srgbClr>
            </a:outerShdw>
          </a:effectLst>
        </p:spPr>
      </p:pic>
      <p:pic>
        <p:nvPicPr>
          <p:cNvPr id="183" name="Google Shape;183;p17"/>
          <p:cNvPicPr preferRelativeResize="0"/>
          <p:nvPr/>
        </p:nvPicPr>
        <p:blipFill rotWithShape="1">
          <a:blip r:embed="rId5">
            <a:alphaModFix/>
          </a:blip>
          <a:srcRect/>
          <a:stretch/>
        </p:blipFill>
        <p:spPr>
          <a:xfrm>
            <a:off x="1235062" y="1707040"/>
            <a:ext cx="1315634" cy="1317693"/>
          </a:xfrm>
          <a:prstGeom prst="roundRect">
            <a:avLst>
              <a:gd name="adj" fmla="val 0"/>
            </a:avLst>
          </a:prstGeom>
          <a:noFill/>
          <a:ln>
            <a:noFill/>
          </a:ln>
          <a:effectLst>
            <a:outerShdw blurRad="774700" dist="381000" dir="8100000" algn="tr" rotWithShape="0">
              <a:srgbClr val="09000C">
                <a:alpha val="40000"/>
              </a:srgbClr>
            </a:outerShdw>
          </a:effectLst>
        </p:spPr>
      </p:pic>
    </p:spTree>
    <p:extLst>
      <p:ext uri="{BB962C8B-B14F-4D97-AF65-F5344CB8AC3E}">
        <p14:creationId xmlns:p14="http://schemas.microsoft.com/office/powerpoint/2010/main" val="1782488510"/>
      </p:ext>
    </p:extLst>
  </p:cSld>
  <p:clrMapOvr>
    <a:masterClrMapping/>
  </p:clrMapOvr>
  <p:transition spd="med">
    <p:fade thruBlk="1"/>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18"/>
          <p:cNvSpPr/>
          <p:nvPr/>
        </p:nvSpPr>
        <p:spPr>
          <a:xfrm>
            <a:off x="8795430" y="2036198"/>
            <a:ext cx="2751376" cy="3295774"/>
          </a:xfrm>
          <a:prstGeom prst="rect">
            <a:avLst/>
          </a:prstGeom>
          <a:noFill/>
          <a:ln>
            <a:noFill/>
          </a:ln>
        </p:spPr>
        <p:txBody>
          <a:bodyPr spcFirstLastPara="1" wrap="square" lIns="91425" tIns="45700" rIns="91425" bIns="45700" anchor="t" anchorCtr="0">
            <a:noAutofit/>
          </a:bodyPr>
          <a:lstStyle/>
          <a:p>
            <a:pPr marL="0" marR="0" lvl="0" indent="0" algn="l" rtl="0">
              <a:lnSpc>
                <a:spcPct val="130000"/>
              </a:lnSpc>
              <a:spcBef>
                <a:spcPts val="0"/>
              </a:spcBef>
              <a:spcAft>
                <a:spcPts val="0"/>
              </a:spcAft>
              <a:buNone/>
            </a:pPr>
            <a:r>
              <a:rPr lang="ja-JP" altLang="en-US" sz="1800" dirty="0">
                <a:solidFill>
                  <a:srgbClr val="323F4F"/>
                </a:solidFill>
                <a:latin typeface="Meiryo UI" panose="020B0604030504040204" pitchFamily="50" charset="-128"/>
                <a:ea typeface="Meiryo UI" panose="020B0604030504040204" pitchFamily="50" charset="-128"/>
              </a:rPr>
              <a:t>ノートパソコン</a:t>
            </a:r>
            <a:r>
              <a:rPr lang="en-US" sz="1800" dirty="0" smtClean="0">
                <a:solidFill>
                  <a:srgbClr val="323F4F"/>
                </a:solidFill>
                <a:latin typeface="Meiryo UI" panose="020B0604030504040204" pitchFamily="50" charset="-128"/>
                <a:ea typeface="Meiryo UI" panose="020B0604030504040204" pitchFamily="50" charset="-128"/>
              </a:rPr>
              <a:t>や携帯電話などデバイスが異なる場合</a:t>
            </a:r>
            <a:r>
              <a:rPr lang="en-US" sz="1800" dirty="0">
                <a:solidFill>
                  <a:srgbClr val="323F4F"/>
                </a:solidFill>
                <a:latin typeface="Meiryo UI" panose="020B0604030504040204" pitchFamily="50" charset="-128"/>
                <a:ea typeface="Meiryo UI" panose="020B0604030504040204" pitchFamily="50" charset="-128"/>
              </a:rPr>
              <a:t>、1</a:t>
            </a:r>
            <a:r>
              <a:rPr lang="en-US" sz="1800" dirty="0" smtClean="0">
                <a:solidFill>
                  <a:srgbClr val="323F4F"/>
                </a:solidFill>
                <a:latin typeface="Meiryo UI" panose="020B0604030504040204" pitchFamily="50" charset="-128"/>
                <a:ea typeface="Meiryo UI" panose="020B0604030504040204" pitchFamily="50" charset="-128"/>
              </a:rPr>
              <a:t>つのデバイスでファイルが変更され</a:t>
            </a:r>
            <a:r>
              <a:rPr lang="ja-JP" altLang="en-US" sz="1800" dirty="0" smtClean="0">
                <a:solidFill>
                  <a:srgbClr val="323F4F"/>
                </a:solidFill>
                <a:latin typeface="Meiryo UI" panose="020B0604030504040204" pitchFamily="50" charset="-128"/>
                <a:ea typeface="Meiryo UI" panose="020B0604030504040204" pitchFamily="50" charset="-128"/>
              </a:rPr>
              <a:t>ると</a:t>
            </a:r>
            <a:r>
              <a:rPr lang="en-US" sz="1800" dirty="0" smtClean="0">
                <a:solidFill>
                  <a:srgbClr val="323F4F"/>
                </a:solidFill>
                <a:latin typeface="Meiryo UI" panose="020B0604030504040204" pitchFamily="50" charset="-128"/>
                <a:ea typeface="Meiryo UI" panose="020B0604030504040204" pitchFamily="50" charset="-128"/>
              </a:rPr>
              <a:t>、</a:t>
            </a:r>
            <a:r>
              <a:rPr lang="en-US" sz="1800" dirty="0" err="1" smtClean="0">
                <a:solidFill>
                  <a:srgbClr val="323F4F"/>
                </a:solidFill>
                <a:latin typeface="Meiryo UI" panose="020B0604030504040204" pitchFamily="50" charset="-128"/>
                <a:ea typeface="Meiryo UI" panose="020B0604030504040204" pitchFamily="50" charset="-128"/>
              </a:rPr>
              <a:t>変更されたファイルは他のデバイスに</a:t>
            </a:r>
            <a:r>
              <a:rPr lang="ja-JP" altLang="en-US" sz="1800" dirty="0" smtClean="0">
                <a:solidFill>
                  <a:srgbClr val="323F4F"/>
                </a:solidFill>
                <a:latin typeface="Meiryo UI" panose="020B0604030504040204" pitchFamily="50" charset="-128"/>
                <a:ea typeface="Meiryo UI" panose="020B0604030504040204" pitchFamily="50" charset="-128"/>
              </a:rPr>
              <a:t>も</a:t>
            </a:r>
            <a:r>
              <a:rPr lang="en-US" sz="1800" dirty="0" err="1" smtClean="0">
                <a:solidFill>
                  <a:srgbClr val="323F4F"/>
                </a:solidFill>
                <a:latin typeface="Meiryo UI" panose="020B0604030504040204" pitchFamily="50" charset="-128"/>
                <a:ea typeface="Meiryo UI" panose="020B0604030504040204" pitchFamily="50" charset="-128"/>
              </a:rPr>
              <a:t>自動的に同期されます</a:t>
            </a:r>
            <a:r>
              <a:rPr lang="en-US" sz="1800" dirty="0">
                <a:solidFill>
                  <a:srgbClr val="323F4F"/>
                </a:solidFill>
                <a:latin typeface="Meiryo UI" panose="020B0604030504040204" pitchFamily="50" charset="-128"/>
                <a:ea typeface="Meiryo UI" panose="020B0604030504040204" pitchFamily="50" charset="-128"/>
              </a:rPr>
              <a:t>。</a:t>
            </a:r>
            <a:endParaRPr dirty="0">
              <a:latin typeface="Meiryo UI" panose="020B0604030504040204" pitchFamily="50" charset="-128"/>
              <a:ea typeface="Meiryo UI" panose="020B0604030504040204" pitchFamily="50" charset="-128"/>
            </a:endParaRPr>
          </a:p>
        </p:txBody>
      </p:sp>
      <p:sp>
        <p:nvSpPr>
          <p:cNvPr id="190" name="Google Shape;190;p18"/>
          <p:cNvSpPr/>
          <p:nvPr/>
        </p:nvSpPr>
        <p:spPr>
          <a:xfrm>
            <a:off x="3375580" y="5280031"/>
            <a:ext cx="5419850" cy="1532727"/>
          </a:xfrm>
          <a:prstGeom prst="rect">
            <a:avLst/>
          </a:prstGeom>
          <a:noFill/>
          <a:ln>
            <a:noFill/>
          </a:ln>
        </p:spPr>
        <p:txBody>
          <a:bodyPr spcFirstLastPara="1" wrap="square" lIns="91425" tIns="45700" rIns="91425" bIns="45700" anchor="t" anchorCtr="0">
            <a:noAutofit/>
          </a:bodyPr>
          <a:lstStyle/>
          <a:p>
            <a:pPr marL="0" marR="0" lvl="0" indent="0" algn="l" rtl="0">
              <a:lnSpc>
                <a:spcPct val="130000"/>
              </a:lnSpc>
              <a:spcBef>
                <a:spcPts val="0"/>
              </a:spcBef>
              <a:spcAft>
                <a:spcPts val="0"/>
              </a:spcAft>
              <a:buNone/>
            </a:pPr>
            <a:r>
              <a:rPr lang="en-US" sz="1800" dirty="0">
                <a:solidFill>
                  <a:srgbClr val="323F4F"/>
                </a:solidFill>
                <a:latin typeface="Meiryo UI" panose="020B0604030504040204" pitchFamily="50" charset="-128"/>
                <a:ea typeface="Meiryo UI" panose="020B0604030504040204" pitchFamily="50" charset="-128"/>
              </a:rPr>
              <a:t>チームメンバーが共同作業して通信する場合、ファイルをすべてのメンバーのバインディングデバイスに自動的にプッシュできるため、ワークフローが高速化され、共同作業がスムーズになります。</a:t>
            </a:r>
            <a:endParaRPr sz="1800" dirty="0">
              <a:solidFill>
                <a:srgbClr val="323F4F"/>
              </a:solidFill>
              <a:latin typeface="Meiryo UI" panose="020B0604030504040204" pitchFamily="50" charset="-128"/>
              <a:ea typeface="Meiryo UI" panose="020B0604030504040204" pitchFamily="50" charset="-128"/>
              <a:sym typeface="Arial"/>
            </a:endParaRPr>
          </a:p>
        </p:txBody>
      </p:sp>
      <p:pic>
        <p:nvPicPr>
          <p:cNvPr id="191" name="Google Shape;191;p18"/>
          <p:cNvPicPr preferRelativeResize="0"/>
          <p:nvPr/>
        </p:nvPicPr>
        <p:blipFill rotWithShape="1">
          <a:blip r:embed="rId3">
            <a:alphaModFix/>
          </a:blip>
          <a:srcRect/>
          <a:stretch/>
        </p:blipFill>
        <p:spPr>
          <a:xfrm>
            <a:off x="964266" y="4478398"/>
            <a:ext cx="2298356" cy="2088838"/>
          </a:xfrm>
          <a:prstGeom prst="rect">
            <a:avLst/>
          </a:prstGeom>
          <a:noFill/>
          <a:ln>
            <a:noFill/>
          </a:ln>
        </p:spPr>
      </p:pic>
      <p:sp>
        <p:nvSpPr>
          <p:cNvPr id="192" name="Google Shape;192;p18"/>
          <p:cNvSpPr txBox="1">
            <a:spLocks noGrp="1"/>
          </p:cNvSpPr>
          <p:nvPr>
            <p:ph type="title"/>
          </p:nvPr>
        </p:nvSpPr>
        <p:spPr>
          <a:xfrm>
            <a:off x="2396690" y="365125"/>
            <a:ext cx="11364228"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4400"/>
              <a:buFont typeface="Microsoft JhengHei"/>
              <a:buNone/>
            </a:pPr>
            <a:r>
              <a:rPr lang="en-US" dirty="0" err="1">
                <a:latin typeface="Meiryo UI" panose="020B0604030504040204" pitchFamily="50" charset="-128"/>
                <a:ea typeface="Meiryo UI" panose="020B0604030504040204" pitchFamily="50" charset="-128"/>
              </a:rPr>
              <a:t>Qsync、</a:t>
            </a:r>
            <a:r>
              <a:rPr lang="en-US" dirty="0" err="1" smtClean="0">
                <a:latin typeface="Meiryo UI" panose="020B0604030504040204" pitchFamily="50" charset="-128"/>
                <a:ea typeface="Meiryo UI" panose="020B0604030504040204" pitchFamily="50" charset="-128"/>
              </a:rPr>
              <a:t>個人およびチーム向けの</a:t>
            </a:r>
            <a:r>
              <a:rPr lang="en-US" dirty="0" smtClean="0">
                <a:latin typeface="Meiryo UI" panose="020B0604030504040204" pitchFamily="50" charset="-128"/>
                <a:ea typeface="Meiryo UI" panose="020B0604030504040204" pitchFamily="50" charset="-128"/>
              </a:rPr>
              <a:t/>
            </a:r>
            <a:br>
              <a:rPr lang="en-US" dirty="0" smtClean="0">
                <a:latin typeface="Meiryo UI" panose="020B0604030504040204" pitchFamily="50" charset="-128"/>
                <a:ea typeface="Meiryo UI" panose="020B0604030504040204" pitchFamily="50" charset="-128"/>
              </a:rPr>
            </a:br>
            <a:r>
              <a:rPr lang="en-US" dirty="0" err="1" smtClean="0">
                <a:latin typeface="Meiryo UI" panose="020B0604030504040204" pitchFamily="50" charset="-128"/>
                <a:ea typeface="Meiryo UI" panose="020B0604030504040204" pitchFamily="50" charset="-128"/>
              </a:rPr>
              <a:t>クロスデバイスファイル同期</a:t>
            </a:r>
            <a:endParaRPr dirty="0">
              <a:latin typeface="Meiryo UI" panose="020B0604030504040204" pitchFamily="50" charset="-128"/>
              <a:ea typeface="Meiryo UI" panose="020B0604030504040204" pitchFamily="50" charset="-128"/>
            </a:endParaRPr>
          </a:p>
        </p:txBody>
      </p:sp>
      <p:pic>
        <p:nvPicPr>
          <p:cNvPr id="193" name="Google Shape;193;p18"/>
          <p:cNvPicPr preferRelativeResize="0"/>
          <p:nvPr/>
        </p:nvPicPr>
        <p:blipFill rotWithShape="1">
          <a:blip r:embed="rId4">
            <a:alphaModFix/>
          </a:blip>
          <a:srcRect/>
          <a:stretch/>
        </p:blipFill>
        <p:spPr>
          <a:xfrm>
            <a:off x="830716" y="1954464"/>
            <a:ext cx="7810875" cy="3134741"/>
          </a:xfrm>
          <a:prstGeom prst="rect">
            <a:avLst/>
          </a:prstGeom>
          <a:noFill/>
          <a:ln>
            <a:noFill/>
          </a:ln>
        </p:spPr>
      </p:pic>
      <p:pic>
        <p:nvPicPr>
          <p:cNvPr id="194" name="Google Shape;194;p18"/>
          <p:cNvPicPr preferRelativeResize="0"/>
          <p:nvPr/>
        </p:nvPicPr>
        <p:blipFill rotWithShape="1">
          <a:blip r:embed="rId5">
            <a:alphaModFix/>
          </a:blip>
          <a:srcRect/>
          <a:stretch/>
        </p:blipFill>
        <p:spPr>
          <a:xfrm>
            <a:off x="676877" y="499516"/>
            <a:ext cx="1536682" cy="1536682"/>
          </a:xfrm>
          <a:prstGeom prst="roundRect">
            <a:avLst>
              <a:gd name="adj" fmla="val 0"/>
            </a:avLst>
          </a:prstGeom>
          <a:noFill/>
          <a:ln>
            <a:noFill/>
          </a:ln>
          <a:effectLst>
            <a:outerShdw blurRad="774700" dist="381000" dir="8100000" algn="tr" rotWithShape="0">
              <a:srgbClr val="09000C">
                <a:alpha val="40000"/>
              </a:srgbClr>
            </a:outerShdw>
          </a:effectLst>
        </p:spPr>
      </p:pic>
    </p:spTree>
    <p:extLst>
      <p:ext uri="{BB962C8B-B14F-4D97-AF65-F5344CB8AC3E}">
        <p14:creationId xmlns:p14="http://schemas.microsoft.com/office/powerpoint/2010/main" val="1198480804"/>
      </p:ext>
    </p:extLst>
  </p:cSld>
  <p:clrMapOvr>
    <a:masterClrMapping/>
  </p:clrMapOvr>
  <p:transition spd="med">
    <p:fade thruBlk="1"/>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2"/>
        <p:cNvGrpSpPr/>
        <p:nvPr/>
      </p:nvGrpSpPr>
      <p:grpSpPr>
        <a:xfrm>
          <a:off x="0" y="0"/>
          <a:ext cx="0" cy="0"/>
          <a:chOff x="0" y="0"/>
          <a:chExt cx="0" cy="0"/>
        </a:xfrm>
      </p:grpSpPr>
      <p:sp>
        <p:nvSpPr>
          <p:cNvPr id="53" name="Google Shape;53;p10"/>
          <p:cNvSpPr/>
          <p:nvPr/>
        </p:nvSpPr>
        <p:spPr>
          <a:xfrm>
            <a:off x="6596592" y="4685597"/>
            <a:ext cx="4901826" cy="335462"/>
          </a:xfrm>
          <a:prstGeom prst="rect">
            <a:avLst/>
          </a:prstGeom>
          <a:solidFill>
            <a:srgbClr val="05FFD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54" name="Google Shape;54;p10"/>
          <p:cNvSpPr txBox="1">
            <a:spLocks noGrp="1"/>
          </p:cNvSpPr>
          <p:nvPr>
            <p:ph type="title"/>
          </p:nvPr>
        </p:nvSpPr>
        <p:spPr>
          <a:xfrm>
            <a:off x="413886" y="365125"/>
            <a:ext cx="1160133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4400"/>
              <a:buFont typeface="Arial"/>
              <a:buNone/>
            </a:pPr>
            <a:r>
              <a:rPr lang="en-US" dirty="0" err="1">
                <a:latin typeface="Meiryo UI" panose="020B0604030504040204" pitchFamily="50" charset="-128"/>
                <a:ea typeface="Meiryo UI" panose="020B0604030504040204" pitchFamily="50" charset="-128"/>
                <a:cs typeface="Arial"/>
                <a:sym typeface="Arial"/>
              </a:rPr>
              <a:t>SSD</a:t>
            </a:r>
            <a:r>
              <a:rPr lang="en-US" dirty="0" err="1" smtClean="0">
                <a:latin typeface="Meiryo UI" panose="020B0604030504040204" pitchFamily="50" charset="-128"/>
                <a:ea typeface="Meiryo UI" panose="020B0604030504040204" pitchFamily="50" charset="-128"/>
                <a:cs typeface="Arial"/>
                <a:sym typeface="Arial"/>
              </a:rPr>
              <a:t>の価格</a:t>
            </a:r>
            <a:r>
              <a:rPr lang="ja-JP" altLang="en-US" dirty="0" smtClean="0">
                <a:latin typeface="Meiryo UI" panose="020B0604030504040204" pitchFamily="50" charset="-128"/>
                <a:ea typeface="Meiryo UI" panose="020B0604030504040204" pitchFamily="50" charset="-128"/>
                <a:cs typeface="Arial"/>
                <a:sym typeface="Arial"/>
              </a:rPr>
              <a:t>下落が</a:t>
            </a:r>
            <a:r>
              <a:rPr lang="en-US" dirty="0" err="1" smtClean="0">
                <a:latin typeface="Meiryo UI" panose="020B0604030504040204" pitchFamily="50" charset="-128"/>
                <a:ea typeface="Meiryo UI" panose="020B0604030504040204" pitchFamily="50" charset="-128"/>
                <a:cs typeface="Arial"/>
                <a:sym typeface="Arial"/>
              </a:rPr>
              <a:t>予想され</a:t>
            </a:r>
            <a:r>
              <a:rPr lang="en-US" dirty="0" smtClean="0">
                <a:latin typeface="Meiryo UI" panose="020B0604030504040204" pitchFamily="50" charset="-128"/>
                <a:ea typeface="Meiryo UI" panose="020B0604030504040204" pitchFamily="50" charset="-128"/>
                <a:cs typeface="Arial"/>
                <a:sym typeface="Arial"/>
              </a:rPr>
              <a:t>、</a:t>
            </a:r>
            <a:r>
              <a:rPr lang="en-US" altLang="ja-JP" dirty="0" smtClean="0">
                <a:latin typeface="Meiryo UI" panose="020B0604030504040204" pitchFamily="50" charset="-128"/>
                <a:ea typeface="Meiryo UI" panose="020B0604030504040204" pitchFamily="50" charset="-128"/>
                <a:cs typeface="Arial"/>
                <a:sym typeface="Arial"/>
              </a:rPr>
              <a:t/>
            </a:r>
            <a:br>
              <a:rPr lang="en-US" altLang="ja-JP" dirty="0" smtClean="0">
                <a:latin typeface="Meiryo UI" panose="020B0604030504040204" pitchFamily="50" charset="-128"/>
                <a:ea typeface="Meiryo UI" panose="020B0604030504040204" pitchFamily="50" charset="-128"/>
                <a:cs typeface="Arial"/>
                <a:sym typeface="Arial"/>
              </a:rPr>
            </a:br>
            <a:r>
              <a:rPr lang="en-US" dirty="0" err="1" smtClean="0">
                <a:latin typeface="Meiryo UI" panose="020B0604030504040204" pitchFamily="50" charset="-128"/>
                <a:ea typeface="Meiryo UI" panose="020B0604030504040204" pitchFamily="50" charset="-128"/>
                <a:cs typeface="Arial"/>
                <a:sym typeface="Arial"/>
              </a:rPr>
              <a:t>ストレージ</a:t>
            </a:r>
            <a:r>
              <a:rPr lang="ja-JP" altLang="en-US" dirty="0" smtClean="0">
                <a:latin typeface="Meiryo UI" panose="020B0604030504040204" pitchFamily="50" charset="-128"/>
                <a:ea typeface="Meiryo UI" panose="020B0604030504040204" pitchFamily="50" charset="-128"/>
                <a:cs typeface="Arial"/>
                <a:sym typeface="Arial"/>
              </a:rPr>
              <a:t>の性能向上は今</a:t>
            </a:r>
            <a:endParaRPr dirty="0"/>
          </a:p>
        </p:txBody>
      </p:sp>
      <p:sp>
        <p:nvSpPr>
          <p:cNvPr id="55" name="Google Shape;55;p10"/>
          <p:cNvSpPr txBox="1"/>
          <p:nvPr/>
        </p:nvSpPr>
        <p:spPr>
          <a:xfrm>
            <a:off x="9430396" y="5075748"/>
            <a:ext cx="2293174" cy="327258"/>
          </a:xfrm>
          <a:prstGeom prst="rect">
            <a:avLst/>
          </a:prstGeom>
          <a:noFill/>
          <a:ln>
            <a:noFill/>
          </a:ln>
        </p:spPr>
        <p:txBody>
          <a:bodyPr spcFirstLastPara="1" wrap="square" lIns="121900" tIns="121900" rIns="121900" bIns="121900" anchor="ctr" anchorCtr="0">
            <a:noAutofit/>
          </a:bodyPr>
          <a:lstStyle/>
          <a:p>
            <a:pPr marL="0" marR="0" lvl="0" indent="0" algn="l" rtl="0">
              <a:lnSpc>
                <a:spcPct val="130000"/>
              </a:lnSpc>
              <a:spcBef>
                <a:spcPts val="800"/>
              </a:spcBef>
              <a:spcAft>
                <a:spcPts val="0"/>
              </a:spcAft>
              <a:buClr>
                <a:schemeClr val="dk1"/>
              </a:buClr>
              <a:buSzPts val="1200"/>
              <a:buFont typeface="Lato"/>
              <a:buNone/>
            </a:pPr>
            <a:r>
              <a:rPr lang="en-US" sz="1100" dirty="0" err="1" smtClean="0">
                <a:solidFill>
                  <a:schemeClr val="dk1"/>
                </a:solidFill>
                <a:latin typeface="Meiryo UI" panose="020B0604030504040204" pitchFamily="50" charset="-128"/>
                <a:ea typeface="Meiryo UI" panose="020B0604030504040204" pitchFamily="50" charset="-128"/>
              </a:rPr>
              <a:t>出典</a:t>
            </a:r>
            <a:r>
              <a:rPr lang="en-US" sz="1100" dirty="0" smtClean="0">
                <a:solidFill>
                  <a:schemeClr val="dk1"/>
                </a:solidFill>
                <a:latin typeface="Meiryo UI" panose="020B0604030504040204" pitchFamily="50" charset="-128"/>
                <a:ea typeface="Meiryo UI" panose="020B0604030504040204" pitchFamily="50" charset="-128"/>
              </a:rPr>
              <a:t>: </a:t>
            </a:r>
            <a:r>
              <a:rPr lang="en-US" sz="1100" dirty="0" err="1" smtClean="0">
                <a:solidFill>
                  <a:schemeClr val="dk1"/>
                </a:solidFill>
                <a:latin typeface="Meiryo UI" panose="020B0604030504040204" pitchFamily="50" charset="-128"/>
                <a:ea typeface="Meiryo UI" panose="020B0604030504040204" pitchFamily="50" charset="-128"/>
              </a:rPr>
              <a:t>TrendForce</a:t>
            </a:r>
            <a:r>
              <a:rPr lang="en-US" sz="1100" dirty="0" smtClean="0">
                <a:solidFill>
                  <a:schemeClr val="dk1"/>
                </a:solidFill>
                <a:latin typeface="Meiryo UI" panose="020B0604030504040204" pitchFamily="50" charset="-128"/>
                <a:ea typeface="Meiryo UI" panose="020B0604030504040204" pitchFamily="50" charset="-128"/>
              </a:rPr>
              <a:t>, 2022.06</a:t>
            </a:r>
            <a:endParaRPr sz="1100" b="0" i="0" u="none" strike="noStrike" cap="none" dirty="0">
              <a:solidFill>
                <a:schemeClr val="dk1"/>
              </a:solidFill>
              <a:latin typeface="Meiryo UI" panose="020B0604030504040204" pitchFamily="50" charset="-128"/>
              <a:ea typeface="Meiryo UI" panose="020B0604030504040204" pitchFamily="50" charset="-128"/>
              <a:sym typeface="Arial"/>
            </a:endParaRPr>
          </a:p>
        </p:txBody>
      </p:sp>
      <p:sp>
        <p:nvSpPr>
          <p:cNvPr id="56" name="Google Shape;56;p10"/>
          <p:cNvSpPr/>
          <p:nvPr/>
        </p:nvSpPr>
        <p:spPr>
          <a:xfrm>
            <a:off x="551336" y="2132237"/>
            <a:ext cx="10123290" cy="46166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dirty="0" err="1">
                <a:solidFill>
                  <a:schemeClr val="dk1"/>
                </a:solidFill>
                <a:latin typeface="Meiryo UI" panose="020B0604030504040204" pitchFamily="50" charset="-128"/>
                <a:ea typeface="Meiryo UI" panose="020B0604030504040204" pitchFamily="50" charset="-128"/>
              </a:rPr>
              <a:t>SSD</a:t>
            </a:r>
            <a:r>
              <a:rPr lang="en-US" sz="2400" b="1" dirty="0" err="1" smtClean="0">
                <a:solidFill>
                  <a:schemeClr val="dk1"/>
                </a:solidFill>
                <a:latin typeface="Meiryo UI" panose="020B0604030504040204" pitchFamily="50" charset="-128"/>
                <a:ea typeface="Meiryo UI" panose="020B0604030504040204" pitchFamily="50" charset="-128"/>
              </a:rPr>
              <a:t>が普及</a:t>
            </a:r>
            <a:r>
              <a:rPr lang="ja-JP" altLang="en-US" sz="2400" b="1" dirty="0" smtClean="0">
                <a:solidFill>
                  <a:schemeClr val="dk1"/>
                </a:solidFill>
                <a:latin typeface="Meiryo UI" panose="020B0604030504040204" pitchFamily="50" charset="-128"/>
                <a:ea typeface="Meiryo UI" panose="020B0604030504040204" pitchFamily="50" charset="-128"/>
              </a:rPr>
              <a:t>に伴い、</a:t>
            </a:r>
            <a:r>
              <a:rPr lang="en-US" sz="2400" b="1" dirty="0" err="1" smtClean="0">
                <a:solidFill>
                  <a:schemeClr val="dk1"/>
                </a:solidFill>
                <a:latin typeface="Meiryo UI" panose="020B0604030504040204" pitchFamily="50" charset="-128"/>
                <a:ea typeface="Meiryo UI" panose="020B0604030504040204" pitchFamily="50" charset="-128"/>
              </a:rPr>
              <a:t>今すぐアップグレード</a:t>
            </a:r>
            <a:r>
              <a:rPr lang="ja-JP" altLang="en-US" sz="2400" b="1" dirty="0" smtClean="0">
                <a:solidFill>
                  <a:schemeClr val="dk1"/>
                </a:solidFill>
                <a:latin typeface="Meiryo UI" panose="020B0604030504040204" pitchFamily="50" charset="-128"/>
                <a:ea typeface="Meiryo UI" panose="020B0604030504040204" pitchFamily="50" charset="-128"/>
              </a:rPr>
              <a:t>を</a:t>
            </a:r>
            <a:r>
              <a:rPr lang="en-US" sz="2400" b="1" dirty="0" smtClean="0">
                <a:solidFill>
                  <a:schemeClr val="dk1"/>
                </a:solidFill>
                <a:latin typeface="Meiryo UI" panose="020B0604030504040204" pitchFamily="50" charset="-128"/>
                <a:ea typeface="Meiryo UI" panose="020B0604030504040204" pitchFamily="50" charset="-128"/>
              </a:rPr>
              <a:t>！</a:t>
            </a:r>
            <a:endParaRPr sz="2400" b="1" dirty="0">
              <a:solidFill>
                <a:schemeClr val="dk1"/>
              </a:solidFill>
              <a:latin typeface="Meiryo UI" panose="020B0604030504040204" pitchFamily="50" charset="-128"/>
              <a:ea typeface="Meiryo UI" panose="020B0604030504040204" pitchFamily="50" charset="-128"/>
              <a:sym typeface="Arial"/>
            </a:endParaRPr>
          </a:p>
        </p:txBody>
      </p:sp>
      <p:sp>
        <p:nvSpPr>
          <p:cNvPr id="57" name="Google Shape;57;p10"/>
          <p:cNvSpPr/>
          <p:nvPr/>
        </p:nvSpPr>
        <p:spPr>
          <a:xfrm>
            <a:off x="551336" y="2692255"/>
            <a:ext cx="5490106" cy="1200329"/>
          </a:xfrm>
          <a:prstGeom prst="rect">
            <a:avLst/>
          </a:prstGeom>
          <a:noFill/>
          <a:ln>
            <a:noFill/>
          </a:ln>
        </p:spPr>
        <p:txBody>
          <a:bodyPr spcFirstLastPara="1" wrap="square" lIns="91425" tIns="45700" rIns="91425" bIns="45700" anchor="t" anchorCtr="0">
            <a:noAutofit/>
          </a:bodyPr>
          <a:lstStyle/>
          <a:p>
            <a:pPr lvl="0"/>
            <a:r>
              <a:rPr lang="en-US" sz="1800" dirty="0">
                <a:solidFill>
                  <a:schemeClr val="dk1"/>
                </a:solidFill>
                <a:latin typeface="Meiryo UI" panose="020B0604030504040204" pitchFamily="50" charset="-128"/>
                <a:ea typeface="Meiryo UI" panose="020B0604030504040204" pitchFamily="50" charset="-128"/>
              </a:rPr>
              <a:t>SSD</a:t>
            </a:r>
            <a:r>
              <a:rPr lang="en-US" sz="1800" dirty="0" smtClean="0">
                <a:solidFill>
                  <a:schemeClr val="dk1"/>
                </a:solidFill>
                <a:latin typeface="Meiryo UI" panose="020B0604030504040204" pitchFamily="50" charset="-128"/>
                <a:ea typeface="Meiryo UI" panose="020B0604030504040204" pitchFamily="50" charset="-128"/>
              </a:rPr>
              <a:t>の</a:t>
            </a:r>
            <a:r>
              <a:rPr lang="en-US" altLang="ja-JP" sz="1800" dirty="0">
                <a:solidFill>
                  <a:schemeClr val="dk1"/>
                </a:solidFill>
                <a:latin typeface="Meiryo UI" panose="020B0604030504040204" pitchFamily="50" charset="-128"/>
                <a:ea typeface="Meiryo UI" panose="020B0604030504040204" pitchFamily="50" charset="-128"/>
              </a:rPr>
              <a:t>1GBあたりの</a:t>
            </a:r>
            <a:r>
              <a:rPr lang="en-US" sz="1800" dirty="0" smtClean="0">
                <a:solidFill>
                  <a:schemeClr val="dk1"/>
                </a:solidFill>
                <a:latin typeface="Meiryo UI" panose="020B0604030504040204" pitchFamily="50" charset="-128"/>
                <a:ea typeface="Meiryo UI" panose="020B0604030504040204" pitchFamily="50" charset="-128"/>
              </a:rPr>
              <a:t>ストレージコストは下がり続け</a:t>
            </a:r>
            <a:r>
              <a:rPr lang="en-US" sz="1800" dirty="0">
                <a:solidFill>
                  <a:schemeClr val="dk1"/>
                </a:solidFill>
                <a:latin typeface="Meiryo UI" panose="020B0604030504040204" pitchFamily="50" charset="-128"/>
                <a:ea typeface="Meiryo UI" panose="020B0604030504040204" pitchFamily="50" charset="-128"/>
              </a:rPr>
              <a:t>、ストレージ容量は増え続けています。さらに、SSD</a:t>
            </a:r>
            <a:r>
              <a:rPr lang="en-US" sz="1800" dirty="0" smtClean="0">
                <a:solidFill>
                  <a:schemeClr val="dk1"/>
                </a:solidFill>
                <a:latin typeface="Meiryo UI" panose="020B0604030504040204" pitchFamily="50" charset="-128"/>
                <a:ea typeface="Meiryo UI" panose="020B0604030504040204" pitchFamily="50" charset="-128"/>
              </a:rPr>
              <a:t>は従来のハード</a:t>
            </a:r>
            <a:r>
              <a:rPr lang="ja-JP" altLang="en-US" sz="1800" dirty="0" smtClean="0">
                <a:solidFill>
                  <a:schemeClr val="dk1"/>
                </a:solidFill>
                <a:latin typeface="Meiryo UI" panose="020B0604030504040204" pitchFamily="50" charset="-128"/>
                <a:ea typeface="Meiryo UI" panose="020B0604030504040204" pitchFamily="50" charset="-128"/>
              </a:rPr>
              <a:t>ディスク</a:t>
            </a:r>
            <a:r>
              <a:rPr lang="en-US" sz="1800" dirty="0" err="1" smtClean="0">
                <a:solidFill>
                  <a:schemeClr val="dk1"/>
                </a:solidFill>
                <a:latin typeface="Meiryo UI" panose="020B0604030504040204" pitchFamily="50" charset="-128"/>
                <a:ea typeface="Meiryo UI" panose="020B0604030504040204" pitchFamily="50" charset="-128"/>
              </a:rPr>
              <a:t>と比較して</a:t>
            </a:r>
            <a:r>
              <a:rPr lang="ja-JP" altLang="en-US" sz="1800" dirty="0" smtClean="0">
                <a:solidFill>
                  <a:schemeClr val="dk1"/>
                </a:solidFill>
                <a:latin typeface="Meiryo UI" panose="020B0604030504040204" pitchFamily="50" charset="-128"/>
                <a:ea typeface="Meiryo UI" panose="020B0604030504040204" pitchFamily="50" charset="-128"/>
              </a:rPr>
              <a:t>、より</a:t>
            </a:r>
            <a:r>
              <a:rPr lang="en-US" sz="1800" dirty="0" err="1" smtClean="0">
                <a:solidFill>
                  <a:schemeClr val="dk1"/>
                </a:solidFill>
                <a:latin typeface="Meiryo UI" panose="020B0604030504040204" pitchFamily="50" charset="-128"/>
                <a:ea typeface="Meiryo UI" panose="020B0604030504040204" pitchFamily="50" charset="-128"/>
              </a:rPr>
              <a:t>優れたストレージ</a:t>
            </a:r>
            <a:r>
              <a:rPr lang="ja-JP" altLang="en-US" sz="1800" dirty="0" smtClean="0">
                <a:solidFill>
                  <a:schemeClr val="dk1"/>
                </a:solidFill>
                <a:latin typeface="Meiryo UI" panose="020B0604030504040204" pitchFamily="50" charset="-128"/>
                <a:ea typeface="Meiryo UI" panose="020B0604030504040204" pitchFamily="50" charset="-128"/>
              </a:rPr>
              <a:t>性能を持っています。</a:t>
            </a:r>
            <a:endParaRPr sz="1800" dirty="0">
              <a:solidFill>
                <a:schemeClr val="dk1"/>
              </a:solidFill>
              <a:latin typeface="Meiryo UI" panose="020B0604030504040204" pitchFamily="50" charset="-128"/>
              <a:ea typeface="Meiryo UI" panose="020B0604030504040204" pitchFamily="50" charset="-128"/>
              <a:sym typeface="Arial"/>
            </a:endParaRPr>
          </a:p>
        </p:txBody>
      </p:sp>
      <p:pic>
        <p:nvPicPr>
          <p:cNvPr id="58" name="Google Shape;58;p10"/>
          <p:cNvPicPr preferRelativeResize="0"/>
          <p:nvPr/>
        </p:nvPicPr>
        <p:blipFill rotWithShape="1">
          <a:blip r:embed="rId3">
            <a:alphaModFix/>
          </a:blip>
          <a:srcRect/>
          <a:stretch/>
        </p:blipFill>
        <p:spPr>
          <a:xfrm>
            <a:off x="-1170340" y="3990937"/>
            <a:ext cx="8989137" cy="5619209"/>
          </a:xfrm>
          <a:prstGeom prst="rect">
            <a:avLst/>
          </a:prstGeom>
          <a:noFill/>
          <a:ln>
            <a:noFill/>
          </a:ln>
        </p:spPr>
      </p:pic>
      <p:graphicFrame>
        <p:nvGraphicFramePr>
          <p:cNvPr id="59" name="Google Shape;59;p10"/>
          <p:cNvGraphicFramePr/>
          <p:nvPr>
            <p:extLst>
              <p:ext uri="{D42A27DB-BD31-4B8C-83A1-F6EECF244321}">
                <p14:modId xmlns:p14="http://schemas.microsoft.com/office/powerpoint/2010/main" val="2220641749"/>
              </p:ext>
            </p:extLst>
          </p:nvPr>
        </p:nvGraphicFramePr>
        <p:xfrm>
          <a:off x="6596592" y="2786728"/>
          <a:ext cx="4901850" cy="2259875"/>
        </p:xfrm>
        <a:graphic>
          <a:graphicData uri="http://schemas.openxmlformats.org/drawingml/2006/table">
            <a:tbl>
              <a:tblPr firstRow="1" bandRow="1">
                <a:noFill/>
                <a:tableStyleId>{A1C94D4A-02AB-40C0-A628-22AA0EF0A5FE}</a:tableStyleId>
              </a:tblPr>
              <a:tblGrid>
                <a:gridCol w="2450925">
                  <a:extLst>
                    <a:ext uri="{9D8B030D-6E8A-4147-A177-3AD203B41FA5}">
                      <a16:colId xmlns:a16="http://schemas.microsoft.com/office/drawing/2014/main" val="20000"/>
                    </a:ext>
                  </a:extLst>
                </a:gridCol>
                <a:gridCol w="2450925">
                  <a:extLst>
                    <a:ext uri="{9D8B030D-6E8A-4147-A177-3AD203B41FA5}">
                      <a16:colId xmlns:a16="http://schemas.microsoft.com/office/drawing/2014/main" val="20001"/>
                    </a:ext>
                  </a:extLst>
                </a:gridCol>
              </a:tblGrid>
              <a:tr h="522475">
                <a:tc>
                  <a:txBody>
                    <a:bodyPr/>
                    <a:lstStyle/>
                    <a:p>
                      <a:pPr marL="0" marR="0" lvl="0" indent="0" algn="l" rtl="0">
                        <a:spcBef>
                          <a:spcPts val="0"/>
                        </a:spcBef>
                        <a:spcAft>
                          <a:spcPts val="0"/>
                        </a:spcAft>
                        <a:buNone/>
                      </a:pPr>
                      <a:r>
                        <a:rPr lang="ja-JP" altLang="en-US" sz="1800" u="none" strike="noStrike" cap="none" dirty="0" smtClean="0">
                          <a:latin typeface="Meiryo UI" panose="020B0604030504040204" pitchFamily="50" charset="-128"/>
                          <a:ea typeface="Meiryo UI" panose="020B0604030504040204" pitchFamily="50" charset="-128"/>
                          <a:cs typeface="Arial"/>
                          <a:sym typeface="Arial"/>
                        </a:rPr>
                        <a:t>種類</a:t>
                      </a:r>
                      <a:endParaRPr sz="1800" u="none" strike="noStrike" cap="none" dirty="0">
                        <a:latin typeface="Meiryo UI" panose="020B0604030504040204" pitchFamily="50" charset="-128"/>
                        <a:ea typeface="Meiryo UI" panose="020B0604030504040204" pitchFamily="50" charset="-128"/>
                        <a:cs typeface="Arial"/>
                        <a:sym typeface="Arial"/>
                      </a:endParaRPr>
                    </a:p>
                  </a:txBody>
                  <a:tcPr marL="91450" marR="91450" marT="45725" marB="45725" anchor="ctr">
                    <a:lnT w="9525" cap="flat" cmpd="sng">
                      <a:solidFill>
                        <a:srgbClr val="000000">
                          <a:alpha val="0"/>
                        </a:srgbClr>
                      </a:solidFill>
                      <a:prstDash val="solid"/>
                      <a:round/>
                      <a:headEnd type="none" w="sm" len="sm"/>
                      <a:tailEnd type="none" w="sm" len="sm"/>
                    </a:lnT>
                    <a:lnB w="9525" cap="flat" cmpd="sng">
                      <a:solidFill>
                        <a:schemeClr val="dk1"/>
                      </a:solidFill>
                      <a:prstDash val="solid"/>
                      <a:round/>
                      <a:headEnd type="none" w="sm" len="sm"/>
                      <a:tailEnd type="none" w="sm" len="sm"/>
                    </a:lnB>
                    <a:solidFill>
                      <a:srgbClr val="36ADA8"/>
                    </a:solidFill>
                  </a:tcPr>
                </a:tc>
                <a:tc>
                  <a:txBody>
                    <a:bodyPr/>
                    <a:lstStyle/>
                    <a:p>
                      <a:pPr marL="0" marR="0" lvl="0" indent="0" algn="l" rtl="0">
                        <a:spcBef>
                          <a:spcPts val="0"/>
                        </a:spcBef>
                        <a:spcAft>
                          <a:spcPts val="0"/>
                        </a:spcAft>
                        <a:buNone/>
                      </a:pPr>
                      <a:r>
                        <a:rPr lang="en-US" sz="1800" u="none" strike="noStrike" cap="none" dirty="0" smtClean="0">
                          <a:latin typeface="Meiryo UI" panose="020B0604030504040204" pitchFamily="50" charset="-128"/>
                          <a:ea typeface="Meiryo UI" panose="020B0604030504040204" pitchFamily="50" charset="-128"/>
                          <a:cs typeface="Arial"/>
                          <a:sym typeface="Arial"/>
                        </a:rPr>
                        <a:t>3Q22F </a:t>
                      </a:r>
                      <a:r>
                        <a:rPr lang="ja-JP" altLang="en-US" sz="1800" u="none" strike="noStrike" cap="none" dirty="0" smtClean="0">
                          <a:latin typeface="Meiryo UI" panose="020B0604030504040204" pitchFamily="50" charset="-128"/>
                          <a:ea typeface="Meiryo UI" panose="020B0604030504040204" pitchFamily="50" charset="-128"/>
                          <a:cs typeface="Arial"/>
                          <a:sym typeface="Arial"/>
                        </a:rPr>
                        <a:t>価格予想</a:t>
                      </a:r>
                      <a:endParaRPr sz="1800" u="none" strike="noStrike" cap="none" dirty="0">
                        <a:latin typeface="Meiryo UI" panose="020B0604030504040204" pitchFamily="50" charset="-128"/>
                        <a:ea typeface="Meiryo UI" panose="020B0604030504040204" pitchFamily="50" charset="-128"/>
                        <a:cs typeface="Arial"/>
                        <a:sym typeface="Arial"/>
                      </a:endParaRPr>
                    </a:p>
                  </a:txBody>
                  <a:tcPr marL="91450" marR="91450" marT="45725" marB="45725" anchor="ctr">
                    <a:lnT w="9525" cap="flat" cmpd="sng">
                      <a:solidFill>
                        <a:srgbClr val="000000">
                          <a:alpha val="0"/>
                        </a:srgbClr>
                      </a:solidFill>
                      <a:prstDash val="solid"/>
                      <a:round/>
                      <a:headEnd type="none" w="sm" len="sm"/>
                      <a:tailEnd type="none" w="sm" len="sm"/>
                    </a:lnT>
                    <a:lnB w="9525" cap="flat" cmpd="sng">
                      <a:solidFill>
                        <a:schemeClr val="dk1"/>
                      </a:solidFill>
                      <a:prstDash val="solid"/>
                      <a:round/>
                      <a:headEnd type="none" w="sm" len="sm"/>
                      <a:tailEnd type="none" w="sm" len="sm"/>
                    </a:lnB>
                    <a:solidFill>
                      <a:srgbClr val="36ADA8"/>
                    </a:solidFill>
                  </a:tcPr>
                </a:tc>
                <a:extLst>
                  <a:ext uri="{0D108BD9-81ED-4DB2-BD59-A6C34878D82A}">
                    <a16:rowId xmlns:a16="http://schemas.microsoft.com/office/drawing/2014/main" val="10000"/>
                  </a:ext>
                </a:extLst>
              </a:tr>
              <a:tr h="321900">
                <a:tc>
                  <a:txBody>
                    <a:bodyPr/>
                    <a:lstStyle/>
                    <a:p>
                      <a:pPr marL="0" marR="0" lvl="0" indent="0" algn="l" rtl="0">
                        <a:spcBef>
                          <a:spcPts val="0"/>
                        </a:spcBef>
                        <a:spcAft>
                          <a:spcPts val="0"/>
                        </a:spcAft>
                        <a:buNone/>
                      </a:pPr>
                      <a:r>
                        <a:rPr lang="ja-JP" altLang="en-US" sz="1800" u="none" strike="noStrike" cap="none" dirty="0" smtClean="0">
                          <a:latin typeface="Meiryo UI" panose="020B0604030504040204" pitchFamily="50" charset="-128"/>
                          <a:ea typeface="Meiryo UI" panose="020B0604030504040204" pitchFamily="50" charset="-128"/>
                          <a:cs typeface="Arial"/>
                          <a:sym typeface="Arial"/>
                        </a:rPr>
                        <a:t>企業</a:t>
                      </a:r>
                      <a:r>
                        <a:rPr lang="en-US" sz="1800" u="none" strike="noStrike" cap="none" dirty="0" smtClean="0">
                          <a:latin typeface="Meiryo UI" panose="020B0604030504040204" pitchFamily="50" charset="-128"/>
                          <a:ea typeface="Meiryo UI" panose="020B0604030504040204" pitchFamily="50" charset="-128"/>
                          <a:cs typeface="Arial"/>
                          <a:sym typeface="Arial"/>
                        </a:rPr>
                        <a:t>SSD</a:t>
                      </a:r>
                      <a:endParaRPr sz="1800" u="none" strike="noStrike" cap="none" dirty="0">
                        <a:latin typeface="Meiryo UI" panose="020B0604030504040204" pitchFamily="50" charset="-128"/>
                        <a:ea typeface="Meiryo UI" panose="020B0604030504040204" pitchFamily="50" charset="-128"/>
                        <a:cs typeface="Arial"/>
                        <a:sym typeface="Arial"/>
                      </a:endParaRPr>
                    </a:p>
                  </a:txBody>
                  <a:tcPr marL="91450" marR="91450" marT="45725" marB="45725">
                    <a:lnR w="9525" cap="flat" cmpd="sng">
                      <a:solidFill>
                        <a:srgbClr val="7F7F7F"/>
                      </a:solidFill>
                      <a:prstDash val="solid"/>
                      <a:round/>
                      <a:headEnd type="none" w="sm" len="sm"/>
                      <a:tailEnd type="none" w="sm" len="sm"/>
                    </a:lnR>
                    <a:lnT w="9525" cap="flat" cmpd="sng">
                      <a:solidFill>
                        <a:schemeClr val="dk1"/>
                      </a:solidFill>
                      <a:prstDash val="solid"/>
                      <a:round/>
                      <a:headEnd type="none" w="sm" len="sm"/>
                      <a:tailEnd type="none" w="sm" len="sm"/>
                    </a:lnT>
                    <a:solidFill>
                      <a:srgbClr val="FDFDFD">
                        <a:alpha val="14117"/>
                      </a:srgbClr>
                    </a:solidFill>
                  </a:tcPr>
                </a:tc>
                <a:tc>
                  <a:txBody>
                    <a:bodyPr/>
                    <a:lstStyle/>
                    <a:p>
                      <a:pPr marL="0" marR="0" lvl="0" indent="0" algn="l" rtl="0">
                        <a:spcBef>
                          <a:spcPts val="0"/>
                        </a:spcBef>
                        <a:spcAft>
                          <a:spcPts val="0"/>
                        </a:spcAft>
                        <a:buNone/>
                      </a:pPr>
                      <a:r>
                        <a:rPr lang="ja-JP" altLang="en-US" sz="1800" u="none" strike="noStrike" cap="none" dirty="0" smtClean="0">
                          <a:latin typeface="Meiryo UI" panose="020B0604030504040204" pitchFamily="50" charset="-128"/>
                          <a:ea typeface="Meiryo UI" panose="020B0604030504040204" pitchFamily="50" charset="-128"/>
                          <a:cs typeface="Arial"/>
                          <a:sym typeface="Arial"/>
                        </a:rPr>
                        <a:t>横ばい予想</a:t>
                      </a:r>
                      <a:endParaRPr sz="1800" u="none" strike="noStrike" cap="none" dirty="0">
                        <a:latin typeface="Meiryo UI" panose="020B0604030504040204" pitchFamily="50" charset="-128"/>
                        <a:ea typeface="Meiryo UI" panose="020B0604030504040204" pitchFamily="50" charset="-128"/>
                        <a:cs typeface="Arial"/>
                        <a:sym typeface="Arial"/>
                      </a:endParaRPr>
                    </a:p>
                  </a:txBody>
                  <a:tcPr marL="91450" marR="91450" marT="45725" marB="45725">
                    <a:lnL w="9525" cap="flat" cmpd="sng">
                      <a:solidFill>
                        <a:srgbClr val="7F7F7F"/>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chemeClr val="dk1"/>
                      </a:solidFill>
                      <a:prstDash val="solid"/>
                      <a:round/>
                      <a:headEnd type="none" w="sm" len="sm"/>
                      <a:tailEnd type="none" w="sm" len="sm"/>
                    </a:lnT>
                    <a:solidFill>
                      <a:srgbClr val="FDFDFD">
                        <a:alpha val="14117"/>
                      </a:srgbClr>
                    </a:solidFill>
                  </a:tcPr>
                </a:tc>
                <a:extLst>
                  <a:ext uri="{0D108BD9-81ED-4DB2-BD59-A6C34878D82A}">
                    <a16:rowId xmlns:a16="http://schemas.microsoft.com/office/drawing/2014/main" val="10001"/>
                  </a:ext>
                </a:extLst>
              </a:tr>
              <a:tr h="321900">
                <a:tc>
                  <a:txBody>
                    <a:bodyPr/>
                    <a:lstStyle/>
                    <a:p>
                      <a:pPr marL="0" marR="0" lvl="0" indent="0" algn="l" rtl="0">
                        <a:spcBef>
                          <a:spcPts val="0"/>
                        </a:spcBef>
                        <a:spcAft>
                          <a:spcPts val="0"/>
                        </a:spcAft>
                        <a:buNone/>
                      </a:pPr>
                      <a:r>
                        <a:rPr lang="ja-JP" altLang="en-US" sz="1800" u="none" strike="noStrike" cap="none" dirty="0" smtClean="0">
                          <a:latin typeface="Meiryo UI" panose="020B0604030504040204" pitchFamily="50" charset="-128"/>
                          <a:ea typeface="Meiryo UI" panose="020B0604030504040204" pitchFamily="50" charset="-128"/>
                          <a:cs typeface="Arial"/>
                          <a:sym typeface="Arial"/>
                        </a:rPr>
                        <a:t>クライアント</a:t>
                      </a:r>
                      <a:r>
                        <a:rPr lang="en-US" sz="1800" u="none" strike="noStrike" cap="none" dirty="0" smtClean="0">
                          <a:latin typeface="Meiryo UI" panose="020B0604030504040204" pitchFamily="50" charset="-128"/>
                          <a:ea typeface="Meiryo UI" panose="020B0604030504040204" pitchFamily="50" charset="-128"/>
                          <a:cs typeface="Arial"/>
                          <a:sym typeface="Arial"/>
                        </a:rPr>
                        <a:t>SSD</a:t>
                      </a:r>
                      <a:endParaRPr sz="1800" u="none" strike="noStrike" cap="none" dirty="0">
                        <a:latin typeface="Meiryo UI" panose="020B0604030504040204" pitchFamily="50" charset="-128"/>
                        <a:ea typeface="Meiryo UI" panose="020B0604030504040204" pitchFamily="50" charset="-128"/>
                        <a:cs typeface="Arial"/>
                        <a:sym typeface="Arial"/>
                      </a:endParaRPr>
                    </a:p>
                  </a:txBody>
                  <a:tcPr marL="91450" marR="91450" marT="45725" marB="45725">
                    <a:lnR w="9525" cap="flat" cmpd="sng">
                      <a:solidFill>
                        <a:srgbClr val="7F7F7F"/>
                      </a:solidFill>
                      <a:prstDash val="solid"/>
                      <a:round/>
                      <a:headEnd type="none" w="sm" len="sm"/>
                      <a:tailEnd type="none" w="sm" len="sm"/>
                    </a:lnR>
                    <a:solidFill>
                      <a:srgbClr val="010203">
                        <a:alpha val="9803"/>
                      </a:srgbClr>
                    </a:solidFill>
                  </a:tcPr>
                </a:tc>
                <a:tc>
                  <a:txBody>
                    <a:bodyPr/>
                    <a:lstStyle/>
                    <a:p>
                      <a:pPr marL="0" marR="0" lvl="0" indent="0" algn="l" rtl="0">
                        <a:spcBef>
                          <a:spcPts val="0"/>
                        </a:spcBef>
                        <a:spcAft>
                          <a:spcPts val="0"/>
                        </a:spcAft>
                        <a:buNone/>
                      </a:pPr>
                      <a:r>
                        <a:rPr lang="en-US" sz="1800" u="none" strike="noStrike" cap="none" dirty="0" smtClean="0">
                          <a:latin typeface="Meiryo UI" panose="020B0604030504040204" pitchFamily="50" charset="-128"/>
                          <a:ea typeface="Meiryo UI" panose="020B0604030504040204" pitchFamily="50" charset="-128"/>
                          <a:cs typeface="Arial"/>
                          <a:sym typeface="Arial"/>
                        </a:rPr>
                        <a:t>3~8%</a:t>
                      </a:r>
                      <a:r>
                        <a:rPr lang="ja-JP" altLang="en-US" sz="1800" u="none" strike="noStrike" cap="none" dirty="0" smtClean="0">
                          <a:latin typeface="Meiryo UI" panose="020B0604030504040204" pitchFamily="50" charset="-128"/>
                          <a:ea typeface="Meiryo UI" panose="020B0604030504040204" pitchFamily="50" charset="-128"/>
                          <a:cs typeface="Arial"/>
                          <a:sym typeface="Arial"/>
                        </a:rPr>
                        <a:t>減少</a:t>
                      </a:r>
                      <a:endParaRPr sz="1800" u="none" strike="noStrike" cap="none" dirty="0">
                        <a:latin typeface="Meiryo UI" panose="020B0604030504040204" pitchFamily="50" charset="-128"/>
                        <a:ea typeface="Meiryo UI" panose="020B0604030504040204" pitchFamily="50" charset="-128"/>
                        <a:cs typeface="Arial"/>
                        <a:sym typeface="Arial"/>
                      </a:endParaRPr>
                    </a:p>
                  </a:txBody>
                  <a:tcPr marL="91450" marR="91450" marT="45725" marB="45725">
                    <a:lnL w="9525" cap="flat" cmpd="sng">
                      <a:solidFill>
                        <a:srgbClr val="7F7F7F"/>
                      </a:solidFill>
                      <a:prstDash val="solid"/>
                      <a:round/>
                      <a:headEnd type="none" w="sm" len="sm"/>
                      <a:tailEnd type="none" w="sm" len="sm"/>
                    </a:lnL>
                    <a:lnR w="9525" cap="flat" cmpd="sng">
                      <a:solidFill>
                        <a:srgbClr val="000000">
                          <a:alpha val="0"/>
                        </a:srgbClr>
                      </a:solidFill>
                      <a:prstDash val="solid"/>
                      <a:round/>
                      <a:headEnd type="none" w="sm" len="sm"/>
                      <a:tailEnd type="none" w="sm" len="sm"/>
                    </a:lnR>
                    <a:solidFill>
                      <a:srgbClr val="010203">
                        <a:alpha val="9803"/>
                      </a:srgbClr>
                    </a:solidFill>
                  </a:tcPr>
                </a:tc>
                <a:extLst>
                  <a:ext uri="{0D108BD9-81ED-4DB2-BD59-A6C34878D82A}">
                    <a16:rowId xmlns:a16="http://schemas.microsoft.com/office/drawing/2014/main" val="10002"/>
                  </a:ext>
                </a:extLst>
              </a:tr>
              <a:tr h="321900">
                <a:tc>
                  <a:txBody>
                    <a:bodyPr/>
                    <a:lstStyle/>
                    <a:p>
                      <a:pPr marL="0" marR="0" lvl="0" indent="0" algn="l" rtl="0">
                        <a:spcBef>
                          <a:spcPts val="0"/>
                        </a:spcBef>
                        <a:spcAft>
                          <a:spcPts val="0"/>
                        </a:spcAft>
                        <a:buNone/>
                      </a:pPr>
                      <a:r>
                        <a:rPr lang="en-US" sz="1800" u="none" strike="noStrike" cap="none" dirty="0">
                          <a:latin typeface="Meiryo UI" panose="020B0604030504040204" pitchFamily="50" charset="-128"/>
                          <a:ea typeface="Meiryo UI" panose="020B0604030504040204" pitchFamily="50" charset="-128"/>
                          <a:cs typeface="Arial"/>
                          <a:sym typeface="Arial"/>
                        </a:rPr>
                        <a:t>3D NAND Wafers</a:t>
                      </a:r>
                      <a:endParaRPr dirty="0"/>
                    </a:p>
                    <a:p>
                      <a:pPr marL="0" marR="0" lvl="0" indent="0" algn="l" rtl="0">
                        <a:spcBef>
                          <a:spcPts val="0"/>
                        </a:spcBef>
                        <a:spcAft>
                          <a:spcPts val="0"/>
                        </a:spcAft>
                        <a:buNone/>
                      </a:pPr>
                      <a:r>
                        <a:rPr lang="en-US" sz="1800" u="none" strike="noStrike" cap="none" dirty="0">
                          <a:latin typeface="Meiryo UI" panose="020B0604030504040204" pitchFamily="50" charset="-128"/>
                          <a:ea typeface="Meiryo UI" panose="020B0604030504040204" pitchFamily="50" charset="-128"/>
                          <a:cs typeface="Arial"/>
                          <a:sym typeface="Arial"/>
                        </a:rPr>
                        <a:t>(TLC &amp; QLC )</a:t>
                      </a:r>
                      <a:endParaRPr sz="1800" u="none" strike="noStrike" cap="none" dirty="0">
                        <a:latin typeface="Meiryo UI" panose="020B0604030504040204" pitchFamily="50" charset="-128"/>
                        <a:ea typeface="Meiryo UI" panose="020B0604030504040204" pitchFamily="50" charset="-128"/>
                        <a:cs typeface="Arial"/>
                        <a:sym typeface="Arial"/>
                      </a:endParaRPr>
                    </a:p>
                  </a:txBody>
                  <a:tcPr marL="91450" marR="91450" marT="45725" marB="45725">
                    <a:lnR w="9525" cap="flat" cmpd="sng">
                      <a:solidFill>
                        <a:srgbClr val="7F7F7F"/>
                      </a:solidFill>
                      <a:prstDash val="solid"/>
                      <a:round/>
                      <a:headEnd type="none" w="sm" len="sm"/>
                      <a:tailEnd type="none" w="sm" len="sm"/>
                    </a:lnR>
                    <a:solidFill>
                      <a:srgbClr val="FDFDFD">
                        <a:alpha val="14117"/>
                      </a:srgbClr>
                    </a:solidFill>
                  </a:tcPr>
                </a:tc>
                <a:tc>
                  <a:txBody>
                    <a:bodyPr/>
                    <a:lstStyle/>
                    <a:p>
                      <a:pPr marL="0" marR="0" lvl="0" indent="0" algn="l" rtl="0">
                        <a:spcBef>
                          <a:spcPts val="0"/>
                        </a:spcBef>
                        <a:spcAft>
                          <a:spcPts val="0"/>
                        </a:spcAft>
                        <a:buNone/>
                      </a:pPr>
                      <a:r>
                        <a:rPr lang="en-US" sz="1800" u="none" strike="noStrike" cap="none" dirty="0" smtClean="0">
                          <a:latin typeface="Meiryo UI" panose="020B0604030504040204" pitchFamily="50" charset="-128"/>
                          <a:ea typeface="Meiryo UI" panose="020B0604030504040204" pitchFamily="50" charset="-128"/>
                          <a:cs typeface="Arial"/>
                          <a:sym typeface="Arial"/>
                        </a:rPr>
                        <a:t>5~10%</a:t>
                      </a:r>
                      <a:r>
                        <a:rPr lang="ja-JP" altLang="en-US" sz="1800" u="none" strike="noStrike" cap="none" dirty="0" smtClean="0">
                          <a:latin typeface="Meiryo UI" panose="020B0604030504040204" pitchFamily="50" charset="-128"/>
                          <a:ea typeface="Meiryo UI" panose="020B0604030504040204" pitchFamily="50" charset="-128"/>
                          <a:cs typeface="Arial"/>
                          <a:sym typeface="Arial"/>
                        </a:rPr>
                        <a:t>減少</a:t>
                      </a:r>
                      <a:endParaRPr sz="1800" u="none" strike="noStrike" cap="none" dirty="0">
                        <a:latin typeface="Meiryo UI" panose="020B0604030504040204" pitchFamily="50" charset="-128"/>
                        <a:ea typeface="Meiryo UI" panose="020B0604030504040204" pitchFamily="50" charset="-128"/>
                        <a:cs typeface="Arial"/>
                        <a:sym typeface="Arial"/>
                      </a:endParaRPr>
                    </a:p>
                  </a:txBody>
                  <a:tcPr marL="91450" marR="91450" marT="45725" marB="45725">
                    <a:lnL w="9525" cap="flat" cmpd="sng">
                      <a:solidFill>
                        <a:srgbClr val="7F7F7F"/>
                      </a:solidFill>
                      <a:prstDash val="solid"/>
                      <a:round/>
                      <a:headEnd type="none" w="sm" len="sm"/>
                      <a:tailEnd type="none" w="sm" len="sm"/>
                    </a:lnL>
                    <a:lnR w="9525" cap="flat" cmpd="sng">
                      <a:solidFill>
                        <a:srgbClr val="000000">
                          <a:alpha val="0"/>
                        </a:srgbClr>
                      </a:solidFill>
                      <a:prstDash val="solid"/>
                      <a:round/>
                      <a:headEnd type="none" w="sm" len="sm"/>
                      <a:tailEnd type="none" w="sm" len="sm"/>
                    </a:lnR>
                    <a:solidFill>
                      <a:srgbClr val="FDFDFD">
                        <a:alpha val="14117"/>
                      </a:srgbClr>
                    </a:solidFill>
                  </a:tcPr>
                </a:tc>
                <a:extLst>
                  <a:ext uri="{0D108BD9-81ED-4DB2-BD59-A6C34878D82A}">
                    <a16:rowId xmlns:a16="http://schemas.microsoft.com/office/drawing/2014/main" val="10003"/>
                  </a:ext>
                </a:extLst>
              </a:tr>
              <a:tr h="321900">
                <a:tc>
                  <a:txBody>
                    <a:bodyPr/>
                    <a:lstStyle/>
                    <a:p>
                      <a:pPr marL="0" marR="0" lvl="0" indent="0" algn="l" rtl="0">
                        <a:spcBef>
                          <a:spcPts val="0"/>
                        </a:spcBef>
                        <a:spcAft>
                          <a:spcPts val="0"/>
                        </a:spcAft>
                        <a:buNone/>
                      </a:pPr>
                      <a:r>
                        <a:rPr lang="en-US" sz="1800" u="none" strike="noStrike" cap="none" dirty="0">
                          <a:latin typeface="Meiryo UI" panose="020B0604030504040204" pitchFamily="50" charset="-128"/>
                          <a:ea typeface="Meiryo UI" panose="020B0604030504040204" pitchFamily="50" charset="-128"/>
                          <a:cs typeface="Arial"/>
                          <a:sym typeface="Arial"/>
                        </a:rPr>
                        <a:t>Total NAND Flash</a:t>
                      </a:r>
                      <a:endParaRPr sz="1800" u="none" strike="noStrike" cap="none" dirty="0">
                        <a:latin typeface="Meiryo UI" panose="020B0604030504040204" pitchFamily="50" charset="-128"/>
                        <a:ea typeface="Meiryo UI" panose="020B0604030504040204" pitchFamily="50" charset="-128"/>
                        <a:cs typeface="Arial"/>
                        <a:sym typeface="Arial"/>
                      </a:endParaRPr>
                    </a:p>
                  </a:txBody>
                  <a:tcPr marL="91450" marR="91450" marT="45725" marB="45725">
                    <a:lnR w="9525" cap="flat" cmpd="sng">
                      <a:solidFill>
                        <a:srgbClr val="7F7F7F"/>
                      </a:solidFill>
                      <a:prstDash val="solid"/>
                      <a:round/>
                      <a:headEnd type="none" w="sm" len="sm"/>
                      <a:tailEnd type="none" w="sm" len="sm"/>
                    </a:lnR>
                    <a:solidFill>
                      <a:srgbClr val="010203">
                        <a:alpha val="9803"/>
                      </a:srgbClr>
                    </a:solidFill>
                  </a:tcPr>
                </a:tc>
                <a:tc>
                  <a:txBody>
                    <a:bodyPr/>
                    <a:lstStyle/>
                    <a:p>
                      <a:pPr marL="0" marR="0" lvl="0" indent="0" algn="l" rtl="0">
                        <a:spcBef>
                          <a:spcPts val="0"/>
                        </a:spcBef>
                        <a:spcAft>
                          <a:spcPts val="0"/>
                        </a:spcAft>
                        <a:buNone/>
                      </a:pPr>
                      <a:r>
                        <a:rPr lang="en-US" sz="1800" u="none" strike="noStrike" cap="none" dirty="0" smtClean="0">
                          <a:latin typeface="Meiryo UI" panose="020B0604030504040204" pitchFamily="50" charset="-128"/>
                          <a:ea typeface="Meiryo UI" panose="020B0604030504040204" pitchFamily="50" charset="-128"/>
                          <a:cs typeface="Arial"/>
                          <a:sym typeface="Arial"/>
                        </a:rPr>
                        <a:t>0~5%</a:t>
                      </a:r>
                      <a:r>
                        <a:rPr lang="ja-JP" altLang="en-US" sz="1800" u="none" strike="noStrike" cap="none" dirty="0" smtClean="0">
                          <a:latin typeface="Meiryo UI" panose="020B0604030504040204" pitchFamily="50" charset="-128"/>
                          <a:ea typeface="Meiryo UI" panose="020B0604030504040204" pitchFamily="50" charset="-128"/>
                          <a:cs typeface="Arial"/>
                          <a:sym typeface="Arial"/>
                        </a:rPr>
                        <a:t>減少</a:t>
                      </a:r>
                      <a:endParaRPr sz="1800" u="none" strike="noStrike" cap="none" dirty="0">
                        <a:latin typeface="Meiryo UI" panose="020B0604030504040204" pitchFamily="50" charset="-128"/>
                        <a:ea typeface="Meiryo UI" panose="020B0604030504040204" pitchFamily="50" charset="-128"/>
                        <a:cs typeface="Arial"/>
                        <a:sym typeface="Arial"/>
                      </a:endParaRPr>
                    </a:p>
                  </a:txBody>
                  <a:tcPr marL="91450" marR="91450" marT="45725" marB="45725">
                    <a:lnL w="9525" cap="flat" cmpd="sng">
                      <a:solidFill>
                        <a:srgbClr val="7F7F7F"/>
                      </a:solidFill>
                      <a:prstDash val="solid"/>
                      <a:round/>
                      <a:headEnd type="none" w="sm" len="sm"/>
                      <a:tailEnd type="none" w="sm" len="sm"/>
                    </a:lnL>
                    <a:lnR w="9525" cap="flat" cmpd="sng">
                      <a:solidFill>
                        <a:srgbClr val="000000">
                          <a:alpha val="0"/>
                        </a:srgbClr>
                      </a:solidFill>
                      <a:prstDash val="solid"/>
                      <a:round/>
                      <a:headEnd type="none" w="sm" len="sm"/>
                      <a:tailEnd type="none" w="sm" len="sm"/>
                    </a:lnR>
                    <a:solidFill>
                      <a:srgbClr val="010203">
                        <a:alpha val="9803"/>
                      </a:srgbClr>
                    </a:solidFill>
                  </a:tcPr>
                </a:tc>
                <a:extLst>
                  <a:ext uri="{0D108BD9-81ED-4DB2-BD59-A6C34878D82A}">
                    <a16:rowId xmlns:a16="http://schemas.microsoft.com/office/drawing/2014/main" val="10004"/>
                  </a:ext>
                </a:extLst>
              </a:tr>
            </a:tbl>
          </a:graphicData>
        </a:graphic>
      </p:graphicFrame>
    </p:spTree>
  </p:cSld>
  <p:clrMapOvr>
    <a:masterClrMapping/>
  </p:clrMapOvr>
  <p:transition spd="slow">
    <p:fade thruBlk="1"/>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19"/>
          <p:cNvSpPr/>
          <p:nvPr/>
        </p:nvSpPr>
        <p:spPr>
          <a:xfrm>
            <a:off x="1035602" y="2407985"/>
            <a:ext cx="2042029" cy="2042029"/>
          </a:xfrm>
          <a:prstGeom prst="ellipse">
            <a:avLst/>
          </a:prstGeom>
          <a:solidFill>
            <a:srgbClr val="A1D5E3">
              <a:alpha val="2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dirty="0">
              <a:solidFill>
                <a:schemeClr val="lt1"/>
              </a:solidFill>
              <a:latin typeface="Meiryo UI" panose="020B0604030504040204" pitchFamily="50" charset="-128"/>
              <a:ea typeface="Meiryo UI" panose="020B0604030504040204" pitchFamily="50" charset="-128"/>
              <a:sym typeface="Arial"/>
            </a:endParaRPr>
          </a:p>
        </p:txBody>
      </p:sp>
      <p:sp>
        <p:nvSpPr>
          <p:cNvPr id="201" name="Google Shape;201;p19"/>
          <p:cNvSpPr/>
          <p:nvPr/>
        </p:nvSpPr>
        <p:spPr>
          <a:xfrm>
            <a:off x="3788900" y="2407985"/>
            <a:ext cx="2042029" cy="2042029"/>
          </a:xfrm>
          <a:prstGeom prst="ellipse">
            <a:avLst/>
          </a:prstGeom>
          <a:solidFill>
            <a:srgbClr val="A1D5E3">
              <a:alpha val="2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dirty="0">
              <a:solidFill>
                <a:schemeClr val="lt1"/>
              </a:solidFill>
              <a:latin typeface="Meiryo UI" panose="020B0604030504040204" pitchFamily="50" charset="-128"/>
              <a:ea typeface="Meiryo UI" panose="020B0604030504040204" pitchFamily="50" charset="-128"/>
              <a:sym typeface="Arial"/>
            </a:endParaRPr>
          </a:p>
        </p:txBody>
      </p:sp>
      <p:sp>
        <p:nvSpPr>
          <p:cNvPr id="202" name="Google Shape;202;p19"/>
          <p:cNvSpPr/>
          <p:nvPr/>
        </p:nvSpPr>
        <p:spPr>
          <a:xfrm>
            <a:off x="6542198" y="2407985"/>
            <a:ext cx="2042029" cy="2042029"/>
          </a:xfrm>
          <a:prstGeom prst="ellipse">
            <a:avLst/>
          </a:prstGeom>
          <a:solidFill>
            <a:srgbClr val="A1D5E3">
              <a:alpha val="2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dirty="0">
              <a:solidFill>
                <a:schemeClr val="lt1"/>
              </a:solidFill>
              <a:latin typeface="Meiryo UI" panose="020B0604030504040204" pitchFamily="50" charset="-128"/>
              <a:ea typeface="Meiryo UI" panose="020B0604030504040204" pitchFamily="50" charset="-128"/>
              <a:sym typeface="Arial"/>
            </a:endParaRPr>
          </a:p>
        </p:txBody>
      </p:sp>
      <p:sp>
        <p:nvSpPr>
          <p:cNvPr id="203" name="Google Shape;203;p19"/>
          <p:cNvSpPr/>
          <p:nvPr/>
        </p:nvSpPr>
        <p:spPr>
          <a:xfrm>
            <a:off x="9295497" y="2407985"/>
            <a:ext cx="2042029" cy="2042029"/>
          </a:xfrm>
          <a:prstGeom prst="ellipse">
            <a:avLst/>
          </a:prstGeom>
          <a:solidFill>
            <a:srgbClr val="A1D5E3">
              <a:alpha val="2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dirty="0">
              <a:solidFill>
                <a:schemeClr val="lt1"/>
              </a:solidFill>
              <a:latin typeface="Meiryo UI" panose="020B0604030504040204" pitchFamily="50" charset="-128"/>
              <a:ea typeface="Meiryo UI" panose="020B0604030504040204" pitchFamily="50" charset="-128"/>
              <a:sym typeface="Arial"/>
            </a:endParaRPr>
          </a:p>
        </p:txBody>
      </p:sp>
      <p:pic>
        <p:nvPicPr>
          <p:cNvPr id="204" name="Google Shape;204;p19" descr="一張含有 個人, 室內, 人 的圖片&#10;&#10;自動產生的描述"/>
          <p:cNvPicPr preferRelativeResize="0"/>
          <p:nvPr/>
        </p:nvPicPr>
        <p:blipFill rotWithShape="1">
          <a:blip r:embed="rId3">
            <a:alphaModFix/>
          </a:blip>
          <a:srcRect/>
          <a:stretch/>
        </p:blipFill>
        <p:spPr>
          <a:xfrm>
            <a:off x="0" y="4206166"/>
            <a:ext cx="11964808" cy="2854892"/>
          </a:xfrm>
          <a:prstGeom prst="rect">
            <a:avLst/>
          </a:prstGeom>
          <a:noFill/>
          <a:ln>
            <a:noFill/>
          </a:ln>
        </p:spPr>
      </p:pic>
      <p:sp>
        <p:nvSpPr>
          <p:cNvPr id="205" name="Google Shape;205;p19"/>
          <p:cNvSpPr/>
          <p:nvPr/>
        </p:nvSpPr>
        <p:spPr>
          <a:xfrm>
            <a:off x="9554783" y="4631334"/>
            <a:ext cx="1558912" cy="560600"/>
          </a:xfrm>
          <a:prstGeom prst="roundRect">
            <a:avLst>
              <a:gd name="adj" fmla="val 20131"/>
            </a:avLst>
          </a:prstGeom>
          <a:solidFill>
            <a:srgbClr val="16EE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00" b="1" i="0" u="none" strike="noStrike" cap="none" dirty="0">
              <a:solidFill>
                <a:srgbClr val="002060"/>
              </a:solidFill>
              <a:latin typeface="Meiryo UI" panose="020B0604030504040204" pitchFamily="50" charset="-128"/>
              <a:ea typeface="Meiryo UI" panose="020B0604030504040204" pitchFamily="50" charset="-128"/>
              <a:sym typeface="Arial"/>
            </a:endParaRPr>
          </a:p>
        </p:txBody>
      </p:sp>
      <p:sp>
        <p:nvSpPr>
          <p:cNvPr id="206" name="Google Shape;206;p19"/>
          <p:cNvSpPr/>
          <p:nvPr/>
        </p:nvSpPr>
        <p:spPr>
          <a:xfrm>
            <a:off x="6916487" y="4631334"/>
            <a:ext cx="1558912" cy="560600"/>
          </a:xfrm>
          <a:prstGeom prst="roundRect">
            <a:avLst>
              <a:gd name="adj" fmla="val 20131"/>
            </a:avLst>
          </a:prstGeom>
          <a:solidFill>
            <a:srgbClr val="16EE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00" b="1" i="0" u="none" strike="noStrike" cap="none" dirty="0">
              <a:solidFill>
                <a:srgbClr val="002060"/>
              </a:solidFill>
              <a:latin typeface="Meiryo UI" panose="020B0604030504040204" pitchFamily="50" charset="-128"/>
              <a:ea typeface="Meiryo UI" panose="020B0604030504040204" pitchFamily="50" charset="-128"/>
              <a:sym typeface="Arial"/>
            </a:endParaRPr>
          </a:p>
        </p:txBody>
      </p:sp>
      <p:sp>
        <p:nvSpPr>
          <p:cNvPr id="207" name="Google Shape;207;p19"/>
          <p:cNvSpPr/>
          <p:nvPr/>
        </p:nvSpPr>
        <p:spPr>
          <a:xfrm>
            <a:off x="3905607" y="4604184"/>
            <a:ext cx="1879371" cy="585296"/>
          </a:xfrm>
          <a:prstGeom prst="roundRect">
            <a:avLst>
              <a:gd name="adj" fmla="val 20131"/>
            </a:avLst>
          </a:prstGeom>
          <a:solidFill>
            <a:srgbClr val="16EE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00" b="1" i="0" u="none" strike="noStrike" cap="none" dirty="0">
              <a:solidFill>
                <a:srgbClr val="002060"/>
              </a:solidFill>
              <a:latin typeface="Meiryo UI" panose="020B0604030504040204" pitchFamily="50" charset="-128"/>
              <a:ea typeface="Meiryo UI" panose="020B0604030504040204" pitchFamily="50" charset="-128"/>
              <a:sym typeface="Arial"/>
            </a:endParaRPr>
          </a:p>
        </p:txBody>
      </p:sp>
      <p:sp>
        <p:nvSpPr>
          <p:cNvPr id="208" name="Google Shape;208;p19"/>
          <p:cNvSpPr/>
          <p:nvPr/>
        </p:nvSpPr>
        <p:spPr>
          <a:xfrm>
            <a:off x="1035602" y="4662704"/>
            <a:ext cx="2002292" cy="488425"/>
          </a:xfrm>
          <a:prstGeom prst="roundRect">
            <a:avLst>
              <a:gd name="adj" fmla="val 20131"/>
            </a:avLst>
          </a:prstGeom>
          <a:solidFill>
            <a:srgbClr val="16EE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00" b="1" i="0" u="none" strike="noStrike" cap="none" dirty="0">
              <a:solidFill>
                <a:srgbClr val="002060"/>
              </a:solidFill>
              <a:latin typeface="Meiryo UI" panose="020B0604030504040204" pitchFamily="50" charset="-128"/>
              <a:ea typeface="Meiryo UI" panose="020B0604030504040204" pitchFamily="50" charset="-128"/>
              <a:sym typeface="Arial"/>
            </a:endParaRPr>
          </a:p>
        </p:txBody>
      </p:sp>
      <p:sp>
        <p:nvSpPr>
          <p:cNvPr id="209" name="Google Shape;209;p19"/>
          <p:cNvSpPr txBox="1">
            <a:spLocks noGrp="1"/>
          </p:cNvSpPr>
          <p:nvPr>
            <p:ph type="title"/>
          </p:nvPr>
        </p:nvSpPr>
        <p:spPr>
          <a:xfrm>
            <a:off x="413886" y="365125"/>
            <a:ext cx="11364228"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FFFFFF"/>
              </a:buClr>
              <a:buSzPts val="4400"/>
              <a:buFont typeface="Arial"/>
              <a:buNone/>
            </a:pPr>
            <a:r>
              <a:rPr lang="en-US" dirty="0" err="1">
                <a:solidFill>
                  <a:srgbClr val="FFFFFF"/>
                </a:solidFill>
                <a:latin typeface="Meiryo UI" panose="020B0604030504040204" pitchFamily="50" charset="-128"/>
                <a:ea typeface="Meiryo UI" panose="020B0604030504040204" pitchFamily="50" charset="-128"/>
                <a:cs typeface="Arial"/>
                <a:sym typeface="Arial"/>
              </a:rPr>
              <a:t>QNAPはオフィスのすべてのニーズを満たします</a:t>
            </a:r>
            <a:endParaRPr dirty="0">
              <a:latin typeface="Meiryo UI" panose="020B0604030504040204" pitchFamily="50" charset="-128"/>
              <a:ea typeface="Meiryo UI" panose="020B0604030504040204" pitchFamily="50" charset="-128"/>
              <a:cs typeface="Arial"/>
              <a:sym typeface="Arial"/>
            </a:endParaRPr>
          </a:p>
        </p:txBody>
      </p:sp>
      <p:pic>
        <p:nvPicPr>
          <p:cNvPr id="210" name="Google Shape;210;p19"/>
          <p:cNvPicPr preferRelativeResize="0"/>
          <p:nvPr/>
        </p:nvPicPr>
        <p:blipFill rotWithShape="1">
          <a:blip r:embed="rId4">
            <a:alphaModFix/>
          </a:blip>
          <a:srcRect/>
          <a:stretch/>
        </p:blipFill>
        <p:spPr>
          <a:xfrm>
            <a:off x="9606013" y="1766118"/>
            <a:ext cx="1634580" cy="1582441"/>
          </a:xfrm>
          <a:prstGeom prst="rect">
            <a:avLst/>
          </a:prstGeom>
          <a:noFill/>
          <a:ln>
            <a:noFill/>
          </a:ln>
        </p:spPr>
      </p:pic>
      <p:pic>
        <p:nvPicPr>
          <p:cNvPr id="211" name="Google Shape;211;p19"/>
          <p:cNvPicPr preferRelativeResize="0"/>
          <p:nvPr/>
        </p:nvPicPr>
        <p:blipFill rotWithShape="1">
          <a:blip r:embed="rId5">
            <a:alphaModFix/>
          </a:blip>
          <a:srcRect/>
          <a:stretch/>
        </p:blipFill>
        <p:spPr>
          <a:xfrm>
            <a:off x="9473821" y="3388711"/>
            <a:ext cx="944634" cy="944630"/>
          </a:xfrm>
          <a:prstGeom prst="roundRect">
            <a:avLst>
              <a:gd name="adj" fmla="val 0"/>
            </a:avLst>
          </a:prstGeom>
          <a:noFill/>
          <a:ln>
            <a:noFill/>
          </a:ln>
          <a:effectLst>
            <a:outerShdw blurRad="774700" dist="381000" dir="8100000" algn="tr" rotWithShape="0">
              <a:srgbClr val="09000C">
                <a:alpha val="40000"/>
              </a:srgbClr>
            </a:outerShdw>
          </a:effectLst>
        </p:spPr>
      </p:pic>
      <p:sp>
        <p:nvSpPr>
          <p:cNvPr id="212" name="Google Shape;212;p19"/>
          <p:cNvSpPr txBox="1"/>
          <p:nvPr/>
        </p:nvSpPr>
        <p:spPr>
          <a:xfrm>
            <a:off x="10527033" y="3749263"/>
            <a:ext cx="1168224" cy="45690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FFFF"/>
              </a:buClr>
              <a:buSzPts val="450"/>
              <a:buFont typeface="Arial"/>
              <a:buNone/>
            </a:pPr>
            <a:r>
              <a:rPr lang="en-US" sz="1800" b="1" dirty="0" err="1" smtClean="0">
                <a:solidFill>
                  <a:schemeClr val="dk1"/>
                </a:solidFill>
                <a:latin typeface="Meiryo UI" panose="020B0604030504040204" pitchFamily="50" charset="-128"/>
                <a:ea typeface="Meiryo UI" panose="020B0604030504040204" pitchFamily="50" charset="-128"/>
              </a:rPr>
              <a:t>Qfiling</a:t>
            </a:r>
            <a:endParaRPr sz="1800" b="1" i="0" u="none" strike="noStrike" cap="none" dirty="0">
              <a:solidFill>
                <a:schemeClr val="dk1"/>
              </a:solidFill>
              <a:latin typeface="Meiryo UI" panose="020B0604030504040204" pitchFamily="50" charset="-128"/>
              <a:ea typeface="Meiryo UI" panose="020B0604030504040204" pitchFamily="50" charset="-128"/>
              <a:sym typeface="Arial"/>
            </a:endParaRPr>
          </a:p>
        </p:txBody>
      </p:sp>
      <p:sp>
        <p:nvSpPr>
          <p:cNvPr id="213" name="Google Shape;213;p19"/>
          <p:cNvSpPr txBox="1"/>
          <p:nvPr/>
        </p:nvSpPr>
        <p:spPr>
          <a:xfrm>
            <a:off x="939982" y="4748386"/>
            <a:ext cx="2156084" cy="348595"/>
          </a:xfrm>
          <a:prstGeom prst="rect">
            <a:avLst/>
          </a:prstGeom>
          <a:noFill/>
          <a:ln>
            <a:noFill/>
          </a:ln>
        </p:spPr>
        <p:txBody>
          <a:bodyPr spcFirstLastPara="1" wrap="square" lIns="96000" tIns="48000" rIns="24000" bIns="48000" anchor="t" anchorCtr="0">
            <a:noAutofit/>
          </a:bodyPr>
          <a:lstStyle/>
          <a:p>
            <a:pPr marL="0" marR="0" lvl="0" indent="0" algn="ctr" rtl="0">
              <a:lnSpc>
                <a:spcPct val="90000"/>
              </a:lnSpc>
              <a:spcBef>
                <a:spcPts val="0"/>
              </a:spcBef>
              <a:spcAft>
                <a:spcPts val="0"/>
              </a:spcAft>
              <a:buClr>
                <a:srgbClr val="FFFFFF"/>
              </a:buClr>
              <a:buSzPts val="450"/>
              <a:buFont typeface="Arial"/>
              <a:buNone/>
            </a:pPr>
            <a:r>
              <a:rPr lang="en-US" sz="1800" b="1" dirty="0" err="1">
                <a:solidFill>
                  <a:schemeClr val="dk1"/>
                </a:solidFill>
                <a:latin typeface="Meiryo UI" panose="020B0604030504040204" pitchFamily="50" charset="-128"/>
                <a:ea typeface="Meiryo UI" panose="020B0604030504040204" pitchFamily="50" charset="-128"/>
              </a:rPr>
              <a:t>保存とバックアップ</a:t>
            </a:r>
            <a:endParaRPr dirty="0">
              <a:latin typeface="Meiryo UI" panose="020B0604030504040204" pitchFamily="50" charset="-128"/>
              <a:ea typeface="Meiryo UI" panose="020B0604030504040204" pitchFamily="50" charset="-128"/>
            </a:endParaRPr>
          </a:p>
        </p:txBody>
      </p:sp>
      <p:sp>
        <p:nvSpPr>
          <p:cNvPr id="214" name="Google Shape;214;p19"/>
          <p:cNvSpPr txBox="1"/>
          <p:nvPr/>
        </p:nvSpPr>
        <p:spPr>
          <a:xfrm>
            <a:off x="9643787" y="4771399"/>
            <a:ext cx="1231906" cy="302569"/>
          </a:xfrm>
          <a:prstGeom prst="rect">
            <a:avLst/>
          </a:prstGeom>
          <a:noFill/>
          <a:ln>
            <a:noFill/>
          </a:ln>
        </p:spPr>
        <p:txBody>
          <a:bodyPr spcFirstLastPara="1" wrap="square" lIns="72000" tIns="48000" rIns="24000" bIns="48000" anchor="ctr" anchorCtr="0">
            <a:noAutofit/>
          </a:bodyPr>
          <a:lstStyle/>
          <a:p>
            <a:pPr marL="0" marR="0" lvl="0" indent="0" algn="ctr" rtl="0">
              <a:lnSpc>
                <a:spcPct val="90000"/>
              </a:lnSpc>
              <a:spcBef>
                <a:spcPts val="0"/>
              </a:spcBef>
              <a:spcAft>
                <a:spcPts val="0"/>
              </a:spcAft>
              <a:buClr>
                <a:srgbClr val="FFFFFF"/>
              </a:buClr>
              <a:buSzPts val="450"/>
              <a:buFont typeface="Arial"/>
              <a:buNone/>
            </a:pPr>
            <a:r>
              <a:rPr lang="ja-JP" altLang="en-US" sz="1800" b="1" dirty="0" smtClean="0">
                <a:latin typeface="Meiryo UI" panose="020B0604030504040204" pitchFamily="50" charset="-128"/>
                <a:ea typeface="Meiryo UI" panose="020B0604030504040204" pitchFamily="50" charset="-128"/>
              </a:rPr>
              <a:t>保存</a:t>
            </a:r>
            <a:endParaRPr sz="1800" b="1" dirty="0">
              <a:latin typeface="Meiryo UI" panose="020B0604030504040204" pitchFamily="50" charset="-128"/>
              <a:ea typeface="Meiryo UI" panose="020B0604030504040204" pitchFamily="50" charset="-128"/>
            </a:endParaRPr>
          </a:p>
        </p:txBody>
      </p:sp>
      <p:sp>
        <p:nvSpPr>
          <p:cNvPr id="215" name="Google Shape;215;p19"/>
          <p:cNvSpPr txBox="1"/>
          <p:nvPr/>
        </p:nvSpPr>
        <p:spPr>
          <a:xfrm>
            <a:off x="1847436" y="3749263"/>
            <a:ext cx="1996877" cy="37462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FFFF"/>
              </a:buClr>
              <a:buSzPts val="450"/>
              <a:buFont typeface="Arial"/>
              <a:buNone/>
            </a:pPr>
            <a:r>
              <a:rPr lang="en-US" sz="1800" b="1" dirty="0" smtClean="0">
                <a:solidFill>
                  <a:schemeClr val="dk1"/>
                </a:solidFill>
                <a:latin typeface="Meiryo UI" panose="020B0604030504040204" pitchFamily="50" charset="-128"/>
                <a:ea typeface="Meiryo UI" panose="020B0604030504040204" pitchFamily="50" charset="-128"/>
              </a:rPr>
              <a:t>File Station</a:t>
            </a:r>
            <a:endParaRPr dirty="0">
              <a:latin typeface="Meiryo UI" panose="020B0604030504040204" pitchFamily="50" charset="-128"/>
              <a:ea typeface="Meiryo UI" panose="020B0604030504040204" pitchFamily="50" charset="-128"/>
            </a:endParaRPr>
          </a:p>
        </p:txBody>
      </p:sp>
      <p:pic>
        <p:nvPicPr>
          <p:cNvPr id="216" name="Google Shape;216;p19"/>
          <p:cNvPicPr preferRelativeResize="0"/>
          <p:nvPr/>
        </p:nvPicPr>
        <p:blipFill rotWithShape="1">
          <a:blip r:embed="rId6">
            <a:alphaModFix/>
          </a:blip>
          <a:srcRect/>
          <a:stretch/>
        </p:blipFill>
        <p:spPr>
          <a:xfrm>
            <a:off x="737191" y="3338539"/>
            <a:ext cx="1180890" cy="1180790"/>
          </a:xfrm>
          <a:prstGeom prst="roundRect">
            <a:avLst>
              <a:gd name="adj" fmla="val 0"/>
            </a:avLst>
          </a:prstGeom>
          <a:noFill/>
          <a:ln>
            <a:noFill/>
          </a:ln>
          <a:effectLst>
            <a:outerShdw blurRad="774700" dist="381000" dir="8100000" algn="tr" rotWithShape="0">
              <a:srgbClr val="09000C">
                <a:alpha val="40000"/>
              </a:srgbClr>
            </a:outerShdw>
          </a:effectLst>
        </p:spPr>
      </p:pic>
      <p:pic>
        <p:nvPicPr>
          <p:cNvPr id="217" name="Google Shape;217;p19" descr="圖片 2.png"/>
          <p:cNvPicPr preferRelativeResize="0"/>
          <p:nvPr/>
        </p:nvPicPr>
        <p:blipFill rotWithShape="1">
          <a:blip r:embed="rId7">
            <a:alphaModFix/>
          </a:blip>
          <a:srcRect/>
          <a:stretch/>
        </p:blipFill>
        <p:spPr>
          <a:xfrm>
            <a:off x="674516" y="1462722"/>
            <a:ext cx="2722830" cy="1997968"/>
          </a:xfrm>
          <a:prstGeom prst="rect">
            <a:avLst/>
          </a:prstGeom>
          <a:noFill/>
          <a:ln>
            <a:noFill/>
          </a:ln>
        </p:spPr>
      </p:pic>
      <p:sp>
        <p:nvSpPr>
          <p:cNvPr id="218" name="Google Shape;218;p19"/>
          <p:cNvSpPr txBox="1"/>
          <p:nvPr/>
        </p:nvSpPr>
        <p:spPr>
          <a:xfrm>
            <a:off x="4674090" y="3749263"/>
            <a:ext cx="2273414" cy="39801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FFFF"/>
              </a:buClr>
              <a:buSzPts val="450"/>
              <a:buFont typeface="Arial"/>
              <a:buNone/>
            </a:pPr>
            <a:r>
              <a:rPr lang="en-US" sz="1800" b="1" dirty="0" smtClean="0">
                <a:solidFill>
                  <a:schemeClr val="dk1"/>
                </a:solidFill>
                <a:latin typeface="Meiryo UI" panose="020B0604030504040204" pitchFamily="50" charset="-128"/>
                <a:ea typeface="Meiryo UI" panose="020B0604030504040204" pitchFamily="50" charset="-128"/>
              </a:rPr>
              <a:t>OCR</a:t>
            </a:r>
            <a:r>
              <a:rPr lang="en-US" sz="1800" b="1" dirty="0">
                <a:solidFill>
                  <a:schemeClr val="dk1"/>
                </a:solidFill>
                <a:latin typeface="Meiryo UI" panose="020B0604030504040204" pitchFamily="50" charset="-128"/>
                <a:ea typeface="Meiryo UI" panose="020B0604030504040204" pitchFamily="50" charset="-128"/>
              </a:rPr>
              <a:t> </a:t>
            </a:r>
            <a:r>
              <a:rPr lang="en-US" sz="1800" b="1" dirty="0" smtClean="0">
                <a:solidFill>
                  <a:schemeClr val="dk1"/>
                </a:solidFill>
                <a:latin typeface="Meiryo UI" panose="020B0604030504040204" pitchFamily="50" charset="-128"/>
                <a:ea typeface="Meiryo UI" panose="020B0604030504040204" pitchFamily="50" charset="-128"/>
              </a:rPr>
              <a:t>Converter</a:t>
            </a:r>
            <a:endParaRPr dirty="0">
              <a:latin typeface="Meiryo UI" panose="020B0604030504040204" pitchFamily="50" charset="-128"/>
              <a:ea typeface="Meiryo UI" panose="020B0604030504040204" pitchFamily="50" charset="-128"/>
            </a:endParaRPr>
          </a:p>
        </p:txBody>
      </p:sp>
      <p:pic>
        <p:nvPicPr>
          <p:cNvPr id="219" name="Google Shape;219;p19" descr="圖片 3.png"/>
          <p:cNvPicPr preferRelativeResize="0"/>
          <p:nvPr/>
        </p:nvPicPr>
        <p:blipFill rotWithShape="1">
          <a:blip r:embed="rId8">
            <a:alphaModFix/>
          </a:blip>
          <a:srcRect/>
          <a:stretch/>
        </p:blipFill>
        <p:spPr>
          <a:xfrm>
            <a:off x="3737652" y="1824863"/>
            <a:ext cx="2461483" cy="1566435"/>
          </a:xfrm>
          <a:prstGeom prst="rect">
            <a:avLst/>
          </a:prstGeom>
          <a:noFill/>
          <a:ln>
            <a:noFill/>
          </a:ln>
        </p:spPr>
      </p:pic>
      <p:sp>
        <p:nvSpPr>
          <p:cNvPr id="220" name="Google Shape;220;p19"/>
          <p:cNvSpPr txBox="1"/>
          <p:nvPr/>
        </p:nvSpPr>
        <p:spPr>
          <a:xfrm>
            <a:off x="7856210" y="3749263"/>
            <a:ext cx="1347600" cy="44328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FFFF"/>
              </a:buClr>
              <a:buSzPts val="450"/>
              <a:buFont typeface="Arial"/>
              <a:buNone/>
            </a:pPr>
            <a:r>
              <a:rPr lang="en-US" sz="1800" b="1" dirty="0" err="1">
                <a:solidFill>
                  <a:schemeClr val="dk1"/>
                </a:solidFill>
                <a:latin typeface="Meiryo UI" panose="020B0604030504040204" pitchFamily="50" charset="-128"/>
                <a:ea typeface="Meiryo UI" panose="020B0604030504040204" pitchFamily="50" charset="-128"/>
              </a:rPr>
              <a:t>Qsirch</a:t>
            </a:r>
            <a:endParaRPr dirty="0">
              <a:latin typeface="Meiryo UI" panose="020B0604030504040204" pitchFamily="50" charset="-128"/>
              <a:ea typeface="Meiryo UI" panose="020B0604030504040204" pitchFamily="50" charset="-128"/>
            </a:endParaRPr>
          </a:p>
        </p:txBody>
      </p:sp>
      <p:pic>
        <p:nvPicPr>
          <p:cNvPr id="221" name="Google Shape;221;p19"/>
          <p:cNvPicPr preferRelativeResize="0"/>
          <p:nvPr/>
        </p:nvPicPr>
        <p:blipFill rotWithShape="1">
          <a:blip r:embed="rId9">
            <a:alphaModFix/>
          </a:blip>
          <a:srcRect l="8845" t="5645" r="11365" b="6753"/>
          <a:stretch/>
        </p:blipFill>
        <p:spPr>
          <a:xfrm>
            <a:off x="6780213" y="3405188"/>
            <a:ext cx="1031875" cy="1034380"/>
          </a:xfrm>
          <a:prstGeom prst="roundRect">
            <a:avLst>
              <a:gd name="adj" fmla="val 17312"/>
            </a:avLst>
          </a:prstGeom>
          <a:noFill/>
          <a:ln>
            <a:noFill/>
          </a:ln>
          <a:effectLst>
            <a:outerShdw blurRad="774700" dist="381000" dir="8100000" algn="tr" rotWithShape="0">
              <a:srgbClr val="09000C">
                <a:alpha val="40000"/>
              </a:srgbClr>
            </a:outerShdw>
          </a:effectLst>
        </p:spPr>
      </p:pic>
      <p:pic>
        <p:nvPicPr>
          <p:cNvPr id="222" name="Google Shape;222;p19" descr="圖片 4.png"/>
          <p:cNvPicPr preferRelativeResize="0"/>
          <p:nvPr/>
        </p:nvPicPr>
        <p:blipFill rotWithShape="1">
          <a:blip r:embed="rId10">
            <a:alphaModFix/>
          </a:blip>
          <a:srcRect/>
          <a:stretch/>
        </p:blipFill>
        <p:spPr>
          <a:xfrm>
            <a:off x="6947504" y="2110890"/>
            <a:ext cx="1866296" cy="1471070"/>
          </a:xfrm>
          <a:prstGeom prst="rect">
            <a:avLst/>
          </a:prstGeom>
          <a:noFill/>
          <a:ln>
            <a:noFill/>
          </a:ln>
        </p:spPr>
      </p:pic>
      <p:sp>
        <p:nvSpPr>
          <p:cNvPr id="223" name="Google Shape;223;p19"/>
          <p:cNvSpPr txBox="1"/>
          <p:nvPr/>
        </p:nvSpPr>
        <p:spPr>
          <a:xfrm>
            <a:off x="6894850" y="4726504"/>
            <a:ext cx="1602186" cy="392358"/>
          </a:xfrm>
          <a:prstGeom prst="rect">
            <a:avLst/>
          </a:prstGeom>
          <a:noFill/>
          <a:ln>
            <a:noFill/>
          </a:ln>
        </p:spPr>
        <p:txBody>
          <a:bodyPr spcFirstLastPara="1" wrap="square" lIns="72000" tIns="48000" rIns="24000" bIns="48000" anchor="t" anchorCtr="0">
            <a:noAutofit/>
          </a:bodyPr>
          <a:lstStyle/>
          <a:p>
            <a:pPr marL="0" marR="0" lvl="0" indent="0" algn="ctr" rtl="0">
              <a:lnSpc>
                <a:spcPct val="90000"/>
              </a:lnSpc>
              <a:spcBef>
                <a:spcPts val="0"/>
              </a:spcBef>
              <a:spcAft>
                <a:spcPts val="0"/>
              </a:spcAft>
              <a:buClr>
                <a:srgbClr val="FFFFFF"/>
              </a:buClr>
              <a:buSzPts val="450"/>
              <a:buFont typeface="Arial"/>
              <a:buNone/>
            </a:pPr>
            <a:r>
              <a:rPr lang="ja-JP" altLang="en-US" sz="1800" b="1" dirty="0">
                <a:solidFill>
                  <a:schemeClr val="dk1"/>
                </a:solidFill>
                <a:latin typeface="Meiryo UI" panose="020B0604030504040204" pitchFamily="50" charset="-128"/>
                <a:ea typeface="Meiryo UI" panose="020B0604030504040204" pitchFamily="50" charset="-128"/>
              </a:rPr>
              <a:t>検索</a:t>
            </a:r>
            <a:endParaRPr dirty="0">
              <a:latin typeface="Meiryo UI" panose="020B0604030504040204" pitchFamily="50" charset="-128"/>
              <a:ea typeface="Meiryo UI" panose="020B0604030504040204" pitchFamily="50" charset="-128"/>
            </a:endParaRPr>
          </a:p>
        </p:txBody>
      </p:sp>
      <p:pic>
        <p:nvPicPr>
          <p:cNvPr id="224" name="Google Shape;224;p19"/>
          <p:cNvPicPr preferRelativeResize="0"/>
          <p:nvPr/>
        </p:nvPicPr>
        <p:blipFill rotWithShape="1">
          <a:blip r:embed="rId11">
            <a:alphaModFix/>
          </a:blip>
          <a:srcRect/>
          <a:stretch/>
        </p:blipFill>
        <p:spPr>
          <a:xfrm>
            <a:off x="3727193" y="3388711"/>
            <a:ext cx="944634" cy="944630"/>
          </a:xfrm>
          <a:prstGeom prst="roundRect">
            <a:avLst>
              <a:gd name="adj" fmla="val 0"/>
            </a:avLst>
          </a:prstGeom>
          <a:noFill/>
          <a:ln>
            <a:noFill/>
          </a:ln>
          <a:effectLst>
            <a:outerShdw blurRad="774700" dist="381000" dir="8100000" algn="tr" rotWithShape="0">
              <a:srgbClr val="09000C">
                <a:alpha val="40000"/>
              </a:srgbClr>
            </a:outerShdw>
          </a:effectLst>
        </p:spPr>
      </p:pic>
      <p:sp>
        <p:nvSpPr>
          <p:cNvPr id="225" name="Google Shape;225;p19"/>
          <p:cNvSpPr txBox="1"/>
          <p:nvPr/>
        </p:nvSpPr>
        <p:spPr>
          <a:xfrm>
            <a:off x="3905607" y="4726504"/>
            <a:ext cx="1790368" cy="392359"/>
          </a:xfrm>
          <a:prstGeom prst="rect">
            <a:avLst/>
          </a:prstGeom>
          <a:noFill/>
          <a:ln>
            <a:noFill/>
          </a:ln>
        </p:spPr>
        <p:txBody>
          <a:bodyPr spcFirstLastPara="1" wrap="square" lIns="72000" tIns="48000" rIns="24000" bIns="48000" anchor="t" anchorCtr="0">
            <a:noAutofit/>
          </a:bodyPr>
          <a:lstStyle/>
          <a:p>
            <a:pPr marL="0" marR="0" lvl="0" indent="0" algn="ctr" rtl="0">
              <a:lnSpc>
                <a:spcPct val="100000"/>
              </a:lnSpc>
              <a:spcBef>
                <a:spcPts val="0"/>
              </a:spcBef>
              <a:spcAft>
                <a:spcPts val="0"/>
              </a:spcAft>
              <a:buClr>
                <a:srgbClr val="000000"/>
              </a:buClr>
              <a:buSzPts val="450"/>
              <a:buFont typeface="Arial"/>
              <a:buNone/>
            </a:pPr>
            <a:r>
              <a:rPr lang="en-US" sz="1800" b="1" dirty="0" err="1">
                <a:solidFill>
                  <a:schemeClr val="dk1"/>
                </a:solidFill>
                <a:latin typeface="Meiryo UI" panose="020B0604030504040204" pitchFamily="50" charset="-128"/>
                <a:ea typeface="Meiryo UI" panose="020B0604030504040204" pitchFamily="50" charset="-128"/>
              </a:rPr>
              <a:t>ファイルのデジタル化</a:t>
            </a:r>
            <a:endParaRPr sz="1800" b="1" i="0" u="none" strike="noStrike" cap="none" dirty="0">
              <a:solidFill>
                <a:schemeClr val="dk1"/>
              </a:solidFill>
              <a:latin typeface="Meiryo UI" panose="020B0604030504040204" pitchFamily="50" charset="-128"/>
              <a:ea typeface="Meiryo UI" panose="020B0604030504040204" pitchFamily="50" charset="-128"/>
              <a:sym typeface="Arial"/>
            </a:endParaRPr>
          </a:p>
        </p:txBody>
      </p:sp>
      <p:sp>
        <p:nvSpPr>
          <p:cNvPr id="226" name="Google Shape;226;p19"/>
          <p:cNvSpPr/>
          <p:nvPr/>
        </p:nvSpPr>
        <p:spPr>
          <a:xfrm rot="-5400000">
            <a:off x="3044797" y="4459190"/>
            <a:ext cx="727282" cy="951063"/>
          </a:xfrm>
          <a:prstGeom prst="downArrow">
            <a:avLst>
              <a:gd name="adj1" fmla="val 50000"/>
              <a:gd name="adj2" fmla="val 50000"/>
            </a:avLst>
          </a:prstGeom>
          <a:gradFill>
            <a:gsLst>
              <a:gs pos="0">
                <a:srgbClr val="43AEFF"/>
              </a:gs>
              <a:gs pos="16000">
                <a:srgbClr val="43AEFF"/>
              </a:gs>
              <a:gs pos="100000">
                <a:srgbClr val="75FFFF">
                  <a:alpha val="0"/>
                </a:srgbClr>
              </a:gs>
            </a:gsLst>
            <a:lin ang="16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227" name="Google Shape;227;p19"/>
          <p:cNvSpPr/>
          <p:nvPr/>
        </p:nvSpPr>
        <p:spPr>
          <a:xfrm rot="-5400000">
            <a:off x="5886173" y="4459191"/>
            <a:ext cx="727282" cy="951063"/>
          </a:xfrm>
          <a:prstGeom prst="downArrow">
            <a:avLst>
              <a:gd name="adj1" fmla="val 50000"/>
              <a:gd name="adj2" fmla="val 50000"/>
            </a:avLst>
          </a:prstGeom>
          <a:gradFill>
            <a:gsLst>
              <a:gs pos="0">
                <a:srgbClr val="43AEFF"/>
              </a:gs>
              <a:gs pos="16000">
                <a:srgbClr val="43AEFF"/>
              </a:gs>
              <a:gs pos="100000">
                <a:srgbClr val="75FFFF">
                  <a:alpha val="0"/>
                </a:srgbClr>
              </a:gs>
            </a:gsLst>
            <a:lin ang="16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228" name="Google Shape;228;p19"/>
          <p:cNvSpPr/>
          <p:nvPr/>
        </p:nvSpPr>
        <p:spPr>
          <a:xfrm rot="-5400000">
            <a:off x="8579086" y="4459191"/>
            <a:ext cx="727282" cy="951063"/>
          </a:xfrm>
          <a:prstGeom prst="downArrow">
            <a:avLst>
              <a:gd name="adj1" fmla="val 50000"/>
              <a:gd name="adj2" fmla="val 50000"/>
            </a:avLst>
          </a:prstGeom>
          <a:gradFill>
            <a:gsLst>
              <a:gs pos="0">
                <a:srgbClr val="43AEFF"/>
              </a:gs>
              <a:gs pos="16000">
                <a:srgbClr val="43AEFF"/>
              </a:gs>
              <a:gs pos="100000">
                <a:srgbClr val="75FFFF">
                  <a:alpha val="0"/>
                </a:srgbClr>
              </a:gs>
            </a:gsLst>
            <a:lin ang="16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Tree>
    <p:extLst>
      <p:ext uri="{BB962C8B-B14F-4D97-AF65-F5344CB8AC3E}">
        <p14:creationId xmlns:p14="http://schemas.microsoft.com/office/powerpoint/2010/main" val="1341924708"/>
      </p:ext>
    </p:extLst>
  </p:cSld>
  <p:clrMapOvr>
    <a:masterClrMapping/>
  </p:clrMapOvr>
  <p:transition spd="med">
    <p:fade thruBlk="1"/>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20"/>
          <p:cNvSpPr/>
          <p:nvPr/>
        </p:nvSpPr>
        <p:spPr>
          <a:xfrm>
            <a:off x="2074779" y="2411427"/>
            <a:ext cx="6401433" cy="52322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800" b="1" dirty="0" err="1">
                <a:solidFill>
                  <a:srgbClr val="2189DF"/>
                </a:solidFill>
                <a:latin typeface="Meiryo UI" panose="020B0604030504040204" pitchFamily="50" charset="-128"/>
                <a:ea typeface="Meiryo UI" panose="020B0604030504040204" pitchFamily="50" charset="-128"/>
              </a:rPr>
              <a:t>デュアル</a:t>
            </a:r>
            <a:r>
              <a:rPr lang="en-US" sz="2800" b="1" dirty="0" err="1" smtClean="0">
                <a:solidFill>
                  <a:srgbClr val="2189DF"/>
                </a:solidFill>
                <a:latin typeface="Meiryo UI" panose="020B0604030504040204" pitchFamily="50" charset="-128"/>
                <a:ea typeface="Meiryo UI" panose="020B0604030504040204" pitchFamily="50" charset="-128"/>
              </a:rPr>
              <a:t>HDMI</a:t>
            </a:r>
            <a:r>
              <a:rPr lang="en-US" sz="2800" b="1" dirty="0" smtClean="0">
                <a:solidFill>
                  <a:srgbClr val="2189DF"/>
                </a:solidFill>
                <a:latin typeface="Meiryo UI" panose="020B0604030504040204" pitchFamily="50" charset="-128"/>
                <a:ea typeface="Meiryo UI" panose="020B0604030504040204" pitchFamily="50" charset="-128"/>
              </a:rPr>
              <a:t> 4K</a:t>
            </a:r>
            <a:r>
              <a:rPr lang="en-US" sz="2800" b="1" dirty="0">
                <a:solidFill>
                  <a:srgbClr val="2189DF"/>
                </a:solidFill>
                <a:latin typeface="Meiryo UI" panose="020B0604030504040204" pitchFamily="50" charset="-128"/>
                <a:ea typeface="Meiryo UI" panose="020B0604030504040204" pitchFamily="50" charset="-128"/>
              </a:rPr>
              <a:t>出力</a:t>
            </a:r>
            <a:endParaRPr dirty="0">
              <a:latin typeface="Meiryo UI" panose="020B0604030504040204" pitchFamily="50" charset="-128"/>
              <a:ea typeface="Meiryo UI" panose="020B0604030504040204" pitchFamily="50" charset="-128"/>
            </a:endParaRPr>
          </a:p>
        </p:txBody>
      </p:sp>
      <p:sp>
        <p:nvSpPr>
          <p:cNvPr id="234" name="Google Shape;234;p20"/>
          <p:cNvSpPr txBox="1"/>
          <p:nvPr/>
        </p:nvSpPr>
        <p:spPr>
          <a:xfrm>
            <a:off x="7674456" y="3050516"/>
            <a:ext cx="3714904" cy="2451377"/>
          </a:xfrm>
          <a:prstGeom prst="rect">
            <a:avLst/>
          </a:prstGeom>
          <a:noFill/>
          <a:ln>
            <a:noFill/>
          </a:ln>
        </p:spPr>
        <p:txBody>
          <a:bodyPr spcFirstLastPara="1" wrap="square" lIns="91425" tIns="45700" rIns="91425" bIns="45700" anchor="t" anchorCtr="0">
            <a:noAutofit/>
          </a:bodyPr>
          <a:lstStyle/>
          <a:p>
            <a:pPr marL="0" marR="0" lvl="0" indent="0" algn="l" rtl="0">
              <a:lnSpc>
                <a:spcPct val="130000"/>
              </a:lnSpc>
              <a:spcBef>
                <a:spcPts val="0"/>
              </a:spcBef>
              <a:spcAft>
                <a:spcPts val="0"/>
              </a:spcAft>
              <a:buNone/>
            </a:pPr>
            <a:r>
              <a:rPr lang="en-US" sz="2000" dirty="0">
                <a:solidFill>
                  <a:srgbClr val="323F4F"/>
                </a:solidFill>
                <a:latin typeface="Meiryo UI" panose="020B0604030504040204" pitchFamily="50" charset="-128"/>
                <a:ea typeface="Meiryo UI" panose="020B0604030504040204" pitchFamily="50" charset="-128"/>
              </a:rPr>
              <a:t>デュアルスクリーン出力を直接接続すると、スクリーンを拡張してミラーリングしたり、</a:t>
            </a:r>
            <a:r>
              <a:rPr lang="en-US" sz="2000" dirty="0" smtClean="0">
                <a:solidFill>
                  <a:srgbClr val="323F4F"/>
                </a:solidFill>
                <a:latin typeface="Meiryo UI" panose="020B0604030504040204" pitchFamily="50" charset="-128"/>
                <a:ea typeface="Meiryo UI" panose="020B0604030504040204" pitchFamily="50" charset="-128"/>
              </a:rPr>
              <a:t>大画面モニタとして使用したり</a:t>
            </a:r>
            <a:r>
              <a:rPr lang="en-US" sz="2000" dirty="0">
                <a:solidFill>
                  <a:srgbClr val="323F4F"/>
                </a:solidFill>
                <a:latin typeface="Meiryo UI" panose="020B0604030504040204" pitchFamily="50" charset="-128"/>
                <a:ea typeface="Meiryo UI" panose="020B0604030504040204" pitchFamily="50" charset="-128"/>
              </a:rPr>
              <a:t>、</a:t>
            </a:r>
            <a:r>
              <a:rPr lang="en-US" sz="2000" dirty="0" smtClean="0">
                <a:solidFill>
                  <a:srgbClr val="323F4F"/>
                </a:solidFill>
                <a:latin typeface="Meiryo UI" panose="020B0604030504040204" pitchFamily="50" charset="-128"/>
                <a:ea typeface="Meiryo UI" panose="020B0604030504040204" pitchFamily="50" charset="-128"/>
              </a:rPr>
              <a:t>HybridDesk </a:t>
            </a:r>
            <a:r>
              <a:rPr lang="en-US" sz="2000" dirty="0" err="1" smtClean="0">
                <a:solidFill>
                  <a:srgbClr val="323F4F"/>
                </a:solidFill>
                <a:latin typeface="Meiryo UI" panose="020B0604030504040204" pitchFamily="50" charset="-128"/>
                <a:ea typeface="Meiryo UI" panose="020B0604030504040204" pitchFamily="50" charset="-128"/>
              </a:rPr>
              <a:t>Stationをインストールして</a:t>
            </a:r>
            <a:r>
              <a:rPr lang="ja-JP" altLang="en-US" sz="2000" dirty="0">
                <a:solidFill>
                  <a:srgbClr val="323F4F"/>
                </a:solidFill>
                <a:latin typeface="Meiryo UI" panose="020B0604030504040204" pitchFamily="50" charset="-128"/>
                <a:ea typeface="Meiryo UI" panose="020B0604030504040204" pitchFamily="50" charset="-128"/>
              </a:rPr>
              <a:t>ホームシアタ</a:t>
            </a:r>
            <a:r>
              <a:rPr lang="ja-JP" altLang="en-US" sz="2000" dirty="0" smtClean="0">
                <a:solidFill>
                  <a:srgbClr val="323F4F"/>
                </a:solidFill>
                <a:latin typeface="Meiryo UI" panose="020B0604030504040204" pitchFamily="50" charset="-128"/>
                <a:ea typeface="Meiryo UI" panose="020B0604030504040204" pitchFamily="50" charset="-128"/>
              </a:rPr>
              <a:t>ーにしたり</a:t>
            </a:r>
            <a:r>
              <a:rPr lang="en-US" sz="2000" dirty="0" err="1" smtClean="0">
                <a:solidFill>
                  <a:srgbClr val="323F4F"/>
                </a:solidFill>
                <a:latin typeface="Meiryo UI" panose="020B0604030504040204" pitchFamily="50" charset="-128"/>
                <a:ea typeface="Meiryo UI" panose="020B0604030504040204" pitchFamily="50" charset="-128"/>
              </a:rPr>
              <a:t>することができます</a:t>
            </a:r>
            <a:r>
              <a:rPr lang="en-US" sz="2000" dirty="0">
                <a:solidFill>
                  <a:srgbClr val="323F4F"/>
                </a:solidFill>
                <a:latin typeface="Meiryo UI" panose="020B0604030504040204" pitchFamily="50" charset="-128"/>
                <a:ea typeface="Meiryo UI" panose="020B0604030504040204" pitchFamily="50" charset="-128"/>
              </a:rPr>
              <a:t>。</a:t>
            </a:r>
            <a:endParaRPr sz="2000" dirty="0">
              <a:solidFill>
                <a:srgbClr val="323F4F"/>
              </a:solidFill>
              <a:latin typeface="Meiryo UI" panose="020B0604030504040204" pitchFamily="50" charset="-128"/>
              <a:ea typeface="Meiryo UI" panose="020B0604030504040204" pitchFamily="50" charset="-128"/>
              <a:sym typeface="Arial"/>
            </a:endParaRPr>
          </a:p>
        </p:txBody>
      </p:sp>
      <p:pic>
        <p:nvPicPr>
          <p:cNvPr id="235" name="Google Shape;235;p20"/>
          <p:cNvPicPr preferRelativeResize="0"/>
          <p:nvPr/>
        </p:nvPicPr>
        <p:blipFill rotWithShape="1">
          <a:blip r:embed="rId3">
            <a:alphaModFix/>
          </a:blip>
          <a:srcRect/>
          <a:stretch/>
        </p:blipFill>
        <p:spPr>
          <a:xfrm>
            <a:off x="1620663" y="3655386"/>
            <a:ext cx="5618337" cy="3530477"/>
          </a:xfrm>
          <a:prstGeom prst="rect">
            <a:avLst/>
          </a:prstGeom>
          <a:noFill/>
          <a:ln>
            <a:noFill/>
          </a:ln>
        </p:spPr>
      </p:pic>
      <p:pic>
        <p:nvPicPr>
          <p:cNvPr id="236" name="Google Shape;236;p20"/>
          <p:cNvPicPr preferRelativeResize="0"/>
          <p:nvPr/>
        </p:nvPicPr>
        <p:blipFill rotWithShape="1">
          <a:blip r:embed="rId4">
            <a:alphaModFix/>
          </a:blip>
          <a:srcRect/>
          <a:stretch/>
        </p:blipFill>
        <p:spPr>
          <a:xfrm>
            <a:off x="727146" y="3278845"/>
            <a:ext cx="1347633" cy="1385600"/>
          </a:xfrm>
          <a:prstGeom prst="roundRect">
            <a:avLst>
              <a:gd name="adj" fmla="val 0"/>
            </a:avLst>
          </a:prstGeom>
          <a:noFill/>
          <a:ln>
            <a:noFill/>
          </a:ln>
          <a:effectLst>
            <a:outerShdw blurRad="254000" dist="165100" dir="8100000" algn="tr" rotWithShape="0">
              <a:srgbClr val="09000C">
                <a:alpha val="29803"/>
              </a:srgbClr>
            </a:outerShdw>
          </a:effectLst>
        </p:spPr>
      </p:pic>
      <p:sp>
        <p:nvSpPr>
          <p:cNvPr id="239" name="Google Shape;239;p20"/>
          <p:cNvSpPr txBox="1">
            <a:spLocks noGrp="1"/>
          </p:cNvSpPr>
          <p:nvPr>
            <p:ph type="title"/>
          </p:nvPr>
        </p:nvSpPr>
        <p:spPr>
          <a:xfrm>
            <a:off x="413886" y="365125"/>
            <a:ext cx="9682002" cy="1353557"/>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4400"/>
              <a:buFont typeface="Arial"/>
              <a:buNone/>
            </a:pPr>
            <a:r>
              <a:rPr lang="en-US" dirty="0">
                <a:latin typeface="Meiryo UI" panose="020B0604030504040204" pitchFamily="50" charset="-128"/>
                <a:ea typeface="Meiryo UI" panose="020B0604030504040204" pitchFamily="50" charset="-128"/>
                <a:cs typeface="Arial"/>
                <a:sym typeface="Arial"/>
              </a:rPr>
              <a:t>TS-253E/TS-453Eはデュアル</a:t>
            </a:r>
            <a:r>
              <a:rPr lang="en-US" dirty="0" smtClean="0">
                <a:latin typeface="Meiryo UI" panose="020B0604030504040204" pitchFamily="50" charset="-128"/>
                <a:ea typeface="Meiryo UI" panose="020B0604030504040204" pitchFamily="50" charset="-128"/>
                <a:cs typeface="Arial"/>
                <a:sym typeface="Arial"/>
              </a:rPr>
              <a:t>HDMI 4K出力をサポート</a:t>
            </a:r>
            <a:endParaRPr dirty="0">
              <a:latin typeface="Meiryo UI" panose="020B0604030504040204" pitchFamily="50" charset="-128"/>
              <a:ea typeface="Meiryo UI" panose="020B0604030504040204" pitchFamily="50" charset="-128"/>
              <a:cs typeface="Arial"/>
              <a:sym typeface="Arial"/>
            </a:endParaRPr>
          </a:p>
        </p:txBody>
      </p:sp>
      <p:grpSp>
        <p:nvGrpSpPr>
          <p:cNvPr id="240" name="Google Shape;240;p20"/>
          <p:cNvGrpSpPr/>
          <p:nvPr/>
        </p:nvGrpSpPr>
        <p:grpSpPr>
          <a:xfrm>
            <a:off x="869981" y="2178702"/>
            <a:ext cx="1021969" cy="1021969"/>
            <a:chOff x="6185354" y="3610337"/>
            <a:chExt cx="1021969" cy="1021969"/>
          </a:xfrm>
        </p:grpSpPr>
        <p:sp>
          <p:nvSpPr>
            <p:cNvPr id="241" name="Google Shape;241;p20"/>
            <p:cNvSpPr/>
            <p:nvPr/>
          </p:nvSpPr>
          <p:spPr>
            <a:xfrm>
              <a:off x="6185354" y="3610337"/>
              <a:ext cx="1021969" cy="1021969"/>
            </a:xfrm>
            <a:prstGeom prst="roundRect">
              <a:avLst>
                <a:gd name="adj" fmla="val 16667"/>
              </a:avLst>
            </a:prstGeom>
            <a:solidFill>
              <a:srgbClr val="2189D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pic>
          <p:nvPicPr>
            <p:cNvPr id="242" name="Google Shape;242;p20"/>
            <p:cNvPicPr preferRelativeResize="0"/>
            <p:nvPr/>
          </p:nvPicPr>
          <p:blipFill rotWithShape="1">
            <a:blip r:embed="rId5">
              <a:alphaModFix/>
            </a:blip>
            <a:srcRect/>
            <a:stretch/>
          </p:blipFill>
          <p:spPr>
            <a:xfrm>
              <a:off x="6330574" y="3672526"/>
              <a:ext cx="771525" cy="809625"/>
            </a:xfrm>
            <a:prstGeom prst="rect">
              <a:avLst/>
            </a:prstGeom>
            <a:noFill/>
            <a:ln>
              <a:noFill/>
            </a:ln>
          </p:spPr>
        </p:pic>
      </p:grpSp>
    </p:spTree>
    <p:extLst>
      <p:ext uri="{BB962C8B-B14F-4D97-AF65-F5344CB8AC3E}">
        <p14:creationId xmlns:p14="http://schemas.microsoft.com/office/powerpoint/2010/main" val="3789648720"/>
      </p:ext>
    </p:extLst>
  </p:cSld>
  <p:clrMapOvr>
    <a:masterClrMapping/>
  </p:clrMapOvr>
  <p:transition spd="med">
    <p:fade thruBlk="1"/>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cxnSp>
        <p:nvCxnSpPr>
          <p:cNvPr id="248" name="Google Shape;248;p21"/>
          <p:cNvCxnSpPr/>
          <p:nvPr/>
        </p:nvCxnSpPr>
        <p:spPr>
          <a:xfrm>
            <a:off x="2802544" y="3969965"/>
            <a:ext cx="3621300" cy="1742100"/>
          </a:xfrm>
          <a:prstGeom prst="bentConnector3">
            <a:avLst>
              <a:gd name="adj1" fmla="val 72327"/>
            </a:avLst>
          </a:prstGeom>
          <a:noFill/>
          <a:ln w="38100" cap="rnd" cmpd="sng">
            <a:solidFill>
              <a:srgbClr val="1471BC"/>
            </a:solidFill>
            <a:prstDash val="dash"/>
            <a:round/>
            <a:headEnd type="none" w="sm" len="sm"/>
            <a:tailEnd type="none" w="sm" len="sm"/>
          </a:ln>
        </p:spPr>
      </p:cxnSp>
      <p:sp>
        <p:nvSpPr>
          <p:cNvPr id="249" name="Google Shape;249;p21"/>
          <p:cNvSpPr txBox="1">
            <a:spLocks noGrp="1"/>
          </p:cNvSpPr>
          <p:nvPr>
            <p:ph type="title"/>
          </p:nvPr>
        </p:nvSpPr>
        <p:spPr>
          <a:xfrm>
            <a:off x="413886" y="365125"/>
            <a:ext cx="11364228"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4400"/>
              <a:buFont typeface="Arial"/>
              <a:buNone/>
            </a:pPr>
            <a:r>
              <a:rPr lang="en-US" dirty="0" err="1">
                <a:latin typeface="Meiryo UI" panose="020B0604030504040204" pitchFamily="50" charset="-128"/>
                <a:ea typeface="Meiryo UI" panose="020B0604030504040204" pitchFamily="50" charset="-128"/>
                <a:cs typeface="Arial"/>
                <a:sym typeface="Arial"/>
              </a:rPr>
              <a:t>さまざまなA</a:t>
            </a:r>
            <a:r>
              <a:rPr lang="en-US" dirty="0">
                <a:latin typeface="Meiryo UI" panose="020B0604030504040204" pitchFamily="50" charset="-128"/>
                <a:ea typeface="Meiryo UI" panose="020B0604030504040204" pitchFamily="50" charset="-128"/>
                <a:cs typeface="Arial"/>
                <a:sym typeface="Arial"/>
              </a:rPr>
              <a:t>/</a:t>
            </a:r>
            <a:r>
              <a:rPr lang="en-US" dirty="0" err="1">
                <a:latin typeface="Meiryo UI" panose="020B0604030504040204" pitchFamily="50" charset="-128"/>
                <a:ea typeface="Meiryo UI" panose="020B0604030504040204" pitchFamily="50" charset="-128"/>
                <a:cs typeface="Arial"/>
                <a:sym typeface="Arial"/>
              </a:rPr>
              <a:t>V</a:t>
            </a:r>
            <a:r>
              <a:rPr lang="en-US" dirty="0" err="1" smtClean="0">
                <a:latin typeface="Meiryo UI" panose="020B0604030504040204" pitchFamily="50" charset="-128"/>
                <a:ea typeface="Meiryo UI" panose="020B0604030504040204" pitchFamily="50" charset="-128"/>
                <a:cs typeface="Arial"/>
                <a:sym typeface="Arial"/>
              </a:rPr>
              <a:t>ニーズに対応する</a:t>
            </a:r>
            <a:r>
              <a:rPr lang="en-US" dirty="0" smtClean="0">
                <a:latin typeface="Meiryo UI" panose="020B0604030504040204" pitchFamily="50" charset="-128"/>
                <a:ea typeface="Meiryo UI" panose="020B0604030504040204" pitchFamily="50" charset="-128"/>
                <a:cs typeface="Arial"/>
                <a:sym typeface="Arial"/>
              </a:rPr>
              <a:t/>
            </a:r>
            <a:br>
              <a:rPr lang="en-US" dirty="0" smtClean="0">
                <a:latin typeface="Meiryo UI" panose="020B0604030504040204" pitchFamily="50" charset="-128"/>
                <a:ea typeface="Meiryo UI" panose="020B0604030504040204" pitchFamily="50" charset="-128"/>
                <a:cs typeface="Arial"/>
                <a:sym typeface="Arial"/>
              </a:rPr>
            </a:br>
            <a:r>
              <a:rPr lang="en-US" dirty="0" err="1" smtClean="0">
                <a:latin typeface="Meiryo UI" panose="020B0604030504040204" pitchFamily="50" charset="-128"/>
                <a:ea typeface="Meiryo UI" panose="020B0604030504040204" pitchFamily="50" charset="-128"/>
                <a:cs typeface="Arial"/>
                <a:sym typeface="Arial"/>
              </a:rPr>
              <a:t>HybridDesk</a:t>
            </a:r>
            <a:r>
              <a:rPr lang="en-US" dirty="0" smtClean="0">
                <a:latin typeface="Meiryo UI" panose="020B0604030504040204" pitchFamily="50" charset="-128"/>
                <a:ea typeface="Meiryo UI" panose="020B0604030504040204" pitchFamily="50" charset="-128"/>
                <a:cs typeface="Arial"/>
                <a:sym typeface="Arial"/>
              </a:rPr>
              <a:t> Station</a:t>
            </a:r>
            <a:endParaRPr dirty="0">
              <a:latin typeface="Meiryo UI" panose="020B0604030504040204" pitchFamily="50" charset="-128"/>
              <a:ea typeface="Meiryo UI" panose="020B0604030504040204" pitchFamily="50" charset="-128"/>
              <a:cs typeface="Arial"/>
              <a:sym typeface="Arial"/>
            </a:endParaRPr>
          </a:p>
        </p:txBody>
      </p:sp>
      <p:sp>
        <p:nvSpPr>
          <p:cNvPr id="250" name="Google Shape;250;p21"/>
          <p:cNvSpPr txBox="1"/>
          <p:nvPr/>
        </p:nvSpPr>
        <p:spPr>
          <a:xfrm>
            <a:off x="2023117" y="5888870"/>
            <a:ext cx="1507557" cy="37862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400"/>
              <a:buFont typeface="Arial"/>
              <a:buNone/>
            </a:pPr>
            <a:r>
              <a:rPr lang="en-US" b="1" dirty="0" err="1">
                <a:solidFill>
                  <a:schemeClr val="dk1"/>
                </a:solidFill>
                <a:latin typeface="Meiryo UI" panose="020B0604030504040204" pitchFamily="50" charset="-128"/>
                <a:ea typeface="Meiryo UI" panose="020B0604030504040204" pitchFamily="50" charset="-128"/>
              </a:rPr>
              <a:t>Qremoteアプリ</a:t>
            </a:r>
            <a:endParaRPr dirty="0">
              <a:latin typeface="Meiryo UI" panose="020B0604030504040204" pitchFamily="50" charset="-128"/>
              <a:ea typeface="Meiryo UI" panose="020B0604030504040204" pitchFamily="50" charset="-128"/>
            </a:endParaRPr>
          </a:p>
        </p:txBody>
      </p:sp>
      <p:sp>
        <p:nvSpPr>
          <p:cNvPr id="251" name="Google Shape;251;p21"/>
          <p:cNvSpPr txBox="1"/>
          <p:nvPr/>
        </p:nvSpPr>
        <p:spPr>
          <a:xfrm>
            <a:off x="5588373" y="4934529"/>
            <a:ext cx="1346902" cy="37862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400"/>
              <a:buFont typeface="Arial"/>
              <a:buNone/>
            </a:pPr>
            <a:r>
              <a:rPr lang="ja-JP" altLang="en-US" b="1" dirty="0" smtClean="0">
                <a:solidFill>
                  <a:schemeClr val="dk1"/>
                </a:solidFill>
                <a:latin typeface="Meiryo UI" panose="020B0604030504040204" pitchFamily="50" charset="-128"/>
                <a:ea typeface="Meiryo UI" panose="020B0604030504040204" pitchFamily="50" charset="-128"/>
              </a:rPr>
              <a:t>マウス</a:t>
            </a:r>
            <a:r>
              <a:rPr lang="en-US" b="1" dirty="0" smtClean="0">
                <a:solidFill>
                  <a:schemeClr val="dk1"/>
                </a:solidFill>
                <a:latin typeface="Meiryo UI" panose="020B0604030504040204" pitchFamily="50" charset="-128"/>
                <a:ea typeface="Meiryo UI" panose="020B0604030504040204" pitchFamily="50" charset="-128"/>
              </a:rPr>
              <a:t> </a:t>
            </a:r>
            <a:r>
              <a:rPr lang="en-US" b="1" dirty="0">
                <a:solidFill>
                  <a:schemeClr val="dk1"/>
                </a:solidFill>
                <a:latin typeface="Meiryo UI" panose="020B0604030504040204" pitchFamily="50" charset="-128"/>
                <a:ea typeface="Meiryo UI" panose="020B0604030504040204" pitchFamily="50" charset="-128"/>
              </a:rPr>
              <a:t>＆</a:t>
            </a:r>
            <a:endParaRPr b="1" dirty="0">
              <a:solidFill>
                <a:schemeClr val="dk1"/>
              </a:solidFill>
              <a:latin typeface="Meiryo UI" panose="020B0604030504040204" pitchFamily="50" charset="-128"/>
              <a:ea typeface="Meiryo UI" panose="020B0604030504040204" pitchFamily="50" charset="-128"/>
            </a:endParaRPr>
          </a:p>
          <a:p>
            <a:pPr marL="0" marR="0" lvl="0" indent="0" algn="l" rtl="0">
              <a:lnSpc>
                <a:spcPct val="100000"/>
              </a:lnSpc>
              <a:spcBef>
                <a:spcPts val="0"/>
              </a:spcBef>
              <a:spcAft>
                <a:spcPts val="0"/>
              </a:spcAft>
              <a:buClr>
                <a:schemeClr val="dk1"/>
              </a:buClr>
              <a:buSzPts val="1400"/>
              <a:buFont typeface="Arial"/>
              <a:buNone/>
            </a:pPr>
            <a:r>
              <a:rPr lang="en-US" b="1" dirty="0" err="1">
                <a:solidFill>
                  <a:schemeClr val="dk1"/>
                </a:solidFill>
                <a:latin typeface="Meiryo UI" panose="020B0604030504040204" pitchFamily="50" charset="-128"/>
                <a:ea typeface="Meiryo UI" panose="020B0604030504040204" pitchFamily="50" charset="-128"/>
              </a:rPr>
              <a:t>キーボード</a:t>
            </a:r>
            <a:endParaRPr b="1" dirty="0">
              <a:solidFill>
                <a:schemeClr val="dk1"/>
              </a:solidFill>
              <a:latin typeface="Meiryo UI" panose="020B0604030504040204" pitchFamily="50" charset="-128"/>
              <a:ea typeface="Meiryo UI" panose="020B0604030504040204" pitchFamily="50" charset="-128"/>
            </a:endParaRPr>
          </a:p>
        </p:txBody>
      </p:sp>
      <p:cxnSp>
        <p:nvCxnSpPr>
          <p:cNvPr id="252" name="Google Shape;252;p21"/>
          <p:cNvCxnSpPr/>
          <p:nvPr/>
        </p:nvCxnSpPr>
        <p:spPr>
          <a:xfrm>
            <a:off x="2897204" y="3287606"/>
            <a:ext cx="5695865" cy="0"/>
          </a:xfrm>
          <a:prstGeom prst="straightConnector1">
            <a:avLst/>
          </a:prstGeom>
          <a:noFill/>
          <a:ln w="44450" cap="flat" cmpd="sng">
            <a:solidFill>
              <a:srgbClr val="17B0ED"/>
            </a:solidFill>
            <a:prstDash val="solid"/>
            <a:miter lim="800000"/>
            <a:headEnd type="none" w="sm" len="sm"/>
            <a:tailEnd type="none" w="sm" len="sm"/>
          </a:ln>
        </p:spPr>
      </p:cxnSp>
      <p:pic>
        <p:nvPicPr>
          <p:cNvPr id="253" name="Google Shape;253;p21" descr="C:\Users\Han Tsai\Desktop\HD_直播\MPNITOR.png"/>
          <p:cNvPicPr preferRelativeResize="0"/>
          <p:nvPr/>
        </p:nvPicPr>
        <p:blipFill rotWithShape="1">
          <a:blip r:embed="rId3">
            <a:alphaModFix/>
          </a:blip>
          <a:srcRect r="-882"/>
          <a:stretch/>
        </p:blipFill>
        <p:spPr>
          <a:xfrm>
            <a:off x="7071096" y="2225052"/>
            <a:ext cx="4989424" cy="3853128"/>
          </a:xfrm>
          <a:prstGeom prst="rect">
            <a:avLst/>
          </a:prstGeom>
          <a:noFill/>
          <a:ln>
            <a:noFill/>
          </a:ln>
        </p:spPr>
      </p:pic>
      <p:cxnSp>
        <p:nvCxnSpPr>
          <p:cNvPr id="254" name="Google Shape;254;p21"/>
          <p:cNvCxnSpPr/>
          <p:nvPr/>
        </p:nvCxnSpPr>
        <p:spPr>
          <a:xfrm rot="-5400000" flipH="1">
            <a:off x="1770346" y="4120883"/>
            <a:ext cx="2032800" cy="1761600"/>
          </a:xfrm>
          <a:prstGeom prst="bentConnector3">
            <a:avLst>
              <a:gd name="adj1" fmla="val 91232"/>
            </a:avLst>
          </a:prstGeom>
          <a:noFill/>
          <a:ln w="38100" cap="rnd" cmpd="sng">
            <a:solidFill>
              <a:srgbClr val="1471BC"/>
            </a:solidFill>
            <a:prstDash val="dash"/>
            <a:round/>
            <a:headEnd type="none" w="sm" len="sm"/>
            <a:tailEnd type="none" w="sm" len="sm"/>
          </a:ln>
        </p:spPr>
      </p:cxnSp>
      <p:sp>
        <p:nvSpPr>
          <p:cNvPr id="255" name="Google Shape;255;p21"/>
          <p:cNvSpPr/>
          <p:nvPr/>
        </p:nvSpPr>
        <p:spPr>
          <a:xfrm>
            <a:off x="4803408" y="3813120"/>
            <a:ext cx="1321160" cy="438843"/>
          </a:xfrm>
          <a:prstGeom prst="roundRect">
            <a:avLst>
              <a:gd name="adj" fmla="val 8555"/>
            </a:avLst>
          </a:prstGeom>
          <a:solidFill>
            <a:srgbClr val="16EEC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dirty="0">
                <a:solidFill>
                  <a:srgbClr val="002060"/>
                </a:solidFill>
                <a:latin typeface="Meiryo UI" panose="020B0604030504040204" pitchFamily="50" charset="-128"/>
                <a:ea typeface="Meiryo UI" panose="020B0604030504040204" pitchFamily="50" charset="-128"/>
              </a:rPr>
              <a:t>USB</a:t>
            </a:r>
            <a:endParaRPr sz="1800" b="1" i="0" u="none" strike="noStrike" cap="none" dirty="0">
              <a:solidFill>
                <a:srgbClr val="002060"/>
              </a:solidFill>
              <a:latin typeface="Meiryo UI" panose="020B0604030504040204" pitchFamily="50" charset="-128"/>
              <a:ea typeface="Meiryo UI" panose="020B0604030504040204" pitchFamily="50" charset="-128"/>
              <a:sym typeface="Arial"/>
            </a:endParaRPr>
          </a:p>
        </p:txBody>
      </p:sp>
      <p:sp>
        <p:nvSpPr>
          <p:cNvPr id="256" name="Google Shape;256;p21"/>
          <p:cNvSpPr/>
          <p:nvPr/>
        </p:nvSpPr>
        <p:spPr>
          <a:xfrm>
            <a:off x="4798872" y="3068184"/>
            <a:ext cx="1321160" cy="438843"/>
          </a:xfrm>
          <a:prstGeom prst="roundRect">
            <a:avLst>
              <a:gd name="adj" fmla="val 8555"/>
            </a:avLst>
          </a:prstGeom>
          <a:solidFill>
            <a:srgbClr val="16EE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800" b="1" dirty="0">
                <a:solidFill>
                  <a:srgbClr val="002060"/>
                </a:solidFill>
                <a:latin typeface="Meiryo UI" panose="020B0604030504040204" pitchFamily="50" charset="-128"/>
                <a:ea typeface="Meiryo UI" panose="020B0604030504040204" pitchFamily="50" charset="-128"/>
              </a:rPr>
              <a:t>HDMI</a:t>
            </a:r>
            <a:endParaRPr sz="1800" b="1" i="0" u="none" strike="noStrike" cap="none" dirty="0">
              <a:solidFill>
                <a:srgbClr val="002060"/>
              </a:solidFill>
              <a:latin typeface="Meiryo UI" panose="020B0604030504040204" pitchFamily="50" charset="-128"/>
              <a:ea typeface="Meiryo UI" panose="020B0604030504040204" pitchFamily="50" charset="-128"/>
              <a:sym typeface="Arial"/>
            </a:endParaRPr>
          </a:p>
        </p:txBody>
      </p:sp>
      <p:sp>
        <p:nvSpPr>
          <p:cNvPr id="257" name="Google Shape;257;p21"/>
          <p:cNvSpPr/>
          <p:nvPr/>
        </p:nvSpPr>
        <p:spPr>
          <a:xfrm>
            <a:off x="1185125" y="5010412"/>
            <a:ext cx="1441642" cy="438843"/>
          </a:xfrm>
          <a:prstGeom prst="roundRect">
            <a:avLst>
              <a:gd name="adj" fmla="val 8555"/>
            </a:avLst>
          </a:prstGeom>
          <a:solidFill>
            <a:srgbClr val="16EEC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altLang="en-US" sz="1800" b="1" dirty="0">
                <a:solidFill>
                  <a:srgbClr val="002060"/>
                </a:solidFill>
                <a:latin typeface="Meiryo UI" panose="020B0604030504040204" pitchFamily="50" charset="-128"/>
                <a:ea typeface="Meiryo UI" panose="020B0604030504040204" pitchFamily="50" charset="-128"/>
              </a:rPr>
              <a:t>ネットワーク</a:t>
            </a:r>
            <a:endParaRPr dirty="0">
              <a:latin typeface="Meiryo UI" panose="020B0604030504040204" pitchFamily="50" charset="-128"/>
              <a:ea typeface="Meiryo UI" panose="020B0604030504040204" pitchFamily="50" charset="-128"/>
            </a:endParaRPr>
          </a:p>
        </p:txBody>
      </p:sp>
      <p:pic>
        <p:nvPicPr>
          <p:cNvPr id="258" name="Google Shape;258;p21" descr="一張含有 鍵盤, 電腦, 室內, 電子用品 的圖片&#10;&#10;自動產生的描述"/>
          <p:cNvPicPr preferRelativeResize="0"/>
          <p:nvPr/>
        </p:nvPicPr>
        <p:blipFill rotWithShape="1">
          <a:blip r:embed="rId4">
            <a:alphaModFix/>
          </a:blip>
          <a:srcRect l="4695" t="38468" r="28104" b="16019"/>
          <a:stretch/>
        </p:blipFill>
        <p:spPr>
          <a:xfrm>
            <a:off x="4831309" y="5313149"/>
            <a:ext cx="2924313" cy="1115030"/>
          </a:xfrm>
          <a:prstGeom prst="roundRect">
            <a:avLst>
              <a:gd name="adj" fmla="val 5125"/>
            </a:avLst>
          </a:prstGeom>
          <a:noFill/>
          <a:ln>
            <a:noFill/>
          </a:ln>
          <a:effectLst>
            <a:outerShdw blurRad="177800" dist="127000" dir="8100000" algn="tr" rotWithShape="0">
              <a:srgbClr val="000000">
                <a:alpha val="40000"/>
              </a:srgbClr>
            </a:outerShdw>
          </a:effectLst>
        </p:spPr>
      </p:pic>
      <p:grpSp>
        <p:nvGrpSpPr>
          <p:cNvPr id="259" name="Google Shape;259;p21"/>
          <p:cNvGrpSpPr/>
          <p:nvPr/>
        </p:nvGrpSpPr>
        <p:grpSpPr>
          <a:xfrm>
            <a:off x="3507560" y="4528660"/>
            <a:ext cx="970820" cy="1913163"/>
            <a:chOff x="6244873" y="4785025"/>
            <a:chExt cx="970820" cy="1913163"/>
          </a:xfrm>
        </p:grpSpPr>
        <p:pic>
          <p:nvPicPr>
            <p:cNvPr id="260" name="Google Shape;260;p21"/>
            <p:cNvPicPr preferRelativeResize="0"/>
            <p:nvPr/>
          </p:nvPicPr>
          <p:blipFill rotWithShape="1">
            <a:blip r:embed="rId5">
              <a:alphaModFix/>
            </a:blip>
            <a:srcRect/>
            <a:stretch/>
          </p:blipFill>
          <p:spPr>
            <a:xfrm>
              <a:off x="6267987" y="4825466"/>
              <a:ext cx="935245" cy="1832283"/>
            </a:xfrm>
            <a:prstGeom prst="roundRect">
              <a:avLst>
                <a:gd name="adj" fmla="val 5125"/>
              </a:avLst>
            </a:prstGeom>
            <a:noFill/>
            <a:ln>
              <a:noFill/>
            </a:ln>
            <a:effectLst>
              <a:outerShdw blurRad="177800" dist="127000" dir="8100000" algn="tr" rotWithShape="0">
                <a:srgbClr val="000000">
                  <a:alpha val="40000"/>
                </a:srgbClr>
              </a:outerShdw>
            </a:effectLst>
          </p:spPr>
        </p:pic>
        <p:pic>
          <p:nvPicPr>
            <p:cNvPr id="261" name="Google Shape;261;p21" descr="一張含有 文字, 電子用品, 螢幕擷取畫面, 電腦 的圖片&#10;&#10;自動產生的描述"/>
            <p:cNvPicPr preferRelativeResize="0"/>
            <p:nvPr/>
          </p:nvPicPr>
          <p:blipFill rotWithShape="1">
            <a:blip r:embed="rId6">
              <a:alphaModFix/>
            </a:blip>
            <a:srcRect/>
            <a:stretch/>
          </p:blipFill>
          <p:spPr>
            <a:xfrm>
              <a:off x="6244873" y="4785025"/>
              <a:ext cx="970820" cy="1913163"/>
            </a:xfrm>
            <a:prstGeom prst="rect">
              <a:avLst/>
            </a:prstGeom>
            <a:noFill/>
            <a:ln>
              <a:noFill/>
            </a:ln>
          </p:spPr>
        </p:pic>
      </p:grpSp>
      <p:pic>
        <p:nvPicPr>
          <p:cNvPr id="262" name="Google Shape;262;p21" descr="一張含有 文字, 室內, 電子用品, 電腦 的圖片&#10;&#10;自動產生的描述"/>
          <p:cNvPicPr preferRelativeResize="0"/>
          <p:nvPr/>
        </p:nvPicPr>
        <p:blipFill rotWithShape="1">
          <a:blip r:embed="rId7">
            <a:alphaModFix/>
          </a:blip>
          <a:srcRect l="21156" t="8488" r="21156"/>
          <a:stretch/>
        </p:blipFill>
        <p:spPr>
          <a:xfrm>
            <a:off x="906427" y="2398611"/>
            <a:ext cx="2008223" cy="1981445"/>
          </a:xfrm>
          <a:prstGeom prst="rect">
            <a:avLst/>
          </a:prstGeom>
          <a:noFill/>
          <a:ln>
            <a:noFill/>
          </a:ln>
        </p:spPr>
      </p:pic>
      <p:pic>
        <p:nvPicPr>
          <p:cNvPr id="263" name="Google Shape;263;p21"/>
          <p:cNvPicPr preferRelativeResize="0"/>
          <p:nvPr/>
        </p:nvPicPr>
        <p:blipFill rotWithShape="1">
          <a:blip r:embed="rId8">
            <a:alphaModFix/>
          </a:blip>
          <a:srcRect/>
          <a:stretch/>
        </p:blipFill>
        <p:spPr>
          <a:xfrm>
            <a:off x="2031308" y="2213785"/>
            <a:ext cx="1254253" cy="1254402"/>
          </a:xfrm>
          <a:prstGeom prst="roundRect">
            <a:avLst>
              <a:gd name="adj" fmla="val 0"/>
            </a:avLst>
          </a:prstGeom>
          <a:noFill/>
          <a:ln>
            <a:noFill/>
          </a:ln>
          <a:effectLst>
            <a:outerShdw blurRad="774700" dist="381000" dir="8100000" algn="tr" rotWithShape="0">
              <a:srgbClr val="09000C">
                <a:alpha val="40000"/>
              </a:srgbClr>
            </a:outerShdw>
          </a:effectLst>
        </p:spPr>
      </p:pic>
    </p:spTree>
    <p:extLst>
      <p:ext uri="{BB962C8B-B14F-4D97-AF65-F5344CB8AC3E}">
        <p14:creationId xmlns:p14="http://schemas.microsoft.com/office/powerpoint/2010/main" val="1224527269"/>
      </p:ext>
    </p:extLst>
  </p:cSld>
  <p:clrMapOvr>
    <a:masterClrMapping/>
  </p:clrMapOvr>
  <p:transition spd="med">
    <p:fade thruBlk="1"/>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pic>
        <p:nvPicPr>
          <p:cNvPr id="268" name="Google Shape;268;p22" descr="一張含有 文字, 室內, 螢幕擷取畫面, 差異 的圖片&#10;&#10;自動產生的描述"/>
          <p:cNvPicPr preferRelativeResize="0"/>
          <p:nvPr/>
        </p:nvPicPr>
        <p:blipFill rotWithShape="1">
          <a:blip r:embed="rId3">
            <a:alphaModFix/>
          </a:blip>
          <a:srcRect/>
          <a:stretch/>
        </p:blipFill>
        <p:spPr>
          <a:xfrm>
            <a:off x="1306097" y="1912213"/>
            <a:ext cx="6799673" cy="3808888"/>
          </a:xfrm>
          <a:prstGeom prst="rect">
            <a:avLst/>
          </a:prstGeom>
          <a:noFill/>
          <a:ln>
            <a:noFill/>
          </a:ln>
        </p:spPr>
      </p:pic>
      <p:sp>
        <p:nvSpPr>
          <p:cNvPr id="269" name="Google Shape;269;p22"/>
          <p:cNvSpPr txBox="1">
            <a:spLocks noGrp="1"/>
          </p:cNvSpPr>
          <p:nvPr>
            <p:ph type="title"/>
          </p:nvPr>
        </p:nvSpPr>
        <p:spPr>
          <a:xfrm>
            <a:off x="413886" y="365125"/>
            <a:ext cx="11364228"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4400"/>
              <a:buFont typeface="Microsoft JhengHei"/>
              <a:buNone/>
            </a:pPr>
            <a:r>
              <a:rPr lang="en-US" dirty="0" smtClean="0">
                <a:latin typeface="Meiryo UI" panose="020B0604030504040204" pitchFamily="50" charset="-128"/>
                <a:ea typeface="Meiryo UI" panose="020B0604030504040204" pitchFamily="50" charset="-128"/>
              </a:rPr>
              <a:t>QVR</a:t>
            </a:r>
            <a:r>
              <a:rPr lang="en-US" dirty="0">
                <a:latin typeface="Meiryo UI" panose="020B0604030504040204" pitchFamily="50" charset="-128"/>
                <a:ea typeface="Meiryo UI" panose="020B0604030504040204" pitchFamily="50" charset="-128"/>
              </a:rPr>
              <a:t> </a:t>
            </a:r>
            <a:r>
              <a:rPr lang="en-US" dirty="0" err="1" smtClean="0">
                <a:latin typeface="Meiryo UI" panose="020B0604030504040204" pitchFamily="50" charset="-128"/>
                <a:ea typeface="Meiryo UI" panose="020B0604030504040204" pitchFamily="50" charset="-128"/>
              </a:rPr>
              <a:t>Eliteスマート監視システム</a:t>
            </a:r>
            <a:endParaRPr dirty="0">
              <a:latin typeface="Meiryo UI" panose="020B0604030504040204" pitchFamily="50" charset="-128"/>
              <a:ea typeface="Meiryo UI" panose="020B0604030504040204" pitchFamily="50" charset="-128"/>
            </a:endParaRPr>
          </a:p>
        </p:txBody>
      </p:sp>
      <p:sp>
        <p:nvSpPr>
          <p:cNvPr id="270" name="Google Shape;270;p22"/>
          <p:cNvSpPr txBox="1"/>
          <p:nvPr/>
        </p:nvSpPr>
        <p:spPr>
          <a:xfrm>
            <a:off x="2427364" y="5784731"/>
            <a:ext cx="5059286" cy="876074"/>
          </a:xfrm>
          <a:prstGeom prst="rect">
            <a:avLst/>
          </a:prstGeom>
          <a:noFill/>
          <a:ln>
            <a:noFill/>
          </a:ln>
        </p:spPr>
        <p:txBody>
          <a:bodyPr spcFirstLastPara="1" wrap="square" lIns="121900" tIns="60950" rIns="121900" bIns="60950" anchor="t" anchorCtr="0">
            <a:noAutofit/>
          </a:bodyPr>
          <a:lstStyle/>
          <a:p>
            <a:pPr marL="0" marR="0" lvl="0" indent="0" algn="l" rtl="0">
              <a:lnSpc>
                <a:spcPct val="110000"/>
              </a:lnSpc>
              <a:spcBef>
                <a:spcPts val="400"/>
              </a:spcBef>
              <a:spcAft>
                <a:spcPts val="0"/>
              </a:spcAft>
              <a:buNone/>
            </a:pPr>
            <a:r>
              <a:rPr lang="en-US" sz="2400" dirty="0">
                <a:solidFill>
                  <a:schemeClr val="dk2"/>
                </a:solidFill>
                <a:latin typeface="Meiryo UI" panose="020B0604030504040204" pitchFamily="50" charset="-128"/>
                <a:ea typeface="Meiryo UI" panose="020B0604030504040204" pitchFamily="50" charset="-128"/>
              </a:rPr>
              <a:t>2</a:t>
            </a:r>
            <a:r>
              <a:rPr lang="en-US" sz="2400" dirty="0" smtClean="0">
                <a:solidFill>
                  <a:schemeClr val="dk2"/>
                </a:solidFill>
                <a:latin typeface="Meiryo UI" panose="020B0604030504040204" pitchFamily="50" charset="-128"/>
                <a:ea typeface="Meiryo UI" panose="020B0604030504040204" pitchFamily="50" charset="-128"/>
              </a:rPr>
              <a:t>チャンネルが無料で含まれ</a:t>
            </a:r>
            <a:r>
              <a:rPr lang="ja-JP" altLang="en-US" sz="2400" dirty="0" smtClean="0">
                <a:solidFill>
                  <a:schemeClr val="dk2"/>
                </a:solidFill>
                <a:latin typeface="Meiryo UI" panose="020B0604030504040204" pitchFamily="50" charset="-128"/>
                <a:ea typeface="Meiryo UI" panose="020B0604030504040204" pitchFamily="50" charset="-128"/>
              </a:rPr>
              <a:t>ます</a:t>
            </a:r>
            <a:endParaRPr sz="2400" dirty="0">
              <a:solidFill>
                <a:schemeClr val="dk2"/>
              </a:solidFill>
              <a:latin typeface="Meiryo UI" panose="020B0604030504040204" pitchFamily="50" charset="-128"/>
              <a:ea typeface="Meiryo UI" panose="020B0604030504040204" pitchFamily="50" charset="-128"/>
            </a:endParaRPr>
          </a:p>
          <a:p>
            <a:pPr marL="0" marR="0" lvl="0" indent="0" algn="l" rtl="0">
              <a:lnSpc>
                <a:spcPct val="110000"/>
              </a:lnSpc>
              <a:spcBef>
                <a:spcPts val="400"/>
              </a:spcBef>
              <a:spcAft>
                <a:spcPts val="0"/>
              </a:spcAft>
              <a:buNone/>
            </a:pPr>
            <a:r>
              <a:rPr lang="en-US" sz="2400" dirty="0">
                <a:solidFill>
                  <a:schemeClr val="dk2"/>
                </a:solidFill>
                <a:latin typeface="Meiryo UI" panose="020B0604030504040204" pitchFamily="50" charset="-128"/>
                <a:ea typeface="Meiryo UI" panose="020B0604030504040204" pitchFamily="50" charset="-128"/>
              </a:rPr>
              <a:t>(</a:t>
            </a:r>
            <a:r>
              <a:rPr lang="en-US" sz="2400" dirty="0" err="1" smtClean="0">
                <a:solidFill>
                  <a:schemeClr val="dk2"/>
                </a:solidFill>
                <a:latin typeface="Meiryo UI" panose="020B0604030504040204" pitchFamily="50" charset="-128"/>
                <a:ea typeface="Meiryo UI" panose="020B0604030504040204" pitchFamily="50" charset="-128"/>
              </a:rPr>
              <a:t>拡張可能</a:t>
            </a:r>
            <a:r>
              <a:rPr lang="en-US" sz="2400" dirty="0">
                <a:solidFill>
                  <a:schemeClr val="dk2"/>
                </a:solidFill>
                <a:latin typeface="Meiryo UI" panose="020B0604030504040204" pitchFamily="50" charset="-128"/>
                <a:ea typeface="Meiryo UI" panose="020B0604030504040204" pitchFamily="50" charset="-128"/>
              </a:rPr>
              <a:t>)</a:t>
            </a:r>
            <a:endParaRPr sz="2400" dirty="0">
              <a:solidFill>
                <a:schemeClr val="dk2"/>
              </a:solidFill>
              <a:latin typeface="Meiryo UI" panose="020B0604030504040204" pitchFamily="50" charset="-128"/>
              <a:ea typeface="Meiryo UI" panose="020B0604030504040204" pitchFamily="50" charset="-128"/>
            </a:endParaRPr>
          </a:p>
        </p:txBody>
      </p:sp>
      <p:sp>
        <p:nvSpPr>
          <p:cNvPr id="271" name="Google Shape;271;p22"/>
          <p:cNvSpPr txBox="1"/>
          <p:nvPr/>
        </p:nvSpPr>
        <p:spPr>
          <a:xfrm>
            <a:off x="7925189" y="3032867"/>
            <a:ext cx="3415052" cy="400110"/>
          </a:xfrm>
          <a:prstGeom prst="rect">
            <a:avLst/>
          </a:prstGeom>
          <a:noFill/>
          <a:ln>
            <a:noFill/>
          </a:ln>
        </p:spPr>
        <p:txBody>
          <a:bodyPr spcFirstLastPara="1" wrap="square" lIns="121900" tIns="60950" rIns="121900" bIns="60950" anchor="t" anchorCtr="0">
            <a:noAutofit/>
          </a:bodyPr>
          <a:lstStyle/>
          <a:p>
            <a:pPr marL="0" marR="0" lvl="0" indent="0" algn="ctr" rtl="0">
              <a:spcBef>
                <a:spcPts val="0"/>
              </a:spcBef>
              <a:spcAft>
                <a:spcPts val="0"/>
              </a:spcAft>
              <a:buNone/>
            </a:pPr>
            <a:r>
              <a:rPr lang="en-US" sz="1800" dirty="0">
                <a:solidFill>
                  <a:schemeClr val="dk2"/>
                </a:solidFill>
                <a:latin typeface="Meiryo UI" panose="020B0604030504040204" pitchFamily="50" charset="-128"/>
                <a:ea typeface="Meiryo UI" panose="020B0604030504040204" pitchFamily="50" charset="-128"/>
              </a:rPr>
              <a:t>MP4</a:t>
            </a:r>
            <a:r>
              <a:rPr lang="en-US" sz="1800" dirty="0" smtClean="0">
                <a:solidFill>
                  <a:schemeClr val="dk2"/>
                </a:solidFill>
                <a:latin typeface="Meiryo UI" panose="020B0604030504040204" pitchFamily="50" charset="-128"/>
                <a:ea typeface="Meiryo UI" panose="020B0604030504040204" pitchFamily="50" charset="-128"/>
              </a:rPr>
              <a:t>形式を使用して</a:t>
            </a:r>
            <a:r>
              <a:rPr lang="ja-JP" altLang="en-US" sz="1800" dirty="0" smtClean="0">
                <a:solidFill>
                  <a:schemeClr val="dk2"/>
                </a:solidFill>
                <a:latin typeface="Meiryo UI" panose="020B0604030504040204" pitchFamily="50" charset="-128"/>
                <a:ea typeface="Meiryo UI" panose="020B0604030504040204" pitchFamily="50" charset="-128"/>
              </a:rPr>
              <a:t>保存</a:t>
            </a:r>
            <a:endParaRPr sz="1050" dirty="0">
              <a:solidFill>
                <a:schemeClr val="dk2"/>
              </a:solidFill>
              <a:latin typeface="Meiryo UI" panose="020B0604030504040204" pitchFamily="50" charset="-128"/>
              <a:ea typeface="Meiryo UI" panose="020B0604030504040204" pitchFamily="50" charset="-128"/>
              <a:sym typeface="Arial"/>
            </a:endParaRPr>
          </a:p>
        </p:txBody>
      </p:sp>
      <p:sp>
        <p:nvSpPr>
          <p:cNvPr id="272" name="Google Shape;272;p22"/>
          <p:cNvSpPr txBox="1"/>
          <p:nvPr/>
        </p:nvSpPr>
        <p:spPr>
          <a:xfrm>
            <a:off x="8232524" y="4677296"/>
            <a:ext cx="2674076" cy="400110"/>
          </a:xfrm>
          <a:prstGeom prst="rect">
            <a:avLst/>
          </a:prstGeom>
          <a:noFill/>
          <a:ln>
            <a:noFill/>
          </a:ln>
        </p:spPr>
        <p:txBody>
          <a:bodyPr spcFirstLastPara="1" wrap="square" lIns="121900" tIns="60950" rIns="121900" bIns="60950" anchor="t" anchorCtr="0">
            <a:noAutofit/>
          </a:bodyPr>
          <a:lstStyle/>
          <a:p>
            <a:pPr marL="0" marR="0" lvl="0" indent="0" algn="ctr" rtl="0">
              <a:spcBef>
                <a:spcPts val="0"/>
              </a:spcBef>
              <a:spcAft>
                <a:spcPts val="0"/>
              </a:spcAft>
              <a:buNone/>
            </a:pPr>
            <a:r>
              <a:rPr lang="en-US" sz="1800" dirty="0" err="1">
                <a:solidFill>
                  <a:schemeClr val="dk2"/>
                </a:solidFill>
                <a:latin typeface="Meiryo UI" panose="020B0604030504040204" pitchFamily="50" charset="-128"/>
                <a:ea typeface="Meiryo UI" panose="020B0604030504040204" pitchFamily="50" charset="-128"/>
              </a:rPr>
              <a:t>柔軟なサブスクリプション</a:t>
            </a:r>
            <a:endParaRPr sz="1800" dirty="0">
              <a:solidFill>
                <a:schemeClr val="dk2"/>
              </a:solidFill>
              <a:latin typeface="Meiryo UI" panose="020B0604030504040204" pitchFamily="50" charset="-128"/>
              <a:ea typeface="Meiryo UI" panose="020B0604030504040204" pitchFamily="50" charset="-128"/>
              <a:sym typeface="Arial"/>
            </a:endParaRPr>
          </a:p>
        </p:txBody>
      </p:sp>
      <p:sp>
        <p:nvSpPr>
          <p:cNvPr id="273" name="Google Shape;273;p22"/>
          <p:cNvSpPr txBox="1"/>
          <p:nvPr/>
        </p:nvSpPr>
        <p:spPr>
          <a:xfrm>
            <a:off x="8232524" y="6385896"/>
            <a:ext cx="2674076" cy="400110"/>
          </a:xfrm>
          <a:prstGeom prst="rect">
            <a:avLst/>
          </a:prstGeom>
          <a:noFill/>
          <a:ln>
            <a:noFill/>
          </a:ln>
        </p:spPr>
        <p:txBody>
          <a:bodyPr spcFirstLastPara="1" wrap="square" lIns="121900" tIns="60950" rIns="121900" bIns="60950" anchor="t" anchorCtr="0">
            <a:noAutofit/>
          </a:bodyPr>
          <a:lstStyle/>
          <a:p>
            <a:pPr marL="0" marR="0" lvl="0" indent="0" algn="ctr" rtl="0">
              <a:spcBef>
                <a:spcPts val="0"/>
              </a:spcBef>
              <a:spcAft>
                <a:spcPts val="0"/>
              </a:spcAft>
              <a:buNone/>
            </a:pPr>
            <a:r>
              <a:rPr lang="en-US" sz="1800" dirty="0" err="1">
                <a:solidFill>
                  <a:schemeClr val="dk2"/>
                </a:solidFill>
                <a:latin typeface="Meiryo UI" panose="020B0604030504040204" pitchFamily="50" charset="-128"/>
                <a:ea typeface="Meiryo UI" panose="020B0604030504040204" pitchFamily="50" charset="-128"/>
              </a:rPr>
              <a:t>拡張可能な容量</a:t>
            </a:r>
            <a:endParaRPr sz="1800" dirty="0">
              <a:solidFill>
                <a:schemeClr val="dk2"/>
              </a:solidFill>
              <a:latin typeface="Meiryo UI" panose="020B0604030504040204" pitchFamily="50" charset="-128"/>
              <a:ea typeface="Meiryo UI" panose="020B0604030504040204" pitchFamily="50" charset="-128"/>
              <a:sym typeface="Arial"/>
            </a:endParaRPr>
          </a:p>
        </p:txBody>
      </p:sp>
      <p:sp>
        <p:nvSpPr>
          <p:cNvPr id="274" name="Google Shape;274;p22"/>
          <p:cNvSpPr/>
          <p:nvPr/>
        </p:nvSpPr>
        <p:spPr>
          <a:xfrm>
            <a:off x="8574920" y="1848582"/>
            <a:ext cx="1842689" cy="1167454"/>
          </a:xfrm>
          <a:prstGeom prst="roundRect">
            <a:avLst>
              <a:gd name="adj" fmla="val 6364"/>
            </a:avLst>
          </a:prstGeom>
          <a:noFill/>
          <a:ln w="12700" cap="flat" cmpd="sng">
            <a:solidFill>
              <a:srgbClr val="1E1E1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533" dirty="0">
              <a:solidFill>
                <a:schemeClr val="lt1"/>
              </a:solidFill>
              <a:latin typeface="Meiryo UI" panose="020B0604030504040204" pitchFamily="50" charset="-128"/>
              <a:ea typeface="Meiryo UI" panose="020B0604030504040204" pitchFamily="50" charset="-128"/>
              <a:sym typeface="Arial"/>
            </a:endParaRPr>
          </a:p>
        </p:txBody>
      </p:sp>
      <p:sp>
        <p:nvSpPr>
          <p:cNvPr id="275" name="Google Shape;275;p22"/>
          <p:cNvSpPr/>
          <p:nvPr/>
        </p:nvSpPr>
        <p:spPr>
          <a:xfrm>
            <a:off x="8574920" y="3509981"/>
            <a:ext cx="1842689" cy="1167454"/>
          </a:xfrm>
          <a:prstGeom prst="roundRect">
            <a:avLst>
              <a:gd name="adj" fmla="val 6364"/>
            </a:avLst>
          </a:prstGeom>
          <a:noFill/>
          <a:ln w="12700" cap="flat" cmpd="sng">
            <a:solidFill>
              <a:srgbClr val="1E1E1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533" dirty="0">
              <a:solidFill>
                <a:schemeClr val="lt1"/>
              </a:solidFill>
              <a:latin typeface="Meiryo UI" panose="020B0604030504040204" pitchFamily="50" charset="-128"/>
              <a:ea typeface="Meiryo UI" panose="020B0604030504040204" pitchFamily="50" charset="-128"/>
              <a:sym typeface="Arial"/>
            </a:endParaRPr>
          </a:p>
        </p:txBody>
      </p:sp>
      <p:sp>
        <p:nvSpPr>
          <p:cNvPr id="276" name="Google Shape;276;p22"/>
          <p:cNvSpPr/>
          <p:nvPr/>
        </p:nvSpPr>
        <p:spPr>
          <a:xfrm>
            <a:off x="8574920" y="5175325"/>
            <a:ext cx="1842689" cy="1167454"/>
          </a:xfrm>
          <a:prstGeom prst="roundRect">
            <a:avLst>
              <a:gd name="adj" fmla="val 6364"/>
            </a:avLst>
          </a:prstGeom>
          <a:noFill/>
          <a:ln w="12700" cap="flat" cmpd="sng">
            <a:solidFill>
              <a:srgbClr val="1E1E1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533" dirty="0">
              <a:solidFill>
                <a:schemeClr val="lt1"/>
              </a:solidFill>
              <a:latin typeface="Meiryo UI" panose="020B0604030504040204" pitchFamily="50" charset="-128"/>
              <a:ea typeface="Meiryo UI" panose="020B0604030504040204" pitchFamily="50" charset="-128"/>
              <a:sym typeface="Arial"/>
            </a:endParaRPr>
          </a:p>
        </p:txBody>
      </p:sp>
      <p:pic>
        <p:nvPicPr>
          <p:cNvPr id="277" name="Google Shape;277;p22"/>
          <p:cNvPicPr preferRelativeResize="0"/>
          <p:nvPr/>
        </p:nvPicPr>
        <p:blipFill rotWithShape="1">
          <a:blip r:embed="rId4">
            <a:alphaModFix/>
          </a:blip>
          <a:srcRect/>
          <a:stretch/>
        </p:blipFill>
        <p:spPr>
          <a:xfrm>
            <a:off x="8701821" y="3569505"/>
            <a:ext cx="1580163" cy="1074975"/>
          </a:xfrm>
          <a:prstGeom prst="rect">
            <a:avLst/>
          </a:prstGeom>
          <a:noFill/>
          <a:ln>
            <a:noFill/>
          </a:ln>
        </p:spPr>
      </p:pic>
      <p:pic>
        <p:nvPicPr>
          <p:cNvPr id="278" name="Google Shape;278;p22"/>
          <p:cNvPicPr preferRelativeResize="0"/>
          <p:nvPr/>
        </p:nvPicPr>
        <p:blipFill rotWithShape="1">
          <a:blip r:embed="rId5">
            <a:alphaModFix/>
          </a:blip>
          <a:srcRect/>
          <a:stretch/>
        </p:blipFill>
        <p:spPr>
          <a:xfrm>
            <a:off x="8909468" y="1916000"/>
            <a:ext cx="1164870" cy="1045760"/>
          </a:xfrm>
          <a:prstGeom prst="rect">
            <a:avLst/>
          </a:prstGeom>
          <a:noFill/>
          <a:ln>
            <a:noFill/>
          </a:ln>
        </p:spPr>
      </p:pic>
      <p:grpSp>
        <p:nvGrpSpPr>
          <p:cNvPr id="279" name="Google Shape;279;p22"/>
          <p:cNvGrpSpPr/>
          <p:nvPr/>
        </p:nvGrpSpPr>
        <p:grpSpPr>
          <a:xfrm>
            <a:off x="8785680" y="5414666"/>
            <a:ext cx="551081" cy="771818"/>
            <a:chOff x="6497364" y="3532238"/>
            <a:chExt cx="456533" cy="639398"/>
          </a:xfrm>
        </p:grpSpPr>
        <p:sp>
          <p:nvSpPr>
            <p:cNvPr id="280" name="Google Shape;280;p22"/>
            <p:cNvSpPr/>
            <p:nvPr/>
          </p:nvSpPr>
          <p:spPr>
            <a:xfrm>
              <a:off x="6497371" y="3933968"/>
              <a:ext cx="456505" cy="237668"/>
            </a:xfrm>
            <a:custGeom>
              <a:avLst/>
              <a:gdLst/>
              <a:ahLst/>
              <a:cxnLst/>
              <a:rect l="l" t="t" r="r" b="b"/>
              <a:pathLst>
                <a:path w="456505" h="237668" extrusionOk="0">
                  <a:moveTo>
                    <a:pt x="455125" y="-958"/>
                  </a:moveTo>
                  <a:lnTo>
                    <a:pt x="454430" y="-958"/>
                  </a:lnTo>
                  <a:cubicBezTo>
                    <a:pt x="454430" y="-687"/>
                    <a:pt x="454493" y="-416"/>
                    <a:pt x="454493" y="-146"/>
                  </a:cubicBezTo>
                  <a:cubicBezTo>
                    <a:pt x="454493" y="40281"/>
                    <a:pt x="352474" y="73064"/>
                    <a:pt x="226622" y="73064"/>
                  </a:cubicBezTo>
                  <a:cubicBezTo>
                    <a:pt x="100770" y="73064"/>
                    <a:pt x="-1249" y="40281"/>
                    <a:pt x="-1249" y="-146"/>
                  </a:cubicBezTo>
                  <a:cubicBezTo>
                    <a:pt x="-1249" y="-416"/>
                    <a:pt x="-1193" y="-687"/>
                    <a:pt x="-1179" y="-958"/>
                  </a:cubicBezTo>
                  <a:lnTo>
                    <a:pt x="-1374" y="-958"/>
                  </a:lnTo>
                  <a:lnTo>
                    <a:pt x="-1374" y="162666"/>
                  </a:lnTo>
                  <a:lnTo>
                    <a:pt x="-1193" y="162666"/>
                  </a:lnTo>
                  <a:cubicBezTo>
                    <a:pt x="-1193" y="162666"/>
                    <a:pt x="-1249" y="163222"/>
                    <a:pt x="-1249" y="163465"/>
                  </a:cubicBezTo>
                  <a:cubicBezTo>
                    <a:pt x="-1249" y="203899"/>
                    <a:pt x="100770" y="236710"/>
                    <a:pt x="226622" y="236710"/>
                  </a:cubicBezTo>
                  <a:cubicBezTo>
                    <a:pt x="352474" y="236710"/>
                    <a:pt x="454493" y="203885"/>
                    <a:pt x="454493" y="163451"/>
                  </a:cubicBezTo>
                  <a:cubicBezTo>
                    <a:pt x="454493" y="163201"/>
                    <a:pt x="454444" y="162666"/>
                    <a:pt x="454437" y="162666"/>
                  </a:cubicBezTo>
                  <a:lnTo>
                    <a:pt x="455132" y="162666"/>
                  </a:lnTo>
                  <a:close/>
                </a:path>
              </a:pathLst>
            </a:custGeom>
            <a:noFill/>
            <a:ln w="9525" cap="rnd" cmpd="sng">
              <a:solidFill>
                <a:srgbClr val="3E3A39"/>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533" dirty="0">
                <a:solidFill>
                  <a:schemeClr val="dk1"/>
                </a:solidFill>
                <a:latin typeface="Meiryo UI" panose="020B0604030504040204" pitchFamily="50" charset="-128"/>
                <a:ea typeface="Meiryo UI" panose="020B0604030504040204" pitchFamily="50" charset="-128"/>
                <a:sym typeface="Arial"/>
              </a:endParaRPr>
            </a:p>
          </p:txBody>
        </p:sp>
        <p:sp>
          <p:nvSpPr>
            <p:cNvPr id="281" name="Google Shape;281;p22"/>
            <p:cNvSpPr/>
            <p:nvPr/>
          </p:nvSpPr>
          <p:spPr>
            <a:xfrm>
              <a:off x="6497392" y="3769336"/>
              <a:ext cx="456505" cy="238071"/>
            </a:xfrm>
            <a:custGeom>
              <a:avLst/>
              <a:gdLst/>
              <a:ahLst/>
              <a:cxnLst/>
              <a:rect l="l" t="t" r="r" b="b"/>
              <a:pathLst>
                <a:path w="456505" h="238071" extrusionOk="0">
                  <a:moveTo>
                    <a:pt x="455104" y="-958"/>
                  </a:moveTo>
                  <a:lnTo>
                    <a:pt x="454409" y="-958"/>
                  </a:lnTo>
                  <a:cubicBezTo>
                    <a:pt x="454409" y="-611"/>
                    <a:pt x="454493" y="-264"/>
                    <a:pt x="454493" y="77"/>
                  </a:cubicBezTo>
                  <a:cubicBezTo>
                    <a:pt x="454493" y="40511"/>
                    <a:pt x="352474" y="73280"/>
                    <a:pt x="226622" y="73280"/>
                  </a:cubicBezTo>
                  <a:cubicBezTo>
                    <a:pt x="100770" y="73280"/>
                    <a:pt x="-1249" y="40511"/>
                    <a:pt x="-1249" y="77"/>
                  </a:cubicBezTo>
                  <a:cubicBezTo>
                    <a:pt x="-1249" y="-271"/>
                    <a:pt x="-1179" y="-618"/>
                    <a:pt x="-1165" y="-958"/>
                  </a:cubicBezTo>
                  <a:lnTo>
                    <a:pt x="-1374" y="-958"/>
                  </a:lnTo>
                  <a:lnTo>
                    <a:pt x="-1374" y="163722"/>
                  </a:lnTo>
                  <a:lnTo>
                    <a:pt x="-1193" y="163722"/>
                  </a:lnTo>
                  <a:cubicBezTo>
                    <a:pt x="-1242" y="163840"/>
                    <a:pt x="-1255" y="163965"/>
                    <a:pt x="-1249" y="164090"/>
                  </a:cubicBezTo>
                  <a:cubicBezTo>
                    <a:pt x="-1249" y="204524"/>
                    <a:pt x="100770" y="237113"/>
                    <a:pt x="226622" y="237113"/>
                  </a:cubicBezTo>
                  <a:cubicBezTo>
                    <a:pt x="352474" y="237113"/>
                    <a:pt x="454493" y="204614"/>
                    <a:pt x="454493" y="164153"/>
                  </a:cubicBezTo>
                  <a:cubicBezTo>
                    <a:pt x="454493" y="163993"/>
                    <a:pt x="454479" y="163840"/>
                    <a:pt x="454437" y="163687"/>
                  </a:cubicBezTo>
                  <a:lnTo>
                    <a:pt x="455132" y="163687"/>
                  </a:lnTo>
                  <a:close/>
                </a:path>
              </a:pathLst>
            </a:custGeom>
            <a:noFill/>
            <a:ln w="9525" cap="rnd" cmpd="sng">
              <a:solidFill>
                <a:srgbClr val="3E3A39"/>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533" dirty="0">
                <a:solidFill>
                  <a:schemeClr val="dk1"/>
                </a:solidFill>
                <a:latin typeface="Meiryo UI" panose="020B0604030504040204" pitchFamily="50" charset="-128"/>
                <a:ea typeface="Meiryo UI" panose="020B0604030504040204" pitchFamily="50" charset="-128"/>
                <a:sym typeface="Arial"/>
              </a:endParaRPr>
            </a:p>
          </p:txBody>
        </p:sp>
        <p:sp>
          <p:nvSpPr>
            <p:cNvPr id="282" name="Google Shape;282;p22"/>
            <p:cNvSpPr/>
            <p:nvPr/>
          </p:nvSpPr>
          <p:spPr>
            <a:xfrm>
              <a:off x="6497364" y="3605197"/>
              <a:ext cx="456505" cy="237195"/>
            </a:xfrm>
            <a:custGeom>
              <a:avLst/>
              <a:gdLst/>
              <a:ahLst/>
              <a:cxnLst/>
              <a:rect l="l" t="t" r="r" b="b"/>
              <a:pathLst>
                <a:path w="456505" h="237195" extrusionOk="0">
                  <a:moveTo>
                    <a:pt x="455132" y="-958"/>
                  </a:moveTo>
                  <a:lnTo>
                    <a:pt x="454507" y="-958"/>
                  </a:lnTo>
                  <a:cubicBezTo>
                    <a:pt x="454507" y="-896"/>
                    <a:pt x="454507" y="-833"/>
                    <a:pt x="454507" y="-771"/>
                  </a:cubicBezTo>
                  <a:cubicBezTo>
                    <a:pt x="454507" y="39663"/>
                    <a:pt x="352488" y="72432"/>
                    <a:pt x="226636" y="72432"/>
                  </a:cubicBezTo>
                  <a:cubicBezTo>
                    <a:pt x="100784" y="72432"/>
                    <a:pt x="-1235" y="39663"/>
                    <a:pt x="-1235" y="-771"/>
                  </a:cubicBezTo>
                  <a:cubicBezTo>
                    <a:pt x="-1235" y="-833"/>
                    <a:pt x="-1235" y="-896"/>
                    <a:pt x="-1235" y="-958"/>
                  </a:cubicBezTo>
                  <a:lnTo>
                    <a:pt x="-1374" y="-958"/>
                  </a:lnTo>
                  <a:lnTo>
                    <a:pt x="-1374" y="162666"/>
                  </a:lnTo>
                  <a:lnTo>
                    <a:pt x="-1193" y="162666"/>
                  </a:lnTo>
                  <a:cubicBezTo>
                    <a:pt x="-1235" y="162826"/>
                    <a:pt x="-1249" y="162993"/>
                    <a:pt x="-1249" y="163159"/>
                  </a:cubicBezTo>
                  <a:cubicBezTo>
                    <a:pt x="-1249" y="203586"/>
                    <a:pt x="100770" y="236237"/>
                    <a:pt x="226622" y="236237"/>
                  </a:cubicBezTo>
                  <a:cubicBezTo>
                    <a:pt x="352474" y="236237"/>
                    <a:pt x="454493" y="203648"/>
                    <a:pt x="454493" y="163215"/>
                  </a:cubicBezTo>
                  <a:cubicBezTo>
                    <a:pt x="454493" y="163027"/>
                    <a:pt x="454472" y="162847"/>
                    <a:pt x="454437" y="162666"/>
                  </a:cubicBezTo>
                  <a:lnTo>
                    <a:pt x="455132" y="162666"/>
                  </a:lnTo>
                  <a:close/>
                </a:path>
              </a:pathLst>
            </a:custGeom>
            <a:noFill/>
            <a:ln w="9525" cap="rnd" cmpd="sng">
              <a:solidFill>
                <a:srgbClr val="3E3A39"/>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533" dirty="0">
                <a:solidFill>
                  <a:schemeClr val="dk1"/>
                </a:solidFill>
                <a:latin typeface="Meiryo UI" panose="020B0604030504040204" pitchFamily="50" charset="-128"/>
                <a:ea typeface="Meiryo UI" panose="020B0604030504040204" pitchFamily="50" charset="-128"/>
                <a:sym typeface="Arial"/>
              </a:endParaRPr>
            </a:p>
          </p:txBody>
        </p:sp>
        <p:sp>
          <p:nvSpPr>
            <p:cNvPr id="283" name="Google Shape;283;p22"/>
            <p:cNvSpPr/>
            <p:nvPr/>
          </p:nvSpPr>
          <p:spPr>
            <a:xfrm>
              <a:off x="6497510" y="3532238"/>
              <a:ext cx="455741" cy="146371"/>
            </a:xfrm>
            <a:custGeom>
              <a:avLst/>
              <a:gdLst/>
              <a:ahLst/>
              <a:cxnLst/>
              <a:rect l="l" t="t" r="r" b="b"/>
              <a:pathLst>
                <a:path w="455741" h="146371" extrusionOk="0">
                  <a:moveTo>
                    <a:pt x="454368" y="72210"/>
                  </a:moveTo>
                  <a:cubicBezTo>
                    <a:pt x="454368" y="112643"/>
                    <a:pt x="352349" y="145413"/>
                    <a:pt x="226497" y="145413"/>
                  </a:cubicBezTo>
                  <a:cubicBezTo>
                    <a:pt x="100645" y="145413"/>
                    <a:pt x="-1374" y="112643"/>
                    <a:pt x="-1374" y="72210"/>
                  </a:cubicBezTo>
                  <a:cubicBezTo>
                    <a:pt x="-1374" y="31776"/>
                    <a:pt x="100645" y="-958"/>
                    <a:pt x="226497" y="-958"/>
                  </a:cubicBezTo>
                  <a:cubicBezTo>
                    <a:pt x="352349" y="-958"/>
                    <a:pt x="454368" y="31783"/>
                    <a:pt x="454368" y="72210"/>
                  </a:cubicBezTo>
                  <a:close/>
                </a:path>
              </a:pathLst>
            </a:custGeom>
            <a:noFill/>
            <a:ln w="9525" cap="rnd" cmpd="sng">
              <a:solidFill>
                <a:srgbClr val="3E3A39"/>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533" dirty="0">
                <a:solidFill>
                  <a:schemeClr val="dk1"/>
                </a:solidFill>
                <a:latin typeface="Meiryo UI" panose="020B0604030504040204" pitchFamily="50" charset="-128"/>
                <a:ea typeface="Meiryo UI" panose="020B0604030504040204" pitchFamily="50" charset="-128"/>
                <a:sym typeface="Arial"/>
              </a:endParaRPr>
            </a:p>
          </p:txBody>
        </p:sp>
      </p:grpSp>
      <p:grpSp>
        <p:nvGrpSpPr>
          <p:cNvPr id="284" name="Google Shape;284;p22"/>
          <p:cNvGrpSpPr/>
          <p:nvPr/>
        </p:nvGrpSpPr>
        <p:grpSpPr>
          <a:xfrm>
            <a:off x="9633948" y="5414666"/>
            <a:ext cx="551081" cy="771818"/>
            <a:chOff x="7200096" y="3532238"/>
            <a:chExt cx="456533" cy="639398"/>
          </a:xfrm>
        </p:grpSpPr>
        <p:sp>
          <p:nvSpPr>
            <p:cNvPr id="285" name="Google Shape;285;p22"/>
            <p:cNvSpPr/>
            <p:nvPr/>
          </p:nvSpPr>
          <p:spPr>
            <a:xfrm>
              <a:off x="7200103" y="3933968"/>
              <a:ext cx="456505" cy="237668"/>
            </a:xfrm>
            <a:custGeom>
              <a:avLst/>
              <a:gdLst/>
              <a:ahLst/>
              <a:cxnLst/>
              <a:rect l="l" t="t" r="r" b="b"/>
              <a:pathLst>
                <a:path w="456505" h="237668" extrusionOk="0">
                  <a:moveTo>
                    <a:pt x="455125" y="-958"/>
                  </a:moveTo>
                  <a:lnTo>
                    <a:pt x="454430" y="-958"/>
                  </a:lnTo>
                  <a:cubicBezTo>
                    <a:pt x="454430" y="-687"/>
                    <a:pt x="454493" y="-416"/>
                    <a:pt x="454493" y="-146"/>
                  </a:cubicBezTo>
                  <a:cubicBezTo>
                    <a:pt x="454493" y="40281"/>
                    <a:pt x="352474" y="73064"/>
                    <a:pt x="226622" y="73064"/>
                  </a:cubicBezTo>
                  <a:cubicBezTo>
                    <a:pt x="100770" y="73064"/>
                    <a:pt x="-1249" y="40281"/>
                    <a:pt x="-1249" y="-146"/>
                  </a:cubicBezTo>
                  <a:cubicBezTo>
                    <a:pt x="-1249" y="-416"/>
                    <a:pt x="-1193" y="-687"/>
                    <a:pt x="-1179" y="-958"/>
                  </a:cubicBezTo>
                  <a:lnTo>
                    <a:pt x="-1374" y="-958"/>
                  </a:lnTo>
                  <a:lnTo>
                    <a:pt x="-1374" y="162666"/>
                  </a:lnTo>
                  <a:lnTo>
                    <a:pt x="-1193" y="162666"/>
                  </a:lnTo>
                  <a:cubicBezTo>
                    <a:pt x="-1193" y="162666"/>
                    <a:pt x="-1249" y="163222"/>
                    <a:pt x="-1249" y="163465"/>
                  </a:cubicBezTo>
                  <a:cubicBezTo>
                    <a:pt x="-1249" y="203899"/>
                    <a:pt x="100770" y="236710"/>
                    <a:pt x="226622" y="236710"/>
                  </a:cubicBezTo>
                  <a:cubicBezTo>
                    <a:pt x="352474" y="236710"/>
                    <a:pt x="454493" y="203885"/>
                    <a:pt x="454493" y="163451"/>
                  </a:cubicBezTo>
                  <a:cubicBezTo>
                    <a:pt x="454493" y="163201"/>
                    <a:pt x="454444" y="162666"/>
                    <a:pt x="454437" y="162666"/>
                  </a:cubicBezTo>
                  <a:lnTo>
                    <a:pt x="455132" y="162666"/>
                  </a:lnTo>
                  <a:close/>
                </a:path>
              </a:pathLst>
            </a:custGeom>
            <a:noFill/>
            <a:ln w="9525" cap="rnd" cmpd="sng">
              <a:solidFill>
                <a:srgbClr val="3E3A39"/>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533" dirty="0">
                <a:solidFill>
                  <a:schemeClr val="dk1"/>
                </a:solidFill>
                <a:latin typeface="Meiryo UI" panose="020B0604030504040204" pitchFamily="50" charset="-128"/>
                <a:ea typeface="Meiryo UI" panose="020B0604030504040204" pitchFamily="50" charset="-128"/>
                <a:sym typeface="Arial"/>
              </a:endParaRPr>
            </a:p>
          </p:txBody>
        </p:sp>
        <p:sp>
          <p:nvSpPr>
            <p:cNvPr id="286" name="Google Shape;286;p22"/>
            <p:cNvSpPr/>
            <p:nvPr/>
          </p:nvSpPr>
          <p:spPr>
            <a:xfrm>
              <a:off x="7200124" y="3769336"/>
              <a:ext cx="456505" cy="238071"/>
            </a:xfrm>
            <a:custGeom>
              <a:avLst/>
              <a:gdLst/>
              <a:ahLst/>
              <a:cxnLst/>
              <a:rect l="l" t="t" r="r" b="b"/>
              <a:pathLst>
                <a:path w="456505" h="238071" extrusionOk="0">
                  <a:moveTo>
                    <a:pt x="455104" y="-958"/>
                  </a:moveTo>
                  <a:lnTo>
                    <a:pt x="454409" y="-958"/>
                  </a:lnTo>
                  <a:cubicBezTo>
                    <a:pt x="454409" y="-611"/>
                    <a:pt x="454493" y="-264"/>
                    <a:pt x="454493" y="77"/>
                  </a:cubicBezTo>
                  <a:cubicBezTo>
                    <a:pt x="454493" y="40511"/>
                    <a:pt x="352474" y="73280"/>
                    <a:pt x="226622" y="73280"/>
                  </a:cubicBezTo>
                  <a:cubicBezTo>
                    <a:pt x="100770" y="73280"/>
                    <a:pt x="-1249" y="40511"/>
                    <a:pt x="-1249" y="77"/>
                  </a:cubicBezTo>
                  <a:cubicBezTo>
                    <a:pt x="-1249" y="-271"/>
                    <a:pt x="-1179" y="-618"/>
                    <a:pt x="-1165" y="-958"/>
                  </a:cubicBezTo>
                  <a:lnTo>
                    <a:pt x="-1374" y="-958"/>
                  </a:lnTo>
                  <a:lnTo>
                    <a:pt x="-1374" y="163722"/>
                  </a:lnTo>
                  <a:lnTo>
                    <a:pt x="-1193" y="163722"/>
                  </a:lnTo>
                  <a:cubicBezTo>
                    <a:pt x="-1242" y="163840"/>
                    <a:pt x="-1255" y="163965"/>
                    <a:pt x="-1249" y="164090"/>
                  </a:cubicBezTo>
                  <a:cubicBezTo>
                    <a:pt x="-1249" y="204524"/>
                    <a:pt x="100770" y="237113"/>
                    <a:pt x="226622" y="237113"/>
                  </a:cubicBezTo>
                  <a:cubicBezTo>
                    <a:pt x="352474" y="237113"/>
                    <a:pt x="454493" y="204614"/>
                    <a:pt x="454493" y="164153"/>
                  </a:cubicBezTo>
                  <a:cubicBezTo>
                    <a:pt x="454493" y="163993"/>
                    <a:pt x="454479" y="163840"/>
                    <a:pt x="454437" y="163687"/>
                  </a:cubicBezTo>
                  <a:lnTo>
                    <a:pt x="455132" y="163687"/>
                  </a:lnTo>
                  <a:close/>
                </a:path>
              </a:pathLst>
            </a:custGeom>
            <a:noFill/>
            <a:ln w="9525" cap="rnd" cmpd="sng">
              <a:solidFill>
                <a:srgbClr val="3E3A39"/>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533" dirty="0">
                <a:solidFill>
                  <a:schemeClr val="dk1"/>
                </a:solidFill>
                <a:latin typeface="Meiryo UI" panose="020B0604030504040204" pitchFamily="50" charset="-128"/>
                <a:ea typeface="Meiryo UI" panose="020B0604030504040204" pitchFamily="50" charset="-128"/>
                <a:sym typeface="Arial"/>
              </a:endParaRPr>
            </a:p>
          </p:txBody>
        </p:sp>
        <p:sp>
          <p:nvSpPr>
            <p:cNvPr id="287" name="Google Shape;287;p22"/>
            <p:cNvSpPr/>
            <p:nvPr/>
          </p:nvSpPr>
          <p:spPr>
            <a:xfrm>
              <a:off x="7200096" y="3605197"/>
              <a:ext cx="456505" cy="237195"/>
            </a:xfrm>
            <a:custGeom>
              <a:avLst/>
              <a:gdLst/>
              <a:ahLst/>
              <a:cxnLst/>
              <a:rect l="l" t="t" r="r" b="b"/>
              <a:pathLst>
                <a:path w="456505" h="237195" extrusionOk="0">
                  <a:moveTo>
                    <a:pt x="455132" y="-958"/>
                  </a:moveTo>
                  <a:lnTo>
                    <a:pt x="454507" y="-958"/>
                  </a:lnTo>
                  <a:cubicBezTo>
                    <a:pt x="454507" y="-896"/>
                    <a:pt x="454507" y="-833"/>
                    <a:pt x="454507" y="-771"/>
                  </a:cubicBezTo>
                  <a:cubicBezTo>
                    <a:pt x="454507" y="39663"/>
                    <a:pt x="352488" y="72432"/>
                    <a:pt x="226636" y="72432"/>
                  </a:cubicBezTo>
                  <a:cubicBezTo>
                    <a:pt x="100784" y="72432"/>
                    <a:pt x="-1235" y="39663"/>
                    <a:pt x="-1235" y="-771"/>
                  </a:cubicBezTo>
                  <a:cubicBezTo>
                    <a:pt x="-1235" y="-833"/>
                    <a:pt x="-1235" y="-896"/>
                    <a:pt x="-1235" y="-958"/>
                  </a:cubicBezTo>
                  <a:lnTo>
                    <a:pt x="-1374" y="-958"/>
                  </a:lnTo>
                  <a:lnTo>
                    <a:pt x="-1374" y="162666"/>
                  </a:lnTo>
                  <a:lnTo>
                    <a:pt x="-1193" y="162666"/>
                  </a:lnTo>
                  <a:cubicBezTo>
                    <a:pt x="-1235" y="162826"/>
                    <a:pt x="-1249" y="162993"/>
                    <a:pt x="-1249" y="163159"/>
                  </a:cubicBezTo>
                  <a:cubicBezTo>
                    <a:pt x="-1249" y="203586"/>
                    <a:pt x="100770" y="236237"/>
                    <a:pt x="226622" y="236237"/>
                  </a:cubicBezTo>
                  <a:cubicBezTo>
                    <a:pt x="352474" y="236237"/>
                    <a:pt x="454493" y="203648"/>
                    <a:pt x="454493" y="163215"/>
                  </a:cubicBezTo>
                  <a:cubicBezTo>
                    <a:pt x="454493" y="163027"/>
                    <a:pt x="454472" y="162847"/>
                    <a:pt x="454437" y="162666"/>
                  </a:cubicBezTo>
                  <a:lnTo>
                    <a:pt x="455132" y="162666"/>
                  </a:lnTo>
                  <a:close/>
                </a:path>
              </a:pathLst>
            </a:custGeom>
            <a:noFill/>
            <a:ln w="9525" cap="rnd" cmpd="sng">
              <a:solidFill>
                <a:srgbClr val="3E3A39"/>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533" dirty="0">
                <a:solidFill>
                  <a:schemeClr val="dk1"/>
                </a:solidFill>
                <a:latin typeface="Meiryo UI" panose="020B0604030504040204" pitchFamily="50" charset="-128"/>
                <a:ea typeface="Meiryo UI" panose="020B0604030504040204" pitchFamily="50" charset="-128"/>
                <a:sym typeface="Arial"/>
              </a:endParaRPr>
            </a:p>
          </p:txBody>
        </p:sp>
        <p:sp>
          <p:nvSpPr>
            <p:cNvPr id="288" name="Google Shape;288;p22"/>
            <p:cNvSpPr/>
            <p:nvPr/>
          </p:nvSpPr>
          <p:spPr>
            <a:xfrm>
              <a:off x="7200242" y="3532238"/>
              <a:ext cx="455741" cy="146371"/>
            </a:xfrm>
            <a:custGeom>
              <a:avLst/>
              <a:gdLst/>
              <a:ahLst/>
              <a:cxnLst/>
              <a:rect l="l" t="t" r="r" b="b"/>
              <a:pathLst>
                <a:path w="455741" h="146371" extrusionOk="0">
                  <a:moveTo>
                    <a:pt x="454368" y="72210"/>
                  </a:moveTo>
                  <a:cubicBezTo>
                    <a:pt x="454368" y="112643"/>
                    <a:pt x="352349" y="145413"/>
                    <a:pt x="226497" y="145413"/>
                  </a:cubicBezTo>
                  <a:cubicBezTo>
                    <a:pt x="100645" y="145413"/>
                    <a:pt x="-1374" y="112643"/>
                    <a:pt x="-1374" y="72210"/>
                  </a:cubicBezTo>
                  <a:cubicBezTo>
                    <a:pt x="-1374" y="31776"/>
                    <a:pt x="100645" y="-958"/>
                    <a:pt x="226497" y="-958"/>
                  </a:cubicBezTo>
                  <a:cubicBezTo>
                    <a:pt x="352349" y="-958"/>
                    <a:pt x="454368" y="31783"/>
                    <a:pt x="454368" y="72210"/>
                  </a:cubicBezTo>
                  <a:close/>
                </a:path>
              </a:pathLst>
            </a:custGeom>
            <a:noFill/>
            <a:ln w="9525" cap="rnd" cmpd="sng">
              <a:solidFill>
                <a:srgbClr val="3E3A39"/>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533" dirty="0">
                <a:solidFill>
                  <a:schemeClr val="dk1"/>
                </a:solidFill>
                <a:latin typeface="Meiryo UI" panose="020B0604030504040204" pitchFamily="50" charset="-128"/>
                <a:ea typeface="Meiryo UI" panose="020B0604030504040204" pitchFamily="50" charset="-128"/>
                <a:sym typeface="Arial"/>
              </a:endParaRPr>
            </a:p>
          </p:txBody>
        </p:sp>
      </p:grpSp>
      <p:cxnSp>
        <p:nvCxnSpPr>
          <p:cNvPr id="289" name="Google Shape;289;p22"/>
          <p:cNvCxnSpPr/>
          <p:nvPr/>
        </p:nvCxnSpPr>
        <p:spPr>
          <a:xfrm>
            <a:off x="9338028" y="5800454"/>
            <a:ext cx="294687" cy="0"/>
          </a:xfrm>
          <a:prstGeom prst="straightConnector1">
            <a:avLst/>
          </a:prstGeom>
          <a:noFill/>
          <a:ln w="12700" cap="flat" cmpd="sng">
            <a:solidFill>
              <a:schemeClr val="accent2"/>
            </a:solidFill>
            <a:prstDash val="solid"/>
            <a:miter lim="800000"/>
            <a:headEnd type="none" w="sm" len="sm"/>
            <a:tailEnd type="none" w="sm" len="sm"/>
          </a:ln>
        </p:spPr>
      </p:cxnSp>
      <p:pic>
        <p:nvPicPr>
          <p:cNvPr id="290" name="Google Shape;290;p22"/>
          <p:cNvPicPr preferRelativeResize="0"/>
          <p:nvPr/>
        </p:nvPicPr>
        <p:blipFill rotWithShape="1">
          <a:blip r:embed="rId6">
            <a:alphaModFix/>
          </a:blip>
          <a:srcRect/>
          <a:stretch/>
        </p:blipFill>
        <p:spPr>
          <a:xfrm>
            <a:off x="574391" y="1653550"/>
            <a:ext cx="1200000" cy="1200000"/>
          </a:xfrm>
          <a:prstGeom prst="rect">
            <a:avLst/>
          </a:prstGeom>
          <a:noFill/>
          <a:ln>
            <a:noFill/>
          </a:ln>
          <a:effectLst>
            <a:outerShdw blurRad="50800" dist="38100" dir="2700000" algn="tl" rotWithShape="0">
              <a:srgbClr val="000000">
                <a:alpha val="40000"/>
              </a:srgbClr>
            </a:outerShdw>
          </a:effectLst>
        </p:spPr>
      </p:pic>
      <p:grpSp>
        <p:nvGrpSpPr>
          <p:cNvPr id="291" name="Google Shape;291;p22"/>
          <p:cNvGrpSpPr/>
          <p:nvPr/>
        </p:nvGrpSpPr>
        <p:grpSpPr>
          <a:xfrm>
            <a:off x="1309440" y="5746724"/>
            <a:ext cx="963049" cy="975061"/>
            <a:chOff x="1436767" y="5746723"/>
            <a:chExt cx="963049" cy="975061"/>
          </a:xfrm>
        </p:grpSpPr>
        <p:sp>
          <p:nvSpPr>
            <p:cNvPr id="292" name="Google Shape;292;p22"/>
            <p:cNvSpPr/>
            <p:nvPr/>
          </p:nvSpPr>
          <p:spPr>
            <a:xfrm>
              <a:off x="1436767" y="5746723"/>
              <a:ext cx="963049" cy="975061"/>
            </a:xfrm>
            <a:prstGeom prst="roundRect">
              <a:avLst>
                <a:gd name="adj" fmla="val 16667"/>
              </a:avLst>
            </a:prstGeom>
            <a:solidFill>
              <a:srgbClr val="CFD7E3"/>
            </a:solidFill>
            <a:ln>
              <a:noFill/>
            </a:ln>
            <a:effectLst>
              <a:outerShdw blurRad="254000" dist="165100" dir="8100000" algn="tr" rotWithShape="0">
                <a:srgbClr val="000000">
                  <a:alpha val="29803"/>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pic>
          <p:nvPicPr>
            <p:cNvPr id="293" name="Google Shape;293;p22"/>
            <p:cNvPicPr preferRelativeResize="0"/>
            <p:nvPr/>
          </p:nvPicPr>
          <p:blipFill rotWithShape="1">
            <a:blip r:embed="rId7">
              <a:alphaModFix/>
            </a:blip>
            <a:srcRect/>
            <a:stretch/>
          </p:blipFill>
          <p:spPr>
            <a:xfrm>
              <a:off x="1570287" y="6005385"/>
              <a:ext cx="696009" cy="457736"/>
            </a:xfrm>
            <a:prstGeom prst="rect">
              <a:avLst/>
            </a:prstGeom>
            <a:noFill/>
            <a:ln>
              <a:noFill/>
            </a:ln>
          </p:spPr>
        </p:pic>
      </p:grpSp>
    </p:spTree>
    <p:extLst>
      <p:ext uri="{BB962C8B-B14F-4D97-AF65-F5344CB8AC3E}">
        <p14:creationId xmlns:p14="http://schemas.microsoft.com/office/powerpoint/2010/main" val="1253190657"/>
      </p:ext>
    </p:extLst>
  </p:cSld>
  <p:clrMapOvr>
    <a:masterClrMapping/>
  </p:clrMapOvr>
  <p:transition spd="med">
    <p:fade thruBlk="1"/>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0"/>
        <p:cNvGrpSpPr/>
        <p:nvPr/>
      </p:nvGrpSpPr>
      <p:grpSpPr>
        <a:xfrm>
          <a:off x="0" y="0"/>
          <a:ext cx="0" cy="0"/>
          <a:chOff x="0" y="0"/>
          <a:chExt cx="0" cy="0"/>
        </a:xfrm>
      </p:grpSpPr>
      <p:sp>
        <p:nvSpPr>
          <p:cNvPr id="31" name="Google Shape;31;p8"/>
          <p:cNvSpPr txBox="1">
            <a:spLocks noGrp="1"/>
          </p:cNvSpPr>
          <p:nvPr>
            <p:ph type="title"/>
          </p:nvPr>
        </p:nvSpPr>
        <p:spPr>
          <a:xfrm>
            <a:off x="251723" y="365125"/>
            <a:ext cx="11784565" cy="1325563"/>
          </a:xfrm>
          <a:prstGeom prst="rect">
            <a:avLst/>
          </a:prstGeom>
          <a:noFill/>
          <a:ln>
            <a:noFill/>
          </a:ln>
        </p:spPr>
        <p:txBody>
          <a:bodyPr spcFirstLastPara="1" wrap="square" lIns="91425" tIns="45700" rIns="91425" bIns="45700" anchor="ctr" anchorCtr="0">
            <a:noAutofit/>
          </a:bodyPr>
          <a:lstStyle/>
          <a:p>
            <a:pPr lvl="0"/>
            <a:r>
              <a:rPr lang="ja-JP" altLang="en-US" dirty="0">
                <a:latin typeface="Meiryo UI" panose="020B0604030504040204" pitchFamily="50" charset="-128"/>
                <a:ea typeface="Meiryo UI" panose="020B0604030504040204" pitchFamily="50" charset="-128"/>
                <a:cs typeface="Arial"/>
                <a:sym typeface="Arial"/>
              </a:rPr>
              <a:t>強力な</a:t>
            </a:r>
            <a:r>
              <a:rPr lang="en-US" altLang="ja-JP" dirty="0">
                <a:latin typeface="Meiryo UI" panose="020B0604030504040204" pitchFamily="50" charset="-128"/>
                <a:ea typeface="Meiryo UI" panose="020B0604030504040204" pitchFamily="50" charset="-128"/>
                <a:cs typeface="Arial"/>
                <a:sym typeface="Arial"/>
              </a:rPr>
              <a:t>IP</a:t>
            </a:r>
            <a:r>
              <a:rPr lang="ja-JP" altLang="en-US" dirty="0">
                <a:latin typeface="Meiryo UI" panose="020B0604030504040204" pitchFamily="50" charset="-128"/>
                <a:ea typeface="Meiryo UI" panose="020B0604030504040204" pitchFamily="50" charset="-128"/>
                <a:cs typeface="Arial"/>
                <a:sym typeface="Arial"/>
              </a:rPr>
              <a:t>監視カメラ管理・サポート機能を備えた</a:t>
            </a:r>
            <a:r>
              <a:rPr lang="en-US" altLang="ja-JP" dirty="0">
                <a:latin typeface="Meiryo UI" panose="020B0604030504040204" pitchFamily="50" charset="-128"/>
                <a:ea typeface="Meiryo UI" panose="020B0604030504040204" pitchFamily="50" charset="-128"/>
                <a:cs typeface="Arial"/>
                <a:sym typeface="Arial"/>
              </a:rPr>
              <a:t>QVR Elite</a:t>
            </a:r>
            <a:endParaRPr dirty="0">
              <a:latin typeface="Meiryo UI" panose="020B0604030504040204" pitchFamily="50" charset="-128"/>
              <a:ea typeface="Meiryo UI" panose="020B0604030504040204" pitchFamily="50" charset="-128"/>
              <a:cs typeface="Arial"/>
              <a:sym typeface="Arial"/>
            </a:endParaRPr>
          </a:p>
        </p:txBody>
      </p:sp>
      <p:sp>
        <p:nvSpPr>
          <p:cNvPr id="32" name="Google Shape;32;p8"/>
          <p:cNvSpPr/>
          <p:nvPr/>
        </p:nvSpPr>
        <p:spPr>
          <a:xfrm>
            <a:off x="4201879" y="2563006"/>
            <a:ext cx="3601984" cy="3740800"/>
          </a:xfrm>
          <a:prstGeom prst="rect">
            <a:avLst/>
          </a:prstGeom>
          <a:gradFill>
            <a:gsLst>
              <a:gs pos="0">
                <a:srgbClr val="F6F9FC"/>
              </a:gs>
              <a:gs pos="43000">
                <a:srgbClr val="F6F9FC"/>
              </a:gs>
              <a:gs pos="83000">
                <a:srgbClr val="B3D1EC"/>
              </a:gs>
              <a:gs pos="100000">
                <a:srgbClr val="CCE0F2"/>
              </a:gs>
            </a:gsLst>
            <a:lin ang="5400000" scaled="0"/>
          </a:gra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None/>
            </a:pPr>
            <a:endParaRPr sz="1867" b="0" i="0" u="none" strike="noStrike" cap="none" dirty="0">
              <a:solidFill>
                <a:srgbClr val="000000"/>
              </a:solidFill>
              <a:latin typeface="Meiryo UI" panose="020B0604030504040204" pitchFamily="50" charset="-128"/>
              <a:ea typeface="Meiryo UI" panose="020B0604030504040204" pitchFamily="50" charset="-128"/>
              <a:sym typeface="Arial"/>
            </a:endParaRPr>
          </a:p>
        </p:txBody>
      </p:sp>
      <p:pic>
        <p:nvPicPr>
          <p:cNvPr id="33" name="Google Shape;33;p8" descr="PLC Based Industrial Automation in Bangladesh - PLC Bangladesh"/>
          <p:cNvPicPr preferRelativeResize="0"/>
          <p:nvPr/>
        </p:nvPicPr>
        <p:blipFill rotWithShape="1">
          <a:blip r:embed="rId3">
            <a:alphaModFix/>
          </a:blip>
          <a:srcRect l="24646" r="16935" b="32791"/>
          <a:stretch/>
        </p:blipFill>
        <p:spPr>
          <a:xfrm>
            <a:off x="4241418" y="3740660"/>
            <a:ext cx="3524087" cy="2472348"/>
          </a:xfrm>
          <a:prstGeom prst="rect">
            <a:avLst/>
          </a:prstGeom>
          <a:noFill/>
          <a:ln>
            <a:noFill/>
          </a:ln>
        </p:spPr>
      </p:pic>
      <p:sp>
        <p:nvSpPr>
          <p:cNvPr id="34" name="Google Shape;34;p8"/>
          <p:cNvSpPr/>
          <p:nvPr/>
        </p:nvSpPr>
        <p:spPr>
          <a:xfrm>
            <a:off x="281197" y="2563006"/>
            <a:ext cx="3688000" cy="3740800"/>
          </a:xfrm>
          <a:prstGeom prst="rect">
            <a:avLst/>
          </a:prstGeom>
          <a:gradFill>
            <a:gsLst>
              <a:gs pos="0">
                <a:srgbClr val="F6F9FC"/>
              </a:gs>
              <a:gs pos="43000">
                <a:srgbClr val="F6F9FC"/>
              </a:gs>
              <a:gs pos="83000">
                <a:srgbClr val="B3D1EC"/>
              </a:gs>
              <a:gs pos="100000">
                <a:srgbClr val="CCE0F2"/>
              </a:gs>
            </a:gsLst>
            <a:lin ang="5400000" scaled="0"/>
          </a:gra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None/>
            </a:pPr>
            <a:endParaRPr sz="1867" b="0" i="0" u="none" strike="noStrike" cap="none" dirty="0">
              <a:solidFill>
                <a:srgbClr val="000000"/>
              </a:solidFill>
              <a:latin typeface="Meiryo UI" panose="020B0604030504040204" pitchFamily="50" charset="-128"/>
              <a:ea typeface="Meiryo UI" panose="020B0604030504040204" pitchFamily="50" charset="-128"/>
              <a:sym typeface="Arial"/>
            </a:endParaRPr>
          </a:p>
        </p:txBody>
      </p:sp>
      <p:sp>
        <p:nvSpPr>
          <p:cNvPr id="35" name="Google Shape;35;p8"/>
          <p:cNvSpPr/>
          <p:nvPr/>
        </p:nvSpPr>
        <p:spPr>
          <a:xfrm>
            <a:off x="281165" y="2046774"/>
            <a:ext cx="3688000" cy="532400"/>
          </a:xfrm>
          <a:prstGeom prst="rect">
            <a:avLst/>
          </a:prstGeom>
          <a:solidFill>
            <a:srgbClr val="2189DF"/>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None/>
            </a:pPr>
            <a:r>
              <a:rPr lang="en-US" sz="3200" b="1" dirty="0">
                <a:solidFill>
                  <a:schemeClr val="lt1"/>
                </a:solidFill>
                <a:latin typeface="Meiryo UI" panose="020B0604030504040204" pitchFamily="50" charset="-128"/>
                <a:ea typeface="Meiryo UI" panose="020B0604030504040204" pitchFamily="50" charset="-128"/>
              </a:rPr>
              <a:t>180</a:t>
            </a:r>
            <a:r>
              <a:rPr lang="en-US" sz="1800" b="1" dirty="0">
                <a:solidFill>
                  <a:schemeClr val="lt1"/>
                </a:solidFill>
                <a:latin typeface="Meiryo UI" panose="020B0604030504040204" pitchFamily="50" charset="-128"/>
                <a:ea typeface="Meiryo UI" panose="020B0604030504040204" pitchFamily="50" charset="-128"/>
              </a:rPr>
              <a:t>以上のブランド</a:t>
            </a:r>
            <a:endParaRPr dirty="0">
              <a:latin typeface="Meiryo UI" panose="020B0604030504040204" pitchFamily="50" charset="-128"/>
              <a:ea typeface="Meiryo UI" panose="020B0604030504040204" pitchFamily="50" charset="-128"/>
            </a:endParaRPr>
          </a:p>
        </p:txBody>
      </p:sp>
      <p:pic>
        <p:nvPicPr>
          <p:cNvPr id="36" name="Google Shape;36;p8"/>
          <p:cNvPicPr preferRelativeResize="0"/>
          <p:nvPr/>
        </p:nvPicPr>
        <p:blipFill rotWithShape="1">
          <a:blip r:embed="rId4">
            <a:alphaModFix/>
          </a:blip>
          <a:srcRect/>
          <a:stretch/>
        </p:blipFill>
        <p:spPr>
          <a:xfrm>
            <a:off x="4692724" y="2582656"/>
            <a:ext cx="2919201" cy="1115135"/>
          </a:xfrm>
          <a:prstGeom prst="rect">
            <a:avLst/>
          </a:prstGeom>
          <a:noFill/>
          <a:ln>
            <a:noFill/>
          </a:ln>
        </p:spPr>
      </p:pic>
      <p:pic>
        <p:nvPicPr>
          <p:cNvPr id="37" name="Google Shape;37;p8"/>
          <p:cNvPicPr preferRelativeResize="0"/>
          <p:nvPr/>
        </p:nvPicPr>
        <p:blipFill rotWithShape="1">
          <a:blip r:embed="rId5">
            <a:alphaModFix/>
          </a:blip>
          <a:srcRect/>
          <a:stretch/>
        </p:blipFill>
        <p:spPr>
          <a:xfrm>
            <a:off x="2448786" y="3538053"/>
            <a:ext cx="992068" cy="405215"/>
          </a:xfrm>
          <a:prstGeom prst="rect">
            <a:avLst/>
          </a:prstGeom>
          <a:noFill/>
          <a:ln>
            <a:noFill/>
          </a:ln>
        </p:spPr>
      </p:pic>
      <p:pic>
        <p:nvPicPr>
          <p:cNvPr id="38" name="Google Shape;38;p8"/>
          <p:cNvPicPr preferRelativeResize="0"/>
          <p:nvPr/>
        </p:nvPicPr>
        <p:blipFill rotWithShape="1">
          <a:blip r:embed="rId6">
            <a:alphaModFix/>
          </a:blip>
          <a:srcRect/>
          <a:stretch/>
        </p:blipFill>
        <p:spPr>
          <a:xfrm>
            <a:off x="636595" y="4951899"/>
            <a:ext cx="1315400" cy="263080"/>
          </a:xfrm>
          <a:prstGeom prst="rect">
            <a:avLst/>
          </a:prstGeom>
          <a:noFill/>
          <a:ln>
            <a:noFill/>
          </a:ln>
        </p:spPr>
      </p:pic>
      <p:pic>
        <p:nvPicPr>
          <p:cNvPr id="39" name="Google Shape;39;p8"/>
          <p:cNvPicPr preferRelativeResize="0"/>
          <p:nvPr/>
        </p:nvPicPr>
        <p:blipFill rotWithShape="1">
          <a:blip r:embed="rId7">
            <a:alphaModFix/>
          </a:blip>
          <a:srcRect t="19264" b="15143"/>
          <a:stretch/>
        </p:blipFill>
        <p:spPr>
          <a:xfrm>
            <a:off x="2423826" y="4942004"/>
            <a:ext cx="1041991" cy="409972"/>
          </a:xfrm>
          <a:prstGeom prst="rect">
            <a:avLst/>
          </a:prstGeom>
          <a:noFill/>
          <a:ln>
            <a:noFill/>
          </a:ln>
        </p:spPr>
      </p:pic>
      <p:pic>
        <p:nvPicPr>
          <p:cNvPr id="40" name="Google Shape;40;p8"/>
          <p:cNvPicPr preferRelativeResize="0"/>
          <p:nvPr/>
        </p:nvPicPr>
        <p:blipFill rotWithShape="1">
          <a:blip r:embed="rId8">
            <a:alphaModFix/>
          </a:blip>
          <a:srcRect t="35885" b="35423"/>
          <a:stretch/>
        </p:blipFill>
        <p:spPr>
          <a:xfrm>
            <a:off x="2423826" y="4293158"/>
            <a:ext cx="1041989" cy="298955"/>
          </a:xfrm>
          <a:prstGeom prst="rect">
            <a:avLst/>
          </a:prstGeom>
          <a:noFill/>
          <a:ln>
            <a:noFill/>
          </a:ln>
        </p:spPr>
      </p:pic>
      <p:pic>
        <p:nvPicPr>
          <p:cNvPr id="41" name="Google Shape;41;p8"/>
          <p:cNvPicPr preferRelativeResize="0"/>
          <p:nvPr/>
        </p:nvPicPr>
        <p:blipFill rotWithShape="1">
          <a:blip r:embed="rId9">
            <a:alphaModFix/>
          </a:blip>
          <a:srcRect t="40416" b="39575"/>
          <a:stretch/>
        </p:blipFill>
        <p:spPr>
          <a:xfrm>
            <a:off x="636595" y="3562838"/>
            <a:ext cx="1342797" cy="268644"/>
          </a:xfrm>
          <a:prstGeom prst="rect">
            <a:avLst/>
          </a:prstGeom>
          <a:noFill/>
          <a:ln>
            <a:noFill/>
          </a:ln>
        </p:spPr>
      </p:pic>
      <p:pic>
        <p:nvPicPr>
          <p:cNvPr id="42" name="Google Shape;42;p8"/>
          <p:cNvPicPr preferRelativeResize="0"/>
          <p:nvPr/>
        </p:nvPicPr>
        <p:blipFill rotWithShape="1">
          <a:blip r:embed="rId10">
            <a:alphaModFix/>
          </a:blip>
          <a:srcRect/>
          <a:stretch/>
        </p:blipFill>
        <p:spPr>
          <a:xfrm>
            <a:off x="703360" y="2795598"/>
            <a:ext cx="1260481" cy="306752"/>
          </a:xfrm>
          <a:prstGeom prst="rect">
            <a:avLst/>
          </a:prstGeom>
          <a:noFill/>
          <a:ln>
            <a:noFill/>
          </a:ln>
        </p:spPr>
      </p:pic>
      <p:pic>
        <p:nvPicPr>
          <p:cNvPr id="43" name="Google Shape;43;p8"/>
          <p:cNvPicPr preferRelativeResize="0"/>
          <p:nvPr/>
        </p:nvPicPr>
        <p:blipFill rotWithShape="1">
          <a:blip r:embed="rId11">
            <a:alphaModFix/>
          </a:blip>
          <a:srcRect/>
          <a:stretch/>
        </p:blipFill>
        <p:spPr>
          <a:xfrm>
            <a:off x="657318" y="4291971"/>
            <a:ext cx="1320489" cy="199441"/>
          </a:xfrm>
          <a:prstGeom prst="rect">
            <a:avLst/>
          </a:prstGeom>
          <a:noFill/>
          <a:ln>
            <a:noFill/>
          </a:ln>
        </p:spPr>
      </p:pic>
      <p:pic>
        <p:nvPicPr>
          <p:cNvPr id="44" name="Google Shape;44;p8"/>
          <p:cNvPicPr preferRelativeResize="0"/>
          <p:nvPr/>
        </p:nvPicPr>
        <p:blipFill rotWithShape="1">
          <a:blip r:embed="rId12">
            <a:alphaModFix/>
          </a:blip>
          <a:srcRect t="29378" b="30683"/>
          <a:stretch/>
        </p:blipFill>
        <p:spPr>
          <a:xfrm>
            <a:off x="371547" y="5675469"/>
            <a:ext cx="1845488" cy="368492"/>
          </a:xfrm>
          <a:prstGeom prst="rect">
            <a:avLst/>
          </a:prstGeom>
          <a:noFill/>
          <a:ln>
            <a:noFill/>
          </a:ln>
        </p:spPr>
      </p:pic>
      <p:pic>
        <p:nvPicPr>
          <p:cNvPr id="45" name="Google Shape;45;p8"/>
          <p:cNvPicPr preferRelativeResize="0"/>
          <p:nvPr/>
        </p:nvPicPr>
        <p:blipFill rotWithShape="1">
          <a:blip r:embed="rId13">
            <a:alphaModFix/>
          </a:blip>
          <a:srcRect/>
          <a:stretch/>
        </p:blipFill>
        <p:spPr>
          <a:xfrm>
            <a:off x="2308452" y="2709785"/>
            <a:ext cx="1366789" cy="478377"/>
          </a:xfrm>
          <a:prstGeom prst="rect">
            <a:avLst/>
          </a:prstGeom>
          <a:noFill/>
          <a:ln>
            <a:noFill/>
          </a:ln>
        </p:spPr>
      </p:pic>
      <p:pic>
        <p:nvPicPr>
          <p:cNvPr id="46" name="Google Shape;46;p8" descr="Brickcom - deltalink"/>
          <p:cNvPicPr preferRelativeResize="0"/>
          <p:nvPr/>
        </p:nvPicPr>
        <p:blipFill rotWithShape="1">
          <a:blip r:embed="rId14">
            <a:alphaModFix/>
          </a:blip>
          <a:srcRect t="24883" b="22653"/>
          <a:stretch/>
        </p:blipFill>
        <p:spPr>
          <a:xfrm>
            <a:off x="2262436" y="5701868"/>
            <a:ext cx="1364765" cy="324472"/>
          </a:xfrm>
          <a:prstGeom prst="rect">
            <a:avLst/>
          </a:prstGeom>
          <a:noFill/>
          <a:ln>
            <a:noFill/>
          </a:ln>
        </p:spPr>
      </p:pic>
      <p:sp>
        <p:nvSpPr>
          <p:cNvPr id="47" name="Google Shape;47;p8"/>
          <p:cNvSpPr/>
          <p:nvPr/>
        </p:nvSpPr>
        <p:spPr>
          <a:xfrm>
            <a:off x="4203061" y="2046774"/>
            <a:ext cx="3600800" cy="532400"/>
          </a:xfrm>
          <a:prstGeom prst="rect">
            <a:avLst/>
          </a:prstGeom>
          <a:solidFill>
            <a:srgbClr val="2189DF"/>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None/>
            </a:pPr>
            <a:r>
              <a:rPr lang="en-US" sz="3200" b="1" dirty="0">
                <a:solidFill>
                  <a:schemeClr val="lt1"/>
                </a:solidFill>
                <a:latin typeface="Meiryo UI" panose="020B0604030504040204" pitchFamily="50" charset="-128"/>
                <a:ea typeface="Meiryo UI" panose="020B0604030504040204" pitchFamily="50" charset="-128"/>
              </a:rPr>
              <a:t>6700</a:t>
            </a:r>
            <a:r>
              <a:rPr lang="en-US" sz="1800" b="1" dirty="0">
                <a:solidFill>
                  <a:schemeClr val="lt1"/>
                </a:solidFill>
                <a:latin typeface="Meiryo UI" panose="020B0604030504040204" pitchFamily="50" charset="-128"/>
                <a:ea typeface="Meiryo UI" panose="020B0604030504040204" pitchFamily="50" charset="-128"/>
              </a:rPr>
              <a:t>を超えるモデル</a:t>
            </a:r>
            <a:endParaRPr sz="1800" b="1"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48" name="Google Shape;48;p8"/>
          <p:cNvSpPr/>
          <p:nvPr/>
        </p:nvSpPr>
        <p:spPr>
          <a:xfrm>
            <a:off x="8042043" y="2563006"/>
            <a:ext cx="3870685" cy="3740800"/>
          </a:xfrm>
          <a:prstGeom prst="rect">
            <a:avLst/>
          </a:prstGeom>
          <a:gradFill>
            <a:gsLst>
              <a:gs pos="0">
                <a:srgbClr val="F6F9FC"/>
              </a:gs>
              <a:gs pos="43000">
                <a:srgbClr val="F6F9FC"/>
              </a:gs>
              <a:gs pos="83000">
                <a:srgbClr val="B3D1EC"/>
              </a:gs>
              <a:gs pos="100000">
                <a:srgbClr val="CCE0F2"/>
              </a:gs>
            </a:gsLst>
            <a:lin ang="5400000" scaled="0"/>
          </a:gra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None/>
            </a:pPr>
            <a:endParaRPr sz="1867" b="0" i="0" u="none" strike="noStrike" cap="none" dirty="0">
              <a:solidFill>
                <a:srgbClr val="000000"/>
              </a:solidFill>
              <a:latin typeface="Meiryo UI" panose="020B0604030504040204" pitchFamily="50" charset="-128"/>
              <a:ea typeface="Meiryo UI" panose="020B0604030504040204" pitchFamily="50" charset="-128"/>
              <a:sym typeface="Arial"/>
            </a:endParaRPr>
          </a:p>
        </p:txBody>
      </p:sp>
      <p:sp>
        <p:nvSpPr>
          <p:cNvPr id="49" name="Google Shape;49;p8"/>
          <p:cNvSpPr/>
          <p:nvPr/>
        </p:nvSpPr>
        <p:spPr>
          <a:xfrm>
            <a:off x="8042043" y="2046774"/>
            <a:ext cx="3870685" cy="532400"/>
          </a:xfrm>
          <a:prstGeom prst="rect">
            <a:avLst/>
          </a:prstGeom>
          <a:solidFill>
            <a:srgbClr val="2189DF"/>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None/>
            </a:pPr>
            <a:r>
              <a:rPr lang="en-US" sz="2667" b="1" dirty="0" smtClean="0">
                <a:solidFill>
                  <a:schemeClr val="lt1"/>
                </a:solidFill>
                <a:latin typeface="Meiryo UI" panose="020B0604030504040204" pitchFamily="50" charset="-128"/>
                <a:ea typeface="Meiryo UI" panose="020B0604030504040204" pitchFamily="50" charset="-128"/>
              </a:rPr>
              <a:t>ONVIF</a:t>
            </a:r>
            <a:r>
              <a:rPr lang="en-US" sz="2667" b="1" dirty="0">
                <a:solidFill>
                  <a:schemeClr val="lt1"/>
                </a:solidFill>
                <a:latin typeface="Meiryo UI" panose="020B0604030504040204" pitchFamily="50" charset="-128"/>
                <a:ea typeface="Meiryo UI" panose="020B0604030504040204" pitchFamily="50" charset="-128"/>
              </a:rPr>
              <a:t> </a:t>
            </a:r>
            <a:r>
              <a:rPr lang="en-US" sz="2667" b="1" dirty="0" err="1" smtClean="0">
                <a:solidFill>
                  <a:schemeClr val="lt1"/>
                </a:solidFill>
                <a:latin typeface="Meiryo UI" panose="020B0604030504040204" pitchFamily="50" charset="-128"/>
                <a:ea typeface="Meiryo UI" panose="020B0604030504040204" pitchFamily="50" charset="-128"/>
              </a:rPr>
              <a:t>Profile</a:t>
            </a:r>
            <a:r>
              <a:rPr lang="en-US" sz="1800" b="1" dirty="0" err="1" smtClean="0">
                <a:solidFill>
                  <a:schemeClr val="lt1"/>
                </a:solidFill>
                <a:latin typeface="Meiryo UI" panose="020B0604030504040204" pitchFamily="50" charset="-128"/>
                <a:ea typeface="Meiryo UI" panose="020B0604030504040204" pitchFamily="50" charset="-128"/>
              </a:rPr>
              <a:t>のサポート</a:t>
            </a:r>
            <a:endParaRPr sz="1800" b="1" i="0" u="none" strike="noStrike" cap="none" dirty="0">
              <a:solidFill>
                <a:schemeClr val="lt1"/>
              </a:solidFill>
              <a:latin typeface="Meiryo UI" panose="020B0604030504040204" pitchFamily="50" charset="-128"/>
              <a:ea typeface="Meiryo UI" panose="020B0604030504040204" pitchFamily="50" charset="-128"/>
              <a:sym typeface="Arial"/>
            </a:endParaRPr>
          </a:p>
        </p:txBody>
      </p:sp>
      <p:pic>
        <p:nvPicPr>
          <p:cNvPr id="50" name="Google Shape;50;p8" descr="一張含有 文字, 美工圖案 的圖片&#10;&#10;自動產生的描述"/>
          <p:cNvPicPr preferRelativeResize="0"/>
          <p:nvPr/>
        </p:nvPicPr>
        <p:blipFill rotWithShape="1">
          <a:blip r:embed="rId15">
            <a:alphaModFix/>
          </a:blip>
          <a:srcRect/>
          <a:stretch/>
        </p:blipFill>
        <p:spPr>
          <a:xfrm>
            <a:off x="8347623" y="2951841"/>
            <a:ext cx="3253867" cy="650773"/>
          </a:xfrm>
          <a:prstGeom prst="rect">
            <a:avLst/>
          </a:prstGeom>
          <a:noFill/>
          <a:ln>
            <a:noFill/>
          </a:ln>
        </p:spPr>
      </p:pic>
      <p:sp>
        <p:nvSpPr>
          <p:cNvPr id="51" name="Google Shape;51;p8"/>
          <p:cNvSpPr txBox="1"/>
          <p:nvPr/>
        </p:nvSpPr>
        <p:spPr>
          <a:xfrm>
            <a:off x="8623528" y="4034776"/>
            <a:ext cx="2822221" cy="1785104"/>
          </a:xfrm>
          <a:prstGeom prst="rect">
            <a:avLst/>
          </a:prstGeom>
          <a:solidFill>
            <a:srgbClr val="2189DF"/>
          </a:solidFill>
          <a:ln>
            <a:noFill/>
          </a:ln>
        </p:spPr>
        <p:txBody>
          <a:bodyPr spcFirstLastPara="1" wrap="square" lIns="121900" tIns="60950" rIns="121900" bIns="60950" anchor="t" anchorCtr="0">
            <a:noAutofit/>
          </a:bodyPr>
          <a:lstStyle/>
          <a:p>
            <a:pPr lvl="0" algn="just"/>
            <a:r>
              <a:rPr lang="ja-JP" altLang="en-US" sz="1800" dirty="0">
                <a:solidFill>
                  <a:schemeClr val="lt1"/>
                </a:solidFill>
                <a:latin typeface="Meiryo UI" panose="020B0604030504040204" pitchFamily="50" charset="-128"/>
                <a:ea typeface="Meiryo UI" panose="020B0604030504040204" pitchFamily="50" charset="-128"/>
              </a:rPr>
              <a:t>インテグレーションを必要とせず、</a:t>
            </a:r>
            <a:r>
              <a:rPr lang="en-US" altLang="ja-JP" sz="1800" dirty="0">
                <a:solidFill>
                  <a:schemeClr val="lt1"/>
                </a:solidFill>
                <a:latin typeface="Meiryo UI" panose="020B0604030504040204" pitchFamily="50" charset="-128"/>
                <a:ea typeface="Meiryo UI" panose="020B0604030504040204" pitchFamily="50" charset="-128"/>
              </a:rPr>
              <a:t>RTSP/RTMP</a:t>
            </a:r>
            <a:r>
              <a:rPr lang="ja-JP" altLang="en-US" sz="1800" dirty="0">
                <a:solidFill>
                  <a:schemeClr val="lt1"/>
                </a:solidFill>
                <a:latin typeface="Meiryo UI" panose="020B0604030504040204" pitchFamily="50" charset="-128"/>
                <a:ea typeface="Meiryo UI" panose="020B0604030504040204" pitchFamily="50" charset="-128"/>
              </a:rPr>
              <a:t>リンクを使用して</a:t>
            </a:r>
            <a:r>
              <a:rPr lang="en-US" altLang="ja-JP" sz="1800" dirty="0">
                <a:solidFill>
                  <a:schemeClr val="lt1"/>
                </a:solidFill>
                <a:latin typeface="Meiryo UI" panose="020B0604030504040204" pitchFamily="50" charset="-128"/>
                <a:ea typeface="Meiryo UI" panose="020B0604030504040204" pitchFamily="50" charset="-128"/>
              </a:rPr>
              <a:t>QVR Elite</a:t>
            </a:r>
            <a:r>
              <a:rPr lang="ja-JP" altLang="en-US" sz="1800" dirty="0">
                <a:solidFill>
                  <a:schemeClr val="lt1"/>
                </a:solidFill>
                <a:latin typeface="Meiryo UI" panose="020B0604030504040204" pitchFamily="50" charset="-128"/>
                <a:ea typeface="Meiryo UI" panose="020B0604030504040204" pitchFamily="50" charset="-128"/>
              </a:rPr>
              <a:t>に録画します。</a:t>
            </a:r>
            <a:r>
              <a:rPr lang="en-US" altLang="ja-JP" sz="1800" dirty="0">
                <a:solidFill>
                  <a:schemeClr val="lt1"/>
                </a:solidFill>
                <a:latin typeface="Meiryo UI" panose="020B0604030504040204" pitchFamily="50" charset="-128"/>
                <a:ea typeface="Meiryo UI" panose="020B0604030504040204" pitchFamily="50" charset="-128"/>
              </a:rPr>
              <a:t>IP</a:t>
            </a:r>
            <a:r>
              <a:rPr lang="ja-JP" altLang="en-US" sz="1800" dirty="0">
                <a:solidFill>
                  <a:schemeClr val="lt1"/>
                </a:solidFill>
                <a:latin typeface="Meiryo UI" panose="020B0604030504040204" pitchFamily="50" charset="-128"/>
                <a:ea typeface="Meiryo UI" panose="020B0604030504040204" pitchFamily="50" charset="-128"/>
              </a:rPr>
              <a:t>カメラだけでなく、複数のビデオ・ソースがサポートされています。</a:t>
            </a:r>
          </a:p>
        </p:txBody>
      </p:sp>
      <p:sp>
        <p:nvSpPr>
          <p:cNvPr id="52" name="Google Shape;52;p8">
            <a:hlinkClick r:id="rId16"/>
          </p:cNvPr>
          <p:cNvSpPr txBox="1"/>
          <p:nvPr/>
        </p:nvSpPr>
        <p:spPr>
          <a:xfrm>
            <a:off x="2485556" y="6345955"/>
            <a:ext cx="7220888" cy="379355"/>
          </a:xfrm>
          <a:prstGeom prst="rect">
            <a:avLst/>
          </a:prstGeom>
          <a:no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None/>
            </a:pPr>
            <a:r>
              <a:rPr lang="en-US" sz="1333" dirty="0">
                <a:solidFill>
                  <a:srgbClr val="B3C6E7"/>
                </a:solidFill>
                <a:latin typeface="Meiryo UI" panose="020B0604030504040204" pitchFamily="50" charset="-128"/>
                <a:ea typeface="Meiryo UI" panose="020B0604030504040204" pitchFamily="50" charset="-128"/>
              </a:rPr>
              <a:t>https://www.qnap.com/en/compatibility-qvr-pro</a:t>
            </a:r>
            <a:endParaRPr sz="1333" b="0" i="0" u="none" strike="noStrike" cap="none" dirty="0">
              <a:solidFill>
                <a:srgbClr val="B3C6E7"/>
              </a:solidFill>
              <a:latin typeface="Meiryo UI" panose="020B0604030504040204" pitchFamily="50" charset="-128"/>
              <a:ea typeface="Meiryo UI" panose="020B0604030504040204" pitchFamily="50" charset="-128"/>
              <a:sym typeface="Arial"/>
            </a:endParaRPr>
          </a:p>
        </p:txBody>
      </p:sp>
    </p:spTree>
    <p:extLst>
      <p:ext uri="{BB962C8B-B14F-4D97-AF65-F5344CB8AC3E}">
        <p14:creationId xmlns:p14="http://schemas.microsoft.com/office/powerpoint/2010/main" val="2923341516"/>
      </p:ext>
    </p:extLst>
  </p:cSld>
  <p:clrMapOvr>
    <a:masterClrMapping/>
  </p:clrMapOvr>
  <p:transition spd="med">
    <p:fade thruBlk="1"/>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Google Shape;58;p9"/>
          <p:cNvSpPr txBox="1"/>
          <p:nvPr/>
        </p:nvSpPr>
        <p:spPr>
          <a:xfrm>
            <a:off x="482942" y="386556"/>
            <a:ext cx="11364228" cy="1325563"/>
          </a:xfrm>
          <a:prstGeom prst="rect">
            <a:avLst/>
          </a:prstGeom>
          <a:noFill/>
          <a:ln>
            <a:noFill/>
          </a:ln>
        </p:spPr>
        <p:txBody>
          <a:bodyPr spcFirstLastPara="1" wrap="square" lIns="91425" tIns="45700" rIns="91425" bIns="45700" anchor="ctr" anchorCtr="0">
            <a:noAutofit/>
          </a:bodyPr>
          <a:lstStyle/>
          <a:p>
            <a:pPr lvl="0">
              <a:lnSpc>
                <a:spcPct val="90000"/>
              </a:lnSpc>
              <a:buClr>
                <a:schemeClr val="lt1"/>
              </a:buClr>
              <a:buSzPts val="4400"/>
            </a:pPr>
            <a:r>
              <a:rPr lang="en-US" altLang="ja-JP" sz="4400" dirty="0">
                <a:solidFill>
                  <a:schemeClr val="lt1"/>
                </a:solidFill>
                <a:latin typeface="Meiryo UI" panose="020B0604030504040204" pitchFamily="50" charset="-128"/>
                <a:ea typeface="Meiryo UI" panose="020B0604030504040204" pitchFamily="50" charset="-128"/>
              </a:rPr>
              <a:t>HDMI</a:t>
            </a:r>
            <a:r>
              <a:rPr lang="ja-JP" altLang="en-US" sz="4400" dirty="0">
                <a:solidFill>
                  <a:schemeClr val="lt1"/>
                </a:solidFill>
                <a:latin typeface="Meiryo UI" panose="020B0604030504040204" pitchFamily="50" charset="-128"/>
                <a:ea typeface="Meiryo UI" panose="020B0604030504040204" pitchFamily="50" charset="-128"/>
              </a:rPr>
              <a:t>のデュアル画面出力により、モニター画面をビデオウォールにアップグレードすることが可能</a:t>
            </a:r>
          </a:p>
        </p:txBody>
      </p:sp>
      <p:sp>
        <p:nvSpPr>
          <p:cNvPr id="59" name="Google Shape;59;p9"/>
          <p:cNvSpPr txBox="1"/>
          <p:nvPr/>
        </p:nvSpPr>
        <p:spPr>
          <a:xfrm>
            <a:off x="735272" y="2508625"/>
            <a:ext cx="3019179" cy="923330"/>
          </a:xfrm>
          <a:prstGeom prst="rect">
            <a:avLst/>
          </a:prstGeom>
          <a:noFill/>
          <a:ln>
            <a:noFill/>
          </a:ln>
        </p:spPr>
        <p:txBody>
          <a:bodyPr spcFirstLastPara="1" wrap="square" lIns="91425" tIns="45700" rIns="91425" bIns="45700" anchor="t" anchorCtr="0">
            <a:noAutofit/>
          </a:bodyPr>
          <a:lstStyle/>
          <a:p>
            <a:pPr lvl="0"/>
            <a:r>
              <a:rPr lang="ja-JP" altLang="en-US" sz="1800" dirty="0">
                <a:solidFill>
                  <a:srgbClr val="323F4F"/>
                </a:solidFill>
                <a:latin typeface="Meiryo UI" panose="020B0604030504040204" pitchFamily="50" charset="-128"/>
                <a:ea typeface="Meiryo UI" panose="020B0604030504040204" pitchFamily="50" charset="-128"/>
              </a:rPr>
              <a:t>ビデオウォールモードで</a:t>
            </a:r>
            <a:r>
              <a:rPr lang="en-US" altLang="ja-JP" sz="1800" dirty="0">
                <a:solidFill>
                  <a:srgbClr val="323F4F"/>
                </a:solidFill>
                <a:latin typeface="Meiryo UI" panose="020B0604030504040204" pitchFamily="50" charset="-128"/>
                <a:ea typeface="Meiryo UI" panose="020B0604030504040204" pitchFamily="50" charset="-128"/>
              </a:rPr>
              <a:t>IP CAM</a:t>
            </a:r>
            <a:r>
              <a:rPr lang="ja-JP" altLang="en-US" sz="1800" dirty="0">
                <a:solidFill>
                  <a:srgbClr val="323F4F"/>
                </a:solidFill>
                <a:latin typeface="Meiryo UI" panose="020B0604030504040204" pitchFamily="50" charset="-128"/>
                <a:ea typeface="Meiryo UI" panose="020B0604030504040204" pitchFamily="50" charset="-128"/>
              </a:rPr>
              <a:t>を別画面でアサイン</a:t>
            </a:r>
            <a:endParaRPr sz="1800" dirty="0">
              <a:solidFill>
                <a:srgbClr val="323F4F"/>
              </a:solidFill>
              <a:latin typeface="Meiryo UI" panose="020B0604030504040204" pitchFamily="50" charset="-128"/>
              <a:ea typeface="Meiryo UI" panose="020B0604030504040204" pitchFamily="50" charset="-128"/>
              <a:sym typeface="Arial"/>
            </a:endParaRPr>
          </a:p>
        </p:txBody>
      </p:sp>
      <p:sp>
        <p:nvSpPr>
          <p:cNvPr id="60" name="Google Shape;60;p9"/>
          <p:cNvSpPr txBox="1"/>
          <p:nvPr/>
        </p:nvSpPr>
        <p:spPr>
          <a:xfrm>
            <a:off x="732475" y="4567909"/>
            <a:ext cx="2947742" cy="147732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dirty="0" err="1">
                <a:solidFill>
                  <a:srgbClr val="323F4F"/>
                </a:solidFill>
                <a:latin typeface="Meiryo UI" panose="020B0604030504040204" pitchFamily="50" charset="-128"/>
                <a:ea typeface="Meiryo UI" panose="020B0604030504040204" pitchFamily="50" charset="-128"/>
              </a:rPr>
              <a:t>QVR監視画面を別の画面に移動し、</a:t>
            </a:r>
            <a:r>
              <a:rPr lang="en-US" sz="1800" dirty="0" err="1" smtClean="0">
                <a:solidFill>
                  <a:srgbClr val="323F4F"/>
                </a:solidFill>
                <a:latin typeface="Meiryo UI" panose="020B0604030504040204" pitchFamily="50" charset="-128"/>
                <a:ea typeface="Meiryo UI" panose="020B0604030504040204" pitchFamily="50" charset="-128"/>
              </a:rPr>
              <a:t>元の画面で他の</a:t>
            </a:r>
            <a:r>
              <a:rPr lang="ja-JP" altLang="en-US" sz="1800" dirty="0">
                <a:solidFill>
                  <a:srgbClr val="323F4F"/>
                </a:solidFill>
                <a:latin typeface="Meiryo UI" panose="020B0604030504040204" pitchFamily="50" charset="-128"/>
                <a:ea typeface="Meiryo UI" panose="020B0604030504040204" pitchFamily="50" charset="-128"/>
              </a:rPr>
              <a:t>アプリ</a:t>
            </a:r>
            <a:r>
              <a:rPr lang="en-US" sz="1800" dirty="0" err="1" smtClean="0">
                <a:solidFill>
                  <a:srgbClr val="323F4F"/>
                </a:solidFill>
                <a:latin typeface="Meiryo UI" panose="020B0604030504040204" pitchFamily="50" charset="-128"/>
                <a:ea typeface="Meiryo UI" panose="020B0604030504040204" pitchFamily="50" charset="-128"/>
              </a:rPr>
              <a:t>を操作できます</a:t>
            </a:r>
            <a:endParaRPr sz="1800" dirty="0">
              <a:solidFill>
                <a:srgbClr val="323F4F"/>
              </a:solidFill>
              <a:latin typeface="Meiryo UI" panose="020B0604030504040204" pitchFamily="50" charset="-128"/>
              <a:ea typeface="Meiryo UI" panose="020B0604030504040204" pitchFamily="50" charset="-128"/>
              <a:sym typeface="Arial"/>
            </a:endParaRPr>
          </a:p>
        </p:txBody>
      </p:sp>
      <p:pic>
        <p:nvPicPr>
          <p:cNvPr id="61" name="Google Shape;61;p9"/>
          <p:cNvPicPr preferRelativeResize="0"/>
          <p:nvPr/>
        </p:nvPicPr>
        <p:blipFill rotWithShape="1">
          <a:blip r:embed="rId3">
            <a:alphaModFix/>
          </a:blip>
          <a:srcRect/>
          <a:stretch/>
        </p:blipFill>
        <p:spPr>
          <a:xfrm>
            <a:off x="4506836" y="2030036"/>
            <a:ext cx="3535939" cy="2183087"/>
          </a:xfrm>
          <a:prstGeom prst="rect">
            <a:avLst/>
          </a:prstGeom>
          <a:noFill/>
          <a:ln>
            <a:noFill/>
          </a:ln>
        </p:spPr>
      </p:pic>
      <p:pic>
        <p:nvPicPr>
          <p:cNvPr id="62" name="Google Shape;62;p9"/>
          <p:cNvPicPr preferRelativeResize="0"/>
          <p:nvPr/>
        </p:nvPicPr>
        <p:blipFill rotWithShape="1">
          <a:blip r:embed="rId3">
            <a:alphaModFix/>
          </a:blip>
          <a:srcRect/>
          <a:stretch/>
        </p:blipFill>
        <p:spPr>
          <a:xfrm>
            <a:off x="7966882" y="2030036"/>
            <a:ext cx="3535939" cy="2183087"/>
          </a:xfrm>
          <a:prstGeom prst="rect">
            <a:avLst/>
          </a:prstGeom>
          <a:noFill/>
          <a:ln>
            <a:noFill/>
          </a:ln>
        </p:spPr>
      </p:pic>
      <p:pic>
        <p:nvPicPr>
          <p:cNvPr id="63" name="Google Shape;63;p9" descr="https://www.qnap.com/assets/img/software/qvr-pro/multi-angle.jpg?v=671ba256691cb57bd96e50168cffcc1e"/>
          <p:cNvPicPr preferRelativeResize="0"/>
          <p:nvPr/>
        </p:nvPicPr>
        <p:blipFill rotWithShape="1">
          <a:blip r:embed="rId4">
            <a:alphaModFix/>
          </a:blip>
          <a:srcRect/>
          <a:stretch/>
        </p:blipFill>
        <p:spPr>
          <a:xfrm>
            <a:off x="8042774" y="2061132"/>
            <a:ext cx="3356121" cy="1897180"/>
          </a:xfrm>
          <a:prstGeom prst="rect">
            <a:avLst/>
          </a:prstGeom>
          <a:noFill/>
          <a:ln>
            <a:noFill/>
          </a:ln>
        </p:spPr>
      </p:pic>
      <p:grpSp>
        <p:nvGrpSpPr>
          <p:cNvPr id="64" name="Google Shape;64;p9"/>
          <p:cNvGrpSpPr/>
          <p:nvPr/>
        </p:nvGrpSpPr>
        <p:grpSpPr>
          <a:xfrm>
            <a:off x="4590377" y="2061132"/>
            <a:ext cx="3348473" cy="1897180"/>
            <a:chOff x="3038801" y="3246722"/>
            <a:chExt cx="4201781" cy="2544412"/>
          </a:xfrm>
        </p:grpSpPr>
        <p:pic>
          <p:nvPicPr>
            <p:cNvPr id="65" name="Google Shape;65;p9" descr="https://www.qnap.com/assets/img/software/qvr-pro/multi-angle.jpg?v=671ba256691cb57bd96e50168cffcc1e"/>
            <p:cNvPicPr preferRelativeResize="0"/>
            <p:nvPr/>
          </p:nvPicPr>
          <p:blipFill rotWithShape="1">
            <a:blip r:embed="rId4">
              <a:alphaModFix/>
            </a:blip>
            <a:srcRect/>
            <a:stretch/>
          </p:blipFill>
          <p:spPr>
            <a:xfrm>
              <a:off x="3038801" y="3246722"/>
              <a:ext cx="4201781" cy="2544412"/>
            </a:xfrm>
            <a:prstGeom prst="rect">
              <a:avLst/>
            </a:prstGeom>
            <a:noFill/>
            <a:ln>
              <a:noFill/>
            </a:ln>
          </p:spPr>
        </p:pic>
        <p:pic>
          <p:nvPicPr>
            <p:cNvPr id="66" name="Google Shape;66;p9"/>
            <p:cNvPicPr preferRelativeResize="0"/>
            <p:nvPr/>
          </p:nvPicPr>
          <p:blipFill rotWithShape="1">
            <a:blip r:embed="rId5">
              <a:alphaModFix/>
            </a:blip>
            <a:srcRect/>
            <a:stretch/>
          </p:blipFill>
          <p:spPr>
            <a:xfrm>
              <a:off x="3729038" y="3396614"/>
              <a:ext cx="3467040" cy="2078356"/>
            </a:xfrm>
            <a:prstGeom prst="rect">
              <a:avLst/>
            </a:prstGeom>
            <a:noFill/>
            <a:ln>
              <a:noFill/>
            </a:ln>
          </p:spPr>
        </p:pic>
      </p:grpSp>
      <p:pic>
        <p:nvPicPr>
          <p:cNvPr id="67" name="Google Shape;67;p9" descr="一張含有 文字, 黑色, 室內, 電子用品 的圖片&#10;&#10;自動產生的描述"/>
          <p:cNvPicPr preferRelativeResize="0"/>
          <p:nvPr/>
        </p:nvPicPr>
        <p:blipFill rotWithShape="1">
          <a:blip r:embed="rId6">
            <a:alphaModFix/>
          </a:blip>
          <a:srcRect l="31160" t="8394" r="31159"/>
          <a:stretch/>
        </p:blipFill>
        <p:spPr>
          <a:xfrm>
            <a:off x="3568700" y="2820459"/>
            <a:ext cx="850520" cy="1290758"/>
          </a:xfrm>
          <a:prstGeom prst="rect">
            <a:avLst/>
          </a:prstGeom>
          <a:noFill/>
          <a:ln>
            <a:noFill/>
          </a:ln>
        </p:spPr>
      </p:pic>
      <p:pic>
        <p:nvPicPr>
          <p:cNvPr id="68" name="Google Shape;68;p9" descr="C:\Users\Han Tsai\Desktop\HD_直播\MPNITOR.png"/>
          <p:cNvPicPr preferRelativeResize="0"/>
          <p:nvPr/>
        </p:nvPicPr>
        <p:blipFill rotWithShape="1">
          <a:blip r:embed="rId7">
            <a:alphaModFix/>
          </a:blip>
          <a:srcRect/>
          <a:stretch/>
        </p:blipFill>
        <p:spPr>
          <a:xfrm>
            <a:off x="4817480" y="4425279"/>
            <a:ext cx="2914650" cy="2270734"/>
          </a:xfrm>
          <a:prstGeom prst="rect">
            <a:avLst/>
          </a:prstGeom>
          <a:noFill/>
          <a:ln>
            <a:noFill/>
          </a:ln>
        </p:spPr>
      </p:pic>
      <p:pic>
        <p:nvPicPr>
          <p:cNvPr id="69" name="Google Shape;69;p9"/>
          <p:cNvPicPr preferRelativeResize="0"/>
          <p:nvPr/>
        </p:nvPicPr>
        <p:blipFill rotWithShape="1">
          <a:blip r:embed="rId3">
            <a:alphaModFix/>
          </a:blip>
          <a:srcRect/>
          <a:stretch/>
        </p:blipFill>
        <p:spPr>
          <a:xfrm>
            <a:off x="7907033" y="4449049"/>
            <a:ext cx="3535939" cy="2183087"/>
          </a:xfrm>
          <a:prstGeom prst="rect">
            <a:avLst/>
          </a:prstGeom>
          <a:noFill/>
          <a:ln>
            <a:noFill/>
          </a:ln>
        </p:spPr>
      </p:pic>
      <p:pic>
        <p:nvPicPr>
          <p:cNvPr id="70" name="Google Shape;70;p9" descr="https://www.qnap.com/assets/img/software/qvr-pro/multi-angle.jpg?v=671ba256691cb57bd96e50168cffcc1e"/>
          <p:cNvPicPr preferRelativeResize="0"/>
          <p:nvPr/>
        </p:nvPicPr>
        <p:blipFill rotWithShape="1">
          <a:blip r:embed="rId4">
            <a:alphaModFix/>
          </a:blip>
          <a:srcRect/>
          <a:stretch/>
        </p:blipFill>
        <p:spPr>
          <a:xfrm>
            <a:off x="7982925" y="4480145"/>
            <a:ext cx="3356121" cy="1897180"/>
          </a:xfrm>
          <a:prstGeom prst="rect">
            <a:avLst/>
          </a:prstGeom>
          <a:noFill/>
          <a:ln>
            <a:noFill/>
          </a:ln>
        </p:spPr>
      </p:pic>
      <p:pic>
        <p:nvPicPr>
          <p:cNvPr id="71" name="Google Shape;71;p9" descr="一張含有 文字, 黑色, 室內, 電子用品 的圖片&#10;&#10;自動產生的描述"/>
          <p:cNvPicPr preferRelativeResize="0"/>
          <p:nvPr/>
        </p:nvPicPr>
        <p:blipFill rotWithShape="1">
          <a:blip r:embed="rId6">
            <a:alphaModFix/>
          </a:blip>
          <a:srcRect l="31160" t="8394" r="31159"/>
          <a:stretch/>
        </p:blipFill>
        <p:spPr>
          <a:xfrm>
            <a:off x="3792057" y="5306573"/>
            <a:ext cx="850520" cy="1290758"/>
          </a:xfrm>
          <a:prstGeom prst="rect">
            <a:avLst/>
          </a:prstGeom>
          <a:noFill/>
          <a:ln>
            <a:noFill/>
          </a:ln>
        </p:spPr>
      </p:pic>
      <p:cxnSp>
        <p:nvCxnSpPr>
          <p:cNvPr id="72" name="Google Shape;72;p9"/>
          <p:cNvCxnSpPr/>
          <p:nvPr/>
        </p:nvCxnSpPr>
        <p:spPr>
          <a:xfrm>
            <a:off x="762000" y="4273061"/>
            <a:ext cx="10597661" cy="11723"/>
          </a:xfrm>
          <a:prstGeom prst="straightConnector1">
            <a:avLst/>
          </a:prstGeom>
          <a:noFill/>
          <a:ln w="9525" cap="flat" cmpd="sng">
            <a:solidFill>
              <a:schemeClr val="accent1"/>
            </a:solidFill>
            <a:prstDash val="solid"/>
            <a:miter lim="800000"/>
            <a:headEnd type="none" w="sm" len="sm"/>
            <a:tailEnd type="none" w="sm" len="sm"/>
          </a:ln>
        </p:spPr>
      </p:cxnSp>
    </p:spTree>
    <p:extLst>
      <p:ext uri="{BB962C8B-B14F-4D97-AF65-F5344CB8AC3E}">
        <p14:creationId xmlns:p14="http://schemas.microsoft.com/office/powerpoint/2010/main" val="724460490"/>
      </p:ext>
    </p:extLst>
  </p:cSld>
  <p:clrMapOvr>
    <a:masterClrMapping/>
  </p:clrMapOvr>
  <p:transition spd="slow">
    <p:fade thruBlk="1"/>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p10"/>
          <p:cNvSpPr txBox="1"/>
          <p:nvPr/>
        </p:nvSpPr>
        <p:spPr>
          <a:xfrm>
            <a:off x="749111" y="2256644"/>
            <a:ext cx="10552762"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dirty="0" err="1">
                <a:solidFill>
                  <a:srgbClr val="323F4F"/>
                </a:solidFill>
                <a:latin typeface="Meiryo UI" panose="020B0604030504040204" pitchFamily="50" charset="-128"/>
                <a:ea typeface="Meiryo UI" panose="020B0604030504040204" pitchFamily="50" charset="-128"/>
              </a:rPr>
              <a:t>ミラー出力を使用すると、</a:t>
            </a:r>
            <a:r>
              <a:rPr lang="en-US" sz="1800" dirty="0" err="1" smtClean="0">
                <a:solidFill>
                  <a:srgbClr val="323F4F"/>
                </a:solidFill>
                <a:latin typeface="Meiryo UI" panose="020B0604030504040204" pitchFamily="50" charset="-128"/>
                <a:ea typeface="Meiryo UI" panose="020B0604030504040204" pitchFamily="50" charset="-128"/>
              </a:rPr>
              <a:t>同じ画像を異なる場所のモニタに出力して監視することができます</a:t>
            </a:r>
            <a:endParaRPr sz="1800" dirty="0">
              <a:solidFill>
                <a:srgbClr val="323F4F"/>
              </a:solidFill>
              <a:latin typeface="Meiryo UI" panose="020B0604030504040204" pitchFamily="50" charset="-128"/>
              <a:ea typeface="Meiryo UI" panose="020B0604030504040204" pitchFamily="50" charset="-128"/>
              <a:sym typeface="Arial"/>
            </a:endParaRPr>
          </a:p>
        </p:txBody>
      </p:sp>
      <p:pic>
        <p:nvPicPr>
          <p:cNvPr id="79" name="Google Shape;79;p10"/>
          <p:cNvPicPr preferRelativeResize="0"/>
          <p:nvPr/>
        </p:nvPicPr>
        <p:blipFill rotWithShape="1">
          <a:blip r:embed="rId3">
            <a:alphaModFix/>
          </a:blip>
          <a:srcRect/>
          <a:stretch/>
        </p:blipFill>
        <p:spPr>
          <a:xfrm>
            <a:off x="749111" y="3039533"/>
            <a:ext cx="4813415" cy="2971800"/>
          </a:xfrm>
          <a:prstGeom prst="rect">
            <a:avLst/>
          </a:prstGeom>
          <a:noFill/>
          <a:ln>
            <a:noFill/>
          </a:ln>
        </p:spPr>
      </p:pic>
      <p:pic>
        <p:nvPicPr>
          <p:cNvPr id="80" name="Google Shape;80;p10" descr="https://www.qnap.com/assets/img/software/qvr-pro/multi-angle.jpg?v=671ba256691cb57bd96e50168cffcc1e"/>
          <p:cNvPicPr preferRelativeResize="0"/>
          <p:nvPr/>
        </p:nvPicPr>
        <p:blipFill rotWithShape="1">
          <a:blip r:embed="rId4">
            <a:alphaModFix/>
          </a:blip>
          <a:srcRect/>
          <a:stretch/>
        </p:blipFill>
        <p:spPr>
          <a:xfrm>
            <a:off x="856261" y="3074459"/>
            <a:ext cx="4569813" cy="2578100"/>
          </a:xfrm>
          <a:prstGeom prst="rect">
            <a:avLst/>
          </a:prstGeom>
          <a:noFill/>
          <a:ln>
            <a:noFill/>
          </a:ln>
        </p:spPr>
      </p:pic>
      <p:pic>
        <p:nvPicPr>
          <p:cNvPr id="81" name="Google Shape;81;p10"/>
          <p:cNvPicPr preferRelativeResize="0"/>
          <p:nvPr/>
        </p:nvPicPr>
        <p:blipFill rotWithShape="1">
          <a:blip r:embed="rId3">
            <a:alphaModFix/>
          </a:blip>
          <a:srcRect/>
          <a:stretch/>
        </p:blipFill>
        <p:spPr>
          <a:xfrm flipH="1">
            <a:off x="6488458" y="3039533"/>
            <a:ext cx="4813415" cy="2971800"/>
          </a:xfrm>
          <a:prstGeom prst="rect">
            <a:avLst/>
          </a:prstGeom>
          <a:noFill/>
          <a:ln>
            <a:noFill/>
          </a:ln>
        </p:spPr>
      </p:pic>
      <p:pic>
        <p:nvPicPr>
          <p:cNvPr id="82" name="Google Shape;82;p10" descr="https://www.qnap.com/assets/img/software/qvr-pro/multi-angle.jpg?v=671ba256691cb57bd96e50168cffcc1e"/>
          <p:cNvPicPr preferRelativeResize="0"/>
          <p:nvPr/>
        </p:nvPicPr>
        <p:blipFill rotWithShape="1">
          <a:blip r:embed="rId4">
            <a:alphaModFix/>
          </a:blip>
          <a:srcRect/>
          <a:stretch/>
        </p:blipFill>
        <p:spPr>
          <a:xfrm>
            <a:off x="6629476" y="3074459"/>
            <a:ext cx="4569813" cy="2578100"/>
          </a:xfrm>
          <a:prstGeom prst="rect">
            <a:avLst/>
          </a:prstGeom>
          <a:noFill/>
          <a:ln>
            <a:noFill/>
          </a:ln>
        </p:spPr>
      </p:pic>
      <p:pic>
        <p:nvPicPr>
          <p:cNvPr id="83" name="Google Shape;83;p10" descr="一張含有 文字, 黑色, 室內, 電子用品 的圖片&#10;&#10;自動產生的描述"/>
          <p:cNvPicPr preferRelativeResize="0"/>
          <p:nvPr/>
        </p:nvPicPr>
        <p:blipFill rotWithShape="1">
          <a:blip r:embed="rId5">
            <a:alphaModFix/>
          </a:blip>
          <a:srcRect l="31259" r="31259"/>
          <a:stretch/>
        </p:blipFill>
        <p:spPr>
          <a:xfrm>
            <a:off x="5149516" y="3703320"/>
            <a:ext cx="1892968" cy="3152569"/>
          </a:xfrm>
          <a:prstGeom prst="rect">
            <a:avLst/>
          </a:prstGeom>
          <a:noFill/>
          <a:ln>
            <a:noFill/>
          </a:ln>
        </p:spPr>
      </p:pic>
      <p:sp>
        <p:nvSpPr>
          <p:cNvPr id="84" name="Google Shape;84;p10"/>
          <p:cNvSpPr txBox="1">
            <a:spLocks noGrp="1"/>
          </p:cNvSpPr>
          <p:nvPr>
            <p:ph type="title"/>
          </p:nvPr>
        </p:nvSpPr>
        <p:spPr>
          <a:xfrm>
            <a:off x="413886" y="365125"/>
            <a:ext cx="11364228"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3960"/>
              <a:buFont typeface="Microsoft JhengHei"/>
              <a:buNone/>
            </a:pPr>
            <a:r>
              <a:rPr lang="en-US" sz="3959" dirty="0" err="1" smtClean="0">
                <a:latin typeface="Meiryo UI" panose="020B0604030504040204" pitchFamily="50" charset="-128"/>
                <a:ea typeface="Meiryo UI" panose="020B0604030504040204" pitchFamily="50" charset="-128"/>
              </a:rPr>
              <a:t>ミラー出力</a:t>
            </a:r>
            <a:r>
              <a:rPr lang="ja-JP" altLang="en-US" sz="3959" dirty="0" smtClean="0">
                <a:latin typeface="Meiryo UI" panose="020B0604030504040204" pitchFamily="50" charset="-128"/>
                <a:ea typeface="Meiryo UI" panose="020B0604030504040204" pitchFamily="50" charset="-128"/>
              </a:rPr>
              <a:t>によって</a:t>
            </a:r>
            <a:r>
              <a:rPr lang="en-US" sz="3959" dirty="0" err="1" smtClean="0">
                <a:latin typeface="Meiryo UI" panose="020B0604030504040204" pitchFamily="50" charset="-128"/>
                <a:ea typeface="Meiryo UI" panose="020B0604030504040204" pitchFamily="50" charset="-128"/>
              </a:rPr>
              <a:t>同じ画像を別の画面に出力</a:t>
            </a:r>
            <a:r>
              <a:rPr lang="ja-JP" altLang="en-US" sz="3959" dirty="0" smtClean="0">
                <a:latin typeface="Meiryo UI" panose="020B0604030504040204" pitchFamily="50" charset="-128"/>
                <a:ea typeface="Meiryo UI" panose="020B0604030504040204" pitchFamily="50" charset="-128"/>
              </a:rPr>
              <a:t>可能</a:t>
            </a:r>
            <a:endParaRPr sz="3959"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936246618"/>
      </p:ext>
    </p:extLst>
  </p:cSld>
  <p:clrMapOvr>
    <a:masterClrMapping/>
  </p:clrMapOvr>
  <p:transition spd="slow">
    <p:fade thruBlk="1"/>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pic>
        <p:nvPicPr>
          <p:cNvPr id="90" name="Google Shape;90;p11"/>
          <p:cNvPicPr preferRelativeResize="0"/>
          <p:nvPr/>
        </p:nvPicPr>
        <p:blipFill rotWithShape="1">
          <a:blip r:embed="rId3">
            <a:alphaModFix/>
          </a:blip>
          <a:srcRect/>
          <a:stretch/>
        </p:blipFill>
        <p:spPr>
          <a:xfrm>
            <a:off x="788160" y="1060027"/>
            <a:ext cx="10999520" cy="6187230"/>
          </a:xfrm>
          <a:prstGeom prst="rect">
            <a:avLst/>
          </a:prstGeom>
          <a:noFill/>
          <a:ln>
            <a:noFill/>
          </a:ln>
        </p:spPr>
      </p:pic>
      <p:sp>
        <p:nvSpPr>
          <p:cNvPr id="91" name="Google Shape;91;p11"/>
          <p:cNvSpPr txBox="1"/>
          <p:nvPr/>
        </p:nvSpPr>
        <p:spPr>
          <a:xfrm>
            <a:off x="5923722" y="5968933"/>
            <a:ext cx="1657701" cy="22314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000" b="1" dirty="0" err="1">
                <a:solidFill>
                  <a:srgbClr val="C00000"/>
                </a:solidFill>
                <a:latin typeface="Meiryo UI" panose="020B0604030504040204" pitchFamily="50" charset="-128"/>
                <a:ea typeface="Meiryo UI" panose="020B0604030504040204" pitchFamily="50" charset="-128"/>
              </a:rPr>
              <a:t>QuFirewall</a:t>
            </a:r>
            <a:endParaRPr sz="2000" b="1" dirty="0">
              <a:solidFill>
                <a:srgbClr val="C00000"/>
              </a:solidFill>
              <a:latin typeface="Meiryo UI" panose="020B0604030504040204" pitchFamily="50" charset="-128"/>
              <a:ea typeface="Meiryo UI" panose="020B0604030504040204" pitchFamily="50" charset="-128"/>
              <a:sym typeface="Arial"/>
            </a:endParaRPr>
          </a:p>
        </p:txBody>
      </p:sp>
      <p:sp>
        <p:nvSpPr>
          <p:cNvPr id="92" name="Google Shape;92;p11"/>
          <p:cNvSpPr txBox="1"/>
          <p:nvPr/>
        </p:nvSpPr>
        <p:spPr>
          <a:xfrm>
            <a:off x="8020878" y="2011316"/>
            <a:ext cx="1050934" cy="37427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b="1" dirty="0">
                <a:solidFill>
                  <a:schemeClr val="dk1"/>
                </a:solidFill>
                <a:latin typeface="Meiryo UI" panose="020B0604030504040204" pitchFamily="50" charset="-128"/>
                <a:ea typeface="Meiryo UI" panose="020B0604030504040204" pitchFamily="50" charset="-128"/>
              </a:rPr>
              <a:t>ユーザー1</a:t>
            </a:r>
            <a:endParaRPr sz="1800" b="1" dirty="0">
              <a:solidFill>
                <a:schemeClr val="dk1"/>
              </a:solidFill>
              <a:latin typeface="Meiryo UI" panose="020B0604030504040204" pitchFamily="50" charset="-128"/>
              <a:ea typeface="Meiryo UI" panose="020B0604030504040204" pitchFamily="50" charset="-128"/>
              <a:sym typeface="Arial"/>
            </a:endParaRPr>
          </a:p>
        </p:txBody>
      </p:sp>
      <p:sp>
        <p:nvSpPr>
          <p:cNvPr id="93" name="Google Shape;93;p11"/>
          <p:cNvSpPr txBox="1"/>
          <p:nvPr/>
        </p:nvSpPr>
        <p:spPr>
          <a:xfrm>
            <a:off x="8020878" y="3635755"/>
            <a:ext cx="1050934" cy="30014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b="1" dirty="0">
                <a:solidFill>
                  <a:schemeClr val="dk1"/>
                </a:solidFill>
                <a:latin typeface="Meiryo UI" panose="020B0604030504040204" pitchFamily="50" charset="-128"/>
                <a:ea typeface="Meiryo UI" panose="020B0604030504040204" pitchFamily="50" charset="-128"/>
              </a:rPr>
              <a:t>ユーザー2</a:t>
            </a:r>
            <a:endParaRPr sz="1800" b="1" dirty="0">
              <a:solidFill>
                <a:schemeClr val="dk1"/>
              </a:solidFill>
              <a:latin typeface="Meiryo UI" panose="020B0604030504040204" pitchFamily="50" charset="-128"/>
              <a:ea typeface="Meiryo UI" panose="020B0604030504040204" pitchFamily="50" charset="-128"/>
              <a:sym typeface="Arial"/>
            </a:endParaRPr>
          </a:p>
        </p:txBody>
      </p:sp>
      <p:sp>
        <p:nvSpPr>
          <p:cNvPr id="94" name="Google Shape;94;p11"/>
          <p:cNvSpPr txBox="1"/>
          <p:nvPr/>
        </p:nvSpPr>
        <p:spPr>
          <a:xfrm>
            <a:off x="8540374" y="5153834"/>
            <a:ext cx="1183246" cy="33855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b="1" dirty="0">
                <a:solidFill>
                  <a:schemeClr val="dk1"/>
                </a:solidFill>
                <a:latin typeface="Meiryo UI" panose="020B0604030504040204" pitchFamily="50" charset="-128"/>
                <a:ea typeface="Meiryo UI" panose="020B0604030504040204" pitchFamily="50" charset="-128"/>
              </a:rPr>
              <a:t>NAS</a:t>
            </a:r>
            <a:endParaRPr sz="1800" b="1" dirty="0">
              <a:solidFill>
                <a:schemeClr val="dk1"/>
              </a:solidFill>
              <a:latin typeface="Meiryo UI" panose="020B0604030504040204" pitchFamily="50" charset="-128"/>
              <a:ea typeface="Meiryo UI" panose="020B0604030504040204" pitchFamily="50" charset="-128"/>
              <a:sym typeface="Arial"/>
            </a:endParaRPr>
          </a:p>
        </p:txBody>
      </p:sp>
      <p:sp>
        <p:nvSpPr>
          <p:cNvPr id="95" name="Google Shape;95;p11"/>
          <p:cNvSpPr txBox="1"/>
          <p:nvPr/>
        </p:nvSpPr>
        <p:spPr>
          <a:xfrm>
            <a:off x="969505" y="4963593"/>
            <a:ext cx="1346314" cy="33855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b="1" dirty="0" err="1">
                <a:solidFill>
                  <a:schemeClr val="dk1"/>
                </a:solidFill>
                <a:latin typeface="Meiryo UI" panose="020B0604030504040204" pitchFamily="50" charset="-128"/>
                <a:ea typeface="Meiryo UI" panose="020B0604030504040204" pitchFamily="50" charset="-128"/>
              </a:rPr>
              <a:t>インターネット</a:t>
            </a:r>
            <a:endParaRPr sz="1600" b="1" dirty="0">
              <a:solidFill>
                <a:schemeClr val="dk1"/>
              </a:solidFill>
              <a:latin typeface="Meiryo UI" panose="020B0604030504040204" pitchFamily="50" charset="-128"/>
              <a:ea typeface="Meiryo UI" panose="020B0604030504040204" pitchFamily="50" charset="-128"/>
              <a:sym typeface="Arial"/>
            </a:endParaRPr>
          </a:p>
        </p:txBody>
      </p:sp>
      <p:sp>
        <p:nvSpPr>
          <p:cNvPr id="96" name="Google Shape;96;p11"/>
          <p:cNvSpPr txBox="1"/>
          <p:nvPr/>
        </p:nvSpPr>
        <p:spPr>
          <a:xfrm>
            <a:off x="3798085" y="4963593"/>
            <a:ext cx="1042529" cy="33855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b="1" dirty="0" err="1">
                <a:solidFill>
                  <a:schemeClr val="dk1"/>
                </a:solidFill>
                <a:latin typeface="Meiryo UI" panose="020B0604030504040204" pitchFamily="50" charset="-128"/>
                <a:ea typeface="Meiryo UI" panose="020B0604030504040204" pitchFamily="50" charset="-128"/>
              </a:rPr>
              <a:t>ファイアウォール</a:t>
            </a:r>
            <a:endParaRPr sz="1600" b="1" dirty="0">
              <a:solidFill>
                <a:schemeClr val="dk1"/>
              </a:solidFill>
              <a:latin typeface="Meiryo UI" panose="020B0604030504040204" pitchFamily="50" charset="-128"/>
              <a:ea typeface="Meiryo UI" panose="020B0604030504040204" pitchFamily="50" charset="-128"/>
              <a:sym typeface="Arial"/>
            </a:endParaRPr>
          </a:p>
        </p:txBody>
      </p:sp>
      <p:sp>
        <p:nvSpPr>
          <p:cNvPr id="97" name="Google Shape;97;p11"/>
          <p:cNvSpPr txBox="1">
            <a:spLocks noGrp="1"/>
          </p:cNvSpPr>
          <p:nvPr>
            <p:ph type="title"/>
          </p:nvPr>
        </p:nvSpPr>
        <p:spPr>
          <a:xfrm>
            <a:off x="413886" y="365125"/>
            <a:ext cx="11364228"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4400"/>
              <a:buFont typeface="Arial"/>
              <a:buNone/>
            </a:pPr>
            <a:r>
              <a:rPr lang="en-US" dirty="0" err="1">
                <a:latin typeface="Meiryo UI" panose="020B0604030504040204" pitchFamily="50" charset="-128"/>
                <a:ea typeface="Meiryo UI" panose="020B0604030504040204" pitchFamily="50" charset="-128"/>
                <a:cs typeface="Arial"/>
                <a:sym typeface="Arial"/>
              </a:rPr>
              <a:t>QNAP</a:t>
            </a:r>
            <a:r>
              <a:rPr lang="en-US" dirty="0" err="1" smtClean="0">
                <a:latin typeface="Meiryo UI" panose="020B0604030504040204" pitchFamily="50" charset="-128"/>
                <a:ea typeface="Meiryo UI" panose="020B0604030504040204" pitchFamily="50" charset="-128"/>
                <a:cs typeface="Arial"/>
                <a:sym typeface="Arial"/>
              </a:rPr>
              <a:t>アプライアンス用の組み込みFirewall</a:t>
            </a:r>
            <a:endParaRPr dirty="0">
              <a:latin typeface="Meiryo UI" panose="020B0604030504040204" pitchFamily="50" charset="-128"/>
              <a:ea typeface="Meiryo UI" panose="020B0604030504040204" pitchFamily="50" charset="-128"/>
              <a:cs typeface="Arial"/>
              <a:sym typeface="Arial"/>
            </a:endParaRPr>
          </a:p>
        </p:txBody>
      </p:sp>
      <p:sp>
        <p:nvSpPr>
          <p:cNvPr id="98" name="Google Shape;98;p11"/>
          <p:cNvSpPr/>
          <p:nvPr/>
        </p:nvSpPr>
        <p:spPr>
          <a:xfrm>
            <a:off x="1111106" y="1994565"/>
            <a:ext cx="1936894" cy="46166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dirty="0" err="1">
                <a:solidFill>
                  <a:srgbClr val="2189DF"/>
                </a:solidFill>
                <a:latin typeface="Meiryo UI" panose="020B0604030504040204" pitchFamily="50" charset="-128"/>
                <a:ea typeface="Meiryo UI" panose="020B0604030504040204" pitchFamily="50" charset="-128"/>
              </a:rPr>
              <a:t>QuFirewall</a:t>
            </a:r>
            <a:endParaRPr sz="2400" b="1" dirty="0">
              <a:solidFill>
                <a:srgbClr val="2189DF"/>
              </a:solidFill>
              <a:latin typeface="Meiryo UI" panose="020B0604030504040204" pitchFamily="50" charset="-128"/>
              <a:ea typeface="Meiryo UI" panose="020B0604030504040204" pitchFamily="50" charset="-128"/>
              <a:sym typeface="Arial"/>
            </a:endParaRPr>
          </a:p>
        </p:txBody>
      </p:sp>
      <p:sp>
        <p:nvSpPr>
          <p:cNvPr id="99" name="Google Shape;99;p11"/>
          <p:cNvSpPr/>
          <p:nvPr/>
        </p:nvSpPr>
        <p:spPr>
          <a:xfrm>
            <a:off x="1111105" y="2445828"/>
            <a:ext cx="5109221" cy="1200329"/>
          </a:xfrm>
          <a:prstGeom prst="rect">
            <a:avLst/>
          </a:prstGeom>
          <a:noFill/>
          <a:ln>
            <a:noFill/>
          </a:ln>
        </p:spPr>
        <p:txBody>
          <a:bodyPr spcFirstLastPara="1" wrap="square" lIns="91425" tIns="45700" rIns="91425" bIns="45700" anchor="t" anchorCtr="0">
            <a:noAutofit/>
          </a:bodyPr>
          <a:lstStyle/>
          <a:p>
            <a:pPr lvl="0"/>
            <a:r>
              <a:rPr lang="en-US" sz="1800" dirty="0" err="1">
                <a:solidFill>
                  <a:schemeClr val="dk1"/>
                </a:solidFill>
                <a:latin typeface="Meiryo UI" panose="020B0604030504040204" pitchFamily="50" charset="-128"/>
                <a:ea typeface="Meiryo UI" panose="020B0604030504040204" pitchFamily="50" charset="-128"/>
              </a:rPr>
              <a:t>IPアドレスとリージョンを許可</a:t>
            </a:r>
            <a:r>
              <a:rPr lang="en-US" sz="1800" dirty="0">
                <a:solidFill>
                  <a:schemeClr val="dk1"/>
                </a:solidFill>
                <a:latin typeface="Meiryo UI" panose="020B0604030504040204" pitchFamily="50" charset="-128"/>
                <a:ea typeface="Meiryo UI" panose="020B0604030504040204" pitchFamily="50" charset="-128"/>
              </a:rPr>
              <a:t>/</a:t>
            </a:r>
            <a:r>
              <a:rPr lang="en-US" sz="1800" dirty="0" err="1">
                <a:solidFill>
                  <a:schemeClr val="dk1"/>
                </a:solidFill>
                <a:latin typeface="Meiryo UI" panose="020B0604030504040204" pitchFamily="50" charset="-128"/>
                <a:ea typeface="Meiryo UI" panose="020B0604030504040204" pitchFamily="50" charset="-128"/>
              </a:rPr>
              <a:t>拒否して</a:t>
            </a:r>
            <a:r>
              <a:rPr lang="en-US" sz="1800" dirty="0" err="1" smtClean="0">
                <a:solidFill>
                  <a:schemeClr val="dk1"/>
                </a:solidFill>
                <a:latin typeface="Meiryo UI" panose="020B0604030504040204" pitchFamily="50" charset="-128"/>
                <a:ea typeface="Meiryo UI" panose="020B0604030504040204" pitchFamily="50" charset="-128"/>
              </a:rPr>
              <a:t>、不正アクセスとブルートフォース攻撃を防</a:t>
            </a:r>
            <a:r>
              <a:rPr lang="ja-JP" altLang="en-US" sz="1800" dirty="0" smtClean="0">
                <a:solidFill>
                  <a:schemeClr val="dk1"/>
                </a:solidFill>
                <a:latin typeface="Meiryo UI" panose="020B0604030504040204" pitchFamily="50" charset="-128"/>
                <a:ea typeface="Meiryo UI" panose="020B0604030504040204" pitchFamily="50" charset="-128"/>
              </a:rPr>
              <a:t>ぎ、</a:t>
            </a:r>
            <a:r>
              <a:rPr lang="en-US" altLang="ja-JP" sz="1800" dirty="0" err="1" smtClean="0">
                <a:solidFill>
                  <a:schemeClr val="dk1"/>
                </a:solidFill>
                <a:latin typeface="Meiryo UI" panose="020B0604030504040204" pitchFamily="50" charset="-128"/>
                <a:ea typeface="Meiryo UI" panose="020B0604030504040204" pitchFamily="50" charset="-128"/>
              </a:rPr>
              <a:t>データとサービスのセキュリティを保護する</a:t>
            </a:r>
            <a:r>
              <a:rPr lang="en-US" sz="1800" dirty="0" err="1" smtClean="0">
                <a:solidFill>
                  <a:schemeClr val="dk1"/>
                </a:solidFill>
                <a:latin typeface="Meiryo UI" panose="020B0604030504040204" pitchFamily="50" charset="-128"/>
                <a:ea typeface="Meiryo UI" panose="020B0604030504040204" pitchFamily="50" charset="-128"/>
              </a:rPr>
              <a:t>ことができます</a:t>
            </a:r>
            <a:r>
              <a:rPr lang="en-US" sz="1800" dirty="0">
                <a:solidFill>
                  <a:schemeClr val="dk1"/>
                </a:solidFill>
                <a:latin typeface="Meiryo UI" panose="020B0604030504040204" pitchFamily="50" charset="-128"/>
                <a:ea typeface="Meiryo UI" panose="020B0604030504040204" pitchFamily="50" charset="-128"/>
              </a:rPr>
              <a:t>。</a:t>
            </a:r>
            <a:endParaRPr sz="2400" b="1" dirty="0">
              <a:solidFill>
                <a:schemeClr val="dk1"/>
              </a:solidFill>
              <a:latin typeface="Meiryo UI" panose="020B0604030504040204" pitchFamily="50" charset="-128"/>
              <a:ea typeface="Meiryo UI" panose="020B0604030504040204" pitchFamily="50" charset="-128"/>
              <a:sym typeface="Arial"/>
            </a:endParaRPr>
          </a:p>
        </p:txBody>
      </p:sp>
    </p:spTree>
    <p:extLst>
      <p:ext uri="{BB962C8B-B14F-4D97-AF65-F5344CB8AC3E}">
        <p14:creationId xmlns:p14="http://schemas.microsoft.com/office/powerpoint/2010/main" val="3919426669"/>
      </p:ext>
    </p:extLst>
  </p:cSld>
  <p:clrMapOvr>
    <a:masterClrMapping/>
  </p:clrMapOvr>
  <p:transition spd="med">
    <p:fade thruBlk="1"/>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12"/>
          <p:cNvSpPr txBox="1">
            <a:spLocks noGrp="1"/>
          </p:cNvSpPr>
          <p:nvPr>
            <p:ph type="title"/>
          </p:nvPr>
        </p:nvSpPr>
        <p:spPr>
          <a:xfrm>
            <a:off x="413886" y="365125"/>
            <a:ext cx="11364228"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4400"/>
              <a:buFont typeface="Microsoft JhengHei"/>
              <a:buNone/>
            </a:pPr>
            <a:r>
              <a:rPr lang="en-US" dirty="0" err="1" smtClean="0">
                <a:latin typeface="Meiryo UI" panose="020B0604030504040204" pitchFamily="50" charset="-128"/>
                <a:ea typeface="Meiryo UI" panose="020B0604030504040204" pitchFamily="50" charset="-128"/>
              </a:rPr>
              <a:t>安心</a:t>
            </a:r>
            <a:r>
              <a:rPr lang="ja-JP" altLang="en-US" dirty="0" smtClean="0">
                <a:latin typeface="Meiryo UI" panose="020B0604030504040204" pitchFamily="50" charset="-128"/>
                <a:ea typeface="Meiryo UI" panose="020B0604030504040204" pitchFamily="50" charset="-128"/>
              </a:rPr>
              <a:t>を実現する</a:t>
            </a:r>
            <a:r>
              <a:rPr lang="en-US" dirty="0" err="1" smtClean="0">
                <a:latin typeface="Meiryo UI" panose="020B0604030504040204" pitchFamily="50" charset="-128"/>
                <a:ea typeface="Meiryo UI" panose="020B0604030504040204" pitchFamily="50" charset="-128"/>
              </a:rPr>
              <a:t>安全な通信</a:t>
            </a:r>
            <a:endParaRPr dirty="0">
              <a:latin typeface="Meiryo UI" panose="020B0604030504040204" pitchFamily="50" charset="-128"/>
              <a:ea typeface="Meiryo UI" panose="020B0604030504040204" pitchFamily="50" charset="-128"/>
            </a:endParaRPr>
          </a:p>
        </p:txBody>
      </p:sp>
      <p:sp>
        <p:nvSpPr>
          <p:cNvPr id="106" name="Google Shape;106;p12"/>
          <p:cNvSpPr/>
          <p:nvPr/>
        </p:nvSpPr>
        <p:spPr>
          <a:xfrm>
            <a:off x="2363593" y="2271257"/>
            <a:ext cx="3116952" cy="46166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dirty="0">
                <a:solidFill>
                  <a:srgbClr val="2189DF"/>
                </a:solidFill>
                <a:latin typeface="Meiryo UI" panose="020B0604030504040204" pitchFamily="50" charset="-128"/>
                <a:ea typeface="Meiryo UI" panose="020B0604030504040204" pitchFamily="50" charset="-128"/>
              </a:rPr>
              <a:t>QVPN</a:t>
            </a:r>
            <a:endParaRPr dirty="0">
              <a:latin typeface="Meiryo UI" panose="020B0604030504040204" pitchFamily="50" charset="-128"/>
              <a:ea typeface="Meiryo UI" panose="020B0604030504040204" pitchFamily="50" charset="-128"/>
            </a:endParaRPr>
          </a:p>
        </p:txBody>
      </p:sp>
      <p:sp>
        <p:nvSpPr>
          <p:cNvPr id="107" name="Google Shape;107;p12"/>
          <p:cNvSpPr/>
          <p:nvPr/>
        </p:nvSpPr>
        <p:spPr>
          <a:xfrm>
            <a:off x="1082132" y="3016956"/>
            <a:ext cx="3232455" cy="3410164"/>
          </a:xfrm>
          <a:prstGeom prst="rect">
            <a:avLst/>
          </a:prstGeom>
          <a:noFill/>
          <a:ln>
            <a:noFill/>
          </a:ln>
        </p:spPr>
        <p:txBody>
          <a:bodyPr spcFirstLastPara="1" wrap="square" lIns="91425" tIns="45700" rIns="91425" bIns="45700" anchor="t" anchorCtr="0">
            <a:noAutofit/>
          </a:bodyPr>
          <a:lstStyle/>
          <a:p>
            <a:pPr marL="179999" marR="0" lvl="0" indent="-179999" algn="l" rtl="0">
              <a:lnSpc>
                <a:spcPct val="130000"/>
              </a:lnSpc>
              <a:spcBef>
                <a:spcPts val="600"/>
              </a:spcBef>
              <a:spcAft>
                <a:spcPts val="0"/>
              </a:spcAft>
              <a:buClr>
                <a:srgbClr val="36ADA8"/>
              </a:buClr>
              <a:buSzPts val="1800"/>
              <a:buFont typeface="Arial"/>
              <a:buChar char="•"/>
            </a:pPr>
            <a:r>
              <a:rPr lang="en-US" sz="1800" dirty="0" err="1">
                <a:solidFill>
                  <a:srgbClr val="323F4F"/>
                </a:solidFill>
                <a:latin typeface="Meiryo UI" panose="020B0604030504040204" pitchFamily="50" charset="-128"/>
                <a:ea typeface="Meiryo UI" panose="020B0604030504040204" pitchFamily="50" charset="-128"/>
              </a:rPr>
              <a:t>リモートサーバーへのVPNクライアント接続を確立することに加えて、QVPNはVPN</a:t>
            </a:r>
            <a:r>
              <a:rPr lang="en-US" sz="1800" dirty="0" err="1" smtClean="0">
                <a:solidFill>
                  <a:srgbClr val="323F4F"/>
                </a:solidFill>
                <a:latin typeface="Meiryo UI" panose="020B0604030504040204" pitchFamily="50" charset="-128"/>
                <a:ea typeface="Meiryo UI" panose="020B0604030504040204" pitchFamily="50" charset="-128"/>
              </a:rPr>
              <a:t>サーバーとしても使用できます</a:t>
            </a:r>
            <a:endParaRPr sz="1800" dirty="0">
              <a:solidFill>
                <a:srgbClr val="323F4F"/>
              </a:solidFill>
              <a:latin typeface="Meiryo UI" panose="020B0604030504040204" pitchFamily="50" charset="-128"/>
              <a:ea typeface="Meiryo UI" panose="020B0604030504040204" pitchFamily="50" charset="-128"/>
            </a:endParaRPr>
          </a:p>
          <a:p>
            <a:pPr marL="180000" marR="0" lvl="0" indent="-180000" algn="l" rtl="0">
              <a:lnSpc>
                <a:spcPct val="130000"/>
              </a:lnSpc>
              <a:spcBef>
                <a:spcPts val="600"/>
              </a:spcBef>
              <a:spcAft>
                <a:spcPts val="0"/>
              </a:spcAft>
              <a:buClr>
                <a:srgbClr val="36ADA8"/>
              </a:buClr>
              <a:buSzPts val="1800"/>
              <a:buFont typeface="Arial"/>
              <a:buChar char="•"/>
            </a:pPr>
            <a:r>
              <a:rPr lang="en-US" sz="1800" dirty="0" err="1">
                <a:solidFill>
                  <a:srgbClr val="323F4F"/>
                </a:solidFill>
                <a:latin typeface="Meiryo UI" panose="020B0604030504040204" pitchFamily="50" charset="-128"/>
                <a:ea typeface="Meiryo UI" panose="020B0604030504040204" pitchFamily="50" charset="-128"/>
              </a:rPr>
              <a:t>WireGuard®をサポートして、より高速で安定したVPN接続を提供し、VPNを簡単にセットアップします</a:t>
            </a:r>
            <a:endParaRPr sz="1800" dirty="0">
              <a:solidFill>
                <a:srgbClr val="323F4F"/>
              </a:solidFill>
              <a:latin typeface="Meiryo UI" panose="020B0604030504040204" pitchFamily="50" charset="-128"/>
              <a:ea typeface="Meiryo UI" panose="020B0604030504040204" pitchFamily="50" charset="-128"/>
            </a:endParaRPr>
          </a:p>
        </p:txBody>
      </p:sp>
      <p:pic>
        <p:nvPicPr>
          <p:cNvPr id="108" name="Google Shape;108;p12"/>
          <p:cNvPicPr preferRelativeResize="0"/>
          <p:nvPr/>
        </p:nvPicPr>
        <p:blipFill rotWithShape="1">
          <a:blip r:embed="rId3">
            <a:alphaModFix/>
          </a:blip>
          <a:srcRect/>
          <a:stretch/>
        </p:blipFill>
        <p:spPr>
          <a:xfrm>
            <a:off x="4314587" y="2277500"/>
            <a:ext cx="7992138" cy="4088516"/>
          </a:xfrm>
          <a:prstGeom prst="rect">
            <a:avLst/>
          </a:prstGeom>
          <a:noFill/>
          <a:ln>
            <a:noFill/>
          </a:ln>
          <a:effectLst>
            <a:outerShdw blurRad="50800" dist="38100" dir="5400000" algn="t" rotWithShape="0">
              <a:srgbClr val="000000">
                <a:alpha val="40000"/>
              </a:srgbClr>
            </a:outerShdw>
            <a:reflection stA="50000" endA="300" endPos="38500" dist="50800" dir="5400000" sy="-100000" algn="bl" rotWithShape="0"/>
          </a:effectLst>
        </p:spPr>
      </p:pic>
      <p:pic>
        <p:nvPicPr>
          <p:cNvPr id="109" name="Google Shape;109;p12"/>
          <p:cNvPicPr preferRelativeResize="0"/>
          <p:nvPr/>
        </p:nvPicPr>
        <p:blipFill rotWithShape="1">
          <a:blip r:embed="rId4">
            <a:alphaModFix/>
          </a:blip>
          <a:srcRect/>
          <a:stretch/>
        </p:blipFill>
        <p:spPr>
          <a:xfrm>
            <a:off x="5391574" y="2726679"/>
            <a:ext cx="5812224" cy="3409878"/>
          </a:xfrm>
          <a:prstGeom prst="rect">
            <a:avLst/>
          </a:prstGeom>
          <a:noFill/>
          <a:ln>
            <a:noFill/>
          </a:ln>
        </p:spPr>
      </p:pic>
      <p:pic>
        <p:nvPicPr>
          <p:cNvPr id="110" name="Google Shape;110;p12"/>
          <p:cNvPicPr preferRelativeResize="0"/>
          <p:nvPr/>
        </p:nvPicPr>
        <p:blipFill rotWithShape="1">
          <a:blip r:embed="rId5">
            <a:alphaModFix/>
          </a:blip>
          <a:srcRect/>
          <a:stretch/>
        </p:blipFill>
        <p:spPr>
          <a:xfrm>
            <a:off x="988202" y="1645603"/>
            <a:ext cx="1259888" cy="1259888"/>
          </a:xfrm>
          <a:prstGeom prst="rect">
            <a:avLst/>
          </a:prstGeom>
          <a:noFill/>
          <a:ln>
            <a:noFill/>
          </a:ln>
          <a:effectLst>
            <a:outerShdw blurRad="50800" dist="38100" dir="5400000" algn="t" rotWithShape="0">
              <a:srgbClr val="000000">
                <a:alpha val="40000"/>
              </a:srgbClr>
            </a:outerShdw>
          </a:effectLst>
        </p:spPr>
      </p:pic>
    </p:spTree>
    <p:extLst>
      <p:ext uri="{BB962C8B-B14F-4D97-AF65-F5344CB8AC3E}">
        <p14:creationId xmlns:p14="http://schemas.microsoft.com/office/powerpoint/2010/main" val="2319675797"/>
      </p:ext>
    </p:extLst>
  </p:cSld>
  <p:clrMapOvr>
    <a:masterClrMapping/>
  </p:clrMapOvr>
  <p:transition spd="med">
    <p:fade thruBlk="1"/>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15" name="Google Shape;115;p13"/>
          <p:cNvPicPr preferRelativeResize="0"/>
          <p:nvPr/>
        </p:nvPicPr>
        <p:blipFill rotWithShape="1">
          <a:blip r:embed="rId3">
            <a:alphaModFix/>
          </a:blip>
          <a:srcRect/>
          <a:stretch/>
        </p:blipFill>
        <p:spPr>
          <a:xfrm>
            <a:off x="3940461" y="2045095"/>
            <a:ext cx="8251539" cy="4447780"/>
          </a:xfrm>
          <a:prstGeom prst="roundRect">
            <a:avLst>
              <a:gd name="adj" fmla="val 0"/>
            </a:avLst>
          </a:prstGeom>
          <a:noFill/>
          <a:ln>
            <a:noFill/>
          </a:ln>
          <a:effectLst>
            <a:outerShdw blurRad="444500" dist="330200" dir="8100000" algn="tr" rotWithShape="0">
              <a:srgbClr val="09000C">
                <a:alpha val="40000"/>
              </a:srgbClr>
            </a:outerShdw>
          </a:effectLst>
        </p:spPr>
      </p:pic>
      <p:sp>
        <p:nvSpPr>
          <p:cNvPr id="116" name="Google Shape;116;p13"/>
          <p:cNvSpPr txBox="1"/>
          <p:nvPr/>
        </p:nvSpPr>
        <p:spPr>
          <a:xfrm>
            <a:off x="388912" y="2623121"/>
            <a:ext cx="3210589" cy="3313151"/>
          </a:xfrm>
          <a:prstGeom prst="rect">
            <a:avLst/>
          </a:prstGeom>
          <a:noFill/>
          <a:ln>
            <a:noFill/>
          </a:ln>
        </p:spPr>
        <p:txBody>
          <a:bodyPr spcFirstLastPara="1" wrap="square" lIns="91425" tIns="45700" rIns="91425" bIns="45700" anchor="t" anchorCtr="0">
            <a:noAutofit/>
          </a:bodyPr>
          <a:lstStyle/>
          <a:p>
            <a:pPr marL="469901" marR="0" lvl="0" indent="-342900" algn="l" rtl="0">
              <a:lnSpc>
                <a:spcPct val="130000"/>
              </a:lnSpc>
              <a:spcBef>
                <a:spcPts val="600"/>
              </a:spcBef>
              <a:spcAft>
                <a:spcPts val="0"/>
              </a:spcAft>
              <a:buClr>
                <a:srgbClr val="36ADA8"/>
              </a:buClr>
              <a:buSzPts val="2000"/>
              <a:buFont typeface="Arial" panose="020B0604020202020204" pitchFamily="34" charset="0"/>
              <a:buChar char="•"/>
            </a:pPr>
            <a:r>
              <a:rPr lang="en-US" sz="2000" dirty="0" err="1">
                <a:solidFill>
                  <a:srgbClr val="323F4F"/>
                </a:solidFill>
                <a:latin typeface="Meiryo UI" panose="020B0604030504040204" pitchFamily="50" charset="-128"/>
                <a:ea typeface="Meiryo UI" panose="020B0604030504040204" pitchFamily="50" charset="-128"/>
              </a:rPr>
              <a:t>独立して更新</a:t>
            </a:r>
            <a:endParaRPr sz="2000" dirty="0">
              <a:solidFill>
                <a:srgbClr val="323F4F"/>
              </a:solidFill>
              <a:latin typeface="Meiryo UI" panose="020B0604030504040204" pitchFamily="50" charset="-128"/>
              <a:ea typeface="Meiryo UI" panose="020B0604030504040204" pitchFamily="50" charset="-128"/>
            </a:endParaRPr>
          </a:p>
          <a:p>
            <a:pPr marL="469901" marR="0" lvl="0" indent="-342900" algn="l" rtl="0">
              <a:lnSpc>
                <a:spcPct val="130000"/>
              </a:lnSpc>
              <a:spcBef>
                <a:spcPts val="600"/>
              </a:spcBef>
              <a:spcAft>
                <a:spcPts val="0"/>
              </a:spcAft>
              <a:buClr>
                <a:srgbClr val="36ADA8"/>
              </a:buClr>
              <a:buSzPts val="2000"/>
              <a:buFont typeface="Arial" panose="020B0604020202020204" pitchFamily="34" charset="0"/>
              <a:buChar char="•"/>
            </a:pPr>
            <a:r>
              <a:rPr lang="en-US" sz="2000" dirty="0" err="1">
                <a:solidFill>
                  <a:srgbClr val="323F4F"/>
                </a:solidFill>
                <a:latin typeface="Meiryo UI" panose="020B0604030504040204" pitchFamily="50" charset="-128"/>
                <a:ea typeface="Meiryo UI" panose="020B0604030504040204" pitchFamily="50" charset="-128"/>
              </a:rPr>
              <a:t>FTPサーバーをサポート</a:t>
            </a:r>
            <a:endParaRPr sz="2000" dirty="0">
              <a:solidFill>
                <a:srgbClr val="323F4F"/>
              </a:solidFill>
              <a:latin typeface="Meiryo UI" panose="020B0604030504040204" pitchFamily="50" charset="-128"/>
              <a:ea typeface="Meiryo UI" panose="020B0604030504040204" pitchFamily="50" charset="-128"/>
            </a:endParaRPr>
          </a:p>
          <a:p>
            <a:pPr marL="469901" marR="0" lvl="0" indent="-342900" algn="l" rtl="0">
              <a:lnSpc>
                <a:spcPct val="130000"/>
              </a:lnSpc>
              <a:spcBef>
                <a:spcPts val="600"/>
              </a:spcBef>
              <a:spcAft>
                <a:spcPts val="0"/>
              </a:spcAft>
              <a:buClr>
                <a:srgbClr val="36ADA8"/>
              </a:buClr>
              <a:buSzPts val="2000"/>
              <a:buFont typeface="Arial" panose="020B0604020202020204" pitchFamily="34" charset="0"/>
              <a:buChar char="•"/>
            </a:pPr>
            <a:r>
              <a:rPr lang="en-US" sz="2000" dirty="0" err="1">
                <a:solidFill>
                  <a:srgbClr val="323F4F"/>
                </a:solidFill>
                <a:latin typeface="Meiryo UI" panose="020B0604030504040204" pitchFamily="50" charset="-128"/>
                <a:ea typeface="Meiryo UI" panose="020B0604030504040204" pitchFamily="50" charset="-128"/>
              </a:rPr>
              <a:t>FTPクライアントをサポート</a:t>
            </a:r>
            <a:endParaRPr sz="2000" dirty="0">
              <a:solidFill>
                <a:srgbClr val="323F4F"/>
              </a:solidFill>
              <a:latin typeface="Meiryo UI" panose="020B0604030504040204" pitchFamily="50" charset="-128"/>
              <a:ea typeface="Meiryo UI" panose="020B0604030504040204" pitchFamily="50" charset="-128"/>
            </a:endParaRPr>
          </a:p>
          <a:p>
            <a:pPr marL="469901" marR="0" lvl="0" indent="-342900" algn="l" rtl="0">
              <a:lnSpc>
                <a:spcPct val="130000"/>
              </a:lnSpc>
              <a:spcBef>
                <a:spcPts val="600"/>
              </a:spcBef>
              <a:spcAft>
                <a:spcPts val="0"/>
              </a:spcAft>
              <a:buClr>
                <a:srgbClr val="36ADA8"/>
              </a:buClr>
              <a:buSzPts val="2000"/>
              <a:buFont typeface="Arial" panose="020B0604020202020204" pitchFamily="34" charset="0"/>
              <a:buChar char="•"/>
            </a:pPr>
            <a:r>
              <a:rPr lang="en-US" sz="2000" dirty="0" err="1">
                <a:solidFill>
                  <a:srgbClr val="323F4F"/>
                </a:solidFill>
                <a:latin typeface="Meiryo UI" panose="020B0604030504040204" pitchFamily="50" charset="-128"/>
                <a:ea typeface="Meiryo UI" panose="020B0604030504040204" pitchFamily="50" charset="-128"/>
              </a:rPr>
              <a:t>TLS設定をサポート</a:t>
            </a:r>
            <a:endParaRPr sz="2000" dirty="0">
              <a:solidFill>
                <a:srgbClr val="323F4F"/>
              </a:solidFill>
              <a:latin typeface="Meiryo UI" panose="020B0604030504040204" pitchFamily="50" charset="-128"/>
              <a:ea typeface="Meiryo UI" panose="020B0604030504040204" pitchFamily="50" charset="-128"/>
            </a:endParaRPr>
          </a:p>
          <a:p>
            <a:pPr marL="469901" marR="0" lvl="0" indent="-342900" algn="l" rtl="0">
              <a:lnSpc>
                <a:spcPct val="130000"/>
              </a:lnSpc>
              <a:spcBef>
                <a:spcPts val="600"/>
              </a:spcBef>
              <a:spcAft>
                <a:spcPts val="0"/>
              </a:spcAft>
              <a:buClr>
                <a:srgbClr val="36ADA8"/>
              </a:buClr>
              <a:buSzPts val="2000"/>
              <a:buFont typeface="Arial" panose="020B0604020202020204" pitchFamily="34" charset="0"/>
              <a:buChar char="•"/>
            </a:pPr>
            <a:r>
              <a:rPr lang="en-US" sz="2000" dirty="0" err="1">
                <a:solidFill>
                  <a:srgbClr val="323F4F"/>
                </a:solidFill>
                <a:latin typeface="Meiryo UI" panose="020B0604030504040204" pitchFamily="50" charset="-128"/>
                <a:ea typeface="Meiryo UI" panose="020B0604030504040204" pitchFamily="50" charset="-128"/>
              </a:rPr>
              <a:t>QoS設定をサポート</a:t>
            </a:r>
            <a:endParaRPr sz="2000" dirty="0">
              <a:solidFill>
                <a:srgbClr val="323F4F"/>
              </a:solidFill>
              <a:latin typeface="Meiryo UI" panose="020B0604030504040204" pitchFamily="50" charset="-128"/>
              <a:ea typeface="Meiryo UI" panose="020B0604030504040204" pitchFamily="50" charset="-128"/>
            </a:endParaRPr>
          </a:p>
          <a:p>
            <a:pPr marL="469901" marR="0" lvl="0" indent="-342900" algn="l" rtl="0">
              <a:lnSpc>
                <a:spcPct val="130000"/>
              </a:lnSpc>
              <a:spcBef>
                <a:spcPts val="600"/>
              </a:spcBef>
              <a:spcAft>
                <a:spcPts val="0"/>
              </a:spcAft>
              <a:buClr>
                <a:srgbClr val="36ADA8"/>
              </a:buClr>
              <a:buSzPts val="2000"/>
              <a:buFont typeface="Arial" panose="020B0604020202020204" pitchFamily="34" charset="0"/>
              <a:buChar char="•"/>
            </a:pPr>
            <a:endParaRPr sz="2000" dirty="0">
              <a:solidFill>
                <a:srgbClr val="323F4F"/>
              </a:solidFill>
              <a:latin typeface="Meiryo UI" panose="020B0604030504040204" pitchFamily="50" charset="-128"/>
              <a:ea typeface="Meiryo UI" panose="020B0604030504040204" pitchFamily="50" charset="-128"/>
            </a:endParaRPr>
          </a:p>
          <a:p>
            <a:pPr marL="179705" marR="0" lvl="0" indent="-52704" algn="l" rtl="0">
              <a:lnSpc>
                <a:spcPct val="130000"/>
              </a:lnSpc>
              <a:spcBef>
                <a:spcPts val="600"/>
              </a:spcBef>
              <a:spcAft>
                <a:spcPts val="0"/>
              </a:spcAft>
              <a:buClr>
                <a:srgbClr val="36ADA8"/>
              </a:buClr>
              <a:buSzPts val="2000"/>
              <a:buFont typeface="Arial"/>
              <a:buNone/>
            </a:pPr>
            <a:endParaRPr sz="2000" dirty="0">
              <a:solidFill>
                <a:srgbClr val="323F4F"/>
              </a:solidFill>
              <a:latin typeface="Meiryo UI" panose="020B0604030504040204" pitchFamily="50" charset="-128"/>
              <a:ea typeface="Meiryo UI" panose="020B0604030504040204" pitchFamily="50" charset="-128"/>
            </a:endParaRPr>
          </a:p>
        </p:txBody>
      </p:sp>
      <p:sp>
        <p:nvSpPr>
          <p:cNvPr id="117" name="Google Shape;117;p13"/>
          <p:cNvSpPr txBox="1">
            <a:spLocks noGrp="1"/>
          </p:cNvSpPr>
          <p:nvPr>
            <p:ph type="title"/>
          </p:nvPr>
        </p:nvSpPr>
        <p:spPr>
          <a:xfrm>
            <a:off x="413886" y="365125"/>
            <a:ext cx="11364228"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4400"/>
              <a:buFont typeface="Microsoft JhengHei"/>
              <a:buNone/>
            </a:pPr>
            <a:r>
              <a:rPr lang="en-US" dirty="0" err="1">
                <a:latin typeface="Meiryo UI" panose="020B0604030504040204" pitchFamily="50" charset="-128"/>
                <a:ea typeface="Meiryo UI" panose="020B0604030504040204" pitchFamily="50" charset="-128"/>
              </a:rPr>
              <a:t>QuFTPリモートファイルFTPアクセスサービス</a:t>
            </a:r>
            <a:endParaRPr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702372403"/>
      </p:ext>
    </p:extLst>
  </p:cSld>
  <p:clrMapOvr>
    <a:masterClrMapping/>
  </p:clrMapOvr>
  <p:transition spd="med">
    <p:fade thruBlk="1"/>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4" name="Google Shape;64;p11"/>
          <p:cNvSpPr txBox="1">
            <a:spLocks noGrp="1"/>
          </p:cNvSpPr>
          <p:nvPr>
            <p:ph type="title"/>
          </p:nvPr>
        </p:nvSpPr>
        <p:spPr>
          <a:xfrm>
            <a:off x="413886" y="365125"/>
            <a:ext cx="11364228"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4400"/>
              <a:buFont typeface="Arial"/>
              <a:buNone/>
            </a:pPr>
            <a:r>
              <a:rPr lang="en-US" dirty="0">
                <a:latin typeface="Meiryo UI" panose="020B0604030504040204" pitchFamily="50" charset="-128"/>
                <a:ea typeface="Meiryo UI" panose="020B0604030504040204" pitchFamily="50" charset="-128"/>
                <a:cs typeface="Arial"/>
                <a:sym typeface="Arial"/>
              </a:rPr>
              <a:t>TS-253E </a:t>
            </a:r>
            <a:r>
              <a:rPr lang="en-US" dirty="0" smtClean="0">
                <a:latin typeface="Meiryo UI" panose="020B0604030504040204" pitchFamily="50" charset="-128"/>
                <a:ea typeface="Meiryo UI" panose="020B0604030504040204" pitchFamily="50" charset="-128"/>
                <a:cs typeface="Arial"/>
                <a:sym typeface="Arial"/>
              </a:rPr>
              <a:t>/ TS-453E </a:t>
            </a:r>
            <a:r>
              <a:rPr lang="en-US" dirty="0" err="1" smtClean="0">
                <a:latin typeface="Meiryo UI" panose="020B0604030504040204" pitchFamily="50" charset="-128"/>
                <a:ea typeface="Meiryo UI" panose="020B0604030504040204" pitchFamily="50" charset="-128"/>
                <a:cs typeface="Arial"/>
                <a:sym typeface="Arial"/>
              </a:rPr>
              <a:t>NAS</a:t>
            </a:r>
            <a:r>
              <a:rPr lang="en-US" dirty="0" err="1">
                <a:latin typeface="Meiryo UI" panose="020B0604030504040204" pitchFamily="50" charset="-128"/>
                <a:ea typeface="Meiryo UI" panose="020B0604030504040204" pitchFamily="50" charset="-128"/>
                <a:cs typeface="Arial"/>
                <a:sym typeface="Arial"/>
              </a:rPr>
              <a:t>の主な機能</a:t>
            </a:r>
            <a:endParaRPr dirty="0">
              <a:latin typeface="Meiryo UI" panose="020B0604030504040204" pitchFamily="50" charset="-128"/>
              <a:ea typeface="Meiryo UI" panose="020B0604030504040204" pitchFamily="50" charset="-128"/>
              <a:cs typeface="Arial"/>
              <a:sym typeface="Arial"/>
            </a:endParaRPr>
          </a:p>
        </p:txBody>
      </p:sp>
      <p:sp>
        <p:nvSpPr>
          <p:cNvPr id="65" name="Google Shape;65;p11"/>
          <p:cNvSpPr txBox="1"/>
          <p:nvPr/>
        </p:nvSpPr>
        <p:spPr>
          <a:xfrm>
            <a:off x="7285618" y="1980701"/>
            <a:ext cx="3771741" cy="776607"/>
          </a:xfrm>
          <a:prstGeom prst="rect">
            <a:avLst/>
          </a:prstGeom>
          <a:noFill/>
          <a:ln>
            <a:noFill/>
          </a:ln>
        </p:spPr>
        <p:txBody>
          <a:bodyPr spcFirstLastPara="1" wrap="square" lIns="121900" tIns="121900" rIns="121900" bIns="121900" anchor="t" anchorCtr="0">
            <a:noAutofit/>
          </a:bodyPr>
          <a:lstStyle/>
          <a:p>
            <a:pPr marL="0" marR="0" lvl="0" indent="0" algn="l" rtl="0">
              <a:spcBef>
                <a:spcPts val="0"/>
              </a:spcBef>
              <a:spcAft>
                <a:spcPts val="0"/>
              </a:spcAft>
              <a:buClr>
                <a:schemeClr val="dk1"/>
              </a:buClr>
              <a:buSzPts val="935"/>
              <a:buFont typeface="Lato"/>
              <a:buNone/>
            </a:pPr>
            <a:r>
              <a:rPr lang="en-US" sz="2400" b="1" dirty="0">
                <a:solidFill>
                  <a:srgbClr val="2189DF"/>
                </a:solidFill>
                <a:latin typeface="Meiryo UI" panose="020B0604030504040204" pitchFamily="50" charset="-128"/>
                <a:ea typeface="Meiryo UI" panose="020B0604030504040204" pitchFamily="50" charset="-128"/>
              </a:rPr>
              <a:t>デュアル2.5GbEポート</a:t>
            </a:r>
            <a:endParaRPr dirty="0">
              <a:latin typeface="Meiryo UI" panose="020B0604030504040204" pitchFamily="50" charset="-128"/>
              <a:ea typeface="Meiryo UI" panose="020B0604030504040204" pitchFamily="50" charset="-128"/>
            </a:endParaRPr>
          </a:p>
        </p:txBody>
      </p:sp>
      <p:sp>
        <p:nvSpPr>
          <p:cNvPr id="66" name="Google Shape;66;p11"/>
          <p:cNvSpPr txBox="1"/>
          <p:nvPr/>
        </p:nvSpPr>
        <p:spPr>
          <a:xfrm>
            <a:off x="7285618" y="2432891"/>
            <a:ext cx="4492496" cy="960000"/>
          </a:xfrm>
          <a:prstGeom prst="rect">
            <a:avLst/>
          </a:prstGeom>
          <a:noFill/>
          <a:ln>
            <a:noFill/>
          </a:ln>
        </p:spPr>
        <p:txBody>
          <a:bodyPr spcFirstLastPara="1" wrap="square" lIns="121900" tIns="121900" rIns="121900" bIns="121900" anchor="t" anchorCtr="0">
            <a:noAutofit/>
          </a:bodyPr>
          <a:lstStyle/>
          <a:p>
            <a:pPr lvl="0">
              <a:lnSpc>
                <a:spcPct val="120000"/>
              </a:lnSpc>
              <a:buClr>
                <a:srgbClr val="F4D088"/>
              </a:buClr>
              <a:buSzPts val="1600"/>
            </a:pPr>
            <a:r>
              <a:rPr lang="en-US" sz="1600" dirty="0" smtClean="0">
                <a:solidFill>
                  <a:srgbClr val="323F4F"/>
                </a:solidFill>
                <a:latin typeface="Meiryo UI" panose="020B0604030504040204" pitchFamily="50" charset="-128"/>
                <a:ea typeface="Meiryo UI" panose="020B0604030504040204" pitchFamily="50" charset="-128"/>
              </a:rPr>
              <a:t>2.5GbE</a:t>
            </a:r>
            <a:r>
              <a:rPr lang="ja-JP" altLang="en-US" sz="1600" dirty="0" smtClean="0">
                <a:solidFill>
                  <a:srgbClr val="323F4F"/>
                </a:solidFill>
                <a:latin typeface="Meiryo UI" panose="020B0604030504040204" pitchFamily="50" charset="-128"/>
                <a:ea typeface="Meiryo UI" panose="020B0604030504040204" pitchFamily="50" charset="-128"/>
              </a:rPr>
              <a:t>の十分な</a:t>
            </a:r>
            <a:r>
              <a:rPr lang="en-US" sz="1600" dirty="0" err="1" smtClean="0">
                <a:solidFill>
                  <a:srgbClr val="323F4F"/>
                </a:solidFill>
                <a:latin typeface="Meiryo UI" panose="020B0604030504040204" pitchFamily="50" charset="-128"/>
                <a:ea typeface="Meiryo UI" panose="020B0604030504040204" pitchFamily="50" charset="-128"/>
              </a:rPr>
              <a:t>ネットワーク帯域幅</a:t>
            </a:r>
            <a:r>
              <a:rPr lang="ja-JP" altLang="en-US" sz="1600" dirty="0">
                <a:solidFill>
                  <a:srgbClr val="323F4F"/>
                </a:solidFill>
                <a:latin typeface="Meiryo UI" panose="020B0604030504040204" pitchFamily="50" charset="-128"/>
                <a:ea typeface="Meiryo UI" panose="020B0604030504040204" pitchFamily="50" charset="-128"/>
              </a:rPr>
              <a:t>により、</a:t>
            </a:r>
            <a:r>
              <a:rPr lang="en-US" altLang="ja-JP" sz="1600" dirty="0" err="1" smtClean="0">
                <a:solidFill>
                  <a:srgbClr val="323F4F"/>
                </a:solidFill>
                <a:latin typeface="Meiryo UI" panose="020B0604030504040204" pitchFamily="50" charset="-128"/>
                <a:ea typeface="Meiryo UI" panose="020B0604030504040204" pitchFamily="50" charset="-128"/>
              </a:rPr>
              <a:t>スムーズなデータ転送</a:t>
            </a:r>
            <a:r>
              <a:rPr lang="ja-JP" altLang="en-US" sz="1600" dirty="0" smtClean="0">
                <a:solidFill>
                  <a:srgbClr val="323F4F"/>
                </a:solidFill>
                <a:latin typeface="Meiryo UI" panose="020B0604030504040204" pitchFamily="50" charset="-128"/>
                <a:ea typeface="Meiryo UI" panose="020B0604030504040204" pitchFamily="50" charset="-128"/>
              </a:rPr>
              <a:t>が可能です。</a:t>
            </a:r>
            <a:endParaRPr lang="en-US" sz="1600" dirty="0" smtClean="0">
              <a:solidFill>
                <a:srgbClr val="323F4F"/>
              </a:solidFill>
              <a:latin typeface="Meiryo UI" panose="020B0604030504040204" pitchFamily="50" charset="-128"/>
              <a:ea typeface="Meiryo UI" panose="020B0604030504040204" pitchFamily="50" charset="-128"/>
            </a:endParaRPr>
          </a:p>
        </p:txBody>
      </p:sp>
      <p:sp>
        <p:nvSpPr>
          <p:cNvPr id="67" name="Google Shape;67;p11"/>
          <p:cNvSpPr txBox="1"/>
          <p:nvPr/>
        </p:nvSpPr>
        <p:spPr>
          <a:xfrm>
            <a:off x="7276210" y="3830581"/>
            <a:ext cx="4501903" cy="1139959"/>
          </a:xfrm>
          <a:prstGeom prst="rect">
            <a:avLst/>
          </a:prstGeom>
          <a:noFill/>
          <a:ln>
            <a:noFill/>
          </a:ln>
        </p:spPr>
        <p:txBody>
          <a:bodyPr spcFirstLastPara="1" wrap="square" lIns="121900" tIns="121900" rIns="121900" bIns="121900" anchor="t" anchorCtr="0">
            <a:noAutofit/>
          </a:bodyPr>
          <a:lstStyle/>
          <a:p>
            <a:pPr marL="0" marR="0" lvl="0" indent="0" algn="l" rtl="0">
              <a:lnSpc>
                <a:spcPct val="130000"/>
              </a:lnSpc>
              <a:spcBef>
                <a:spcPts val="800"/>
              </a:spcBef>
              <a:spcAft>
                <a:spcPts val="0"/>
              </a:spcAft>
              <a:buClr>
                <a:srgbClr val="F4D088"/>
              </a:buClr>
              <a:buSzPts val="1600"/>
              <a:buFont typeface="Lato"/>
              <a:buNone/>
            </a:pPr>
            <a:r>
              <a:rPr lang="en-US" sz="1600" dirty="0" err="1" smtClean="0">
                <a:solidFill>
                  <a:srgbClr val="323F4F"/>
                </a:solidFill>
                <a:latin typeface="Meiryo UI" panose="020B0604030504040204" pitchFamily="50" charset="-128"/>
                <a:ea typeface="Meiryo UI" panose="020B0604030504040204" pitchFamily="50" charset="-128"/>
              </a:rPr>
              <a:t>監視用または仮想マシン画面出力として使用するためのデュアルポート画面出力を</a:t>
            </a:r>
            <a:r>
              <a:rPr lang="ja-JP" altLang="en-US" sz="1600" dirty="0" smtClean="0">
                <a:solidFill>
                  <a:srgbClr val="323F4F"/>
                </a:solidFill>
                <a:latin typeface="Meiryo UI" panose="020B0604030504040204" pitchFamily="50" charset="-128"/>
                <a:ea typeface="Meiryo UI" panose="020B0604030504040204" pitchFamily="50" charset="-128"/>
              </a:rPr>
              <a:t>サポート</a:t>
            </a:r>
            <a:endParaRPr sz="1600" b="0" i="0" u="none" strike="noStrike" cap="none" dirty="0">
              <a:solidFill>
                <a:srgbClr val="323F4F"/>
              </a:solidFill>
              <a:latin typeface="Meiryo UI" panose="020B0604030504040204" pitchFamily="50" charset="-128"/>
              <a:ea typeface="Meiryo UI" panose="020B0604030504040204" pitchFamily="50" charset="-128"/>
              <a:sym typeface="Arial"/>
            </a:endParaRPr>
          </a:p>
        </p:txBody>
      </p:sp>
      <p:sp>
        <p:nvSpPr>
          <p:cNvPr id="68" name="Google Shape;68;p11"/>
          <p:cNvSpPr txBox="1"/>
          <p:nvPr/>
        </p:nvSpPr>
        <p:spPr>
          <a:xfrm>
            <a:off x="7285618" y="3429392"/>
            <a:ext cx="3876025" cy="647947"/>
          </a:xfrm>
          <a:prstGeom prst="rect">
            <a:avLst/>
          </a:prstGeom>
          <a:noFill/>
          <a:ln>
            <a:noFill/>
          </a:ln>
        </p:spPr>
        <p:txBody>
          <a:bodyPr spcFirstLastPara="1" wrap="square" lIns="121900" tIns="121900" rIns="121900" bIns="121900" anchor="ctr" anchorCtr="0">
            <a:noAutofit/>
          </a:bodyPr>
          <a:lstStyle/>
          <a:p>
            <a:pPr marL="0" marR="0" lvl="0" indent="0" algn="l" rtl="0">
              <a:lnSpc>
                <a:spcPct val="130000"/>
              </a:lnSpc>
              <a:spcBef>
                <a:spcPts val="0"/>
              </a:spcBef>
              <a:spcAft>
                <a:spcPts val="0"/>
              </a:spcAft>
              <a:buClr>
                <a:srgbClr val="F4D088"/>
              </a:buClr>
              <a:buSzPts val="2400"/>
              <a:buFont typeface="Lato"/>
              <a:buNone/>
            </a:pPr>
            <a:r>
              <a:rPr lang="en-US" sz="2400" b="1" dirty="0">
                <a:solidFill>
                  <a:srgbClr val="2189DF"/>
                </a:solidFill>
                <a:latin typeface="Meiryo UI" panose="020B0604030504040204" pitchFamily="50" charset="-128"/>
                <a:ea typeface="Meiryo UI" panose="020B0604030504040204" pitchFamily="50" charset="-128"/>
              </a:rPr>
              <a:t>デュアル</a:t>
            </a:r>
            <a:r>
              <a:rPr lang="en-US" sz="2400" b="1" dirty="0" smtClean="0">
                <a:solidFill>
                  <a:srgbClr val="2189DF"/>
                </a:solidFill>
                <a:latin typeface="Meiryo UI" panose="020B0604030504040204" pitchFamily="50" charset="-128"/>
                <a:ea typeface="Meiryo UI" panose="020B0604030504040204" pitchFamily="50" charset="-128"/>
              </a:rPr>
              <a:t>4K </a:t>
            </a:r>
            <a:r>
              <a:rPr lang="en-US" sz="2400" b="1" dirty="0" err="1" smtClean="0">
                <a:solidFill>
                  <a:srgbClr val="2189DF"/>
                </a:solidFill>
                <a:latin typeface="Meiryo UI" panose="020B0604030504040204" pitchFamily="50" charset="-128"/>
                <a:ea typeface="Meiryo UI" panose="020B0604030504040204" pitchFamily="50" charset="-128"/>
              </a:rPr>
              <a:t>HDMI</a:t>
            </a:r>
            <a:r>
              <a:rPr lang="en-US" sz="2400" b="1" dirty="0" err="1">
                <a:solidFill>
                  <a:srgbClr val="2189DF"/>
                </a:solidFill>
                <a:latin typeface="Meiryo UI" panose="020B0604030504040204" pitchFamily="50" charset="-128"/>
                <a:ea typeface="Meiryo UI" panose="020B0604030504040204" pitchFamily="50" charset="-128"/>
              </a:rPr>
              <a:t>ポート</a:t>
            </a:r>
            <a:endParaRPr dirty="0">
              <a:latin typeface="Meiryo UI" panose="020B0604030504040204" pitchFamily="50" charset="-128"/>
              <a:ea typeface="Meiryo UI" panose="020B0604030504040204" pitchFamily="50" charset="-128"/>
            </a:endParaRPr>
          </a:p>
        </p:txBody>
      </p:sp>
      <p:sp>
        <p:nvSpPr>
          <p:cNvPr id="69" name="Google Shape;69;p11"/>
          <p:cNvSpPr txBox="1"/>
          <p:nvPr/>
        </p:nvSpPr>
        <p:spPr>
          <a:xfrm>
            <a:off x="1874271" y="5108261"/>
            <a:ext cx="3456763" cy="567296"/>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chemeClr val="dk1"/>
              </a:buClr>
              <a:buSzPts val="935"/>
              <a:buFont typeface="Lato"/>
              <a:buNone/>
            </a:pPr>
            <a:r>
              <a:rPr lang="ja-JP" altLang="en-US" sz="2400" b="1" dirty="0">
                <a:solidFill>
                  <a:srgbClr val="2189DF"/>
                </a:solidFill>
                <a:latin typeface="Meiryo UI" panose="020B0604030504040204" pitchFamily="50" charset="-128"/>
                <a:ea typeface="Meiryo UI" panose="020B0604030504040204" pitchFamily="50" charset="-128"/>
              </a:rPr>
              <a:t>オンボード</a:t>
            </a:r>
            <a:r>
              <a:rPr lang="en-US" sz="2400" b="1" dirty="0" smtClean="0">
                <a:solidFill>
                  <a:srgbClr val="2189DF"/>
                </a:solidFill>
                <a:latin typeface="Meiryo UI" panose="020B0604030504040204" pitchFamily="50" charset="-128"/>
                <a:ea typeface="Meiryo UI" panose="020B0604030504040204" pitchFamily="50" charset="-128"/>
              </a:rPr>
              <a:t>8GB RAM</a:t>
            </a:r>
            <a:endParaRPr dirty="0">
              <a:latin typeface="Meiryo UI" panose="020B0604030504040204" pitchFamily="50" charset="-128"/>
              <a:ea typeface="Meiryo UI" panose="020B0604030504040204" pitchFamily="50" charset="-128"/>
            </a:endParaRPr>
          </a:p>
        </p:txBody>
      </p:sp>
      <p:sp>
        <p:nvSpPr>
          <p:cNvPr id="70" name="Google Shape;70;p11"/>
          <p:cNvSpPr txBox="1"/>
          <p:nvPr/>
        </p:nvSpPr>
        <p:spPr>
          <a:xfrm>
            <a:off x="1902214" y="5509452"/>
            <a:ext cx="3410133" cy="749805"/>
          </a:xfrm>
          <a:prstGeom prst="rect">
            <a:avLst/>
          </a:prstGeom>
          <a:noFill/>
          <a:ln>
            <a:noFill/>
          </a:ln>
        </p:spPr>
        <p:txBody>
          <a:bodyPr spcFirstLastPara="1" wrap="square" lIns="121900" tIns="121900" rIns="121900" bIns="121900" anchor="t" anchorCtr="0">
            <a:noAutofit/>
          </a:bodyPr>
          <a:lstStyle/>
          <a:p>
            <a:pPr marL="0" marR="0" lvl="0" indent="0" algn="l" rtl="0">
              <a:lnSpc>
                <a:spcPct val="130000"/>
              </a:lnSpc>
              <a:spcBef>
                <a:spcPts val="800"/>
              </a:spcBef>
              <a:spcAft>
                <a:spcPts val="0"/>
              </a:spcAft>
              <a:buClr>
                <a:srgbClr val="F4D088"/>
              </a:buClr>
              <a:buSzPts val="1600"/>
              <a:buFont typeface="Lato"/>
              <a:buNone/>
            </a:pPr>
            <a:r>
              <a:rPr lang="en-US" sz="1600" dirty="0" err="1" smtClean="0">
                <a:solidFill>
                  <a:srgbClr val="323F4F"/>
                </a:solidFill>
                <a:latin typeface="Meiryo UI" panose="020B0604030504040204" pitchFamily="50" charset="-128"/>
                <a:ea typeface="Meiryo UI" panose="020B0604030504040204" pitchFamily="50" charset="-128"/>
              </a:rPr>
              <a:t>十分なメモリ</a:t>
            </a:r>
            <a:r>
              <a:rPr lang="ja-JP" altLang="en-US" sz="1600" dirty="0" smtClean="0">
                <a:solidFill>
                  <a:srgbClr val="323F4F"/>
                </a:solidFill>
                <a:latin typeface="Meiryo UI" panose="020B0604030504040204" pitchFamily="50" charset="-128"/>
                <a:ea typeface="Meiryo UI" panose="020B0604030504040204" pitchFamily="50" charset="-128"/>
              </a:rPr>
              <a:t>を搭載。</a:t>
            </a:r>
            <a:r>
              <a:rPr lang="en-US" sz="1600" dirty="0" err="1" smtClean="0">
                <a:solidFill>
                  <a:srgbClr val="323F4F"/>
                </a:solidFill>
                <a:latin typeface="Meiryo UI" panose="020B0604030504040204" pitchFamily="50" charset="-128"/>
                <a:ea typeface="Meiryo UI" panose="020B0604030504040204" pitchFamily="50" charset="-128"/>
              </a:rPr>
              <a:t>NASアプリケーション</a:t>
            </a:r>
            <a:r>
              <a:rPr lang="ja-JP" altLang="en-US" sz="1600" dirty="0" smtClean="0">
                <a:solidFill>
                  <a:srgbClr val="323F4F"/>
                </a:solidFill>
                <a:latin typeface="Meiryo UI" panose="020B0604030504040204" pitchFamily="50" charset="-128"/>
                <a:ea typeface="Meiryo UI" panose="020B0604030504040204" pitchFamily="50" charset="-128"/>
              </a:rPr>
              <a:t>の柔軟性を向上</a:t>
            </a:r>
            <a:endParaRPr dirty="0">
              <a:latin typeface="Meiryo UI" panose="020B0604030504040204" pitchFamily="50" charset="-128"/>
              <a:ea typeface="Meiryo UI" panose="020B0604030504040204" pitchFamily="50" charset="-128"/>
            </a:endParaRPr>
          </a:p>
        </p:txBody>
      </p:sp>
      <p:sp>
        <p:nvSpPr>
          <p:cNvPr id="71" name="Google Shape;71;p11"/>
          <p:cNvSpPr txBox="1"/>
          <p:nvPr/>
        </p:nvSpPr>
        <p:spPr>
          <a:xfrm>
            <a:off x="7276211" y="5362323"/>
            <a:ext cx="4610989" cy="1130552"/>
          </a:xfrm>
          <a:prstGeom prst="rect">
            <a:avLst/>
          </a:prstGeom>
          <a:noFill/>
          <a:ln>
            <a:noFill/>
          </a:ln>
        </p:spPr>
        <p:txBody>
          <a:bodyPr spcFirstLastPara="1" wrap="square" lIns="121900" tIns="121900" rIns="121900" bIns="121900" anchor="t" anchorCtr="0">
            <a:noAutofit/>
          </a:bodyPr>
          <a:lstStyle/>
          <a:p>
            <a:pPr marL="0" marR="0" lvl="0" indent="0" algn="l" rtl="0">
              <a:lnSpc>
                <a:spcPct val="130000"/>
              </a:lnSpc>
              <a:spcBef>
                <a:spcPts val="800"/>
              </a:spcBef>
              <a:spcAft>
                <a:spcPts val="0"/>
              </a:spcAft>
              <a:buClr>
                <a:srgbClr val="F4D088"/>
              </a:buClr>
              <a:buSzPts val="1600"/>
              <a:buFont typeface="Lato"/>
              <a:buNone/>
            </a:pPr>
            <a:r>
              <a:rPr lang="en-US" sz="1600" dirty="0">
                <a:solidFill>
                  <a:srgbClr val="323F4F"/>
                </a:solidFill>
                <a:latin typeface="Meiryo UI" panose="020B0604030504040204" pitchFamily="50" charset="-128"/>
                <a:ea typeface="Meiryo UI" panose="020B0604030504040204" pitchFamily="50" charset="-128"/>
              </a:rPr>
              <a:t>Intel Celeron </a:t>
            </a:r>
            <a:r>
              <a:rPr lang="en-US" sz="1600" dirty="0" smtClean="0">
                <a:solidFill>
                  <a:srgbClr val="323F4F"/>
                </a:solidFill>
                <a:latin typeface="Meiryo UI" panose="020B0604030504040204" pitchFamily="50" charset="-128"/>
                <a:ea typeface="Meiryo UI" panose="020B0604030504040204" pitchFamily="50" charset="-128"/>
              </a:rPr>
              <a:t>J6412 4</a:t>
            </a:r>
            <a:r>
              <a:rPr lang="en-US" sz="1600" dirty="0">
                <a:solidFill>
                  <a:srgbClr val="323F4F"/>
                </a:solidFill>
                <a:latin typeface="Meiryo UI" panose="020B0604030504040204" pitchFamily="50" charset="-128"/>
                <a:ea typeface="Meiryo UI" panose="020B0604030504040204" pitchFamily="50" charset="-128"/>
              </a:rPr>
              <a:t>コアバースト2.6GHz</a:t>
            </a:r>
            <a:r>
              <a:rPr lang="en-US" sz="1600" dirty="0" smtClean="0">
                <a:solidFill>
                  <a:srgbClr val="323F4F"/>
                </a:solidFill>
                <a:latin typeface="Meiryo UI" panose="020B0604030504040204" pitchFamily="50" charset="-128"/>
                <a:ea typeface="Meiryo UI" panose="020B0604030504040204" pitchFamily="50" charset="-128"/>
              </a:rPr>
              <a:t>プロセッサ</a:t>
            </a:r>
            <a:r>
              <a:rPr lang="ja-JP" altLang="en-US" sz="1600" dirty="0" smtClean="0">
                <a:solidFill>
                  <a:srgbClr val="323F4F"/>
                </a:solidFill>
                <a:latin typeface="Meiryo UI" panose="020B0604030504040204" pitchFamily="50" charset="-128"/>
                <a:ea typeface="Meiryo UI" panose="020B0604030504040204" pitchFamily="50" charset="-128"/>
              </a:rPr>
              <a:t>は、</a:t>
            </a:r>
            <a:r>
              <a:rPr lang="en-US" sz="1600" dirty="0" err="1" smtClean="0">
                <a:solidFill>
                  <a:srgbClr val="323F4F"/>
                </a:solidFill>
                <a:latin typeface="Meiryo UI" panose="020B0604030504040204" pitchFamily="50" charset="-128"/>
                <a:ea typeface="Meiryo UI" panose="020B0604030504040204" pitchFamily="50" charset="-128"/>
              </a:rPr>
              <a:t>NAS</a:t>
            </a:r>
            <a:r>
              <a:rPr lang="en-US" sz="1600" dirty="0" err="1">
                <a:solidFill>
                  <a:srgbClr val="323F4F"/>
                </a:solidFill>
                <a:latin typeface="Meiryo UI" panose="020B0604030504040204" pitchFamily="50" charset="-128"/>
                <a:ea typeface="Meiryo UI" panose="020B0604030504040204" pitchFamily="50" charset="-128"/>
              </a:rPr>
              <a:t>のさまざまなアプリケーションをサポート</a:t>
            </a:r>
            <a:endParaRPr sz="1600" b="0" i="0" u="none" strike="noStrike" cap="none" dirty="0">
              <a:solidFill>
                <a:srgbClr val="323F4F"/>
              </a:solidFill>
              <a:latin typeface="Meiryo UI" panose="020B0604030504040204" pitchFamily="50" charset="-128"/>
              <a:ea typeface="Meiryo UI" panose="020B0604030504040204" pitchFamily="50" charset="-128"/>
              <a:sym typeface="Arial"/>
            </a:endParaRPr>
          </a:p>
        </p:txBody>
      </p:sp>
      <p:sp>
        <p:nvSpPr>
          <p:cNvPr id="72" name="Google Shape;72;p11"/>
          <p:cNvSpPr txBox="1"/>
          <p:nvPr/>
        </p:nvSpPr>
        <p:spPr>
          <a:xfrm>
            <a:off x="7276211" y="4970540"/>
            <a:ext cx="4298119" cy="647947"/>
          </a:xfrm>
          <a:prstGeom prst="rect">
            <a:avLst/>
          </a:prstGeom>
          <a:noFill/>
          <a:ln>
            <a:noFill/>
          </a:ln>
        </p:spPr>
        <p:txBody>
          <a:bodyPr spcFirstLastPara="1" wrap="square" lIns="121900" tIns="121900" rIns="121900" bIns="121900" anchor="t" anchorCtr="0">
            <a:noAutofit/>
          </a:bodyPr>
          <a:lstStyle/>
          <a:p>
            <a:pPr marL="0" marR="0" lvl="0" indent="0" algn="l" rtl="0">
              <a:lnSpc>
                <a:spcPct val="130000"/>
              </a:lnSpc>
              <a:spcBef>
                <a:spcPts val="0"/>
              </a:spcBef>
              <a:spcAft>
                <a:spcPts val="0"/>
              </a:spcAft>
              <a:buClr>
                <a:srgbClr val="F4D088"/>
              </a:buClr>
              <a:buSzPts val="2400"/>
              <a:buFont typeface="Lato"/>
              <a:buNone/>
            </a:pPr>
            <a:r>
              <a:rPr lang="en-US" sz="2400" b="1" dirty="0" smtClean="0">
                <a:solidFill>
                  <a:srgbClr val="2189DF"/>
                </a:solidFill>
                <a:latin typeface="Meiryo UI" panose="020B0604030504040204" pitchFamily="50" charset="-128"/>
                <a:ea typeface="Meiryo UI" panose="020B0604030504040204" pitchFamily="50" charset="-128"/>
              </a:rPr>
              <a:t>4コア </a:t>
            </a:r>
            <a:r>
              <a:rPr lang="en-US" sz="2400" b="1" dirty="0" err="1" smtClean="0">
                <a:solidFill>
                  <a:srgbClr val="2189DF"/>
                </a:solidFill>
                <a:latin typeface="Meiryo UI" panose="020B0604030504040204" pitchFamily="50" charset="-128"/>
                <a:ea typeface="Meiryo UI" panose="020B0604030504040204" pitchFamily="50" charset="-128"/>
              </a:rPr>
              <a:t>プロセッサ</a:t>
            </a:r>
            <a:endParaRPr dirty="0">
              <a:latin typeface="Meiryo UI" panose="020B0604030504040204" pitchFamily="50" charset="-128"/>
              <a:ea typeface="Meiryo UI" panose="020B0604030504040204" pitchFamily="50" charset="-128"/>
            </a:endParaRPr>
          </a:p>
        </p:txBody>
      </p:sp>
      <p:sp>
        <p:nvSpPr>
          <p:cNvPr id="73" name="Google Shape;73;p11"/>
          <p:cNvSpPr txBox="1"/>
          <p:nvPr/>
        </p:nvSpPr>
        <p:spPr>
          <a:xfrm>
            <a:off x="1874271" y="3492820"/>
            <a:ext cx="4205859" cy="587616"/>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chemeClr val="dk1"/>
              </a:buClr>
              <a:buSzPts val="935"/>
              <a:buFont typeface="Lato"/>
              <a:buNone/>
            </a:pPr>
            <a:r>
              <a:rPr lang="en-US" sz="2400" b="1" dirty="0">
                <a:solidFill>
                  <a:srgbClr val="2189DF"/>
                </a:solidFill>
                <a:latin typeface="Meiryo UI" panose="020B0604030504040204" pitchFamily="50" charset="-128"/>
                <a:ea typeface="Meiryo UI" panose="020B0604030504040204" pitchFamily="50" charset="-128"/>
              </a:rPr>
              <a:t>デュアル</a:t>
            </a:r>
            <a:r>
              <a:rPr lang="en-US" sz="2400" b="1" dirty="0" smtClean="0">
                <a:solidFill>
                  <a:srgbClr val="2189DF"/>
                </a:solidFill>
                <a:latin typeface="Meiryo UI" panose="020B0604030504040204" pitchFamily="50" charset="-128"/>
                <a:ea typeface="Meiryo UI" panose="020B0604030504040204" pitchFamily="50" charset="-128"/>
              </a:rPr>
              <a:t>M.2 </a:t>
            </a:r>
            <a:r>
              <a:rPr lang="en-US" sz="2400" b="1" dirty="0" err="1" smtClean="0">
                <a:solidFill>
                  <a:srgbClr val="2189DF"/>
                </a:solidFill>
                <a:latin typeface="Meiryo UI" panose="020B0604030504040204" pitchFamily="50" charset="-128"/>
                <a:ea typeface="Meiryo UI" panose="020B0604030504040204" pitchFamily="50" charset="-128"/>
              </a:rPr>
              <a:t>PCIe</a:t>
            </a:r>
            <a:r>
              <a:rPr lang="en-US" sz="2400" b="1" dirty="0" smtClean="0">
                <a:solidFill>
                  <a:srgbClr val="2189DF"/>
                </a:solidFill>
                <a:latin typeface="Meiryo UI" panose="020B0604030504040204" pitchFamily="50" charset="-128"/>
                <a:ea typeface="Meiryo UI" panose="020B0604030504040204" pitchFamily="50" charset="-128"/>
              </a:rPr>
              <a:t> </a:t>
            </a:r>
            <a:r>
              <a:rPr lang="en-US" sz="2400" b="1" dirty="0" err="1" smtClean="0">
                <a:solidFill>
                  <a:srgbClr val="2189DF"/>
                </a:solidFill>
                <a:latin typeface="Meiryo UI" panose="020B0604030504040204" pitchFamily="50" charset="-128"/>
                <a:ea typeface="Meiryo UI" panose="020B0604030504040204" pitchFamily="50" charset="-128"/>
              </a:rPr>
              <a:t>SSD</a:t>
            </a:r>
            <a:r>
              <a:rPr lang="en-US" sz="2400" b="1" dirty="0" err="1">
                <a:solidFill>
                  <a:srgbClr val="2189DF"/>
                </a:solidFill>
                <a:latin typeface="Meiryo UI" panose="020B0604030504040204" pitchFamily="50" charset="-128"/>
                <a:ea typeface="Meiryo UI" panose="020B0604030504040204" pitchFamily="50" charset="-128"/>
              </a:rPr>
              <a:t>拡張スロット</a:t>
            </a:r>
            <a:endParaRPr sz="2400" b="1" i="0" u="none" strike="noStrike" cap="none" dirty="0">
              <a:solidFill>
                <a:srgbClr val="2189DF"/>
              </a:solidFill>
              <a:latin typeface="Meiryo UI" panose="020B0604030504040204" pitchFamily="50" charset="-128"/>
              <a:ea typeface="Meiryo UI" panose="020B0604030504040204" pitchFamily="50" charset="-128"/>
              <a:sym typeface="Arial"/>
            </a:endParaRPr>
          </a:p>
        </p:txBody>
      </p:sp>
      <p:sp>
        <p:nvSpPr>
          <p:cNvPr id="74" name="Google Shape;74;p11"/>
          <p:cNvSpPr txBox="1"/>
          <p:nvPr/>
        </p:nvSpPr>
        <p:spPr>
          <a:xfrm>
            <a:off x="1898227" y="2063176"/>
            <a:ext cx="4226560" cy="46166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dirty="0" err="1" smtClean="0">
                <a:solidFill>
                  <a:srgbClr val="2189DF"/>
                </a:solidFill>
                <a:latin typeface="Meiryo UI" panose="020B0604030504040204" pitchFamily="50" charset="-128"/>
                <a:ea typeface="Meiryo UI" panose="020B0604030504040204" pitchFamily="50" charset="-128"/>
              </a:rPr>
              <a:t>長期可用性</a:t>
            </a:r>
            <a:r>
              <a:rPr lang="ja-JP" altLang="en-US" sz="2400" b="1" dirty="0" smtClean="0">
                <a:solidFill>
                  <a:srgbClr val="2189DF"/>
                </a:solidFill>
                <a:latin typeface="Meiryo UI" panose="020B0604030504040204" pitchFamily="50" charset="-128"/>
                <a:ea typeface="Meiryo UI" panose="020B0604030504040204" pitchFamily="50" charset="-128"/>
              </a:rPr>
              <a:t>を備えた</a:t>
            </a:r>
            <a:r>
              <a:rPr lang="en-US" sz="2400" b="1" dirty="0" smtClean="0">
                <a:solidFill>
                  <a:srgbClr val="2189DF"/>
                </a:solidFill>
                <a:latin typeface="Meiryo UI" panose="020B0604030504040204" pitchFamily="50" charset="-128"/>
                <a:ea typeface="Meiryo UI" panose="020B0604030504040204" pitchFamily="50" charset="-128"/>
              </a:rPr>
              <a:t>NAS</a:t>
            </a:r>
            <a:endParaRPr sz="2400" b="1" dirty="0">
              <a:solidFill>
                <a:srgbClr val="2189DF"/>
              </a:solidFill>
              <a:latin typeface="Meiryo UI" panose="020B0604030504040204" pitchFamily="50" charset="-128"/>
              <a:ea typeface="Meiryo UI" panose="020B0604030504040204" pitchFamily="50" charset="-128"/>
              <a:sym typeface="Arial"/>
            </a:endParaRPr>
          </a:p>
        </p:txBody>
      </p:sp>
      <p:sp>
        <p:nvSpPr>
          <p:cNvPr id="75" name="Google Shape;75;p11"/>
          <p:cNvSpPr txBox="1"/>
          <p:nvPr/>
        </p:nvSpPr>
        <p:spPr>
          <a:xfrm>
            <a:off x="1730997" y="2430971"/>
            <a:ext cx="4151813" cy="749805"/>
          </a:xfrm>
          <a:prstGeom prst="rect">
            <a:avLst/>
          </a:prstGeom>
          <a:noFill/>
          <a:ln>
            <a:noFill/>
          </a:ln>
        </p:spPr>
        <p:txBody>
          <a:bodyPr spcFirstLastPara="1" wrap="square" lIns="121900" tIns="121900" rIns="121900" bIns="121900" anchor="t" anchorCtr="0">
            <a:noAutofit/>
          </a:bodyPr>
          <a:lstStyle/>
          <a:p>
            <a:pPr marL="457200" marR="0" lvl="0" indent="-304800" algn="l" rtl="0">
              <a:lnSpc>
                <a:spcPct val="100000"/>
              </a:lnSpc>
              <a:spcBef>
                <a:spcPts val="0"/>
              </a:spcBef>
              <a:spcAft>
                <a:spcPts val="0"/>
              </a:spcAft>
              <a:buClr>
                <a:schemeClr val="dk1"/>
              </a:buClr>
              <a:buSzPts val="1200"/>
              <a:buFont typeface="Lato"/>
              <a:buNone/>
            </a:pPr>
            <a:r>
              <a:rPr lang="en-US" sz="1600" dirty="0">
                <a:solidFill>
                  <a:srgbClr val="323F4F"/>
                </a:solidFill>
                <a:latin typeface="Meiryo UI" panose="020B0604030504040204" pitchFamily="50" charset="-128"/>
                <a:ea typeface="Meiryo UI" panose="020B0604030504040204" pitchFamily="50" charset="-128"/>
              </a:rPr>
              <a:t>2029年までの安定した長期可用性</a:t>
            </a:r>
            <a:endParaRPr sz="1600" b="0" i="0" u="none" strike="noStrike" cap="none" dirty="0">
              <a:solidFill>
                <a:srgbClr val="323F4F"/>
              </a:solidFill>
              <a:latin typeface="Meiryo UI" panose="020B0604030504040204" pitchFamily="50" charset="-128"/>
              <a:ea typeface="Meiryo UI" panose="020B0604030504040204" pitchFamily="50" charset="-128"/>
              <a:sym typeface="Arial"/>
            </a:endParaRPr>
          </a:p>
        </p:txBody>
      </p:sp>
      <p:sp>
        <p:nvSpPr>
          <p:cNvPr id="76" name="Google Shape;76;p11"/>
          <p:cNvSpPr/>
          <p:nvPr/>
        </p:nvSpPr>
        <p:spPr>
          <a:xfrm>
            <a:off x="727842" y="2073178"/>
            <a:ext cx="1021969" cy="1021969"/>
          </a:xfrm>
          <a:prstGeom prst="roundRect">
            <a:avLst>
              <a:gd name="adj" fmla="val 16667"/>
            </a:avLst>
          </a:prstGeom>
          <a:solidFill>
            <a:srgbClr val="2189D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pic>
        <p:nvPicPr>
          <p:cNvPr id="77" name="Google Shape;77;p11"/>
          <p:cNvPicPr preferRelativeResize="0"/>
          <p:nvPr/>
        </p:nvPicPr>
        <p:blipFill rotWithShape="1">
          <a:blip r:embed="rId3">
            <a:alphaModFix/>
          </a:blip>
          <a:srcRect/>
          <a:stretch/>
        </p:blipFill>
        <p:spPr>
          <a:xfrm>
            <a:off x="738014" y="2229550"/>
            <a:ext cx="1029733" cy="590582"/>
          </a:xfrm>
          <a:prstGeom prst="rect">
            <a:avLst/>
          </a:prstGeom>
          <a:noFill/>
          <a:ln>
            <a:noFill/>
          </a:ln>
        </p:spPr>
      </p:pic>
      <p:sp>
        <p:nvSpPr>
          <p:cNvPr id="78" name="Google Shape;78;p11"/>
          <p:cNvSpPr/>
          <p:nvPr/>
        </p:nvSpPr>
        <p:spPr>
          <a:xfrm>
            <a:off x="727842" y="3610337"/>
            <a:ext cx="1021969" cy="1021969"/>
          </a:xfrm>
          <a:prstGeom prst="roundRect">
            <a:avLst>
              <a:gd name="adj" fmla="val 16667"/>
            </a:avLst>
          </a:prstGeom>
          <a:solidFill>
            <a:srgbClr val="2189D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79" name="Google Shape;79;p11"/>
          <p:cNvSpPr/>
          <p:nvPr/>
        </p:nvSpPr>
        <p:spPr>
          <a:xfrm>
            <a:off x="727842" y="5147496"/>
            <a:ext cx="1021969" cy="1021969"/>
          </a:xfrm>
          <a:prstGeom prst="roundRect">
            <a:avLst>
              <a:gd name="adj" fmla="val 16667"/>
            </a:avLst>
          </a:prstGeom>
          <a:solidFill>
            <a:srgbClr val="2189D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80" name="Google Shape;80;p11"/>
          <p:cNvSpPr/>
          <p:nvPr/>
        </p:nvSpPr>
        <p:spPr>
          <a:xfrm>
            <a:off x="6185354" y="2073178"/>
            <a:ext cx="1021969" cy="1021969"/>
          </a:xfrm>
          <a:prstGeom prst="roundRect">
            <a:avLst>
              <a:gd name="adj" fmla="val 16667"/>
            </a:avLst>
          </a:prstGeom>
          <a:solidFill>
            <a:srgbClr val="2189D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81" name="Google Shape;81;p11"/>
          <p:cNvSpPr/>
          <p:nvPr/>
        </p:nvSpPr>
        <p:spPr>
          <a:xfrm>
            <a:off x="6185354" y="3610337"/>
            <a:ext cx="1021969" cy="1021969"/>
          </a:xfrm>
          <a:prstGeom prst="roundRect">
            <a:avLst>
              <a:gd name="adj" fmla="val 16667"/>
            </a:avLst>
          </a:prstGeom>
          <a:solidFill>
            <a:srgbClr val="2189D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82" name="Google Shape;82;p11"/>
          <p:cNvSpPr/>
          <p:nvPr/>
        </p:nvSpPr>
        <p:spPr>
          <a:xfrm>
            <a:off x="6185354" y="5147496"/>
            <a:ext cx="1021969" cy="1021969"/>
          </a:xfrm>
          <a:prstGeom prst="roundRect">
            <a:avLst>
              <a:gd name="adj" fmla="val 16667"/>
            </a:avLst>
          </a:prstGeom>
          <a:solidFill>
            <a:srgbClr val="2189D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pic>
        <p:nvPicPr>
          <p:cNvPr id="83" name="Google Shape;83;p11"/>
          <p:cNvPicPr preferRelativeResize="0"/>
          <p:nvPr/>
        </p:nvPicPr>
        <p:blipFill rotWithShape="1">
          <a:blip r:embed="rId4">
            <a:alphaModFix/>
          </a:blip>
          <a:srcRect/>
          <a:stretch/>
        </p:blipFill>
        <p:spPr>
          <a:xfrm>
            <a:off x="6330574" y="3672526"/>
            <a:ext cx="771525" cy="809625"/>
          </a:xfrm>
          <a:prstGeom prst="rect">
            <a:avLst/>
          </a:prstGeom>
          <a:noFill/>
          <a:ln>
            <a:noFill/>
          </a:ln>
        </p:spPr>
      </p:pic>
      <p:grpSp>
        <p:nvGrpSpPr>
          <p:cNvPr id="84" name="Google Shape;84;p11"/>
          <p:cNvGrpSpPr/>
          <p:nvPr/>
        </p:nvGrpSpPr>
        <p:grpSpPr>
          <a:xfrm>
            <a:off x="6252679" y="5192154"/>
            <a:ext cx="1012402" cy="1273753"/>
            <a:chOff x="4754801" y="7089910"/>
            <a:chExt cx="788999" cy="1273753"/>
          </a:xfrm>
        </p:grpSpPr>
        <p:sp>
          <p:nvSpPr>
            <p:cNvPr id="85" name="Google Shape;85;p11"/>
            <p:cNvSpPr txBox="1"/>
            <p:nvPr/>
          </p:nvSpPr>
          <p:spPr>
            <a:xfrm>
              <a:off x="4754801" y="7089910"/>
              <a:ext cx="788999" cy="112821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366" b="1" dirty="0">
                  <a:solidFill>
                    <a:schemeClr val="lt1"/>
                  </a:solidFill>
                  <a:latin typeface="Meiryo UI" panose="020B0604030504040204" pitchFamily="50" charset="-128"/>
                  <a:ea typeface="Meiryo UI" panose="020B0604030504040204" pitchFamily="50" charset="-128"/>
                  <a:sym typeface="Arial"/>
                </a:rPr>
                <a:t>2.6</a:t>
              </a:r>
              <a:endParaRPr dirty="0">
                <a:latin typeface="Meiryo UI" panose="020B0604030504040204" pitchFamily="50" charset="-128"/>
                <a:ea typeface="Meiryo UI" panose="020B0604030504040204" pitchFamily="50" charset="-128"/>
              </a:endParaRPr>
            </a:p>
          </p:txBody>
        </p:sp>
        <p:sp>
          <p:nvSpPr>
            <p:cNvPr id="86" name="Google Shape;86;p11"/>
            <p:cNvSpPr txBox="1"/>
            <p:nvPr/>
          </p:nvSpPr>
          <p:spPr>
            <a:xfrm>
              <a:off x="4760386" y="7552456"/>
              <a:ext cx="777777" cy="8112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336" b="1" dirty="0">
                  <a:solidFill>
                    <a:schemeClr val="lt1"/>
                  </a:solidFill>
                  <a:latin typeface="Meiryo UI" panose="020B0604030504040204" pitchFamily="50" charset="-128"/>
                  <a:ea typeface="Meiryo UI" panose="020B0604030504040204" pitchFamily="50" charset="-128"/>
                  <a:sym typeface="Arial"/>
                </a:rPr>
                <a:t>GHz</a:t>
              </a:r>
              <a:endParaRPr dirty="0">
                <a:latin typeface="Meiryo UI" panose="020B0604030504040204" pitchFamily="50" charset="-128"/>
                <a:ea typeface="Meiryo UI" panose="020B0604030504040204" pitchFamily="50" charset="-128"/>
              </a:endParaRPr>
            </a:p>
          </p:txBody>
        </p:sp>
      </p:grpSp>
      <p:pic>
        <p:nvPicPr>
          <p:cNvPr id="87" name="Google Shape;87;p11"/>
          <p:cNvPicPr preferRelativeResize="0"/>
          <p:nvPr/>
        </p:nvPicPr>
        <p:blipFill rotWithShape="1">
          <a:blip r:embed="rId5">
            <a:alphaModFix/>
          </a:blip>
          <a:srcRect/>
          <a:stretch/>
        </p:blipFill>
        <p:spPr>
          <a:xfrm>
            <a:off x="6277238" y="2263418"/>
            <a:ext cx="838200" cy="609600"/>
          </a:xfrm>
          <a:prstGeom prst="rect">
            <a:avLst/>
          </a:prstGeom>
          <a:noFill/>
          <a:ln>
            <a:noFill/>
          </a:ln>
        </p:spPr>
      </p:pic>
      <p:pic>
        <p:nvPicPr>
          <p:cNvPr id="88" name="Google Shape;88;p11"/>
          <p:cNvPicPr preferRelativeResize="0"/>
          <p:nvPr/>
        </p:nvPicPr>
        <p:blipFill rotWithShape="1">
          <a:blip r:embed="rId6">
            <a:alphaModFix/>
          </a:blip>
          <a:srcRect/>
          <a:stretch/>
        </p:blipFill>
        <p:spPr>
          <a:xfrm>
            <a:off x="914742" y="5283641"/>
            <a:ext cx="676275" cy="733425"/>
          </a:xfrm>
          <a:prstGeom prst="rect">
            <a:avLst/>
          </a:prstGeom>
          <a:noFill/>
          <a:ln>
            <a:noFill/>
          </a:ln>
        </p:spPr>
      </p:pic>
      <p:pic>
        <p:nvPicPr>
          <p:cNvPr id="89" name="Google Shape;89;p11"/>
          <p:cNvPicPr preferRelativeResize="0"/>
          <p:nvPr/>
        </p:nvPicPr>
        <p:blipFill rotWithShape="1">
          <a:blip r:embed="rId7">
            <a:alphaModFix/>
          </a:blip>
          <a:srcRect/>
          <a:stretch/>
        </p:blipFill>
        <p:spPr>
          <a:xfrm>
            <a:off x="887951" y="3885352"/>
            <a:ext cx="701750" cy="465290"/>
          </a:xfrm>
          <a:prstGeom prst="rect">
            <a:avLst/>
          </a:prstGeom>
          <a:noFill/>
          <a:ln>
            <a:noFill/>
          </a:ln>
        </p:spPr>
      </p:pic>
      <p:sp>
        <p:nvSpPr>
          <p:cNvPr id="90" name="Google Shape;90;p11"/>
          <p:cNvSpPr txBox="1"/>
          <p:nvPr/>
        </p:nvSpPr>
        <p:spPr>
          <a:xfrm>
            <a:off x="1916097" y="4168897"/>
            <a:ext cx="4050046" cy="1139959"/>
          </a:xfrm>
          <a:prstGeom prst="rect">
            <a:avLst/>
          </a:prstGeom>
          <a:noFill/>
          <a:ln>
            <a:noFill/>
          </a:ln>
        </p:spPr>
        <p:txBody>
          <a:bodyPr spcFirstLastPara="1" wrap="square" lIns="121900" tIns="121900" rIns="121900" bIns="121900" anchor="t" anchorCtr="0">
            <a:noAutofit/>
          </a:bodyPr>
          <a:lstStyle/>
          <a:p>
            <a:pPr marL="0" marR="0" lvl="0" indent="0" algn="l" rtl="0">
              <a:lnSpc>
                <a:spcPct val="130000"/>
              </a:lnSpc>
              <a:spcBef>
                <a:spcPts val="800"/>
              </a:spcBef>
              <a:spcAft>
                <a:spcPts val="0"/>
              </a:spcAft>
              <a:buClr>
                <a:schemeClr val="dk1"/>
              </a:buClr>
              <a:buSzPts val="1200"/>
              <a:buFont typeface="Lato"/>
              <a:buNone/>
            </a:pPr>
            <a:r>
              <a:rPr lang="en-US" sz="1600" dirty="0" err="1">
                <a:solidFill>
                  <a:srgbClr val="323F4F"/>
                </a:solidFill>
                <a:latin typeface="Meiryo UI" panose="020B0604030504040204" pitchFamily="50" charset="-128"/>
                <a:ea typeface="Meiryo UI" panose="020B0604030504040204" pitchFamily="50" charset="-128"/>
              </a:rPr>
              <a:t>SSDとHDDの最適な構成</a:t>
            </a:r>
            <a:endParaRPr sz="1200" b="0" i="0" u="none" strike="noStrike" cap="none" dirty="0">
              <a:solidFill>
                <a:srgbClr val="323F4F"/>
              </a:solidFill>
              <a:latin typeface="Meiryo UI" panose="020B0604030504040204" pitchFamily="50" charset="-128"/>
              <a:ea typeface="Meiryo UI" panose="020B0604030504040204" pitchFamily="50" charset="-128"/>
              <a:sym typeface="Arial"/>
            </a:endParaRPr>
          </a:p>
        </p:txBody>
      </p:sp>
    </p:spTree>
  </p:cSld>
  <p:clrMapOvr>
    <a:masterClrMapping/>
  </p:clrMapOvr>
  <p:transition spd="med">
    <p:fade thruBlk="1"/>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14"/>
          <p:cNvSpPr/>
          <p:nvPr/>
        </p:nvSpPr>
        <p:spPr>
          <a:xfrm>
            <a:off x="8824619" y="1564531"/>
            <a:ext cx="2087479" cy="5044766"/>
          </a:xfrm>
          <a:prstGeom prst="rect">
            <a:avLst/>
          </a:prstGeom>
          <a:solidFill>
            <a:srgbClr val="16EEC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124" name="Google Shape;124;p14"/>
          <p:cNvSpPr/>
          <p:nvPr/>
        </p:nvSpPr>
        <p:spPr>
          <a:xfrm>
            <a:off x="4659086" y="1564531"/>
            <a:ext cx="2087479" cy="5044766"/>
          </a:xfrm>
          <a:prstGeom prst="rect">
            <a:avLst/>
          </a:prstGeom>
          <a:solidFill>
            <a:srgbClr val="16EEC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graphicFrame>
        <p:nvGraphicFramePr>
          <p:cNvPr id="125" name="Google Shape;125;p14"/>
          <p:cNvGraphicFramePr/>
          <p:nvPr>
            <p:extLst>
              <p:ext uri="{D42A27DB-BD31-4B8C-83A1-F6EECF244321}">
                <p14:modId xmlns:p14="http://schemas.microsoft.com/office/powerpoint/2010/main" val="4201753951"/>
              </p:ext>
            </p:extLst>
          </p:nvPr>
        </p:nvGraphicFramePr>
        <p:xfrm>
          <a:off x="1430111" y="1564821"/>
          <a:ext cx="9472575" cy="5050500"/>
        </p:xfrm>
        <a:graphic>
          <a:graphicData uri="http://schemas.openxmlformats.org/drawingml/2006/table">
            <a:tbl>
              <a:tblPr firstRow="1" bandRow="1">
                <a:noFill/>
              </a:tblPr>
              <a:tblGrid>
                <a:gridCol w="1136075">
                  <a:extLst>
                    <a:ext uri="{9D8B030D-6E8A-4147-A177-3AD203B41FA5}">
                      <a16:colId xmlns:a16="http://schemas.microsoft.com/office/drawing/2014/main" val="20000"/>
                    </a:ext>
                  </a:extLst>
                </a:gridCol>
                <a:gridCol w="2084125">
                  <a:extLst>
                    <a:ext uri="{9D8B030D-6E8A-4147-A177-3AD203B41FA5}">
                      <a16:colId xmlns:a16="http://schemas.microsoft.com/office/drawing/2014/main" val="20001"/>
                    </a:ext>
                  </a:extLst>
                </a:gridCol>
                <a:gridCol w="2084125">
                  <a:extLst>
                    <a:ext uri="{9D8B030D-6E8A-4147-A177-3AD203B41FA5}">
                      <a16:colId xmlns:a16="http://schemas.microsoft.com/office/drawing/2014/main" val="20002"/>
                    </a:ext>
                  </a:extLst>
                </a:gridCol>
                <a:gridCol w="2084125">
                  <a:extLst>
                    <a:ext uri="{9D8B030D-6E8A-4147-A177-3AD203B41FA5}">
                      <a16:colId xmlns:a16="http://schemas.microsoft.com/office/drawing/2014/main" val="20003"/>
                    </a:ext>
                  </a:extLst>
                </a:gridCol>
                <a:gridCol w="2084125">
                  <a:extLst>
                    <a:ext uri="{9D8B030D-6E8A-4147-A177-3AD203B41FA5}">
                      <a16:colId xmlns:a16="http://schemas.microsoft.com/office/drawing/2014/main" val="20004"/>
                    </a:ext>
                  </a:extLst>
                </a:gridCol>
              </a:tblGrid>
              <a:tr h="518775">
                <a:tc>
                  <a:txBody>
                    <a:bodyPr/>
                    <a:lstStyle/>
                    <a:p>
                      <a:pPr marL="0" marR="0" lvl="0" indent="0" algn="l" rtl="0">
                        <a:spcBef>
                          <a:spcPts val="0"/>
                        </a:spcBef>
                        <a:spcAft>
                          <a:spcPts val="0"/>
                        </a:spcAft>
                        <a:buNone/>
                      </a:pPr>
                      <a:endParaRPr sz="1400" dirty="0">
                        <a:latin typeface="Meiryo UI" panose="020B0604030504040204" pitchFamily="50" charset="-128"/>
                        <a:ea typeface="Meiryo UI" panose="020B0604030504040204" pitchFamily="50" charset="-128"/>
                        <a:cs typeface="Arial"/>
                        <a:sym typeface="Arial"/>
                      </a:endParaRPr>
                    </a:p>
                  </a:txBody>
                  <a:tcPr marL="91450" marR="91450" marT="45725" marB="45725" anchor="ctr">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0C0C0C"/>
                    </a:solidFill>
                  </a:tcPr>
                </a:tc>
                <a:tc>
                  <a:txBody>
                    <a:bodyPr/>
                    <a:lstStyle/>
                    <a:p>
                      <a:pPr marL="0" marR="0" lvl="0" indent="0" algn="ctr" rtl="0">
                        <a:spcBef>
                          <a:spcPts val="0"/>
                        </a:spcBef>
                        <a:spcAft>
                          <a:spcPts val="0"/>
                        </a:spcAft>
                        <a:buNone/>
                      </a:pPr>
                      <a:r>
                        <a:rPr lang="en-US" sz="1800" b="1" dirty="0">
                          <a:solidFill>
                            <a:schemeClr val="lt1"/>
                          </a:solidFill>
                          <a:latin typeface="Meiryo UI" panose="020B0604030504040204" pitchFamily="50" charset="-128"/>
                          <a:ea typeface="Meiryo UI" panose="020B0604030504040204" pitchFamily="50" charset="-128"/>
                          <a:cs typeface="Arial"/>
                          <a:sym typeface="Arial"/>
                        </a:rPr>
                        <a:t>TS-251+</a:t>
                      </a:r>
                      <a:endParaRPr sz="1800" dirty="0">
                        <a:solidFill>
                          <a:schemeClr val="lt1"/>
                        </a:solidFill>
                        <a:latin typeface="Meiryo UI" panose="020B0604030504040204" pitchFamily="50" charset="-128"/>
                        <a:ea typeface="Meiryo UI" panose="020B0604030504040204" pitchFamily="50" charset="-128"/>
                        <a:cs typeface="Arial"/>
                        <a:sym typeface="Arial"/>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0C0C0C"/>
                    </a:solidFill>
                  </a:tcPr>
                </a:tc>
                <a:tc>
                  <a:txBody>
                    <a:bodyPr/>
                    <a:lstStyle/>
                    <a:p>
                      <a:pPr marL="0" marR="0" lvl="0" indent="0" algn="ctr" rtl="0">
                        <a:spcBef>
                          <a:spcPts val="0"/>
                        </a:spcBef>
                        <a:spcAft>
                          <a:spcPts val="0"/>
                        </a:spcAft>
                        <a:buNone/>
                      </a:pPr>
                      <a:r>
                        <a:rPr lang="en-US" sz="1800" dirty="0">
                          <a:solidFill>
                            <a:srgbClr val="17B0ED"/>
                          </a:solidFill>
                          <a:latin typeface="Meiryo UI" panose="020B0604030504040204" pitchFamily="50" charset="-128"/>
                          <a:ea typeface="Meiryo UI" panose="020B0604030504040204" pitchFamily="50" charset="-128"/>
                          <a:cs typeface="Arial"/>
                          <a:sym typeface="Arial"/>
                        </a:rPr>
                        <a:t>TS-253E</a:t>
                      </a:r>
                      <a:endParaRPr sz="1800" dirty="0">
                        <a:solidFill>
                          <a:srgbClr val="17B0ED"/>
                        </a:solidFill>
                        <a:latin typeface="Meiryo UI" panose="020B0604030504040204" pitchFamily="50" charset="-128"/>
                        <a:ea typeface="Meiryo UI" panose="020B0604030504040204" pitchFamily="50" charset="-128"/>
                        <a:cs typeface="Arial"/>
                        <a:sym typeface="Arial"/>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0C0C0C"/>
                    </a:solidFill>
                  </a:tcPr>
                </a:tc>
                <a:tc>
                  <a:txBody>
                    <a:bodyPr/>
                    <a:lstStyle/>
                    <a:p>
                      <a:pPr marL="0" marR="0" lvl="0" indent="0" algn="ctr" rtl="0">
                        <a:spcBef>
                          <a:spcPts val="0"/>
                        </a:spcBef>
                        <a:spcAft>
                          <a:spcPts val="0"/>
                        </a:spcAft>
                        <a:buNone/>
                      </a:pPr>
                      <a:r>
                        <a:rPr lang="en-US" sz="1800" dirty="0">
                          <a:solidFill>
                            <a:schemeClr val="lt1"/>
                          </a:solidFill>
                          <a:latin typeface="Meiryo UI" panose="020B0604030504040204" pitchFamily="50" charset="-128"/>
                          <a:ea typeface="Meiryo UI" panose="020B0604030504040204" pitchFamily="50" charset="-128"/>
                          <a:cs typeface="Arial"/>
                          <a:sym typeface="Arial"/>
                        </a:rPr>
                        <a:t>TS-451+</a:t>
                      </a:r>
                      <a:endParaRPr sz="1800" dirty="0">
                        <a:solidFill>
                          <a:schemeClr val="lt1"/>
                        </a:solidFill>
                        <a:latin typeface="Meiryo UI" panose="020B0604030504040204" pitchFamily="50" charset="-128"/>
                        <a:ea typeface="Meiryo UI" panose="020B0604030504040204" pitchFamily="50" charset="-128"/>
                        <a:cs typeface="Arial"/>
                        <a:sym typeface="Arial"/>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0C0C0C"/>
                    </a:solidFill>
                  </a:tcPr>
                </a:tc>
                <a:tc>
                  <a:txBody>
                    <a:bodyPr/>
                    <a:lstStyle/>
                    <a:p>
                      <a:pPr marL="0" marR="0" lvl="0" indent="0" algn="ctr" rtl="0">
                        <a:spcBef>
                          <a:spcPts val="0"/>
                        </a:spcBef>
                        <a:spcAft>
                          <a:spcPts val="0"/>
                        </a:spcAft>
                        <a:buNone/>
                      </a:pPr>
                      <a:r>
                        <a:rPr lang="en-US" sz="1800" b="1" dirty="0">
                          <a:solidFill>
                            <a:srgbClr val="17B0ED"/>
                          </a:solidFill>
                          <a:latin typeface="Meiryo UI" panose="020B0604030504040204" pitchFamily="50" charset="-128"/>
                          <a:ea typeface="Meiryo UI" panose="020B0604030504040204" pitchFamily="50" charset="-128"/>
                          <a:cs typeface="Arial"/>
                          <a:sym typeface="Arial"/>
                        </a:rPr>
                        <a:t>TS-453E</a:t>
                      </a:r>
                      <a:endParaRPr sz="1800" dirty="0">
                        <a:solidFill>
                          <a:srgbClr val="17B0ED"/>
                        </a:solidFill>
                        <a:latin typeface="Meiryo UI" panose="020B0604030504040204" pitchFamily="50" charset="-128"/>
                        <a:ea typeface="Meiryo UI" panose="020B0604030504040204" pitchFamily="50" charset="-128"/>
                        <a:cs typeface="Arial"/>
                        <a:sym typeface="Arial"/>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0C0C0C"/>
                    </a:solidFill>
                  </a:tcPr>
                </a:tc>
                <a:extLst>
                  <a:ext uri="{0D108BD9-81ED-4DB2-BD59-A6C34878D82A}">
                    <a16:rowId xmlns:a16="http://schemas.microsoft.com/office/drawing/2014/main" val="10000"/>
                  </a:ext>
                </a:extLst>
              </a:tr>
              <a:tr h="521525">
                <a:tc>
                  <a:txBody>
                    <a:bodyPr/>
                    <a:lstStyle/>
                    <a:p>
                      <a:pPr marL="0" marR="0" lvl="0" indent="0" algn="l" rtl="0">
                        <a:lnSpc>
                          <a:spcPct val="100000"/>
                        </a:lnSpc>
                        <a:spcBef>
                          <a:spcPts val="0"/>
                        </a:spcBef>
                        <a:spcAft>
                          <a:spcPts val="0"/>
                        </a:spcAft>
                        <a:buClr>
                          <a:schemeClr val="dk1"/>
                        </a:buClr>
                        <a:buSzPts val="1400"/>
                        <a:buFont typeface="Arial"/>
                        <a:buNone/>
                      </a:pPr>
                      <a:r>
                        <a:rPr lang="en-US" sz="1400" b="0" dirty="0">
                          <a:solidFill>
                            <a:schemeClr val="dk1"/>
                          </a:solidFill>
                          <a:latin typeface="Meiryo UI" panose="020B0604030504040204" pitchFamily="50" charset="-128"/>
                          <a:ea typeface="Meiryo UI" panose="020B0604030504040204" pitchFamily="50" charset="-128"/>
                          <a:cs typeface="Arial"/>
                          <a:sym typeface="Arial"/>
                        </a:rPr>
                        <a:t>SKU</a:t>
                      </a:r>
                      <a:endParaRPr sz="1400" b="0" dirty="0">
                        <a:solidFill>
                          <a:schemeClr val="dk1"/>
                        </a:solidFill>
                        <a:latin typeface="Meiryo UI" panose="020B0604030504040204" pitchFamily="50" charset="-128"/>
                        <a:ea typeface="Meiryo UI" panose="020B0604030504040204" pitchFamily="50" charset="-128"/>
                        <a:cs typeface="Arial"/>
                        <a:sym typeface="Arial"/>
                      </a:endParaRPr>
                    </a:p>
                  </a:txBody>
                  <a:tcPr marL="144000" marR="91450" marT="45725" marB="45725" anchor="ctr">
                    <a:lnL w="9525" cap="flat" cmpd="sng">
                      <a:solidFill>
                        <a:srgbClr val="000000">
                          <a:alpha val="0"/>
                        </a:srgbClr>
                      </a:solidFill>
                      <a:prstDash val="solid"/>
                      <a:round/>
                      <a:headEnd type="none" w="sm" len="sm"/>
                      <a:tailEnd type="none" w="sm" len="sm"/>
                    </a:lnL>
                    <a:lnR w="12700" cap="flat" cmpd="sng">
                      <a:solidFill>
                        <a:schemeClr val="lt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0CECE">
                        <a:alpha val="89803"/>
                      </a:srgbClr>
                    </a:solidFill>
                  </a:tcPr>
                </a:tc>
                <a:tc>
                  <a:txBody>
                    <a:bodyPr/>
                    <a:lstStyle/>
                    <a:p>
                      <a:pPr marL="0" marR="0" lvl="0" indent="0" algn="ctr" rtl="0">
                        <a:spcBef>
                          <a:spcPts val="0"/>
                        </a:spcBef>
                        <a:spcAft>
                          <a:spcPts val="0"/>
                        </a:spcAft>
                        <a:buNone/>
                      </a:pPr>
                      <a:r>
                        <a:rPr lang="en-US" sz="1200" dirty="0">
                          <a:latin typeface="Meiryo UI" panose="020B0604030504040204" pitchFamily="50" charset="-128"/>
                          <a:ea typeface="Meiryo UI" panose="020B0604030504040204" pitchFamily="50" charset="-128"/>
                          <a:cs typeface="Arial"/>
                          <a:sym typeface="Arial"/>
                        </a:rPr>
                        <a:t>TS-251+-2G</a:t>
                      </a:r>
                      <a:endParaRPr sz="1200" dirty="0">
                        <a:latin typeface="Meiryo UI" panose="020B0604030504040204" pitchFamily="50" charset="-128"/>
                        <a:ea typeface="Meiryo UI" panose="020B0604030504040204" pitchFamily="50" charset="-128"/>
                        <a:cs typeface="Arial"/>
                        <a:sym typeface="Arial"/>
                      </a:endParaRPr>
                    </a:p>
                    <a:p>
                      <a:pPr marL="0" marR="0" lvl="0" indent="0" algn="ctr" rtl="0">
                        <a:spcBef>
                          <a:spcPts val="0"/>
                        </a:spcBef>
                        <a:spcAft>
                          <a:spcPts val="0"/>
                        </a:spcAft>
                        <a:buNone/>
                      </a:pPr>
                      <a:r>
                        <a:rPr lang="en-US" sz="1200" dirty="0">
                          <a:latin typeface="Meiryo UI" panose="020B0604030504040204" pitchFamily="50" charset="-128"/>
                          <a:ea typeface="Meiryo UI" panose="020B0604030504040204" pitchFamily="50" charset="-128"/>
                          <a:cs typeface="Arial"/>
                          <a:sym typeface="Arial"/>
                        </a:rPr>
                        <a:t>TS-251+-8G</a:t>
                      </a:r>
                      <a:endParaRPr sz="1200" dirty="0">
                        <a:latin typeface="Meiryo UI" panose="020B0604030504040204" pitchFamily="50" charset="-128"/>
                        <a:ea typeface="Meiryo UI" panose="020B0604030504040204" pitchFamily="50" charset="-128"/>
                        <a:cs typeface="Arial"/>
                        <a:sym typeface="Arial"/>
                      </a:endParaRPr>
                    </a:p>
                  </a:txBody>
                  <a:tcPr marL="91450" marR="91450" marT="108000"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0CECE">
                        <a:alpha val="89803"/>
                      </a:srgbClr>
                    </a:solidFill>
                  </a:tcPr>
                </a:tc>
                <a:tc>
                  <a:txBody>
                    <a:bodyPr/>
                    <a:lstStyle/>
                    <a:p>
                      <a:pPr marL="0" marR="0" lvl="0" indent="0" algn="ctr" rtl="0">
                        <a:spcBef>
                          <a:spcPts val="0"/>
                        </a:spcBef>
                        <a:spcAft>
                          <a:spcPts val="0"/>
                        </a:spcAft>
                        <a:buNone/>
                      </a:pPr>
                      <a:r>
                        <a:rPr lang="en-US" sz="1200" dirty="0">
                          <a:solidFill>
                            <a:srgbClr val="FE4402"/>
                          </a:solidFill>
                          <a:latin typeface="Meiryo UI" panose="020B0604030504040204" pitchFamily="50" charset="-128"/>
                          <a:ea typeface="Meiryo UI" panose="020B0604030504040204" pitchFamily="50" charset="-128"/>
                          <a:cs typeface="Arial"/>
                          <a:sym typeface="Arial"/>
                        </a:rPr>
                        <a:t>TS-253E-8G</a:t>
                      </a:r>
                      <a:endParaRPr sz="1200" dirty="0">
                        <a:solidFill>
                          <a:srgbClr val="FE4402"/>
                        </a:solidFill>
                        <a:latin typeface="Meiryo UI" panose="020B0604030504040204" pitchFamily="50" charset="-128"/>
                        <a:ea typeface="Meiryo UI" panose="020B0604030504040204" pitchFamily="50" charset="-128"/>
                        <a:cs typeface="Arial"/>
                        <a:sym typeface="Arial"/>
                      </a:endParaRPr>
                    </a:p>
                  </a:txBody>
                  <a:tcPr marL="91450" marR="91450" marT="108000"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0CECE">
                        <a:alpha val="89803"/>
                      </a:srgbClr>
                    </a:solidFill>
                  </a:tcPr>
                </a:tc>
                <a:tc>
                  <a:txBody>
                    <a:bodyPr/>
                    <a:lstStyle/>
                    <a:p>
                      <a:pPr marL="0" marR="0" lvl="0" indent="0" algn="ctr" rtl="0">
                        <a:lnSpc>
                          <a:spcPct val="100000"/>
                        </a:lnSpc>
                        <a:spcBef>
                          <a:spcPts val="0"/>
                        </a:spcBef>
                        <a:spcAft>
                          <a:spcPts val="0"/>
                        </a:spcAft>
                        <a:buClr>
                          <a:schemeClr val="dk1"/>
                        </a:buClr>
                        <a:buSzPts val="1200"/>
                        <a:buFont typeface="Arial"/>
                        <a:buNone/>
                      </a:pPr>
                      <a:r>
                        <a:rPr lang="en-US" sz="1200" dirty="0">
                          <a:latin typeface="Meiryo UI" panose="020B0604030504040204" pitchFamily="50" charset="-128"/>
                          <a:ea typeface="Meiryo UI" panose="020B0604030504040204" pitchFamily="50" charset="-128"/>
                          <a:cs typeface="Arial"/>
                          <a:sym typeface="Arial"/>
                        </a:rPr>
                        <a:t>TS-451+-2G</a:t>
                      </a:r>
                      <a:endParaRPr sz="1200" dirty="0">
                        <a:latin typeface="Meiryo UI" panose="020B0604030504040204" pitchFamily="50" charset="-128"/>
                        <a:ea typeface="Meiryo UI" panose="020B0604030504040204" pitchFamily="50" charset="-128"/>
                        <a:cs typeface="Arial"/>
                        <a:sym typeface="Arial"/>
                      </a:endParaRPr>
                    </a:p>
                    <a:p>
                      <a:pPr marL="0" marR="0" lvl="0" indent="0" algn="ctr" rtl="0">
                        <a:lnSpc>
                          <a:spcPct val="100000"/>
                        </a:lnSpc>
                        <a:spcBef>
                          <a:spcPts val="0"/>
                        </a:spcBef>
                        <a:spcAft>
                          <a:spcPts val="0"/>
                        </a:spcAft>
                        <a:buClr>
                          <a:schemeClr val="dk1"/>
                        </a:buClr>
                        <a:buSzPts val="1200"/>
                        <a:buFont typeface="Arial"/>
                        <a:buNone/>
                      </a:pPr>
                      <a:r>
                        <a:rPr lang="en-US" sz="1200" dirty="0">
                          <a:latin typeface="Meiryo UI" panose="020B0604030504040204" pitchFamily="50" charset="-128"/>
                          <a:ea typeface="Meiryo UI" panose="020B0604030504040204" pitchFamily="50" charset="-128"/>
                          <a:cs typeface="Arial"/>
                          <a:sym typeface="Arial"/>
                        </a:rPr>
                        <a:t>TS-451+-8G</a:t>
                      </a:r>
                      <a:endParaRPr sz="1200" dirty="0">
                        <a:latin typeface="Meiryo UI" panose="020B0604030504040204" pitchFamily="50" charset="-128"/>
                        <a:ea typeface="Meiryo UI" panose="020B0604030504040204" pitchFamily="50" charset="-128"/>
                        <a:cs typeface="Arial"/>
                        <a:sym typeface="Arial"/>
                      </a:endParaRPr>
                    </a:p>
                  </a:txBody>
                  <a:tcPr marL="91450" marR="91450" marT="108000"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0CECE">
                        <a:alpha val="89803"/>
                      </a:srgbClr>
                    </a:solidFill>
                  </a:tcPr>
                </a:tc>
                <a:tc>
                  <a:txBody>
                    <a:bodyPr/>
                    <a:lstStyle/>
                    <a:p>
                      <a:pPr marL="0" marR="0" lvl="0" indent="0" algn="ctr" rtl="0">
                        <a:spcBef>
                          <a:spcPts val="0"/>
                        </a:spcBef>
                        <a:spcAft>
                          <a:spcPts val="0"/>
                        </a:spcAft>
                        <a:buNone/>
                      </a:pPr>
                      <a:r>
                        <a:rPr lang="en-US" sz="1200" dirty="0">
                          <a:solidFill>
                            <a:srgbClr val="FE4402"/>
                          </a:solidFill>
                          <a:latin typeface="Meiryo UI" panose="020B0604030504040204" pitchFamily="50" charset="-128"/>
                          <a:ea typeface="Meiryo UI" panose="020B0604030504040204" pitchFamily="50" charset="-128"/>
                          <a:cs typeface="Arial"/>
                          <a:sym typeface="Arial"/>
                        </a:rPr>
                        <a:t>TS-453E-8G</a:t>
                      </a:r>
                      <a:endParaRPr sz="1200" dirty="0">
                        <a:solidFill>
                          <a:srgbClr val="FE4402"/>
                        </a:solidFill>
                        <a:latin typeface="Meiryo UI" panose="020B0604030504040204" pitchFamily="50" charset="-128"/>
                        <a:ea typeface="Meiryo UI" panose="020B0604030504040204" pitchFamily="50" charset="-128"/>
                        <a:cs typeface="Arial"/>
                        <a:sym typeface="Arial"/>
                      </a:endParaRPr>
                    </a:p>
                  </a:txBody>
                  <a:tcPr marL="91450" marR="91450" marT="108000"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0CECE">
                        <a:alpha val="89803"/>
                      </a:srgbClr>
                    </a:solidFill>
                  </a:tcPr>
                </a:tc>
                <a:extLst>
                  <a:ext uri="{0D108BD9-81ED-4DB2-BD59-A6C34878D82A}">
                    <a16:rowId xmlns:a16="http://schemas.microsoft.com/office/drawing/2014/main" val="10001"/>
                  </a:ext>
                </a:extLst>
              </a:tr>
              <a:tr h="929650">
                <a:tc>
                  <a:txBody>
                    <a:bodyPr/>
                    <a:lstStyle/>
                    <a:p>
                      <a:pPr marL="0" marR="0" lvl="0" indent="0" algn="l" rtl="0">
                        <a:lnSpc>
                          <a:spcPct val="100000"/>
                        </a:lnSpc>
                        <a:spcBef>
                          <a:spcPts val="0"/>
                        </a:spcBef>
                        <a:spcAft>
                          <a:spcPts val="0"/>
                        </a:spcAft>
                        <a:buClr>
                          <a:schemeClr val="dk1"/>
                        </a:buClr>
                        <a:buSzPts val="1400"/>
                        <a:buFont typeface="Arial"/>
                        <a:buNone/>
                      </a:pPr>
                      <a:r>
                        <a:rPr lang="en-US" sz="1400" b="0" dirty="0">
                          <a:solidFill>
                            <a:schemeClr val="dk1"/>
                          </a:solidFill>
                          <a:latin typeface="Meiryo UI" panose="020B0604030504040204" pitchFamily="50" charset="-128"/>
                          <a:ea typeface="Meiryo UI" panose="020B0604030504040204" pitchFamily="50" charset="-128"/>
                          <a:cs typeface="Arial"/>
                          <a:sym typeface="Arial"/>
                        </a:rPr>
                        <a:t>CPU</a:t>
                      </a:r>
                      <a:endParaRPr sz="1400" b="0" dirty="0">
                        <a:solidFill>
                          <a:schemeClr val="dk1"/>
                        </a:solidFill>
                        <a:latin typeface="Meiryo UI" panose="020B0604030504040204" pitchFamily="50" charset="-128"/>
                        <a:ea typeface="Meiryo UI" panose="020B0604030504040204" pitchFamily="50" charset="-128"/>
                        <a:cs typeface="Arial"/>
                        <a:sym typeface="Arial"/>
                      </a:endParaRPr>
                    </a:p>
                  </a:txBody>
                  <a:tcPr marL="144000" marR="91450" marT="45725" marB="45725" anchor="ctr">
                    <a:lnL w="9525" cap="flat" cmpd="sng">
                      <a:solidFill>
                        <a:srgbClr val="000000">
                          <a:alpha val="0"/>
                        </a:srgbClr>
                      </a:solidFill>
                      <a:prstDash val="solid"/>
                      <a:round/>
                      <a:headEnd type="none" w="sm" len="sm"/>
                      <a:tailEnd type="none" w="sm" len="sm"/>
                    </a:lnL>
                    <a:lnR w="12700" cap="flat" cmpd="sng">
                      <a:solidFill>
                        <a:schemeClr val="lt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6E6E6">
                        <a:alpha val="89803"/>
                      </a:srgbClr>
                    </a:solidFill>
                  </a:tcPr>
                </a:tc>
                <a:tc>
                  <a:txBody>
                    <a:bodyPr/>
                    <a:lstStyle/>
                    <a:p>
                      <a:pPr marL="0" marR="0" lvl="0" indent="0" algn="l" rtl="0">
                        <a:lnSpc>
                          <a:spcPct val="100000"/>
                        </a:lnSpc>
                        <a:spcBef>
                          <a:spcPts val="0"/>
                        </a:spcBef>
                        <a:spcAft>
                          <a:spcPts val="0"/>
                        </a:spcAft>
                        <a:buNone/>
                      </a:pPr>
                      <a:r>
                        <a:rPr lang="en-US" sz="1200" dirty="0">
                          <a:latin typeface="Meiryo UI" panose="020B0604030504040204" pitchFamily="50" charset="-128"/>
                          <a:ea typeface="Meiryo UI" panose="020B0604030504040204" pitchFamily="50" charset="-128"/>
                          <a:cs typeface="Arial"/>
                          <a:sym typeface="Arial"/>
                        </a:rPr>
                        <a:t>Intel® Celeron® J1900 </a:t>
                      </a:r>
                      <a:r>
                        <a:rPr lang="en-US" sz="1200" dirty="0" smtClean="0">
                          <a:latin typeface="Meiryo UI" panose="020B0604030504040204" pitchFamily="50" charset="-128"/>
                          <a:ea typeface="Meiryo UI" panose="020B0604030504040204" pitchFamily="50" charset="-128"/>
                          <a:cs typeface="Arial"/>
                          <a:sym typeface="Arial"/>
                        </a:rPr>
                        <a:t>4</a:t>
                      </a:r>
                      <a:r>
                        <a:rPr lang="ja-JP" altLang="en-US" sz="1200" dirty="0" smtClean="0">
                          <a:latin typeface="Meiryo UI" panose="020B0604030504040204" pitchFamily="50" charset="-128"/>
                          <a:ea typeface="Meiryo UI" panose="020B0604030504040204" pitchFamily="50" charset="-128"/>
                          <a:cs typeface="Arial"/>
                          <a:sym typeface="Arial"/>
                        </a:rPr>
                        <a:t>コア</a:t>
                      </a:r>
                      <a:r>
                        <a:rPr lang="en-US" sz="1200" dirty="0" smtClean="0">
                          <a:latin typeface="Meiryo UI" panose="020B0604030504040204" pitchFamily="50" charset="-128"/>
                          <a:ea typeface="Meiryo UI" panose="020B0604030504040204" pitchFamily="50" charset="-128"/>
                          <a:cs typeface="Arial"/>
                          <a:sym typeface="Arial"/>
                        </a:rPr>
                        <a:t>/4</a:t>
                      </a:r>
                      <a:r>
                        <a:rPr lang="ja-JP" altLang="en-US" sz="1200" dirty="0" smtClean="0">
                          <a:latin typeface="Meiryo UI" panose="020B0604030504040204" pitchFamily="50" charset="-128"/>
                          <a:ea typeface="Meiryo UI" panose="020B0604030504040204" pitchFamily="50" charset="-128"/>
                          <a:cs typeface="Arial"/>
                          <a:sym typeface="Arial"/>
                        </a:rPr>
                        <a:t>スレッドプロセッサ、最大バースト</a:t>
                      </a:r>
                      <a:r>
                        <a:rPr lang="en-US" sz="1200" dirty="0" smtClean="0">
                          <a:latin typeface="Meiryo UI" panose="020B0604030504040204" pitchFamily="50" charset="-128"/>
                          <a:ea typeface="Meiryo UI" panose="020B0604030504040204" pitchFamily="50" charset="-128"/>
                          <a:cs typeface="Arial"/>
                          <a:sym typeface="Arial"/>
                        </a:rPr>
                        <a:t>2.42 </a:t>
                      </a:r>
                      <a:r>
                        <a:rPr lang="en-US" sz="1200" dirty="0">
                          <a:latin typeface="Meiryo UI" panose="020B0604030504040204" pitchFamily="50" charset="-128"/>
                          <a:ea typeface="Meiryo UI" panose="020B0604030504040204" pitchFamily="50" charset="-128"/>
                          <a:cs typeface="Arial"/>
                          <a:sym typeface="Arial"/>
                        </a:rPr>
                        <a:t>GHz</a:t>
                      </a:r>
                      <a:endParaRPr sz="1200" dirty="0">
                        <a:latin typeface="Meiryo UI" panose="020B0604030504040204" pitchFamily="50" charset="-128"/>
                        <a:ea typeface="Meiryo UI" panose="020B0604030504040204" pitchFamily="50" charset="-128"/>
                        <a:cs typeface="Arial"/>
                        <a:sym typeface="Arial"/>
                      </a:endParaRPr>
                    </a:p>
                  </a:txBody>
                  <a:tcPr marL="91450" marR="91450" marT="108000"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6E6E6">
                        <a:alpha val="89803"/>
                      </a:srgbClr>
                    </a:solidFill>
                  </a:tcPr>
                </a:tc>
                <a:tc>
                  <a:txBody>
                    <a:bodyPr/>
                    <a:lstStyle/>
                    <a:p>
                      <a:pPr marL="0" marR="0" lvl="0" indent="0" algn="l" rtl="0">
                        <a:lnSpc>
                          <a:spcPct val="100000"/>
                        </a:lnSpc>
                        <a:spcBef>
                          <a:spcPts val="0"/>
                        </a:spcBef>
                        <a:spcAft>
                          <a:spcPts val="0"/>
                        </a:spcAft>
                        <a:buNone/>
                      </a:pPr>
                      <a:r>
                        <a:rPr lang="en-US" sz="1200" dirty="0">
                          <a:latin typeface="Meiryo UI" panose="020B0604030504040204" pitchFamily="50" charset="-128"/>
                          <a:ea typeface="Meiryo UI" panose="020B0604030504040204" pitchFamily="50" charset="-128"/>
                          <a:cs typeface="Arial"/>
                          <a:sym typeface="Arial"/>
                        </a:rPr>
                        <a:t>Intel® Celeron® J6412 </a:t>
                      </a:r>
                      <a:r>
                        <a:rPr lang="en-US" sz="1200" dirty="0" smtClean="0">
                          <a:latin typeface="Meiryo UI" panose="020B0604030504040204" pitchFamily="50" charset="-128"/>
                          <a:ea typeface="Meiryo UI" panose="020B0604030504040204" pitchFamily="50" charset="-128"/>
                          <a:cs typeface="Arial"/>
                          <a:sym typeface="Arial"/>
                        </a:rPr>
                        <a:t>4</a:t>
                      </a:r>
                      <a:r>
                        <a:rPr lang="ja-JP" altLang="en-US" sz="1200" dirty="0" smtClean="0">
                          <a:latin typeface="Meiryo UI" panose="020B0604030504040204" pitchFamily="50" charset="-128"/>
                          <a:ea typeface="Meiryo UI" panose="020B0604030504040204" pitchFamily="50" charset="-128"/>
                          <a:cs typeface="Arial"/>
                          <a:sym typeface="Arial"/>
                        </a:rPr>
                        <a:t>コア</a:t>
                      </a:r>
                      <a:r>
                        <a:rPr lang="en-US" sz="1200" dirty="0" smtClean="0">
                          <a:latin typeface="Meiryo UI" panose="020B0604030504040204" pitchFamily="50" charset="-128"/>
                          <a:ea typeface="Meiryo UI" panose="020B0604030504040204" pitchFamily="50" charset="-128"/>
                          <a:cs typeface="Arial"/>
                          <a:sym typeface="Arial"/>
                        </a:rPr>
                        <a:t>/4</a:t>
                      </a:r>
                      <a:r>
                        <a:rPr lang="ja-JP" altLang="en-US" sz="1200" dirty="0" smtClean="0">
                          <a:latin typeface="Meiryo UI" panose="020B0604030504040204" pitchFamily="50" charset="-128"/>
                          <a:ea typeface="Meiryo UI" panose="020B0604030504040204" pitchFamily="50" charset="-128"/>
                          <a:cs typeface="Arial"/>
                          <a:sym typeface="Arial"/>
                        </a:rPr>
                        <a:t>スレッドプロセッサ、</a:t>
                      </a:r>
                      <a:r>
                        <a:rPr lang="ja-JP" altLang="en-US" sz="1200" dirty="0" smtClean="0">
                          <a:solidFill>
                            <a:srgbClr val="FE4402"/>
                          </a:solidFill>
                          <a:latin typeface="Meiryo UI" panose="020B0604030504040204" pitchFamily="50" charset="-128"/>
                          <a:ea typeface="Meiryo UI" panose="020B0604030504040204" pitchFamily="50" charset="-128"/>
                          <a:cs typeface="Arial"/>
                          <a:sym typeface="Arial"/>
                        </a:rPr>
                        <a:t>最大バースト</a:t>
                      </a:r>
                      <a:r>
                        <a:rPr lang="en-US" sz="1200" dirty="0" smtClean="0">
                          <a:solidFill>
                            <a:srgbClr val="FE4402"/>
                          </a:solidFill>
                          <a:latin typeface="Meiryo UI" panose="020B0604030504040204" pitchFamily="50" charset="-128"/>
                          <a:ea typeface="Meiryo UI" panose="020B0604030504040204" pitchFamily="50" charset="-128"/>
                          <a:cs typeface="Arial"/>
                          <a:sym typeface="Arial"/>
                        </a:rPr>
                        <a:t>2.6 </a:t>
                      </a:r>
                      <a:r>
                        <a:rPr lang="en-US" sz="1200" dirty="0">
                          <a:solidFill>
                            <a:srgbClr val="FE4402"/>
                          </a:solidFill>
                          <a:latin typeface="Meiryo UI" panose="020B0604030504040204" pitchFamily="50" charset="-128"/>
                          <a:ea typeface="Meiryo UI" panose="020B0604030504040204" pitchFamily="50" charset="-128"/>
                          <a:cs typeface="Arial"/>
                          <a:sym typeface="Arial"/>
                        </a:rPr>
                        <a:t>GHz</a:t>
                      </a:r>
                      <a:endParaRPr sz="1200" dirty="0">
                        <a:solidFill>
                          <a:srgbClr val="FE4402"/>
                        </a:solidFill>
                        <a:latin typeface="Meiryo UI" panose="020B0604030504040204" pitchFamily="50" charset="-128"/>
                        <a:ea typeface="Meiryo UI" panose="020B0604030504040204" pitchFamily="50" charset="-128"/>
                        <a:cs typeface="Arial"/>
                        <a:sym typeface="Arial"/>
                      </a:endParaRPr>
                    </a:p>
                  </a:txBody>
                  <a:tcPr marL="91450" marR="91450" marT="108000"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6E6E6">
                        <a:alpha val="89803"/>
                      </a:srgbClr>
                    </a:solidFill>
                  </a:tcPr>
                </a:tc>
                <a:tc>
                  <a:txBody>
                    <a:bodyPr/>
                    <a:lstStyle/>
                    <a:p>
                      <a:pPr marL="0" marR="0" lvl="0" indent="0" algn="l" rtl="0">
                        <a:lnSpc>
                          <a:spcPct val="100000"/>
                        </a:lnSpc>
                        <a:spcBef>
                          <a:spcPts val="0"/>
                        </a:spcBef>
                        <a:spcAft>
                          <a:spcPts val="0"/>
                        </a:spcAft>
                        <a:buNone/>
                      </a:pPr>
                      <a:r>
                        <a:rPr lang="en-US" sz="1200" dirty="0">
                          <a:latin typeface="Meiryo UI" panose="020B0604030504040204" pitchFamily="50" charset="-128"/>
                          <a:ea typeface="Meiryo UI" panose="020B0604030504040204" pitchFamily="50" charset="-128"/>
                          <a:cs typeface="Arial"/>
                          <a:sym typeface="Arial"/>
                        </a:rPr>
                        <a:t>Intel® Celeron® J1900 </a:t>
                      </a:r>
                      <a:r>
                        <a:rPr lang="en-US" sz="1200" dirty="0" smtClean="0">
                          <a:latin typeface="Meiryo UI" panose="020B0604030504040204" pitchFamily="50" charset="-128"/>
                          <a:ea typeface="Meiryo UI" panose="020B0604030504040204" pitchFamily="50" charset="-128"/>
                          <a:cs typeface="Arial"/>
                          <a:sym typeface="Arial"/>
                        </a:rPr>
                        <a:t>4</a:t>
                      </a:r>
                      <a:r>
                        <a:rPr lang="ja-JP" altLang="en-US" sz="1200" dirty="0" smtClean="0">
                          <a:latin typeface="Meiryo UI" panose="020B0604030504040204" pitchFamily="50" charset="-128"/>
                          <a:ea typeface="Meiryo UI" panose="020B0604030504040204" pitchFamily="50" charset="-128"/>
                          <a:cs typeface="Arial"/>
                          <a:sym typeface="Arial"/>
                        </a:rPr>
                        <a:t>コア</a:t>
                      </a:r>
                      <a:r>
                        <a:rPr lang="en-US" sz="1200" dirty="0" smtClean="0">
                          <a:latin typeface="Meiryo UI" panose="020B0604030504040204" pitchFamily="50" charset="-128"/>
                          <a:ea typeface="Meiryo UI" panose="020B0604030504040204" pitchFamily="50" charset="-128"/>
                          <a:cs typeface="Arial"/>
                          <a:sym typeface="Arial"/>
                        </a:rPr>
                        <a:t>/4</a:t>
                      </a:r>
                      <a:r>
                        <a:rPr lang="ja-JP" altLang="en-US" sz="1200" dirty="0" smtClean="0">
                          <a:latin typeface="Meiryo UI" panose="020B0604030504040204" pitchFamily="50" charset="-128"/>
                          <a:ea typeface="Meiryo UI" panose="020B0604030504040204" pitchFamily="50" charset="-128"/>
                          <a:cs typeface="Arial"/>
                          <a:sym typeface="Arial"/>
                        </a:rPr>
                        <a:t>スレッドプロセッサ、最大バースト</a:t>
                      </a:r>
                      <a:r>
                        <a:rPr lang="en-US" sz="1200" dirty="0" smtClean="0">
                          <a:latin typeface="Meiryo UI" panose="020B0604030504040204" pitchFamily="50" charset="-128"/>
                          <a:ea typeface="Meiryo UI" panose="020B0604030504040204" pitchFamily="50" charset="-128"/>
                          <a:cs typeface="Arial"/>
                          <a:sym typeface="Arial"/>
                        </a:rPr>
                        <a:t>2.42 </a:t>
                      </a:r>
                      <a:r>
                        <a:rPr lang="en-US" sz="1200" dirty="0">
                          <a:latin typeface="Meiryo UI" panose="020B0604030504040204" pitchFamily="50" charset="-128"/>
                          <a:ea typeface="Meiryo UI" panose="020B0604030504040204" pitchFamily="50" charset="-128"/>
                          <a:cs typeface="Arial"/>
                          <a:sym typeface="Arial"/>
                        </a:rPr>
                        <a:t>GHz</a:t>
                      </a:r>
                      <a:endParaRPr sz="1200" dirty="0">
                        <a:latin typeface="Meiryo UI" panose="020B0604030504040204" pitchFamily="50" charset="-128"/>
                        <a:ea typeface="Meiryo UI" panose="020B0604030504040204" pitchFamily="50" charset="-128"/>
                        <a:cs typeface="Arial"/>
                        <a:sym typeface="Arial"/>
                      </a:endParaRPr>
                    </a:p>
                  </a:txBody>
                  <a:tcPr marL="91450" marR="91450" marT="108000"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6E6E6">
                        <a:alpha val="89803"/>
                      </a:srgbClr>
                    </a:solidFill>
                  </a:tcPr>
                </a:tc>
                <a:tc>
                  <a:txBody>
                    <a:bodyPr/>
                    <a:lstStyle/>
                    <a:p>
                      <a:pPr marL="0" marR="0" lvl="0" indent="0" algn="l" rtl="0">
                        <a:lnSpc>
                          <a:spcPct val="100000"/>
                        </a:lnSpc>
                        <a:spcBef>
                          <a:spcPts val="0"/>
                        </a:spcBef>
                        <a:spcAft>
                          <a:spcPts val="0"/>
                        </a:spcAft>
                        <a:buNone/>
                      </a:pPr>
                      <a:r>
                        <a:rPr lang="en-US" sz="1200" dirty="0">
                          <a:latin typeface="Meiryo UI" panose="020B0604030504040204" pitchFamily="50" charset="-128"/>
                          <a:ea typeface="Meiryo UI" panose="020B0604030504040204" pitchFamily="50" charset="-128"/>
                          <a:cs typeface="Arial"/>
                          <a:sym typeface="Arial"/>
                        </a:rPr>
                        <a:t>Intel® Celeron® J6412 </a:t>
                      </a:r>
                      <a:r>
                        <a:rPr lang="en-US" sz="1200" dirty="0" smtClean="0">
                          <a:latin typeface="Meiryo UI" panose="020B0604030504040204" pitchFamily="50" charset="-128"/>
                          <a:ea typeface="Meiryo UI" panose="020B0604030504040204" pitchFamily="50" charset="-128"/>
                          <a:cs typeface="Arial"/>
                          <a:sym typeface="Arial"/>
                        </a:rPr>
                        <a:t>4</a:t>
                      </a:r>
                      <a:r>
                        <a:rPr lang="ja-JP" altLang="en-US" sz="1200" dirty="0" smtClean="0">
                          <a:latin typeface="Meiryo UI" panose="020B0604030504040204" pitchFamily="50" charset="-128"/>
                          <a:ea typeface="Meiryo UI" panose="020B0604030504040204" pitchFamily="50" charset="-128"/>
                          <a:cs typeface="Arial"/>
                          <a:sym typeface="Arial"/>
                        </a:rPr>
                        <a:t>コア</a:t>
                      </a:r>
                      <a:r>
                        <a:rPr lang="en-US" sz="1200" dirty="0" smtClean="0">
                          <a:latin typeface="Meiryo UI" panose="020B0604030504040204" pitchFamily="50" charset="-128"/>
                          <a:ea typeface="Meiryo UI" panose="020B0604030504040204" pitchFamily="50" charset="-128"/>
                          <a:cs typeface="Arial"/>
                          <a:sym typeface="Arial"/>
                        </a:rPr>
                        <a:t>/4</a:t>
                      </a:r>
                      <a:r>
                        <a:rPr lang="ja-JP" altLang="en-US" sz="1200" dirty="0" smtClean="0">
                          <a:latin typeface="Meiryo UI" panose="020B0604030504040204" pitchFamily="50" charset="-128"/>
                          <a:ea typeface="Meiryo UI" panose="020B0604030504040204" pitchFamily="50" charset="-128"/>
                          <a:cs typeface="Arial"/>
                          <a:sym typeface="Arial"/>
                        </a:rPr>
                        <a:t>スレッドプロセッサ、</a:t>
                      </a:r>
                      <a:r>
                        <a:rPr lang="ja-JP" altLang="en-US" sz="1200" dirty="0" smtClean="0">
                          <a:solidFill>
                            <a:srgbClr val="FE4402"/>
                          </a:solidFill>
                          <a:latin typeface="Meiryo UI" panose="020B0604030504040204" pitchFamily="50" charset="-128"/>
                          <a:ea typeface="Meiryo UI" panose="020B0604030504040204" pitchFamily="50" charset="-128"/>
                          <a:cs typeface="Arial"/>
                          <a:sym typeface="Arial"/>
                        </a:rPr>
                        <a:t>最大バースト</a:t>
                      </a:r>
                      <a:r>
                        <a:rPr lang="en-US" sz="1200" dirty="0" smtClean="0">
                          <a:solidFill>
                            <a:srgbClr val="FE4402"/>
                          </a:solidFill>
                          <a:latin typeface="Meiryo UI" panose="020B0604030504040204" pitchFamily="50" charset="-128"/>
                          <a:ea typeface="Meiryo UI" panose="020B0604030504040204" pitchFamily="50" charset="-128"/>
                          <a:cs typeface="Arial"/>
                          <a:sym typeface="Arial"/>
                        </a:rPr>
                        <a:t>2.6 </a:t>
                      </a:r>
                      <a:r>
                        <a:rPr lang="en-US" sz="1200" dirty="0">
                          <a:solidFill>
                            <a:srgbClr val="FE4402"/>
                          </a:solidFill>
                          <a:latin typeface="Meiryo UI" panose="020B0604030504040204" pitchFamily="50" charset="-128"/>
                          <a:ea typeface="Meiryo UI" panose="020B0604030504040204" pitchFamily="50" charset="-128"/>
                          <a:cs typeface="Arial"/>
                          <a:sym typeface="Arial"/>
                        </a:rPr>
                        <a:t>GHz</a:t>
                      </a:r>
                      <a:endParaRPr sz="1200" dirty="0">
                        <a:solidFill>
                          <a:srgbClr val="FE4402"/>
                        </a:solidFill>
                        <a:latin typeface="Meiryo UI" panose="020B0604030504040204" pitchFamily="50" charset="-128"/>
                        <a:ea typeface="Meiryo UI" panose="020B0604030504040204" pitchFamily="50" charset="-128"/>
                        <a:cs typeface="Arial"/>
                        <a:sym typeface="Arial"/>
                      </a:endParaRPr>
                    </a:p>
                  </a:txBody>
                  <a:tcPr marL="91450" marR="91450" marT="108000"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6E6E6">
                        <a:alpha val="89803"/>
                      </a:srgbClr>
                    </a:solidFill>
                  </a:tcPr>
                </a:tc>
                <a:extLst>
                  <a:ext uri="{0D108BD9-81ED-4DB2-BD59-A6C34878D82A}">
                    <a16:rowId xmlns:a16="http://schemas.microsoft.com/office/drawing/2014/main" val="10002"/>
                  </a:ext>
                </a:extLst>
              </a:tr>
              <a:tr h="337925">
                <a:tc>
                  <a:txBody>
                    <a:bodyPr/>
                    <a:lstStyle/>
                    <a:p>
                      <a:pPr marL="0" marR="0" lvl="0" indent="0" algn="l" rtl="0">
                        <a:lnSpc>
                          <a:spcPct val="100000"/>
                        </a:lnSpc>
                        <a:spcBef>
                          <a:spcPts val="0"/>
                        </a:spcBef>
                        <a:spcAft>
                          <a:spcPts val="0"/>
                        </a:spcAft>
                        <a:buClr>
                          <a:schemeClr val="dk1"/>
                        </a:buClr>
                        <a:buSzPts val="1400"/>
                        <a:buFont typeface="Arial"/>
                        <a:buNone/>
                      </a:pPr>
                      <a:r>
                        <a:rPr lang="en-US" sz="1400" b="0" dirty="0">
                          <a:solidFill>
                            <a:schemeClr val="dk1"/>
                          </a:solidFill>
                          <a:latin typeface="Meiryo UI" panose="020B0604030504040204" pitchFamily="50" charset="-128"/>
                          <a:ea typeface="Meiryo UI" panose="020B0604030504040204" pitchFamily="50" charset="-128"/>
                          <a:cs typeface="Arial"/>
                          <a:sym typeface="Arial"/>
                        </a:rPr>
                        <a:t>O.S.</a:t>
                      </a:r>
                      <a:endParaRPr sz="1400" b="0" dirty="0">
                        <a:solidFill>
                          <a:schemeClr val="dk1"/>
                        </a:solidFill>
                        <a:latin typeface="Meiryo UI" panose="020B0604030504040204" pitchFamily="50" charset="-128"/>
                        <a:ea typeface="Meiryo UI" panose="020B0604030504040204" pitchFamily="50" charset="-128"/>
                        <a:cs typeface="Arial"/>
                        <a:sym typeface="Arial"/>
                      </a:endParaRPr>
                    </a:p>
                  </a:txBody>
                  <a:tcPr marL="144000" marR="91450" marT="45725" marB="45725" anchor="ctr">
                    <a:lnL w="9525" cap="flat" cmpd="sng">
                      <a:solidFill>
                        <a:srgbClr val="000000">
                          <a:alpha val="0"/>
                        </a:srgbClr>
                      </a:solidFill>
                      <a:prstDash val="solid"/>
                      <a:round/>
                      <a:headEnd type="none" w="sm" len="sm"/>
                      <a:tailEnd type="none" w="sm" len="sm"/>
                    </a:lnL>
                    <a:lnR w="12700" cap="flat" cmpd="sng">
                      <a:solidFill>
                        <a:schemeClr val="lt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0CECE">
                        <a:alpha val="74901"/>
                      </a:srgbClr>
                    </a:solidFill>
                  </a:tcPr>
                </a:tc>
                <a:tc>
                  <a:txBody>
                    <a:bodyPr/>
                    <a:lstStyle/>
                    <a:p>
                      <a:pPr marL="0" marR="0" lvl="0" indent="0" algn="l" rtl="0">
                        <a:lnSpc>
                          <a:spcPct val="100000"/>
                        </a:lnSpc>
                        <a:spcBef>
                          <a:spcPts val="0"/>
                        </a:spcBef>
                        <a:spcAft>
                          <a:spcPts val="0"/>
                        </a:spcAft>
                        <a:buNone/>
                      </a:pPr>
                      <a:r>
                        <a:rPr lang="en-US" sz="1200" b="0" i="0" dirty="0">
                          <a:solidFill>
                            <a:schemeClr val="dk1"/>
                          </a:solidFill>
                          <a:latin typeface="Meiryo UI" panose="020B0604030504040204" pitchFamily="50" charset="-128"/>
                          <a:ea typeface="Meiryo UI" panose="020B0604030504040204" pitchFamily="50" charset="-128"/>
                          <a:cs typeface="Arial"/>
                          <a:sym typeface="Arial"/>
                        </a:rPr>
                        <a:t>QTS</a:t>
                      </a:r>
                      <a:endParaRPr sz="1200" dirty="0">
                        <a:solidFill>
                          <a:schemeClr val="dk1"/>
                        </a:solidFill>
                        <a:latin typeface="Meiryo UI" panose="020B0604030504040204" pitchFamily="50" charset="-128"/>
                        <a:ea typeface="Meiryo UI" panose="020B0604030504040204" pitchFamily="50" charset="-128"/>
                        <a:cs typeface="Arial"/>
                        <a:sym typeface="Arial"/>
                      </a:endParaRPr>
                    </a:p>
                  </a:txBody>
                  <a:tcPr marL="91450" marR="91450" marT="108000"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0CECE">
                        <a:alpha val="74901"/>
                      </a:srgbClr>
                    </a:solidFill>
                  </a:tcPr>
                </a:tc>
                <a:tc>
                  <a:txBody>
                    <a:bodyPr/>
                    <a:lstStyle/>
                    <a:p>
                      <a:pPr marL="0" marR="0" lvl="0" indent="0" algn="l" rtl="0">
                        <a:lnSpc>
                          <a:spcPct val="100000"/>
                        </a:lnSpc>
                        <a:spcBef>
                          <a:spcPts val="0"/>
                        </a:spcBef>
                        <a:spcAft>
                          <a:spcPts val="0"/>
                        </a:spcAft>
                        <a:buNone/>
                      </a:pPr>
                      <a:r>
                        <a:rPr lang="en-US" sz="1200" dirty="0">
                          <a:solidFill>
                            <a:schemeClr val="dk1"/>
                          </a:solidFill>
                          <a:latin typeface="Meiryo UI" panose="020B0604030504040204" pitchFamily="50" charset="-128"/>
                          <a:ea typeface="Meiryo UI" panose="020B0604030504040204" pitchFamily="50" charset="-128"/>
                          <a:cs typeface="Arial"/>
                          <a:sym typeface="Arial"/>
                        </a:rPr>
                        <a:t>QTS </a:t>
                      </a:r>
                      <a:endParaRPr sz="1200" dirty="0">
                        <a:solidFill>
                          <a:schemeClr val="dk1"/>
                        </a:solidFill>
                        <a:latin typeface="Meiryo UI" panose="020B0604030504040204" pitchFamily="50" charset="-128"/>
                        <a:ea typeface="Meiryo UI" panose="020B0604030504040204" pitchFamily="50" charset="-128"/>
                        <a:cs typeface="Arial"/>
                        <a:sym typeface="Arial"/>
                      </a:endParaRPr>
                    </a:p>
                  </a:txBody>
                  <a:tcPr marL="91450" marR="91450" marT="108000"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0CECE">
                        <a:alpha val="74901"/>
                      </a:srgbClr>
                    </a:solidFill>
                  </a:tcPr>
                </a:tc>
                <a:tc>
                  <a:txBody>
                    <a:bodyPr/>
                    <a:lstStyle/>
                    <a:p>
                      <a:pPr marL="0" marR="0" lvl="0" indent="0" algn="l" rtl="0">
                        <a:lnSpc>
                          <a:spcPct val="100000"/>
                        </a:lnSpc>
                        <a:spcBef>
                          <a:spcPts val="0"/>
                        </a:spcBef>
                        <a:spcAft>
                          <a:spcPts val="0"/>
                        </a:spcAft>
                        <a:buNone/>
                      </a:pPr>
                      <a:r>
                        <a:rPr lang="en-US" sz="1200" b="0" i="0" dirty="0">
                          <a:solidFill>
                            <a:schemeClr val="dk1"/>
                          </a:solidFill>
                          <a:latin typeface="Meiryo UI" panose="020B0604030504040204" pitchFamily="50" charset="-128"/>
                          <a:ea typeface="Meiryo UI" panose="020B0604030504040204" pitchFamily="50" charset="-128"/>
                          <a:cs typeface="Arial"/>
                          <a:sym typeface="Arial"/>
                        </a:rPr>
                        <a:t>QTS</a:t>
                      </a:r>
                      <a:endParaRPr sz="1200" dirty="0">
                        <a:solidFill>
                          <a:schemeClr val="dk1"/>
                        </a:solidFill>
                        <a:latin typeface="Meiryo UI" panose="020B0604030504040204" pitchFamily="50" charset="-128"/>
                        <a:ea typeface="Meiryo UI" panose="020B0604030504040204" pitchFamily="50" charset="-128"/>
                        <a:cs typeface="Arial"/>
                        <a:sym typeface="Arial"/>
                      </a:endParaRPr>
                    </a:p>
                  </a:txBody>
                  <a:tcPr marL="91450" marR="91450" marT="108000"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0CECE">
                        <a:alpha val="74901"/>
                      </a:srgbClr>
                    </a:solidFill>
                  </a:tcPr>
                </a:tc>
                <a:tc>
                  <a:txBody>
                    <a:bodyPr/>
                    <a:lstStyle/>
                    <a:p>
                      <a:pPr marL="0" marR="0" lvl="0" indent="0" algn="l" rtl="0">
                        <a:lnSpc>
                          <a:spcPct val="100000"/>
                        </a:lnSpc>
                        <a:spcBef>
                          <a:spcPts val="0"/>
                        </a:spcBef>
                        <a:spcAft>
                          <a:spcPts val="0"/>
                        </a:spcAft>
                        <a:buClr>
                          <a:schemeClr val="dk1"/>
                        </a:buClr>
                        <a:buSzPts val="1200"/>
                        <a:buFont typeface="Arial"/>
                        <a:buNone/>
                      </a:pPr>
                      <a:r>
                        <a:rPr lang="en-US" sz="1200" dirty="0">
                          <a:solidFill>
                            <a:schemeClr val="dk1"/>
                          </a:solidFill>
                          <a:latin typeface="Meiryo UI" panose="020B0604030504040204" pitchFamily="50" charset="-128"/>
                          <a:ea typeface="Meiryo UI" panose="020B0604030504040204" pitchFamily="50" charset="-128"/>
                          <a:cs typeface="Arial"/>
                          <a:sym typeface="Arial"/>
                        </a:rPr>
                        <a:t>QTS </a:t>
                      </a:r>
                      <a:endParaRPr sz="1200" dirty="0">
                        <a:solidFill>
                          <a:schemeClr val="dk1"/>
                        </a:solidFill>
                        <a:latin typeface="Meiryo UI" panose="020B0604030504040204" pitchFamily="50" charset="-128"/>
                        <a:ea typeface="Meiryo UI" panose="020B0604030504040204" pitchFamily="50" charset="-128"/>
                        <a:cs typeface="Arial"/>
                        <a:sym typeface="Arial"/>
                      </a:endParaRPr>
                    </a:p>
                  </a:txBody>
                  <a:tcPr marL="91450" marR="91450" marT="108000"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0CECE">
                        <a:alpha val="74901"/>
                      </a:srgbClr>
                    </a:solidFill>
                  </a:tcPr>
                </a:tc>
                <a:extLst>
                  <a:ext uri="{0D108BD9-81ED-4DB2-BD59-A6C34878D82A}">
                    <a16:rowId xmlns:a16="http://schemas.microsoft.com/office/drawing/2014/main" val="10003"/>
                  </a:ext>
                </a:extLst>
              </a:tr>
              <a:tr h="627225">
                <a:tc>
                  <a:txBody>
                    <a:bodyPr/>
                    <a:lstStyle/>
                    <a:p>
                      <a:pPr marL="0" marR="0" lvl="0" indent="0" algn="l" rtl="0">
                        <a:lnSpc>
                          <a:spcPct val="100000"/>
                        </a:lnSpc>
                        <a:spcBef>
                          <a:spcPts val="0"/>
                        </a:spcBef>
                        <a:spcAft>
                          <a:spcPts val="0"/>
                        </a:spcAft>
                        <a:buClr>
                          <a:schemeClr val="dk1"/>
                        </a:buClr>
                        <a:buSzPts val="1400"/>
                        <a:buFont typeface="Arial"/>
                        <a:buNone/>
                      </a:pPr>
                      <a:r>
                        <a:rPr lang="ja-JP" altLang="en-US" sz="1400" b="0" i="0" dirty="0" smtClean="0">
                          <a:solidFill>
                            <a:schemeClr val="dk1"/>
                          </a:solidFill>
                          <a:latin typeface="Meiryo UI" panose="020B0604030504040204" pitchFamily="50" charset="-128"/>
                          <a:ea typeface="Meiryo UI" panose="020B0604030504040204" pitchFamily="50" charset="-128"/>
                          <a:cs typeface="Arial"/>
                          <a:sym typeface="Arial"/>
                        </a:rPr>
                        <a:t>メモリ</a:t>
                      </a:r>
                      <a:endParaRPr sz="1400" b="0" dirty="0">
                        <a:solidFill>
                          <a:schemeClr val="dk1"/>
                        </a:solidFill>
                        <a:latin typeface="Meiryo UI" panose="020B0604030504040204" pitchFamily="50" charset="-128"/>
                        <a:ea typeface="Meiryo UI" panose="020B0604030504040204" pitchFamily="50" charset="-128"/>
                        <a:cs typeface="Arial"/>
                        <a:sym typeface="Arial"/>
                      </a:endParaRPr>
                    </a:p>
                  </a:txBody>
                  <a:tcPr marL="144000" marR="91450" marT="45725" marB="45725" anchor="ctr">
                    <a:lnL w="9525" cap="flat" cmpd="sng">
                      <a:solidFill>
                        <a:srgbClr val="000000">
                          <a:alpha val="0"/>
                        </a:srgbClr>
                      </a:solidFill>
                      <a:prstDash val="solid"/>
                      <a:round/>
                      <a:headEnd type="none" w="sm" len="sm"/>
                      <a:tailEnd type="none" w="sm" len="sm"/>
                    </a:lnL>
                    <a:lnR w="12700" cap="flat" cmpd="sng">
                      <a:solidFill>
                        <a:schemeClr val="lt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6E6E6">
                        <a:alpha val="89803"/>
                      </a:srgbClr>
                    </a:solidFill>
                  </a:tcPr>
                </a:tc>
                <a:tc>
                  <a:txBody>
                    <a:bodyPr/>
                    <a:lstStyle/>
                    <a:p>
                      <a:pPr marL="0" marR="0" lvl="0" indent="0" algn="l" rtl="0">
                        <a:lnSpc>
                          <a:spcPct val="100000"/>
                        </a:lnSpc>
                        <a:spcBef>
                          <a:spcPts val="0"/>
                        </a:spcBef>
                        <a:spcAft>
                          <a:spcPts val="0"/>
                        </a:spcAft>
                        <a:buNone/>
                      </a:pPr>
                      <a:r>
                        <a:rPr lang="en-US" sz="1200" b="0" i="0" dirty="0">
                          <a:solidFill>
                            <a:schemeClr val="dk1"/>
                          </a:solidFill>
                          <a:latin typeface="Meiryo UI" panose="020B0604030504040204" pitchFamily="50" charset="-128"/>
                          <a:ea typeface="Meiryo UI" panose="020B0604030504040204" pitchFamily="50" charset="-128"/>
                          <a:cs typeface="Arial"/>
                          <a:sym typeface="Arial"/>
                        </a:rPr>
                        <a:t> </a:t>
                      </a:r>
                      <a:r>
                        <a:rPr lang="ja-JP" altLang="en-US" sz="1200" b="0" i="0" dirty="0" smtClean="0">
                          <a:solidFill>
                            <a:schemeClr val="dk1"/>
                          </a:solidFill>
                          <a:latin typeface="Meiryo UI" panose="020B0604030504040204" pitchFamily="50" charset="-128"/>
                          <a:ea typeface="Meiryo UI" panose="020B0604030504040204" pitchFamily="50" charset="-128"/>
                          <a:cs typeface="Arial"/>
                          <a:sym typeface="Arial"/>
                        </a:rPr>
                        <a:t>最大</a:t>
                      </a:r>
                      <a:r>
                        <a:rPr lang="en-US" sz="1200" b="0" i="0" dirty="0" smtClean="0">
                          <a:solidFill>
                            <a:schemeClr val="dk1"/>
                          </a:solidFill>
                          <a:latin typeface="Meiryo UI" panose="020B0604030504040204" pitchFamily="50" charset="-128"/>
                          <a:ea typeface="Meiryo UI" panose="020B0604030504040204" pitchFamily="50" charset="-128"/>
                          <a:cs typeface="Arial"/>
                          <a:sym typeface="Arial"/>
                        </a:rPr>
                        <a:t>8 </a:t>
                      </a:r>
                      <a:r>
                        <a:rPr lang="en-US" sz="1200" b="0" i="0" dirty="0">
                          <a:solidFill>
                            <a:schemeClr val="dk1"/>
                          </a:solidFill>
                          <a:latin typeface="Meiryo UI" panose="020B0604030504040204" pitchFamily="50" charset="-128"/>
                          <a:ea typeface="Meiryo UI" panose="020B0604030504040204" pitchFamily="50" charset="-128"/>
                          <a:cs typeface="Arial"/>
                          <a:sym typeface="Arial"/>
                        </a:rPr>
                        <a:t>GB DDR3L</a:t>
                      </a:r>
                      <a:endParaRPr dirty="0">
                        <a:latin typeface="Meiryo UI" panose="020B0604030504040204" pitchFamily="50" charset="-128"/>
                      </a:endParaRPr>
                    </a:p>
                    <a:p>
                      <a:pPr marL="0" marR="0" lvl="0" indent="0" algn="l" rtl="0">
                        <a:lnSpc>
                          <a:spcPct val="100000"/>
                        </a:lnSpc>
                        <a:spcBef>
                          <a:spcPts val="0"/>
                        </a:spcBef>
                        <a:spcAft>
                          <a:spcPts val="0"/>
                        </a:spcAft>
                        <a:buNone/>
                      </a:pPr>
                      <a:r>
                        <a:rPr lang="en-US" sz="1200" b="0" i="0" dirty="0">
                          <a:solidFill>
                            <a:schemeClr val="dk1"/>
                          </a:solidFill>
                          <a:latin typeface="Meiryo UI" panose="020B0604030504040204" pitchFamily="50" charset="-128"/>
                          <a:ea typeface="Meiryo UI" panose="020B0604030504040204" pitchFamily="50" charset="-128"/>
                          <a:cs typeface="Arial"/>
                          <a:sym typeface="Arial"/>
                        </a:rPr>
                        <a:t>(2 x 4 GB)</a:t>
                      </a:r>
                      <a:endParaRPr sz="1200" dirty="0">
                        <a:latin typeface="Meiryo UI" panose="020B0604030504040204" pitchFamily="50" charset="-128"/>
                        <a:ea typeface="Meiryo UI" panose="020B0604030504040204" pitchFamily="50" charset="-128"/>
                        <a:cs typeface="Arial"/>
                        <a:sym typeface="Arial"/>
                      </a:endParaRPr>
                    </a:p>
                  </a:txBody>
                  <a:tcPr marL="91450" marR="91450" marT="108000"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6E6E6">
                        <a:alpha val="89803"/>
                      </a:srgbClr>
                    </a:solidFill>
                  </a:tcPr>
                </a:tc>
                <a:tc>
                  <a:txBody>
                    <a:bodyPr/>
                    <a:lstStyle/>
                    <a:p>
                      <a:pPr marL="0" marR="0" lvl="0" indent="0" algn="l" rtl="0">
                        <a:lnSpc>
                          <a:spcPct val="100000"/>
                        </a:lnSpc>
                        <a:spcBef>
                          <a:spcPts val="0"/>
                        </a:spcBef>
                        <a:spcAft>
                          <a:spcPts val="0"/>
                        </a:spcAft>
                        <a:buNone/>
                      </a:pPr>
                      <a:r>
                        <a:rPr lang="ja-JP" altLang="en-US" sz="1200" b="0" i="0" dirty="0" smtClean="0">
                          <a:solidFill>
                            <a:srgbClr val="FE4402"/>
                          </a:solidFill>
                          <a:latin typeface="Meiryo UI" panose="020B0604030504040204" pitchFamily="50" charset="-128"/>
                          <a:ea typeface="Meiryo UI" panose="020B0604030504040204" pitchFamily="50" charset="-128"/>
                          <a:cs typeface="Arial"/>
                          <a:sym typeface="Arial"/>
                        </a:rPr>
                        <a:t>オンボード</a:t>
                      </a:r>
                      <a:r>
                        <a:rPr lang="en-US" sz="1200" b="0" i="0" dirty="0" smtClean="0">
                          <a:solidFill>
                            <a:srgbClr val="FE4402"/>
                          </a:solidFill>
                          <a:latin typeface="Meiryo UI" panose="020B0604030504040204" pitchFamily="50" charset="-128"/>
                          <a:ea typeface="Meiryo UI" panose="020B0604030504040204" pitchFamily="50" charset="-128"/>
                          <a:cs typeface="Arial"/>
                          <a:sym typeface="Arial"/>
                        </a:rPr>
                        <a:t>8 </a:t>
                      </a:r>
                      <a:r>
                        <a:rPr lang="en-US" sz="1200" b="0" i="0" dirty="0">
                          <a:solidFill>
                            <a:srgbClr val="FE4402"/>
                          </a:solidFill>
                          <a:latin typeface="Meiryo UI" panose="020B0604030504040204" pitchFamily="50" charset="-128"/>
                          <a:ea typeface="Meiryo UI" panose="020B0604030504040204" pitchFamily="50" charset="-128"/>
                          <a:cs typeface="Arial"/>
                          <a:sym typeface="Arial"/>
                        </a:rPr>
                        <a:t>GB </a:t>
                      </a:r>
                      <a:r>
                        <a:rPr lang="en-US" sz="1200" b="0" i="0" dirty="0" smtClean="0">
                          <a:solidFill>
                            <a:srgbClr val="FE4402"/>
                          </a:solidFill>
                          <a:latin typeface="Meiryo UI" panose="020B0604030504040204" pitchFamily="50" charset="-128"/>
                          <a:ea typeface="Meiryo UI" panose="020B0604030504040204" pitchFamily="50" charset="-128"/>
                          <a:cs typeface="Arial"/>
                          <a:sym typeface="Arial"/>
                        </a:rPr>
                        <a:t>DDR4</a:t>
                      </a:r>
                      <a:endParaRPr lang="en-US" sz="1200" b="0" i="0" dirty="0" smtClean="0">
                        <a:solidFill>
                          <a:schemeClr val="dk1"/>
                        </a:solidFill>
                        <a:latin typeface="Meiryo UI" panose="020B0604030504040204" pitchFamily="50" charset="-128"/>
                        <a:ea typeface="Meiryo UI" panose="020B0604030504040204" pitchFamily="50" charset="-128"/>
                        <a:cs typeface="Arial"/>
                        <a:sym typeface="Arial"/>
                      </a:endParaRPr>
                    </a:p>
                    <a:p>
                      <a:pPr marL="0" marR="0" lvl="0" indent="0" algn="l" rtl="0">
                        <a:lnSpc>
                          <a:spcPct val="100000"/>
                        </a:lnSpc>
                        <a:spcBef>
                          <a:spcPts val="0"/>
                        </a:spcBef>
                        <a:spcAft>
                          <a:spcPts val="0"/>
                        </a:spcAft>
                        <a:buNone/>
                      </a:pPr>
                      <a:r>
                        <a:rPr lang="ja-JP" altLang="en-US" sz="1200" b="0" i="0" dirty="0" smtClean="0">
                          <a:solidFill>
                            <a:schemeClr val="dk1"/>
                          </a:solidFill>
                          <a:latin typeface="Meiryo UI" panose="020B0604030504040204" pitchFamily="50" charset="-128"/>
                          <a:ea typeface="Meiryo UI" panose="020B0604030504040204" pitchFamily="50" charset="-128"/>
                          <a:cs typeface="Arial"/>
                          <a:sym typeface="Arial"/>
                        </a:rPr>
                        <a:t>拡張不可</a:t>
                      </a:r>
                      <a:endParaRPr sz="1200" dirty="0">
                        <a:latin typeface="Meiryo UI" panose="020B0604030504040204" pitchFamily="50" charset="-128"/>
                        <a:ea typeface="Meiryo UI" panose="020B0604030504040204" pitchFamily="50" charset="-128"/>
                        <a:cs typeface="Arial"/>
                        <a:sym typeface="Arial"/>
                      </a:endParaRPr>
                    </a:p>
                  </a:txBody>
                  <a:tcPr marL="91450" marR="91450" marT="108000"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6E6E6">
                        <a:alpha val="89803"/>
                      </a:srgbClr>
                    </a:solidFill>
                  </a:tcPr>
                </a:tc>
                <a:tc>
                  <a:txBody>
                    <a:bodyPr/>
                    <a:lstStyle/>
                    <a:p>
                      <a:pPr marL="0" marR="0" lvl="0" indent="0" algn="l" rtl="0">
                        <a:lnSpc>
                          <a:spcPct val="100000"/>
                        </a:lnSpc>
                        <a:spcBef>
                          <a:spcPts val="0"/>
                        </a:spcBef>
                        <a:spcAft>
                          <a:spcPts val="0"/>
                        </a:spcAft>
                        <a:buNone/>
                      </a:pPr>
                      <a:r>
                        <a:rPr lang="en-US" sz="1200" b="0" i="0" dirty="0">
                          <a:solidFill>
                            <a:schemeClr val="dk1"/>
                          </a:solidFill>
                          <a:latin typeface="Meiryo UI" panose="020B0604030504040204" pitchFamily="50" charset="-128"/>
                          <a:ea typeface="Meiryo UI" panose="020B0604030504040204" pitchFamily="50" charset="-128"/>
                          <a:cs typeface="Arial"/>
                          <a:sym typeface="Arial"/>
                        </a:rPr>
                        <a:t> </a:t>
                      </a:r>
                      <a:r>
                        <a:rPr lang="ja-JP" altLang="en-US" sz="1200" b="0" i="0" dirty="0" smtClean="0">
                          <a:solidFill>
                            <a:schemeClr val="dk1"/>
                          </a:solidFill>
                          <a:latin typeface="Meiryo UI" panose="020B0604030504040204" pitchFamily="50" charset="-128"/>
                          <a:ea typeface="Meiryo UI" panose="020B0604030504040204" pitchFamily="50" charset="-128"/>
                          <a:cs typeface="Arial"/>
                          <a:sym typeface="Arial"/>
                        </a:rPr>
                        <a:t>最大</a:t>
                      </a:r>
                      <a:r>
                        <a:rPr lang="en-US" sz="1200" b="0" i="0" dirty="0" smtClean="0">
                          <a:solidFill>
                            <a:schemeClr val="dk1"/>
                          </a:solidFill>
                          <a:latin typeface="Meiryo UI" panose="020B0604030504040204" pitchFamily="50" charset="-128"/>
                          <a:ea typeface="Meiryo UI" panose="020B0604030504040204" pitchFamily="50" charset="-128"/>
                          <a:cs typeface="Arial"/>
                          <a:sym typeface="Arial"/>
                        </a:rPr>
                        <a:t>8 </a:t>
                      </a:r>
                      <a:r>
                        <a:rPr lang="en-US" sz="1200" b="0" i="0" dirty="0">
                          <a:solidFill>
                            <a:schemeClr val="dk1"/>
                          </a:solidFill>
                          <a:latin typeface="Meiryo UI" panose="020B0604030504040204" pitchFamily="50" charset="-128"/>
                          <a:ea typeface="Meiryo UI" panose="020B0604030504040204" pitchFamily="50" charset="-128"/>
                          <a:cs typeface="Arial"/>
                          <a:sym typeface="Arial"/>
                        </a:rPr>
                        <a:t>GB DDR3L</a:t>
                      </a:r>
                      <a:endParaRPr dirty="0">
                        <a:latin typeface="Meiryo UI" panose="020B0604030504040204" pitchFamily="50" charset="-128"/>
                      </a:endParaRPr>
                    </a:p>
                    <a:p>
                      <a:pPr marL="0" marR="0" lvl="0" indent="0" algn="l" rtl="0">
                        <a:lnSpc>
                          <a:spcPct val="100000"/>
                        </a:lnSpc>
                        <a:spcBef>
                          <a:spcPts val="0"/>
                        </a:spcBef>
                        <a:spcAft>
                          <a:spcPts val="0"/>
                        </a:spcAft>
                        <a:buNone/>
                      </a:pPr>
                      <a:r>
                        <a:rPr lang="en-US" sz="1200" b="0" i="0" dirty="0">
                          <a:solidFill>
                            <a:schemeClr val="dk1"/>
                          </a:solidFill>
                          <a:latin typeface="Meiryo UI" panose="020B0604030504040204" pitchFamily="50" charset="-128"/>
                          <a:ea typeface="Meiryo UI" panose="020B0604030504040204" pitchFamily="50" charset="-128"/>
                          <a:cs typeface="Arial"/>
                          <a:sym typeface="Arial"/>
                        </a:rPr>
                        <a:t>(2 x 4 GB)</a:t>
                      </a:r>
                      <a:endParaRPr sz="1200" dirty="0">
                        <a:latin typeface="Meiryo UI" panose="020B0604030504040204" pitchFamily="50" charset="-128"/>
                        <a:ea typeface="Meiryo UI" panose="020B0604030504040204" pitchFamily="50" charset="-128"/>
                        <a:cs typeface="Arial"/>
                        <a:sym typeface="Arial"/>
                      </a:endParaRPr>
                    </a:p>
                  </a:txBody>
                  <a:tcPr marL="91450" marR="91450" marT="108000"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6E6E6">
                        <a:alpha val="89803"/>
                      </a:srgbClr>
                    </a:solidFill>
                  </a:tcPr>
                </a:tc>
                <a:tc>
                  <a:txBody>
                    <a:bodyPr/>
                    <a:lstStyle/>
                    <a:p>
                      <a:pPr marL="0" marR="0" lvl="0" indent="0" algn="l" rtl="0">
                        <a:lnSpc>
                          <a:spcPct val="100000"/>
                        </a:lnSpc>
                        <a:spcBef>
                          <a:spcPts val="0"/>
                        </a:spcBef>
                        <a:spcAft>
                          <a:spcPts val="0"/>
                        </a:spcAft>
                        <a:buNone/>
                      </a:pPr>
                      <a:r>
                        <a:rPr lang="ja-JP" altLang="en-US" sz="1200" b="0" i="0" dirty="0" smtClean="0">
                          <a:solidFill>
                            <a:srgbClr val="FE4402"/>
                          </a:solidFill>
                          <a:latin typeface="Meiryo UI" panose="020B0604030504040204" pitchFamily="50" charset="-128"/>
                          <a:ea typeface="Meiryo UI" panose="020B0604030504040204" pitchFamily="50" charset="-128"/>
                          <a:cs typeface="Arial"/>
                          <a:sym typeface="Arial"/>
                        </a:rPr>
                        <a:t>オンボード</a:t>
                      </a:r>
                      <a:r>
                        <a:rPr lang="en-US" sz="1200" b="0" i="0" dirty="0" smtClean="0">
                          <a:solidFill>
                            <a:srgbClr val="FE4402"/>
                          </a:solidFill>
                          <a:latin typeface="Meiryo UI" panose="020B0604030504040204" pitchFamily="50" charset="-128"/>
                          <a:ea typeface="Meiryo UI" panose="020B0604030504040204" pitchFamily="50" charset="-128"/>
                          <a:cs typeface="Arial"/>
                          <a:sym typeface="Arial"/>
                        </a:rPr>
                        <a:t>8 </a:t>
                      </a:r>
                      <a:r>
                        <a:rPr lang="en-US" sz="1200" b="0" i="0" dirty="0">
                          <a:solidFill>
                            <a:srgbClr val="FE4402"/>
                          </a:solidFill>
                          <a:latin typeface="Meiryo UI" panose="020B0604030504040204" pitchFamily="50" charset="-128"/>
                          <a:ea typeface="Meiryo UI" panose="020B0604030504040204" pitchFamily="50" charset="-128"/>
                          <a:cs typeface="Arial"/>
                          <a:sym typeface="Arial"/>
                        </a:rPr>
                        <a:t>GB </a:t>
                      </a:r>
                      <a:r>
                        <a:rPr lang="en-US" sz="1200" b="0" i="0" dirty="0" smtClean="0">
                          <a:solidFill>
                            <a:srgbClr val="FE4402"/>
                          </a:solidFill>
                          <a:latin typeface="Meiryo UI" panose="020B0604030504040204" pitchFamily="50" charset="-128"/>
                          <a:ea typeface="Meiryo UI" panose="020B0604030504040204" pitchFamily="50" charset="-128"/>
                          <a:cs typeface="Arial"/>
                          <a:sym typeface="Arial"/>
                        </a:rPr>
                        <a:t>DDR4</a:t>
                      </a:r>
                      <a:endParaRPr dirty="0">
                        <a:latin typeface="Meiryo UI" panose="020B0604030504040204" pitchFamily="50" charset="-128"/>
                      </a:endParaRPr>
                    </a:p>
                    <a:p>
                      <a:pPr marL="0" marR="0" lvl="0" indent="0" algn="l" rtl="0">
                        <a:lnSpc>
                          <a:spcPct val="100000"/>
                        </a:lnSpc>
                        <a:spcBef>
                          <a:spcPts val="0"/>
                        </a:spcBef>
                        <a:spcAft>
                          <a:spcPts val="0"/>
                        </a:spcAft>
                        <a:buNone/>
                      </a:pPr>
                      <a:r>
                        <a:rPr lang="ja-JP" altLang="en-US" sz="1200" b="0" i="0" dirty="0" smtClean="0">
                          <a:solidFill>
                            <a:schemeClr val="dk1"/>
                          </a:solidFill>
                          <a:latin typeface="Meiryo UI" panose="020B0604030504040204" pitchFamily="50" charset="-128"/>
                          <a:ea typeface="Meiryo UI" panose="020B0604030504040204" pitchFamily="50" charset="-128"/>
                          <a:cs typeface="Arial"/>
                          <a:sym typeface="Arial"/>
                        </a:rPr>
                        <a:t>拡張不可</a:t>
                      </a:r>
                      <a:endParaRPr sz="1200" dirty="0">
                        <a:latin typeface="Meiryo UI" panose="020B0604030504040204" pitchFamily="50" charset="-128"/>
                        <a:ea typeface="Meiryo UI" panose="020B0604030504040204" pitchFamily="50" charset="-128"/>
                        <a:cs typeface="Arial"/>
                        <a:sym typeface="Arial"/>
                      </a:endParaRPr>
                    </a:p>
                  </a:txBody>
                  <a:tcPr marL="91450" marR="91450" marT="108000"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6E6E6">
                        <a:alpha val="89803"/>
                      </a:srgbClr>
                    </a:solidFill>
                  </a:tcPr>
                </a:tc>
                <a:extLst>
                  <a:ext uri="{0D108BD9-81ED-4DB2-BD59-A6C34878D82A}">
                    <a16:rowId xmlns:a16="http://schemas.microsoft.com/office/drawing/2014/main" val="10004"/>
                  </a:ext>
                </a:extLst>
              </a:tr>
              <a:tr h="521525">
                <a:tc>
                  <a:txBody>
                    <a:bodyPr/>
                    <a:lstStyle/>
                    <a:p>
                      <a:pPr marL="0" marR="0" lvl="0" indent="0" algn="l" rtl="0">
                        <a:lnSpc>
                          <a:spcPct val="100000"/>
                        </a:lnSpc>
                        <a:spcBef>
                          <a:spcPts val="0"/>
                        </a:spcBef>
                        <a:spcAft>
                          <a:spcPts val="0"/>
                        </a:spcAft>
                        <a:buClr>
                          <a:schemeClr val="dk1"/>
                        </a:buClr>
                        <a:buSzPts val="1400"/>
                        <a:buFont typeface="Arial"/>
                        <a:buNone/>
                      </a:pPr>
                      <a:r>
                        <a:rPr lang="en-US" sz="1400" b="0" dirty="0">
                          <a:solidFill>
                            <a:schemeClr val="dk1"/>
                          </a:solidFill>
                          <a:latin typeface="Meiryo UI" panose="020B0604030504040204" pitchFamily="50" charset="-128"/>
                          <a:ea typeface="Meiryo UI" panose="020B0604030504040204" pitchFamily="50" charset="-128"/>
                          <a:cs typeface="Arial"/>
                          <a:sym typeface="Arial"/>
                        </a:rPr>
                        <a:t>LAN</a:t>
                      </a:r>
                      <a:endParaRPr sz="1400" b="0" dirty="0">
                        <a:solidFill>
                          <a:schemeClr val="dk1"/>
                        </a:solidFill>
                        <a:latin typeface="Meiryo UI" panose="020B0604030504040204" pitchFamily="50" charset="-128"/>
                        <a:ea typeface="Meiryo UI" panose="020B0604030504040204" pitchFamily="50" charset="-128"/>
                        <a:cs typeface="Arial"/>
                        <a:sym typeface="Arial"/>
                      </a:endParaRPr>
                    </a:p>
                  </a:txBody>
                  <a:tcPr marL="144000" marR="91450" marT="45725" marB="45725" anchor="ctr">
                    <a:lnL w="9525" cap="flat" cmpd="sng">
                      <a:solidFill>
                        <a:srgbClr val="000000">
                          <a:alpha val="0"/>
                        </a:srgbClr>
                      </a:solidFill>
                      <a:prstDash val="solid"/>
                      <a:round/>
                      <a:headEnd type="none" w="sm" len="sm"/>
                      <a:tailEnd type="none" w="sm" len="sm"/>
                    </a:lnL>
                    <a:lnR w="12700" cap="flat" cmpd="sng">
                      <a:solidFill>
                        <a:schemeClr val="lt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0CECE">
                        <a:alpha val="74901"/>
                      </a:srgbClr>
                    </a:solidFill>
                  </a:tcPr>
                </a:tc>
                <a:tc>
                  <a:txBody>
                    <a:bodyPr/>
                    <a:lstStyle/>
                    <a:p>
                      <a:pPr marL="0" marR="0" lvl="0" indent="0" algn="l" rtl="0">
                        <a:lnSpc>
                          <a:spcPct val="100000"/>
                        </a:lnSpc>
                        <a:spcBef>
                          <a:spcPts val="0"/>
                        </a:spcBef>
                        <a:spcAft>
                          <a:spcPts val="0"/>
                        </a:spcAft>
                        <a:buNone/>
                      </a:pPr>
                      <a:r>
                        <a:rPr lang="en-US" altLang="ja-JP" sz="1200" dirty="0" smtClean="0">
                          <a:latin typeface="Meiryo UI" panose="020B0604030504040204" pitchFamily="50" charset="-128"/>
                          <a:ea typeface="Meiryo UI" panose="020B0604030504040204" pitchFamily="50" charset="-128"/>
                          <a:cs typeface="Arial"/>
                          <a:sym typeface="Arial"/>
                        </a:rPr>
                        <a:t>2x 1GbE</a:t>
                      </a:r>
                      <a:r>
                        <a:rPr lang="en-US" altLang="ja-JP" sz="1200" baseline="0" dirty="0" smtClean="0">
                          <a:latin typeface="Meiryo UI" panose="020B0604030504040204" pitchFamily="50" charset="-128"/>
                          <a:ea typeface="Meiryo UI" panose="020B0604030504040204" pitchFamily="50" charset="-128"/>
                          <a:cs typeface="Arial"/>
                          <a:sym typeface="Arial"/>
                        </a:rPr>
                        <a:t> </a:t>
                      </a:r>
                      <a:r>
                        <a:rPr lang="ja-JP" altLang="en-US" sz="1200" dirty="0" smtClean="0">
                          <a:latin typeface="Meiryo UI" panose="020B0604030504040204" pitchFamily="50" charset="-128"/>
                          <a:ea typeface="Meiryo UI" panose="020B0604030504040204" pitchFamily="50" charset="-128"/>
                          <a:cs typeface="Arial"/>
                          <a:sym typeface="Arial"/>
                        </a:rPr>
                        <a:t>イーサネットポート</a:t>
                      </a:r>
                      <a:r>
                        <a:rPr lang="en-US" sz="1200" dirty="0" smtClean="0">
                          <a:latin typeface="Meiryo UI" panose="020B0604030504040204" pitchFamily="50" charset="-128"/>
                          <a:ea typeface="Meiryo UI" panose="020B0604030504040204" pitchFamily="50" charset="-128"/>
                          <a:cs typeface="Arial"/>
                          <a:sym typeface="Arial"/>
                        </a:rPr>
                        <a:t>(</a:t>
                      </a:r>
                      <a:r>
                        <a:rPr lang="en-US" sz="1200" dirty="0">
                          <a:latin typeface="Meiryo UI" panose="020B0604030504040204" pitchFamily="50" charset="-128"/>
                          <a:ea typeface="Meiryo UI" panose="020B0604030504040204" pitchFamily="50" charset="-128"/>
                          <a:cs typeface="Arial"/>
                          <a:sym typeface="Arial"/>
                        </a:rPr>
                        <a:t>RJ45</a:t>
                      </a:r>
                      <a:r>
                        <a:rPr lang="en-US" sz="1200" dirty="0" smtClean="0">
                          <a:latin typeface="Meiryo UI" panose="020B0604030504040204" pitchFamily="50" charset="-128"/>
                          <a:ea typeface="Meiryo UI" panose="020B0604030504040204" pitchFamily="50" charset="-128"/>
                          <a:cs typeface="Arial"/>
                          <a:sym typeface="Arial"/>
                        </a:rPr>
                        <a:t>)</a:t>
                      </a:r>
                      <a:endParaRPr sz="1200" dirty="0">
                        <a:latin typeface="Meiryo UI" panose="020B0604030504040204" pitchFamily="50" charset="-128"/>
                        <a:ea typeface="Meiryo UI" panose="020B0604030504040204" pitchFamily="50" charset="-128"/>
                        <a:cs typeface="Arial"/>
                        <a:sym typeface="Arial"/>
                      </a:endParaRPr>
                    </a:p>
                  </a:txBody>
                  <a:tcPr marL="91450" marR="91450" marT="108000"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0CECE">
                        <a:alpha val="74901"/>
                      </a:srgbClr>
                    </a:solidFill>
                  </a:tcPr>
                </a:tc>
                <a:tc>
                  <a:txBody>
                    <a:bodyPr/>
                    <a:lstStyle/>
                    <a:p>
                      <a:pPr marL="0" marR="0" lvl="0" indent="0" algn="l" rtl="0">
                        <a:lnSpc>
                          <a:spcPct val="100000"/>
                        </a:lnSpc>
                        <a:spcBef>
                          <a:spcPts val="0"/>
                        </a:spcBef>
                        <a:spcAft>
                          <a:spcPts val="0"/>
                        </a:spcAft>
                        <a:buClr>
                          <a:schemeClr val="dk1"/>
                        </a:buClr>
                        <a:buSzPts val="1200"/>
                        <a:buFont typeface="Arial"/>
                        <a:buNone/>
                      </a:pPr>
                      <a:r>
                        <a:rPr lang="en-US" sz="1200" dirty="0" smtClean="0">
                          <a:latin typeface="Meiryo UI" panose="020B0604030504040204" pitchFamily="50" charset="-128"/>
                          <a:ea typeface="Meiryo UI" panose="020B0604030504040204" pitchFamily="50" charset="-128"/>
                          <a:cs typeface="Arial"/>
                          <a:sym typeface="Arial"/>
                        </a:rPr>
                        <a:t>2x </a:t>
                      </a:r>
                      <a:r>
                        <a:rPr lang="en-US" sz="1200" dirty="0" smtClean="0">
                          <a:solidFill>
                            <a:srgbClr val="FE4402"/>
                          </a:solidFill>
                          <a:latin typeface="Meiryo UI" panose="020B0604030504040204" pitchFamily="50" charset="-128"/>
                          <a:ea typeface="Meiryo UI" panose="020B0604030504040204" pitchFamily="50" charset="-128"/>
                          <a:cs typeface="Arial"/>
                          <a:sym typeface="Arial"/>
                        </a:rPr>
                        <a:t>2.5GbE</a:t>
                      </a:r>
                      <a:r>
                        <a:rPr lang="ja-JP" altLang="en-US" sz="1200" dirty="0" smtClean="0">
                          <a:latin typeface="Meiryo UI" panose="020B0604030504040204" pitchFamily="50" charset="-128"/>
                          <a:ea typeface="Meiryo UI" panose="020B0604030504040204" pitchFamily="50" charset="-128"/>
                          <a:cs typeface="Arial"/>
                          <a:sym typeface="Arial"/>
                        </a:rPr>
                        <a:t>イーサネットポート</a:t>
                      </a:r>
                      <a:r>
                        <a:rPr lang="en-US" sz="1200" dirty="0" smtClean="0">
                          <a:latin typeface="Meiryo UI" panose="020B0604030504040204" pitchFamily="50" charset="-128"/>
                          <a:ea typeface="Meiryo UI" panose="020B0604030504040204" pitchFamily="50" charset="-128"/>
                          <a:cs typeface="Arial"/>
                          <a:sym typeface="Arial"/>
                        </a:rPr>
                        <a:t>(</a:t>
                      </a:r>
                      <a:r>
                        <a:rPr lang="en-US" sz="1200" dirty="0">
                          <a:latin typeface="Meiryo UI" panose="020B0604030504040204" pitchFamily="50" charset="-128"/>
                          <a:ea typeface="Meiryo UI" panose="020B0604030504040204" pitchFamily="50" charset="-128"/>
                          <a:cs typeface="Arial"/>
                          <a:sym typeface="Arial"/>
                        </a:rPr>
                        <a:t>2.5G/1G/100M)</a:t>
                      </a:r>
                      <a:endParaRPr sz="1200" dirty="0">
                        <a:latin typeface="Meiryo UI" panose="020B0604030504040204" pitchFamily="50" charset="-128"/>
                        <a:ea typeface="Meiryo UI" panose="020B0604030504040204" pitchFamily="50" charset="-128"/>
                        <a:cs typeface="Arial"/>
                        <a:sym typeface="Arial"/>
                      </a:endParaRPr>
                    </a:p>
                  </a:txBody>
                  <a:tcPr marL="91450" marR="91450" marT="108000"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0CECE">
                        <a:alpha val="74901"/>
                      </a:srgbClr>
                    </a:solidFill>
                  </a:tcPr>
                </a:tc>
                <a:tc>
                  <a:txBody>
                    <a:bodyPr/>
                    <a:lstStyle/>
                    <a:p>
                      <a:pPr marL="0" marR="0" lvl="0" indent="0" algn="l" rtl="0">
                        <a:lnSpc>
                          <a:spcPct val="100000"/>
                        </a:lnSpc>
                        <a:spcBef>
                          <a:spcPts val="0"/>
                        </a:spcBef>
                        <a:spcAft>
                          <a:spcPts val="0"/>
                        </a:spcAft>
                        <a:buNone/>
                      </a:pPr>
                      <a:r>
                        <a:rPr lang="en-US" altLang="ja-JP" sz="1200" dirty="0" smtClean="0">
                          <a:latin typeface="Meiryo UI" panose="020B0604030504040204" pitchFamily="50" charset="-128"/>
                          <a:ea typeface="Meiryo UI" panose="020B0604030504040204" pitchFamily="50" charset="-128"/>
                          <a:cs typeface="Arial"/>
                          <a:sym typeface="Arial"/>
                        </a:rPr>
                        <a:t>2x 1GbE</a:t>
                      </a:r>
                      <a:r>
                        <a:rPr lang="en-US" altLang="ja-JP" sz="1200" baseline="0" dirty="0" smtClean="0">
                          <a:latin typeface="Meiryo UI" panose="020B0604030504040204" pitchFamily="50" charset="-128"/>
                          <a:ea typeface="Meiryo UI" panose="020B0604030504040204" pitchFamily="50" charset="-128"/>
                          <a:cs typeface="Arial"/>
                          <a:sym typeface="Arial"/>
                        </a:rPr>
                        <a:t> </a:t>
                      </a:r>
                      <a:r>
                        <a:rPr lang="ja-JP" altLang="en-US" sz="1200" dirty="0" smtClean="0">
                          <a:latin typeface="Meiryo UI" panose="020B0604030504040204" pitchFamily="50" charset="-128"/>
                          <a:ea typeface="Meiryo UI" panose="020B0604030504040204" pitchFamily="50" charset="-128"/>
                          <a:cs typeface="Arial"/>
                          <a:sym typeface="Arial"/>
                        </a:rPr>
                        <a:t>イーサネットポート</a:t>
                      </a:r>
                      <a:r>
                        <a:rPr lang="en-US" sz="1200" dirty="0" smtClean="0">
                          <a:latin typeface="Meiryo UI" panose="020B0604030504040204" pitchFamily="50" charset="-128"/>
                          <a:ea typeface="Meiryo UI" panose="020B0604030504040204" pitchFamily="50" charset="-128"/>
                          <a:cs typeface="Arial"/>
                          <a:sym typeface="Arial"/>
                        </a:rPr>
                        <a:t>(</a:t>
                      </a:r>
                      <a:r>
                        <a:rPr lang="en-US" sz="1200" dirty="0">
                          <a:latin typeface="Meiryo UI" panose="020B0604030504040204" pitchFamily="50" charset="-128"/>
                          <a:ea typeface="Meiryo UI" panose="020B0604030504040204" pitchFamily="50" charset="-128"/>
                          <a:cs typeface="Arial"/>
                          <a:sym typeface="Arial"/>
                        </a:rPr>
                        <a:t>RJ45</a:t>
                      </a:r>
                      <a:r>
                        <a:rPr lang="en-US" sz="1200" dirty="0" smtClean="0">
                          <a:latin typeface="Meiryo UI" panose="020B0604030504040204" pitchFamily="50" charset="-128"/>
                          <a:ea typeface="Meiryo UI" panose="020B0604030504040204" pitchFamily="50" charset="-128"/>
                          <a:cs typeface="Arial"/>
                          <a:sym typeface="Arial"/>
                        </a:rPr>
                        <a:t>)</a:t>
                      </a:r>
                      <a:endParaRPr sz="1200" dirty="0">
                        <a:latin typeface="Meiryo UI" panose="020B0604030504040204" pitchFamily="50" charset="-128"/>
                        <a:ea typeface="Meiryo UI" panose="020B0604030504040204" pitchFamily="50" charset="-128"/>
                        <a:cs typeface="Arial"/>
                        <a:sym typeface="Arial"/>
                      </a:endParaRPr>
                    </a:p>
                  </a:txBody>
                  <a:tcPr marL="91450" marR="91450" marT="108000"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0CECE">
                        <a:alpha val="74901"/>
                      </a:srgbClr>
                    </a:solidFill>
                  </a:tcPr>
                </a:tc>
                <a:tc>
                  <a:txBody>
                    <a:bodyPr/>
                    <a:lstStyle/>
                    <a:p>
                      <a:pPr marL="0" marR="0" lvl="0" indent="0" algn="l" rtl="0">
                        <a:lnSpc>
                          <a:spcPct val="100000"/>
                        </a:lnSpc>
                        <a:spcBef>
                          <a:spcPts val="0"/>
                        </a:spcBef>
                        <a:spcAft>
                          <a:spcPts val="0"/>
                        </a:spcAft>
                        <a:buClr>
                          <a:schemeClr val="dk1"/>
                        </a:buClr>
                        <a:buSzPts val="1200"/>
                        <a:buFont typeface="Arial"/>
                        <a:buNone/>
                      </a:pPr>
                      <a:r>
                        <a:rPr lang="en-US" sz="1200" dirty="0" smtClean="0">
                          <a:latin typeface="Meiryo UI" panose="020B0604030504040204" pitchFamily="50" charset="-128"/>
                          <a:ea typeface="Meiryo UI" panose="020B0604030504040204" pitchFamily="50" charset="-128"/>
                          <a:cs typeface="Arial"/>
                          <a:sym typeface="Arial"/>
                        </a:rPr>
                        <a:t>2x </a:t>
                      </a:r>
                      <a:r>
                        <a:rPr lang="en-US" sz="1200" dirty="0" smtClean="0">
                          <a:solidFill>
                            <a:srgbClr val="FE4402"/>
                          </a:solidFill>
                          <a:latin typeface="Meiryo UI" panose="020B0604030504040204" pitchFamily="50" charset="-128"/>
                          <a:ea typeface="Meiryo UI" panose="020B0604030504040204" pitchFamily="50" charset="-128"/>
                          <a:cs typeface="Arial"/>
                          <a:sym typeface="Arial"/>
                        </a:rPr>
                        <a:t>2.5GbE</a:t>
                      </a:r>
                      <a:r>
                        <a:rPr lang="ja-JP" altLang="en-US" sz="1200" dirty="0" smtClean="0">
                          <a:latin typeface="Meiryo UI" panose="020B0604030504040204" pitchFamily="50" charset="-128"/>
                          <a:ea typeface="Meiryo UI" panose="020B0604030504040204" pitchFamily="50" charset="-128"/>
                          <a:cs typeface="Arial"/>
                          <a:sym typeface="Arial"/>
                        </a:rPr>
                        <a:t>イーサネットポート</a:t>
                      </a:r>
                      <a:r>
                        <a:rPr lang="en-US" sz="1200" dirty="0" smtClean="0">
                          <a:latin typeface="Meiryo UI" panose="020B0604030504040204" pitchFamily="50" charset="-128"/>
                          <a:ea typeface="Meiryo UI" panose="020B0604030504040204" pitchFamily="50" charset="-128"/>
                          <a:cs typeface="Arial"/>
                          <a:sym typeface="Arial"/>
                        </a:rPr>
                        <a:t>(</a:t>
                      </a:r>
                      <a:r>
                        <a:rPr lang="en-US" sz="1200" dirty="0">
                          <a:latin typeface="Meiryo UI" panose="020B0604030504040204" pitchFamily="50" charset="-128"/>
                          <a:ea typeface="Meiryo UI" panose="020B0604030504040204" pitchFamily="50" charset="-128"/>
                          <a:cs typeface="Arial"/>
                          <a:sym typeface="Arial"/>
                        </a:rPr>
                        <a:t>2.5G/1G/100M)</a:t>
                      </a:r>
                      <a:endParaRPr sz="1200" dirty="0">
                        <a:latin typeface="Meiryo UI" panose="020B0604030504040204" pitchFamily="50" charset="-128"/>
                        <a:ea typeface="Meiryo UI" panose="020B0604030504040204" pitchFamily="50" charset="-128"/>
                        <a:cs typeface="Arial"/>
                        <a:sym typeface="Arial"/>
                      </a:endParaRPr>
                    </a:p>
                  </a:txBody>
                  <a:tcPr marL="91450" marR="91450" marT="108000"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0CECE">
                        <a:alpha val="74901"/>
                      </a:srgbClr>
                    </a:solidFill>
                  </a:tcPr>
                </a:tc>
                <a:extLst>
                  <a:ext uri="{0D108BD9-81ED-4DB2-BD59-A6C34878D82A}">
                    <a16:rowId xmlns:a16="http://schemas.microsoft.com/office/drawing/2014/main" val="10005"/>
                  </a:ext>
                </a:extLst>
              </a:tr>
              <a:tr h="521525">
                <a:tc>
                  <a:txBody>
                    <a:bodyPr/>
                    <a:lstStyle/>
                    <a:p>
                      <a:pPr marL="0" marR="0" lvl="0" indent="0" algn="l" rtl="0">
                        <a:lnSpc>
                          <a:spcPct val="100000"/>
                        </a:lnSpc>
                        <a:spcBef>
                          <a:spcPts val="0"/>
                        </a:spcBef>
                        <a:spcAft>
                          <a:spcPts val="0"/>
                        </a:spcAft>
                        <a:buClr>
                          <a:schemeClr val="dk1"/>
                        </a:buClr>
                        <a:buSzPts val="1400"/>
                        <a:buFont typeface="Arial"/>
                        <a:buNone/>
                      </a:pPr>
                      <a:r>
                        <a:rPr lang="en-US" sz="1400" b="0" dirty="0">
                          <a:solidFill>
                            <a:schemeClr val="dk1"/>
                          </a:solidFill>
                          <a:latin typeface="Meiryo UI" panose="020B0604030504040204" pitchFamily="50" charset="-128"/>
                          <a:ea typeface="Meiryo UI" panose="020B0604030504040204" pitchFamily="50" charset="-128"/>
                          <a:cs typeface="Arial"/>
                          <a:sym typeface="Arial"/>
                        </a:rPr>
                        <a:t>M.2</a:t>
                      </a:r>
                      <a:endParaRPr sz="1400" b="0" dirty="0">
                        <a:solidFill>
                          <a:schemeClr val="dk1"/>
                        </a:solidFill>
                        <a:latin typeface="Meiryo UI" panose="020B0604030504040204" pitchFamily="50" charset="-128"/>
                        <a:ea typeface="Meiryo UI" panose="020B0604030504040204" pitchFamily="50" charset="-128"/>
                        <a:cs typeface="Arial"/>
                        <a:sym typeface="Arial"/>
                      </a:endParaRPr>
                    </a:p>
                  </a:txBody>
                  <a:tcPr marL="144000" marR="91450" marT="45725" marB="45725" anchor="ctr">
                    <a:lnL w="9525" cap="flat" cmpd="sng">
                      <a:solidFill>
                        <a:srgbClr val="000000">
                          <a:alpha val="0"/>
                        </a:srgbClr>
                      </a:solidFill>
                      <a:prstDash val="solid"/>
                      <a:round/>
                      <a:headEnd type="none" w="sm" len="sm"/>
                      <a:tailEnd type="none" w="sm" len="sm"/>
                    </a:lnL>
                    <a:lnR w="12700" cap="flat" cmpd="sng">
                      <a:solidFill>
                        <a:schemeClr val="lt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EABAB">
                        <a:alpha val="89803"/>
                      </a:srgbClr>
                    </a:solidFill>
                  </a:tcPr>
                </a:tc>
                <a:tc>
                  <a:txBody>
                    <a:bodyPr/>
                    <a:lstStyle/>
                    <a:p>
                      <a:pPr marL="0" marR="0" lvl="0" indent="0" algn="l" rtl="0">
                        <a:lnSpc>
                          <a:spcPct val="100000"/>
                        </a:lnSpc>
                        <a:spcBef>
                          <a:spcPts val="0"/>
                        </a:spcBef>
                        <a:spcAft>
                          <a:spcPts val="0"/>
                        </a:spcAft>
                        <a:buClr>
                          <a:schemeClr val="dk1"/>
                        </a:buClr>
                        <a:buSzPts val="1200"/>
                        <a:buFont typeface="Arial"/>
                        <a:buNone/>
                      </a:pPr>
                      <a:r>
                        <a:rPr lang="en-US" sz="1200" dirty="0">
                          <a:latin typeface="Meiryo UI" panose="020B0604030504040204" pitchFamily="50" charset="-128"/>
                          <a:ea typeface="Meiryo UI" panose="020B0604030504040204" pitchFamily="50" charset="-128"/>
                          <a:cs typeface="Arial"/>
                          <a:sym typeface="Arial"/>
                        </a:rPr>
                        <a:t>-</a:t>
                      </a:r>
                      <a:endParaRPr sz="1200" dirty="0">
                        <a:latin typeface="Meiryo UI" panose="020B0604030504040204" pitchFamily="50" charset="-128"/>
                        <a:ea typeface="Meiryo UI" panose="020B0604030504040204" pitchFamily="50" charset="-128"/>
                        <a:cs typeface="Arial"/>
                        <a:sym typeface="Arial"/>
                      </a:endParaRPr>
                    </a:p>
                  </a:txBody>
                  <a:tcPr marL="91450" marR="91450" marT="108000"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EABAB">
                        <a:alpha val="89803"/>
                      </a:srgbClr>
                    </a:solidFill>
                  </a:tcPr>
                </a:tc>
                <a:tc>
                  <a:txBody>
                    <a:bodyPr/>
                    <a:lstStyle/>
                    <a:p>
                      <a:pPr marL="0" marR="0" lvl="0" indent="0" algn="l" rtl="0">
                        <a:lnSpc>
                          <a:spcPct val="100000"/>
                        </a:lnSpc>
                        <a:spcBef>
                          <a:spcPts val="0"/>
                        </a:spcBef>
                        <a:spcAft>
                          <a:spcPts val="0"/>
                        </a:spcAft>
                        <a:buNone/>
                      </a:pPr>
                      <a:r>
                        <a:rPr lang="en-US" sz="1200" b="0" i="0" dirty="0" smtClean="0">
                          <a:solidFill>
                            <a:srgbClr val="FE4402"/>
                          </a:solidFill>
                          <a:latin typeface="Meiryo UI" panose="020B0604030504040204" pitchFamily="50" charset="-128"/>
                          <a:ea typeface="Meiryo UI" panose="020B0604030504040204" pitchFamily="50" charset="-128"/>
                          <a:cs typeface="Arial"/>
                          <a:sym typeface="Arial"/>
                        </a:rPr>
                        <a:t>2x </a:t>
                      </a:r>
                      <a:r>
                        <a:rPr lang="en-US" sz="1200" b="0" i="0" dirty="0">
                          <a:solidFill>
                            <a:srgbClr val="FE4402"/>
                          </a:solidFill>
                          <a:latin typeface="Meiryo UI" panose="020B0604030504040204" pitchFamily="50" charset="-128"/>
                          <a:ea typeface="Meiryo UI" panose="020B0604030504040204" pitchFamily="50" charset="-128"/>
                          <a:cs typeface="Arial"/>
                          <a:sym typeface="Arial"/>
                        </a:rPr>
                        <a:t>M.2 2280 </a:t>
                      </a:r>
                      <a:r>
                        <a:rPr lang="en-US" sz="1200" b="0" i="0" dirty="0" err="1">
                          <a:solidFill>
                            <a:srgbClr val="FE4402"/>
                          </a:solidFill>
                          <a:latin typeface="Meiryo UI" panose="020B0604030504040204" pitchFamily="50" charset="-128"/>
                          <a:ea typeface="Meiryo UI" panose="020B0604030504040204" pitchFamily="50" charset="-128"/>
                          <a:cs typeface="Arial"/>
                          <a:sym typeface="Arial"/>
                        </a:rPr>
                        <a:t>PCIe</a:t>
                      </a:r>
                      <a:r>
                        <a:rPr lang="en-US" sz="1200" b="0" i="0" dirty="0">
                          <a:solidFill>
                            <a:srgbClr val="FE4402"/>
                          </a:solidFill>
                          <a:latin typeface="Meiryo UI" panose="020B0604030504040204" pitchFamily="50" charset="-128"/>
                          <a:ea typeface="Meiryo UI" panose="020B0604030504040204" pitchFamily="50" charset="-128"/>
                          <a:cs typeface="Arial"/>
                          <a:sym typeface="Arial"/>
                        </a:rPr>
                        <a:t> Gen 3 x2</a:t>
                      </a:r>
                      <a:endParaRPr sz="1200" dirty="0">
                        <a:solidFill>
                          <a:srgbClr val="FE4402"/>
                        </a:solidFill>
                        <a:latin typeface="Meiryo UI" panose="020B0604030504040204" pitchFamily="50" charset="-128"/>
                        <a:ea typeface="Meiryo UI" panose="020B0604030504040204" pitchFamily="50" charset="-128"/>
                        <a:cs typeface="Arial"/>
                        <a:sym typeface="Arial"/>
                      </a:endParaRPr>
                    </a:p>
                  </a:txBody>
                  <a:tcPr marL="91450" marR="91450" marT="108000"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EABAB">
                        <a:alpha val="89803"/>
                      </a:srgbClr>
                    </a:solidFill>
                  </a:tcPr>
                </a:tc>
                <a:tc>
                  <a:txBody>
                    <a:bodyPr/>
                    <a:lstStyle/>
                    <a:p>
                      <a:pPr marL="0" marR="0" lvl="0" indent="0" algn="l" rtl="0">
                        <a:lnSpc>
                          <a:spcPct val="100000"/>
                        </a:lnSpc>
                        <a:spcBef>
                          <a:spcPts val="0"/>
                        </a:spcBef>
                        <a:spcAft>
                          <a:spcPts val="0"/>
                        </a:spcAft>
                        <a:buClr>
                          <a:schemeClr val="dk1"/>
                        </a:buClr>
                        <a:buSzPts val="1200"/>
                        <a:buFont typeface="Arial"/>
                        <a:buNone/>
                      </a:pPr>
                      <a:r>
                        <a:rPr lang="en-US" sz="1200" dirty="0">
                          <a:latin typeface="Meiryo UI" panose="020B0604030504040204" pitchFamily="50" charset="-128"/>
                          <a:ea typeface="Meiryo UI" panose="020B0604030504040204" pitchFamily="50" charset="-128"/>
                          <a:cs typeface="Arial"/>
                          <a:sym typeface="Arial"/>
                        </a:rPr>
                        <a:t>-</a:t>
                      </a:r>
                      <a:endParaRPr sz="1200" dirty="0">
                        <a:latin typeface="Meiryo UI" panose="020B0604030504040204" pitchFamily="50" charset="-128"/>
                        <a:ea typeface="Meiryo UI" panose="020B0604030504040204" pitchFamily="50" charset="-128"/>
                        <a:cs typeface="Arial"/>
                        <a:sym typeface="Arial"/>
                      </a:endParaRPr>
                    </a:p>
                  </a:txBody>
                  <a:tcPr marL="91450" marR="91450" marT="108000"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EABAB">
                        <a:alpha val="89803"/>
                      </a:srgbClr>
                    </a:solidFill>
                  </a:tcPr>
                </a:tc>
                <a:tc>
                  <a:txBody>
                    <a:bodyPr/>
                    <a:lstStyle/>
                    <a:p>
                      <a:pPr marL="0" marR="0" lvl="0" indent="0" algn="l" rtl="0">
                        <a:lnSpc>
                          <a:spcPct val="100000"/>
                        </a:lnSpc>
                        <a:spcBef>
                          <a:spcPts val="0"/>
                        </a:spcBef>
                        <a:spcAft>
                          <a:spcPts val="0"/>
                        </a:spcAft>
                        <a:buNone/>
                      </a:pPr>
                      <a:r>
                        <a:rPr lang="en-US" sz="1200" b="0" i="0" dirty="0" smtClean="0">
                          <a:solidFill>
                            <a:srgbClr val="FE4402"/>
                          </a:solidFill>
                          <a:latin typeface="Meiryo UI" panose="020B0604030504040204" pitchFamily="50" charset="-128"/>
                          <a:ea typeface="Meiryo UI" panose="020B0604030504040204" pitchFamily="50" charset="-128"/>
                          <a:cs typeface="Arial"/>
                          <a:sym typeface="Arial"/>
                        </a:rPr>
                        <a:t>2x </a:t>
                      </a:r>
                      <a:r>
                        <a:rPr lang="en-US" sz="1200" b="0" i="0" dirty="0">
                          <a:solidFill>
                            <a:srgbClr val="FE4402"/>
                          </a:solidFill>
                          <a:latin typeface="Meiryo UI" panose="020B0604030504040204" pitchFamily="50" charset="-128"/>
                          <a:ea typeface="Meiryo UI" panose="020B0604030504040204" pitchFamily="50" charset="-128"/>
                          <a:cs typeface="Arial"/>
                          <a:sym typeface="Arial"/>
                        </a:rPr>
                        <a:t>M.2 2280 </a:t>
                      </a:r>
                      <a:r>
                        <a:rPr lang="en-US" sz="1200" b="0" i="0" dirty="0" err="1">
                          <a:solidFill>
                            <a:srgbClr val="FE4402"/>
                          </a:solidFill>
                          <a:latin typeface="Meiryo UI" panose="020B0604030504040204" pitchFamily="50" charset="-128"/>
                          <a:ea typeface="Meiryo UI" panose="020B0604030504040204" pitchFamily="50" charset="-128"/>
                          <a:cs typeface="Arial"/>
                          <a:sym typeface="Arial"/>
                        </a:rPr>
                        <a:t>PCIe</a:t>
                      </a:r>
                      <a:r>
                        <a:rPr lang="en-US" sz="1200" b="0" i="0" dirty="0">
                          <a:solidFill>
                            <a:srgbClr val="FE4402"/>
                          </a:solidFill>
                          <a:latin typeface="Meiryo UI" panose="020B0604030504040204" pitchFamily="50" charset="-128"/>
                          <a:ea typeface="Meiryo UI" panose="020B0604030504040204" pitchFamily="50" charset="-128"/>
                          <a:cs typeface="Arial"/>
                          <a:sym typeface="Arial"/>
                        </a:rPr>
                        <a:t> Gen 3 x2</a:t>
                      </a:r>
                      <a:endParaRPr sz="1200" dirty="0">
                        <a:solidFill>
                          <a:srgbClr val="FE4402"/>
                        </a:solidFill>
                        <a:latin typeface="Meiryo UI" panose="020B0604030504040204" pitchFamily="50" charset="-128"/>
                        <a:ea typeface="Meiryo UI" panose="020B0604030504040204" pitchFamily="50" charset="-128"/>
                        <a:cs typeface="Arial"/>
                        <a:sym typeface="Arial"/>
                      </a:endParaRPr>
                    </a:p>
                  </a:txBody>
                  <a:tcPr marL="91450" marR="91450" marT="108000"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EABAB">
                        <a:alpha val="89803"/>
                      </a:srgbClr>
                    </a:solidFill>
                  </a:tcPr>
                </a:tc>
                <a:extLst>
                  <a:ext uri="{0D108BD9-81ED-4DB2-BD59-A6C34878D82A}">
                    <a16:rowId xmlns:a16="http://schemas.microsoft.com/office/drawing/2014/main" val="10006"/>
                  </a:ext>
                </a:extLst>
              </a:tr>
              <a:tr h="1072350">
                <a:tc>
                  <a:txBody>
                    <a:bodyPr/>
                    <a:lstStyle/>
                    <a:p>
                      <a:pPr marL="0" marR="0" lvl="0" indent="0" algn="l" rtl="0">
                        <a:lnSpc>
                          <a:spcPct val="100000"/>
                        </a:lnSpc>
                        <a:spcBef>
                          <a:spcPts val="0"/>
                        </a:spcBef>
                        <a:spcAft>
                          <a:spcPts val="0"/>
                        </a:spcAft>
                        <a:buClr>
                          <a:schemeClr val="dk1"/>
                        </a:buClr>
                        <a:buSzPts val="1400"/>
                        <a:buFont typeface="Arial"/>
                        <a:buNone/>
                      </a:pPr>
                      <a:r>
                        <a:rPr lang="en-US" sz="1400" b="0" dirty="0">
                          <a:solidFill>
                            <a:schemeClr val="dk1"/>
                          </a:solidFill>
                          <a:latin typeface="Meiryo UI" panose="020B0604030504040204" pitchFamily="50" charset="-128"/>
                          <a:ea typeface="Meiryo UI" panose="020B0604030504040204" pitchFamily="50" charset="-128"/>
                          <a:cs typeface="Arial"/>
                          <a:sym typeface="Arial"/>
                        </a:rPr>
                        <a:t>I/O</a:t>
                      </a:r>
                      <a:endParaRPr sz="1400" b="0" dirty="0">
                        <a:solidFill>
                          <a:schemeClr val="dk1"/>
                        </a:solidFill>
                        <a:latin typeface="Meiryo UI" panose="020B0604030504040204" pitchFamily="50" charset="-128"/>
                        <a:ea typeface="Meiryo UI" panose="020B0604030504040204" pitchFamily="50" charset="-128"/>
                        <a:cs typeface="Arial"/>
                        <a:sym typeface="Arial"/>
                      </a:endParaRPr>
                    </a:p>
                  </a:txBody>
                  <a:tcPr marL="144000" marR="91450" marT="45725" marB="45725" anchor="ctr">
                    <a:lnL w="9525" cap="flat" cmpd="sng">
                      <a:solidFill>
                        <a:srgbClr val="000000">
                          <a:alpha val="0"/>
                        </a:srgbClr>
                      </a:solidFill>
                      <a:prstDash val="solid"/>
                      <a:round/>
                      <a:headEnd type="none" w="sm" len="sm"/>
                      <a:tailEnd type="none" w="sm" len="sm"/>
                    </a:lnL>
                    <a:lnR w="12700" cap="flat" cmpd="sng">
                      <a:solidFill>
                        <a:schemeClr val="lt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8D8D8">
                        <a:alpha val="89803"/>
                      </a:srgbClr>
                    </a:solidFill>
                  </a:tcPr>
                </a:tc>
                <a:tc>
                  <a:txBody>
                    <a:bodyPr/>
                    <a:lstStyle/>
                    <a:p>
                      <a:pPr marL="179705" marR="0" lvl="0" indent="-179705" algn="l" rtl="0">
                        <a:lnSpc>
                          <a:spcPct val="100000"/>
                        </a:lnSpc>
                        <a:spcBef>
                          <a:spcPts val="0"/>
                        </a:spcBef>
                        <a:spcAft>
                          <a:spcPts val="0"/>
                        </a:spcAft>
                        <a:buClr>
                          <a:schemeClr val="dk1"/>
                        </a:buClr>
                        <a:buSzPts val="1200"/>
                        <a:buFont typeface="Arial"/>
                        <a:buChar char="•"/>
                      </a:pPr>
                      <a:r>
                        <a:rPr lang="en-US" sz="1200" dirty="0">
                          <a:latin typeface="Meiryo UI" panose="020B0604030504040204" pitchFamily="50" charset="-128"/>
                          <a:ea typeface="Meiryo UI" panose="020B0604030504040204" pitchFamily="50" charset="-128"/>
                          <a:cs typeface="Arial"/>
                          <a:sym typeface="Arial"/>
                        </a:rPr>
                        <a:t>USB 2.0 </a:t>
                      </a:r>
                      <a:r>
                        <a:rPr lang="en-US" sz="1200" dirty="0" smtClean="0">
                          <a:latin typeface="Meiryo UI" panose="020B0604030504040204" pitchFamily="50" charset="-128"/>
                          <a:ea typeface="Meiryo UI" panose="020B0604030504040204" pitchFamily="50" charset="-128"/>
                          <a:cs typeface="Arial"/>
                          <a:sym typeface="Arial"/>
                        </a:rPr>
                        <a:t>x2</a:t>
                      </a:r>
                      <a:endParaRPr dirty="0">
                        <a:latin typeface="Meiryo UI" panose="020B0604030504040204" pitchFamily="50" charset="-128"/>
                      </a:endParaRPr>
                    </a:p>
                    <a:p>
                      <a:pPr marL="179705" marR="0" lvl="0" indent="-179705" algn="l" rtl="0">
                        <a:lnSpc>
                          <a:spcPct val="100000"/>
                        </a:lnSpc>
                        <a:spcBef>
                          <a:spcPts val="0"/>
                        </a:spcBef>
                        <a:spcAft>
                          <a:spcPts val="0"/>
                        </a:spcAft>
                        <a:buClr>
                          <a:schemeClr val="dk1"/>
                        </a:buClr>
                        <a:buSzPts val="1200"/>
                        <a:buFont typeface="Arial"/>
                        <a:buChar char="•"/>
                      </a:pPr>
                      <a:r>
                        <a:rPr lang="en-US" sz="1200" dirty="0" smtClean="0">
                          <a:latin typeface="Meiryo UI" panose="020B0604030504040204" pitchFamily="50" charset="-128"/>
                          <a:ea typeface="Meiryo UI" panose="020B0604030504040204" pitchFamily="50" charset="-128"/>
                          <a:cs typeface="Arial"/>
                          <a:sym typeface="Arial"/>
                        </a:rPr>
                        <a:t>2x </a:t>
                      </a:r>
                      <a:r>
                        <a:rPr lang="en-US" sz="1200" dirty="0">
                          <a:latin typeface="Meiryo UI" panose="020B0604030504040204" pitchFamily="50" charset="-128"/>
                          <a:ea typeface="Meiryo UI" panose="020B0604030504040204" pitchFamily="50" charset="-128"/>
                          <a:cs typeface="Arial"/>
                          <a:sym typeface="Arial"/>
                        </a:rPr>
                        <a:t>USB 3.2 Gen 1 </a:t>
                      </a:r>
                      <a:endParaRPr dirty="0">
                        <a:latin typeface="Meiryo UI" panose="020B0604030504040204" pitchFamily="50" charset="-128"/>
                      </a:endParaRPr>
                    </a:p>
                    <a:p>
                      <a:pPr marL="179705" marR="0" lvl="0" indent="-179705" algn="l" rtl="0">
                        <a:lnSpc>
                          <a:spcPct val="100000"/>
                        </a:lnSpc>
                        <a:spcBef>
                          <a:spcPts val="0"/>
                        </a:spcBef>
                        <a:spcAft>
                          <a:spcPts val="0"/>
                        </a:spcAft>
                        <a:buClr>
                          <a:schemeClr val="dk1"/>
                        </a:buClr>
                        <a:buSzPts val="1200"/>
                        <a:buFont typeface="Arial"/>
                        <a:buChar char="•"/>
                      </a:pPr>
                      <a:r>
                        <a:rPr lang="en-US" sz="1200" dirty="0">
                          <a:latin typeface="Meiryo UI" panose="020B0604030504040204" pitchFamily="50" charset="-128"/>
                          <a:ea typeface="Meiryo UI" panose="020B0604030504040204" pitchFamily="50" charset="-128"/>
                          <a:cs typeface="Arial"/>
                          <a:sym typeface="Arial"/>
                        </a:rPr>
                        <a:t>HDMI </a:t>
                      </a:r>
                      <a:r>
                        <a:rPr lang="en-US" sz="1200" dirty="0" smtClean="0">
                          <a:latin typeface="Meiryo UI" panose="020B0604030504040204" pitchFamily="50" charset="-128"/>
                          <a:ea typeface="Meiryo UI" panose="020B0604030504040204" pitchFamily="50" charset="-128"/>
                          <a:cs typeface="Arial"/>
                          <a:sym typeface="Arial"/>
                        </a:rPr>
                        <a:t>x1</a:t>
                      </a:r>
                      <a:r>
                        <a:rPr lang="en-US" sz="1200" b="0" i="0" dirty="0" smtClean="0">
                          <a:solidFill>
                            <a:schemeClr val="dk1"/>
                          </a:solidFill>
                          <a:latin typeface="Meiryo UI" panose="020B0604030504040204" pitchFamily="50" charset="-128"/>
                          <a:ea typeface="Meiryo UI" panose="020B0604030504040204" pitchFamily="50" charset="-128"/>
                          <a:cs typeface="Arial"/>
                          <a:sym typeface="Arial"/>
                        </a:rPr>
                        <a:t>(</a:t>
                      </a:r>
                      <a:r>
                        <a:rPr lang="ja-JP" altLang="en-US" sz="1200" b="0" i="0" dirty="0" smtClean="0">
                          <a:solidFill>
                            <a:schemeClr val="dk1"/>
                          </a:solidFill>
                          <a:latin typeface="Meiryo UI" panose="020B0604030504040204" pitchFamily="50" charset="-128"/>
                          <a:ea typeface="Meiryo UI" panose="020B0604030504040204" pitchFamily="50" charset="-128"/>
                          <a:cs typeface="Arial"/>
                          <a:sym typeface="Arial"/>
                        </a:rPr>
                        <a:t>最大</a:t>
                      </a:r>
                      <a:r>
                        <a:rPr lang="en-US" sz="1200" b="0" i="0" dirty="0" smtClean="0">
                          <a:solidFill>
                            <a:schemeClr val="dk1"/>
                          </a:solidFill>
                          <a:latin typeface="Meiryo UI" panose="020B0604030504040204" pitchFamily="50" charset="-128"/>
                          <a:ea typeface="Meiryo UI" panose="020B0604030504040204" pitchFamily="50" charset="-128"/>
                          <a:cs typeface="Arial"/>
                          <a:sym typeface="Arial"/>
                        </a:rPr>
                        <a:t>1080p</a:t>
                      </a:r>
                      <a:r>
                        <a:rPr lang="en-US" sz="1200" b="0" i="0" dirty="0">
                          <a:solidFill>
                            <a:schemeClr val="dk1"/>
                          </a:solidFill>
                          <a:latin typeface="Meiryo UI" panose="020B0604030504040204" pitchFamily="50" charset="-128"/>
                          <a:ea typeface="Meiryo UI" panose="020B0604030504040204" pitchFamily="50" charset="-128"/>
                          <a:cs typeface="Arial"/>
                          <a:sym typeface="Arial"/>
                        </a:rPr>
                        <a:t>)</a:t>
                      </a:r>
                      <a:r>
                        <a:rPr lang="en-US" sz="1200" dirty="0">
                          <a:latin typeface="Meiryo UI" panose="020B0604030504040204" pitchFamily="50" charset="-128"/>
                          <a:ea typeface="Meiryo UI" panose="020B0604030504040204" pitchFamily="50" charset="-128"/>
                          <a:cs typeface="Arial"/>
                          <a:sym typeface="Arial"/>
                        </a:rPr>
                        <a:t> </a:t>
                      </a:r>
                      <a:endParaRPr dirty="0">
                        <a:latin typeface="Meiryo UI" panose="020B0604030504040204" pitchFamily="50" charset="-128"/>
                      </a:endParaRPr>
                    </a:p>
                  </a:txBody>
                  <a:tcPr marL="91450" marR="91450" marT="108000"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8D8D8">
                        <a:alpha val="89803"/>
                      </a:srgbClr>
                    </a:solidFill>
                  </a:tcPr>
                </a:tc>
                <a:tc>
                  <a:txBody>
                    <a:bodyPr/>
                    <a:lstStyle/>
                    <a:p>
                      <a:pPr marL="179705" marR="0" lvl="0" indent="-179705" algn="l" rtl="0">
                        <a:lnSpc>
                          <a:spcPct val="100000"/>
                        </a:lnSpc>
                        <a:spcBef>
                          <a:spcPts val="0"/>
                        </a:spcBef>
                        <a:spcAft>
                          <a:spcPts val="0"/>
                        </a:spcAft>
                        <a:buClr>
                          <a:schemeClr val="dk1"/>
                        </a:buClr>
                        <a:buSzPts val="1200"/>
                        <a:buFont typeface="Arial"/>
                        <a:buChar char="•"/>
                      </a:pPr>
                      <a:r>
                        <a:rPr lang="en-US" sz="1200" dirty="0">
                          <a:latin typeface="Meiryo UI" panose="020B0604030504040204" pitchFamily="50" charset="-128"/>
                          <a:ea typeface="Meiryo UI" panose="020B0604030504040204" pitchFamily="50" charset="-128"/>
                          <a:cs typeface="Arial"/>
                          <a:sym typeface="Arial"/>
                        </a:rPr>
                        <a:t>USB 2.0 </a:t>
                      </a:r>
                      <a:r>
                        <a:rPr lang="en-US" sz="1200" dirty="0" smtClean="0">
                          <a:latin typeface="Meiryo UI" panose="020B0604030504040204" pitchFamily="50" charset="-128"/>
                          <a:ea typeface="Meiryo UI" panose="020B0604030504040204" pitchFamily="50" charset="-128"/>
                          <a:cs typeface="Arial"/>
                          <a:sym typeface="Arial"/>
                        </a:rPr>
                        <a:t>x2</a:t>
                      </a:r>
                      <a:endParaRPr dirty="0">
                        <a:latin typeface="Meiryo UI" panose="020B0604030504040204" pitchFamily="50" charset="-128"/>
                      </a:endParaRPr>
                    </a:p>
                    <a:p>
                      <a:pPr marL="179705" marR="0" lvl="0" indent="-179705" algn="l" rtl="0">
                        <a:lnSpc>
                          <a:spcPct val="100000"/>
                        </a:lnSpc>
                        <a:spcBef>
                          <a:spcPts val="0"/>
                        </a:spcBef>
                        <a:spcAft>
                          <a:spcPts val="0"/>
                        </a:spcAft>
                        <a:buClr>
                          <a:schemeClr val="dk1"/>
                        </a:buClr>
                        <a:buSzPts val="1200"/>
                        <a:buFont typeface="Arial"/>
                        <a:buChar char="•"/>
                      </a:pPr>
                      <a:r>
                        <a:rPr lang="en-US" sz="1200" b="0" i="0" u="none" strike="noStrike" dirty="0" smtClean="0">
                          <a:solidFill>
                            <a:schemeClr val="dk1"/>
                          </a:solidFill>
                          <a:latin typeface="Meiryo UI" panose="020B0604030504040204" pitchFamily="50" charset="-128"/>
                          <a:ea typeface="Meiryo UI" panose="020B0604030504040204" pitchFamily="50" charset="-128"/>
                          <a:cs typeface="Arial"/>
                          <a:sym typeface="Arial"/>
                        </a:rPr>
                        <a:t>2x </a:t>
                      </a:r>
                      <a:r>
                        <a:rPr lang="en-US" sz="1200" b="0" i="0" u="none" strike="noStrike" dirty="0">
                          <a:solidFill>
                            <a:schemeClr val="dk1"/>
                          </a:solidFill>
                          <a:latin typeface="Meiryo UI" panose="020B0604030504040204" pitchFamily="50" charset="-128"/>
                          <a:ea typeface="Meiryo UI" panose="020B0604030504040204" pitchFamily="50" charset="-128"/>
                          <a:cs typeface="Arial"/>
                          <a:sym typeface="Arial"/>
                        </a:rPr>
                        <a:t>USB 3.2 Gen 2 </a:t>
                      </a:r>
                      <a:endParaRPr sz="1200" dirty="0">
                        <a:solidFill>
                          <a:schemeClr val="dk1"/>
                        </a:solidFill>
                        <a:latin typeface="Meiryo UI" panose="020B0604030504040204" pitchFamily="50" charset="-128"/>
                        <a:ea typeface="Meiryo UI" panose="020B0604030504040204" pitchFamily="50" charset="-128"/>
                        <a:cs typeface="Arial"/>
                        <a:sym typeface="Arial"/>
                      </a:endParaRPr>
                    </a:p>
                    <a:p>
                      <a:pPr marL="179705" marR="0" lvl="0" indent="-179705" algn="l" rtl="0">
                        <a:lnSpc>
                          <a:spcPct val="100000"/>
                        </a:lnSpc>
                        <a:spcBef>
                          <a:spcPts val="0"/>
                        </a:spcBef>
                        <a:spcAft>
                          <a:spcPts val="0"/>
                        </a:spcAft>
                        <a:buClr>
                          <a:srgbClr val="FE4402"/>
                        </a:buClr>
                        <a:buSzPts val="1200"/>
                        <a:buFont typeface="Arial"/>
                        <a:buChar char="•"/>
                      </a:pPr>
                      <a:r>
                        <a:rPr lang="en-US" sz="1200" dirty="0">
                          <a:solidFill>
                            <a:srgbClr val="FE4402"/>
                          </a:solidFill>
                          <a:latin typeface="Meiryo UI" panose="020B0604030504040204" pitchFamily="50" charset="-128"/>
                          <a:ea typeface="Meiryo UI" panose="020B0604030504040204" pitchFamily="50" charset="-128"/>
                          <a:cs typeface="Arial"/>
                          <a:sym typeface="Arial"/>
                        </a:rPr>
                        <a:t>HDMI </a:t>
                      </a:r>
                      <a:r>
                        <a:rPr lang="en-US" sz="1200" dirty="0" smtClean="0">
                          <a:solidFill>
                            <a:srgbClr val="FE4402"/>
                          </a:solidFill>
                          <a:latin typeface="Meiryo UI" panose="020B0604030504040204" pitchFamily="50" charset="-128"/>
                          <a:ea typeface="Meiryo UI" panose="020B0604030504040204" pitchFamily="50" charset="-128"/>
                          <a:cs typeface="Arial"/>
                          <a:sym typeface="Arial"/>
                        </a:rPr>
                        <a:t>x2</a:t>
                      </a:r>
                      <a:r>
                        <a:rPr lang="en-US" sz="1200" dirty="0">
                          <a:solidFill>
                            <a:srgbClr val="FE4402"/>
                          </a:solidFill>
                          <a:latin typeface="Meiryo UI" panose="020B0604030504040204" pitchFamily="50" charset="-128"/>
                          <a:ea typeface="Meiryo UI" panose="020B0604030504040204" pitchFamily="50" charset="-128"/>
                          <a:cs typeface="Arial"/>
                          <a:sym typeface="Arial"/>
                        </a:rPr>
                        <a:t> </a:t>
                      </a:r>
                      <a:r>
                        <a:rPr lang="en-US" sz="1200" b="0" i="0" dirty="0">
                          <a:solidFill>
                            <a:srgbClr val="FE4402"/>
                          </a:solidFill>
                          <a:latin typeface="Meiryo UI" panose="020B0604030504040204" pitchFamily="50" charset="-128"/>
                          <a:ea typeface="Meiryo UI" panose="020B0604030504040204" pitchFamily="50" charset="-128"/>
                          <a:cs typeface="Arial"/>
                          <a:sym typeface="Arial"/>
                        </a:rPr>
                        <a:t> </a:t>
                      </a:r>
                      <a:r>
                        <a:rPr lang="en-US" sz="1200" b="0" i="0" dirty="0" smtClean="0">
                          <a:solidFill>
                            <a:srgbClr val="FE4402"/>
                          </a:solidFill>
                          <a:latin typeface="Meiryo UI" panose="020B0604030504040204" pitchFamily="50" charset="-128"/>
                          <a:ea typeface="Meiryo UI" panose="020B0604030504040204" pitchFamily="50" charset="-128"/>
                          <a:cs typeface="Arial"/>
                          <a:sym typeface="Arial"/>
                        </a:rPr>
                        <a:t>(</a:t>
                      </a:r>
                      <a:r>
                        <a:rPr lang="ja-JP" altLang="en-US" sz="1200" b="0" i="0" dirty="0" smtClean="0">
                          <a:solidFill>
                            <a:srgbClr val="FE4402"/>
                          </a:solidFill>
                          <a:latin typeface="Meiryo UI" panose="020B0604030504040204" pitchFamily="50" charset="-128"/>
                          <a:ea typeface="Meiryo UI" panose="020B0604030504040204" pitchFamily="50" charset="-128"/>
                          <a:cs typeface="Arial"/>
                          <a:sym typeface="Arial"/>
                        </a:rPr>
                        <a:t>最大</a:t>
                      </a:r>
                      <a:r>
                        <a:rPr lang="en-US" sz="1200" b="0" i="0" dirty="0" smtClean="0">
                          <a:solidFill>
                            <a:srgbClr val="FE4402"/>
                          </a:solidFill>
                          <a:latin typeface="Meiryo UI" panose="020B0604030504040204" pitchFamily="50" charset="-128"/>
                          <a:ea typeface="Meiryo UI" panose="020B0604030504040204" pitchFamily="50" charset="-128"/>
                          <a:cs typeface="Arial"/>
                          <a:sym typeface="Arial"/>
                        </a:rPr>
                        <a:t>3840 </a:t>
                      </a:r>
                      <a:r>
                        <a:rPr lang="en-US" sz="1200" b="0" i="0" dirty="0">
                          <a:solidFill>
                            <a:srgbClr val="FE4402"/>
                          </a:solidFill>
                          <a:latin typeface="Meiryo UI" panose="020B0604030504040204" pitchFamily="50" charset="-128"/>
                          <a:ea typeface="Meiryo UI" panose="020B0604030504040204" pitchFamily="50" charset="-128"/>
                          <a:cs typeface="Arial"/>
                          <a:sym typeface="Arial"/>
                        </a:rPr>
                        <a:t>x 2160 @ 30Hz)</a:t>
                      </a:r>
                      <a:endParaRPr sz="1200" dirty="0">
                        <a:solidFill>
                          <a:srgbClr val="FE4402"/>
                        </a:solidFill>
                        <a:latin typeface="Meiryo UI" panose="020B0604030504040204" pitchFamily="50" charset="-128"/>
                        <a:ea typeface="Meiryo UI" panose="020B0604030504040204" pitchFamily="50" charset="-128"/>
                        <a:cs typeface="Arial"/>
                        <a:sym typeface="Arial"/>
                      </a:endParaRPr>
                    </a:p>
                  </a:txBody>
                  <a:tcPr marL="91450" marR="91450" marT="108000"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8D8D8">
                        <a:alpha val="89803"/>
                      </a:srgbClr>
                    </a:solidFill>
                  </a:tcPr>
                </a:tc>
                <a:tc>
                  <a:txBody>
                    <a:bodyPr/>
                    <a:lstStyle/>
                    <a:p>
                      <a:pPr marL="179705" marR="0" lvl="0" indent="-179705" algn="l" rtl="0">
                        <a:lnSpc>
                          <a:spcPct val="100000"/>
                        </a:lnSpc>
                        <a:spcBef>
                          <a:spcPts val="0"/>
                        </a:spcBef>
                        <a:spcAft>
                          <a:spcPts val="0"/>
                        </a:spcAft>
                        <a:buClr>
                          <a:schemeClr val="dk1"/>
                        </a:buClr>
                        <a:buSzPts val="1200"/>
                        <a:buFont typeface="Arial"/>
                        <a:buChar char="•"/>
                      </a:pPr>
                      <a:r>
                        <a:rPr lang="en-US" sz="1200" dirty="0">
                          <a:latin typeface="Meiryo UI" panose="020B0604030504040204" pitchFamily="50" charset="-128"/>
                          <a:ea typeface="Meiryo UI" panose="020B0604030504040204" pitchFamily="50" charset="-128"/>
                          <a:cs typeface="Arial"/>
                          <a:sym typeface="Arial"/>
                        </a:rPr>
                        <a:t>USB 2.0 </a:t>
                      </a:r>
                      <a:r>
                        <a:rPr lang="en-US" sz="1200" dirty="0" smtClean="0">
                          <a:latin typeface="Meiryo UI" panose="020B0604030504040204" pitchFamily="50" charset="-128"/>
                          <a:ea typeface="Meiryo UI" panose="020B0604030504040204" pitchFamily="50" charset="-128"/>
                          <a:cs typeface="Arial"/>
                          <a:sym typeface="Arial"/>
                        </a:rPr>
                        <a:t>x2</a:t>
                      </a:r>
                      <a:endParaRPr dirty="0">
                        <a:latin typeface="Meiryo UI" panose="020B0604030504040204" pitchFamily="50" charset="-128"/>
                      </a:endParaRPr>
                    </a:p>
                    <a:p>
                      <a:pPr marL="179705" marR="0" lvl="0" indent="-179705" algn="l" rtl="0">
                        <a:lnSpc>
                          <a:spcPct val="100000"/>
                        </a:lnSpc>
                        <a:spcBef>
                          <a:spcPts val="0"/>
                        </a:spcBef>
                        <a:spcAft>
                          <a:spcPts val="0"/>
                        </a:spcAft>
                        <a:buClr>
                          <a:schemeClr val="dk1"/>
                        </a:buClr>
                        <a:buSzPts val="1200"/>
                        <a:buFont typeface="Arial"/>
                        <a:buChar char="•"/>
                      </a:pPr>
                      <a:r>
                        <a:rPr lang="en-US" sz="1200" dirty="0" smtClean="0">
                          <a:latin typeface="Meiryo UI" panose="020B0604030504040204" pitchFamily="50" charset="-128"/>
                          <a:ea typeface="Meiryo UI" panose="020B0604030504040204" pitchFamily="50" charset="-128"/>
                          <a:cs typeface="Arial"/>
                          <a:sym typeface="Arial"/>
                        </a:rPr>
                        <a:t>2x </a:t>
                      </a:r>
                      <a:r>
                        <a:rPr lang="en-US" sz="1200" dirty="0">
                          <a:latin typeface="Meiryo UI" panose="020B0604030504040204" pitchFamily="50" charset="-128"/>
                          <a:ea typeface="Meiryo UI" panose="020B0604030504040204" pitchFamily="50" charset="-128"/>
                          <a:cs typeface="Arial"/>
                          <a:sym typeface="Arial"/>
                        </a:rPr>
                        <a:t>USB 3.2 Gen 1 </a:t>
                      </a:r>
                      <a:endParaRPr dirty="0">
                        <a:latin typeface="Meiryo UI" panose="020B0604030504040204" pitchFamily="50" charset="-128"/>
                      </a:endParaRPr>
                    </a:p>
                    <a:p>
                      <a:pPr marL="179705" marR="0" lvl="0" indent="-179705" algn="l" rtl="0">
                        <a:lnSpc>
                          <a:spcPct val="100000"/>
                        </a:lnSpc>
                        <a:spcBef>
                          <a:spcPts val="0"/>
                        </a:spcBef>
                        <a:spcAft>
                          <a:spcPts val="0"/>
                        </a:spcAft>
                        <a:buClr>
                          <a:schemeClr val="dk1"/>
                        </a:buClr>
                        <a:buSzPts val="1200"/>
                        <a:buFont typeface="Arial"/>
                        <a:buChar char="•"/>
                      </a:pPr>
                      <a:r>
                        <a:rPr lang="en-US" sz="1200" dirty="0">
                          <a:latin typeface="Meiryo UI" panose="020B0604030504040204" pitchFamily="50" charset="-128"/>
                          <a:ea typeface="Meiryo UI" panose="020B0604030504040204" pitchFamily="50" charset="-128"/>
                          <a:cs typeface="Arial"/>
                          <a:sym typeface="Arial"/>
                        </a:rPr>
                        <a:t>HDMI </a:t>
                      </a:r>
                      <a:r>
                        <a:rPr lang="en-US" sz="1200" dirty="0" smtClean="0">
                          <a:latin typeface="Meiryo UI" panose="020B0604030504040204" pitchFamily="50" charset="-128"/>
                          <a:ea typeface="Meiryo UI" panose="020B0604030504040204" pitchFamily="50" charset="-128"/>
                          <a:cs typeface="Arial"/>
                          <a:sym typeface="Arial"/>
                        </a:rPr>
                        <a:t>x1</a:t>
                      </a:r>
                      <a:r>
                        <a:rPr lang="en-US" sz="1200" dirty="0">
                          <a:latin typeface="Meiryo UI" panose="020B0604030504040204" pitchFamily="50" charset="-128"/>
                          <a:ea typeface="Meiryo UI" panose="020B0604030504040204" pitchFamily="50" charset="-128"/>
                          <a:cs typeface="Arial"/>
                          <a:sym typeface="Arial"/>
                        </a:rPr>
                        <a:t>  </a:t>
                      </a:r>
                      <a:r>
                        <a:rPr lang="en-US" sz="1200" b="0" i="0" dirty="0" smtClean="0">
                          <a:solidFill>
                            <a:schemeClr val="dk1"/>
                          </a:solidFill>
                          <a:latin typeface="Meiryo UI" panose="020B0604030504040204" pitchFamily="50" charset="-128"/>
                          <a:ea typeface="Meiryo UI" panose="020B0604030504040204" pitchFamily="50" charset="-128"/>
                          <a:cs typeface="Arial"/>
                          <a:sym typeface="Arial"/>
                        </a:rPr>
                        <a:t>(</a:t>
                      </a:r>
                      <a:r>
                        <a:rPr lang="ja-JP" altLang="en-US" sz="1200" b="0" i="0" dirty="0" smtClean="0">
                          <a:solidFill>
                            <a:schemeClr val="dk1"/>
                          </a:solidFill>
                          <a:latin typeface="Meiryo UI" panose="020B0604030504040204" pitchFamily="50" charset="-128"/>
                          <a:ea typeface="Meiryo UI" panose="020B0604030504040204" pitchFamily="50" charset="-128"/>
                          <a:cs typeface="Arial"/>
                          <a:sym typeface="Arial"/>
                        </a:rPr>
                        <a:t>最大</a:t>
                      </a:r>
                      <a:r>
                        <a:rPr lang="en-US" sz="1200" b="0" i="0" dirty="0" smtClean="0">
                          <a:solidFill>
                            <a:schemeClr val="dk1"/>
                          </a:solidFill>
                          <a:latin typeface="Meiryo UI" panose="020B0604030504040204" pitchFamily="50" charset="-128"/>
                          <a:ea typeface="Meiryo UI" panose="020B0604030504040204" pitchFamily="50" charset="-128"/>
                          <a:cs typeface="Arial"/>
                          <a:sym typeface="Arial"/>
                        </a:rPr>
                        <a:t>1080p</a:t>
                      </a:r>
                      <a:r>
                        <a:rPr lang="en-US" sz="1200" b="0" i="0" dirty="0">
                          <a:solidFill>
                            <a:schemeClr val="dk1"/>
                          </a:solidFill>
                          <a:latin typeface="Meiryo UI" panose="020B0604030504040204" pitchFamily="50" charset="-128"/>
                          <a:ea typeface="Meiryo UI" panose="020B0604030504040204" pitchFamily="50" charset="-128"/>
                          <a:cs typeface="Arial"/>
                          <a:sym typeface="Arial"/>
                        </a:rPr>
                        <a:t>)</a:t>
                      </a:r>
                      <a:endParaRPr sz="1200" dirty="0">
                        <a:latin typeface="Meiryo UI" panose="020B0604030504040204" pitchFamily="50" charset="-128"/>
                        <a:ea typeface="Meiryo UI" panose="020B0604030504040204" pitchFamily="50" charset="-128"/>
                        <a:cs typeface="Arial"/>
                        <a:sym typeface="Arial"/>
                      </a:endParaRPr>
                    </a:p>
                  </a:txBody>
                  <a:tcPr marL="91450" marR="91450" marT="108000"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8D8D8">
                        <a:alpha val="89803"/>
                      </a:srgbClr>
                    </a:solidFill>
                  </a:tcPr>
                </a:tc>
                <a:tc>
                  <a:txBody>
                    <a:bodyPr/>
                    <a:lstStyle/>
                    <a:p>
                      <a:pPr marL="179705" marR="0" lvl="0" indent="-179705" algn="l" rtl="0">
                        <a:lnSpc>
                          <a:spcPct val="100000"/>
                        </a:lnSpc>
                        <a:spcBef>
                          <a:spcPts val="0"/>
                        </a:spcBef>
                        <a:spcAft>
                          <a:spcPts val="0"/>
                        </a:spcAft>
                        <a:buClr>
                          <a:schemeClr val="dk1"/>
                        </a:buClr>
                        <a:buSzPts val="1200"/>
                        <a:buFont typeface="Arial"/>
                        <a:buChar char="•"/>
                      </a:pPr>
                      <a:r>
                        <a:rPr lang="en-US" sz="1200" dirty="0">
                          <a:latin typeface="Meiryo UI" panose="020B0604030504040204" pitchFamily="50" charset="-128"/>
                          <a:ea typeface="Meiryo UI" panose="020B0604030504040204" pitchFamily="50" charset="-128"/>
                          <a:cs typeface="Arial"/>
                          <a:sym typeface="Arial"/>
                        </a:rPr>
                        <a:t>USB 2.0 </a:t>
                      </a:r>
                      <a:r>
                        <a:rPr lang="en-US" sz="1200" dirty="0" smtClean="0">
                          <a:latin typeface="Meiryo UI" panose="020B0604030504040204" pitchFamily="50" charset="-128"/>
                          <a:ea typeface="Meiryo UI" panose="020B0604030504040204" pitchFamily="50" charset="-128"/>
                          <a:cs typeface="Arial"/>
                          <a:sym typeface="Arial"/>
                        </a:rPr>
                        <a:t>x2</a:t>
                      </a:r>
                      <a:endParaRPr dirty="0">
                        <a:latin typeface="Meiryo UI" panose="020B0604030504040204" pitchFamily="50" charset="-128"/>
                      </a:endParaRPr>
                    </a:p>
                    <a:p>
                      <a:pPr marL="179705" marR="0" lvl="0" indent="-179705" algn="l" rtl="0">
                        <a:lnSpc>
                          <a:spcPct val="100000"/>
                        </a:lnSpc>
                        <a:spcBef>
                          <a:spcPts val="0"/>
                        </a:spcBef>
                        <a:spcAft>
                          <a:spcPts val="0"/>
                        </a:spcAft>
                        <a:buClr>
                          <a:srgbClr val="000000"/>
                        </a:buClr>
                        <a:buSzPts val="1200"/>
                        <a:buFont typeface="Arial"/>
                        <a:buChar char="•"/>
                      </a:pPr>
                      <a:r>
                        <a:rPr lang="en-US" sz="1200" b="0" i="0" u="none" strike="noStrike" dirty="0" smtClean="0">
                          <a:solidFill>
                            <a:schemeClr val="dk1"/>
                          </a:solidFill>
                          <a:latin typeface="Meiryo UI" panose="020B0604030504040204" pitchFamily="50" charset="-128"/>
                          <a:ea typeface="Meiryo UI" panose="020B0604030504040204" pitchFamily="50" charset="-128"/>
                          <a:cs typeface="Arial"/>
                          <a:sym typeface="Arial"/>
                        </a:rPr>
                        <a:t>2x </a:t>
                      </a:r>
                      <a:r>
                        <a:rPr lang="en-US" sz="1200" b="0" i="0" u="none" strike="noStrike" dirty="0">
                          <a:solidFill>
                            <a:schemeClr val="dk1"/>
                          </a:solidFill>
                          <a:latin typeface="Meiryo UI" panose="020B0604030504040204" pitchFamily="50" charset="-128"/>
                          <a:ea typeface="Meiryo UI" panose="020B0604030504040204" pitchFamily="50" charset="-128"/>
                          <a:cs typeface="Arial"/>
                          <a:sym typeface="Arial"/>
                        </a:rPr>
                        <a:t>USB 3.2 Gen 2 </a:t>
                      </a:r>
                      <a:endParaRPr sz="1800" dirty="0">
                        <a:latin typeface="Meiryo UI" panose="020B0604030504040204" pitchFamily="50" charset="-128"/>
                        <a:ea typeface="Meiryo UI" panose="020B0604030504040204" pitchFamily="50" charset="-128"/>
                        <a:cs typeface="Arial"/>
                        <a:sym typeface="Arial"/>
                      </a:endParaRPr>
                    </a:p>
                    <a:p>
                      <a:pPr marL="179705" marR="0" lvl="0" indent="-179705" algn="l" rtl="0">
                        <a:lnSpc>
                          <a:spcPct val="100000"/>
                        </a:lnSpc>
                        <a:spcBef>
                          <a:spcPts val="0"/>
                        </a:spcBef>
                        <a:spcAft>
                          <a:spcPts val="0"/>
                        </a:spcAft>
                        <a:buClr>
                          <a:srgbClr val="FE4402"/>
                        </a:buClr>
                        <a:buSzPts val="1200"/>
                        <a:buFont typeface="Arial"/>
                        <a:buChar char="•"/>
                      </a:pPr>
                      <a:r>
                        <a:rPr lang="en-US" sz="1200" dirty="0">
                          <a:solidFill>
                            <a:srgbClr val="FE4402"/>
                          </a:solidFill>
                          <a:latin typeface="Meiryo UI" panose="020B0604030504040204" pitchFamily="50" charset="-128"/>
                          <a:ea typeface="Meiryo UI" panose="020B0604030504040204" pitchFamily="50" charset="-128"/>
                          <a:cs typeface="Arial"/>
                          <a:sym typeface="Arial"/>
                        </a:rPr>
                        <a:t>HDMI </a:t>
                      </a:r>
                      <a:r>
                        <a:rPr lang="en-US" sz="1200" dirty="0" smtClean="0">
                          <a:solidFill>
                            <a:srgbClr val="FE4402"/>
                          </a:solidFill>
                          <a:latin typeface="Meiryo UI" panose="020B0604030504040204" pitchFamily="50" charset="-128"/>
                          <a:ea typeface="Meiryo UI" panose="020B0604030504040204" pitchFamily="50" charset="-128"/>
                          <a:cs typeface="Arial"/>
                          <a:sym typeface="Arial"/>
                        </a:rPr>
                        <a:t>x2</a:t>
                      </a:r>
                      <a:r>
                        <a:rPr lang="en-US" sz="1200" dirty="0">
                          <a:solidFill>
                            <a:srgbClr val="FE4402"/>
                          </a:solidFill>
                          <a:latin typeface="Meiryo UI" panose="020B0604030504040204" pitchFamily="50" charset="-128"/>
                          <a:ea typeface="Meiryo UI" panose="020B0604030504040204" pitchFamily="50" charset="-128"/>
                          <a:cs typeface="Arial"/>
                          <a:sym typeface="Arial"/>
                        </a:rPr>
                        <a:t> </a:t>
                      </a:r>
                      <a:r>
                        <a:rPr lang="en-US" sz="1200" b="0" i="0" dirty="0">
                          <a:solidFill>
                            <a:srgbClr val="FE4402"/>
                          </a:solidFill>
                          <a:latin typeface="Meiryo UI" panose="020B0604030504040204" pitchFamily="50" charset="-128"/>
                          <a:ea typeface="Meiryo UI" panose="020B0604030504040204" pitchFamily="50" charset="-128"/>
                          <a:cs typeface="Arial"/>
                          <a:sym typeface="Arial"/>
                        </a:rPr>
                        <a:t> </a:t>
                      </a:r>
                      <a:r>
                        <a:rPr lang="en-US" sz="1200" b="0" i="0" dirty="0" smtClean="0">
                          <a:solidFill>
                            <a:srgbClr val="FE4402"/>
                          </a:solidFill>
                          <a:latin typeface="Meiryo UI" panose="020B0604030504040204" pitchFamily="50" charset="-128"/>
                          <a:ea typeface="Meiryo UI" panose="020B0604030504040204" pitchFamily="50" charset="-128"/>
                          <a:cs typeface="Arial"/>
                          <a:sym typeface="Arial"/>
                        </a:rPr>
                        <a:t>(</a:t>
                      </a:r>
                      <a:r>
                        <a:rPr lang="ja-JP" altLang="en-US" sz="1200" b="0" i="0" dirty="0" smtClean="0">
                          <a:solidFill>
                            <a:srgbClr val="FE4402"/>
                          </a:solidFill>
                          <a:latin typeface="Meiryo UI" panose="020B0604030504040204" pitchFamily="50" charset="-128"/>
                          <a:ea typeface="Meiryo UI" panose="020B0604030504040204" pitchFamily="50" charset="-128"/>
                          <a:cs typeface="Arial"/>
                          <a:sym typeface="Arial"/>
                        </a:rPr>
                        <a:t>最大</a:t>
                      </a:r>
                      <a:r>
                        <a:rPr lang="en-US" sz="1200" b="0" i="0" dirty="0" smtClean="0">
                          <a:solidFill>
                            <a:srgbClr val="FE4402"/>
                          </a:solidFill>
                          <a:latin typeface="Meiryo UI" panose="020B0604030504040204" pitchFamily="50" charset="-128"/>
                          <a:ea typeface="Meiryo UI" panose="020B0604030504040204" pitchFamily="50" charset="-128"/>
                          <a:cs typeface="Arial"/>
                          <a:sym typeface="Arial"/>
                        </a:rPr>
                        <a:t>3840 </a:t>
                      </a:r>
                      <a:r>
                        <a:rPr lang="en-US" sz="1200" b="0" i="0" dirty="0">
                          <a:solidFill>
                            <a:srgbClr val="FE4402"/>
                          </a:solidFill>
                          <a:latin typeface="Meiryo UI" panose="020B0604030504040204" pitchFamily="50" charset="-128"/>
                          <a:ea typeface="Meiryo UI" panose="020B0604030504040204" pitchFamily="50" charset="-128"/>
                          <a:cs typeface="Arial"/>
                          <a:sym typeface="Arial"/>
                        </a:rPr>
                        <a:t>x 2160 @ 30Hz)</a:t>
                      </a:r>
                      <a:endParaRPr sz="1200" dirty="0">
                        <a:solidFill>
                          <a:srgbClr val="FE4402"/>
                        </a:solidFill>
                        <a:latin typeface="Meiryo UI" panose="020B0604030504040204" pitchFamily="50" charset="-128"/>
                        <a:ea typeface="Meiryo UI" panose="020B0604030504040204" pitchFamily="50" charset="-128"/>
                        <a:cs typeface="Arial"/>
                        <a:sym typeface="Arial"/>
                      </a:endParaRPr>
                    </a:p>
                  </a:txBody>
                  <a:tcPr marL="91450" marR="91450" marT="108000"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8D8D8">
                        <a:alpha val="89803"/>
                      </a:srgbClr>
                    </a:solidFill>
                  </a:tcPr>
                </a:tc>
                <a:extLst>
                  <a:ext uri="{0D108BD9-81ED-4DB2-BD59-A6C34878D82A}">
                    <a16:rowId xmlns:a16="http://schemas.microsoft.com/office/drawing/2014/main" val="10007"/>
                  </a:ext>
                </a:extLst>
              </a:tr>
            </a:tbl>
          </a:graphicData>
        </a:graphic>
      </p:graphicFrame>
      <p:sp>
        <p:nvSpPr>
          <p:cNvPr id="126" name="Google Shape;126;p14"/>
          <p:cNvSpPr txBox="1">
            <a:spLocks noGrp="1"/>
          </p:cNvSpPr>
          <p:nvPr>
            <p:ph type="title"/>
          </p:nvPr>
        </p:nvSpPr>
        <p:spPr>
          <a:xfrm>
            <a:off x="510139" y="232916"/>
            <a:ext cx="11171722"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4400"/>
              <a:buFont typeface="Microsoft JhengHei"/>
              <a:buNone/>
            </a:pPr>
            <a:r>
              <a:rPr lang="en-US" dirty="0" err="1" smtClean="0">
                <a:latin typeface="Meiryo UI" panose="020B0604030504040204" pitchFamily="50" charset="-128"/>
                <a:ea typeface="Meiryo UI" panose="020B0604030504040204" pitchFamily="50" charset="-128"/>
              </a:rPr>
              <a:t>パフォーマンスが大幅に向上した</a:t>
            </a:r>
            <a:r>
              <a:rPr lang="en-US" dirty="0" smtClean="0">
                <a:latin typeface="Meiryo UI" panose="020B0604030504040204" pitchFamily="50" charset="-128"/>
                <a:ea typeface="Meiryo UI" panose="020B0604030504040204" pitchFamily="50" charset="-128"/>
              </a:rPr>
              <a:t/>
            </a:r>
            <a:br>
              <a:rPr lang="en-US" dirty="0" smtClean="0">
                <a:latin typeface="Meiryo UI" panose="020B0604030504040204" pitchFamily="50" charset="-128"/>
                <a:ea typeface="Meiryo UI" panose="020B0604030504040204" pitchFamily="50" charset="-128"/>
              </a:rPr>
            </a:br>
            <a:r>
              <a:rPr lang="en-US" dirty="0" smtClean="0">
                <a:latin typeface="Meiryo UI" panose="020B0604030504040204" pitchFamily="50" charset="-128"/>
                <a:ea typeface="Meiryo UI" panose="020B0604030504040204" pitchFamily="50" charset="-128"/>
              </a:rPr>
              <a:t>TS-253E / TS-453E</a:t>
            </a:r>
            <a:endParaRPr dirty="0">
              <a:latin typeface="Meiryo UI" panose="020B0604030504040204" pitchFamily="50" charset="-128"/>
              <a:ea typeface="Meiryo UI" panose="020B0604030504040204" pitchFamily="50" charset="-128"/>
            </a:endParaRPr>
          </a:p>
        </p:txBody>
      </p:sp>
      <p:pic>
        <p:nvPicPr>
          <p:cNvPr id="127" name="Google Shape;127;p14"/>
          <p:cNvPicPr preferRelativeResize="0"/>
          <p:nvPr/>
        </p:nvPicPr>
        <p:blipFill rotWithShape="1">
          <a:blip r:embed="rId3">
            <a:alphaModFix/>
          </a:blip>
          <a:srcRect/>
          <a:stretch/>
        </p:blipFill>
        <p:spPr>
          <a:xfrm>
            <a:off x="4524949" y="1685786"/>
            <a:ext cx="634276" cy="634276"/>
          </a:xfrm>
          <a:prstGeom prst="rect">
            <a:avLst/>
          </a:prstGeom>
          <a:noFill/>
          <a:ln>
            <a:noFill/>
          </a:ln>
        </p:spPr>
      </p:pic>
      <p:pic>
        <p:nvPicPr>
          <p:cNvPr id="128" name="Google Shape;128;p14"/>
          <p:cNvPicPr preferRelativeResize="0"/>
          <p:nvPr/>
        </p:nvPicPr>
        <p:blipFill rotWithShape="1">
          <a:blip r:embed="rId3">
            <a:alphaModFix/>
          </a:blip>
          <a:srcRect/>
          <a:stretch/>
        </p:blipFill>
        <p:spPr>
          <a:xfrm>
            <a:off x="8696085" y="1672179"/>
            <a:ext cx="634276" cy="634276"/>
          </a:xfrm>
          <a:prstGeom prst="rect">
            <a:avLst/>
          </a:prstGeom>
          <a:noFill/>
          <a:ln>
            <a:noFill/>
          </a:ln>
        </p:spPr>
      </p:pic>
    </p:spTree>
    <p:extLst>
      <p:ext uri="{BB962C8B-B14F-4D97-AF65-F5344CB8AC3E}">
        <p14:creationId xmlns:p14="http://schemas.microsoft.com/office/powerpoint/2010/main" val="549520795"/>
      </p:ext>
    </p:extLst>
  </p:cSld>
  <p:clrMapOvr>
    <a:masterClrMapping/>
  </p:clrMapOvr>
  <p:transition spd="med">
    <p:fade thruBlk="1"/>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15"/>
          <p:cNvSpPr txBox="1">
            <a:spLocks noGrp="1"/>
          </p:cNvSpPr>
          <p:nvPr>
            <p:ph type="title"/>
          </p:nvPr>
        </p:nvSpPr>
        <p:spPr>
          <a:xfrm>
            <a:off x="510139" y="365125"/>
            <a:ext cx="11171722" cy="1325563"/>
          </a:xfrm>
          <a:prstGeom prst="rect">
            <a:avLst/>
          </a:prstGeom>
          <a:noFill/>
          <a:ln>
            <a:noFill/>
          </a:ln>
        </p:spPr>
        <p:txBody>
          <a:bodyPr spcFirstLastPara="1" wrap="square" lIns="91425" tIns="45700" rIns="91425" bIns="45700" anchor="ctr" anchorCtr="0">
            <a:noAutofit/>
          </a:bodyPr>
          <a:lstStyle/>
          <a:p>
            <a:pPr lvl="0"/>
            <a:r>
              <a:rPr lang="ja-JP" altLang="en-US" dirty="0">
                <a:latin typeface="Meiryo UI" panose="020B0604030504040204" pitchFamily="50" charset="-128"/>
                <a:ea typeface="Meiryo UI" panose="020B0604030504040204" pitchFamily="50" charset="-128"/>
              </a:rPr>
              <a:t>標準</a:t>
            </a:r>
            <a:r>
              <a:rPr lang="en-US" altLang="ja-JP" dirty="0">
                <a:latin typeface="Meiryo UI" panose="020B0604030504040204" pitchFamily="50" charset="-128"/>
                <a:ea typeface="Meiryo UI" panose="020B0604030504040204" pitchFamily="50" charset="-128"/>
              </a:rPr>
              <a:t>3</a:t>
            </a:r>
            <a:r>
              <a:rPr lang="ja-JP" altLang="en-US" dirty="0">
                <a:latin typeface="Meiryo UI" panose="020B0604030504040204" pitchFamily="50" charset="-128"/>
                <a:ea typeface="Meiryo UI" panose="020B0604030504040204" pitchFamily="50" charset="-128"/>
              </a:rPr>
              <a:t>年保証、オプションで最大</a:t>
            </a:r>
            <a:r>
              <a:rPr lang="en-US" altLang="ja-JP" dirty="0">
                <a:latin typeface="Meiryo UI" panose="020B0604030504040204" pitchFamily="50" charset="-128"/>
                <a:ea typeface="Meiryo UI" panose="020B0604030504040204" pitchFamily="50" charset="-128"/>
              </a:rPr>
              <a:t>5</a:t>
            </a:r>
            <a:r>
              <a:rPr lang="ja-JP" altLang="en-US" dirty="0">
                <a:latin typeface="Meiryo UI" panose="020B0604030504040204" pitchFamily="50" charset="-128"/>
                <a:ea typeface="Meiryo UI" panose="020B0604030504040204" pitchFamily="50" charset="-128"/>
              </a:rPr>
              <a:t>年保証</a:t>
            </a:r>
            <a:endParaRPr dirty="0">
              <a:latin typeface="Meiryo UI" panose="020B0604030504040204" pitchFamily="50" charset="-128"/>
              <a:ea typeface="Meiryo UI" panose="020B0604030504040204" pitchFamily="50" charset="-128"/>
            </a:endParaRPr>
          </a:p>
        </p:txBody>
      </p:sp>
      <p:sp>
        <p:nvSpPr>
          <p:cNvPr id="135" name="Google Shape;135;p15"/>
          <p:cNvSpPr txBox="1"/>
          <p:nvPr/>
        </p:nvSpPr>
        <p:spPr>
          <a:xfrm>
            <a:off x="3911624" y="2563197"/>
            <a:ext cx="4407428" cy="1092607"/>
          </a:xfrm>
          <a:prstGeom prst="rect">
            <a:avLst/>
          </a:prstGeom>
          <a:noFill/>
          <a:ln>
            <a:noFill/>
          </a:ln>
        </p:spPr>
        <p:txBody>
          <a:bodyPr spcFirstLastPara="1" wrap="square" lIns="91425" tIns="45700" rIns="91425" bIns="45700" anchor="t" anchorCtr="0">
            <a:noAutofit/>
          </a:bodyPr>
          <a:lstStyle/>
          <a:p>
            <a:pPr marL="0" marR="0" lvl="0" indent="0" algn="l" rtl="0">
              <a:spcBef>
                <a:spcPts val="600"/>
              </a:spcBef>
              <a:spcAft>
                <a:spcPts val="0"/>
              </a:spcAft>
              <a:buNone/>
            </a:pPr>
            <a:r>
              <a:rPr lang="en-US" sz="2400" b="1" dirty="0">
                <a:solidFill>
                  <a:schemeClr val="lt1"/>
                </a:solidFill>
                <a:latin typeface="Meiryo UI" panose="020B0604030504040204" pitchFamily="50" charset="-128"/>
                <a:ea typeface="Meiryo UI" panose="020B0604030504040204" pitchFamily="50" charset="-128"/>
              </a:rPr>
              <a:t>TS-253E / TS-453E</a:t>
            </a:r>
            <a:endParaRPr sz="2400" b="1" dirty="0">
              <a:solidFill>
                <a:schemeClr val="lt1"/>
              </a:solidFill>
              <a:latin typeface="Meiryo UI" panose="020B0604030504040204" pitchFamily="50" charset="-128"/>
              <a:ea typeface="Meiryo UI" panose="020B0604030504040204" pitchFamily="50" charset="-128"/>
            </a:endParaRPr>
          </a:p>
          <a:p>
            <a:pPr marL="0" marR="0" lvl="0" indent="0" algn="l" rtl="0">
              <a:spcBef>
                <a:spcPts val="600"/>
              </a:spcBef>
              <a:spcAft>
                <a:spcPts val="0"/>
              </a:spcAft>
              <a:buNone/>
            </a:pPr>
            <a:r>
              <a:rPr lang="en-US" sz="1800" dirty="0">
                <a:solidFill>
                  <a:schemeClr val="lt1"/>
                </a:solidFill>
                <a:latin typeface="Meiryo UI" panose="020B0604030504040204" pitchFamily="50" charset="-128"/>
                <a:ea typeface="Meiryo UI" panose="020B0604030504040204" pitchFamily="50" charset="-128"/>
              </a:rPr>
              <a:t>追加費用なしで3年間の保証が付いています。</a:t>
            </a:r>
            <a:endParaRPr sz="1800" dirty="0">
              <a:solidFill>
                <a:schemeClr val="lt1"/>
              </a:solidFill>
              <a:latin typeface="Meiryo UI" panose="020B0604030504040204" pitchFamily="50" charset="-128"/>
              <a:ea typeface="Meiryo UI" panose="020B0604030504040204" pitchFamily="50" charset="-128"/>
            </a:endParaRPr>
          </a:p>
        </p:txBody>
      </p:sp>
      <p:sp>
        <p:nvSpPr>
          <p:cNvPr id="136" name="Google Shape;136;p15"/>
          <p:cNvSpPr txBox="1"/>
          <p:nvPr/>
        </p:nvSpPr>
        <p:spPr>
          <a:xfrm>
            <a:off x="3912239" y="3912902"/>
            <a:ext cx="4176566" cy="2124171"/>
          </a:xfrm>
          <a:prstGeom prst="rect">
            <a:avLst/>
          </a:prstGeom>
          <a:noFill/>
          <a:ln>
            <a:noFill/>
          </a:ln>
        </p:spPr>
        <p:txBody>
          <a:bodyPr spcFirstLastPara="1" wrap="square" lIns="91425" tIns="45700" rIns="91425" bIns="45700" anchor="t" anchorCtr="0">
            <a:noAutofit/>
          </a:bodyPr>
          <a:lstStyle/>
          <a:p>
            <a:pPr marL="0" marR="0" lvl="0" indent="0" algn="l" rtl="0">
              <a:lnSpc>
                <a:spcPct val="110000"/>
              </a:lnSpc>
              <a:spcBef>
                <a:spcPts val="600"/>
              </a:spcBef>
              <a:spcAft>
                <a:spcPts val="0"/>
              </a:spcAft>
              <a:buNone/>
            </a:pPr>
            <a:r>
              <a:rPr lang="en-US" sz="2400" b="1" dirty="0" err="1">
                <a:solidFill>
                  <a:schemeClr val="lt1"/>
                </a:solidFill>
                <a:latin typeface="Meiryo UI" panose="020B0604030504040204" pitchFamily="50" charset="-128"/>
                <a:ea typeface="Meiryo UI" panose="020B0604030504040204" pitchFamily="50" charset="-128"/>
              </a:rPr>
              <a:t>ハードウェア保証の延長</a:t>
            </a:r>
            <a:endParaRPr sz="2400" b="1" dirty="0">
              <a:solidFill>
                <a:schemeClr val="lt1"/>
              </a:solidFill>
              <a:latin typeface="Meiryo UI" panose="020B0604030504040204" pitchFamily="50" charset="-128"/>
              <a:ea typeface="Meiryo UI" panose="020B0604030504040204" pitchFamily="50" charset="-128"/>
            </a:endParaRPr>
          </a:p>
          <a:p>
            <a:pPr marL="0" marR="0" lvl="0" indent="0" algn="l" rtl="0">
              <a:lnSpc>
                <a:spcPct val="110000"/>
              </a:lnSpc>
              <a:spcBef>
                <a:spcPts val="600"/>
              </a:spcBef>
              <a:spcAft>
                <a:spcPts val="0"/>
              </a:spcAft>
              <a:buNone/>
            </a:pPr>
            <a:r>
              <a:rPr lang="ja-JP" altLang="en-US" sz="2400" b="1" dirty="0" smtClean="0">
                <a:solidFill>
                  <a:schemeClr val="lt1"/>
                </a:solidFill>
                <a:latin typeface="Meiryo UI" panose="020B0604030504040204" pitchFamily="50" charset="-128"/>
                <a:ea typeface="Meiryo UI" panose="020B0604030504040204" pitchFamily="50" charset="-128"/>
              </a:rPr>
              <a:t>最大</a:t>
            </a:r>
            <a:r>
              <a:rPr lang="en-US" sz="2400" b="1" dirty="0" smtClean="0">
                <a:solidFill>
                  <a:schemeClr val="lt1"/>
                </a:solidFill>
                <a:latin typeface="Meiryo UI" panose="020B0604030504040204" pitchFamily="50" charset="-128"/>
                <a:ea typeface="Meiryo UI" panose="020B0604030504040204" pitchFamily="50" charset="-128"/>
              </a:rPr>
              <a:t>5</a:t>
            </a:r>
            <a:r>
              <a:rPr lang="en-US" sz="2400" b="1" dirty="0">
                <a:solidFill>
                  <a:schemeClr val="lt1"/>
                </a:solidFill>
                <a:latin typeface="Meiryo UI" panose="020B0604030504040204" pitchFamily="50" charset="-128"/>
                <a:ea typeface="Meiryo UI" panose="020B0604030504040204" pitchFamily="50" charset="-128"/>
              </a:rPr>
              <a:t>年まで</a:t>
            </a:r>
            <a:endParaRPr sz="2400" b="1" dirty="0">
              <a:solidFill>
                <a:schemeClr val="lt1"/>
              </a:solidFill>
              <a:latin typeface="Meiryo UI" panose="020B0604030504040204" pitchFamily="50" charset="-128"/>
              <a:ea typeface="Meiryo UI" panose="020B0604030504040204" pitchFamily="50" charset="-128"/>
            </a:endParaRPr>
          </a:p>
          <a:p>
            <a:pPr marL="0" marR="0" lvl="0" indent="0" algn="l" rtl="0">
              <a:lnSpc>
                <a:spcPct val="110000"/>
              </a:lnSpc>
              <a:spcBef>
                <a:spcPts val="600"/>
              </a:spcBef>
              <a:spcAft>
                <a:spcPts val="0"/>
              </a:spcAft>
              <a:buNone/>
            </a:pPr>
            <a:r>
              <a:rPr lang="en-US" sz="1600" dirty="0">
                <a:solidFill>
                  <a:schemeClr val="lt1"/>
                </a:solidFill>
                <a:latin typeface="Meiryo UI" panose="020B0604030504040204" pitchFamily="50" charset="-128"/>
                <a:ea typeface="Meiryo UI" panose="020B0604030504040204" pitchFamily="50" charset="-128"/>
              </a:rPr>
              <a:t>保証期間を最大5年間延長する保証延長を購入することもできます。 </a:t>
            </a:r>
            <a:r>
              <a:rPr lang="en-US" sz="1600" dirty="0" smtClean="0">
                <a:solidFill>
                  <a:schemeClr val="lt1"/>
                </a:solidFill>
                <a:latin typeface="Meiryo UI" panose="020B0604030504040204" pitchFamily="50" charset="-128"/>
                <a:ea typeface="Meiryo UI" panose="020B0604030504040204" pitchFamily="50" charset="-128"/>
              </a:rPr>
              <a:t>(LW-NAS-PEACH-2Y</a:t>
            </a:r>
            <a:r>
              <a:rPr lang="en-US" sz="1600" dirty="0">
                <a:solidFill>
                  <a:schemeClr val="lt1"/>
                </a:solidFill>
                <a:latin typeface="Meiryo UI" panose="020B0604030504040204" pitchFamily="50" charset="-128"/>
                <a:ea typeface="Meiryo UI" panose="020B0604030504040204" pitchFamily="50" charset="-128"/>
              </a:rPr>
              <a:t>)</a:t>
            </a:r>
            <a:endParaRPr sz="1600" dirty="0">
              <a:solidFill>
                <a:schemeClr val="lt1"/>
              </a:solidFill>
              <a:latin typeface="Meiryo UI" panose="020B0604030504040204" pitchFamily="50" charset="-128"/>
              <a:ea typeface="Meiryo UI" panose="020B0604030504040204" pitchFamily="50" charset="-128"/>
            </a:endParaRPr>
          </a:p>
          <a:p>
            <a:pPr marL="0" marR="0" lvl="0" indent="0" algn="l" rtl="0">
              <a:lnSpc>
                <a:spcPct val="110000"/>
              </a:lnSpc>
              <a:spcBef>
                <a:spcPts val="600"/>
              </a:spcBef>
              <a:spcAft>
                <a:spcPts val="0"/>
              </a:spcAft>
              <a:buNone/>
            </a:pPr>
            <a:r>
              <a:rPr lang="en-US" sz="1600" dirty="0" err="1" smtClean="0">
                <a:solidFill>
                  <a:schemeClr val="lt1"/>
                </a:solidFill>
                <a:latin typeface="Meiryo UI" panose="020B0604030504040204" pitchFamily="50" charset="-128"/>
                <a:ea typeface="Meiryo UI" panose="020B0604030504040204" pitchFamily="50" charset="-128"/>
              </a:rPr>
              <a:t>詳細</a:t>
            </a:r>
            <a:r>
              <a:rPr lang="en-US" sz="1600" dirty="0" smtClean="0">
                <a:solidFill>
                  <a:schemeClr val="lt1"/>
                </a:solidFill>
                <a:latin typeface="Meiryo UI" panose="020B0604030504040204" pitchFamily="50" charset="-128"/>
                <a:ea typeface="Meiryo UI" panose="020B0604030504040204" pitchFamily="50" charset="-128"/>
              </a:rPr>
              <a:t>: </a:t>
            </a:r>
            <a:r>
              <a:rPr lang="en-US" sz="1600" dirty="0" err="1" smtClean="0">
                <a:solidFill>
                  <a:schemeClr val="lt1"/>
                </a:solidFill>
                <a:latin typeface="Meiryo UI" panose="020B0604030504040204" pitchFamily="50" charset="-128"/>
                <a:ea typeface="Meiryo UI" panose="020B0604030504040204" pitchFamily="50" charset="-128"/>
              </a:rPr>
              <a:t>QNAP</a:t>
            </a:r>
            <a:r>
              <a:rPr lang="en-US" sz="1600" dirty="0" err="1">
                <a:solidFill>
                  <a:schemeClr val="lt1"/>
                </a:solidFill>
                <a:latin typeface="Meiryo UI" panose="020B0604030504040204" pitchFamily="50" charset="-128"/>
                <a:ea typeface="Meiryo UI" panose="020B0604030504040204" pitchFamily="50" charset="-128"/>
              </a:rPr>
              <a:t>保証サービス</a:t>
            </a:r>
            <a:endParaRPr sz="1600" dirty="0">
              <a:solidFill>
                <a:schemeClr val="lt1"/>
              </a:solidFill>
              <a:latin typeface="Meiryo UI" panose="020B0604030504040204" pitchFamily="50" charset="-128"/>
              <a:ea typeface="Meiryo UI" panose="020B0604030504040204" pitchFamily="50" charset="-128"/>
            </a:endParaRPr>
          </a:p>
        </p:txBody>
      </p:sp>
      <p:pic>
        <p:nvPicPr>
          <p:cNvPr id="137" name="Google Shape;137;p15"/>
          <p:cNvPicPr preferRelativeResize="0"/>
          <p:nvPr/>
        </p:nvPicPr>
        <p:blipFill rotWithShape="1">
          <a:blip r:embed="rId3">
            <a:alphaModFix/>
          </a:blip>
          <a:srcRect/>
          <a:stretch/>
        </p:blipFill>
        <p:spPr>
          <a:xfrm>
            <a:off x="532422" y="2517968"/>
            <a:ext cx="3163884" cy="3139010"/>
          </a:xfrm>
          <a:prstGeom prst="rect">
            <a:avLst/>
          </a:prstGeom>
          <a:noFill/>
          <a:ln>
            <a:noFill/>
          </a:ln>
        </p:spPr>
      </p:pic>
      <p:pic>
        <p:nvPicPr>
          <p:cNvPr id="138" name="Google Shape;138;p15" descr="一張含有 文字, 黑色, 電子用品 的圖片&#10;&#10;自動產生的描述"/>
          <p:cNvPicPr preferRelativeResize="0"/>
          <p:nvPr/>
        </p:nvPicPr>
        <p:blipFill rotWithShape="1">
          <a:blip r:embed="rId4">
            <a:alphaModFix/>
          </a:blip>
          <a:srcRect/>
          <a:stretch/>
        </p:blipFill>
        <p:spPr>
          <a:xfrm>
            <a:off x="8466050" y="3915076"/>
            <a:ext cx="1283463" cy="1871695"/>
          </a:xfrm>
          <a:prstGeom prst="rect">
            <a:avLst/>
          </a:prstGeom>
          <a:noFill/>
          <a:ln>
            <a:noFill/>
          </a:ln>
        </p:spPr>
      </p:pic>
      <p:pic>
        <p:nvPicPr>
          <p:cNvPr id="139" name="Google Shape;139;p15" descr="一張含有 文字, 室內, 電子用品, 電腦 的圖片&#10;&#10;自動產生的描述"/>
          <p:cNvPicPr preferRelativeResize="0"/>
          <p:nvPr/>
        </p:nvPicPr>
        <p:blipFill rotWithShape="1">
          <a:blip r:embed="rId5">
            <a:alphaModFix/>
          </a:blip>
          <a:srcRect/>
          <a:stretch/>
        </p:blipFill>
        <p:spPr>
          <a:xfrm>
            <a:off x="9905193" y="3915076"/>
            <a:ext cx="1896626" cy="1871695"/>
          </a:xfrm>
          <a:prstGeom prst="rect">
            <a:avLst/>
          </a:prstGeom>
          <a:noFill/>
          <a:ln>
            <a:noFill/>
          </a:ln>
        </p:spPr>
      </p:pic>
      <p:sp>
        <p:nvSpPr>
          <p:cNvPr id="140" name="Google Shape;140;p15"/>
          <p:cNvSpPr txBox="1"/>
          <p:nvPr/>
        </p:nvSpPr>
        <p:spPr>
          <a:xfrm>
            <a:off x="8531347" y="3472633"/>
            <a:ext cx="1218166" cy="28435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dirty="0">
                <a:solidFill>
                  <a:schemeClr val="lt1"/>
                </a:solidFill>
                <a:latin typeface="Meiryo UI" panose="020B0604030504040204" pitchFamily="50" charset="-128"/>
                <a:ea typeface="Meiryo UI" panose="020B0604030504040204" pitchFamily="50" charset="-128"/>
              </a:rPr>
              <a:t>TS-253E</a:t>
            </a:r>
            <a:endParaRPr sz="1800" b="1" dirty="0">
              <a:solidFill>
                <a:schemeClr val="lt1"/>
              </a:solidFill>
              <a:latin typeface="Meiryo UI" panose="020B0604030504040204" pitchFamily="50" charset="-128"/>
              <a:ea typeface="Meiryo UI" panose="020B0604030504040204" pitchFamily="50" charset="-128"/>
              <a:sym typeface="Arial"/>
            </a:endParaRPr>
          </a:p>
        </p:txBody>
      </p:sp>
      <p:sp>
        <p:nvSpPr>
          <p:cNvPr id="141" name="Google Shape;141;p15"/>
          <p:cNvSpPr txBox="1"/>
          <p:nvPr/>
        </p:nvSpPr>
        <p:spPr>
          <a:xfrm>
            <a:off x="10218806" y="3473120"/>
            <a:ext cx="1269306"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dirty="0">
                <a:solidFill>
                  <a:schemeClr val="lt1"/>
                </a:solidFill>
                <a:latin typeface="Meiryo UI" panose="020B0604030504040204" pitchFamily="50" charset="-128"/>
                <a:ea typeface="Meiryo UI" panose="020B0604030504040204" pitchFamily="50" charset="-128"/>
              </a:rPr>
              <a:t>TS-453E</a:t>
            </a:r>
            <a:endParaRPr sz="1800" b="1" dirty="0">
              <a:solidFill>
                <a:schemeClr val="lt1"/>
              </a:solidFill>
              <a:latin typeface="Meiryo UI" panose="020B0604030504040204" pitchFamily="50" charset="-128"/>
              <a:ea typeface="Meiryo UI" panose="020B0604030504040204" pitchFamily="50" charset="-128"/>
              <a:sym typeface="Arial"/>
            </a:endParaRPr>
          </a:p>
        </p:txBody>
      </p:sp>
    </p:spTree>
    <p:extLst>
      <p:ext uri="{BB962C8B-B14F-4D97-AF65-F5344CB8AC3E}">
        <p14:creationId xmlns:p14="http://schemas.microsoft.com/office/powerpoint/2010/main" val="1843874923"/>
      </p:ext>
    </p:extLst>
  </p:cSld>
  <p:clrMapOvr>
    <a:masterClrMapping/>
  </p:clrMapOvr>
  <p:transition spd="med">
    <p:fade thruBlk="1"/>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16"/>
          <p:cNvSpPr txBox="1"/>
          <p:nvPr/>
        </p:nvSpPr>
        <p:spPr>
          <a:xfrm>
            <a:off x="562841" y="3188465"/>
            <a:ext cx="5122342" cy="1200329"/>
          </a:xfrm>
          <a:prstGeom prst="rect">
            <a:avLst/>
          </a:prstGeom>
          <a:noFill/>
          <a:ln>
            <a:noFill/>
          </a:ln>
        </p:spPr>
        <p:txBody>
          <a:bodyPr spcFirstLastPara="1" wrap="square" lIns="91425" tIns="45700" rIns="91425" bIns="45700" anchor="t" anchorCtr="0">
            <a:noAutofit/>
          </a:bodyPr>
          <a:lstStyle/>
          <a:p>
            <a:pPr lvl="0"/>
            <a:r>
              <a:rPr lang="en-US" altLang="ja-JP" sz="2400" b="1" dirty="0" err="1" smtClean="0">
                <a:solidFill>
                  <a:schemeClr val="lt1"/>
                </a:solidFill>
                <a:latin typeface="Meiryo UI" panose="020B0604030504040204" pitchFamily="50" charset="-128"/>
                <a:ea typeface="Meiryo UI" panose="020B0604030504040204" pitchFamily="50" charset="-128"/>
              </a:rPr>
              <a:t>ビジネスおよびプロフェッショナルユーザー向け</a:t>
            </a:r>
            <a:r>
              <a:rPr lang="en-US" sz="2400" b="1" dirty="0" err="1" smtClean="0">
                <a:solidFill>
                  <a:schemeClr val="lt1"/>
                </a:solidFill>
                <a:latin typeface="Meiryo UI" panose="020B0604030504040204" pitchFamily="50" charset="-128"/>
                <a:ea typeface="Meiryo UI" panose="020B0604030504040204" pitchFamily="50" charset="-128"/>
              </a:rPr>
              <a:t>インテル</a:t>
            </a:r>
            <a:r>
              <a:rPr lang="en-US" sz="2400" b="1" dirty="0" smtClean="0">
                <a:solidFill>
                  <a:schemeClr val="lt1"/>
                </a:solidFill>
                <a:latin typeface="Meiryo UI" panose="020B0604030504040204" pitchFamily="50" charset="-128"/>
                <a:ea typeface="Meiryo UI" panose="020B0604030504040204" pitchFamily="50" charset="-128"/>
              </a:rPr>
              <a:t>® J6412</a:t>
            </a:r>
            <a:r>
              <a:rPr lang="en-US" sz="2400" b="1" dirty="0">
                <a:solidFill>
                  <a:schemeClr val="lt1"/>
                </a:solidFill>
                <a:latin typeface="Meiryo UI" panose="020B0604030504040204" pitchFamily="50" charset="-128"/>
                <a:ea typeface="Meiryo UI" panose="020B0604030504040204" pitchFamily="50" charset="-128"/>
              </a:rPr>
              <a:t>クアッドコア長期可用性</a:t>
            </a:r>
            <a:r>
              <a:rPr lang="en-US" sz="2400" b="1" dirty="0" smtClean="0">
                <a:solidFill>
                  <a:schemeClr val="lt1"/>
                </a:solidFill>
                <a:latin typeface="Meiryo UI" panose="020B0604030504040204" pitchFamily="50" charset="-128"/>
                <a:ea typeface="Meiryo UI" panose="020B0604030504040204" pitchFamily="50" charset="-128"/>
              </a:rPr>
              <a:t>NAS</a:t>
            </a:r>
            <a:endParaRPr sz="2400" b="1" dirty="0">
              <a:solidFill>
                <a:schemeClr val="lt1"/>
              </a:solidFill>
              <a:latin typeface="Meiryo UI" panose="020B0604030504040204" pitchFamily="50" charset="-128"/>
              <a:ea typeface="Meiryo UI" panose="020B0604030504040204" pitchFamily="50" charset="-128"/>
              <a:sym typeface="Arial"/>
            </a:endParaRPr>
          </a:p>
        </p:txBody>
      </p:sp>
      <p:sp>
        <p:nvSpPr>
          <p:cNvPr id="148" name="Google Shape;148;p16"/>
          <p:cNvSpPr txBox="1"/>
          <p:nvPr/>
        </p:nvSpPr>
        <p:spPr>
          <a:xfrm>
            <a:off x="599656" y="4388794"/>
            <a:ext cx="5015953" cy="92333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dirty="0">
                <a:solidFill>
                  <a:schemeClr val="lt1"/>
                </a:solidFill>
                <a:latin typeface="Meiryo UI" panose="020B0604030504040204" pitchFamily="50" charset="-128"/>
                <a:ea typeface="Meiryo UI" panose="020B0604030504040204" pitchFamily="50" charset="-128"/>
              </a:rPr>
              <a:t>デュアルポート2.5GbE、4K HDMIデュアルスクリーン出力、およびデュアル</a:t>
            </a:r>
            <a:r>
              <a:rPr lang="en-US" sz="1800" dirty="0" smtClean="0">
                <a:solidFill>
                  <a:schemeClr val="lt1"/>
                </a:solidFill>
                <a:latin typeface="Meiryo UI" panose="020B0604030504040204" pitchFamily="50" charset="-128"/>
                <a:ea typeface="Meiryo UI" panose="020B0604030504040204" pitchFamily="50" charset="-128"/>
              </a:rPr>
              <a:t>M.2 </a:t>
            </a:r>
            <a:r>
              <a:rPr lang="en-US" sz="1800" dirty="0" err="1" smtClean="0">
                <a:solidFill>
                  <a:schemeClr val="lt1"/>
                </a:solidFill>
                <a:latin typeface="Meiryo UI" panose="020B0604030504040204" pitchFamily="50" charset="-128"/>
                <a:ea typeface="Meiryo UI" panose="020B0604030504040204" pitchFamily="50" charset="-128"/>
              </a:rPr>
              <a:t>PCIe</a:t>
            </a:r>
            <a:r>
              <a:rPr lang="en-US" sz="1800" dirty="0" smtClean="0">
                <a:solidFill>
                  <a:schemeClr val="lt1"/>
                </a:solidFill>
                <a:latin typeface="Meiryo UI" panose="020B0604030504040204" pitchFamily="50" charset="-128"/>
                <a:ea typeface="Meiryo UI" panose="020B0604030504040204" pitchFamily="50" charset="-128"/>
              </a:rPr>
              <a:t> </a:t>
            </a:r>
            <a:r>
              <a:rPr lang="en-US" sz="1800" dirty="0" err="1" smtClean="0">
                <a:solidFill>
                  <a:schemeClr val="lt1"/>
                </a:solidFill>
                <a:latin typeface="Meiryo UI" panose="020B0604030504040204" pitchFamily="50" charset="-128"/>
                <a:ea typeface="Meiryo UI" panose="020B0604030504040204" pitchFamily="50" charset="-128"/>
              </a:rPr>
              <a:t>SSD拡張スロットを提供</a:t>
            </a:r>
            <a:endParaRPr sz="1800" dirty="0">
              <a:solidFill>
                <a:schemeClr val="lt1"/>
              </a:solidFill>
              <a:latin typeface="Meiryo UI" panose="020B0604030504040204" pitchFamily="50" charset="-128"/>
              <a:ea typeface="Meiryo UI" panose="020B0604030504040204" pitchFamily="50" charset="-128"/>
              <a:sym typeface="Arial"/>
            </a:endParaRPr>
          </a:p>
        </p:txBody>
      </p:sp>
    </p:spTree>
    <p:extLst>
      <p:ext uri="{BB962C8B-B14F-4D97-AF65-F5344CB8AC3E}">
        <p14:creationId xmlns:p14="http://schemas.microsoft.com/office/powerpoint/2010/main" val="1019061858"/>
      </p:ext>
    </p:extLst>
  </p:cSld>
  <p:clrMapOvr>
    <a:masterClrMapping/>
  </p:clrMapOvr>
  <p:transition spd="med">
    <p:fade thruBlk="1"/>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12"/>
          <p:cNvSpPr txBox="1"/>
          <p:nvPr/>
        </p:nvSpPr>
        <p:spPr>
          <a:xfrm>
            <a:off x="1268230" y="2341757"/>
            <a:ext cx="4903970" cy="120032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dirty="0">
                <a:solidFill>
                  <a:srgbClr val="2189DF"/>
                </a:solidFill>
                <a:latin typeface="Meiryo UI" panose="020B0604030504040204" pitchFamily="50" charset="-128"/>
                <a:ea typeface="Meiryo UI" panose="020B0604030504040204" pitchFamily="50" charset="-128"/>
              </a:rPr>
              <a:t>Intel </a:t>
            </a:r>
            <a:r>
              <a:rPr lang="en-US" sz="2400" b="1" dirty="0" smtClean="0">
                <a:solidFill>
                  <a:srgbClr val="2189DF"/>
                </a:solidFill>
                <a:latin typeface="Meiryo UI" panose="020B0604030504040204" pitchFamily="50" charset="-128"/>
                <a:ea typeface="Meiryo UI" panose="020B0604030504040204" pitchFamily="50" charset="-128"/>
              </a:rPr>
              <a:t>J6412 4コア プロセッサ</a:t>
            </a:r>
            <a:r>
              <a:rPr lang="en-US" sz="2400" b="1" dirty="0">
                <a:solidFill>
                  <a:srgbClr val="2189DF"/>
                </a:solidFill>
                <a:latin typeface="Meiryo UI" panose="020B0604030504040204" pitchFamily="50" charset="-128"/>
                <a:ea typeface="Meiryo UI" panose="020B0604030504040204" pitchFamily="50" charset="-128"/>
              </a:rPr>
              <a:t>、最大2.6GHzのバースト周波数、AES-NI暗号化をサポート</a:t>
            </a:r>
            <a:endParaRPr dirty="0">
              <a:latin typeface="Meiryo UI" panose="020B0604030504040204" pitchFamily="50" charset="-128"/>
              <a:ea typeface="Meiryo UI" panose="020B0604030504040204" pitchFamily="50" charset="-128"/>
            </a:endParaRPr>
          </a:p>
        </p:txBody>
      </p:sp>
      <p:graphicFrame>
        <p:nvGraphicFramePr>
          <p:cNvPr id="97" name="Google Shape;97;p12"/>
          <p:cNvGraphicFramePr/>
          <p:nvPr>
            <p:extLst>
              <p:ext uri="{D42A27DB-BD31-4B8C-83A1-F6EECF244321}">
                <p14:modId xmlns:p14="http://schemas.microsoft.com/office/powerpoint/2010/main" val="1120405559"/>
              </p:ext>
            </p:extLst>
          </p:nvPr>
        </p:nvGraphicFramePr>
        <p:xfrm>
          <a:off x="1330833" y="3849572"/>
          <a:ext cx="4497350" cy="1863635"/>
        </p:xfrm>
        <a:graphic>
          <a:graphicData uri="http://schemas.openxmlformats.org/drawingml/2006/table">
            <a:tbl>
              <a:tblPr firstRow="1" bandRow="1">
                <a:noFill/>
                <a:tableStyleId>{A1C94D4A-02AB-40C0-A628-22AA0EF0A5FE}</a:tableStyleId>
              </a:tblPr>
              <a:tblGrid>
                <a:gridCol w="2248675">
                  <a:extLst>
                    <a:ext uri="{9D8B030D-6E8A-4147-A177-3AD203B41FA5}">
                      <a16:colId xmlns:a16="http://schemas.microsoft.com/office/drawing/2014/main" val="20000"/>
                    </a:ext>
                  </a:extLst>
                </a:gridCol>
                <a:gridCol w="2248675">
                  <a:extLst>
                    <a:ext uri="{9D8B030D-6E8A-4147-A177-3AD203B41FA5}">
                      <a16:colId xmlns:a16="http://schemas.microsoft.com/office/drawing/2014/main" val="20001"/>
                    </a:ext>
                  </a:extLst>
                </a:gridCol>
              </a:tblGrid>
              <a:tr h="522475">
                <a:tc gridSpan="2">
                  <a:txBody>
                    <a:bodyPr/>
                    <a:lstStyle/>
                    <a:p>
                      <a:pPr marL="0" marR="0" lvl="0" indent="0" algn="l" rtl="0">
                        <a:spcBef>
                          <a:spcPts val="0"/>
                        </a:spcBef>
                        <a:spcAft>
                          <a:spcPts val="0"/>
                        </a:spcAft>
                        <a:buNone/>
                      </a:pPr>
                      <a:r>
                        <a:rPr lang="en-US" sz="2000" u="none" strike="noStrike" cap="none" dirty="0" smtClean="0">
                          <a:latin typeface="Meiryo UI" panose="020B0604030504040204" pitchFamily="50" charset="-128"/>
                          <a:ea typeface="Meiryo UI" panose="020B0604030504040204" pitchFamily="50" charset="-128"/>
                          <a:cs typeface="Arial"/>
                          <a:sym typeface="Arial"/>
                        </a:rPr>
                        <a:t>CPU</a:t>
                      </a:r>
                      <a:r>
                        <a:rPr lang="ja-JP" altLang="en-US" sz="2000" u="none" strike="noStrike" cap="none" dirty="0" smtClean="0">
                          <a:latin typeface="Meiryo UI" panose="020B0604030504040204" pitchFamily="50" charset="-128"/>
                          <a:ea typeface="Meiryo UI" panose="020B0604030504040204" pitchFamily="50" charset="-128"/>
                          <a:cs typeface="Arial"/>
                          <a:sym typeface="Arial"/>
                        </a:rPr>
                        <a:t>の仕様</a:t>
                      </a:r>
                      <a:endParaRPr dirty="0"/>
                    </a:p>
                  </a:txBody>
                  <a:tcPr marL="96475" marR="96475" marT="48250" marB="48250" anchor="ctr">
                    <a:lnT w="9525" cap="flat" cmpd="sng">
                      <a:solidFill>
                        <a:srgbClr val="000000">
                          <a:alpha val="0"/>
                        </a:srgbClr>
                      </a:solidFill>
                      <a:prstDash val="solid"/>
                      <a:round/>
                      <a:headEnd type="none" w="sm" len="sm"/>
                      <a:tailEnd type="none" w="sm" len="sm"/>
                    </a:lnT>
                    <a:lnB w="9525" cap="flat" cmpd="sng">
                      <a:solidFill>
                        <a:schemeClr val="dk1"/>
                      </a:solidFill>
                      <a:prstDash val="solid"/>
                      <a:round/>
                      <a:headEnd type="none" w="sm" len="sm"/>
                      <a:tailEnd type="none" w="sm" len="sm"/>
                    </a:lnB>
                    <a:solidFill>
                      <a:srgbClr val="36ADA8"/>
                    </a:solidFill>
                  </a:tcPr>
                </a:tc>
                <a:tc hMerge="1">
                  <a:txBody>
                    <a:bodyPr/>
                    <a:lstStyle/>
                    <a:p>
                      <a:endParaRPr lang="ja-JP"/>
                    </a:p>
                  </a:txBody>
                  <a:tcPr/>
                </a:tc>
                <a:extLst>
                  <a:ext uri="{0D108BD9-81ED-4DB2-BD59-A6C34878D82A}">
                    <a16:rowId xmlns:a16="http://schemas.microsoft.com/office/drawing/2014/main" val="10000"/>
                  </a:ext>
                </a:extLst>
              </a:tr>
              <a:tr h="321900">
                <a:tc>
                  <a:txBody>
                    <a:bodyPr/>
                    <a:lstStyle/>
                    <a:p>
                      <a:pPr marL="0" marR="0" lvl="0" indent="0" algn="l" rtl="0">
                        <a:spcBef>
                          <a:spcPts val="0"/>
                        </a:spcBef>
                        <a:spcAft>
                          <a:spcPts val="0"/>
                        </a:spcAft>
                        <a:buNone/>
                      </a:pPr>
                      <a:r>
                        <a:rPr lang="ja-JP" altLang="en-US" sz="1600" dirty="0" smtClean="0">
                          <a:latin typeface="Meiryo UI" panose="020B0604030504040204" pitchFamily="50" charset="-128"/>
                          <a:ea typeface="Meiryo UI" panose="020B0604030504040204" pitchFamily="50" charset="-128"/>
                          <a:cs typeface="Arial"/>
                          <a:sym typeface="Arial"/>
                        </a:rPr>
                        <a:t>トータルコア</a:t>
                      </a:r>
                      <a:endParaRPr sz="1600" dirty="0">
                        <a:latin typeface="Meiryo UI" panose="020B0604030504040204" pitchFamily="50" charset="-128"/>
                        <a:ea typeface="Meiryo UI" panose="020B0604030504040204" pitchFamily="50" charset="-128"/>
                        <a:cs typeface="Arial"/>
                        <a:sym typeface="Arial"/>
                      </a:endParaRPr>
                    </a:p>
                  </a:txBody>
                  <a:tcPr marL="91450" marR="91450" marT="45725" marB="45725">
                    <a:lnR w="9525" cap="flat" cmpd="sng">
                      <a:solidFill>
                        <a:srgbClr val="7F7F7F"/>
                      </a:solidFill>
                      <a:prstDash val="solid"/>
                      <a:round/>
                      <a:headEnd type="none" w="sm" len="sm"/>
                      <a:tailEnd type="none" w="sm" len="sm"/>
                    </a:lnR>
                    <a:lnT w="9525" cap="flat" cmpd="sng">
                      <a:solidFill>
                        <a:schemeClr val="dk1"/>
                      </a:solidFill>
                      <a:prstDash val="solid"/>
                      <a:round/>
                      <a:headEnd type="none" w="sm" len="sm"/>
                      <a:tailEnd type="none" w="sm" len="sm"/>
                    </a:lnT>
                    <a:solidFill>
                      <a:srgbClr val="FDFDFD">
                        <a:alpha val="14117"/>
                      </a:srgbClr>
                    </a:solidFill>
                  </a:tcPr>
                </a:tc>
                <a:tc>
                  <a:txBody>
                    <a:bodyPr/>
                    <a:lstStyle/>
                    <a:p>
                      <a:pPr marL="0" marR="0" lvl="0" indent="0" algn="l" rtl="0">
                        <a:spcBef>
                          <a:spcPts val="0"/>
                        </a:spcBef>
                        <a:spcAft>
                          <a:spcPts val="0"/>
                        </a:spcAft>
                        <a:buNone/>
                      </a:pPr>
                      <a:r>
                        <a:rPr lang="en-US" sz="1600" dirty="0">
                          <a:latin typeface="Meiryo UI" panose="020B0604030504040204" pitchFamily="50" charset="-128"/>
                          <a:ea typeface="Meiryo UI" panose="020B0604030504040204" pitchFamily="50" charset="-128"/>
                          <a:cs typeface="Arial"/>
                          <a:sym typeface="Arial"/>
                        </a:rPr>
                        <a:t>4</a:t>
                      </a:r>
                      <a:endParaRPr dirty="0"/>
                    </a:p>
                  </a:txBody>
                  <a:tcPr marL="91450" marR="91450" marT="45725" marB="45725">
                    <a:lnL w="9525" cap="flat" cmpd="sng">
                      <a:solidFill>
                        <a:srgbClr val="7F7F7F"/>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chemeClr val="dk1"/>
                      </a:solidFill>
                      <a:prstDash val="solid"/>
                      <a:round/>
                      <a:headEnd type="none" w="sm" len="sm"/>
                      <a:tailEnd type="none" w="sm" len="sm"/>
                    </a:lnT>
                    <a:solidFill>
                      <a:srgbClr val="FDFDFD">
                        <a:alpha val="14117"/>
                      </a:srgbClr>
                    </a:solidFill>
                  </a:tcPr>
                </a:tc>
                <a:extLst>
                  <a:ext uri="{0D108BD9-81ED-4DB2-BD59-A6C34878D82A}">
                    <a16:rowId xmlns:a16="http://schemas.microsoft.com/office/drawing/2014/main" val="10001"/>
                  </a:ext>
                </a:extLst>
              </a:tr>
              <a:tr h="321900">
                <a:tc>
                  <a:txBody>
                    <a:bodyPr/>
                    <a:lstStyle/>
                    <a:p>
                      <a:pPr marL="0" marR="0" lvl="0" indent="0" algn="l" rtl="0">
                        <a:spcBef>
                          <a:spcPts val="0"/>
                        </a:spcBef>
                        <a:spcAft>
                          <a:spcPts val="0"/>
                        </a:spcAft>
                        <a:buNone/>
                      </a:pPr>
                      <a:r>
                        <a:rPr lang="ja-JP" altLang="en-US" sz="1600" dirty="0" smtClean="0">
                          <a:latin typeface="Meiryo UI" panose="020B0604030504040204" pitchFamily="50" charset="-128"/>
                          <a:ea typeface="Meiryo UI" panose="020B0604030504040204" pitchFamily="50" charset="-128"/>
                          <a:cs typeface="Arial"/>
                          <a:sym typeface="Arial"/>
                        </a:rPr>
                        <a:t>トータルスレッド</a:t>
                      </a:r>
                      <a:endParaRPr sz="1600" dirty="0">
                        <a:latin typeface="Meiryo UI" panose="020B0604030504040204" pitchFamily="50" charset="-128"/>
                        <a:ea typeface="Meiryo UI" panose="020B0604030504040204" pitchFamily="50" charset="-128"/>
                        <a:cs typeface="Arial"/>
                        <a:sym typeface="Arial"/>
                      </a:endParaRPr>
                    </a:p>
                  </a:txBody>
                  <a:tcPr marL="91450" marR="91450" marT="45725" marB="45725">
                    <a:lnR w="9525" cap="flat" cmpd="sng">
                      <a:solidFill>
                        <a:srgbClr val="7F7F7F"/>
                      </a:solidFill>
                      <a:prstDash val="solid"/>
                      <a:round/>
                      <a:headEnd type="none" w="sm" len="sm"/>
                      <a:tailEnd type="none" w="sm" len="sm"/>
                    </a:lnR>
                    <a:solidFill>
                      <a:srgbClr val="010203">
                        <a:alpha val="9803"/>
                      </a:srgbClr>
                    </a:solidFill>
                  </a:tcPr>
                </a:tc>
                <a:tc>
                  <a:txBody>
                    <a:bodyPr/>
                    <a:lstStyle/>
                    <a:p>
                      <a:pPr marL="0" marR="0" lvl="0" indent="0" algn="l" rtl="0">
                        <a:spcBef>
                          <a:spcPts val="0"/>
                        </a:spcBef>
                        <a:spcAft>
                          <a:spcPts val="0"/>
                        </a:spcAft>
                        <a:buNone/>
                      </a:pPr>
                      <a:r>
                        <a:rPr lang="en-US" sz="1600" dirty="0">
                          <a:latin typeface="Meiryo UI" panose="020B0604030504040204" pitchFamily="50" charset="-128"/>
                          <a:ea typeface="Meiryo UI" panose="020B0604030504040204" pitchFamily="50" charset="-128"/>
                          <a:cs typeface="Arial"/>
                          <a:sym typeface="Arial"/>
                        </a:rPr>
                        <a:t>4</a:t>
                      </a:r>
                      <a:endParaRPr dirty="0"/>
                    </a:p>
                  </a:txBody>
                  <a:tcPr marL="91450" marR="91450" marT="45725" marB="45725">
                    <a:lnL w="9525" cap="flat" cmpd="sng">
                      <a:solidFill>
                        <a:srgbClr val="7F7F7F"/>
                      </a:solidFill>
                      <a:prstDash val="solid"/>
                      <a:round/>
                      <a:headEnd type="none" w="sm" len="sm"/>
                      <a:tailEnd type="none" w="sm" len="sm"/>
                    </a:lnL>
                    <a:lnR w="9525" cap="flat" cmpd="sng">
                      <a:solidFill>
                        <a:srgbClr val="000000">
                          <a:alpha val="0"/>
                        </a:srgbClr>
                      </a:solidFill>
                      <a:prstDash val="solid"/>
                      <a:round/>
                      <a:headEnd type="none" w="sm" len="sm"/>
                      <a:tailEnd type="none" w="sm" len="sm"/>
                    </a:lnR>
                    <a:solidFill>
                      <a:srgbClr val="010203">
                        <a:alpha val="9803"/>
                      </a:srgbClr>
                    </a:solidFill>
                  </a:tcPr>
                </a:tc>
                <a:extLst>
                  <a:ext uri="{0D108BD9-81ED-4DB2-BD59-A6C34878D82A}">
                    <a16:rowId xmlns:a16="http://schemas.microsoft.com/office/drawing/2014/main" val="10002"/>
                  </a:ext>
                </a:extLst>
              </a:tr>
              <a:tr h="321900">
                <a:tc>
                  <a:txBody>
                    <a:bodyPr/>
                    <a:lstStyle/>
                    <a:p>
                      <a:pPr marL="0" marR="0" lvl="0" indent="0" algn="l" rtl="0">
                        <a:spcBef>
                          <a:spcPts val="0"/>
                        </a:spcBef>
                        <a:spcAft>
                          <a:spcPts val="0"/>
                        </a:spcAft>
                        <a:buNone/>
                      </a:pPr>
                      <a:r>
                        <a:rPr lang="ja-JP" altLang="en-US" sz="1600" dirty="0" smtClean="0">
                          <a:latin typeface="Meiryo UI" panose="020B0604030504040204" pitchFamily="50" charset="-128"/>
                          <a:ea typeface="Meiryo UI" panose="020B0604030504040204" pitchFamily="50" charset="-128"/>
                          <a:cs typeface="Arial"/>
                          <a:sym typeface="Arial"/>
                        </a:rPr>
                        <a:t>バースト周波数</a:t>
                      </a:r>
                      <a:endParaRPr sz="1600" dirty="0">
                        <a:latin typeface="Meiryo UI" panose="020B0604030504040204" pitchFamily="50" charset="-128"/>
                        <a:ea typeface="Meiryo UI" panose="020B0604030504040204" pitchFamily="50" charset="-128"/>
                        <a:cs typeface="Arial"/>
                        <a:sym typeface="Arial"/>
                      </a:endParaRPr>
                    </a:p>
                  </a:txBody>
                  <a:tcPr marL="91450" marR="91450" marT="45725" marB="45725">
                    <a:lnR w="9525" cap="flat" cmpd="sng">
                      <a:solidFill>
                        <a:srgbClr val="7F7F7F"/>
                      </a:solidFill>
                      <a:prstDash val="solid"/>
                      <a:round/>
                      <a:headEnd type="none" w="sm" len="sm"/>
                      <a:tailEnd type="none" w="sm" len="sm"/>
                    </a:lnR>
                    <a:solidFill>
                      <a:srgbClr val="FDFDFD">
                        <a:alpha val="14117"/>
                      </a:srgbClr>
                    </a:solidFill>
                  </a:tcPr>
                </a:tc>
                <a:tc>
                  <a:txBody>
                    <a:bodyPr/>
                    <a:lstStyle/>
                    <a:p>
                      <a:pPr marL="0" marR="0" lvl="0" indent="0" algn="l" rtl="0">
                        <a:spcBef>
                          <a:spcPts val="0"/>
                        </a:spcBef>
                        <a:spcAft>
                          <a:spcPts val="0"/>
                        </a:spcAft>
                        <a:buNone/>
                      </a:pPr>
                      <a:r>
                        <a:rPr lang="en-US" sz="1600" dirty="0">
                          <a:latin typeface="Meiryo UI" panose="020B0604030504040204" pitchFamily="50" charset="-128"/>
                          <a:ea typeface="Meiryo UI" panose="020B0604030504040204" pitchFamily="50" charset="-128"/>
                          <a:cs typeface="Arial"/>
                          <a:sym typeface="Arial"/>
                        </a:rPr>
                        <a:t>2.60GHz</a:t>
                      </a:r>
                      <a:endParaRPr dirty="0"/>
                    </a:p>
                  </a:txBody>
                  <a:tcPr marL="91450" marR="91450" marT="45725" marB="45725">
                    <a:lnL w="9525" cap="flat" cmpd="sng">
                      <a:solidFill>
                        <a:srgbClr val="7F7F7F"/>
                      </a:solidFill>
                      <a:prstDash val="solid"/>
                      <a:round/>
                      <a:headEnd type="none" w="sm" len="sm"/>
                      <a:tailEnd type="none" w="sm" len="sm"/>
                    </a:lnL>
                    <a:lnR w="9525" cap="flat" cmpd="sng">
                      <a:solidFill>
                        <a:srgbClr val="000000">
                          <a:alpha val="0"/>
                        </a:srgbClr>
                      </a:solidFill>
                      <a:prstDash val="solid"/>
                      <a:round/>
                      <a:headEnd type="none" w="sm" len="sm"/>
                      <a:tailEnd type="none" w="sm" len="sm"/>
                    </a:lnR>
                    <a:solidFill>
                      <a:srgbClr val="FDFDFD">
                        <a:alpha val="14117"/>
                      </a:srgbClr>
                    </a:solidFill>
                  </a:tcPr>
                </a:tc>
                <a:extLst>
                  <a:ext uri="{0D108BD9-81ED-4DB2-BD59-A6C34878D82A}">
                    <a16:rowId xmlns:a16="http://schemas.microsoft.com/office/drawing/2014/main" val="10003"/>
                  </a:ext>
                </a:extLst>
              </a:tr>
              <a:tr h="321900">
                <a:tc>
                  <a:txBody>
                    <a:bodyPr/>
                    <a:lstStyle/>
                    <a:p>
                      <a:pPr marL="0" marR="0" lvl="0" indent="0" algn="l" rtl="0">
                        <a:spcBef>
                          <a:spcPts val="0"/>
                        </a:spcBef>
                        <a:spcAft>
                          <a:spcPts val="0"/>
                        </a:spcAft>
                        <a:buNone/>
                      </a:pPr>
                      <a:r>
                        <a:rPr lang="ja-JP" altLang="en-US" sz="1600" dirty="0" smtClean="0">
                          <a:latin typeface="Meiryo UI" panose="020B0604030504040204" pitchFamily="50" charset="-128"/>
                          <a:ea typeface="Meiryo UI" panose="020B0604030504040204" pitchFamily="50" charset="-128"/>
                          <a:cs typeface="Arial"/>
                          <a:sym typeface="Arial"/>
                        </a:rPr>
                        <a:t>ベース周波数</a:t>
                      </a:r>
                      <a:endParaRPr sz="1600" dirty="0">
                        <a:latin typeface="Meiryo UI" panose="020B0604030504040204" pitchFamily="50" charset="-128"/>
                        <a:ea typeface="Meiryo UI" panose="020B0604030504040204" pitchFamily="50" charset="-128"/>
                        <a:cs typeface="Arial"/>
                        <a:sym typeface="Arial"/>
                      </a:endParaRPr>
                    </a:p>
                  </a:txBody>
                  <a:tcPr marL="91450" marR="91450" marT="45725" marB="45725">
                    <a:lnR w="9525" cap="flat" cmpd="sng">
                      <a:solidFill>
                        <a:srgbClr val="7F7F7F"/>
                      </a:solidFill>
                      <a:prstDash val="solid"/>
                      <a:round/>
                      <a:headEnd type="none" w="sm" len="sm"/>
                      <a:tailEnd type="none" w="sm" len="sm"/>
                    </a:lnR>
                    <a:solidFill>
                      <a:srgbClr val="010203">
                        <a:alpha val="9803"/>
                      </a:srgbClr>
                    </a:solidFill>
                  </a:tcPr>
                </a:tc>
                <a:tc>
                  <a:txBody>
                    <a:bodyPr/>
                    <a:lstStyle/>
                    <a:p>
                      <a:pPr marL="0" marR="0" lvl="0" indent="0" algn="l" rtl="0">
                        <a:spcBef>
                          <a:spcPts val="0"/>
                        </a:spcBef>
                        <a:spcAft>
                          <a:spcPts val="0"/>
                        </a:spcAft>
                        <a:buNone/>
                      </a:pPr>
                      <a:r>
                        <a:rPr lang="en-US" sz="1600" dirty="0">
                          <a:latin typeface="Meiryo UI" panose="020B0604030504040204" pitchFamily="50" charset="-128"/>
                          <a:ea typeface="Meiryo UI" panose="020B0604030504040204" pitchFamily="50" charset="-128"/>
                          <a:cs typeface="Arial"/>
                          <a:sym typeface="Arial"/>
                        </a:rPr>
                        <a:t>2.00GHz</a:t>
                      </a:r>
                      <a:endParaRPr dirty="0"/>
                    </a:p>
                  </a:txBody>
                  <a:tcPr marL="91450" marR="91450" marT="45725" marB="45725">
                    <a:lnL w="9525" cap="flat" cmpd="sng">
                      <a:solidFill>
                        <a:srgbClr val="7F7F7F"/>
                      </a:solidFill>
                      <a:prstDash val="solid"/>
                      <a:round/>
                      <a:headEnd type="none" w="sm" len="sm"/>
                      <a:tailEnd type="none" w="sm" len="sm"/>
                    </a:lnL>
                    <a:lnR w="9525" cap="flat" cmpd="sng">
                      <a:solidFill>
                        <a:srgbClr val="000000">
                          <a:alpha val="0"/>
                        </a:srgbClr>
                      </a:solidFill>
                      <a:prstDash val="solid"/>
                      <a:round/>
                      <a:headEnd type="none" w="sm" len="sm"/>
                      <a:tailEnd type="none" w="sm" len="sm"/>
                    </a:lnR>
                    <a:solidFill>
                      <a:srgbClr val="010203">
                        <a:alpha val="9803"/>
                      </a:srgbClr>
                    </a:solidFill>
                  </a:tcPr>
                </a:tc>
                <a:extLst>
                  <a:ext uri="{0D108BD9-81ED-4DB2-BD59-A6C34878D82A}">
                    <a16:rowId xmlns:a16="http://schemas.microsoft.com/office/drawing/2014/main" val="10004"/>
                  </a:ext>
                </a:extLst>
              </a:tr>
            </a:tbl>
          </a:graphicData>
        </a:graphic>
      </p:graphicFrame>
      <p:sp>
        <p:nvSpPr>
          <p:cNvPr id="102" name="Google Shape;102;p12"/>
          <p:cNvSpPr/>
          <p:nvPr/>
        </p:nvSpPr>
        <p:spPr>
          <a:xfrm>
            <a:off x="6792141" y="2341757"/>
            <a:ext cx="4121024" cy="46166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ja-JP" altLang="en-US" sz="2400" b="1" dirty="0">
                <a:solidFill>
                  <a:srgbClr val="2189DF"/>
                </a:solidFill>
                <a:latin typeface="Meiryo UI" panose="020B0604030504040204" pitchFamily="50" charset="-128"/>
                <a:ea typeface="Meiryo UI" panose="020B0604030504040204" pitchFamily="50" charset="-128"/>
              </a:rPr>
              <a:t>プロセッ</a:t>
            </a:r>
            <a:r>
              <a:rPr lang="ja-JP" altLang="en-US" sz="2400" b="1" dirty="0" smtClean="0">
                <a:solidFill>
                  <a:srgbClr val="2189DF"/>
                </a:solidFill>
                <a:latin typeface="Meiryo UI" panose="020B0604030504040204" pitchFamily="50" charset="-128"/>
                <a:ea typeface="Meiryo UI" panose="020B0604030504040204" pitchFamily="50" charset="-128"/>
              </a:rPr>
              <a:t>サ内蔵</a:t>
            </a:r>
            <a:r>
              <a:rPr lang="en-US" sz="2400" b="1" dirty="0" err="1" smtClean="0">
                <a:solidFill>
                  <a:srgbClr val="2189DF"/>
                </a:solidFill>
                <a:latin typeface="Meiryo UI" panose="020B0604030504040204" pitchFamily="50" charset="-128"/>
                <a:ea typeface="Meiryo UI" panose="020B0604030504040204" pitchFamily="50" charset="-128"/>
              </a:rPr>
              <a:t>グラフィックス</a:t>
            </a:r>
            <a:endParaRPr dirty="0">
              <a:latin typeface="Meiryo UI" panose="020B0604030504040204" pitchFamily="50" charset="-128"/>
              <a:ea typeface="Meiryo UI" panose="020B0604030504040204" pitchFamily="50" charset="-128"/>
            </a:endParaRPr>
          </a:p>
        </p:txBody>
      </p:sp>
      <p:sp>
        <p:nvSpPr>
          <p:cNvPr id="103" name="Google Shape;103;p12"/>
          <p:cNvSpPr/>
          <p:nvPr/>
        </p:nvSpPr>
        <p:spPr>
          <a:xfrm>
            <a:off x="6792142" y="2828457"/>
            <a:ext cx="4608042" cy="775084"/>
          </a:xfrm>
          <a:prstGeom prst="rect">
            <a:avLst/>
          </a:prstGeom>
          <a:noFill/>
          <a:ln>
            <a:noFill/>
          </a:ln>
        </p:spPr>
        <p:txBody>
          <a:bodyPr spcFirstLastPara="1" wrap="square" lIns="91425" tIns="45700" rIns="91425" bIns="45700" anchor="t" anchorCtr="0">
            <a:noAutofit/>
          </a:bodyPr>
          <a:lstStyle/>
          <a:p>
            <a:pPr marL="0" marR="0" lvl="0" indent="0" algn="l" rtl="0">
              <a:lnSpc>
                <a:spcPct val="130000"/>
              </a:lnSpc>
              <a:spcBef>
                <a:spcPts val="0"/>
              </a:spcBef>
              <a:spcAft>
                <a:spcPts val="0"/>
              </a:spcAft>
              <a:buNone/>
            </a:pPr>
            <a:r>
              <a:rPr lang="en-US" sz="1800" dirty="0">
                <a:solidFill>
                  <a:schemeClr val="dk1"/>
                </a:solidFill>
                <a:latin typeface="Meiryo UI" panose="020B0604030504040204" pitchFamily="50" charset="-128"/>
                <a:ea typeface="Meiryo UI" panose="020B0604030504040204" pitchFamily="50" charset="-128"/>
              </a:rPr>
              <a:t>第10</a:t>
            </a:r>
            <a:r>
              <a:rPr lang="en-US" sz="1800" dirty="0" smtClean="0">
                <a:solidFill>
                  <a:schemeClr val="dk1"/>
                </a:solidFill>
                <a:latin typeface="Meiryo UI" panose="020B0604030504040204" pitchFamily="50" charset="-128"/>
                <a:ea typeface="Meiryo UI" panose="020B0604030504040204" pitchFamily="50" charset="-128"/>
              </a:rPr>
              <a:t>世代Intel®プロセッサ向けIntel®UHD</a:t>
            </a:r>
            <a:r>
              <a:rPr lang="en-US" sz="1800" dirty="0">
                <a:solidFill>
                  <a:schemeClr val="dk1"/>
                </a:solidFill>
                <a:latin typeface="Meiryo UI" panose="020B0604030504040204" pitchFamily="50" charset="-128"/>
                <a:ea typeface="Meiryo UI" panose="020B0604030504040204" pitchFamily="50" charset="-128"/>
              </a:rPr>
              <a:t>グラフィックス、4K出力をサポート</a:t>
            </a:r>
            <a:endParaRPr sz="1800" dirty="0">
              <a:solidFill>
                <a:schemeClr val="dk1"/>
              </a:solidFill>
              <a:latin typeface="Meiryo UI" panose="020B0604030504040204" pitchFamily="50" charset="-128"/>
              <a:ea typeface="Meiryo UI" panose="020B0604030504040204" pitchFamily="50" charset="-128"/>
              <a:sym typeface="Arial"/>
            </a:endParaRPr>
          </a:p>
        </p:txBody>
      </p:sp>
      <p:sp>
        <p:nvSpPr>
          <p:cNvPr id="104" name="Google Shape;104;p12"/>
          <p:cNvSpPr txBox="1">
            <a:spLocks noGrp="1"/>
          </p:cNvSpPr>
          <p:nvPr>
            <p:ph type="title"/>
          </p:nvPr>
        </p:nvSpPr>
        <p:spPr>
          <a:xfrm>
            <a:off x="413886" y="365125"/>
            <a:ext cx="11364228"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4400"/>
              <a:buFont typeface="Arial"/>
              <a:buNone/>
            </a:pPr>
            <a:r>
              <a:rPr lang="en-US" dirty="0" smtClean="0">
                <a:latin typeface="Meiryo UI" panose="020B0604030504040204" pitchFamily="50" charset="-128"/>
                <a:ea typeface="Meiryo UI" panose="020B0604030504040204" pitchFamily="50" charset="-128"/>
                <a:cs typeface="Arial"/>
                <a:sym typeface="Arial"/>
              </a:rPr>
              <a:t>Intel Celeron Jシリーズの高効率4コアプロセッサを搭載</a:t>
            </a:r>
            <a:endParaRPr dirty="0">
              <a:latin typeface="Meiryo UI" panose="020B0604030504040204" pitchFamily="50" charset="-128"/>
              <a:ea typeface="Meiryo UI" panose="020B0604030504040204" pitchFamily="50" charset="-128"/>
              <a:cs typeface="Arial"/>
              <a:sym typeface="Arial"/>
            </a:endParaRPr>
          </a:p>
        </p:txBody>
      </p:sp>
      <p:grpSp>
        <p:nvGrpSpPr>
          <p:cNvPr id="11" name="群組 33">
            <a:extLst>
              <a:ext uri="{FF2B5EF4-FFF2-40B4-BE49-F238E27FC236}">
                <a16:creationId xmlns:a16="http://schemas.microsoft.com/office/drawing/2014/main" id="{B55D7316-DF06-48A2-FCDD-EB37B5F04657}"/>
              </a:ext>
            </a:extLst>
          </p:cNvPr>
          <p:cNvGrpSpPr/>
          <p:nvPr/>
        </p:nvGrpSpPr>
        <p:grpSpPr>
          <a:xfrm>
            <a:off x="6862132" y="4092639"/>
            <a:ext cx="3501850" cy="1571184"/>
            <a:chOff x="6744177" y="3384935"/>
            <a:chExt cx="3501850" cy="1571184"/>
          </a:xfrm>
        </p:grpSpPr>
        <p:pic>
          <p:nvPicPr>
            <p:cNvPr id="12" name="圖片 1"/>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744177" y="3407378"/>
              <a:ext cx="1548741" cy="1548741"/>
            </a:xfrm>
            <a:prstGeom prst="rect">
              <a:avLst/>
            </a:prstGeom>
          </p:spPr>
        </p:pic>
        <p:pic>
          <p:nvPicPr>
            <p:cNvPr id="13" name="圖片 31">
              <a:extLst>
                <a:ext uri="{FF2B5EF4-FFF2-40B4-BE49-F238E27FC236}">
                  <a16:creationId xmlns:a16="http://schemas.microsoft.com/office/drawing/2014/main" id="{F116347A-9F77-637B-7EB8-9C5D593F1999}"/>
                </a:ext>
              </a:extLst>
            </p:cNvPr>
            <p:cNvPicPr>
              <a:picLocks noChangeAspect="1"/>
            </p:cNvPicPr>
            <p:nvPr/>
          </p:nvPicPr>
          <p:blipFill>
            <a:blip r:embed="rId4">
              <a:biLevel thresh="75000"/>
              <a:extLst>
                <a:ext uri="{BEBA8EAE-BF5A-486C-A8C5-ECC9F3942E4B}">
                  <a14:imgProps xmlns:a14="http://schemas.microsoft.com/office/drawing/2010/main">
                    <a14:imgLayer r:embed="rId5">
                      <a14:imgEffect>
                        <a14:brightnessContrast bright="-40000" contrast="-40000"/>
                      </a14:imgEffect>
                    </a14:imgLayer>
                  </a14:imgProps>
                </a:ext>
              </a:extLst>
            </a:blip>
            <a:stretch>
              <a:fillRect/>
            </a:stretch>
          </p:blipFill>
          <p:spPr>
            <a:xfrm>
              <a:off x="8866046" y="3578027"/>
              <a:ext cx="1201016" cy="1201016"/>
            </a:xfrm>
            <a:prstGeom prst="rect">
              <a:avLst/>
            </a:prstGeom>
          </p:spPr>
        </p:pic>
        <p:sp>
          <p:nvSpPr>
            <p:cNvPr id="14" name="矩形: 圓角 32">
              <a:extLst>
                <a:ext uri="{FF2B5EF4-FFF2-40B4-BE49-F238E27FC236}">
                  <a16:creationId xmlns:a16="http://schemas.microsoft.com/office/drawing/2014/main" id="{D2E251B7-5D32-940B-B3E2-8881FBF5E507}"/>
                </a:ext>
              </a:extLst>
            </p:cNvPr>
            <p:cNvSpPr/>
            <p:nvPr/>
          </p:nvSpPr>
          <p:spPr>
            <a:xfrm>
              <a:off x="8697286" y="3384935"/>
              <a:ext cx="1548741" cy="1539843"/>
            </a:xfrm>
            <a:prstGeom prst="roundRect">
              <a:avLst/>
            </a:prstGeom>
            <a:noFill/>
            <a:ln w="762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spTree>
  </p:cSld>
  <p:clrMapOvr>
    <a:masterClrMapping/>
  </p:clrMapOvr>
  <p:transition spd="med">
    <p:fade thruBlk="1"/>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13"/>
          <p:cNvSpPr txBox="1">
            <a:spLocks noGrp="1"/>
          </p:cNvSpPr>
          <p:nvPr>
            <p:ph type="title"/>
          </p:nvPr>
        </p:nvSpPr>
        <p:spPr>
          <a:xfrm>
            <a:off x="157854" y="395199"/>
            <a:ext cx="12259698"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4400"/>
              <a:buFont typeface="Arial"/>
              <a:buNone/>
            </a:pPr>
            <a:r>
              <a:rPr lang="en-US" dirty="0" smtClean="0">
                <a:latin typeface="Meiryo UI" panose="020B0604030504040204" pitchFamily="50" charset="-128"/>
                <a:ea typeface="Meiryo UI" panose="020B0604030504040204" pitchFamily="50" charset="-128"/>
                <a:cs typeface="Arial"/>
                <a:sym typeface="Arial"/>
              </a:rPr>
              <a:t>8GBオンボードメモリ</a:t>
            </a:r>
            <a:r>
              <a:rPr lang="ja-JP" altLang="en-US" dirty="0" smtClean="0">
                <a:latin typeface="Meiryo UI" panose="020B0604030504040204" pitchFamily="50" charset="-128"/>
                <a:ea typeface="Meiryo UI" panose="020B0604030504040204" pitchFamily="50" charset="-128"/>
                <a:cs typeface="Arial"/>
                <a:sym typeface="Arial"/>
              </a:rPr>
              <a:t>を内蔵</a:t>
            </a:r>
            <a:r>
              <a:rPr lang="en-US" dirty="0" smtClean="0">
                <a:latin typeface="Meiryo UI" panose="020B0604030504040204" pitchFamily="50" charset="-128"/>
                <a:ea typeface="Meiryo UI" panose="020B0604030504040204" pitchFamily="50" charset="-128"/>
                <a:cs typeface="Arial"/>
                <a:sym typeface="Arial"/>
              </a:rPr>
              <a:t/>
            </a:r>
            <a:br>
              <a:rPr lang="en-US" dirty="0" smtClean="0">
                <a:latin typeface="Meiryo UI" panose="020B0604030504040204" pitchFamily="50" charset="-128"/>
                <a:ea typeface="Meiryo UI" panose="020B0604030504040204" pitchFamily="50" charset="-128"/>
                <a:cs typeface="Arial"/>
                <a:sym typeface="Arial"/>
              </a:rPr>
            </a:br>
            <a:r>
              <a:rPr lang="en-US" dirty="0" err="1" smtClean="0">
                <a:latin typeface="Meiryo UI" panose="020B0604030504040204" pitchFamily="50" charset="-128"/>
                <a:ea typeface="Meiryo UI" panose="020B0604030504040204" pitchFamily="50" charset="-128"/>
                <a:cs typeface="Arial"/>
                <a:sym typeface="Arial"/>
              </a:rPr>
              <a:t>同クラスの競合製品</a:t>
            </a:r>
            <a:r>
              <a:rPr lang="ja-JP" altLang="en-US" dirty="0" smtClean="0">
                <a:latin typeface="Meiryo UI" panose="020B0604030504040204" pitchFamily="50" charset="-128"/>
                <a:ea typeface="Meiryo UI" panose="020B0604030504040204" pitchFamily="50" charset="-128"/>
                <a:cs typeface="Arial"/>
                <a:sym typeface="Arial"/>
              </a:rPr>
              <a:t>を凌駕する性能を実現</a:t>
            </a:r>
            <a:endParaRPr dirty="0">
              <a:latin typeface="Meiryo UI" panose="020B0604030504040204" pitchFamily="50" charset="-128"/>
              <a:ea typeface="Meiryo UI" panose="020B0604030504040204" pitchFamily="50" charset="-128"/>
              <a:cs typeface="Arial"/>
              <a:sym typeface="Arial"/>
            </a:endParaRPr>
          </a:p>
        </p:txBody>
      </p:sp>
      <p:sp>
        <p:nvSpPr>
          <p:cNvPr id="111" name="Google Shape;111;p13"/>
          <p:cNvSpPr txBox="1"/>
          <p:nvPr/>
        </p:nvSpPr>
        <p:spPr>
          <a:xfrm>
            <a:off x="2610104" y="2127423"/>
            <a:ext cx="8304330" cy="1321900"/>
          </a:xfrm>
          <a:prstGeom prst="rect">
            <a:avLst/>
          </a:prstGeom>
          <a:noFill/>
          <a:ln>
            <a:noFill/>
          </a:ln>
        </p:spPr>
        <p:txBody>
          <a:bodyPr spcFirstLastPara="1" wrap="square" lIns="91425" tIns="45700" rIns="91425" bIns="45700" anchor="t" anchorCtr="0">
            <a:noAutofit/>
          </a:bodyPr>
          <a:lstStyle/>
          <a:p>
            <a:pPr marL="0" marR="0" lvl="0" indent="0" algn="l" rtl="0">
              <a:spcBef>
                <a:spcPts val="300"/>
              </a:spcBef>
              <a:spcAft>
                <a:spcPts val="0"/>
              </a:spcAft>
              <a:buNone/>
            </a:pPr>
            <a:r>
              <a:rPr lang="en-US" sz="1800" b="1" dirty="0">
                <a:solidFill>
                  <a:schemeClr val="dk1"/>
                </a:solidFill>
                <a:latin typeface="Meiryo UI" panose="020B0604030504040204" pitchFamily="50" charset="-128"/>
                <a:ea typeface="Meiryo UI" panose="020B0604030504040204" pitchFamily="50" charset="-128"/>
              </a:rPr>
              <a:t>TS-253E </a:t>
            </a:r>
            <a:r>
              <a:rPr lang="en-US" sz="1800" b="1" dirty="0" smtClean="0">
                <a:solidFill>
                  <a:schemeClr val="dk1"/>
                </a:solidFill>
                <a:latin typeface="Meiryo UI" panose="020B0604030504040204" pitchFamily="50" charset="-128"/>
                <a:ea typeface="Meiryo UI" panose="020B0604030504040204" pitchFamily="50" charset="-128"/>
              </a:rPr>
              <a:t>/ TS-453E </a:t>
            </a:r>
            <a:r>
              <a:rPr lang="ja-JP" altLang="en-US" sz="1800" b="1" dirty="0" smtClean="0">
                <a:solidFill>
                  <a:schemeClr val="dk1"/>
                </a:solidFill>
                <a:latin typeface="Meiryo UI" panose="020B0604030504040204" pitchFamily="50" charset="-128"/>
                <a:ea typeface="Meiryo UI" panose="020B0604030504040204" pitchFamily="50" charset="-128"/>
              </a:rPr>
              <a:t>大容量</a:t>
            </a:r>
            <a:r>
              <a:rPr lang="en-US" sz="1800" b="1" dirty="0" smtClean="0">
                <a:solidFill>
                  <a:schemeClr val="dk1"/>
                </a:solidFill>
                <a:latin typeface="Meiryo UI" panose="020B0604030504040204" pitchFamily="50" charset="-128"/>
                <a:ea typeface="Meiryo UI" panose="020B0604030504040204" pitchFamily="50" charset="-128"/>
              </a:rPr>
              <a:t>8GBメモリ</a:t>
            </a:r>
            <a:r>
              <a:rPr lang="ja-JP" altLang="en-US" sz="1800" b="1" dirty="0" smtClean="0">
                <a:solidFill>
                  <a:schemeClr val="dk1"/>
                </a:solidFill>
                <a:latin typeface="Meiryo UI" panose="020B0604030504040204" pitchFamily="50" charset="-128"/>
                <a:ea typeface="Meiryo UI" panose="020B0604030504040204" pitchFamily="50" charset="-128"/>
              </a:rPr>
              <a:t>を内蔵</a:t>
            </a:r>
            <a:endParaRPr sz="1800" b="1" dirty="0">
              <a:solidFill>
                <a:schemeClr val="dk1"/>
              </a:solidFill>
              <a:latin typeface="Meiryo UI" panose="020B0604030504040204" pitchFamily="50" charset="-128"/>
              <a:ea typeface="Meiryo UI" panose="020B0604030504040204" pitchFamily="50" charset="-128"/>
            </a:endParaRPr>
          </a:p>
          <a:p>
            <a:pPr lvl="0">
              <a:spcBef>
                <a:spcPts val="300"/>
              </a:spcBef>
            </a:pPr>
            <a:r>
              <a:rPr lang="en-US" altLang="ja-JP" sz="1800" dirty="0">
                <a:solidFill>
                  <a:schemeClr val="dk1"/>
                </a:solidFill>
                <a:latin typeface="Meiryo UI" panose="020B0604030504040204" pitchFamily="50" charset="-128"/>
                <a:ea typeface="Meiryo UI" panose="020B0604030504040204" pitchFamily="50" charset="-128"/>
              </a:rPr>
              <a:t>TS-253E / TS 453E</a:t>
            </a:r>
            <a:r>
              <a:rPr lang="ja-JP" altLang="en-US" sz="1800" dirty="0">
                <a:solidFill>
                  <a:schemeClr val="dk1"/>
                </a:solidFill>
                <a:latin typeface="Meiryo UI" panose="020B0604030504040204" pitchFamily="50" charset="-128"/>
                <a:ea typeface="Meiryo UI" panose="020B0604030504040204" pitchFamily="50" charset="-128"/>
              </a:rPr>
              <a:t>は、一般</a:t>
            </a:r>
            <a:r>
              <a:rPr lang="ja-JP" altLang="en-US" sz="1800" dirty="0" smtClean="0">
                <a:solidFill>
                  <a:schemeClr val="dk1"/>
                </a:solidFill>
                <a:latin typeface="Meiryo UI" panose="020B0604030504040204" pitchFamily="50" charset="-128"/>
                <a:ea typeface="Meiryo UI" panose="020B0604030504040204" pitchFamily="50" charset="-128"/>
              </a:rPr>
              <a:t>的な低</a:t>
            </a:r>
            <a:r>
              <a:rPr lang="ja-JP" altLang="en-US" sz="1800" dirty="0">
                <a:solidFill>
                  <a:schemeClr val="dk1"/>
                </a:solidFill>
                <a:latin typeface="Meiryo UI" panose="020B0604030504040204" pitchFamily="50" charset="-128"/>
                <a:ea typeface="Meiryo UI" panose="020B0604030504040204" pitchFamily="50" charset="-128"/>
              </a:rPr>
              <a:t>容量メモリを使用する同等の</a:t>
            </a:r>
            <a:r>
              <a:rPr lang="en-US" altLang="ja-JP" sz="1800" dirty="0">
                <a:solidFill>
                  <a:schemeClr val="dk1"/>
                </a:solidFill>
                <a:latin typeface="Meiryo UI" panose="020B0604030504040204" pitchFamily="50" charset="-128"/>
                <a:ea typeface="Meiryo UI" panose="020B0604030504040204" pitchFamily="50" charset="-128"/>
              </a:rPr>
              <a:t>NAS</a:t>
            </a:r>
            <a:r>
              <a:rPr lang="ja-JP" altLang="en-US" sz="1800" dirty="0">
                <a:solidFill>
                  <a:schemeClr val="dk1"/>
                </a:solidFill>
                <a:latin typeface="Meiryo UI" panose="020B0604030504040204" pitchFamily="50" charset="-128"/>
                <a:ea typeface="Meiryo UI" panose="020B0604030504040204" pitchFamily="50" charset="-128"/>
              </a:rPr>
              <a:t>と比較してコストを削減し、</a:t>
            </a:r>
            <a:r>
              <a:rPr lang="en-US" altLang="ja-JP" sz="1800" dirty="0">
                <a:solidFill>
                  <a:schemeClr val="dk1"/>
                </a:solidFill>
                <a:latin typeface="Meiryo UI" panose="020B0604030504040204" pitchFamily="50" charset="-128"/>
                <a:ea typeface="Meiryo UI" panose="020B0604030504040204" pitchFamily="50" charset="-128"/>
              </a:rPr>
              <a:t>NAS</a:t>
            </a:r>
            <a:r>
              <a:rPr lang="ja-JP" altLang="en-US" sz="1800" dirty="0">
                <a:solidFill>
                  <a:schemeClr val="dk1"/>
                </a:solidFill>
                <a:latin typeface="Meiryo UI" panose="020B0604030504040204" pitchFamily="50" charset="-128"/>
                <a:ea typeface="Meiryo UI" panose="020B0604030504040204" pitchFamily="50" charset="-128"/>
              </a:rPr>
              <a:t>全体をよりスムーズにすることができる</a:t>
            </a:r>
            <a:r>
              <a:rPr lang="en-US" altLang="ja-JP" sz="1800" dirty="0">
                <a:solidFill>
                  <a:schemeClr val="dk1"/>
                </a:solidFill>
                <a:latin typeface="Meiryo UI" panose="020B0604030504040204" pitchFamily="50" charset="-128"/>
                <a:ea typeface="Meiryo UI" panose="020B0604030504040204" pitchFamily="50" charset="-128"/>
              </a:rPr>
              <a:t>8GB</a:t>
            </a:r>
            <a:r>
              <a:rPr lang="ja-JP" altLang="en-US" sz="1800" dirty="0">
                <a:solidFill>
                  <a:schemeClr val="dk1"/>
                </a:solidFill>
                <a:latin typeface="Meiryo UI" panose="020B0604030504040204" pitchFamily="50" charset="-128"/>
                <a:ea typeface="Meiryo UI" panose="020B0604030504040204" pitchFamily="50" charset="-128"/>
              </a:rPr>
              <a:t>大容量メモリで設計されています。</a:t>
            </a:r>
            <a:endParaRPr sz="1800" dirty="0">
              <a:solidFill>
                <a:schemeClr val="dk1"/>
              </a:solidFill>
              <a:latin typeface="Meiryo UI" panose="020B0604030504040204" pitchFamily="50" charset="-128"/>
              <a:ea typeface="Meiryo UI" panose="020B0604030504040204" pitchFamily="50" charset="-128"/>
            </a:endParaRPr>
          </a:p>
        </p:txBody>
      </p:sp>
      <p:pic>
        <p:nvPicPr>
          <p:cNvPr id="112" name="Google Shape;112;p13"/>
          <p:cNvPicPr preferRelativeResize="0"/>
          <p:nvPr/>
        </p:nvPicPr>
        <p:blipFill rotWithShape="1">
          <a:blip r:embed="rId3">
            <a:alphaModFix/>
          </a:blip>
          <a:srcRect t="734" b="735"/>
          <a:stretch/>
        </p:blipFill>
        <p:spPr>
          <a:xfrm>
            <a:off x="1307084" y="3881390"/>
            <a:ext cx="936632" cy="922857"/>
          </a:xfrm>
          <a:prstGeom prst="roundRect">
            <a:avLst>
              <a:gd name="adj" fmla="val 0"/>
            </a:avLst>
          </a:prstGeom>
          <a:noFill/>
          <a:ln>
            <a:noFill/>
          </a:ln>
          <a:effectLst>
            <a:outerShdw blurRad="254000" dist="165100" dir="8100000" algn="tr" rotWithShape="0">
              <a:srgbClr val="09000C">
                <a:alpha val="29803"/>
              </a:srgbClr>
            </a:outerShdw>
          </a:effectLst>
        </p:spPr>
      </p:pic>
      <p:sp>
        <p:nvSpPr>
          <p:cNvPr id="113" name="Google Shape;113;p13"/>
          <p:cNvSpPr txBox="1"/>
          <p:nvPr/>
        </p:nvSpPr>
        <p:spPr>
          <a:xfrm>
            <a:off x="2602278" y="3963563"/>
            <a:ext cx="2873237" cy="740203"/>
          </a:xfrm>
          <a:prstGeom prst="rect">
            <a:avLst/>
          </a:prstGeom>
          <a:noFill/>
          <a:ln>
            <a:noFill/>
          </a:ln>
        </p:spPr>
        <p:txBody>
          <a:bodyPr spcFirstLastPara="1" wrap="square" lIns="91425" tIns="45700" rIns="91425" bIns="45700" anchor="t" anchorCtr="0">
            <a:noAutofit/>
          </a:bodyPr>
          <a:lstStyle/>
          <a:p>
            <a:pPr marL="0" marR="0" lvl="0" indent="0" algn="l" rtl="0">
              <a:lnSpc>
                <a:spcPct val="110000"/>
              </a:lnSpc>
              <a:spcBef>
                <a:spcPts val="300"/>
              </a:spcBef>
              <a:spcAft>
                <a:spcPts val="0"/>
              </a:spcAft>
              <a:buNone/>
            </a:pPr>
            <a:r>
              <a:rPr lang="en-US" sz="1800" b="1" dirty="0" smtClean="0">
                <a:solidFill>
                  <a:schemeClr val="dk1"/>
                </a:solidFill>
                <a:latin typeface="Meiryo UI" panose="020B0604030504040204" pitchFamily="50" charset="-128"/>
                <a:ea typeface="Meiryo UI" panose="020B0604030504040204" pitchFamily="50" charset="-128"/>
              </a:rPr>
              <a:t>QVR</a:t>
            </a:r>
            <a:r>
              <a:rPr lang="en-US" sz="1800" b="1" dirty="0">
                <a:solidFill>
                  <a:schemeClr val="dk1"/>
                </a:solidFill>
                <a:latin typeface="Meiryo UI" panose="020B0604030504040204" pitchFamily="50" charset="-128"/>
                <a:ea typeface="Meiryo UI" panose="020B0604030504040204" pitchFamily="50" charset="-128"/>
              </a:rPr>
              <a:t> </a:t>
            </a:r>
            <a:r>
              <a:rPr lang="en-US" sz="1800" b="1" dirty="0" smtClean="0">
                <a:solidFill>
                  <a:schemeClr val="dk1"/>
                </a:solidFill>
                <a:latin typeface="Meiryo UI" panose="020B0604030504040204" pitchFamily="50" charset="-128"/>
                <a:ea typeface="Meiryo UI" panose="020B0604030504040204" pitchFamily="50" charset="-128"/>
              </a:rPr>
              <a:t>Elite</a:t>
            </a:r>
            <a:endParaRPr sz="1800" b="1" dirty="0">
              <a:solidFill>
                <a:schemeClr val="dk1"/>
              </a:solidFill>
              <a:latin typeface="Meiryo UI" panose="020B0604030504040204" pitchFamily="50" charset="-128"/>
              <a:ea typeface="Meiryo UI" panose="020B0604030504040204" pitchFamily="50" charset="-128"/>
            </a:endParaRPr>
          </a:p>
          <a:p>
            <a:pPr marL="0" marR="0" lvl="0" indent="0" algn="l" rtl="0">
              <a:lnSpc>
                <a:spcPct val="110000"/>
              </a:lnSpc>
              <a:spcBef>
                <a:spcPts val="300"/>
              </a:spcBef>
              <a:spcAft>
                <a:spcPts val="0"/>
              </a:spcAft>
              <a:buNone/>
            </a:pPr>
            <a:r>
              <a:rPr lang="en-US" sz="1800" dirty="0">
                <a:solidFill>
                  <a:schemeClr val="dk1"/>
                </a:solidFill>
                <a:latin typeface="Meiryo UI" panose="020B0604030504040204" pitchFamily="50" charset="-128"/>
                <a:ea typeface="Meiryo UI" panose="020B0604030504040204" pitchFamily="50" charset="-128"/>
              </a:rPr>
              <a:t>2</a:t>
            </a:r>
            <a:r>
              <a:rPr lang="en-US" sz="1800" dirty="0" smtClean="0">
                <a:solidFill>
                  <a:schemeClr val="dk1"/>
                </a:solidFill>
                <a:latin typeface="Meiryo UI" panose="020B0604030504040204" pitchFamily="50" charset="-128"/>
                <a:ea typeface="Meiryo UI" panose="020B0604030504040204" pitchFamily="50" charset="-128"/>
              </a:rPr>
              <a:t>つの無料チャンネル</a:t>
            </a:r>
            <a:r>
              <a:rPr lang="ja-JP" altLang="en-US" sz="1800" dirty="0" smtClean="0">
                <a:solidFill>
                  <a:schemeClr val="dk1"/>
                </a:solidFill>
                <a:latin typeface="Meiryo UI" panose="020B0604030504040204" pitchFamily="50" charset="-128"/>
                <a:ea typeface="Meiryo UI" panose="020B0604030504040204" pitchFamily="50" charset="-128"/>
              </a:rPr>
              <a:t>を</a:t>
            </a:r>
            <a:r>
              <a:rPr lang="en-US" sz="1800" dirty="0" smtClean="0">
                <a:solidFill>
                  <a:schemeClr val="dk1"/>
                </a:solidFill>
                <a:latin typeface="Meiryo UI" panose="020B0604030504040204" pitchFamily="50" charset="-128"/>
                <a:ea typeface="Meiryo UI" panose="020B0604030504040204" pitchFamily="50" charset="-128"/>
              </a:rPr>
              <a:t>含</a:t>
            </a:r>
            <a:r>
              <a:rPr lang="ja-JP" altLang="en-US" sz="1800" dirty="0" smtClean="0">
                <a:solidFill>
                  <a:schemeClr val="dk1"/>
                </a:solidFill>
                <a:latin typeface="Meiryo UI" panose="020B0604030504040204" pitchFamily="50" charset="-128"/>
                <a:ea typeface="Meiryo UI" panose="020B0604030504040204" pitchFamily="50" charset="-128"/>
              </a:rPr>
              <a:t>む</a:t>
            </a:r>
            <a:endParaRPr sz="1800" dirty="0">
              <a:solidFill>
                <a:schemeClr val="dk1"/>
              </a:solidFill>
              <a:latin typeface="Meiryo UI" panose="020B0604030504040204" pitchFamily="50" charset="-128"/>
              <a:ea typeface="Meiryo UI" panose="020B0604030504040204" pitchFamily="50" charset="-128"/>
            </a:endParaRPr>
          </a:p>
        </p:txBody>
      </p:sp>
      <p:pic>
        <p:nvPicPr>
          <p:cNvPr id="114" name="Google Shape;114;p13"/>
          <p:cNvPicPr preferRelativeResize="0"/>
          <p:nvPr/>
        </p:nvPicPr>
        <p:blipFill rotWithShape="1">
          <a:blip r:embed="rId4">
            <a:alphaModFix/>
          </a:blip>
          <a:srcRect/>
          <a:stretch/>
        </p:blipFill>
        <p:spPr>
          <a:xfrm>
            <a:off x="5749775" y="3913090"/>
            <a:ext cx="936632" cy="936632"/>
          </a:xfrm>
          <a:prstGeom prst="roundRect">
            <a:avLst>
              <a:gd name="adj" fmla="val 0"/>
            </a:avLst>
          </a:prstGeom>
          <a:noFill/>
          <a:ln>
            <a:noFill/>
          </a:ln>
          <a:effectLst>
            <a:outerShdw blurRad="254000" dist="165100" dir="8100000" algn="tr" rotWithShape="0">
              <a:srgbClr val="09000C">
                <a:alpha val="29803"/>
              </a:srgbClr>
            </a:outerShdw>
          </a:effectLst>
        </p:spPr>
      </p:pic>
      <p:sp>
        <p:nvSpPr>
          <p:cNvPr id="115" name="Google Shape;115;p13"/>
          <p:cNvSpPr txBox="1"/>
          <p:nvPr/>
        </p:nvSpPr>
        <p:spPr>
          <a:xfrm>
            <a:off x="6789119" y="3906988"/>
            <a:ext cx="2396801" cy="740203"/>
          </a:xfrm>
          <a:prstGeom prst="rect">
            <a:avLst/>
          </a:prstGeom>
          <a:noFill/>
          <a:ln>
            <a:noFill/>
          </a:ln>
        </p:spPr>
        <p:txBody>
          <a:bodyPr spcFirstLastPara="1" wrap="square" lIns="91425" tIns="45700" rIns="91425" bIns="45700" anchor="t" anchorCtr="0">
            <a:noAutofit/>
          </a:bodyPr>
          <a:lstStyle/>
          <a:p>
            <a:pPr marL="0" marR="0" lvl="0" indent="0" algn="l" rtl="0">
              <a:lnSpc>
                <a:spcPct val="110000"/>
              </a:lnSpc>
              <a:spcBef>
                <a:spcPts val="300"/>
              </a:spcBef>
              <a:spcAft>
                <a:spcPts val="0"/>
              </a:spcAft>
              <a:buNone/>
            </a:pPr>
            <a:r>
              <a:rPr lang="en-US" sz="1800" b="1" dirty="0" err="1">
                <a:solidFill>
                  <a:schemeClr val="dk1"/>
                </a:solidFill>
                <a:latin typeface="Meiryo UI" panose="020B0604030504040204" pitchFamily="50" charset="-128"/>
                <a:ea typeface="Meiryo UI" panose="020B0604030504040204" pitchFamily="50" charset="-128"/>
              </a:rPr>
              <a:t>スナップショット</a:t>
            </a:r>
            <a:endParaRPr sz="1800" b="1" dirty="0">
              <a:solidFill>
                <a:schemeClr val="dk1"/>
              </a:solidFill>
              <a:latin typeface="Meiryo UI" panose="020B0604030504040204" pitchFamily="50" charset="-128"/>
              <a:ea typeface="Meiryo UI" panose="020B0604030504040204" pitchFamily="50" charset="-128"/>
            </a:endParaRPr>
          </a:p>
          <a:p>
            <a:pPr marL="0" marR="0" lvl="0" indent="0" algn="l" rtl="0">
              <a:lnSpc>
                <a:spcPct val="110000"/>
              </a:lnSpc>
              <a:spcBef>
                <a:spcPts val="300"/>
              </a:spcBef>
              <a:spcAft>
                <a:spcPts val="0"/>
              </a:spcAft>
              <a:buNone/>
            </a:pPr>
            <a:r>
              <a:rPr lang="en-US" sz="1800" dirty="0">
                <a:solidFill>
                  <a:schemeClr val="dk1"/>
                </a:solidFill>
                <a:latin typeface="Meiryo UI" panose="020B0604030504040204" pitchFamily="50" charset="-128"/>
                <a:ea typeface="Meiryo UI" panose="020B0604030504040204" pitchFamily="50" charset="-128"/>
              </a:rPr>
              <a:t>最大</a:t>
            </a:r>
            <a:r>
              <a:rPr lang="en-US" sz="1800" dirty="0" smtClean="0">
                <a:solidFill>
                  <a:schemeClr val="dk1"/>
                </a:solidFill>
                <a:latin typeface="Meiryo UI" panose="020B0604030504040204" pitchFamily="50" charset="-128"/>
                <a:ea typeface="Meiryo UI" panose="020B0604030504040204" pitchFamily="50" charset="-128"/>
              </a:rPr>
              <a:t>1024</a:t>
            </a:r>
            <a:r>
              <a:rPr lang="ja-JP" altLang="en-US" sz="1800" dirty="0" smtClean="0">
                <a:solidFill>
                  <a:schemeClr val="dk1"/>
                </a:solidFill>
                <a:latin typeface="Meiryo UI" panose="020B0604030504040204" pitchFamily="50" charset="-128"/>
                <a:ea typeface="Meiryo UI" panose="020B0604030504040204" pitchFamily="50" charset="-128"/>
              </a:rPr>
              <a:t>個</a:t>
            </a:r>
            <a:r>
              <a:rPr lang="en-US" sz="1800" dirty="0" err="1" smtClean="0">
                <a:solidFill>
                  <a:schemeClr val="dk1"/>
                </a:solidFill>
                <a:latin typeface="Meiryo UI" panose="020B0604030504040204" pitchFamily="50" charset="-128"/>
                <a:ea typeface="Meiryo UI" panose="020B0604030504040204" pitchFamily="50" charset="-128"/>
              </a:rPr>
              <a:t>をサポート</a:t>
            </a:r>
            <a:endParaRPr sz="1800" dirty="0">
              <a:solidFill>
                <a:schemeClr val="dk1"/>
              </a:solidFill>
              <a:latin typeface="Meiryo UI" panose="020B0604030504040204" pitchFamily="50" charset="-128"/>
              <a:ea typeface="Meiryo UI" panose="020B0604030504040204" pitchFamily="50" charset="-128"/>
            </a:endParaRPr>
          </a:p>
        </p:txBody>
      </p:sp>
      <p:sp>
        <p:nvSpPr>
          <p:cNvPr id="116" name="Google Shape;116;p13"/>
          <p:cNvSpPr/>
          <p:nvPr/>
        </p:nvSpPr>
        <p:spPr>
          <a:xfrm>
            <a:off x="1220767" y="2220074"/>
            <a:ext cx="1094987" cy="1108645"/>
          </a:xfrm>
          <a:prstGeom prst="roundRect">
            <a:avLst>
              <a:gd name="adj" fmla="val 16667"/>
            </a:avLst>
          </a:prstGeom>
          <a:solidFill>
            <a:srgbClr val="CFD7E3"/>
          </a:solidFill>
          <a:ln>
            <a:noFill/>
          </a:ln>
          <a:effectLst>
            <a:outerShdw blurRad="254000" dist="165100" dir="8100000" algn="tr" rotWithShape="0">
              <a:srgbClr val="000000">
                <a:alpha val="29803"/>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pic>
        <p:nvPicPr>
          <p:cNvPr id="117" name="Google Shape;117;p13" descr="一張含有 文字 的圖片&#10;&#10;自動產生的描述"/>
          <p:cNvPicPr preferRelativeResize="0"/>
          <p:nvPr/>
        </p:nvPicPr>
        <p:blipFill rotWithShape="1">
          <a:blip r:embed="rId5">
            <a:alphaModFix/>
          </a:blip>
          <a:srcRect/>
          <a:stretch/>
        </p:blipFill>
        <p:spPr>
          <a:xfrm>
            <a:off x="1393610" y="2440905"/>
            <a:ext cx="749301" cy="451959"/>
          </a:xfrm>
          <a:prstGeom prst="rect">
            <a:avLst/>
          </a:prstGeom>
          <a:noFill/>
          <a:ln>
            <a:noFill/>
          </a:ln>
        </p:spPr>
      </p:pic>
      <p:sp>
        <p:nvSpPr>
          <p:cNvPr id="118" name="Google Shape;118;p13"/>
          <p:cNvSpPr txBox="1"/>
          <p:nvPr/>
        </p:nvSpPr>
        <p:spPr>
          <a:xfrm>
            <a:off x="1307084" y="2872972"/>
            <a:ext cx="922351" cy="36933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dirty="0">
                <a:solidFill>
                  <a:schemeClr val="dk1"/>
                </a:solidFill>
                <a:latin typeface="Meiryo UI" panose="020B0604030504040204" pitchFamily="50" charset="-128"/>
                <a:ea typeface="Meiryo UI" panose="020B0604030504040204" pitchFamily="50" charset="-128"/>
              </a:rPr>
              <a:t>8 GB</a:t>
            </a:r>
            <a:endParaRPr sz="1800" dirty="0">
              <a:solidFill>
                <a:schemeClr val="dk1"/>
              </a:solidFill>
              <a:latin typeface="Meiryo UI" panose="020B0604030504040204" pitchFamily="50" charset="-128"/>
              <a:ea typeface="Meiryo UI" panose="020B0604030504040204" pitchFamily="50" charset="-128"/>
              <a:sym typeface="Arial"/>
            </a:endParaRPr>
          </a:p>
        </p:txBody>
      </p:sp>
      <p:pic>
        <p:nvPicPr>
          <p:cNvPr id="119" name="Google Shape;119;p13"/>
          <p:cNvPicPr preferRelativeResize="0"/>
          <p:nvPr/>
        </p:nvPicPr>
        <p:blipFill rotWithShape="1">
          <a:blip r:embed="rId6">
            <a:alphaModFix/>
          </a:blip>
          <a:srcRect/>
          <a:stretch/>
        </p:blipFill>
        <p:spPr>
          <a:xfrm>
            <a:off x="1329316" y="5140244"/>
            <a:ext cx="914400" cy="914400"/>
          </a:xfrm>
          <a:prstGeom prst="roundRect">
            <a:avLst>
              <a:gd name="adj" fmla="val 0"/>
            </a:avLst>
          </a:prstGeom>
          <a:noFill/>
          <a:ln>
            <a:noFill/>
          </a:ln>
          <a:effectLst>
            <a:outerShdw blurRad="254000" dist="165100" dir="8100000" algn="tr" rotWithShape="0">
              <a:srgbClr val="09000C">
                <a:alpha val="29803"/>
              </a:srgbClr>
            </a:outerShdw>
          </a:effectLst>
        </p:spPr>
      </p:pic>
      <p:sp>
        <p:nvSpPr>
          <p:cNvPr id="120" name="Google Shape;120;p13"/>
          <p:cNvSpPr txBox="1"/>
          <p:nvPr/>
        </p:nvSpPr>
        <p:spPr>
          <a:xfrm>
            <a:off x="2610105" y="5247400"/>
            <a:ext cx="3139670" cy="701731"/>
          </a:xfrm>
          <a:prstGeom prst="rect">
            <a:avLst/>
          </a:prstGeom>
          <a:noFill/>
          <a:ln>
            <a:noFill/>
          </a:ln>
        </p:spPr>
        <p:txBody>
          <a:bodyPr spcFirstLastPara="1" wrap="square" lIns="91425" tIns="45700" rIns="91425" bIns="45700" anchor="t" anchorCtr="0">
            <a:noAutofit/>
          </a:bodyPr>
          <a:lstStyle/>
          <a:p>
            <a:pPr marL="0" marR="0" lvl="0" indent="0" algn="l" rtl="0">
              <a:lnSpc>
                <a:spcPct val="110000"/>
              </a:lnSpc>
              <a:spcBef>
                <a:spcPts val="0"/>
              </a:spcBef>
              <a:spcAft>
                <a:spcPts val="0"/>
              </a:spcAft>
              <a:buNone/>
            </a:pPr>
            <a:r>
              <a:rPr lang="en-US" sz="1800" dirty="0" err="1" smtClean="0">
                <a:solidFill>
                  <a:schemeClr val="dk1"/>
                </a:solidFill>
                <a:latin typeface="Meiryo UI" panose="020B0604030504040204" pitchFamily="50" charset="-128"/>
                <a:ea typeface="Meiryo UI" panose="020B0604030504040204" pitchFamily="50" charset="-128"/>
              </a:rPr>
              <a:t>AppCenter</a:t>
            </a:r>
            <a:r>
              <a:rPr lang="ja-JP" altLang="en-US" sz="1800" dirty="0" smtClean="0">
                <a:solidFill>
                  <a:schemeClr val="dk1"/>
                </a:solidFill>
                <a:latin typeface="Meiryo UI" panose="020B0604030504040204" pitchFamily="50" charset="-128"/>
                <a:ea typeface="Meiryo UI" panose="020B0604030504040204" pitchFamily="50" charset="-128"/>
              </a:rPr>
              <a:t>にある</a:t>
            </a:r>
            <a:r>
              <a:rPr lang="en-US" altLang="ja-JP" sz="1800" dirty="0" smtClean="0">
                <a:solidFill>
                  <a:schemeClr val="dk1"/>
                </a:solidFill>
                <a:latin typeface="Meiryo UI" panose="020B0604030504040204" pitchFamily="50" charset="-128"/>
                <a:ea typeface="Meiryo UI" panose="020B0604030504040204" pitchFamily="50" charset="-128"/>
              </a:rPr>
              <a:t/>
            </a:r>
            <a:br>
              <a:rPr lang="en-US" altLang="ja-JP" sz="1800" dirty="0" smtClean="0">
                <a:solidFill>
                  <a:schemeClr val="dk1"/>
                </a:solidFill>
                <a:latin typeface="Meiryo UI" panose="020B0604030504040204" pitchFamily="50" charset="-128"/>
                <a:ea typeface="Meiryo UI" panose="020B0604030504040204" pitchFamily="50" charset="-128"/>
              </a:rPr>
            </a:br>
            <a:r>
              <a:rPr lang="ja-JP" altLang="en-US" sz="1800" dirty="0">
                <a:solidFill>
                  <a:schemeClr val="dk1"/>
                </a:solidFill>
                <a:latin typeface="Meiryo UI" panose="020B0604030504040204" pitchFamily="50" charset="-128"/>
                <a:ea typeface="Meiryo UI" panose="020B0604030504040204" pitchFamily="50" charset="-128"/>
              </a:rPr>
              <a:t>より多くの</a:t>
            </a:r>
            <a:r>
              <a:rPr lang="en-US" sz="1800" dirty="0" err="1" smtClean="0">
                <a:solidFill>
                  <a:schemeClr val="dk1"/>
                </a:solidFill>
                <a:latin typeface="Meiryo UI" panose="020B0604030504040204" pitchFamily="50" charset="-128"/>
                <a:ea typeface="Meiryo UI" panose="020B0604030504040204" pitchFamily="50" charset="-128"/>
              </a:rPr>
              <a:t>アプリ</a:t>
            </a:r>
            <a:r>
              <a:rPr lang="ja-JP" altLang="en-US" sz="1800" dirty="0" smtClean="0">
                <a:solidFill>
                  <a:schemeClr val="dk1"/>
                </a:solidFill>
                <a:latin typeface="Meiryo UI" panose="020B0604030504040204" pitchFamily="50" charset="-128"/>
                <a:ea typeface="Meiryo UI" panose="020B0604030504040204" pitchFamily="50" charset="-128"/>
              </a:rPr>
              <a:t>ケーション</a:t>
            </a:r>
            <a:r>
              <a:rPr lang="en-US" sz="1800" dirty="0" err="1" smtClean="0">
                <a:solidFill>
                  <a:schemeClr val="dk1"/>
                </a:solidFill>
                <a:latin typeface="Meiryo UI" panose="020B0604030504040204" pitchFamily="50" charset="-128"/>
                <a:ea typeface="Meiryo UI" panose="020B0604030504040204" pitchFamily="50" charset="-128"/>
              </a:rPr>
              <a:t>を実行</a:t>
            </a:r>
            <a:endParaRPr sz="1100" dirty="0">
              <a:solidFill>
                <a:schemeClr val="dk1"/>
              </a:solidFill>
              <a:latin typeface="Meiryo UI" panose="020B0604030504040204" pitchFamily="50" charset="-128"/>
              <a:ea typeface="Meiryo UI" panose="020B0604030504040204" pitchFamily="50" charset="-128"/>
              <a:sym typeface="Arial"/>
            </a:endParaRPr>
          </a:p>
        </p:txBody>
      </p:sp>
      <p:pic>
        <p:nvPicPr>
          <p:cNvPr id="121" name="Google Shape;121;p13"/>
          <p:cNvPicPr preferRelativeResize="0"/>
          <p:nvPr/>
        </p:nvPicPr>
        <p:blipFill rotWithShape="1">
          <a:blip r:embed="rId7">
            <a:alphaModFix/>
          </a:blip>
          <a:srcRect/>
          <a:stretch/>
        </p:blipFill>
        <p:spPr>
          <a:xfrm>
            <a:off x="9185920" y="3807859"/>
            <a:ext cx="2169324" cy="3222457"/>
          </a:xfrm>
          <a:prstGeom prst="rect">
            <a:avLst/>
          </a:prstGeom>
          <a:noFill/>
          <a:ln>
            <a:noFill/>
          </a:ln>
        </p:spPr>
      </p:pic>
    </p:spTree>
  </p:cSld>
  <p:clrMapOvr>
    <a:masterClrMapping/>
  </p:clrMapOvr>
  <p:transition spd="med">
    <p:fade thruBlk="1"/>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14"/>
          <p:cNvSpPr txBox="1"/>
          <p:nvPr/>
        </p:nvSpPr>
        <p:spPr>
          <a:xfrm>
            <a:off x="1978222" y="2220206"/>
            <a:ext cx="4024646" cy="40011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b="1" dirty="0">
                <a:solidFill>
                  <a:srgbClr val="2189DF"/>
                </a:solidFill>
                <a:latin typeface="Meiryo UI" panose="020B0604030504040204" pitchFamily="50" charset="-128"/>
                <a:ea typeface="Meiryo UI" panose="020B0604030504040204" pitchFamily="50" charset="-128"/>
              </a:rPr>
              <a:t>デュアル2.5GbEポート*</a:t>
            </a:r>
            <a:endParaRPr sz="2000" b="1" dirty="0">
              <a:solidFill>
                <a:srgbClr val="2189DF"/>
              </a:solidFill>
              <a:latin typeface="Meiryo UI" panose="020B0604030504040204" pitchFamily="50" charset="-128"/>
              <a:ea typeface="Meiryo UI" panose="020B0604030504040204" pitchFamily="50" charset="-128"/>
              <a:sym typeface="Arial"/>
            </a:endParaRPr>
          </a:p>
        </p:txBody>
      </p:sp>
      <p:sp>
        <p:nvSpPr>
          <p:cNvPr id="128" name="Google Shape;128;p14"/>
          <p:cNvSpPr/>
          <p:nvPr/>
        </p:nvSpPr>
        <p:spPr>
          <a:xfrm>
            <a:off x="2002206" y="2545717"/>
            <a:ext cx="4186303" cy="92333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dirty="0" err="1" smtClean="0">
                <a:solidFill>
                  <a:srgbClr val="323F4F"/>
                </a:solidFill>
                <a:latin typeface="Meiryo UI" panose="020B0604030504040204" pitchFamily="50" charset="-128"/>
                <a:ea typeface="Meiryo UI" panose="020B0604030504040204" pitchFamily="50" charset="-128"/>
              </a:rPr>
              <a:t>ポートトランキング</a:t>
            </a:r>
            <a:r>
              <a:rPr lang="ja-JP" altLang="en-US" sz="1800" dirty="0">
                <a:solidFill>
                  <a:srgbClr val="323F4F"/>
                </a:solidFill>
                <a:latin typeface="Meiryo UI" panose="020B0604030504040204" pitchFamily="50" charset="-128"/>
                <a:ea typeface="Meiryo UI" panose="020B0604030504040204" pitchFamily="50" charset="-128"/>
              </a:rPr>
              <a:t> </a:t>
            </a:r>
            <a:r>
              <a:rPr lang="en-US" sz="1800" dirty="0" err="1" smtClean="0">
                <a:solidFill>
                  <a:srgbClr val="323F4F"/>
                </a:solidFill>
                <a:latin typeface="Meiryo UI" panose="020B0604030504040204" pitchFamily="50" charset="-128"/>
                <a:ea typeface="Meiryo UI" panose="020B0604030504040204" pitchFamily="50" charset="-128"/>
              </a:rPr>
              <a:t>ネットワークアグリゲーション</a:t>
            </a:r>
            <a:r>
              <a:rPr lang="ja-JP" altLang="en-US" sz="1800" dirty="0" smtClean="0">
                <a:solidFill>
                  <a:srgbClr val="323F4F"/>
                </a:solidFill>
                <a:latin typeface="Meiryo UI" panose="020B0604030504040204" pitchFamily="50" charset="-128"/>
                <a:ea typeface="Meiryo UI" panose="020B0604030504040204" pitchFamily="50" charset="-128"/>
              </a:rPr>
              <a:t>により、</a:t>
            </a:r>
            <a:r>
              <a:rPr lang="en-US" sz="1800" dirty="0" smtClean="0">
                <a:solidFill>
                  <a:srgbClr val="323F4F"/>
                </a:solidFill>
                <a:latin typeface="Meiryo UI" panose="020B0604030504040204" pitchFamily="50" charset="-128"/>
                <a:ea typeface="Meiryo UI" panose="020B0604030504040204" pitchFamily="50" charset="-128"/>
              </a:rPr>
              <a:t>最大</a:t>
            </a:r>
            <a:r>
              <a:rPr lang="en-US" sz="1800" dirty="0">
                <a:solidFill>
                  <a:srgbClr val="323F4F"/>
                </a:solidFill>
                <a:latin typeface="Meiryo UI" panose="020B0604030504040204" pitchFamily="50" charset="-128"/>
                <a:ea typeface="Meiryo UI" panose="020B0604030504040204" pitchFamily="50" charset="-128"/>
              </a:rPr>
              <a:t>5Gbps</a:t>
            </a:r>
            <a:r>
              <a:rPr lang="en-US" sz="1800" dirty="0" smtClean="0">
                <a:solidFill>
                  <a:srgbClr val="323F4F"/>
                </a:solidFill>
                <a:latin typeface="Meiryo UI" panose="020B0604030504040204" pitchFamily="50" charset="-128"/>
                <a:ea typeface="Meiryo UI" panose="020B0604030504040204" pitchFamily="50" charset="-128"/>
              </a:rPr>
              <a:t>のデータ転送</a:t>
            </a:r>
            <a:r>
              <a:rPr lang="ja-JP" altLang="en-US" sz="1800" dirty="0" smtClean="0">
                <a:solidFill>
                  <a:srgbClr val="323F4F"/>
                </a:solidFill>
                <a:latin typeface="Meiryo UI" panose="020B0604030504040204" pitchFamily="50" charset="-128"/>
                <a:ea typeface="Meiryo UI" panose="020B0604030504040204" pitchFamily="50" charset="-128"/>
              </a:rPr>
              <a:t>能力</a:t>
            </a:r>
            <a:r>
              <a:rPr lang="en-US" sz="1800" dirty="0" err="1" smtClean="0">
                <a:solidFill>
                  <a:srgbClr val="323F4F"/>
                </a:solidFill>
                <a:latin typeface="Meiryo UI" panose="020B0604030504040204" pitchFamily="50" charset="-128"/>
                <a:ea typeface="Meiryo UI" panose="020B0604030504040204" pitchFamily="50" charset="-128"/>
              </a:rPr>
              <a:t>を提供します</a:t>
            </a:r>
            <a:r>
              <a:rPr lang="en-US" sz="1800" dirty="0">
                <a:solidFill>
                  <a:srgbClr val="323F4F"/>
                </a:solidFill>
                <a:latin typeface="Meiryo UI" panose="020B0604030504040204" pitchFamily="50" charset="-128"/>
                <a:ea typeface="Meiryo UI" panose="020B0604030504040204" pitchFamily="50" charset="-128"/>
              </a:rPr>
              <a:t>。</a:t>
            </a:r>
            <a:endParaRPr sz="1800" dirty="0">
              <a:solidFill>
                <a:srgbClr val="323F4F"/>
              </a:solidFill>
              <a:latin typeface="Meiryo UI" panose="020B0604030504040204" pitchFamily="50" charset="-128"/>
              <a:ea typeface="Meiryo UI" panose="020B0604030504040204" pitchFamily="50" charset="-128"/>
              <a:sym typeface="Arial"/>
            </a:endParaRPr>
          </a:p>
        </p:txBody>
      </p:sp>
      <p:sp>
        <p:nvSpPr>
          <p:cNvPr id="129" name="Google Shape;129;p14"/>
          <p:cNvSpPr/>
          <p:nvPr/>
        </p:nvSpPr>
        <p:spPr>
          <a:xfrm>
            <a:off x="909728" y="3768561"/>
            <a:ext cx="5278781" cy="40011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b="1" dirty="0" smtClean="0">
                <a:solidFill>
                  <a:srgbClr val="2189DF"/>
                </a:solidFill>
                <a:latin typeface="Meiryo UI" panose="020B0604030504040204" pitchFamily="50" charset="-128"/>
                <a:ea typeface="Meiryo UI" panose="020B0604030504040204" pitchFamily="50" charset="-128"/>
              </a:rPr>
              <a:t>CAT 5eを使用した高速</a:t>
            </a:r>
            <a:r>
              <a:rPr lang="ja-JP" altLang="en-US" sz="2000" b="1" dirty="0" smtClean="0">
                <a:solidFill>
                  <a:srgbClr val="2189DF"/>
                </a:solidFill>
                <a:latin typeface="Meiryo UI" panose="020B0604030504040204" pitchFamily="50" charset="-128"/>
                <a:ea typeface="Meiryo UI" panose="020B0604030504040204" pitchFamily="50" charset="-128"/>
              </a:rPr>
              <a:t>転送</a:t>
            </a:r>
            <a:endParaRPr sz="2000" b="1" dirty="0">
              <a:solidFill>
                <a:srgbClr val="2189DF"/>
              </a:solidFill>
              <a:latin typeface="Meiryo UI" panose="020B0604030504040204" pitchFamily="50" charset="-128"/>
              <a:ea typeface="Meiryo UI" panose="020B0604030504040204" pitchFamily="50" charset="-128"/>
              <a:sym typeface="Arial"/>
            </a:endParaRPr>
          </a:p>
        </p:txBody>
      </p:sp>
      <p:graphicFrame>
        <p:nvGraphicFramePr>
          <p:cNvPr id="130" name="Google Shape;130;p14"/>
          <p:cNvGraphicFramePr/>
          <p:nvPr/>
        </p:nvGraphicFramePr>
        <p:xfrm>
          <a:off x="1001864" y="4230226"/>
          <a:ext cx="4404600" cy="2527445"/>
        </p:xfrm>
        <a:graphic>
          <a:graphicData uri="http://schemas.openxmlformats.org/drawingml/2006/table">
            <a:tbl>
              <a:tblPr firstRow="1" bandRow="1">
                <a:noFill/>
                <a:tableStyleId>{A1C94D4A-02AB-40C0-A628-22AA0EF0A5FE}</a:tableStyleId>
              </a:tblPr>
              <a:tblGrid>
                <a:gridCol w="1101150">
                  <a:extLst>
                    <a:ext uri="{9D8B030D-6E8A-4147-A177-3AD203B41FA5}">
                      <a16:colId xmlns:a16="http://schemas.microsoft.com/office/drawing/2014/main" val="20000"/>
                    </a:ext>
                  </a:extLst>
                </a:gridCol>
                <a:gridCol w="1101150">
                  <a:extLst>
                    <a:ext uri="{9D8B030D-6E8A-4147-A177-3AD203B41FA5}">
                      <a16:colId xmlns:a16="http://schemas.microsoft.com/office/drawing/2014/main" val="20001"/>
                    </a:ext>
                  </a:extLst>
                </a:gridCol>
                <a:gridCol w="1101150">
                  <a:extLst>
                    <a:ext uri="{9D8B030D-6E8A-4147-A177-3AD203B41FA5}">
                      <a16:colId xmlns:a16="http://schemas.microsoft.com/office/drawing/2014/main" val="20002"/>
                    </a:ext>
                  </a:extLst>
                </a:gridCol>
                <a:gridCol w="1101150">
                  <a:extLst>
                    <a:ext uri="{9D8B030D-6E8A-4147-A177-3AD203B41FA5}">
                      <a16:colId xmlns:a16="http://schemas.microsoft.com/office/drawing/2014/main" val="20003"/>
                    </a:ext>
                  </a:extLst>
                </a:gridCol>
              </a:tblGrid>
              <a:tr h="607600">
                <a:tc>
                  <a:txBody>
                    <a:bodyPr/>
                    <a:lstStyle/>
                    <a:p>
                      <a:pPr marL="0" marR="0" lvl="0" indent="0" algn="l" rtl="0">
                        <a:spcBef>
                          <a:spcPts val="0"/>
                        </a:spcBef>
                        <a:spcAft>
                          <a:spcPts val="0"/>
                        </a:spcAft>
                        <a:buClr>
                          <a:schemeClr val="dk1"/>
                        </a:buClr>
                        <a:buSzPts val="1900"/>
                        <a:buFont typeface="Calibri"/>
                        <a:buNone/>
                      </a:pPr>
                      <a:endParaRPr sz="1900" b="1" dirty="0">
                        <a:solidFill>
                          <a:schemeClr val="lt1"/>
                        </a:solidFill>
                        <a:latin typeface="Meiryo UI" panose="020B0604030504040204" pitchFamily="50" charset="-128"/>
                        <a:ea typeface="Meiryo UI" panose="020B0604030504040204" pitchFamily="50" charset="-128"/>
                        <a:cs typeface="Arial"/>
                        <a:sym typeface="Arial"/>
                      </a:endParaRPr>
                    </a:p>
                  </a:txBody>
                  <a:tcPr marL="92125" marR="92125" marT="46075" marB="46075" anchor="ctr">
                    <a:lnT w="9525" cap="flat" cmpd="sng">
                      <a:solidFill>
                        <a:srgbClr val="000000">
                          <a:alpha val="0"/>
                        </a:srgbClr>
                      </a:solidFill>
                      <a:prstDash val="solid"/>
                      <a:round/>
                      <a:headEnd type="none" w="sm" len="sm"/>
                      <a:tailEnd type="none" w="sm" len="sm"/>
                    </a:lnT>
                    <a:lnB w="9525" cap="flat" cmpd="sng">
                      <a:solidFill>
                        <a:schemeClr val="dk1"/>
                      </a:solidFill>
                      <a:prstDash val="solid"/>
                      <a:round/>
                      <a:headEnd type="none" w="sm" len="sm"/>
                      <a:tailEnd type="none" w="sm" len="sm"/>
                    </a:lnB>
                    <a:solidFill>
                      <a:srgbClr val="36ADA8"/>
                    </a:solidFill>
                  </a:tcPr>
                </a:tc>
                <a:tc>
                  <a:txBody>
                    <a:bodyPr/>
                    <a:lstStyle/>
                    <a:p>
                      <a:pPr marL="0" marR="0" lvl="0" indent="0" algn="ctr" rtl="0">
                        <a:spcBef>
                          <a:spcPts val="0"/>
                        </a:spcBef>
                        <a:spcAft>
                          <a:spcPts val="0"/>
                        </a:spcAft>
                        <a:buClr>
                          <a:schemeClr val="lt1"/>
                        </a:buClr>
                        <a:buSzPts val="1900"/>
                        <a:buFont typeface="Arial"/>
                        <a:buNone/>
                      </a:pPr>
                      <a:r>
                        <a:rPr lang="en-US" sz="1900" b="1" dirty="0">
                          <a:solidFill>
                            <a:schemeClr val="lt1"/>
                          </a:solidFill>
                          <a:latin typeface="Meiryo UI" panose="020B0604030504040204" pitchFamily="50" charset="-128"/>
                          <a:ea typeface="Meiryo UI" panose="020B0604030504040204" pitchFamily="50" charset="-128"/>
                          <a:cs typeface="Arial"/>
                          <a:sym typeface="Arial"/>
                        </a:rPr>
                        <a:t>CAT 5e</a:t>
                      </a:r>
                      <a:endParaRPr sz="1900" b="1" dirty="0">
                        <a:solidFill>
                          <a:schemeClr val="lt1"/>
                        </a:solidFill>
                        <a:latin typeface="Meiryo UI" panose="020B0604030504040204" pitchFamily="50" charset="-128"/>
                        <a:ea typeface="Meiryo UI" panose="020B0604030504040204" pitchFamily="50" charset="-128"/>
                        <a:cs typeface="Arial"/>
                        <a:sym typeface="Arial"/>
                      </a:endParaRPr>
                    </a:p>
                  </a:txBody>
                  <a:tcPr marL="92125" marR="92125" marT="46075" marB="46075" anchor="ctr">
                    <a:lnT w="9525" cap="flat" cmpd="sng">
                      <a:solidFill>
                        <a:srgbClr val="000000">
                          <a:alpha val="0"/>
                        </a:srgbClr>
                      </a:solidFill>
                      <a:prstDash val="solid"/>
                      <a:round/>
                      <a:headEnd type="none" w="sm" len="sm"/>
                      <a:tailEnd type="none" w="sm" len="sm"/>
                    </a:lnT>
                    <a:lnB w="9525" cap="flat" cmpd="sng">
                      <a:solidFill>
                        <a:schemeClr val="dk1"/>
                      </a:solidFill>
                      <a:prstDash val="solid"/>
                      <a:round/>
                      <a:headEnd type="none" w="sm" len="sm"/>
                      <a:tailEnd type="none" w="sm" len="sm"/>
                    </a:lnB>
                    <a:solidFill>
                      <a:srgbClr val="36ADA8"/>
                    </a:solidFill>
                  </a:tcPr>
                </a:tc>
                <a:tc>
                  <a:txBody>
                    <a:bodyPr/>
                    <a:lstStyle/>
                    <a:p>
                      <a:pPr marL="0" marR="0" lvl="0" indent="0" algn="ctr" rtl="0">
                        <a:spcBef>
                          <a:spcPts val="0"/>
                        </a:spcBef>
                        <a:spcAft>
                          <a:spcPts val="0"/>
                        </a:spcAft>
                        <a:buClr>
                          <a:schemeClr val="lt1"/>
                        </a:buClr>
                        <a:buSzPts val="1900"/>
                        <a:buFont typeface="Arial"/>
                        <a:buNone/>
                      </a:pPr>
                      <a:r>
                        <a:rPr lang="en-US" sz="1900" b="1" dirty="0">
                          <a:solidFill>
                            <a:schemeClr val="lt1"/>
                          </a:solidFill>
                          <a:latin typeface="Meiryo UI" panose="020B0604030504040204" pitchFamily="50" charset="-128"/>
                          <a:ea typeface="Meiryo UI" panose="020B0604030504040204" pitchFamily="50" charset="-128"/>
                          <a:cs typeface="Arial"/>
                          <a:sym typeface="Arial"/>
                        </a:rPr>
                        <a:t>CAT 6</a:t>
                      </a:r>
                      <a:endParaRPr sz="1900" b="1" dirty="0">
                        <a:solidFill>
                          <a:schemeClr val="lt1"/>
                        </a:solidFill>
                        <a:latin typeface="Meiryo UI" panose="020B0604030504040204" pitchFamily="50" charset="-128"/>
                        <a:ea typeface="Meiryo UI" panose="020B0604030504040204" pitchFamily="50" charset="-128"/>
                        <a:cs typeface="Arial"/>
                        <a:sym typeface="Arial"/>
                      </a:endParaRPr>
                    </a:p>
                  </a:txBody>
                  <a:tcPr marL="92125" marR="92125" marT="46075" marB="46075" anchor="ctr">
                    <a:lnT w="9525" cap="flat" cmpd="sng">
                      <a:solidFill>
                        <a:srgbClr val="000000">
                          <a:alpha val="0"/>
                        </a:srgbClr>
                      </a:solidFill>
                      <a:prstDash val="solid"/>
                      <a:round/>
                      <a:headEnd type="none" w="sm" len="sm"/>
                      <a:tailEnd type="none" w="sm" len="sm"/>
                    </a:lnT>
                    <a:lnB w="9525" cap="flat" cmpd="sng">
                      <a:solidFill>
                        <a:schemeClr val="dk1"/>
                      </a:solidFill>
                      <a:prstDash val="solid"/>
                      <a:round/>
                      <a:headEnd type="none" w="sm" len="sm"/>
                      <a:tailEnd type="none" w="sm" len="sm"/>
                    </a:lnB>
                    <a:solidFill>
                      <a:srgbClr val="36ADA8"/>
                    </a:solidFill>
                  </a:tcPr>
                </a:tc>
                <a:tc>
                  <a:txBody>
                    <a:bodyPr/>
                    <a:lstStyle/>
                    <a:p>
                      <a:pPr marL="0" marR="0" lvl="0" indent="0" algn="ctr" rtl="0">
                        <a:spcBef>
                          <a:spcPts val="0"/>
                        </a:spcBef>
                        <a:spcAft>
                          <a:spcPts val="0"/>
                        </a:spcAft>
                        <a:buClr>
                          <a:schemeClr val="lt1"/>
                        </a:buClr>
                        <a:buSzPts val="1900"/>
                        <a:buFont typeface="Arial"/>
                        <a:buNone/>
                      </a:pPr>
                      <a:r>
                        <a:rPr lang="en-US" sz="1900" b="1" dirty="0">
                          <a:solidFill>
                            <a:schemeClr val="lt1"/>
                          </a:solidFill>
                          <a:latin typeface="Meiryo UI" panose="020B0604030504040204" pitchFamily="50" charset="-128"/>
                          <a:ea typeface="Meiryo UI" panose="020B0604030504040204" pitchFamily="50" charset="-128"/>
                          <a:cs typeface="Arial"/>
                          <a:sym typeface="Arial"/>
                        </a:rPr>
                        <a:t>CAT 6A</a:t>
                      </a:r>
                      <a:endParaRPr sz="1900" b="1" dirty="0">
                        <a:solidFill>
                          <a:schemeClr val="lt1"/>
                        </a:solidFill>
                        <a:latin typeface="Meiryo UI" panose="020B0604030504040204" pitchFamily="50" charset="-128"/>
                        <a:ea typeface="Meiryo UI" panose="020B0604030504040204" pitchFamily="50" charset="-128"/>
                        <a:cs typeface="Arial"/>
                        <a:sym typeface="Arial"/>
                      </a:endParaRPr>
                    </a:p>
                  </a:txBody>
                  <a:tcPr marL="92125" marR="92125" marT="46075" marB="46075" anchor="ctr">
                    <a:lnT w="9525" cap="flat" cmpd="sng">
                      <a:solidFill>
                        <a:srgbClr val="000000">
                          <a:alpha val="0"/>
                        </a:srgbClr>
                      </a:solidFill>
                      <a:prstDash val="solid"/>
                      <a:round/>
                      <a:headEnd type="none" w="sm" len="sm"/>
                      <a:tailEnd type="none" w="sm" len="sm"/>
                    </a:lnT>
                    <a:lnB w="9525" cap="flat" cmpd="sng">
                      <a:solidFill>
                        <a:schemeClr val="dk1"/>
                      </a:solidFill>
                      <a:prstDash val="solid"/>
                      <a:round/>
                      <a:headEnd type="none" w="sm" len="sm"/>
                      <a:tailEnd type="none" w="sm" len="sm"/>
                    </a:lnB>
                    <a:solidFill>
                      <a:srgbClr val="36ADA8"/>
                    </a:solidFill>
                  </a:tcPr>
                </a:tc>
                <a:extLst>
                  <a:ext uri="{0D108BD9-81ED-4DB2-BD59-A6C34878D82A}">
                    <a16:rowId xmlns:a16="http://schemas.microsoft.com/office/drawing/2014/main" val="10000"/>
                  </a:ext>
                </a:extLst>
              </a:tr>
              <a:tr h="371225">
                <a:tc>
                  <a:txBody>
                    <a:bodyPr/>
                    <a:lstStyle/>
                    <a:p>
                      <a:pPr marL="0" marR="0" lvl="0" indent="0" algn="ctr" rtl="0">
                        <a:spcBef>
                          <a:spcPts val="0"/>
                        </a:spcBef>
                        <a:spcAft>
                          <a:spcPts val="0"/>
                        </a:spcAft>
                        <a:buClr>
                          <a:schemeClr val="dk1"/>
                        </a:buClr>
                        <a:buSzPts val="1600"/>
                        <a:buFont typeface="Arial"/>
                        <a:buNone/>
                      </a:pPr>
                      <a:r>
                        <a:rPr lang="en-US" sz="1600" b="0" dirty="0">
                          <a:solidFill>
                            <a:schemeClr val="dk1"/>
                          </a:solidFill>
                          <a:latin typeface="Meiryo UI" panose="020B0604030504040204" pitchFamily="50" charset="-128"/>
                          <a:ea typeface="Meiryo UI" panose="020B0604030504040204" pitchFamily="50" charset="-128"/>
                          <a:cs typeface="Arial"/>
                          <a:sym typeface="Arial"/>
                        </a:rPr>
                        <a:t>100M</a:t>
                      </a:r>
                      <a:endParaRPr sz="1600" b="0" dirty="0">
                        <a:solidFill>
                          <a:schemeClr val="dk1"/>
                        </a:solidFill>
                        <a:latin typeface="Meiryo UI" panose="020B0604030504040204" pitchFamily="50" charset="-128"/>
                        <a:ea typeface="Meiryo UI" panose="020B0604030504040204" pitchFamily="50" charset="-128"/>
                        <a:cs typeface="Arial"/>
                        <a:sym typeface="Arial"/>
                      </a:endParaRPr>
                    </a:p>
                  </a:txBody>
                  <a:tcPr marL="92125" marR="92125" marT="46075" marB="46075" anchor="ctr">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solidFill>
                      <a:srgbClr val="FDFDFD">
                        <a:alpha val="14117"/>
                      </a:srgbClr>
                    </a:solidFill>
                  </a:tcPr>
                </a:tc>
                <a:tc>
                  <a:txBody>
                    <a:bodyPr/>
                    <a:lstStyle/>
                    <a:p>
                      <a:pPr marL="0" marR="0" lvl="0" indent="0" algn="ctr" rtl="0">
                        <a:spcBef>
                          <a:spcPts val="0"/>
                        </a:spcBef>
                        <a:spcAft>
                          <a:spcPts val="0"/>
                        </a:spcAft>
                        <a:buClr>
                          <a:schemeClr val="dk1"/>
                        </a:buClr>
                        <a:buSzPts val="1600"/>
                        <a:buFont typeface="Arial"/>
                        <a:buNone/>
                      </a:pPr>
                      <a:r>
                        <a:rPr lang="en-US" sz="1600" b="0" dirty="0">
                          <a:solidFill>
                            <a:schemeClr val="dk1"/>
                          </a:solidFill>
                          <a:latin typeface="Meiryo UI" panose="020B0604030504040204" pitchFamily="50" charset="-128"/>
                          <a:ea typeface="Meiryo UI" panose="020B0604030504040204" pitchFamily="50" charset="-128"/>
                          <a:cs typeface="Arial"/>
                          <a:sym typeface="Arial"/>
                        </a:rPr>
                        <a:t>✔</a:t>
                      </a:r>
                      <a:endParaRPr sz="1600" b="0" dirty="0">
                        <a:solidFill>
                          <a:schemeClr val="dk1"/>
                        </a:solidFill>
                        <a:latin typeface="Meiryo UI" panose="020B0604030504040204" pitchFamily="50" charset="-128"/>
                        <a:ea typeface="Meiryo UI" panose="020B0604030504040204" pitchFamily="50" charset="-128"/>
                        <a:cs typeface="Arial"/>
                        <a:sym typeface="Arial"/>
                      </a:endParaRPr>
                    </a:p>
                  </a:txBody>
                  <a:tcPr marL="92125" marR="92125" marT="46075" marB="4607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solidFill>
                      <a:srgbClr val="FDFDFD">
                        <a:alpha val="14117"/>
                      </a:srgbClr>
                    </a:solidFill>
                  </a:tcPr>
                </a:tc>
                <a:tc>
                  <a:txBody>
                    <a:bodyPr/>
                    <a:lstStyle/>
                    <a:p>
                      <a:pPr marL="0" marR="0" lvl="0" indent="0" algn="ctr" rtl="0">
                        <a:lnSpc>
                          <a:spcPct val="100000"/>
                        </a:lnSpc>
                        <a:spcBef>
                          <a:spcPts val="0"/>
                        </a:spcBef>
                        <a:spcAft>
                          <a:spcPts val="0"/>
                        </a:spcAft>
                        <a:buClr>
                          <a:schemeClr val="lt1"/>
                        </a:buClr>
                        <a:buSzPts val="1800"/>
                        <a:buFont typeface="Corbel"/>
                        <a:buNone/>
                      </a:pPr>
                      <a:r>
                        <a:rPr lang="en-US" sz="1600" b="0" dirty="0">
                          <a:solidFill>
                            <a:schemeClr val="dk1"/>
                          </a:solidFill>
                          <a:latin typeface="Meiryo UI" panose="020B0604030504040204" pitchFamily="50" charset="-128"/>
                          <a:ea typeface="Meiryo UI" panose="020B0604030504040204" pitchFamily="50" charset="-128"/>
                          <a:cs typeface="Arial"/>
                          <a:sym typeface="Arial"/>
                        </a:rPr>
                        <a:t>✔</a:t>
                      </a:r>
                      <a:endParaRPr sz="1600" b="0" dirty="0">
                        <a:solidFill>
                          <a:schemeClr val="dk1"/>
                        </a:solidFill>
                        <a:latin typeface="Meiryo UI" panose="020B0604030504040204" pitchFamily="50" charset="-128"/>
                        <a:ea typeface="Meiryo UI" panose="020B0604030504040204" pitchFamily="50" charset="-128"/>
                        <a:cs typeface="Arial"/>
                        <a:sym typeface="Arial"/>
                      </a:endParaRPr>
                    </a:p>
                  </a:txBody>
                  <a:tcPr marL="92125" marR="92125" marT="46075" marB="4607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solidFill>
                      <a:srgbClr val="FDFDFD">
                        <a:alpha val="14117"/>
                      </a:srgbClr>
                    </a:solidFill>
                  </a:tcPr>
                </a:tc>
                <a:tc>
                  <a:txBody>
                    <a:bodyPr/>
                    <a:lstStyle/>
                    <a:p>
                      <a:pPr marL="0" marR="0" lvl="0" indent="0" algn="ctr" rtl="0">
                        <a:lnSpc>
                          <a:spcPct val="100000"/>
                        </a:lnSpc>
                        <a:spcBef>
                          <a:spcPts val="0"/>
                        </a:spcBef>
                        <a:spcAft>
                          <a:spcPts val="0"/>
                        </a:spcAft>
                        <a:buClr>
                          <a:schemeClr val="lt1"/>
                        </a:buClr>
                        <a:buSzPts val="1800"/>
                        <a:buFont typeface="Corbel"/>
                        <a:buNone/>
                      </a:pPr>
                      <a:r>
                        <a:rPr lang="en-US" sz="1600" b="0" dirty="0">
                          <a:solidFill>
                            <a:schemeClr val="dk1"/>
                          </a:solidFill>
                          <a:latin typeface="Meiryo UI" panose="020B0604030504040204" pitchFamily="50" charset="-128"/>
                          <a:ea typeface="Meiryo UI" panose="020B0604030504040204" pitchFamily="50" charset="-128"/>
                          <a:cs typeface="Arial"/>
                          <a:sym typeface="Arial"/>
                        </a:rPr>
                        <a:t>✔</a:t>
                      </a:r>
                      <a:endParaRPr sz="1600" b="0" dirty="0">
                        <a:solidFill>
                          <a:schemeClr val="dk1"/>
                        </a:solidFill>
                        <a:latin typeface="Meiryo UI" panose="020B0604030504040204" pitchFamily="50" charset="-128"/>
                        <a:ea typeface="Meiryo UI" panose="020B0604030504040204" pitchFamily="50" charset="-128"/>
                        <a:cs typeface="Arial"/>
                        <a:sym typeface="Arial"/>
                      </a:endParaRPr>
                    </a:p>
                  </a:txBody>
                  <a:tcPr marL="92125" marR="92125" marT="46075" marB="46075" anchor="ctr">
                    <a:lnL w="9525" cap="flat" cmpd="sng">
                      <a:solidFill>
                        <a:schemeClr val="dk1"/>
                      </a:solidFill>
                      <a:prstDash val="solid"/>
                      <a:round/>
                      <a:headEnd type="none" w="sm" len="sm"/>
                      <a:tailEnd type="none" w="sm" len="sm"/>
                    </a:lnL>
                    <a:lnT w="9525" cap="flat" cmpd="sng">
                      <a:solidFill>
                        <a:schemeClr val="dk1"/>
                      </a:solidFill>
                      <a:prstDash val="solid"/>
                      <a:round/>
                      <a:headEnd type="none" w="sm" len="sm"/>
                      <a:tailEnd type="none" w="sm" len="sm"/>
                    </a:lnT>
                    <a:solidFill>
                      <a:srgbClr val="FDFDFD">
                        <a:alpha val="14117"/>
                      </a:srgbClr>
                    </a:solidFill>
                  </a:tcPr>
                </a:tc>
                <a:extLst>
                  <a:ext uri="{0D108BD9-81ED-4DB2-BD59-A6C34878D82A}">
                    <a16:rowId xmlns:a16="http://schemas.microsoft.com/office/drawing/2014/main" val="10001"/>
                  </a:ext>
                </a:extLst>
              </a:tr>
              <a:tr h="371275">
                <a:tc>
                  <a:txBody>
                    <a:bodyPr/>
                    <a:lstStyle/>
                    <a:p>
                      <a:pPr marL="0" marR="0" lvl="0" indent="0" algn="ctr" rtl="0">
                        <a:spcBef>
                          <a:spcPts val="0"/>
                        </a:spcBef>
                        <a:spcAft>
                          <a:spcPts val="0"/>
                        </a:spcAft>
                        <a:buClr>
                          <a:schemeClr val="dk1"/>
                        </a:buClr>
                        <a:buSzPts val="1600"/>
                        <a:buFont typeface="Arial"/>
                        <a:buNone/>
                      </a:pPr>
                      <a:r>
                        <a:rPr lang="en-US" sz="1600" b="0" dirty="0">
                          <a:solidFill>
                            <a:schemeClr val="dk1"/>
                          </a:solidFill>
                          <a:latin typeface="Meiryo UI" panose="020B0604030504040204" pitchFamily="50" charset="-128"/>
                          <a:ea typeface="Meiryo UI" panose="020B0604030504040204" pitchFamily="50" charset="-128"/>
                          <a:cs typeface="Arial"/>
                          <a:sym typeface="Arial"/>
                        </a:rPr>
                        <a:t>1G</a:t>
                      </a:r>
                      <a:endParaRPr sz="1600" b="0" dirty="0">
                        <a:solidFill>
                          <a:schemeClr val="dk1"/>
                        </a:solidFill>
                        <a:latin typeface="Meiryo UI" panose="020B0604030504040204" pitchFamily="50" charset="-128"/>
                        <a:ea typeface="Meiryo UI" panose="020B0604030504040204" pitchFamily="50" charset="-128"/>
                        <a:cs typeface="Arial"/>
                        <a:sym typeface="Arial"/>
                      </a:endParaRPr>
                    </a:p>
                  </a:txBody>
                  <a:tcPr marL="92125" marR="92125" marT="46075" marB="46075" anchor="ctr">
                    <a:lnR w="9525" cap="flat" cmpd="sng">
                      <a:solidFill>
                        <a:schemeClr val="dk1"/>
                      </a:solidFill>
                      <a:prstDash val="solid"/>
                      <a:round/>
                      <a:headEnd type="none" w="sm" len="sm"/>
                      <a:tailEnd type="none" w="sm" len="sm"/>
                    </a:lnR>
                    <a:solidFill>
                      <a:srgbClr val="010203">
                        <a:alpha val="9803"/>
                      </a:srgbClr>
                    </a:solidFill>
                  </a:tcPr>
                </a:tc>
                <a:tc>
                  <a:txBody>
                    <a:bodyPr/>
                    <a:lstStyle/>
                    <a:p>
                      <a:pPr marL="0" marR="0" lvl="0" indent="0" algn="ctr" rtl="0">
                        <a:spcBef>
                          <a:spcPts val="0"/>
                        </a:spcBef>
                        <a:spcAft>
                          <a:spcPts val="0"/>
                        </a:spcAft>
                        <a:buClr>
                          <a:schemeClr val="dk1"/>
                        </a:buClr>
                        <a:buSzPts val="1600"/>
                        <a:buFont typeface="Arial"/>
                        <a:buNone/>
                      </a:pPr>
                      <a:r>
                        <a:rPr lang="en-US" sz="1600" b="0" dirty="0">
                          <a:solidFill>
                            <a:schemeClr val="dk1"/>
                          </a:solidFill>
                          <a:latin typeface="Meiryo UI" panose="020B0604030504040204" pitchFamily="50" charset="-128"/>
                          <a:ea typeface="Meiryo UI" panose="020B0604030504040204" pitchFamily="50" charset="-128"/>
                          <a:cs typeface="Arial"/>
                          <a:sym typeface="Arial"/>
                        </a:rPr>
                        <a:t>✔</a:t>
                      </a:r>
                      <a:endParaRPr sz="1600" b="0" dirty="0">
                        <a:solidFill>
                          <a:schemeClr val="dk1"/>
                        </a:solidFill>
                        <a:latin typeface="Meiryo UI" panose="020B0604030504040204" pitchFamily="50" charset="-128"/>
                        <a:ea typeface="Meiryo UI" panose="020B0604030504040204" pitchFamily="50" charset="-128"/>
                        <a:cs typeface="Arial"/>
                        <a:sym typeface="Arial"/>
                      </a:endParaRPr>
                    </a:p>
                  </a:txBody>
                  <a:tcPr marL="92125" marR="92125" marT="46075" marB="4607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solidFill>
                      <a:srgbClr val="010203">
                        <a:alpha val="9803"/>
                      </a:srgbClr>
                    </a:solidFill>
                  </a:tcPr>
                </a:tc>
                <a:tc>
                  <a:txBody>
                    <a:bodyPr/>
                    <a:lstStyle/>
                    <a:p>
                      <a:pPr marL="0" marR="0" lvl="0" indent="0" algn="ctr" rtl="0">
                        <a:lnSpc>
                          <a:spcPct val="100000"/>
                        </a:lnSpc>
                        <a:spcBef>
                          <a:spcPts val="0"/>
                        </a:spcBef>
                        <a:spcAft>
                          <a:spcPts val="0"/>
                        </a:spcAft>
                        <a:buClr>
                          <a:schemeClr val="lt1"/>
                        </a:buClr>
                        <a:buSzPts val="1800"/>
                        <a:buFont typeface="Corbel"/>
                        <a:buNone/>
                      </a:pPr>
                      <a:r>
                        <a:rPr lang="en-US" sz="1600" b="0" dirty="0">
                          <a:solidFill>
                            <a:schemeClr val="dk1"/>
                          </a:solidFill>
                          <a:latin typeface="Meiryo UI" panose="020B0604030504040204" pitchFamily="50" charset="-128"/>
                          <a:ea typeface="Meiryo UI" panose="020B0604030504040204" pitchFamily="50" charset="-128"/>
                          <a:cs typeface="Arial"/>
                          <a:sym typeface="Arial"/>
                        </a:rPr>
                        <a:t>✔</a:t>
                      </a:r>
                      <a:endParaRPr sz="1600" b="0" dirty="0">
                        <a:solidFill>
                          <a:schemeClr val="dk1"/>
                        </a:solidFill>
                        <a:latin typeface="Meiryo UI" panose="020B0604030504040204" pitchFamily="50" charset="-128"/>
                        <a:ea typeface="Meiryo UI" panose="020B0604030504040204" pitchFamily="50" charset="-128"/>
                        <a:cs typeface="Arial"/>
                        <a:sym typeface="Arial"/>
                      </a:endParaRPr>
                    </a:p>
                  </a:txBody>
                  <a:tcPr marL="92125" marR="92125" marT="46075" marB="4607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solidFill>
                      <a:srgbClr val="010203">
                        <a:alpha val="9803"/>
                      </a:srgbClr>
                    </a:solidFill>
                  </a:tcPr>
                </a:tc>
                <a:tc>
                  <a:txBody>
                    <a:bodyPr/>
                    <a:lstStyle/>
                    <a:p>
                      <a:pPr marL="0" marR="0" lvl="0" indent="0" algn="ctr" rtl="0">
                        <a:lnSpc>
                          <a:spcPct val="100000"/>
                        </a:lnSpc>
                        <a:spcBef>
                          <a:spcPts val="0"/>
                        </a:spcBef>
                        <a:spcAft>
                          <a:spcPts val="0"/>
                        </a:spcAft>
                        <a:buClr>
                          <a:schemeClr val="lt1"/>
                        </a:buClr>
                        <a:buSzPts val="1800"/>
                        <a:buFont typeface="Corbel"/>
                        <a:buNone/>
                      </a:pPr>
                      <a:r>
                        <a:rPr lang="en-US" sz="1600" b="0" dirty="0">
                          <a:solidFill>
                            <a:schemeClr val="dk1"/>
                          </a:solidFill>
                          <a:latin typeface="Meiryo UI" panose="020B0604030504040204" pitchFamily="50" charset="-128"/>
                          <a:ea typeface="Meiryo UI" panose="020B0604030504040204" pitchFamily="50" charset="-128"/>
                          <a:cs typeface="Arial"/>
                          <a:sym typeface="Arial"/>
                        </a:rPr>
                        <a:t>✔</a:t>
                      </a:r>
                      <a:endParaRPr sz="1600" b="0" dirty="0">
                        <a:solidFill>
                          <a:schemeClr val="dk1"/>
                        </a:solidFill>
                        <a:latin typeface="Meiryo UI" panose="020B0604030504040204" pitchFamily="50" charset="-128"/>
                        <a:ea typeface="Meiryo UI" panose="020B0604030504040204" pitchFamily="50" charset="-128"/>
                        <a:cs typeface="Arial"/>
                        <a:sym typeface="Arial"/>
                      </a:endParaRPr>
                    </a:p>
                  </a:txBody>
                  <a:tcPr marL="92125" marR="92125" marT="46075" marB="46075" anchor="ctr">
                    <a:lnL w="9525" cap="flat" cmpd="sng">
                      <a:solidFill>
                        <a:schemeClr val="dk1"/>
                      </a:solidFill>
                      <a:prstDash val="solid"/>
                      <a:round/>
                      <a:headEnd type="none" w="sm" len="sm"/>
                      <a:tailEnd type="none" w="sm" len="sm"/>
                    </a:lnL>
                    <a:solidFill>
                      <a:srgbClr val="010203">
                        <a:alpha val="9803"/>
                      </a:srgbClr>
                    </a:solidFill>
                  </a:tcPr>
                </a:tc>
                <a:extLst>
                  <a:ext uri="{0D108BD9-81ED-4DB2-BD59-A6C34878D82A}">
                    <a16:rowId xmlns:a16="http://schemas.microsoft.com/office/drawing/2014/main" val="10002"/>
                  </a:ext>
                </a:extLst>
              </a:tr>
              <a:tr h="371225">
                <a:tc>
                  <a:txBody>
                    <a:bodyPr/>
                    <a:lstStyle/>
                    <a:p>
                      <a:pPr marL="0" marR="0" lvl="0" indent="0" algn="ctr" rtl="0">
                        <a:spcBef>
                          <a:spcPts val="0"/>
                        </a:spcBef>
                        <a:spcAft>
                          <a:spcPts val="0"/>
                        </a:spcAft>
                        <a:buClr>
                          <a:schemeClr val="dk1"/>
                        </a:buClr>
                        <a:buSzPts val="1600"/>
                        <a:buFont typeface="Arial"/>
                        <a:buNone/>
                      </a:pPr>
                      <a:r>
                        <a:rPr lang="en-US" sz="1600" b="0" dirty="0">
                          <a:solidFill>
                            <a:schemeClr val="dk1"/>
                          </a:solidFill>
                          <a:latin typeface="Meiryo UI" panose="020B0604030504040204" pitchFamily="50" charset="-128"/>
                          <a:ea typeface="Meiryo UI" panose="020B0604030504040204" pitchFamily="50" charset="-128"/>
                          <a:cs typeface="Arial"/>
                          <a:sym typeface="Arial"/>
                        </a:rPr>
                        <a:t>2.5G</a:t>
                      </a:r>
                      <a:endParaRPr sz="1600" b="0" dirty="0">
                        <a:solidFill>
                          <a:schemeClr val="dk1"/>
                        </a:solidFill>
                        <a:latin typeface="Meiryo UI" panose="020B0604030504040204" pitchFamily="50" charset="-128"/>
                        <a:ea typeface="Meiryo UI" panose="020B0604030504040204" pitchFamily="50" charset="-128"/>
                        <a:cs typeface="Arial"/>
                        <a:sym typeface="Arial"/>
                      </a:endParaRPr>
                    </a:p>
                  </a:txBody>
                  <a:tcPr marL="92125" marR="92125" marT="46075" marB="46075" anchor="ctr">
                    <a:lnR w="9525" cap="flat" cmpd="sng">
                      <a:solidFill>
                        <a:schemeClr val="dk1"/>
                      </a:solidFill>
                      <a:prstDash val="solid"/>
                      <a:round/>
                      <a:headEnd type="none" w="sm" len="sm"/>
                      <a:tailEnd type="none" w="sm" len="sm"/>
                    </a:lnR>
                    <a:solidFill>
                      <a:srgbClr val="FDFDFD">
                        <a:alpha val="14117"/>
                      </a:srgbClr>
                    </a:solidFill>
                  </a:tcPr>
                </a:tc>
                <a:tc>
                  <a:txBody>
                    <a:bodyPr/>
                    <a:lstStyle/>
                    <a:p>
                      <a:pPr marL="0" marR="0" lvl="0" indent="0" algn="ctr" rtl="0">
                        <a:lnSpc>
                          <a:spcPct val="100000"/>
                        </a:lnSpc>
                        <a:spcBef>
                          <a:spcPts val="0"/>
                        </a:spcBef>
                        <a:spcAft>
                          <a:spcPts val="0"/>
                        </a:spcAft>
                        <a:buClr>
                          <a:schemeClr val="lt1"/>
                        </a:buClr>
                        <a:buSzPts val="1800"/>
                        <a:buFont typeface="Corbel"/>
                        <a:buNone/>
                      </a:pPr>
                      <a:r>
                        <a:rPr lang="en-US" sz="1600" b="0" dirty="0">
                          <a:solidFill>
                            <a:schemeClr val="dk1"/>
                          </a:solidFill>
                          <a:latin typeface="Meiryo UI" panose="020B0604030504040204" pitchFamily="50" charset="-128"/>
                          <a:ea typeface="Meiryo UI" panose="020B0604030504040204" pitchFamily="50" charset="-128"/>
                          <a:cs typeface="Arial"/>
                          <a:sym typeface="Arial"/>
                        </a:rPr>
                        <a:t>✔</a:t>
                      </a:r>
                      <a:endParaRPr sz="1600" b="0" dirty="0">
                        <a:solidFill>
                          <a:schemeClr val="dk1"/>
                        </a:solidFill>
                        <a:latin typeface="Meiryo UI" panose="020B0604030504040204" pitchFamily="50" charset="-128"/>
                        <a:ea typeface="Meiryo UI" panose="020B0604030504040204" pitchFamily="50" charset="-128"/>
                        <a:cs typeface="Arial"/>
                        <a:sym typeface="Arial"/>
                      </a:endParaRPr>
                    </a:p>
                  </a:txBody>
                  <a:tcPr marL="92125" marR="92125" marT="46075" marB="4607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solidFill>
                      <a:srgbClr val="FDFDFD">
                        <a:alpha val="14117"/>
                      </a:srgbClr>
                    </a:solidFill>
                  </a:tcPr>
                </a:tc>
                <a:tc>
                  <a:txBody>
                    <a:bodyPr/>
                    <a:lstStyle/>
                    <a:p>
                      <a:pPr marL="0" marR="0" lvl="0" indent="0" algn="ctr" rtl="0">
                        <a:lnSpc>
                          <a:spcPct val="100000"/>
                        </a:lnSpc>
                        <a:spcBef>
                          <a:spcPts val="0"/>
                        </a:spcBef>
                        <a:spcAft>
                          <a:spcPts val="0"/>
                        </a:spcAft>
                        <a:buClr>
                          <a:schemeClr val="lt1"/>
                        </a:buClr>
                        <a:buSzPts val="1800"/>
                        <a:buFont typeface="Corbel"/>
                        <a:buNone/>
                      </a:pPr>
                      <a:r>
                        <a:rPr lang="en-US" sz="1600" b="0" dirty="0">
                          <a:solidFill>
                            <a:schemeClr val="dk1"/>
                          </a:solidFill>
                          <a:latin typeface="Meiryo UI" panose="020B0604030504040204" pitchFamily="50" charset="-128"/>
                          <a:ea typeface="Meiryo UI" panose="020B0604030504040204" pitchFamily="50" charset="-128"/>
                          <a:cs typeface="Arial"/>
                          <a:sym typeface="Arial"/>
                        </a:rPr>
                        <a:t>✔</a:t>
                      </a:r>
                      <a:endParaRPr sz="1600" b="0" dirty="0">
                        <a:solidFill>
                          <a:schemeClr val="dk1"/>
                        </a:solidFill>
                        <a:latin typeface="Meiryo UI" panose="020B0604030504040204" pitchFamily="50" charset="-128"/>
                        <a:ea typeface="Meiryo UI" panose="020B0604030504040204" pitchFamily="50" charset="-128"/>
                        <a:cs typeface="Arial"/>
                        <a:sym typeface="Arial"/>
                      </a:endParaRPr>
                    </a:p>
                  </a:txBody>
                  <a:tcPr marL="92125" marR="92125" marT="46075" marB="4607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solidFill>
                      <a:srgbClr val="FDFDFD">
                        <a:alpha val="14117"/>
                      </a:srgbClr>
                    </a:solidFill>
                  </a:tcPr>
                </a:tc>
                <a:tc>
                  <a:txBody>
                    <a:bodyPr/>
                    <a:lstStyle/>
                    <a:p>
                      <a:pPr marL="0" marR="0" lvl="0" indent="0" algn="ctr" rtl="0">
                        <a:lnSpc>
                          <a:spcPct val="100000"/>
                        </a:lnSpc>
                        <a:spcBef>
                          <a:spcPts val="0"/>
                        </a:spcBef>
                        <a:spcAft>
                          <a:spcPts val="0"/>
                        </a:spcAft>
                        <a:buClr>
                          <a:schemeClr val="lt1"/>
                        </a:buClr>
                        <a:buSzPts val="1800"/>
                        <a:buFont typeface="Corbel"/>
                        <a:buNone/>
                      </a:pPr>
                      <a:r>
                        <a:rPr lang="en-US" sz="1600" b="0" dirty="0">
                          <a:solidFill>
                            <a:schemeClr val="dk1"/>
                          </a:solidFill>
                          <a:latin typeface="Meiryo UI" panose="020B0604030504040204" pitchFamily="50" charset="-128"/>
                          <a:ea typeface="Meiryo UI" panose="020B0604030504040204" pitchFamily="50" charset="-128"/>
                          <a:cs typeface="Arial"/>
                          <a:sym typeface="Arial"/>
                        </a:rPr>
                        <a:t>✔</a:t>
                      </a:r>
                      <a:endParaRPr sz="1600" b="0" dirty="0">
                        <a:solidFill>
                          <a:schemeClr val="dk1"/>
                        </a:solidFill>
                        <a:latin typeface="Meiryo UI" panose="020B0604030504040204" pitchFamily="50" charset="-128"/>
                        <a:ea typeface="Meiryo UI" panose="020B0604030504040204" pitchFamily="50" charset="-128"/>
                        <a:cs typeface="Arial"/>
                        <a:sym typeface="Arial"/>
                      </a:endParaRPr>
                    </a:p>
                  </a:txBody>
                  <a:tcPr marL="92125" marR="92125" marT="46075" marB="46075" anchor="ctr">
                    <a:lnL w="9525" cap="flat" cmpd="sng">
                      <a:solidFill>
                        <a:schemeClr val="dk1"/>
                      </a:solidFill>
                      <a:prstDash val="solid"/>
                      <a:round/>
                      <a:headEnd type="none" w="sm" len="sm"/>
                      <a:tailEnd type="none" w="sm" len="sm"/>
                    </a:lnL>
                    <a:solidFill>
                      <a:srgbClr val="FDFDFD">
                        <a:alpha val="14117"/>
                      </a:srgbClr>
                    </a:solidFill>
                  </a:tcPr>
                </a:tc>
                <a:extLst>
                  <a:ext uri="{0D108BD9-81ED-4DB2-BD59-A6C34878D82A}">
                    <a16:rowId xmlns:a16="http://schemas.microsoft.com/office/drawing/2014/main" val="10003"/>
                  </a:ext>
                </a:extLst>
              </a:tr>
              <a:tr h="371225">
                <a:tc>
                  <a:txBody>
                    <a:bodyPr/>
                    <a:lstStyle/>
                    <a:p>
                      <a:pPr marL="0" marR="0" lvl="0" indent="0" algn="ctr" rtl="0">
                        <a:spcBef>
                          <a:spcPts val="0"/>
                        </a:spcBef>
                        <a:spcAft>
                          <a:spcPts val="0"/>
                        </a:spcAft>
                        <a:buClr>
                          <a:schemeClr val="dk1"/>
                        </a:buClr>
                        <a:buSzPts val="1600"/>
                        <a:buFont typeface="Arial"/>
                        <a:buNone/>
                      </a:pPr>
                      <a:r>
                        <a:rPr lang="en-US" sz="1600" b="0" dirty="0">
                          <a:solidFill>
                            <a:schemeClr val="dk1"/>
                          </a:solidFill>
                          <a:latin typeface="Meiryo UI" panose="020B0604030504040204" pitchFamily="50" charset="-128"/>
                          <a:ea typeface="Meiryo UI" panose="020B0604030504040204" pitchFamily="50" charset="-128"/>
                          <a:cs typeface="Arial"/>
                          <a:sym typeface="Arial"/>
                        </a:rPr>
                        <a:t>5G</a:t>
                      </a:r>
                      <a:endParaRPr sz="1600" b="0" dirty="0">
                        <a:solidFill>
                          <a:schemeClr val="dk1"/>
                        </a:solidFill>
                        <a:latin typeface="Meiryo UI" panose="020B0604030504040204" pitchFamily="50" charset="-128"/>
                        <a:ea typeface="Meiryo UI" panose="020B0604030504040204" pitchFamily="50" charset="-128"/>
                        <a:cs typeface="Arial"/>
                        <a:sym typeface="Arial"/>
                      </a:endParaRPr>
                    </a:p>
                  </a:txBody>
                  <a:tcPr marL="92125" marR="92125" marT="46075" marB="46075" anchor="ctr">
                    <a:lnR w="9525" cap="flat" cmpd="sng">
                      <a:solidFill>
                        <a:schemeClr val="dk1"/>
                      </a:solidFill>
                      <a:prstDash val="solid"/>
                      <a:round/>
                      <a:headEnd type="none" w="sm" len="sm"/>
                      <a:tailEnd type="none" w="sm" len="sm"/>
                    </a:lnR>
                    <a:solidFill>
                      <a:srgbClr val="010203">
                        <a:alpha val="9803"/>
                      </a:srgbClr>
                    </a:solidFill>
                  </a:tcPr>
                </a:tc>
                <a:tc>
                  <a:txBody>
                    <a:bodyPr/>
                    <a:lstStyle/>
                    <a:p>
                      <a:pPr marL="0" marR="0" lvl="0" indent="0" algn="ctr" rtl="0">
                        <a:lnSpc>
                          <a:spcPct val="100000"/>
                        </a:lnSpc>
                        <a:spcBef>
                          <a:spcPts val="0"/>
                        </a:spcBef>
                        <a:spcAft>
                          <a:spcPts val="0"/>
                        </a:spcAft>
                        <a:buClr>
                          <a:schemeClr val="lt1"/>
                        </a:buClr>
                        <a:buSzPts val="1800"/>
                        <a:buFont typeface="Corbel"/>
                        <a:buNone/>
                      </a:pPr>
                      <a:r>
                        <a:rPr lang="en-US" sz="1600" b="0" dirty="0">
                          <a:solidFill>
                            <a:schemeClr val="dk1"/>
                          </a:solidFill>
                          <a:latin typeface="Meiryo UI" panose="020B0604030504040204" pitchFamily="50" charset="-128"/>
                          <a:ea typeface="Meiryo UI" panose="020B0604030504040204" pitchFamily="50" charset="-128"/>
                          <a:cs typeface="Arial"/>
                          <a:sym typeface="Arial"/>
                        </a:rPr>
                        <a:t>✔</a:t>
                      </a:r>
                      <a:endParaRPr sz="1600" b="0" dirty="0">
                        <a:solidFill>
                          <a:schemeClr val="dk1"/>
                        </a:solidFill>
                        <a:latin typeface="Meiryo UI" panose="020B0604030504040204" pitchFamily="50" charset="-128"/>
                        <a:ea typeface="Meiryo UI" panose="020B0604030504040204" pitchFamily="50" charset="-128"/>
                        <a:cs typeface="Arial"/>
                        <a:sym typeface="Arial"/>
                      </a:endParaRPr>
                    </a:p>
                  </a:txBody>
                  <a:tcPr marL="92125" marR="92125" marT="46075" marB="4607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solidFill>
                      <a:srgbClr val="010203">
                        <a:alpha val="9803"/>
                      </a:srgbClr>
                    </a:solidFill>
                  </a:tcPr>
                </a:tc>
                <a:tc>
                  <a:txBody>
                    <a:bodyPr/>
                    <a:lstStyle/>
                    <a:p>
                      <a:pPr marL="0" marR="0" lvl="0" indent="0" algn="ctr" rtl="0">
                        <a:lnSpc>
                          <a:spcPct val="100000"/>
                        </a:lnSpc>
                        <a:spcBef>
                          <a:spcPts val="0"/>
                        </a:spcBef>
                        <a:spcAft>
                          <a:spcPts val="0"/>
                        </a:spcAft>
                        <a:buClr>
                          <a:schemeClr val="lt1"/>
                        </a:buClr>
                        <a:buSzPts val="1800"/>
                        <a:buFont typeface="Corbel"/>
                        <a:buNone/>
                      </a:pPr>
                      <a:r>
                        <a:rPr lang="en-US" sz="1600" b="0" dirty="0">
                          <a:solidFill>
                            <a:schemeClr val="dk1"/>
                          </a:solidFill>
                          <a:latin typeface="Meiryo UI" panose="020B0604030504040204" pitchFamily="50" charset="-128"/>
                          <a:ea typeface="Meiryo UI" panose="020B0604030504040204" pitchFamily="50" charset="-128"/>
                          <a:cs typeface="Arial"/>
                          <a:sym typeface="Arial"/>
                        </a:rPr>
                        <a:t>✔</a:t>
                      </a:r>
                      <a:endParaRPr sz="1600" b="0" dirty="0">
                        <a:solidFill>
                          <a:schemeClr val="dk1"/>
                        </a:solidFill>
                        <a:latin typeface="Meiryo UI" panose="020B0604030504040204" pitchFamily="50" charset="-128"/>
                        <a:ea typeface="Meiryo UI" panose="020B0604030504040204" pitchFamily="50" charset="-128"/>
                        <a:cs typeface="Arial"/>
                        <a:sym typeface="Arial"/>
                      </a:endParaRPr>
                    </a:p>
                  </a:txBody>
                  <a:tcPr marL="92125" marR="92125" marT="46075" marB="4607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solidFill>
                      <a:srgbClr val="010203">
                        <a:alpha val="9803"/>
                      </a:srgbClr>
                    </a:solidFill>
                  </a:tcPr>
                </a:tc>
                <a:tc>
                  <a:txBody>
                    <a:bodyPr/>
                    <a:lstStyle/>
                    <a:p>
                      <a:pPr marL="0" marR="0" lvl="0" indent="0" algn="ctr" rtl="0">
                        <a:lnSpc>
                          <a:spcPct val="100000"/>
                        </a:lnSpc>
                        <a:spcBef>
                          <a:spcPts val="0"/>
                        </a:spcBef>
                        <a:spcAft>
                          <a:spcPts val="0"/>
                        </a:spcAft>
                        <a:buClr>
                          <a:schemeClr val="lt1"/>
                        </a:buClr>
                        <a:buSzPts val="1800"/>
                        <a:buFont typeface="Corbel"/>
                        <a:buNone/>
                      </a:pPr>
                      <a:r>
                        <a:rPr lang="en-US" sz="1600" b="0" dirty="0">
                          <a:solidFill>
                            <a:schemeClr val="dk1"/>
                          </a:solidFill>
                          <a:latin typeface="Meiryo UI" panose="020B0604030504040204" pitchFamily="50" charset="-128"/>
                          <a:ea typeface="Meiryo UI" panose="020B0604030504040204" pitchFamily="50" charset="-128"/>
                          <a:cs typeface="Arial"/>
                          <a:sym typeface="Arial"/>
                        </a:rPr>
                        <a:t>✔</a:t>
                      </a:r>
                      <a:endParaRPr sz="1600" b="0" dirty="0">
                        <a:solidFill>
                          <a:schemeClr val="dk1"/>
                        </a:solidFill>
                        <a:latin typeface="Meiryo UI" panose="020B0604030504040204" pitchFamily="50" charset="-128"/>
                        <a:ea typeface="Meiryo UI" panose="020B0604030504040204" pitchFamily="50" charset="-128"/>
                        <a:cs typeface="Arial"/>
                        <a:sym typeface="Arial"/>
                      </a:endParaRPr>
                    </a:p>
                  </a:txBody>
                  <a:tcPr marL="92125" marR="92125" marT="46075" marB="46075" anchor="ctr">
                    <a:lnL w="9525" cap="flat" cmpd="sng">
                      <a:solidFill>
                        <a:schemeClr val="dk1"/>
                      </a:solidFill>
                      <a:prstDash val="solid"/>
                      <a:round/>
                      <a:headEnd type="none" w="sm" len="sm"/>
                      <a:tailEnd type="none" w="sm" len="sm"/>
                    </a:lnL>
                    <a:solidFill>
                      <a:srgbClr val="010203">
                        <a:alpha val="9803"/>
                      </a:srgbClr>
                    </a:solidFill>
                  </a:tcPr>
                </a:tc>
                <a:extLst>
                  <a:ext uri="{0D108BD9-81ED-4DB2-BD59-A6C34878D82A}">
                    <a16:rowId xmlns:a16="http://schemas.microsoft.com/office/drawing/2014/main" val="10004"/>
                  </a:ext>
                </a:extLst>
              </a:tr>
              <a:tr h="371225">
                <a:tc>
                  <a:txBody>
                    <a:bodyPr/>
                    <a:lstStyle/>
                    <a:p>
                      <a:pPr marL="0" marR="0" lvl="0" indent="0" algn="ctr" rtl="0">
                        <a:spcBef>
                          <a:spcPts val="0"/>
                        </a:spcBef>
                        <a:spcAft>
                          <a:spcPts val="0"/>
                        </a:spcAft>
                        <a:buClr>
                          <a:schemeClr val="dk1"/>
                        </a:buClr>
                        <a:buSzPts val="1600"/>
                        <a:buFont typeface="Arial"/>
                        <a:buNone/>
                      </a:pPr>
                      <a:r>
                        <a:rPr lang="en-US" sz="1600" b="0" dirty="0">
                          <a:solidFill>
                            <a:schemeClr val="dk1"/>
                          </a:solidFill>
                          <a:latin typeface="Meiryo UI" panose="020B0604030504040204" pitchFamily="50" charset="-128"/>
                          <a:ea typeface="Meiryo UI" panose="020B0604030504040204" pitchFamily="50" charset="-128"/>
                          <a:cs typeface="Arial"/>
                          <a:sym typeface="Arial"/>
                        </a:rPr>
                        <a:t>10G</a:t>
                      </a:r>
                      <a:endParaRPr sz="1600" b="0" dirty="0">
                        <a:solidFill>
                          <a:schemeClr val="dk1"/>
                        </a:solidFill>
                        <a:latin typeface="Meiryo UI" panose="020B0604030504040204" pitchFamily="50" charset="-128"/>
                        <a:ea typeface="Meiryo UI" panose="020B0604030504040204" pitchFamily="50" charset="-128"/>
                        <a:cs typeface="Arial"/>
                        <a:sym typeface="Arial"/>
                      </a:endParaRPr>
                    </a:p>
                  </a:txBody>
                  <a:tcPr marL="92125" marR="92125" marT="46075" marB="46075" anchor="ctr">
                    <a:lnR w="9525" cap="flat" cmpd="sng">
                      <a:solidFill>
                        <a:schemeClr val="dk1"/>
                      </a:solidFill>
                      <a:prstDash val="solid"/>
                      <a:round/>
                      <a:headEnd type="none" w="sm" len="sm"/>
                      <a:tailEnd type="none" w="sm" len="sm"/>
                    </a:lnR>
                    <a:lnB w="9525" cap="flat" cmpd="sng">
                      <a:solidFill>
                        <a:srgbClr val="000000">
                          <a:alpha val="0"/>
                        </a:srgbClr>
                      </a:solidFill>
                      <a:prstDash val="solid"/>
                      <a:round/>
                      <a:headEnd type="none" w="sm" len="sm"/>
                      <a:tailEnd type="none" w="sm" len="sm"/>
                    </a:lnB>
                    <a:solidFill>
                      <a:srgbClr val="FDFDFD">
                        <a:alpha val="14117"/>
                      </a:srgbClr>
                    </a:solidFill>
                  </a:tcPr>
                </a:tc>
                <a:tc>
                  <a:txBody>
                    <a:bodyPr/>
                    <a:lstStyle/>
                    <a:p>
                      <a:pPr marL="0" marR="0" lvl="0" indent="0" algn="ctr" rtl="0">
                        <a:spcBef>
                          <a:spcPts val="0"/>
                        </a:spcBef>
                        <a:spcAft>
                          <a:spcPts val="0"/>
                        </a:spcAft>
                        <a:buClr>
                          <a:schemeClr val="dk1"/>
                        </a:buClr>
                        <a:buSzPts val="1600"/>
                        <a:buFont typeface="Arial"/>
                        <a:buNone/>
                      </a:pPr>
                      <a:r>
                        <a:rPr lang="en-US" sz="1600" b="0" dirty="0">
                          <a:solidFill>
                            <a:schemeClr val="dk1"/>
                          </a:solidFill>
                          <a:latin typeface="Meiryo UI" panose="020B0604030504040204" pitchFamily="50" charset="-128"/>
                          <a:ea typeface="Meiryo UI" panose="020B0604030504040204" pitchFamily="50" charset="-128"/>
                          <a:cs typeface="Arial"/>
                          <a:sym typeface="Arial"/>
                        </a:rPr>
                        <a:t>X</a:t>
                      </a:r>
                      <a:endParaRPr sz="1600" b="0" dirty="0">
                        <a:solidFill>
                          <a:schemeClr val="dk1"/>
                        </a:solidFill>
                        <a:latin typeface="Meiryo UI" panose="020B0604030504040204" pitchFamily="50" charset="-128"/>
                        <a:ea typeface="Meiryo UI" panose="020B0604030504040204" pitchFamily="50" charset="-128"/>
                        <a:cs typeface="Arial"/>
                        <a:sym typeface="Arial"/>
                      </a:endParaRPr>
                    </a:p>
                  </a:txBody>
                  <a:tcPr marL="92125" marR="92125" marT="46075" marB="4607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B w="9525" cap="flat" cmpd="sng">
                      <a:solidFill>
                        <a:srgbClr val="000000">
                          <a:alpha val="0"/>
                        </a:srgbClr>
                      </a:solidFill>
                      <a:prstDash val="solid"/>
                      <a:round/>
                      <a:headEnd type="none" w="sm" len="sm"/>
                      <a:tailEnd type="none" w="sm" len="sm"/>
                    </a:lnB>
                    <a:solidFill>
                      <a:srgbClr val="FDFDFD">
                        <a:alpha val="14117"/>
                      </a:srgbClr>
                    </a:solidFill>
                  </a:tcPr>
                </a:tc>
                <a:tc>
                  <a:txBody>
                    <a:bodyPr/>
                    <a:lstStyle/>
                    <a:p>
                      <a:pPr marL="0" marR="0" lvl="0" indent="0" algn="ctr" rtl="0">
                        <a:lnSpc>
                          <a:spcPct val="100000"/>
                        </a:lnSpc>
                        <a:spcBef>
                          <a:spcPts val="0"/>
                        </a:spcBef>
                        <a:spcAft>
                          <a:spcPts val="0"/>
                        </a:spcAft>
                        <a:buClr>
                          <a:schemeClr val="lt1"/>
                        </a:buClr>
                        <a:buSzPts val="1800"/>
                        <a:buFont typeface="Corbel"/>
                        <a:buNone/>
                      </a:pPr>
                      <a:r>
                        <a:rPr lang="en-US" sz="1600" b="0" dirty="0">
                          <a:solidFill>
                            <a:schemeClr val="dk1"/>
                          </a:solidFill>
                          <a:latin typeface="Meiryo UI" panose="020B0604030504040204" pitchFamily="50" charset="-128"/>
                          <a:ea typeface="Meiryo UI" panose="020B0604030504040204" pitchFamily="50" charset="-128"/>
                          <a:cs typeface="Arial"/>
                          <a:sym typeface="Arial"/>
                        </a:rPr>
                        <a:t>✔(55m)</a:t>
                      </a:r>
                      <a:endParaRPr sz="1600" b="0" dirty="0">
                        <a:solidFill>
                          <a:schemeClr val="dk1"/>
                        </a:solidFill>
                        <a:latin typeface="Meiryo UI" panose="020B0604030504040204" pitchFamily="50" charset="-128"/>
                        <a:ea typeface="Meiryo UI" panose="020B0604030504040204" pitchFamily="50" charset="-128"/>
                        <a:cs typeface="Arial"/>
                        <a:sym typeface="Arial"/>
                      </a:endParaRPr>
                    </a:p>
                  </a:txBody>
                  <a:tcPr marL="92125" marR="92125" marT="46075" marB="4607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B w="9525" cap="flat" cmpd="sng">
                      <a:solidFill>
                        <a:srgbClr val="000000">
                          <a:alpha val="0"/>
                        </a:srgbClr>
                      </a:solidFill>
                      <a:prstDash val="solid"/>
                      <a:round/>
                      <a:headEnd type="none" w="sm" len="sm"/>
                      <a:tailEnd type="none" w="sm" len="sm"/>
                    </a:lnB>
                    <a:solidFill>
                      <a:srgbClr val="FDFDFD">
                        <a:alpha val="14117"/>
                      </a:srgbClr>
                    </a:solidFill>
                  </a:tcPr>
                </a:tc>
                <a:tc>
                  <a:txBody>
                    <a:bodyPr/>
                    <a:lstStyle/>
                    <a:p>
                      <a:pPr marL="0" marR="0" lvl="0" indent="0" algn="ctr" rtl="0">
                        <a:lnSpc>
                          <a:spcPct val="100000"/>
                        </a:lnSpc>
                        <a:spcBef>
                          <a:spcPts val="0"/>
                        </a:spcBef>
                        <a:spcAft>
                          <a:spcPts val="0"/>
                        </a:spcAft>
                        <a:buClr>
                          <a:schemeClr val="lt1"/>
                        </a:buClr>
                        <a:buSzPts val="1800"/>
                        <a:buFont typeface="Corbel"/>
                        <a:buNone/>
                      </a:pPr>
                      <a:r>
                        <a:rPr lang="en-US" sz="1600" b="0" dirty="0">
                          <a:solidFill>
                            <a:schemeClr val="dk1"/>
                          </a:solidFill>
                          <a:latin typeface="Meiryo UI" panose="020B0604030504040204" pitchFamily="50" charset="-128"/>
                          <a:ea typeface="Meiryo UI" panose="020B0604030504040204" pitchFamily="50" charset="-128"/>
                          <a:cs typeface="Arial"/>
                          <a:sym typeface="Arial"/>
                        </a:rPr>
                        <a:t>✔</a:t>
                      </a:r>
                      <a:endParaRPr sz="1600" b="0" dirty="0">
                        <a:solidFill>
                          <a:schemeClr val="dk1"/>
                        </a:solidFill>
                        <a:latin typeface="Meiryo UI" panose="020B0604030504040204" pitchFamily="50" charset="-128"/>
                        <a:ea typeface="Meiryo UI" panose="020B0604030504040204" pitchFamily="50" charset="-128"/>
                        <a:cs typeface="Arial"/>
                        <a:sym typeface="Arial"/>
                      </a:endParaRPr>
                    </a:p>
                  </a:txBody>
                  <a:tcPr marL="92125" marR="92125" marT="46075" marB="46075" anchor="ctr">
                    <a:lnL w="9525" cap="flat" cmpd="sng">
                      <a:solidFill>
                        <a:schemeClr val="dk1"/>
                      </a:solidFill>
                      <a:prstDash val="solid"/>
                      <a:round/>
                      <a:headEnd type="none" w="sm" len="sm"/>
                      <a:tailEnd type="none" w="sm" len="sm"/>
                    </a:lnL>
                    <a:lnB w="9525" cap="flat" cmpd="sng">
                      <a:solidFill>
                        <a:srgbClr val="000000">
                          <a:alpha val="0"/>
                        </a:srgbClr>
                      </a:solidFill>
                      <a:prstDash val="solid"/>
                      <a:round/>
                      <a:headEnd type="none" w="sm" len="sm"/>
                      <a:tailEnd type="none" w="sm" len="sm"/>
                    </a:lnB>
                    <a:solidFill>
                      <a:srgbClr val="FDFDFD">
                        <a:alpha val="14117"/>
                      </a:srgbClr>
                    </a:solidFill>
                  </a:tcPr>
                </a:tc>
                <a:extLst>
                  <a:ext uri="{0D108BD9-81ED-4DB2-BD59-A6C34878D82A}">
                    <a16:rowId xmlns:a16="http://schemas.microsoft.com/office/drawing/2014/main" val="10005"/>
                  </a:ext>
                </a:extLst>
              </a:tr>
            </a:tbl>
          </a:graphicData>
        </a:graphic>
      </p:graphicFrame>
      <p:pic>
        <p:nvPicPr>
          <p:cNvPr id="131" name="Google Shape;131;p14" descr="一張含有 文字, 電子用品 的圖片&#10;&#10;自動產生的描述"/>
          <p:cNvPicPr preferRelativeResize="0"/>
          <p:nvPr/>
        </p:nvPicPr>
        <p:blipFill rotWithShape="1">
          <a:blip r:embed="rId3">
            <a:alphaModFix/>
          </a:blip>
          <a:srcRect l="30455" r="30455"/>
          <a:stretch/>
        </p:blipFill>
        <p:spPr>
          <a:xfrm>
            <a:off x="5964925" y="1075365"/>
            <a:ext cx="4288580" cy="6858000"/>
          </a:xfrm>
          <a:prstGeom prst="rect">
            <a:avLst/>
          </a:prstGeom>
          <a:noFill/>
          <a:ln>
            <a:noFill/>
          </a:ln>
        </p:spPr>
      </p:pic>
      <p:sp>
        <p:nvSpPr>
          <p:cNvPr id="132" name="Google Shape;132;p14"/>
          <p:cNvSpPr/>
          <p:nvPr/>
        </p:nvSpPr>
        <p:spPr>
          <a:xfrm>
            <a:off x="9064436" y="2256885"/>
            <a:ext cx="3118585" cy="3274930"/>
          </a:xfrm>
          <a:custGeom>
            <a:avLst/>
            <a:gdLst/>
            <a:ahLst/>
            <a:cxnLst/>
            <a:rect l="l" t="t" r="r" b="b"/>
            <a:pathLst>
              <a:path w="3118585" h="3205213" extrusionOk="0">
                <a:moveTo>
                  <a:pt x="0" y="1790299"/>
                </a:moveTo>
                <a:lnTo>
                  <a:pt x="1405288" y="0"/>
                </a:lnTo>
                <a:lnTo>
                  <a:pt x="3118585" y="28876"/>
                </a:lnTo>
                <a:lnTo>
                  <a:pt x="3118585" y="3205213"/>
                </a:lnTo>
                <a:lnTo>
                  <a:pt x="1453414" y="3195588"/>
                </a:lnTo>
                <a:lnTo>
                  <a:pt x="67376" y="3070459"/>
                </a:lnTo>
                <a:lnTo>
                  <a:pt x="0" y="1790299"/>
                </a:lnTo>
                <a:close/>
              </a:path>
            </a:pathLst>
          </a:custGeom>
          <a:gradFill>
            <a:gsLst>
              <a:gs pos="0">
                <a:srgbClr val="2189DF"/>
              </a:gs>
              <a:gs pos="56000">
                <a:srgbClr val="2189DF"/>
              </a:gs>
              <a:gs pos="100000">
                <a:srgbClr val="17B0ED">
                  <a:alpha val="0"/>
                </a:srgbClr>
              </a:gs>
            </a:gsLst>
            <a:lin ang="10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pic>
        <p:nvPicPr>
          <p:cNvPr id="133" name="Google Shape;133;p14" descr="一張含有 文字, 電子用品 的圖片&#10;&#10;自動產生的描述"/>
          <p:cNvPicPr preferRelativeResize="0"/>
          <p:nvPr/>
        </p:nvPicPr>
        <p:blipFill rotWithShape="1">
          <a:blip r:embed="rId3">
            <a:alphaModFix/>
          </a:blip>
          <a:srcRect l="56720" t="40934" r="35653" b="35847"/>
          <a:stretch/>
        </p:blipFill>
        <p:spPr>
          <a:xfrm>
            <a:off x="10471179" y="2238653"/>
            <a:ext cx="1720821" cy="3274930"/>
          </a:xfrm>
          <a:prstGeom prst="rect">
            <a:avLst/>
          </a:prstGeom>
          <a:noFill/>
          <a:ln>
            <a:noFill/>
          </a:ln>
        </p:spPr>
      </p:pic>
      <p:pic>
        <p:nvPicPr>
          <p:cNvPr id="134" name="Google Shape;134;p14" descr="C:\Users\user\Desktop\21_PPT對稿QNAP AQC107 10G網卡\29384737_xxl.png"/>
          <p:cNvPicPr preferRelativeResize="0"/>
          <p:nvPr/>
        </p:nvPicPr>
        <p:blipFill rotWithShape="1">
          <a:blip r:embed="rId4">
            <a:alphaModFix/>
          </a:blip>
          <a:srcRect/>
          <a:stretch/>
        </p:blipFill>
        <p:spPr>
          <a:xfrm rot="-478397">
            <a:off x="4983793" y="5743376"/>
            <a:ext cx="1740113" cy="1611830"/>
          </a:xfrm>
          <a:prstGeom prst="rect">
            <a:avLst/>
          </a:prstGeom>
          <a:noFill/>
          <a:ln>
            <a:noFill/>
          </a:ln>
          <a:effectLst>
            <a:outerShdw blurRad="228600" dist="241300" dir="4500000" algn="tr" rotWithShape="0">
              <a:srgbClr val="000000">
                <a:alpha val="36862"/>
              </a:srgbClr>
            </a:outerShdw>
          </a:effectLst>
        </p:spPr>
      </p:pic>
      <p:sp>
        <p:nvSpPr>
          <p:cNvPr id="135" name="Google Shape;135;p14"/>
          <p:cNvSpPr txBox="1">
            <a:spLocks noGrp="1"/>
          </p:cNvSpPr>
          <p:nvPr>
            <p:ph type="title"/>
          </p:nvPr>
        </p:nvSpPr>
        <p:spPr>
          <a:xfrm>
            <a:off x="413886" y="365125"/>
            <a:ext cx="11364228"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4400"/>
              <a:buFont typeface="Arial"/>
              <a:buNone/>
            </a:pPr>
            <a:r>
              <a:rPr lang="en-US" dirty="0">
                <a:latin typeface="Meiryo UI" panose="020B0604030504040204" pitchFamily="50" charset="-128"/>
                <a:ea typeface="Meiryo UI" panose="020B0604030504040204" pitchFamily="50" charset="-128"/>
                <a:cs typeface="Arial"/>
                <a:sym typeface="Arial"/>
              </a:rPr>
              <a:t>デュアル2.5GbE高速ネットワークポート</a:t>
            </a:r>
            <a:endParaRPr dirty="0">
              <a:latin typeface="Meiryo UI" panose="020B0604030504040204" pitchFamily="50" charset="-128"/>
              <a:ea typeface="Meiryo UI" panose="020B0604030504040204" pitchFamily="50" charset="-128"/>
              <a:cs typeface="Arial"/>
              <a:sym typeface="Arial"/>
            </a:endParaRPr>
          </a:p>
        </p:txBody>
      </p:sp>
      <p:grpSp>
        <p:nvGrpSpPr>
          <p:cNvPr id="136" name="Google Shape;136;p14"/>
          <p:cNvGrpSpPr/>
          <p:nvPr/>
        </p:nvGrpSpPr>
        <p:grpSpPr>
          <a:xfrm>
            <a:off x="793940" y="2213457"/>
            <a:ext cx="1021969" cy="1021969"/>
            <a:chOff x="281575" y="3179642"/>
            <a:chExt cx="1021969" cy="1021969"/>
          </a:xfrm>
        </p:grpSpPr>
        <p:sp>
          <p:nvSpPr>
            <p:cNvPr id="137" name="Google Shape;137;p14"/>
            <p:cNvSpPr/>
            <p:nvPr/>
          </p:nvSpPr>
          <p:spPr>
            <a:xfrm>
              <a:off x="281575" y="3179642"/>
              <a:ext cx="1021969" cy="1021969"/>
            </a:xfrm>
            <a:prstGeom prst="roundRect">
              <a:avLst>
                <a:gd name="adj" fmla="val 16667"/>
              </a:avLst>
            </a:prstGeom>
            <a:solidFill>
              <a:srgbClr val="2189D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pic>
          <p:nvPicPr>
            <p:cNvPr id="138" name="Google Shape;138;p14"/>
            <p:cNvPicPr preferRelativeResize="0"/>
            <p:nvPr/>
          </p:nvPicPr>
          <p:blipFill rotWithShape="1">
            <a:blip r:embed="rId5">
              <a:alphaModFix/>
            </a:blip>
            <a:srcRect/>
            <a:stretch/>
          </p:blipFill>
          <p:spPr>
            <a:xfrm>
              <a:off x="373459" y="3369882"/>
              <a:ext cx="838200" cy="609600"/>
            </a:xfrm>
            <a:prstGeom prst="rect">
              <a:avLst/>
            </a:prstGeom>
            <a:noFill/>
            <a:ln>
              <a:noFill/>
            </a:ln>
          </p:spPr>
        </p:pic>
      </p:grpSp>
      <p:sp>
        <p:nvSpPr>
          <p:cNvPr id="139" name="Google Shape;139;p14"/>
          <p:cNvSpPr txBox="1"/>
          <p:nvPr/>
        </p:nvSpPr>
        <p:spPr>
          <a:xfrm>
            <a:off x="1914524" y="3457575"/>
            <a:ext cx="3388995" cy="27699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1" dirty="0">
                <a:solidFill>
                  <a:srgbClr val="242424"/>
                </a:solidFill>
                <a:latin typeface="Meiryo UI" panose="020B0604030504040204" pitchFamily="50" charset="-128"/>
                <a:ea typeface="Meiryo UI" panose="020B0604030504040204" pitchFamily="50" charset="-128"/>
              </a:rPr>
              <a:t>*1GbEおよび100MbEとも互換性があります</a:t>
            </a:r>
            <a:endParaRPr sz="1200" b="1" dirty="0">
              <a:solidFill>
                <a:schemeClr val="dk1"/>
              </a:solidFill>
              <a:latin typeface="Meiryo UI" panose="020B0604030504040204" pitchFamily="50" charset="-128"/>
              <a:ea typeface="Meiryo UI" panose="020B0604030504040204" pitchFamily="50" charset="-128"/>
              <a:sym typeface="Arial"/>
            </a:endParaRPr>
          </a:p>
        </p:txBody>
      </p:sp>
    </p:spTree>
  </p:cSld>
  <p:clrMapOvr>
    <a:masterClrMapping/>
  </p:clrMapOvr>
  <p:transition spd="med">
    <p:fade thruBlk="1"/>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pic>
        <p:nvPicPr>
          <p:cNvPr id="145" name="Google Shape;145;p15"/>
          <p:cNvPicPr preferRelativeResize="0"/>
          <p:nvPr/>
        </p:nvPicPr>
        <p:blipFill rotWithShape="1">
          <a:blip r:embed="rId3">
            <a:alphaModFix/>
          </a:blip>
          <a:srcRect l="30744" t="8488" r="30744"/>
          <a:stretch/>
        </p:blipFill>
        <p:spPr>
          <a:xfrm>
            <a:off x="4951704" y="2293836"/>
            <a:ext cx="2898448" cy="4305545"/>
          </a:xfrm>
          <a:prstGeom prst="rect">
            <a:avLst/>
          </a:prstGeom>
          <a:noFill/>
          <a:ln>
            <a:noFill/>
          </a:ln>
        </p:spPr>
      </p:pic>
      <p:pic>
        <p:nvPicPr>
          <p:cNvPr id="146" name="Google Shape;146;p15"/>
          <p:cNvPicPr preferRelativeResize="0"/>
          <p:nvPr/>
        </p:nvPicPr>
        <p:blipFill rotWithShape="1">
          <a:blip r:embed="rId4">
            <a:alphaModFix/>
          </a:blip>
          <a:srcRect l="21156" t="8488" r="21156"/>
          <a:stretch/>
        </p:blipFill>
        <p:spPr>
          <a:xfrm>
            <a:off x="7850152" y="2293836"/>
            <a:ext cx="4341848" cy="4305545"/>
          </a:xfrm>
          <a:prstGeom prst="rect">
            <a:avLst/>
          </a:prstGeom>
          <a:noFill/>
          <a:ln>
            <a:noFill/>
          </a:ln>
        </p:spPr>
      </p:pic>
      <p:pic>
        <p:nvPicPr>
          <p:cNvPr id="147" name="Google Shape;147;p15" descr="一張含有 武器 的圖片&#10;&#10;自動產生的描述"/>
          <p:cNvPicPr preferRelativeResize="0"/>
          <p:nvPr/>
        </p:nvPicPr>
        <p:blipFill rotWithShape="1">
          <a:blip r:embed="rId5">
            <a:alphaModFix/>
          </a:blip>
          <a:srcRect/>
          <a:stretch/>
        </p:blipFill>
        <p:spPr>
          <a:xfrm>
            <a:off x="3385255" y="5978046"/>
            <a:ext cx="758616" cy="644165"/>
          </a:xfrm>
          <a:prstGeom prst="rect">
            <a:avLst/>
          </a:prstGeom>
          <a:noFill/>
          <a:ln>
            <a:noFill/>
          </a:ln>
        </p:spPr>
      </p:pic>
      <p:sp>
        <p:nvSpPr>
          <p:cNvPr id="148" name="Google Shape;148;p15"/>
          <p:cNvSpPr/>
          <p:nvPr/>
        </p:nvSpPr>
        <p:spPr>
          <a:xfrm>
            <a:off x="928790" y="4673433"/>
            <a:ext cx="2416681" cy="369332"/>
          </a:xfrm>
          <a:prstGeom prst="rect">
            <a:avLst/>
          </a:prstGeom>
          <a:noFill/>
          <a:ln>
            <a:noFill/>
          </a:ln>
        </p:spPr>
        <p:txBody>
          <a:bodyPr spcFirstLastPara="1" wrap="square" lIns="91425" tIns="45700" rIns="91425" bIns="45700" anchor="t" anchorCtr="0">
            <a:noAutofit/>
          </a:bodyPr>
          <a:lstStyle/>
          <a:p>
            <a:pPr marL="180000" marR="0" lvl="0" indent="-180000" algn="l" rtl="0">
              <a:spcBef>
                <a:spcPts val="0"/>
              </a:spcBef>
              <a:spcAft>
                <a:spcPts val="0"/>
              </a:spcAft>
              <a:buClr>
                <a:srgbClr val="36ADA8"/>
              </a:buClr>
              <a:buSzPts val="1800"/>
              <a:buFont typeface="Arial"/>
              <a:buChar char="•"/>
            </a:pPr>
            <a:r>
              <a:rPr lang="en-US" sz="1800" dirty="0" err="1" smtClean="0">
                <a:solidFill>
                  <a:srgbClr val="323F4F"/>
                </a:solidFill>
                <a:latin typeface="Meiryo UI" panose="020B0604030504040204" pitchFamily="50" charset="-128"/>
                <a:ea typeface="Meiryo UI" panose="020B0604030504040204" pitchFamily="50" charset="-128"/>
              </a:rPr>
              <a:t>電源</a:t>
            </a:r>
            <a:r>
              <a:rPr lang="ja-JP" altLang="en-US" sz="1800" dirty="0" smtClean="0">
                <a:solidFill>
                  <a:srgbClr val="323F4F"/>
                </a:solidFill>
                <a:latin typeface="Meiryo UI" panose="020B0604030504040204" pitchFamily="50" charset="-128"/>
                <a:ea typeface="Meiryo UI" panose="020B0604030504040204" pitchFamily="50" charset="-128"/>
              </a:rPr>
              <a:t>ボタン</a:t>
            </a:r>
            <a:endParaRPr sz="1800" dirty="0">
              <a:solidFill>
                <a:srgbClr val="323F4F"/>
              </a:solidFill>
              <a:latin typeface="Meiryo UI" panose="020B0604030504040204" pitchFamily="50" charset="-128"/>
              <a:ea typeface="Meiryo UI" panose="020B0604030504040204" pitchFamily="50" charset="-128"/>
              <a:sym typeface="Arial"/>
            </a:endParaRPr>
          </a:p>
        </p:txBody>
      </p:sp>
      <p:sp>
        <p:nvSpPr>
          <p:cNvPr id="149" name="Google Shape;149;p15"/>
          <p:cNvSpPr/>
          <p:nvPr/>
        </p:nvSpPr>
        <p:spPr>
          <a:xfrm>
            <a:off x="928790" y="5544074"/>
            <a:ext cx="2979672" cy="369332"/>
          </a:xfrm>
          <a:prstGeom prst="rect">
            <a:avLst/>
          </a:prstGeom>
          <a:noFill/>
          <a:ln>
            <a:noFill/>
          </a:ln>
        </p:spPr>
        <p:txBody>
          <a:bodyPr spcFirstLastPara="1" wrap="square" lIns="91425" tIns="45700" rIns="91425" bIns="45700" anchor="t" anchorCtr="0">
            <a:noAutofit/>
          </a:bodyPr>
          <a:lstStyle/>
          <a:p>
            <a:pPr marL="180000" marR="0" lvl="0" indent="-180000" algn="l" rtl="0">
              <a:spcBef>
                <a:spcPts val="0"/>
              </a:spcBef>
              <a:spcAft>
                <a:spcPts val="0"/>
              </a:spcAft>
              <a:buClr>
                <a:srgbClr val="36ADA8"/>
              </a:buClr>
              <a:buSzPts val="1800"/>
              <a:buFont typeface="Arial"/>
              <a:buChar char="•"/>
            </a:pPr>
            <a:r>
              <a:rPr lang="en-US" sz="1800" dirty="0">
                <a:solidFill>
                  <a:srgbClr val="323F4F"/>
                </a:solidFill>
                <a:latin typeface="Meiryo UI" panose="020B0604030504040204" pitchFamily="50" charset="-128"/>
                <a:ea typeface="Meiryo UI" panose="020B0604030504040204" pitchFamily="50" charset="-128"/>
              </a:rPr>
              <a:t>USB </a:t>
            </a:r>
            <a:r>
              <a:rPr lang="en-US" sz="1800" dirty="0" smtClean="0">
                <a:solidFill>
                  <a:srgbClr val="323F4F"/>
                </a:solidFill>
                <a:latin typeface="Meiryo UI" panose="020B0604030504040204" pitchFamily="50" charset="-128"/>
                <a:ea typeface="Meiryo UI" panose="020B0604030504040204" pitchFamily="50" charset="-128"/>
              </a:rPr>
              <a:t>3.2 Gen2</a:t>
            </a:r>
            <a:r>
              <a:rPr lang="en-US" sz="1800" dirty="0">
                <a:solidFill>
                  <a:srgbClr val="323F4F"/>
                </a:solidFill>
                <a:latin typeface="Meiryo UI" panose="020B0604030504040204" pitchFamily="50" charset="-128"/>
                <a:ea typeface="Meiryo UI" panose="020B0604030504040204" pitchFamily="50" charset="-128"/>
              </a:rPr>
              <a:t>ポート</a:t>
            </a:r>
            <a:endParaRPr sz="1800" dirty="0">
              <a:solidFill>
                <a:srgbClr val="323F4F"/>
              </a:solidFill>
              <a:latin typeface="Meiryo UI" panose="020B0604030504040204" pitchFamily="50" charset="-128"/>
              <a:ea typeface="Meiryo UI" panose="020B0604030504040204" pitchFamily="50" charset="-128"/>
              <a:sym typeface="Arial"/>
            </a:endParaRPr>
          </a:p>
        </p:txBody>
      </p:sp>
      <p:sp>
        <p:nvSpPr>
          <p:cNvPr id="150" name="Google Shape;150;p15"/>
          <p:cNvSpPr/>
          <p:nvPr/>
        </p:nvSpPr>
        <p:spPr>
          <a:xfrm>
            <a:off x="928790" y="2608321"/>
            <a:ext cx="4022914" cy="923330"/>
          </a:xfrm>
          <a:prstGeom prst="rect">
            <a:avLst/>
          </a:prstGeom>
          <a:noFill/>
          <a:ln>
            <a:noFill/>
          </a:ln>
        </p:spPr>
        <p:txBody>
          <a:bodyPr spcFirstLastPara="1" wrap="square" lIns="91425" tIns="45700" rIns="91425" bIns="45700" anchor="t" anchorCtr="0">
            <a:noAutofit/>
          </a:bodyPr>
          <a:lstStyle/>
          <a:p>
            <a:pPr marL="180000" marR="0" lvl="0" indent="-180000" algn="l" rtl="0">
              <a:spcBef>
                <a:spcPts val="0"/>
              </a:spcBef>
              <a:spcAft>
                <a:spcPts val="0"/>
              </a:spcAft>
              <a:buClr>
                <a:srgbClr val="36ADA8"/>
              </a:buClr>
              <a:buSzPts val="1800"/>
              <a:buFont typeface="Arial"/>
              <a:buChar char="•"/>
            </a:pPr>
            <a:r>
              <a:rPr lang="en-US" sz="1800" dirty="0" err="1" smtClean="0">
                <a:solidFill>
                  <a:srgbClr val="323F4F"/>
                </a:solidFill>
                <a:latin typeface="Meiryo UI" panose="020B0604030504040204" pitchFamily="50" charset="-128"/>
                <a:ea typeface="Meiryo UI" panose="020B0604030504040204" pitchFamily="50" charset="-128"/>
              </a:rPr>
              <a:t>明るさ調節可能な</a:t>
            </a:r>
            <a:r>
              <a:rPr lang="en-US" sz="1800" dirty="0" err="1">
                <a:solidFill>
                  <a:srgbClr val="323F4F"/>
                </a:solidFill>
                <a:latin typeface="Meiryo UI" panose="020B0604030504040204" pitchFamily="50" charset="-128"/>
                <a:ea typeface="Meiryo UI" panose="020B0604030504040204" pitchFamily="50" charset="-128"/>
              </a:rPr>
              <a:t>LED</a:t>
            </a:r>
            <a:r>
              <a:rPr lang="en-US" sz="1800" dirty="0" err="1" smtClean="0">
                <a:solidFill>
                  <a:srgbClr val="323F4F"/>
                </a:solidFill>
                <a:latin typeface="Meiryo UI" panose="020B0604030504040204" pitchFamily="50" charset="-128"/>
                <a:ea typeface="Meiryo UI" panose="020B0604030504040204" pitchFamily="50" charset="-128"/>
              </a:rPr>
              <a:t>インジケータ</a:t>
            </a:r>
            <a:r>
              <a:rPr lang="en-US" sz="1800" dirty="0" smtClean="0">
                <a:solidFill>
                  <a:srgbClr val="323F4F"/>
                </a:solidFill>
                <a:latin typeface="Meiryo UI" panose="020B0604030504040204" pitchFamily="50" charset="-128"/>
                <a:ea typeface="Meiryo UI" panose="020B0604030504040204" pitchFamily="50" charset="-128"/>
              </a:rPr>
              <a:t>:</a:t>
            </a:r>
            <a:br>
              <a:rPr lang="en-US" sz="1800" dirty="0" smtClean="0">
                <a:solidFill>
                  <a:srgbClr val="323F4F"/>
                </a:solidFill>
                <a:latin typeface="Meiryo UI" panose="020B0604030504040204" pitchFamily="50" charset="-128"/>
                <a:ea typeface="Meiryo UI" panose="020B0604030504040204" pitchFamily="50" charset="-128"/>
              </a:rPr>
            </a:br>
            <a:r>
              <a:rPr lang="en-US" sz="1800" dirty="0" smtClean="0">
                <a:solidFill>
                  <a:srgbClr val="323F4F"/>
                </a:solidFill>
                <a:latin typeface="Meiryo UI" panose="020B0604030504040204" pitchFamily="50" charset="-128"/>
                <a:ea typeface="Meiryo UI" panose="020B0604030504040204" pitchFamily="50" charset="-128"/>
              </a:rPr>
              <a:t> </a:t>
            </a:r>
            <a:r>
              <a:rPr lang="en-US" sz="1800" dirty="0" err="1" smtClean="0">
                <a:solidFill>
                  <a:srgbClr val="323F4F"/>
                </a:solidFill>
                <a:latin typeface="Meiryo UI" panose="020B0604030504040204" pitchFamily="50" charset="-128"/>
                <a:ea typeface="Meiryo UI" panose="020B0604030504040204" pitchFamily="50" charset="-128"/>
              </a:rPr>
              <a:t>ステータス</a:t>
            </a:r>
            <a:r>
              <a:rPr lang="en-US" sz="1800" dirty="0" err="1">
                <a:solidFill>
                  <a:srgbClr val="323F4F"/>
                </a:solidFill>
                <a:latin typeface="Meiryo UI" panose="020B0604030504040204" pitchFamily="50" charset="-128"/>
                <a:ea typeface="Meiryo UI" panose="020B0604030504040204" pitchFamily="50" charset="-128"/>
              </a:rPr>
              <a:t>、LAN、USBコピードライブ</a:t>
            </a:r>
            <a:endParaRPr sz="1800" dirty="0">
              <a:solidFill>
                <a:srgbClr val="323F4F"/>
              </a:solidFill>
              <a:latin typeface="Meiryo UI" panose="020B0604030504040204" pitchFamily="50" charset="-128"/>
              <a:ea typeface="Meiryo UI" panose="020B0604030504040204" pitchFamily="50" charset="-128"/>
              <a:sym typeface="Arial"/>
            </a:endParaRPr>
          </a:p>
        </p:txBody>
      </p:sp>
      <p:sp>
        <p:nvSpPr>
          <p:cNvPr id="151" name="Google Shape;151;p15"/>
          <p:cNvSpPr/>
          <p:nvPr/>
        </p:nvSpPr>
        <p:spPr>
          <a:xfrm>
            <a:off x="928789" y="3721264"/>
            <a:ext cx="3931445" cy="646331"/>
          </a:xfrm>
          <a:prstGeom prst="rect">
            <a:avLst/>
          </a:prstGeom>
          <a:noFill/>
          <a:ln>
            <a:noFill/>
          </a:ln>
        </p:spPr>
        <p:txBody>
          <a:bodyPr spcFirstLastPara="1" wrap="square" lIns="91425" tIns="45700" rIns="91425" bIns="45700" anchor="t" anchorCtr="0">
            <a:noAutofit/>
          </a:bodyPr>
          <a:lstStyle/>
          <a:p>
            <a:pPr marL="180000" marR="0" lvl="0" indent="-180000" algn="l" rtl="0">
              <a:spcBef>
                <a:spcPts val="0"/>
              </a:spcBef>
              <a:spcAft>
                <a:spcPts val="0"/>
              </a:spcAft>
              <a:buClr>
                <a:srgbClr val="36ADA8"/>
              </a:buClr>
              <a:buSzPts val="1800"/>
              <a:buFont typeface="Arial"/>
              <a:buChar char="•"/>
            </a:pPr>
            <a:r>
              <a:rPr lang="en-US" sz="1800" dirty="0">
                <a:solidFill>
                  <a:srgbClr val="323F4F"/>
                </a:solidFill>
                <a:latin typeface="Meiryo UI" panose="020B0604030504040204" pitchFamily="50" charset="-128"/>
                <a:ea typeface="Meiryo UI" panose="020B0604030504040204" pitchFamily="50" charset="-128"/>
              </a:rPr>
              <a:t>2/4 x SATA </a:t>
            </a:r>
            <a:r>
              <a:rPr lang="en-US" sz="1800" dirty="0" smtClean="0">
                <a:solidFill>
                  <a:srgbClr val="323F4F"/>
                </a:solidFill>
                <a:latin typeface="Meiryo UI" panose="020B0604030504040204" pitchFamily="50" charset="-128"/>
                <a:ea typeface="Meiryo UI" panose="020B0604030504040204" pitchFamily="50" charset="-128"/>
              </a:rPr>
              <a:t>6Gb/s </a:t>
            </a:r>
            <a:br>
              <a:rPr lang="en-US" sz="1800" dirty="0" smtClean="0">
                <a:solidFill>
                  <a:srgbClr val="323F4F"/>
                </a:solidFill>
                <a:latin typeface="Meiryo UI" panose="020B0604030504040204" pitchFamily="50" charset="-128"/>
                <a:ea typeface="Meiryo UI" panose="020B0604030504040204" pitchFamily="50" charset="-128"/>
              </a:rPr>
            </a:br>
            <a:r>
              <a:rPr lang="en-US" sz="1800" dirty="0" smtClean="0">
                <a:solidFill>
                  <a:srgbClr val="323F4F"/>
                </a:solidFill>
                <a:latin typeface="Meiryo UI" panose="020B0604030504040204" pitchFamily="50" charset="-128"/>
                <a:ea typeface="Meiryo UI" panose="020B0604030504040204" pitchFamily="50" charset="-128"/>
              </a:rPr>
              <a:t>3.5</a:t>
            </a:r>
            <a:r>
              <a:rPr lang="ja-JP" altLang="en-US" sz="1800" dirty="0" smtClean="0">
                <a:solidFill>
                  <a:srgbClr val="323F4F"/>
                </a:solidFill>
                <a:latin typeface="Meiryo UI" panose="020B0604030504040204" pitchFamily="50" charset="-128"/>
                <a:ea typeface="Meiryo UI" panose="020B0604030504040204" pitchFamily="50" charset="-128"/>
              </a:rPr>
              <a:t>インチ</a:t>
            </a:r>
            <a:r>
              <a:rPr lang="en-US" sz="1800" dirty="0" smtClean="0">
                <a:solidFill>
                  <a:srgbClr val="323F4F"/>
                </a:solidFill>
                <a:latin typeface="Meiryo UI" panose="020B0604030504040204" pitchFamily="50" charset="-128"/>
                <a:ea typeface="Meiryo UI" panose="020B0604030504040204" pitchFamily="50" charset="-128"/>
              </a:rPr>
              <a:t>/2.5</a:t>
            </a:r>
            <a:r>
              <a:rPr lang="ja-JP" altLang="en-US" sz="1800" dirty="0" smtClean="0">
                <a:solidFill>
                  <a:srgbClr val="323F4F"/>
                </a:solidFill>
                <a:latin typeface="Meiryo UI" panose="020B0604030504040204" pitchFamily="50" charset="-128"/>
                <a:ea typeface="Meiryo UI" panose="020B0604030504040204" pitchFamily="50" charset="-128"/>
              </a:rPr>
              <a:t>インチ</a:t>
            </a:r>
            <a:r>
              <a:rPr lang="en-US" altLang="ja-JP" sz="1800" dirty="0">
                <a:solidFill>
                  <a:srgbClr val="323F4F"/>
                </a:solidFill>
                <a:latin typeface="Meiryo UI" panose="020B0604030504040204" pitchFamily="50" charset="-128"/>
                <a:ea typeface="Meiryo UI" panose="020B0604030504040204" pitchFamily="50" charset="-128"/>
              </a:rPr>
              <a:t> </a:t>
            </a:r>
            <a:r>
              <a:rPr lang="en-US" sz="1800" dirty="0" smtClean="0">
                <a:solidFill>
                  <a:srgbClr val="323F4F"/>
                </a:solidFill>
                <a:latin typeface="Meiryo UI" panose="020B0604030504040204" pitchFamily="50" charset="-128"/>
                <a:ea typeface="Meiryo UI" panose="020B0604030504040204" pitchFamily="50" charset="-128"/>
              </a:rPr>
              <a:t>HDD/SSD</a:t>
            </a:r>
            <a:endParaRPr sz="1800" dirty="0">
              <a:solidFill>
                <a:srgbClr val="323F4F"/>
              </a:solidFill>
              <a:latin typeface="Meiryo UI" panose="020B0604030504040204" pitchFamily="50" charset="-128"/>
              <a:ea typeface="Meiryo UI" panose="020B0604030504040204" pitchFamily="50" charset="-128"/>
              <a:sym typeface="Arial"/>
            </a:endParaRPr>
          </a:p>
        </p:txBody>
      </p:sp>
      <p:sp>
        <p:nvSpPr>
          <p:cNvPr id="152" name="Google Shape;152;p15"/>
          <p:cNvSpPr/>
          <p:nvPr/>
        </p:nvSpPr>
        <p:spPr>
          <a:xfrm>
            <a:off x="928790" y="5042765"/>
            <a:ext cx="2406983" cy="369332"/>
          </a:xfrm>
          <a:prstGeom prst="rect">
            <a:avLst/>
          </a:prstGeom>
          <a:noFill/>
          <a:ln>
            <a:noFill/>
          </a:ln>
        </p:spPr>
        <p:txBody>
          <a:bodyPr spcFirstLastPara="1" wrap="square" lIns="91425" tIns="45700" rIns="91425" bIns="45700" anchor="t" anchorCtr="0">
            <a:noAutofit/>
          </a:bodyPr>
          <a:lstStyle/>
          <a:p>
            <a:pPr marL="180000" marR="0" lvl="0" indent="-180000" algn="l" rtl="0">
              <a:spcBef>
                <a:spcPts val="0"/>
              </a:spcBef>
              <a:spcAft>
                <a:spcPts val="0"/>
              </a:spcAft>
              <a:buClr>
                <a:srgbClr val="36ADA8"/>
              </a:buClr>
              <a:buSzPts val="1800"/>
              <a:buFont typeface="Arial"/>
              <a:buChar char="•"/>
            </a:pPr>
            <a:r>
              <a:rPr lang="en-US" sz="1800" dirty="0" err="1">
                <a:solidFill>
                  <a:srgbClr val="323F4F"/>
                </a:solidFill>
                <a:latin typeface="Meiryo UI" panose="020B0604030504040204" pitchFamily="50" charset="-128"/>
                <a:ea typeface="Meiryo UI" panose="020B0604030504040204" pitchFamily="50" charset="-128"/>
              </a:rPr>
              <a:t>USBコピーボタン</a:t>
            </a:r>
            <a:endParaRPr sz="1800" dirty="0">
              <a:solidFill>
                <a:srgbClr val="323F4F"/>
              </a:solidFill>
              <a:latin typeface="Meiryo UI" panose="020B0604030504040204" pitchFamily="50" charset="-128"/>
              <a:ea typeface="Meiryo UI" panose="020B0604030504040204" pitchFamily="50" charset="-128"/>
              <a:sym typeface="Arial"/>
            </a:endParaRPr>
          </a:p>
        </p:txBody>
      </p:sp>
      <p:sp>
        <p:nvSpPr>
          <p:cNvPr id="153" name="Google Shape;153;p15"/>
          <p:cNvSpPr/>
          <p:nvPr/>
        </p:nvSpPr>
        <p:spPr>
          <a:xfrm rot="-5400000" flipH="1">
            <a:off x="4846908" y="2846225"/>
            <a:ext cx="1331076" cy="520606"/>
          </a:xfrm>
          <a:prstGeom prst="rect">
            <a:avLst/>
          </a:prstGeom>
          <a:noFill/>
          <a:ln w="19050" cap="flat" cmpd="sng">
            <a:solidFill>
              <a:srgbClr val="36ADA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cxnSp>
        <p:nvCxnSpPr>
          <p:cNvPr id="154" name="Google Shape;154;p15"/>
          <p:cNvCxnSpPr/>
          <p:nvPr/>
        </p:nvCxnSpPr>
        <p:spPr>
          <a:xfrm>
            <a:off x="4476584" y="2861953"/>
            <a:ext cx="775559" cy="0"/>
          </a:xfrm>
          <a:prstGeom prst="straightConnector1">
            <a:avLst/>
          </a:prstGeom>
          <a:noFill/>
          <a:ln w="19050" cap="flat" cmpd="sng">
            <a:solidFill>
              <a:srgbClr val="36ADA8"/>
            </a:solidFill>
            <a:prstDash val="solid"/>
            <a:miter lim="800000"/>
            <a:headEnd type="oval" w="med" len="med"/>
            <a:tailEnd type="oval" w="med" len="med"/>
          </a:ln>
        </p:spPr>
      </p:cxnSp>
      <p:cxnSp>
        <p:nvCxnSpPr>
          <p:cNvPr id="155" name="Google Shape;155;p15"/>
          <p:cNvCxnSpPr/>
          <p:nvPr/>
        </p:nvCxnSpPr>
        <p:spPr>
          <a:xfrm rot="10800000" flipH="1">
            <a:off x="3388750" y="5225143"/>
            <a:ext cx="1972716" cy="11723"/>
          </a:xfrm>
          <a:prstGeom prst="straightConnector1">
            <a:avLst/>
          </a:prstGeom>
          <a:noFill/>
          <a:ln w="19050" cap="flat" cmpd="sng">
            <a:solidFill>
              <a:srgbClr val="36ADA8"/>
            </a:solidFill>
            <a:prstDash val="solid"/>
            <a:miter lim="800000"/>
            <a:headEnd type="oval" w="med" len="med"/>
            <a:tailEnd type="oval" w="med" len="med"/>
          </a:ln>
        </p:spPr>
      </p:cxnSp>
      <p:cxnSp>
        <p:nvCxnSpPr>
          <p:cNvPr id="156" name="Google Shape;156;p15"/>
          <p:cNvCxnSpPr/>
          <p:nvPr/>
        </p:nvCxnSpPr>
        <p:spPr>
          <a:xfrm>
            <a:off x="3488055" y="4043835"/>
            <a:ext cx="2740186" cy="0"/>
          </a:xfrm>
          <a:prstGeom prst="straightConnector1">
            <a:avLst/>
          </a:prstGeom>
          <a:noFill/>
          <a:ln w="19050" cap="flat" cmpd="sng">
            <a:solidFill>
              <a:srgbClr val="36ADA8"/>
            </a:solidFill>
            <a:prstDash val="solid"/>
            <a:miter lim="800000"/>
            <a:headEnd type="oval" w="med" len="med"/>
            <a:tailEnd type="oval" w="med" len="med"/>
          </a:ln>
        </p:spPr>
      </p:cxnSp>
      <p:cxnSp>
        <p:nvCxnSpPr>
          <p:cNvPr id="157" name="Google Shape;157;p15"/>
          <p:cNvCxnSpPr/>
          <p:nvPr/>
        </p:nvCxnSpPr>
        <p:spPr>
          <a:xfrm>
            <a:off x="2966720" y="4845132"/>
            <a:ext cx="2394746" cy="0"/>
          </a:xfrm>
          <a:prstGeom prst="straightConnector1">
            <a:avLst/>
          </a:prstGeom>
          <a:noFill/>
          <a:ln w="19050" cap="flat" cmpd="sng">
            <a:solidFill>
              <a:srgbClr val="36ADA8"/>
            </a:solidFill>
            <a:prstDash val="solid"/>
            <a:miter lim="800000"/>
            <a:headEnd type="oval" w="med" len="med"/>
            <a:tailEnd type="oval" w="med" len="med"/>
          </a:ln>
        </p:spPr>
      </p:cxnSp>
      <p:cxnSp>
        <p:nvCxnSpPr>
          <p:cNvPr id="158" name="Google Shape;158;p15"/>
          <p:cNvCxnSpPr/>
          <p:nvPr/>
        </p:nvCxnSpPr>
        <p:spPr>
          <a:xfrm>
            <a:off x="3784768" y="5743678"/>
            <a:ext cx="1576698" cy="3979"/>
          </a:xfrm>
          <a:prstGeom prst="straightConnector1">
            <a:avLst/>
          </a:prstGeom>
          <a:noFill/>
          <a:ln w="19050" cap="flat" cmpd="sng">
            <a:solidFill>
              <a:srgbClr val="36ADA8"/>
            </a:solidFill>
            <a:prstDash val="solid"/>
            <a:miter lim="800000"/>
            <a:headEnd type="oval" w="med" len="med"/>
            <a:tailEnd type="oval" w="med" len="med"/>
          </a:ln>
        </p:spPr>
      </p:cxnSp>
      <p:sp>
        <p:nvSpPr>
          <p:cNvPr id="159" name="Google Shape;159;p15"/>
          <p:cNvSpPr txBox="1"/>
          <p:nvPr/>
        </p:nvSpPr>
        <p:spPr>
          <a:xfrm>
            <a:off x="5772749" y="1862592"/>
            <a:ext cx="1555125" cy="40011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b="1" dirty="0">
                <a:solidFill>
                  <a:schemeClr val="dk1"/>
                </a:solidFill>
                <a:latin typeface="Meiryo UI" panose="020B0604030504040204" pitchFamily="50" charset="-128"/>
                <a:ea typeface="Meiryo UI" panose="020B0604030504040204" pitchFamily="50" charset="-128"/>
              </a:rPr>
              <a:t>TS-253E</a:t>
            </a:r>
            <a:endParaRPr sz="2000" dirty="0">
              <a:solidFill>
                <a:schemeClr val="dk1"/>
              </a:solidFill>
              <a:latin typeface="Meiryo UI" panose="020B0604030504040204" pitchFamily="50" charset="-128"/>
              <a:ea typeface="Meiryo UI" panose="020B0604030504040204" pitchFamily="50" charset="-128"/>
              <a:sym typeface="Arial"/>
            </a:endParaRPr>
          </a:p>
        </p:txBody>
      </p:sp>
      <p:sp>
        <p:nvSpPr>
          <p:cNvPr id="160" name="Google Shape;160;p15"/>
          <p:cNvSpPr txBox="1"/>
          <p:nvPr/>
        </p:nvSpPr>
        <p:spPr>
          <a:xfrm>
            <a:off x="9359802" y="1862592"/>
            <a:ext cx="1555125" cy="40011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b="1" dirty="0">
                <a:solidFill>
                  <a:schemeClr val="dk1"/>
                </a:solidFill>
                <a:latin typeface="Meiryo UI" panose="020B0604030504040204" pitchFamily="50" charset="-128"/>
                <a:ea typeface="Meiryo UI" panose="020B0604030504040204" pitchFamily="50" charset="-128"/>
              </a:rPr>
              <a:t>TS-453E</a:t>
            </a:r>
            <a:endParaRPr sz="2000" dirty="0">
              <a:solidFill>
                <a:schemeClr val="dk1"/>
              </a:solidFill>
              <a:latin typeface="Meiryo UI" panose="020B0604030504040204" pitchFamily="50" charset="-128"/>
              <a:ea typeface="Meiryo UI" panose="020B0604030504040204" pitchFamily="50" charset="-128"/>
              <a:sym typeface="Arial"/>
            </a:endParaRPr>
          </a:p>
        </p:txBody>
      </p:sp>
      <p:sp>
        <p:nvSpPr>
          <p:cNvPr id="161" name="Google Shape;161;p15"/>
          <p:cNvSpPr/>
          <p:nvPr/>
        </p:nvSpPr>
        <p:spPr>
          <a:xfrm rot="-5400000" flipH="1">
            <a:off x="5299795" y="4136118"/>
            <a:ext cx="473484" cy="520606"/>
          </a:xfrm>
          <a:prstGeom prst="rect">
            <a:avLst/>
          </a:prstGeom>
          <a:noFill/>
          <a:ln w="1905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cxnSp>
        <p:nvCxnSpPr>
          <p:cNvPr id="162" name="Google Shape;162;p15"/>
          <p:cNvCxnSpPr>
            <a:stCxn id="163" idx="3"/>
          </p:cNvCxnSpPr>
          <p:nvPr/>
        </p:nvCxnSpPr>
        <p:spPr>
          <a:xfrm rot="10800000" flipH="1">
            <a:off x="4284081" y="4521295"/>
            <a:ext cx="992100" cy="7500"/>
          </a:xfrm>
          <a:prstGeom prst="straightConnector1">
            <a:avLst/>
          </a:prstGeom>
          <a:noFill/>
          <a:ln w="19050" cap="flat" cmpd="sng">
            <a:solidFill>
              <a:srgbClr val="FFC000"/>
            </a:solidFill>
            <a:prstDash val="dash"/>
            <a:miter lim="800000"/>
            <a:headEnd type="oval" w="med" len="med"/>
            <a:tailEnd type="oval" w="med" len="med"/>
          </a:ln>
        </p:spPr>
      </p:cxnSp>
      <p:sp>
        <p:nvSpPr>
          <p:cNvPr id="163" name="Google Shape;163;p15"/>
          <p:cNvSpPr/>
          <p:nvPr/>
        </p:nvSpPr>
        <p:spPr>
          <a:xfrm>
            <a:off x="925469" y="4344129"/>
            <a:ext cx="3358612" cy="369332"/>
          </a:xfrm>
          <a:prstGeom prst="rect">
            <a:avLst/>
          </a:prstGeom>
          <a:noFill/>
          <a:ln>
            <a:noFill/>
          </a:ln>
        </p:spPr>
        <p:txBody>
          <a:bodyPr spcFirstLastPara="1" wrap="square" lIns="91425" tIns="45700" rIns="91425" bIns="45700" anchor="t" anchorCtr="0">
            <a:noAutofit/>
          </a:bodyPr>
          <a:lstStyle/>
          <a:p>
            <a:pPr marL="180000" marR="0" lvl="0" indent="-180000" algn="l" rtl="0">
              <a:spcBef>
                <a:spcPts val="0"/>
              </a:spcBef>
              <a:spcAft>
                <a:spcPts val="0"/>
              </a:spcAft>
              <a:buClr>
                <a:srgbClr val="36ADA8"/>
              </a:buClr>
              <a:buSzPts val="1800"/>
              <a:buFont typeface="Arial"/>
              <a:buChar char="•"/>
            </a:pPr>
            <a:r>
              <a:rPr lang="en-US" sz="1800" dirty="0" smtClean="0">
                <a:solidFill>
                  <a:srgbClr val="323F4F"/>
                </a:solidFill>
                <a:latin typeface="Meiryo UI" panose="020B0604030504040204" pitchFamily="50" charset="-128"/>
                <a:ea typeface="Meiryo UI" panose="020B0604030504040204" pitchFamily="50" charset="-128"/>
              </a:rPr>
              <a:t>M.2 </a:t>
            </a:r>
            <a:r>
              <a:rPr lang="en-US" sz="1800" dirty="0" err="1" smtClean="0">
                <a:solidFill>
                  <a:srgbClr val="323F4F"/>
                </a:solidFill>
                <a:latin typeface="Meiryo UI" panose="020B0604030504040204" pitchFamily="50" charset="-128"/>
                <a:ea typeface="Meiryo UI" panose="020B0604030504040204" pitchFamily="50" charset="-128"/>
              </a:rPr>
              <a:t>SSD</a:t>
            </a:r>
            <a:r>
              <a:rPr lang="en-US" sz="1800" dirty="0" err="1">
                <a:solidFill>
                  <a:srgbClr val="323F4F"/>
                </a:solidFill>
                <a:latin typeface="Meiryo UI" panose="020B0604030504040204" pitchFamily="50" charset="-128"/>
                <a:ea typeface="Meiryo UI" panose="020B0604030504040204" pitchFamily="50" charset="-128"/>
              </a:rPr>
              <a:t>のLED</a:t>
            </a:r>
            <a:r>
              <a:rPr lang="en-US" sz="1800" dirty="0" err="1" smtClean="0">
                <a:solidFill>
                  <a:srgbClr val="323F4F"/>
                </a:solidFill>
                <a:latin typeface="Meiryo UI" panose="020B0604030504040204" pitchFamily="50" charset="-128"/>
                <a:ea typeface="Meiryo UI" panose="020B0604030504040204" pitchFamily="50" charset="-128"/>
              </a:rPr>
              <a:t>インジケータ</a:t>
            </a:r>
            <a:endParaRPr sz="1800" b="1" dirty="0">
              <a:solidFill>
                <a:srgbClr val="323F4F"/>
              </a:solidFill>
              <a:latin typeface="Meiryo UI" panose="020B0604030504040204" pitchFamily="50" charset="-128"/>
              <a:ea typeface="Meiryo UI" panose="020B0604030504040204" pitchFamily="50" charset="-128"/>
              <a:sym typeface="Arial"/>
            </a:endParaRPr>
          </a:p>
        </p:txBody>
      </p:sp>
      <p:cxnSp>
        <p:nvCxnSpPr>
          <p:cNvPr id="164" name="Google Shape;164;p15"/>
          <p:cNvCxnSpPr/>
          <p:nvPr/>
        </p:nvCxnSpPr>
        <p:spPr>
          <a:xfrm>
            <a:off x="3488055" y="3900960"/>
            <a:ext cx="5483386" cy="0"/>
          </a:xfrm>
          <a:prstGeom prst="straightConnector1">
            <a:avLst/>
          </a:prstGeom>
          <a:noFill/>
          <a:ln w="19050" cap="flat" cmpd="sng">
            <a:solidFill>
              <a:srgbClr val="36ADA8"/>
            </a:solidFill>
            <a:prstDash val="solid"/>
            <a:miter lim="800000"/>
            <a:headEnd type="oval" w="med" len="med"/>
            <a:tailEnd type="oval" w="med" len="med"/>
          </a:ln>
        </p:spPr>
      </p:cxnSp>
      <p:sp>
        <p:nvSpPr>
          <p:cNvPr id="165" name="Google Shape;165;p15"/>
          <p:cNvSpPr/>
          <p:nvPr/>
        </p:nvSpPr>
        <p:spPr>
          <a:xfrm>
            <a:off x="928790" y="5996511"/>
            <a:ext cx="2979672" cy="369332"/>
          </a:xfrm>
          <a:prstGeom prst="rect">
            <a:avLst/>
          </a:prstGeom>
          <a:noFill/>
          <a:ln>
            <a:noFill/>
          </a:ln>
        </p:spPr>
        <p:txBody>
          <a:bodyPr spcFirstLastPara="1" wrap="square" lIns="91425" tIns="45700" rIns="91425" bIns="45700" anchor="t" anchorCtr="0">
            <a:noAutofit/>
          </a:bodyPr>
          <a:lstStyle/>
          <a:p>
            <a:pPr marL="180000" marR="0" lvl="0" indent="-180000" algn="l" rtl="0">
              <a:spcBef>
                <a:spcPts val="0"/>
              </a:spcBef>
              <a:spcAft>
                <a:spcPts val="0"/>
              </a:spcAft>
              <a:buClr>
                <a:srgbClr val="36ADA8"/>
              </a:buClr>
              <a:buSzPts val="1800"/>
              <a:buFont typeface="Arial"/>
              <a:buChar char="•"/>
            </a:pPr>
            <a:r>
              <a:rPr lang="en-US" sz="1800" dirty="0" err="1" smtClean="0">
                <a:solidFill>
                  <a:srgbClr val="323F4F"/>
                </a:solidFill>
                <a:latin typeface="Meiryo UI" panose="020B0604030504040204" pitchFamily="50" charset="-128"/>
                <a:ea typeface="Meiryo UI" panose="020B0604030504040204" pitchFamily="50" charset="-128"/>
              </a:rPr>
              <a:t>ロック付きトレイ</a:t>
            </a:r>
            <a:endParaRPr sz="1800" dirty="0">
              <a:solidFill>
                <a:srgbClr val="323F4F"/>
              </a:solidFill>
              <a:latin typeface="Meiryo UI" panose="020B0604030504040204" pitchFamily="50" charset="-128"/>
              <a:ea typeface="Meiryo UI" panose="020B0604030504040204" pitchFamily="50" charset="-128"/>
              <a:sym typeface="Arial"/>
            </a:endParaRPr>
          </a:p>
        </p:txBody>
      </p:sp>
      <p:cxnSp>
        <p:nvCxnSpPr>
          <p:cNvPr id="166" name="Google Shape;166;p15"/>
          <p:cNvCxnSpPr/>
          <p:nvPr/>
        </p:nvCxnSpPr>
        <p:spPr>
          <a:xfrm rot="10800000" flipH="1">
            <a:off x="4213393" y="6164375"/>
            <a:ext cx="1969603" cy="7927"/>
          </a:xfrm>
          <a:prstGeom prst="straightConnector1">
            <a:avLst/>
          </a:prstGeom>
          <a:noFill/>
          <a:ln w="19050" cap="flat" cmpd="sng">
            <a:solidFill>
              <a:srgbClr val="36ADA8"/>
            </a:solidFill>
            <a:prstDash val="solid"/>
            <a:miter lim="800000"/>
            <a:headEnd type="oval" w="med" len="med"/>
            <a:tailEnd type="oval" w="med" len="med"/>
          </a:ln>
        </p:spPr>
      </p:cxnSp>
      <p:cxnSp>
        <p:nvCxnSpPr>
          <p:cNvPr id="167" name="Google Shape;167;p15"/>
          <p:cNvCxnSpPr/>
          <p:nvPr/>
        </p:nvCxnSpPr>
        <p:spPr>
          <a:xfrm rot="10800000">
            <a:off x="6171090" y="4854687"/>
            <a:ext cx="6833" cy="1329521"/>
          </a:xfrm>
          <a:prstGeom prst="straightConnector1">
            <a:avLst/>
          </a:prstGeom>
          <a:noFill/>
          <a:ln w="19050" cap="flat" cmpd="sng">
            <a:solidFill>
              <a:srgbClr val="36ADA8"/>
            </a:solidFill>
            <a:prstDash val="solid"/>
            <a:miter lim="800000"/>
            <a:headEnd type="oval" w="med" len="med"/>
            <a:tailEnd type="oval" w="med" len="med"/>
          </a:ln>
        </p:spPr>
      </p:cxnSp>
      <p:sp>
        <p:nvSpPr>
          <p:cNvPr id="168" name="Google Shape;168;p15"/>
          <p:cNvSpPr txBox="1">
            <a:spLocks noGrp="1"/>
          </p:cNvSpPr>
          <p:nvPr>
            <p:ph type="title"/>
          </p:nvPr>
        </p:nvSpPr>
        <p:spPr>
          <a:xfrm>
            <a:off x="413886" y="365125"/>
            <a:ext cx="11364228"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4400"/>
              <a:buFont typeface="Arial"/>
              <a:buNone/>
            </a:pPr>
            <a:r>
              <a:rPr lang="en-US" dirty="0" smtClean="0">
                <a:latin typeface="Meiryo UI" panose="020B0604030504040204" pitchFamily="50" charset="-128"/>
                <a:ea typeface="Meiryo UI" panose="020B0604030504040204" pitchFamily="50" charset="-128"/>
                <a:cs typeface="Arial"/>
                <a:sym typeface="Arial"/>
              </a:rPr>
              <a:t>TS-253E / TS-453E</a:t>
            </a:r>
            <a:r>
              <a:rPr lang="en-US" dirty="0">
                <a:latin typeface="Meiryo UI" panose="020B0604030504040204" pitchFamily="50" charset="-128"/>
                <a:ea typeface="Meiryo UI" panose="020B0604030504040204" pitchFamily="50" charset="-128"/>
                <a:cs typeface="Arial"/>
                <a:sym typeface="Arial"/>
              </a:rPr>
              <a:t>正面図</a:t>
            </a:r>
            <a:endParaRPr dirty="0">
              <a:latin typeface="Meiryo UI" panose="020B0604030504040204" pitchFamily="50" charset="-128"/>
              <a:ea typeface="Meiryo UI" panose="020B0604030504040204" pitchFamily="50" charset="-128"/>
              <a:cs typeface="Arial"/>
              <a:sym typeface="Arial"/>
            </a:endParaRPr>
          </a:p>
        </p:txBody>
      </p:sp>
    </p:spTree>
  </p:cSld>
  <p:clrMapOvr>
    <a:masterClrMapping/>
  </p:clrMapOvr>
  <p:transition spd="med">
    <p:fade thruBlk="1"/>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grpSp>
        <p:nvGrpSpPr>
          <p:cNvPr id="174" name="Google Shape;174;p16"/>
          <p:cNvGrpSpPr/>
          <p:nvPr/>
        </p:nvGrpSpPr>
        <p:grpSpPr>
          <a:xfrm>
            <a:off x="3560308" y="2078691"/>
            <a:ext cx="5103133" cy="3934342"/>
            <a:chOff x="3718679" y="2627486"/>
            <a:chExt cx="4239598" cy="3268586"/>
          </a:xfrm>
        </p:grpSpPr>
        <p:grpSp>
          <p:nvGrpSpPr>
            <p:cNvPr id="175" name="Google Shape;175;p16"/>
            <p:cNvGrpSpPr/>
            <p:nvPr/>
          </p:nvGrpSpPr>
          <p:grpSpPr>
            <a:xfrm>
              <a:off x="3718679" y="2627486"/>
              <a:ext cx="2086384" cy="3268586"/>
              <a:chOff x="2681877" y="1532691"/>
              <a:chExt cx="2086384" cy="3268586"/>
            </a:xfrm>
          </p:grpSpPr>
          <p:sp>
            <p:nvSpPr>
              <p:cNvPr id="176" name="Google Shape;176;p16"/>
              <p:cNvSpPr/>
              <p:nvPr/>
            </p:nvSpPr>
            <p:spPr>
              <a:xfrm>
                <a:off x="2681877" y="1532691"/>
                <a:ext cx="2086384" cy="3268586"/>
              </a:xfrm>
              <a:prstGeom prst="roundRect">
                <a:avLst>
                  <a:gd name="adj" fmla="val 7476"/>
                </a:avLst>
              </a:prstGeom>
              <a:solidFill>
                <a:schemeClr val="lt1"/>
              </a:solidFill>
              <a:ln w="38100" cap="flat" cmpd="sng">
                <a:solidFill>
                  <a:srgbClr val="576CC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177" name="Google Shape;177;p16"/>
              <p:cNvSpPr/>
              <p:nvPr/>
            </p:nvSpPr>
            <p:spPr>
              <a:xfrm>
                <a:off x="3078357" y="1716779"/>
                <a:ext cx="1372581" cy="398156"/>
              </a:xfrm>
              <a:prstGeom prst="roundRect">
                <a:avLst>
                  <a:gd name="adj" fmla="val 27980"/>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178" name="Google Shape;178;p16"/>
              <p:cNvSpPr txBox="1"/>
              <p:nvPr/>
            </p:nvSpPr>
            <p:spPr>
              <a:xfrm>
                <a:off x="3092344" y="1780182"/>
                <a:ext cx="1368583" cy="30680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dirty="0" smtClean="0">
                    <a:solidFill>
                      <a:schemeClr val="dk1"/>
                    </a:solidFill>
                    <a:latin typeface="Meiryo UI" panose="020B0604030504040204" pitchFamily="50" charset="-128"/>
                    <a:ea typeface="Meiryo UI" panose="020B0604030504040204" pitchFamily="50" charset="-128"/>
                    <a:sym typeface="Arial"/>
                  </a:rPr>
                  <a:t>2.5</a:t>
                </a:r>
                <a:r>
                  <a:rPr lang="ja-JP" altLang="en-US" sz="1800" b="1" dirty="0" smtClean="0">
                    <a:solidFill>
                      <a:schemeClr val="dk1"/>
                    </a:solidFill>
                    <a:latin typeface="Meiryo UI" panose="020B0604030504040204" pitchFamily="50" charset="-128"/>
                    <a:ea typeface="Meiryo UI" panose="020B0604030504040204" pitchFamily="50" charset="-128"/>
                    <a:sym typeface="Arial"/>
                  </a:rPr>
                  <a:t>インチ</a:t>
                </a:r>
                <a:r>
                  <a:rPr lang="en-US" sz="1800" b="1" dirty="0" smtClean="0">
                    <a:solidFill>
                      <a:schemeClr val="dk1"/>
                    </a:solidFill>
                    <a:latin typeface="Meiryo UI" panose="020B0604030504040204" pitchFamily="50" charset="-128"/>
                    <a:ea typeface="Meiryo UI" panose="020B0604030504040204" pitchFamily="50" charset="-128"/>
                    <a:sym typeface="Arial"/>
                  </a:rPr>
                  <a:t>SSD</a:t>
                </a:r>
                <a:endParaRPr sz="1800" b="1" dirty="0">
                  <a:solidFill>
                    <a:schemeClr val="dk1"/>
                  </a:solidFill>
                  <a:latin typeface="Meiryo UI" panose="020B0604030504040204" pitchFamily="50" charset="-128"/>
                  <a:ea typeface="Meiryo UI" panose="020B0604030504040204" pitchFamily="50" charset="-128"/>
                  <a:sym typeface="Arial"/>
                </a:endParaRPr>
              </a:p>
            </p:txBody>
          </p:sp>
        </p:grpSp>
        <p:grpSp>
          <p:nvGrpSpPr>
            <p:cNvPr id="179" name="Google Shape;179;p16"/>
            <p:cNvGrpSpPr/>
            <p:nvPr/>
          </p:nvGrpSpPr>
          <p:grpSpPr>
            <a:xfrm>
              <a:off x="5871893" y="2627486"/>
              <a:ext cx="2086384" cy="3268586"/>
              <a:chOff x="4845149" y="1532691"/>
              <a:chExt cx="2086384" cy="3268586"/>
            </a:xfrm>
          </p:grpSpPr>
          <p:sp>
            <p:nvSpPr>
              <p:cNvPr id="180" name="Google Shape;180;p16"/>
              <p:cNvSpPr/>
              <p:nvPr/>
            </p:nvSpPr>
            <p:spPr>
              <a:xfrm>
                <a:off x="4845149" y="1532691"/>
                <a:ext cx="2086384" cy="3268586"/>
              </a:xfrm>
              <a:prstGeom prst="roundRect">
                <a:avLst>
                  <a:gd name="adj" fmla="val 7476"/>
                </a:avLst>
              </a:prstGeom>
              <a:solidFill>
                <a:schemeClr val="lt1"/>
              </a:solidFill>
              <a:ln w="38100" cap="flat" cmpd="sng">
                <a:solidFill>
                  <a:srgbClr val="576CC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181" name="Google Shape;181;p16"/>
              <p:cNvSpPr/>
              <p:nvPr/>
            </p:nvSpPr>
            <p:spPr>
              <a:xfrm>
                <a:off x="5241629" y="1716779"/>
                <a:ext cx="1372581" cy="398156"/>
              </a:xfrm>
              <a:prstGeom prst="roundRect">
                <a:avLst>
                  <a:gd name="adj" fmla="val 27980"/>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182" name="Google Shape;182;p16"/>
              <p:cNvSpPr txBox="1"/>
              <p:nvPr/>
            </p:nvSpPr>
            <p:spPr>
              <a:xfrm>
                <a:off x="5239100" y="1780182"/>
                <a:ext cx="1431712" cy="30680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dirty="0" smtClean="0">
                    <a:solidFill>
                      <a:schemeClr val="dk1"/>
                    </a:solidFill>
                    <a:latin typeface="Meiryo UI" panose="020B0604030504040204" pitchFamily="50" charset="-128"/>
                    <a:ea typeface="Meiryo UI" panose="020B0604030504040204" pitchFamily="50" charset="-128"/>
                    <a:sym typeface="Arial"/>
                  </a:rPr>
                  <a:t>3.5</a:t>
                </a:r>
                <a:r>
                  <a:rPr lang="ja-JP" altLang="en-US" sz="1800" b="1" dirty="0" smtClean="0">
                    <a:solidFill>
                      <a:schemeClr val="dk1"/>
                    </a:solidFill>
                    <a:latin typeface="Meiryo UI" panose="020B0604030504040204" pitchFamily="50" charset="-128"/>
                    <a:ea typeface="Meiryo UI" panose="020B0604030504040204" pitchFamily="50" charset="-128"/>
                    <a:sym typeface="Arial"/>
                  </a:rPr>
                  <a:t>インチ</a:t>
                </a:r>
                <a:r>
                  <a:rPr lang="en-US" sz="1800" b="1" dirty="0" smtClean="0">
                    <a:solidFill>
                      <a:schemeClr val="dk1"/>
                    </a:solidFill>
                    <a:latin typeface="Meiryo UI" panose="020B0604030504040204" pitchFamily="50" charset="-128"/>
                    <a:ea typeface="Meiryo UI" panose="020B0604030504040204" pitchFamily="50" charset="-128"/>
                    <a:sym typeface="Arial"/>
                  </a:rPr>
                  <a:t>HDD</a:t>
                </a:r>
                <a:endParaRPr sz="1800" b="1" dirty="0">
                  <a:solidFill>
                    <a:schemeClr val="dk1"/>
                  </a:solidFill>
                  <a:latin typeface="Meiryo UI" panose="020B0604030504040204" pitchFamily="50" charset="-128"/>
                  <a:ea typeface="Meiryo UI" panose="020B0604030504040204" pitchFamily="50" charset="-128"/>
                  <a:sym typeface="Arial"/>
                </a:endParaRPr>
              </a:p>
            </p:txBody>
          </p:sp>
        </p:grpSp>
        <p:pic>
          <p:nvPicPr>
            <p:cNvPr id="183" name="Google Shape;183;p16"/>
            <p:cNvPicPr preferRelativeResize="0"/>
            <p:nvPr/>
          </p:nvPicPr>
          <p:blipFill rotWithShape="1">
            <a:blip r:embed="rId3">
              <a:alphaModFix/>
            </a:blip>
            <a:srcRect/>
            <a:stretch/>
          </p:blipFill>
          <p:spPr>
            <a:xfrm>
              <a:off x="3847217" y="3509025"/>
              <a:ext cx="1869401" cy="1974088"/>
            </a:xfrm>
            <a:prstGeom prst="rect">
              <a:avLst/>
            </a:prstGeom>
            <a:noFill/>
            <a:ln>
              <a:noFill/>
            </a:ln>
          </p:spPr>
        </p:pic>
        <p:pic>
          <p:nvPicPr>
            <p:cNvPr id="184" name="Google Shape;184;p16"/>
            <p:cNvPicPr preferRelativeResize="0"/>
            <p:nvPr/>
          </p:nvPicPr>
          <p:blipFill rotWithShape="1">
            <a:blip r:embed="rId4">
              <a:alphaModFix/>
            </a:blip>
            <a:srcRect/>
            <a:stretch/>
          </p:blipFill>
          <p:spPr>
            <a:xfrm>
              <a:off x="6204835" y="3344435"/>
              <a:ext cx="1516700" cy="1474570"/>
            </a:xfrm>
            <a:prstGeom prst="rect">
              <a:avLst/>
            </a:prstGeom>
            <a:noFill/>
            <a:ln>
              <a:noFill/>
            </a:ln>
          </p:spPr>
        </p:pic>
        <p:pic>
          <p:nvPicPr>
            <p:cNvPr id="185" name="Google Shape;185;p16"/>
            <p:cNvPicPr preferRelativeResize="0"/>
            <p:nvPr/>
          </p:nvPicPr>
          <p:blipFill rotWithShape="1">
            <a:blip r:embed="rId5">
              <a:alphaModFix/>
            </a:blip>
            <a:srcRect/>
            <a:stretch/>
          </p:blipFill>
          <p:spPr>
            <a:xfrm>
              <a:off x="6022382" y="4693033"/>
              <a:ext cx="1356566" cy="1040417"/>
            </a:xfrm>
            <a:prstGeom prst="rect">
              <a:avLst/>
            </a:prstGeom>
            <a:noFill/>
            <a:ln>
              <a:noFill/>
            </a:ln>
          </p:spPr>
        </p:pic>
      </p:grpSp>
      <p:sp>
        <p:nvSpPr>
          <p:cNvPr id="186" name="Google Shape;186;p16"/>
          <p:cNvSpPr txBox="1"/>
          <p:nvPr/>
        </p:nvSpPr>
        <p:spPr>
          <a:xfrm>
            <a:off x="3838099" y="6031361"/>
            <a:ext cx="2190404" cy="52322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dirty="0">
                <a:solidFill>
                  <a:srgbClr val="323F4F"/>
                </a:solidFill>
                <a:latin typeface="Meiryo UI" panose="020B0604030504040204" pitchFamily="50" charset="-128"/>
                <a:ea typeface="Meiryo UI" panose="020B0604030504040204" pitchFamily="50" charset="-128"/>
              </a:rPr>
              <a:t>2.5インチSSDをネジで取り付けます</a:t>
            </a:r>
            <a:endParaRPr dirty="0">
              <a:latin typeface="Meiryo UI" panose="020B0604030504040204" pitchFamily="50" charset="-128"/>
              <a:ea typeface="Meiryo UI" panose="020B0604030504040204" pitchFamily="50" charset="-128"/>
            </a:endParaRPr>
          </a:p>
        </p:txBody>
      </p:sp>
      <p:sp>
        <p:nvSpPr>
          <p:cNvPr id="187" name="Google Shape;187;p16"/>
          <p:cNvSpPr txBox="1"/>
          <p:nvPr/>
        </p:nvSpPr>
        <p:spPr>
          <a:xfrm>
            <a:off x="6260530" y="6012547"/>
            <a:ext cx="2373094" cy="52322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dirty="0">
                <a:solidFill>
                  <a:srgbClr val="323F4F"/>
                </a:solidFill>
                <a:latin typeface="Meiryo UI" panose="020B0604030504040204" pitchFamily="50" charset="-128"/>
                <a:ea typeface="Meiryo UI" panose="020B0604030504040204" pitchFamily="50" charset="-128"/>
              </a:rPr>
              <a:t>ツールなしで3.5</a:t>
            </a:r>
            <a:r>
              <a:rPr lang="en-US" dirty="0" smtClean="0">
                <a:solidFill>
                  <a:srgbClr val="323F4F"/>
                </a:solidFill>
                <a:latin typeface="Meiryo UI" panose="020B0604030504040204" pitchFamily="50" charset="-128"/>
                <a:ea typeface="Meiryo UI" panose="020B0604030504040204" pitchFamily="50" charset="-128"/>
              </a:rPr>
              <a:t>インチドライブをインストール</a:t>
            </a:r>
            <a:r>
              <a:rPr lang="ja-JP" altLang="en-US" dirty="0" smtClean="0">
                <a:solidFill>
                  <a:srgbClr val="323F4F"/>
                </a:solidFill>
                <a:latin typeface="Meiryo UI" panose="020B0604030504040204" pitchFamily="50" charset="-128"/>
                <a:ea typeface="Meiryo UI" panose="020B0604030504040204" pitchFamily="50" charset="-128"/>
              </a:rPr>
              <a:t>します</a:t>
            </a:r>
            <a:endParaRPr dirty="0">
              <a:latin typeface="Meiryo UI" panose="020B0604030504040204" pitchFamily="50" charset="-128"/>
              <a:ea typeface="Meiryo UI" panose="020B0604030504040204" pitchFamily="50" charset="-128"/>
            </a:endParaRPr>
          </a:p>
        </p:txBody>
      </p:sp>
      <p:pic>
        <p:nvPicPr>
          <p:cNvPr id="188" name="Google Shape;188;p16"/>
          <p:cNvPicPr preferRelativeResize="0"/>
          <p:nvPr/>
        </p:nvPicPr>
        <p:blipFill rotWithShape="1">
          <a:blip r:embed="rId6">
            <a:alphaModFix/>
          </a:blip>
          <a:srcRect t="23799" r="23334"/>
          <a:stretch/>
        </p:blipFill>
        <p:spPr>
          <a:xfrm>
            <a:off x="914042" y="2300274"/>
            <a:ext cx="2644936" cy="2083296"/>
          </a:xfrm>
          <a:prstGeom prst="rect">
            <a:avLst/>
          </a:prstGeom>
          <a:noFill/>
          <a:ln>
            <a:noFill/>
          </a:ln>
        </p:spPr>
      </p:pic>
      <p:pic>
        <p:nvPicPr>
          <p:cNvPr id="189" name="Google Shape;189;p16"/>
          <p:cNvPicPr preferRelativeResize="0"/>
          <p:nvPr/>
        </p:nvPicPr>
        <p:blipFill rotWithShape="1">
          <a:blip r:embed="rId7">
            <a:alphaModFix/>
          </a:blip>
          <a:srcRect t="23846" r="22811"/>
          <a:stretch/>
        </p:blipFill>
        <p:spPr>
          <a:xfrm>
            <a:off x="8564142" y="2009929"/>
            <a:ext cx="2665142" cy="2089789"/>
          </a:xfrm>
          <a:prstGeom prst="rect">
            <a:avLst/>
          </a:prstGeom>
          <a:noFill/>
          <a:ln>
            <a:noFill/>
          </a:ln>
        </p:spPr>
      </p:pic>
      <p:sp>
        <p:nvSpPr>
          <p:cNvPr id="190" name="Google Shape;190;p16"/>
          <p:cNvSpPr/>
          <p:nvPr/>
        </p:nvSpPr>
        <p:spPr>
          <a:xfrm>
            <a:off x="1509228" y="3896020"/>
            <a:ext cx="727281" cy="951061"/>
          </a:xfrm>
          <a:prstGeom prst="downArrow">
            <a:avLst>
              <a:gd name="adj1" fmla="val 50000"/>
              <a:gd name="adj2" fmla="val 50000"/>
            </a:avLst>
          </a:prstGeom>
          <a:gradFill>
            <a:gsLst>
              <a:gs pos="0">
                <a:srgbClr val="43AEFF"/>
              </a:gs>
              <a:gs pos="16000">
                <a:srgbClr val="43AEFF"/>
              </a:gs>
              <a:gs pos="100000">
                <a:srgbClr val="75FFFF">
                  <a:alpha val="0"/>
                </a:srgbClr>
              </a:gs>
            </a:gsLst>
            <a:lin ang="16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191" name="Google Shape;191;p16"/>
          <p:cNvSpPr/>
          <p:nvPr/>
        </p:nvSpPr>
        <p:spPr>
          <a:xfrm rot="-8062024">
            <a:off x="3102501" y="4517626"/>
            <a:ext cx="727281" cy="951061"/>
          </a:xfrm>
          <a:prstGeom prst="downArrow">
            <a:avLst>
              <a:gd name="adj1" fmla="val 50000"/>
              <a:gd name="adj2" fmla="val 50000"/>
            </a:avLst>
          </a:prstGeom>
          <a:gradFill>
            <a:gsLst>
              <a:gs pos="0">
                <a:srgbClr val="43AEFF"/>
              </a:gs>
              <a:gs pos="16000">
                <a:srgbClr val="43AEFF"/>
              </a:gs>
              <a:gs pos="100000">
                <a:srgbClr val="75FFFF">
                  <a:alpha val="0"/>
                </a:srgbClr>
              </a:gs>
            </a:gsLst>
            <a:lin ang="16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192" name="Google Shape;192;p16"/>
          <p:cNvSpPr/>
          <p:nvPr/>
        </p:nvSpPr>
        <p:spPr>
          <a:xfrm rot="-5400000">
            <a:off x="8286668" y="3997861"/>
            <a:ext cx="727282" cy="951063"/>
          </a:xfrm>
          <a:prstGeom prst="downArrow">
            <a:avLst>
              <a:gd name="adj1" fmla="val 50000"/>
              <a:gd name="adj2" fmla="val 50000"/>
            </a:avLst>
          </a:prstGeom>
          <a:gradFill>
            <a:gsLst>
              <a:gs pos="0">
                <a:srgbClr val="43AEFF"/>
              </a:gs>
              <a:gs pos="16000">
                <a:srgbClr val="43AEFF"/>
              </a:gs>
              <a:gs pos="100000">
                <a:srgbClr val="75FFFF">
                  <a:alpha val="0"/>
                </a:srgbClr>
              </a:gs>
            </a:gsLst>
            <a:lin ang="16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193" name="Google Shape;193;p16"/>
          <p:cNvSpPr/>
          <p:nvPr/>
        </p:nvSpPr>
        <p:spPr>
          <a:xfrm>
            <a:off x="10443533" y="3960721"/>
            <a:ext cx="727281" cy="951061"/>
          </a:xfrm>
          <a:prstGeom prst="downArrow">
            <a:avLst>
              <a:gd name="adj1" fmla="val 50000"/>
              <a:gd name="adj2" fmla="val 50000"/>
            </a:avLst>
          </a:prstGeom>
          <a:gradFill>
            <a:gsLst>
              <a:gs pos="0">
                <a:srgbClr val="43AEFF"/>
              </a:gs>
              <a:gs pos="16000">
                <a:srgbClr val="43AEFF"/>
              </a:gs>
              <a:gs pos="100000">
                <a:srgbClr val="75FFFF">
                  <a:alpha val="0"/>
                </a:srgbClr>
              </a:gs>
            </a:gsLst>
            <a:lin ang="16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194" name="Google Shape;194;p16"/>
          <p:cNvSpPr txBox="1"/>
          <p:nvPr/>
        </p:nvSpPr>
        <p:spPr>
          <a:xfrm>
            <a:off x="9220511" y="4131640"/>
            <a:ext cx="2406340" cy="30777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dirty="0" err="1">
                <a:solidFill>
                  <a:srgbClr val="323F4F"/>
                </a:solidFill>
                <a:latin typeface="Meiryo UI" panose="020B0604030504040204" pitchFamily="50" charset="-128"/>
                <a:ea typeface="Meiryo UI" panose="020B0604030504040204" pitchFamily="50" charset="-128"/>
              </a:rPr>
              <a:t>トレイの安全のためのロックキット</a:t>
            </a:r>
            <a:endParaRPr sz="1400" dirty="0">
              <a:solidFill>
                <a:srgbClr val="323F4F"/>
              </a:solidFill>
              <a:latin typeface="Meiryo UI" panose="020B0604030504040204" pitchFamily="50" charset="-128"/>
              <a:ea typeface="Meiryo UI" panose="020B0604030504040204" pitchFamily="50" charset="-128"/>
              <a:sym typeface="Arial"/>
            </a:endParaRPr>
          </a:p>
        </p:txBody>
      </p:sp>
      <p:pic>
        <p:nvPicPr>
          <p:cNvPr id="195" name="Google Shape;195;p16"/>
          <p:cNvPicPr preferRelativeResize="0"/>
          <p:nvPr/>
        </p:nvPicPr>
        <p:blipFill rotWithShape="1">
          <a:blip r:embed="rId8">
            <a:alphaModFix/>
          </a:blip>
          <a:srcRect t="49467" r="46985"/>
          <a:stretch/>
        </p:blipFill>
        <p:spPr>
          <a:xfrm>
            <a:off x="8574597" y="4624951"/>
            <a:ext cx="2542685" cy="2098502"/>
          </a:xfrm>
          <a:prstGeom prst="rect">
            <a:avLst/>
          </a:prstGeom>
          <a:noFill/>
          <a:ln>
            <a:noFill/>
          </a:ln>
        </p:spPr>
      </p:pic>
      <p:pic>
        <p:nvPicPr>
          <p:cNvPr id="196" name="Google Shape;196;p16"/>
          <p:cNvPicPr preferRelativeResize="0"/>
          <p:nvPr/>
        </p:nvPicPr>
        <p:blipFill rotWithShape="1">
          <a:blip r:embed="rId9">
            <a:alphaModFix/>
          </a:blip>
          <a:srcRect/>
          <a:stretch/>
        </p:blipFill>
        <p:spPr>
          <a:xfrm rot="10800000">
            <a:off x="458005" y="3532259"/>
            <a:ext cx="736165" cy="513603"/>
          </a:xfrm>
          <a:prstGeom prst="rect">
            <a:avLst/>
          </a:prstGeom>
          <a:noFill/>
          <a:ln>
            <a:noFill/>
          </a:ln>
        </p:spPr>
      </p:pic>
      <p:pic>
        <p:nvPicPr>
          <p:cNvPr id="197" name="Google Shape;197;p16"/>
          <p:cNvPicPr preferRelativeResize="0"/>
          <p:nvPr/>
        </p:nvPicPr>
        <p:blipFill rotWithShape="1">
          <a:blip r:embed="rId9">
            <a:alphaModFix/>
          </a:blip>
          <a:srcRect/>
          <a:stretch/>
        </p:blipFill>
        <p:spPr>
          <a:xfrm>
            <a:off x="8957986" y="2283099"/>
            <a:ext cx="736165" cy="513603"/>
          </a:xfrm>
          <a:prstGeom prst="rect">
            <a:avLst/>
          </a:prstGeom>
          <a:noFill/>
          <a:ln>
            <a:noFill/>
          </a:ln>
        </p:spPr>
      </p:pic>
      <p:pic>
        <p:nvPicPr>
          <p:cNvPr id="198" name="Google Shape;198;p16"/>
          <p:cNvPicPr preferRelativeResize="0"/>
          <p:nvPr/>
        </p:nvPicPr>
        <p:blipFill rotWithShape="1">
          <a:blip r:embed="rId10">
            <a:alphaModFix/>
          </a:blip>
          <a:srcRect/>
          <a:stretch/>
        </p:blipFill>
        <p:spPr>
          <a:xfrm>
            <a:off x="738183" y="4738990"/>
            <a:ext cx="2943676" cy="1524031"/>
          </a:xfrm>
          <a:prstGeom prst="rect">
            <a:avLst/>
          </a:prstGeom>
          <a:noFill/>
          <a:ln>
            <a:noFill/>
          </a:ln>
        </p:spPr>
      </p:pic>
      <p:pic>
        <p:nvPicPr>
          <p:cNvPr id="199" name="Google Shape;199;p16"/>
          <p:cNvPicPr preferRelativeResize="0"/>
          <p:nvPr/>
        </p:nvPicPr>
        <p:blipFill rotWithShape="1">
          <a:blip r:embed="rId11">
            <a:alphaModFix/>
          </a:blip>
          <a:srcRect/>
          <a:stretch/>
        </p:blipFill>
        <p:spPr>
          <a:xfrm>
            <a:off x="409007" y="4804346"/>
            <a:ext cx="634401" cy="377619"/>
          </a:xfrm>
          <a:prstGeom prst="rect">
            <a:avLst/>
          </a:prstGeom>
          <a:noFill/>
          <a:ln>
            <a:noFill/>
          </a:ln>
        </p:spPr>
      </p:pic>
      <p:pic>
        <p:nvPicPr>
          <p:cNvPr id="200" name="Google Shape;200;p16"/>
          <p:cNvPicPr preferRelativeResize="0"/>
          <p:nvPr/>
        </p:nvPicPr>
        <p:blipFill rotWithShape="1">
          <a:blip r:embed="rId11">
            <a:alphaModFix/>
          </a:blip>
          <a:srcRect/>
          <a:stretch/>
        </p:blipFill>
        <p:spPr>
          <a:xfrm rot="10800000">
            <a:off x="2847950" y="5842551"/>
            <a:ext cx="634401" cy="377619"/>
          </a:xfrm>
          <a:prstGeom prst="rect">
            <a:avLst/>
          </a:prstGeom>
          <a:noFill/>
          <a:ln>
            <a:noFill/>
          </a:ln>
        </p:spPr>
      </p:pic>
      <p:sp>
        <p:nvSpPr>
          <p:cNvPr id="201" name="Google Shape;201;p16"/>
          <p:cNvSpPr txBox="1">
            <a:spLocks noGrp="1"/>
          </p:cNvSpPr>
          <p:nvPr>
            <p:ph type="title"/>
          </p:nvPr>
        </p:nvSpPr>
        <p:spPr>
          <a:xfrm>
            <a:off x="413886" y="365125"/>
            <a:ext cx="11364228"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4400"/>
              <a:buFont typeface="Arial"/>
              <a:buNone/>
            </a:pPr>
            <a:r>
              <a:rPr lang="en-US" dirty="0" smtClean="0">
                <a:latin typeface="Meiryo UI" panose="020B0604030504040204" pitchFamily="50" charset="-128"/>
                <a:ea typeface="Meiryo UI" panose="020B0604030504040204" pitchFamily="50" charset="-128"/>
                <a:cs typeface="Arial"/>
                <a:sym typeface="Arial"/>
              </a:rPr>
              <a:t>2.5</a:t>
            </a:r>
            <a:r>
              <a:rPr lang="ja-JP" altLang="en-US" dirty="0" smtClean="0">
                <a:latin typeface="Meiryo UI" panose="020B0604030504040204" pitchFamily="50" charset="-128"/>
                <a:ea typeface="Meiryo UI" panose="020B0604030504040204" pitchFamily="50" charset="-128"/>
                <a:cs typeface="Arial"/>
                <a:sym typeface="Arial"/>
              </a:rPr>
              <a:t>インチ</a:t>
            </a:r>
            <a:r>
              <a:rPr lang="en-US" dirty="0" smtClean="0">
                <a:latin typeface="Meiryo UI" panose="020B0604030504040204" pitchFamily="50" charset="-128"/>
                <a:ea typeface="Meiryo UI" panose="020B0604030504040204" pitchFamily="50" charset="-128"/>
                <a:cs typeface="Arial"/>
                <a:sym typeface="Arial"/>
              </a:rPr>
              <a:t>/3.5</a:t>
            </a:r>
            <a:r>
              <a:rPr lang="ja-JP" altLang="en-US" dirty="0" smtClean="0">
                <a:latin typeface="Meiryo UI" panose="020B0604030504040204" pitchFamily="50" charset="-128"/>
                <a:ea typeface="Meiryo UI" panose="020B0604030504040204" pitchFamily="50" charset="-128"/>
                <a:cs typeface="Arial"/>
                <a:sym typeface="Arial"/>
              </a:rPr>
              <a:t>インチ</a:t>
            </a:r>
            <a:r>
              <a:rPr lang="en-US" dirty="0" smtClean="0">
                <a:latin typeface="Meiryo UI" panose="020B0604030504040204" pitchFamily="50" charset="-128"/>
                <a:ea typeface="Meiryo UI" panose="020B0604030504040204" pitchFamily="50" charset="-128"/>
                <a:cs typeface="Arial"/>
                <a:sym typeface="Arial"/>
              </a:rPr>
              <a:t>SATA </a:t>
            </a:r>
            <a:r>
              <a:rPr lang="en-US" dirty="0" err="1" smtClean="0">
                <a:latin typeface="Meiryo UI" panose="020B0604030504040204" pitchFamily="50" charset="-128"/>
                <a:ea typeface="Meiryo UI" panose="020B0604030504040204" pitchFamily="50" charset="-128"/>
                <a:cs typeface="Arial"/>
                <a:sym typeface="Arial"/>
              </a:rPr>
              <a:t>HDD</a:t>
            </a:r>
            <a:r>
              <a:rPr lang="en-US" dirty="0" err="1">
                <a:latin typeface="Meiryo UI" panose="020B0604030504040204" pitchFamily="50" charset="-128"/>
                <a:ea typeface="Meiryo UI" panose="020B0604030504040204" pitchFamily="50" charset="-128"/>
                <a:cs typeface="Arial"/>
                <a:sym typeface="Arial"/>
              </a:rPr>
              <a:t>またはSSD</a:t>
            </a:r>
            <a:r>
              <a:rPr lang="en-US" dirty="0" err="1" smtClean="0">
                <a:latin typeface="Meiryo UI" panose="020B0604030504040204" pitchFamily="50" charset="-128"/>
                <a:ea typeface="Meiryo UI" panose="020B0604030504040204" pitchFamily="50" charset="-128"/>
                <a:cs typeface="Arial"/>
                <a:sym typeface="Arial"/>
              </a:rPr>
              <a:t>の</a:t>
            </a:r>
            <a:r>
              <a:rPr lang="en-US" dirty="0" smtClean="0">
                <a:latin typeface="Meiryo UI" panose="020B0604030504040204" pitchFamily="50" charset="-128"/>
                <a:ea typeface="Meiryo UI" panose="020B0604030504040204" pitchFamily="50" charset="-128"/>
                <a:cs typeface="Arial"/>
                <a:sym typeface="Arial"/>
              </a:rPr>
              <a:t/>
            </a:r>
            <a:br>
              <a:rPr lang="en-US" dirty="0" smtClean="0">
                <a:latin typeface="Meiryo UI" panose="020B0604030504040204" pitchFamily="50" charset="-128"/>
                <a:ea typeface="Meiryo UI" panose="020B0604030504040204" pitchFamily="50" charset="-128"/>
                <a:cs typeface="Arial"/>
                <a:sym typeface="Arial"/>
              </a:rPr>
            </a:br>
            <a:r>
              <a:rPr lang="en-US" dirty="0" err="1" smtClean="0">
                <a:latin typeface="Meiryo UI" panose="020B0604030504040204" pitchFamily="50" charset="-128"/>
                <a:ea typeface="Meiryo UI" panose="020B0604030504040204" pitchFamily="50" charset="-128"/>
                <a:cs typeface="Arial"/>
                <a:sym typeface="Arial"/>
              </a:rPr>
              <a:t>インストール</a:t>
            </a:r>
            <a:endParaRPr dirty="0"/>
          </a:p>
        </p:txBody>
      </p:sp>
    </p:spTree>
  </p:cSld>
  <p:clrMapOvr>
    <a:masterClrMapping/>
  </p:clrMapOvr>
  <p:transition spd="med">
    <p:fade thruBlk="1"/>
  </p:transition>
</p:sld>
</file>

<file path=ppt/theme/theme1.xml><?xml version="1.0" encoding="utf-8"?>
<a:theme xmlns:a="http://schemas.openxmlformats.org/drawingml/2006/main" name="自訂設計">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佈景主題">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2335</Words>
  <Application>Microsoft Office PowerPoint</Application>
  <PresentationFormat>Widescreen</PresentationFormat>
  <Paragraphs>475</Paragraphs>
  <Slides>42</Slides>
  <Notes>42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42</vt:i4>
      </vt:variant>
    </vt:vector>
  </HeadingPairs>
  <TitlesOfParts>
    <vt:vector size="50" baseType="lpstr">
      <vt:lpstr>Lato</vt:lpstr>
      <vt:lpstr>Meiryo UI</vt:lpstr>
      <vt:lpstr>Microsoft JhengHei</vt:lpstr>
      <vt:lpstr>Microsoft JhengHei</vt:lpstr>
      <vt:lpstr>Arial</vt:lpstr>
      <vt:lpstr>Calibri</vt:lpstr>
      <vt:lpstr>Corbel</vt:lpstr>
      <vt:lpstr>自訂設計</vt:lpstr>
      <vt:lpstr>PowerPoint Presentation</vt:lpstr>
      <vt:lpstr>エピデミック後に加速する企業変革 持続可能性とメンテナンスが鍵</vt:lpstr>
      <vt:lpstr>SSDの価格下落が予想され、 ストレージの性能向上は今</vt:lpstr>
      <vt:lpstr>TS-253E / TS-453E NASの主な機能</vt:lpstr>
      <vt:lpstr>Intel Celeron Jシリーズの高効率4コアプロセッサを搭載</vt:lpstr>
      <vt:lpstr>8GBオンボードメモリを内蔵 同クラスの競合製品を凌駕する性能を実現</vt:lpstr>
      <vt:lpstr>デュアル2.5GbE高速ネットワークポート</vt:lpstr>
      <vt:lpstr>TS-253E / TS-453E正面図</vt:lpstr>
      <vt:lpstr>2.5インチ/3.5インチSATA HDDまたはSSDの インストール</vt:lpstr>
      <vt:lpstr>M.2 2280 NVMe PCIe SSD(別売り)を搭載し、 より高いNASのパフォーマンスを実現</vt:lpstr>
      <vt:lpstr>M.2 NVMe SSDキャッシュにより、 低コストで性能向上が可能</vt:lpstr>
      <vt:lpstr>Qtier™ドライブの自動階層化は、ストレージ階層全体でデータを常に最適化します</vt:lpstr>
      <vt:lpstr>M.2 2280 NVMe PCIe SSDのインストール</vt:lpstr>
      <vt:lpstr>TS-253E / TS-453E背面図</vt:lpstr>
      <vt:lpstr>オプションのサポート USB JBOD＆RAIDストレージ拡張ユニット</vt:lpstr>
      <vt:lpstr>1x 2.5GbE、10GBのファイル転送パフォーマンス</vt:lpstr>
      <vt:lpstr>2x 2.5GbE、10GBのファイル転送パフォーマンス</vt:lpstr>
      <vt:lpstr>PowerPoint Presentation</vt:lpstr>
      <vt:lpstr>PowerPoint Presentation</vt:lpstr>
      <vt:lpstr>最新のQTS 5.0 NASオペレーティングシステムを搭載</vt:lpstr>
      <vt:lpstr>NAS共有フォルダに対応するWindows Search Protocol (WSP)のサポート</vt:lpstr>
      <vt:lpstr>TS-253E / TS-453EはexFATをネイティブにサポート</vt:lpstr>
      <vt:lpstr>統合されたIntel® OpenVINO™ AIエンジンによるより高速な画像識別</vt:lpstr>
      <vt:lpstr>DA Drive Analyzer ドライブ障害の予測、ダウンタイムの最小化</vt:lpstr>
      <vt:lpstr>重複排除を利用したデータのバックアップ</vt:lpstr>
      <vt:lpstr>スナップショットは、ランサムウェアの脅威と戦うのに役立ちます</vt:lpstr>
      <vt:lpstr>Virtualization Station</vt:lpstr>
      <vt:lpstr>Container Station</vt:lpstr>
      <vt:lpstr>Qsync、個人およびチーム向けの クロスデバイスファイル同期</vt:lpstr>
      <vt:lpstr>QNAPはオフィスのすべてのニーズを満たします</vt:lpstr>
      <vt:lpstr>TS-253E/TS-453EはデュアルHDMI 4K出力をサポート</vt:lpstr>
      <vt:lpstr>さまざまなA/Vニーズに対応する HybridDesk Station</vt:lpstr>
      <vt:lpstr>QVR Eliteスマート監視システム</vt:lpstr>
      <vt:lpstr>強力なIP監視カメラ管理・サポート機能を備えたQVR Elite</vt:lpstr>
      <vt:lpstr>PowerPoint Presentation</vt:lpstr>
      <vt:lpstr>ミラー出力によって同じ画像を別の画面に出力可能</vt:lpstr>
      <vt:lpstr>QNAPアプライアンス用の組み込みFirewall</vt:lpstr>
      <vt:lpstr>安心を実現する安全な通信</vt:lpstr>
      <vt:lpstr>QuFTPリモートファイルFTPアクセスサービス</vt:lpstr>
      <vt:lpstr>パフォーマンスが大幅に向上した TS-253E / TS-453E</vt:lpstr>
      <vt:lpstr>標準3年保証、オプションで最大5年保証</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modified xsi:type="dcterms:W3CDTF">2022-07-21T01:19:02Z</dcterms:modified>
</cp:coreProperties>
</file>