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4"/>
  </p:sldMasterIdLst>
  <p:notesMasterIdLst>
    <p:notesMasterId r:id="rId49"/>
  </p:notesMasterIdLst>
  <p:handoutMasterIdLst>
    <p:handoutMasterId r:id="rId50"/>
  </p:handoutMasterIdLst>
  <p:sldIdLst>
    <p:sldId id="3619" r:id="rId5"/>
    <p:sldId id="3620" r:id="rId6"/>
    <p:sldId id="3663" r:id="rId7"/>
    <p:sldId id="3668" r:id="rId8"/>
    <p:sldId id="3621" r:id="rId9"/>
    <p:sldId id="3622" r:id="rId10"/>
    <p:sldId id="3624" r:id="rId11"/>
    <p:sldId id="3665" r:id="rId12"/>
    <p:sldId id="3671" r:id="rId13"/>
    <p:sldId id="3625" r:id="rId14"/>
    <p:sldId id="3664" r:id="rId15"/>
    <p:sldId id="3626" r:id="rId16"/>
    <p:sldId id="3627" r:id="rId17"/>
    <p:sldId id="3628" r:id="rId18"/>
    <p:sldId id="3629" r:id="rId19"/>
    <p:sldId id="3630" r:id="rId20"/>
    <p:sldId id="3631" r:id="rId21"/>
    <p:sldId id="3632" r:id="rId22"/>
    <p:sldId id="3633" r:id="rId23"/>
    <p:sldId id="3634" r:id="rId24"/>
    <p:sldId id="3635" r:id="rId25"/>
    <p:sldId id="3636" r:id="rId26"/>
    <p:sldId id="3638" r:id="rId27"/>
    <p:sldId id="3639" r:id="rId28"/>
    <p:sldId id="3641" r:id="rId29"/>
    <p:sldId id="3642" r:id="rId30"/>
    <p:sldId id="3643" r:id="rId31"/>
    <p:sldId id="3644" r:id="rId32"/>
    <p:sldId id="3645" r:id="rId33"/>
    <p:sldId id="3646" r:id="rId34"/>
    <p:sldId id="3647" r:id="rId35"/>
    <p:sldId id="3648" r:id="rId36"/>
    <p:sldId id="3649" r:id="rId37"/>
    <p:sldId id="3650" r:id="rId38"/>
    <p:sldId id="3651" r:id="rId39"/>
    <p:sldId id="3652" r:id="rId40"/>
    <p:sldId id="3653" r:id="rId41"/>
    <p:sldId id="3654" r:id="rId42"/>
    <p:sldId id="3656" r:id="rId43"/>
    <p:sldId id="3657" r:id="rId44"/>
    <p:sldId id="288" r:id="rId45"/>
    <p:sldId id="3582" r:id="rId46"/>
    <p:sldId id="3670" r:id="rId47"/>
    <p:sldId id="3658" r:id="rId48"/>
  </p:sldIdLst>
  <p:sldSz cx="9144000" cy="5143500" type="screen16x9"/>
  <p:notesSz cx="6858000" cy="9144000"/>
  <p:embeddedFontLst>
    <p:embeddedFont>
      <p:font typeface="Bahnschrift Light Condensed" panose="020B0502040204020203" pitchFamily="34" charset="0"/>
      <p:regular r:id="rId51"/>
    </p:embeddedFont>
    <p:embeddedFont>
      <p:font typeface="Corbel" panose="020B0503020204020204" pitchFamily="34" charset="0"/>
      <p:regular r:id="rId52"/>
      <p:bold r:id="rId53"/>
      <p:italic r:id="rId54"/>
      <p:boldItalic r:id="rId55"/>
    </p:embeddedFont>
    <p:embeddedFont>
      <p:font typeface="Lato" panose="020F0502020204030203" pitchFamily="34" charset="0"/>
      <p:regular r:id="rId56"/>
      <p:bold r:id="rId57"/>
      <p:italic r:id="rId58"/>
      <p:boldItalic r:id="rId59"/>
    </p:embeddedFont>
    <p:embeddedFont>
      <p:font typeface="Microsoft YaHei" panose="020B0503020204020204" pitchFamily="34" charset="-122"/>
      <p:regular r:id="rId60"/>
      <p:bold r:id="rId61"/>
    </p:embeddedFont>
    <p:embeddedFont>
      <p:font typeface="Orbitron" panose="02020500000000000000" charset="0"/>
      <p:regular r:id="rId62"/>
      <p:bold r:id="rId63"/>
    </p:embeddedFont>
    <p:embeddedFont>
      <p:font typeface="微軟正黑體" panose="020B0604030504040204" pitchFamily="34" charset="-120"/>
      <p:regular r:id="rId64"/>
      <p:bold r:id="rId65"/>
    </p:embeddedFont>
  </p:embeddedFontLst>
  <p:custDataLst>
    <p:tags r:id="rId6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00FFCC"/>
    <a:srgbClr val="F6B302"/>
    <a:srgbClr val="DCB483"/>
    <a:srgbClr val="09131E"/>
    <a:srgbClr val="FFC000"/>
    <a:srgbClr val="FFFFFF"/>
    <a:srgbClr val="586697"/>
    <a:srgbClr val="00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D8011E-AD5D-48E0-AB8E-01D9619CF8A1}" v="7240" dt="2022-05-20T06:01:24.071"/>
    <p1510:client id="{A65ABB53-4A78-4C42-8578-EF0A9FC1D417}" v="8358" dt="2022-05-20T05:22:01.207"/>
  </p1510:revLst>
</p1510:revInfo>
</file>

<file path=ppt/tableStyles.xml><?xml version="1.0" encoding="utf-8"?>
<a:tblStyleLst xmlns:a="http://schemas.openxmlformats.org/drawingml/2006/main" def="{D0BF7A1E-03C8-4742-A8C7-EF760988A68B}">
  <a:tblStyle styleId="{D0BF7A1E-03C8-4742-A8C7-EF760988A6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09" autoAdjust="0"/>
    <p:restoredTop sz="83636" autoAdjust="0"/>
  </p:normalViewPr>
  <p:slideViewPr>
    <p:cSldViewPr snapToGrid="0">
      <p:cViewPr varScale="1">
        <p:scale>
          <a:sx n="131" d="100"/>
          <a:sy n="131" d="100"/>
        </p:scale>
        <p:origin x="1488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6" d="100"/>
          <a:sy n="76" d="100"/>
        </p:scale>
        <p:origin x="2216" y="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13.fntdata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tags" Target="tags/tag1.xml"/><Relationship Id="rId5" Type="http://schemas.openxmlformats.org/officeDocument/2006/relationships/slide" Target="slides/slide1.xml"/><Relationship Id="rId61" Type="http://schemas.openxmlformats.org/officeDocument/2006/relationships/font" Target="fonts/font11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1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9.fntdata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7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handoutMaster" Target="handoutMasters/handoutMaster1.xml"/><Relationship Id="rId55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0CFC1CB4-B0B2-4867-8996-6027E098CE6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B597F0C-42FF-464A-85D7-999F62CC0D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F51FCF-2364-486E-B5B1-562F2201C130}" type="datetimeFigureOut">
              <a:rPr lang="zh-TW" altLang="en-US" smtClean="0"/>
              <a:t>2023/11/6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26492B1-35B4-4E99-8531-0279A00A36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216B0B2-6ADA-4133-8D7D-C006C2D107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978116-D8C7-443B-B9AA-980D71A4011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54312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695891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780671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174020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365510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F5F86-B0F1-43BF-B309-396ECD5630CA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1245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687473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482572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049111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752247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475941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30966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e860f3358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e860f3358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7002887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78072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altLang="zh-TW" sz="11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9F696-87D7-41CF-ABE1-A514988E83B7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14385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291550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2CA0A-BF03-524A-AC11-910D3A5D10B5}" type="slidenum">
              <a:rPr kumimoji="1" lang="zh-TW" altLang="en-US" smtClean="0"/>
              <a:t>23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568502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5875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111111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710594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195765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58750" indent="0">
              <a:buNone/>
            </a:pPr>
            <a:endParaRPr lang="zh-TW" altLang="zh-TW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368990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36904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altLang="zh-TW" dirty="0">
              <a:solidFill>
                <a:schemeClr val="accent6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9141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754312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zh-CN" dirty="0"/>
          </a:p>
        </p:txBody>
      </p:sp>
    </p:spTree>
    <p:extLst>
      <p:ext uri="{BB962C8B-B14F-4D97-AF65-F5344CB8AC3E}">
        <p14:creationId xmlns:p14="http://schemas.microsoft.com/office/powerpoint/2010/main" val="34418737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34466444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0763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070675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24534473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7070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815142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901403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043C4-92AC-A149-A9E6-96871401535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100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251328031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33535190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cf1c6ddcaf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cf1c6ddcaf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04211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cf1c6ddcaf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cf1c6ddcaf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7201133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25005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45817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49343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3740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722782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altLang="zh-TW" dirty="0">
              <a:solidFill>
                <a:schemeClr val="accent6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265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gradFill>
          <a:gsLst>
            <a:gs pos="0">
              <a:schemeClr val="lt2"/>
            </a:gs>
            <a:gs pos="100000">
              <a:schemeClr val="lt1"/>
            </a:gs>
          </a:gsLst>
          <a:lin ang="5400012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06007DF-BD14-4273-8CCE-3C8F4B449F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412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bg>
      <p:bgPr>
        <a:gradFill>
          <a:gsLst>
            <a:gs pos="0">
              <a:srgbClr val="2B2929"/>
            </a:gs>
            <a:gs pos="100000">
              <a:srgbClr val="010203"/>
            </a:gs>
          </a:gsLst>
          <a:lin ang="5400700" scaled="0"/>
        </a:gra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1E15199-9DC2-4A95-9110-B7C2F8C7FB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6" name="Google Shape;46;p6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70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rgbClr val="FFFFFF"/>
                </a:solidFill>
                <a:latin typeface="+mj-ea"/>
                <a:ea typeface="+mj-e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3649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1_Title only">
    <p:bg>
      <p:bgPr>
        <a:gradFill>
          <a:gsLst>
            <a:gs pos="0">
              <a:srgbClr val="2B2929"/>
            </a:gs>
            <a:gs pos="100000">
              <a:srgbClr val="010203"/>
            </a:gs>
          </a:gsLst>
          <a:lin ang="5400700" scaled="0"/>
        </a:gra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C9843A3-77D8-4D52-875A-F52815DE57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圖片 2" hidden="1">
            <a:extLst>
              <a:ext uri="{FF2B5EF4-FFF2-40B4-BE49-F238E27FC236}">
                <a16:creationId xmlns:a16="http://schemas.microsoft.com/office/drawing/2014/main" id="{41E15199-9DC2-4A95-9110-B7C2F8C7FB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6" name="Google Shape;46;p6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70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tx1"/>
                </a:solidFill>
                <a:latin typeface="+mj-ea"/>
                <a:ea typeface="+mj-e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06237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1_Title only">
    <p:bg>
      <p:bgPr>
        <a:gradFill>
          <a:gsLst>
            <a:gs pos="0">
              <a:srgbClr val="2B2929"/>
            </a:gs>
            <a:gs pos="100000">
              <a:srgbClr val="010203"/>
            </a:gs>
          </a:gsLst>
          <a:lin ang="5400700" scaled="0"/>
        </a:gra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1E15199-9DC2-4A95-9110-B7C2F8C7FB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6" name="Google Shape;46;p6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70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tx1"/>
                </a:solidFill>
                <a:latin typeface="+mj-ea"/>
                <a:ea typeface="+mj-e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49555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A5BF54C-8E18-4DC2-B080-A2A8534A8A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3" name="Google Shape;46;p6">
            <a:extLst>
              <a:ext uri="{FF2B5EF4-FFF2-40B4-BE49-F238E27FC236}">
                <a16:creationId xmlns:a16="http://schemas.microsoft.com/office/drawing/2014/main" id="{6D1EA59D-E13F-4E67-88A0-71AF262846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70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tx1"/>
                </a:solidFill>
                <a:latin typeface="+mj-ea"/>
                <a:ea typeface="+mj-e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3477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noFill/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A102286-A6A7-42BD-AC36-1E2F57162A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Google Shape;46;p6">
            <a:extLst>
              <a:ext uri="{FF2B5EF4-FFF2-40B4-BE49-F238E27FC236}">
                <a16:creationId xmlns:a16="http://schemas.microsoft.com/office/drawing/2014/main" id="{08D8510F-7204-4087-AB3D-ABB2E496F6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5" y="2279050"/>
            <a:ext cx="770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tx1"/>
                </a:solidFill>
                <a:latin typeface="+mj-ea"/>
                <a:ea typeface="+mj-e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5514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noFill/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A102286-A6A7-42BD-AC36-1E2F57162A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81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1D7F5F1-CE68-4AC2-8146-7DF98B137D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928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rbitron"/>
              <a:buNone/>
              <a:defRPr sz="3200" b="1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9882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7" r:id="rId6"/>
    <p:sldLayoutId id="2147483696" r:id="rId7"/>
    <p:sldLayoutId id="214748369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+mj-ea"/>
          <a:ea typeface="+mj-ea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16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jpeg"/><Relationship Id="rId9" Type="http://schemas.openxmlformats.org/officeDocument/2006/relationships/image" Target="../media/image8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9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microsoft.com/office/2007/relationships/hdphoto" Target="../media/hdphoto9.wdp"/><Relationship Id="rId5" Type="http://schemas.openxmlformats.org/officeDocument/2006/relationships/image" Target="../media/image100.png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2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9.png"/><Relationship Id="rId5" Type="http://schemas.microsoft.com/office/2007/relationships/hdphoto" Target="../media/hdphoto11.wdp"/><Relationship Id="rId4" Type="http://schemas.openxmlformats.org/officeDocument/2006/relationships/image" Target="../media/image10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1.png"/><Relationship Id="rId7" Type="http://schemas.microsoft.com/office/2007/relationships/hdphoto" Target="../media/hdphoto12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17" Type="http://schemas.openxmlformats.org/officeDocument/2006/relationships/image" Target="../media/image32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1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5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5" Type="http://schemas.openxmlformats.org/officeDocument/2006/relationships/image" Target="../media/image126.png"/><Relationship Id="rId10" Type="http://schemas.openxmlformats.org/officeDocument/2006/relationships/image" Target="../media/image131.tiff"/><Relationship Id="rId4" Type="http://schemas.openxmlformats.org/officeDocument/2006/relationships/image" Target="../media/image41.png"/><Relationship Id="rId9" Type="http://schemas.openxmlformats.org/officeDocument/2006/relationships/image" Target="../media/image1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10" Type="http://schemas.microsoft.com/office/2007/relationships/hdphoto" Target="../media/hdphoto14.wdp"/><Relationship Id="rId4" Type="http://schemas.openxmlformats.org/officeDocument/2006/relationships/image" Target="../media/image142.png"/><Relationship Id="rId9" Type="http://schemas.openxmlformats.org/officeDocument/2006/relationships/image" Target="../media/image14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8.png"/><Relationship Id="rId7" Type="http://schemas.openxmlformats.org/officeDocument/2006/relationships/image" Target="../media/image152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11" Type="http://schemas.openxmlformats.org/officeDocument/2006/relationships/image" Target="../media/image156.svg"/><Relationship Id="rId5" Type="http://schemas.openxmlformats.org/officeDocument/2006/relationships/image" Target="../media/image150.png"/><Relationship Id="rId10" Type="http://schemas.openxmlformats.org/officeDocument/2006/relationships/image" Target="../media/image155.svg"/><Relationship Id="rId4" Type="http://schemas.openxmlformats.org/officeDocument/2006/relationships/image" Target="../media/image149.png"/><Relationship Id="rId9" Type="http://schemas.openxmlformats.org/officeDocument/2006/relationships/image" Target="../media/image1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163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Relationship Id="rId9" Type="http://schemas.openxmlformats.org/officeDocument/2006/relationships/image" Target="../media/image85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77.png"/><Relationship Id="rId3" Type="http://schemas.openxmlformats.org/officeDocument/2006/relationships/image" Target="../media/image167.jpeg"/><Relationship Id="rId7" Type="http://schemas.openxmlformats.org/officeDocument/2006/relationships/image" Target="../media/image171.png"/><Relationship Id="rId12" Type="http://schemas.openxmlformats.org/officeDocument/2006/relationships/image" Target="../media/image176.png"/><Relationship Id="rId2" Type="http://schemas.openxmlformats.org/officeDocument/2006/relationships/notesSlide" Target="../notesSlides/notesSlide32.xml"/><Relationship Id="rId16" Type="http://schemas.openxmlformats.org/officeDocument/2006/relationships/hyperlink" Target="https://www.qnap.com/en/compatibility-qvr-pro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11" Type="http://schemas.openxmlformats.org/officeDocument/2006/relationships/image" Target="../media/image175.png"/><Relationship Id="rId5" Type="http://schemas.openxmlformats.org/officeDocument/2006/relationships/image" Target="../media/image169.png"/><Relationship Id="rId15" Type="http://schemas.openxmlformats.org/officeDocument/2006/relationships/image" Target="../media/image179.png"/><Relationship Id="rId10" Type="http://schemas.openxmlformats.org/officeDocument/2006/relationships/image" Target="../media/image174.png"/><Relationship Id="rId4" Type="http://schemas.openxmlformats.org/officeDocument/2006/relationships/image" Target="../media/image168.png"/><Relationship Id="rId9" Type="http://schemas.openxmlformats.org/officeDocument/2006/relationships/image" Target="../media/image173.png"/><Relationship Id="rId14" Type="http://schemas.openxmlformats.org/officeDocument/2006/relationships/image" Target="../media/image1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image" Target="../media/image184.png"/><Relationship Id="rId7" Type="http://schemas.openxmlformats.org/officeDocument/2006/relationships/image" Target="../media/image18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11" Type="http://schemas.openxmlformats.org/officeDocument/2006/relationships/image" Target="../media/image192.jpeg"/><Relationship Id="rId5" Type="http://schemas.openxmlformats.org/officeDocument/2006/relationships/image" Target="../media/image186.png"/><Relationship Id="rId10" Type="http://schemas.openxmlformats.org/officeDocument/2006/relationships/image" Target="../media/image191.png"/><Relationship Id="rId4" Type="http://schemas.openxmlformats.org/officeDocument/2006/relationships/image" Target="../media/image185.png"/><Relationship Id="rId9" Type="http://schemas.openxmlformats.org/officeDocument/2006/relationships/image" Target="../media/image19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svg"/><Relationship Id="rId3" Type="http://schemas.openxmlformats.org/officeDocument/2006/relationships/image" Target="../media/image193.png"/><Relationship Id="rId7" Type="http://schemas.openxmlformats.org/officeDocument/2006/relationships/image" Target="../media/image19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10" Type="http://schemas.openxmlformats.org/officeDocument/2006/relationships/image" Target="../media/image199.svg"/><Relationship Id="rId4" Type="http://schemas.microsoft.com/office/2007/relationships/hdphoto" Target="../media/hdphoto15.wdp"/><Relationship Id="rId9" Type="http://schemas.openxmlformats.org/officeDocument/2006/relationships/image" Target="../media/image19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3" Type="http://schemas.openxmlformats.org/officeDocument/2006/relationships/image" Target="../media/image200.png"/><Relationship Id="rId7" Type="http://schemas.microsoft.com/office/2007/relationships/hdphoto" Target="../media/hdphoto17.wdp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png"/><Relationship Id="rId5" Type="http://schemas.microsoft.com/office/2007/relationships/hdphoto" Target="../media/hdphoto16.wdp"/><Relationship Id="rId10" Type="http://schemas.openxmlformats.org/officeDocument/2006/relationships/image" Target="../media/image204.png"/><Relationship Id="rId4" Type="http://schemas.openxmlformats.org/officeDocument/2006/relationships/image" Target="../media/image201.png"/><Relationship Id="rId9" Type="http://schemas.microsoft.com/office/2007/relationships/hdphoto" Target="../media/hdphoto18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215.svg"/><Relationship Id="rId3" Type="http://schemas.openxmlformats.org/officeDocument/2006/relationships/image" Target="../media/image205.png"/><Relationship Id="rId7" Type="http://schemas.openxmlformats.org/officeDocument/2006/relationships/image" Target="../media/image209.svg"/><Relationship Id="rId12" Type="http://schemas.openxmlformats.org/officeDocument/2006/relationships/image" Target="../media/image21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png"/><Relationship Id="rId11" Type="http://schemas.openxmlformats.org/officeDocument/2006/relationships/image" Target="../media/image213.svg"/><Relationship Id="rId5" Type="http://schemas.openxmlformats.org/officeDocument/2006/relationships/image" Target="../media/image207.svg"/><Relationship Id="rId10" Type="http://schemas.openxmlformats.org/officeDocument/2006/relationships/image" Target="../media/image212.png"/><Relationship Id="rId4" Type="http://schemas.openxmlformats.org/officeDocument/2006/relationships/image" Target="../media/image206.png"/><Relationship Id="rId9" Type="http://schemas.openxmlformats.org/officeDocument/2006/relationships/image" Target="../media/image211.svg"/><Relationship Id="rId14" Type="http://schemas.openxmlformats.org/officeDocument/2006/relationships/image" Target="../media/image21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svg"/><Relationship Id="rId3" Type="http://schemas.openxmlformats.org/officeDocument/2006/relationships/image" Target="../media/image41.png"/><Relationship Id="rId7" Type="http://schemas.openxmlformats.org/officeDocument/2006/relationships/image" Target="../media/image22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9.svg"/><Relationship Id="rId5" Type="http://schemas.openxmlformats.org/officeDocument/2006/relationships/image" Target="../media/image218.png"/><Relationship Id="rId10" Type="http://schemas.openxmlformats.org/officeDocument/2006/relationships/image" Target="../media/image223.svg"/><Relationship Id="rId4" Type="http://schemas.openxmlformats.org/officeDocument/2006/relationships/image" Target="../media/image217.png"/><Relationship Id="rId9" Type="http://schemas.openxmlformats.org/officeDocument/2006/relationships/image" Target="../media/image222.png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2.svg"/><Relationship Id="rId18" Type="http://schemas.openxmlformats.org/officeDocument/2006/relationships/image" Target="../media/image237.png"/><Relationship Id="rId26" Type="http://schemas.openxmlformats.org/officeDocument/2006/relationships/image" Target="../media/image244.png"/><Relationship Id="rId21" Type="http://schemas.openxmlformats.org/officeDocument/2006/relationships/image" Target="../media/image240.tiff"/><Relationship Id="rId34" Type="http://schemas.openxmlformats.org/officeDocument/2006/relationships/image" Target="../media/image252.svg"/><Relationship Id="rId7" Type="http://schemas.openxmlformats.org/officeDocument/2006/relationships/image" Target="../media/image228.png"/><Relationship Id="rId12" Type="http://schemas.openxmlformats.org/officeDocument/2006/relationships/image" Target="../media/image231.png"/><Relationship Id="rId17" Type="http://schemas.openxmlformats.org/officeDocument/2006/relationships/image" Target="../media/image236.png"/><Relationship Id="rId25" Type="http://schemas.openxmlformats.org/officeDocument/2006/relationships/image" Target="../media/image243.png"/><Relationship Id="rId33" Type="http://schemas.openxmlformats.org/officeDocument/2006/relationships/image" Target="../media/image251.png"/><Relationship Id="rId38" Type="http://schemas.openxmlformats.org/officeDocument/2006/relationships/image" Target="../media/image256.sv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235.png"/><Relationship Id="rId20" Type="http://schemas.openxmlformats.org/officeDocument/2006/relationships/image" Target="../media/image239.tiff"/><Relationship Id="rId29" Type="http://schemas.openxmlformats.org/officeDocument/2006/relationships/image" Target="../media/image24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7.svg"/><Relationship Id="rId11" Type="http://schemas.microsoft.com/office/2007/relationships/hdphoto" Target="../media/hdphoto20.wdp"/><Relationship Id="rId24" Type="http://schemas.openxmlformats.org/officeDocument/2006/relationships/image" Target="../media/image242.tiff"/><Relationship Id="rId32" Type="http://schemas.openxmlformats.org/officeDocument/2006/relationships/image" Target="../media/image250.tiff"/><Relationship Id="rId37" Type="http://schemas.openxmlformats.org/officeDocument/2006/relationships/image" Target="../media/image255.png"/><Relationship Id="rId5" Type="http://schemas.openxmlformats.org/officeDocument/2006/relationships/image" Target="../media/image226.png"/><Relationship Id="rId15" Type="http://schemas.openxmlformats.org/officeDocument/2006/relationships/image" Target="../media/image234.png"/><Relationship Id="rId23" Type="http://schemas.microsoft.com/office/2007/relationships/hdphoto" Target="../media/hdphoto21.wdp"/><Relationship Id="rId28" Type="http://schemas.openxmlformats.org/officeDocument/2006/relationships/image" Target="../media/image246.tiff"/><Relationship Id="rId36" Type="http://schemas.openxmlformats.org/officeDocument/2006/relationships/image" Target="../media/image254.svg"/><Relationship Id="rId10" Type="http://schemas.openxmlformats.org/officeDocument/2006/relationships/image" Target="../media/image230.png"/><Relationship Id="rId19" Type="http://schemas.openxmlformats.org/officeDocument/2006/relationships/image" Target="../media/image238.png"/><Relationship Id="rId31" Type="http://schemas.openxmlformats.org/officeDocument/2006/relationships/image" Target="../media/image249.png"/><Relationship Id="rId4" Type="http://schemas.openxmlformats.org/officeDocument/2006/relationships/image" Target="../media/image225.svg"/><Relationship Id="rId9" Type="http://schemas.microsoft.com/office/2007/relationships/hdphoto" Target="../media/hdphoto19.wdp"/><Relationship Id="rId14" Type="http://schemas.openxmlformats.org/officeDocument/2006/relationships/image" Target="../media/image233.png"/><Relationship Id="rId22" Type="http://schemas.openxmlformats.org/officeDocument/2006/relationships/image" Target="../media/image241.png"/><Relationship Id="rId27" Type="http://schemas.openxmlformats.org/officeDocument/2006/relationships/image" Target="../media/image245.png"/><Relationship Id="rId30" Type="http://schemas.openxmlformats.org/officeDocument/2006/relationships/image" Target="../media/image248.png"/><Relationship Id="rId35" Type="http://schemas.openxmlformats.org/officeDocument/2006/relationships/image" Target="../media/image253.png"/><Relationship Id="rId8" Type="http://schemas.openxmlformats.org/officeDocument/2006/relationships/image" Target="../media/image229.png"/><Relationship Id="rId3" Type="http://schemas.openxmlformats.org/officeDocument/2006/relationships/image" Target="../media/image2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microsoft.com/office/2007/relationships/hdphoto" Target="../media/hdphoto3.wdp"/><Relationship Id="rId26" Type="http://schemas.microsoft.com/office/2007/relationships/hdphoto" Target="../media/hdphoto6.wdp"/><Relationship Id="rId3" Type="http://schemas.openxmlformats.org/officeDocument/2006/relationships/image" Target="../media/image39.jpeg"/><Relationship Id="rId21" Type="http://schemas.openxmlformats.org/officeDocument/2006/relationships/image" Target="../media/image54.pn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17" Type="http://schemas.openxmlformats.org/officeDocument/2006/relationships/image" Target="../media/image52.png"/><Relationship Id="rId25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6" Type="http://schemas.microsoft.com/office/2007/relationships/hdphoto" Target="../media/hdphoto2.wdp"/><Relationship Id="rId20" Type="http://schemas.microsoft.com/office/2007/relationships/hdphoto" Target="../media/hdphoto4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24" Type="http://schemas.openxmlformats.org/officeDocument/2006/relationships/image" Target="../media/image56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5.png"/><Relationship Id="rId10" Type="http://schemas.openxmlformats.org/officeDocument/2006/relationships/image" Target="../media/image46.png"/><Relationship Id="rId19" Type="http://schemas.openxmlformats.org/officeDocument/2006/relationships/image" Target="../media/image53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Relationship Id="rId14" Type="http://schemas.openxmlformats.org/officeDocument/2006/relationships/image" Target="../media/image50.svg"/><Relationship Id="rId22" Type="http://schemas.microsoft.com/office/2007/relationships/hdphoto" Target="../media/hdphoto5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260.svg"/><Relationship Id="rId3" Type="http://schemas.openxmlformats.org/officeDocument/2006/relationships/image" Target="../media/image41.png"/><Relationship Id="rId7" Type="http://schemas.openxmlformats.org/officeDocument/2006/relationships/image" Target="../media/image45.svg"/><Relationship Id="rId12" Type="http://schemas.openxmlformats.org/officeDocument/2006/relationships/image" Target="../media/image50.svg"/><Relationship Id="rId17" Type="http://schemas.openxmlformats.org/officeDocument/2006/relationships/image" Target="../media/image259.pn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25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svg"/><Relationship Id="rId15" Type="http://schemas.openxmlformats.org/officeDocument/2006/relationships/image" Target="../media/image257.png"/><Relationship Id="rId10" Type="http://schemas.openxmlformats.org/officeDocument/2006/relationships/image" Target="../media/image48.png"/><Relationship Id="rId19" Type="http://schemas.openxmlformats.org/officeDocument/2006/relationships/image" Target="../media/image261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Relationship Id="rId14" Type="http://schemas.microsoft.com/office/2007/relationships/hdphoto" Target="../media/hdphoto2.wdp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62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3.wdp"/><Relationship Id="rId5" Type="http://schemas.openxmlformats.org/officeDocument/2006/relationships/image" Target="../media/image263.png"/><Relationship Id="rId4" Type="http://schemas.microsoft.com/office/2007/relationships/hdphoto" Target="../media/hdphoto22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268.svg"/><Relationship Id="rId26" Type="http://schemas.openxmlformats.org/officeDocument/2006/relationships/image" Target="../media/image275.png"/><Relationship Id="rId3" Type="http://schemas.openxmlformats.org/officeDocument/2006/relationships/image" Target="../media/image41.png"/><Relationship Id="rId21" Type="http://schemas.openxmlformats.org/officeDocument/2006/relationships/image" Target="../media/image271.png"/><Relationship Id="rId7" Type="http://schemas.openxmlformats.org/officeDocument/2006/relationships/image" Target="../media/image45.svg"/><Relationship Id="rId12" Type="http://schemas.openxmlformats.org/officeDocument/2006/relationships/image" Target="../media/image50.svg"/><Relationship Id="rId17" Type="http://schemas.openxmlformats.org/officeDocument/2006/relationships/image" Target="../media/image267.png"/><Relationship Id="rId25" Type="http://schemas.openxmlformats.org/officeDocument/2006/relationships/image" Target="../media/image274.sv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266.svg"/><Relationship Id="rId20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273.png"/><Relationship Id="rId5" Type="http://schemas.openxmlformats.org/officeDocument/2006/relationships/image" Target="../media/image43.svg"/><Relationship Id="rId15" Type="http://schemas.openxmlformats.org/officeDocument/2006/relationships/image" Target="../media/image265.png"/><Relationship Id="rId23" Type="http://schemas.microsoft.com/office/2007/relationships/hdphoto" Target="../media/hdphoto24.wdp"/><Relationship Id="rId10" Type="http://schemas.openxmlformats.org/officeDocument/2006/relationships/image" Target="../media/image48.png"/><Relationship Id="rId19" Type="http://schemas.openxmlformats.org/officeDocument/2006/relationships/image" Target="../media/image269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Relationship Id="rId14" Type="http://schemas.microsoft.com/office/2007/relationships/hdphoto" Target="../media/hdphoto2.wdp"/><Relationship Id="rId22" Type="http://schemas.openxmlformats.org/officeDocument/2006/relationships/image" Target="../media/image272.png"/><Relationship Id="rId27" Type="http://schemas.openxmlformats.org/officeDocument/2006/relationships/image" Target="../media/image27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7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>
            <a:extLst>
              <a:ext uri="{FF2B5EF4-FFF2-40B4-BE49-F238E27FC236}">
                <a16:creationId xmlns:a16="http://schemas.microsoft.com/office/drawing/2014/main" id="{BAA34C71-E01A-4111-A046-8F4365F7F195}"/>
              </a:ext>
            </a:extLst>
          </p:cNvPr>
          <p:cNvSpPr/>
          <p:nvPr/>
        </p:nvSpPr>
        <p:spPr>
          <a:xfrm rot="16200000">
            <a:off x="7938453" y="3307920"/>
            <a:ext cx="45719" cy="1638300"/>
          </a:xfrm>
          <a:prstGeom prst="rect">
            <a:avLst/>
          </a:prstGeom>
          <a:gradFill>
            <a:gsLst>
              <a:gs pos="0">
                <a:srgbClr val="33CCFF"/>
              </a:gs>
              <a:gs pos="100000">
                <a:srgbClr val="FF3300"/>
              </a:gs>
            </a:gsLst>
            <a:lin ang="54007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文字方塊 1" hidden="1">
            <a:extLst>
              <a:ext uri="{FF2B5EF4-FFF2-40B4-BE49-F238E27FC236}">
                <a16:creationId xmlns:a16="http://schemas.microsoft.com/office/drawing/2014/main" id="{6130762F-8DBA-4EB6-AF74-058516F23530}"/>
              </a:ext>
            </a:extLst>
          </p:cNvPr>
          <p:cNvSpPr txBox="1"/>
          <p:nvPr/>
        </p:nvSpPr>
        <p:spPr>
          <a:xfrm>
            <a:off x="5913121" y="3667350"/>
            <a:ext cx="2140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機箱深度小</a:t>
            </a:r>
            <a:r>
              <a:rPr lang="zh-TW" altLang="en-US" sz="2000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於</a:t>
            </a:r>
            <a:r>
              <a:rPr lang="en-US" altLang="zh-TW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30cm/12" </a:t>
            </a:r>
            <a:endParaRPr lang="zh-TW" altLang="en-US" sz="2000" dirty="0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3" name="群組 2" hidden="1">
            <a:extLst>
              <a:ext uri="{FF2B5EF4-FFF2-40B4-BE49-F238E27FC236}">
                <a16:creationId xmlns:a16="http://schemas.microsoft.com/office/drawing/2014/main" id="{D659D700-BDB8-44B4-8897-E40610FF38E6}"/>
              </a:ext>
            </a:extLst>
          </p:cNvPr>
          <p:cNvGrpSpPr/>
          <p:nvPr/>
        </p:nvGrpSpPr>
        <p:grpSpPr>
          <a:xfrm>
            <a:off x="778933" y="137812"/>
            <a:ext cx="8317125" cy="4907504"/>
            <a:chOff x="778933" y="137812"/>
            <a:chExt cx="8317125" cy="490750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7FC68E38-D0A1-478D-B740-F5FEF1B7746F}"/>
                </a:ext>
              </a:extLst>
            </p:cNvPr>
            <p:cNvSpPr/>
            <p:nvPr/>
          </p:nvSpPr>
          <p:spPr>
            <a:xfrm>
              <a:off x="778933" y="2465493"/>
              <a:ext cx="4971627" cy="248581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TS-i410X</a:t>
              </a:r>
            </a:p>
            <a:p>
              <a:pPr algn="ctr"/>
              <a:r>
                <a:rPr lang="en-US" altLang="zh-TW" dirty="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10GbE</a:t>
              </a:r>
              <a:r>
                <a:rPr lang="zh-TW" altLang="en-US" dirty="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工業級寬溫寬壓</a:t>
              </a:r>
              <a:r>
                <a:rPr lang="en-US" altLang="zh-TW" dirty="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SSD NAS</a:t>
              </a:r>
            </a:p>
            <a:p>
              <a:pPr algn="ctr"/>
              <a:r>
                <a:rPr lang="zh-TW" altLang="en-US" dirty="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搭載</a:t>
              </a:r>
              <a:r>
                <a:rPr lang="en-US" altLang="zh-TW" dirty="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4</a:t>
              </a:r>
              <a:r>
                <a:rPr lang="zh-TW" altLang="en-US" dirty="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核心</a:t>
              </a:r>
              <a:r>
                <a:rPr lang="en-US" altLang="zh-TW" dirty="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Intel Atom® X</a:t>
              </a:r>
              <a:r>
                <a:rPr lang="zh-TW" altLang="en-US" dirty="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系列處理器，支援</a:t>
              </a:r>
              <a:r>
                <a:rPr lang="en-US" altLang="zh-TW" dirty="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4 x 2.5-inch SATA SSD</a:t>
              </a:r>
              <a:r>
                <a:rPr lang="zh-TW" altLang="en-US" dirty="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，</a:t>
              </a:r>
              <a:r>
                <a:rPr lang="en-US" altLang="zh-TW" dirty="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2 x 10GbE, 1 x HDMI</a:t>
              </a:r>
              <a:r>
                <a:rPr lang="zh-TW" altLang="en-US" dirty="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。高速頻寬堅實抗震，戶外等車載相關應用架設無礙</a:t>
              </a: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FCFF9FA2-F3BB-4D08-B3E0-117B4EF93428}"/>
                </a:ext>
              </a:extLst>
            </p:cNvPr>
            <p:cNvSpPr/>
            <p:nvPr/>
          </p:nvSpPr>
          <p:spPr>
            <a:xfrm>
              <a:off x="4443307" y="1009227"/>
              <a:ext cx="1144693" cy="112437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CFA935FA-8689-499C-9C2A-6192BCCC7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25797" y="1081557"/>
              <a:ext cx="979711" cy="979711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0B1EB3C-958F-4261-9C2D-D5B7664AA666}"/>
                </a:ext>
              </a:extLst>
            </p:cNvPr>
            <p:cNvSpPr/>
            <p:nvPr/>
          </p:nvSpPr>
          <p:spPr>
            <a:xfrm>
              <a:off x="4596310" y="1442720"/>
              <a:ext cx="838683" cy="37930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10GbE</a:t>
              </a:r>
              <a:endParaRPr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1026" name="Picture 2" descr="凌動- 维基百科，自由的百科全书">
              <a:extLst>
                <a:ext uri="{FF2B5EF4-FFF2-40B4-BE49-F238E27FC236}">
                  <a16:creationId xmlns:a16="http://schemas.microsoft.com/office/drawing/2014/main" id="{80C55584-1456-463C-A523-F8AB3D3BC1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2798" y="1009227"/>
              <a:ext cx="1144693" cy="1144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88831B8E-08ED-42E2-88E2-DC135BADF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86450" y="2453628"/>
              <a:ext cx="3088217" cy="1453810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1286222A-9958-4443-A281-C04A042BC74D}"/>
                </a:ext>
              </a:extLst>
            </p:cNvPr>
            <p:cNvSpPr/>
            <p:nvPr/>
          </p:nvSpPr>
          <p:spPr>
            <a:xfrm>
              <a:off x="2932398" y="1009225"/>
              <a:ext cx="1144693" cy="112437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F36EF9C5-A3CC-460A-8D60-EC57EDAF0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6593" y="1182550"/>
              <a:ext cx="777722" cy="777722"/>
            </a:xfrm>
            <a:prstGeom prst="rect">
              <a:avLst/>
            </a:prstGeom>
          </p:spPr>
        </p:pic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F2BF8B8D-4768-4823-BC21-EC3C7D88D8EC}"/>
                </a:ext>
              </a:extLst>
            </p:cNvPr>
            <p:cNvSpPr/>
            <p:nvPr/>
          </p:nvSpPr>
          <p:spPr>
            <a:xfrm>
              <a:off x="2929391" y="1228361"/>
              <a:ext cx="1144693" cy="7319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Wide Temp</a:t>
              </a:r>
            </a:p>
            <a:p>
              <a:pPr algn="ctr"/>
              <a:r>
                <a:rPr lang="en-US" altLang="zh-TW" dirty="0">
                  <a:solidFill>
                    <a:srgbClr val="FF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(</a:t>
              </a:r>
              <a:r>
                <a:rPr lang="en-US" altLang="zh-TW" sz="1400" dirty="0">
                  <a:solidFill>
                    <a:srgbClr val="FF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-40°C ~ 65°C )</a:t>
              </a:r>
              <a:endParaRPr lang="zh-TW" altLang="en-US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1030" name="Picture 6" descr="TOUGHBOOK 55 Certifications">
              <a:extLst>
                <a:ext uri="{FF2B5EF4-FFF2-40B4-BE49-F238E27FC236}">
                  <a16:creationId xmlns:a16="http://schemas.microsoft.com/office/drawing/2014/main" id="{623F5983-D50D-4D6C-A2BD-4FD018ED3D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583" y="1000123"/>
              <a:ext cx="1895475" cy="1133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73A521D8-46C0-4778-93F2-19352B047779}"/>
                </a:ext>
              </a:extLst>
            </p:cNvPr>
            <p:cNvSpPr/>
            <p:nvPr/>
          </p:nvSpPr>
          <p:spPr>
            <a:xfrm>
              <a:off x="1388309" y="1000123"/>
              <a:ext cx="1144693" cy="112437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E82A1BF3-3973-4EAE-AF6B-45F5B3E375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3321" y="1158235"/>
              <a:ext cx="795431" cy="795431"/>
            </a:xfrm>
            <a:prstGeom prst="rect">
              <a:avLst/>
            </a:prstGeom>
          </p:spPr>
        </p:pic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018ABDBE-E2A4-4A6E-9DA1-ADD48F88D5AE}"/>
                </a:ext>
              </a:extLst>
            </p:cNvPr>
            <p:cNvSpPr/>
            <p:nvPr/>
          </p:nvSpPr>
          <p:spPr>
            <a:xfrm>
              <a:off x="1378689" y="702250"/>
              <a:ext cx="1144693" cy="37930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2.5-inch SATA SSD</a:t>
              </a:r>
              <a:endParaRPr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1F321494-E222-445C-81F0-826121ED6FBC}"/>
                </a:ext>
              </a:extLst>
            </p:cNvPr>
            <p:cNvSpPr/>
            <p:nvPr/>
          </p:nvSpPr>
          <p:spPr>
            <a:xfrm>
              <a:off x="3074670" y="137812"/>
              <a:ext cx="2675890" cy="749551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產品圖</a:t>
              </a:r>
              <a:endParaRPr lang="en-US" altLang="zh-TW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238F8904-40DA-4186-82C3-567BB79E85D5}"/>
                </a:ext>
              </a:extLst>
            </p:cNvPr>
            <p:cNvSpPr/>
            <p:nvPr/>
          </p:nvSpPr>
          <p:spPr>
            <a:xfrm>
              <a:off x="7336473" y="3920943"/>
              <a:ext cx="1144693" cy="112437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67C3666D-C3E2-4F85-BEF3-0823D5559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8714" y="4019601"/>
              <a:ext cx="936353" cy="936353"/>
            </a:xfrm>
            <a:prstGeom prst="rect">
              <a:avLst/>
            </a:prstGeom>
          </p:spPr>
        </p:pic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350B94F4-6231-4F6E-A7CE-A24F567EA8B6}"/>
                </a:ext>
              </a:extLst>
            </p:cNvPr>
            <p:cNvSpPr/>
            <p:nvPr/>
          </p:nvSpPr>
          <p:spPr>
            <a:xfrm>
              <a:off x="7324543" y="4293475"/>
              <a:ext cx="1144693" cy="37930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err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Fanless</a:t>
              </a:r>
              <a:endParaRPr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9" name="文字方塊 8">
            <a:extLst>
              <a:ext uri="{FF2B5EF4-FFF2-40B4-BE49-F238E27FC236}">
                <a16:creationId xmlns:a16="http://schemas.microsoft.com/office/drawing/2014/main" id="{A9863520-4F43-499C-9647-E84DE6125770}"/>
              </a:ext>
            </a:extLst>
          </p:cNvPr>
          <p:cNvSpPr txBox="1"/>
          <p:nvPr/>
        </p:nvSpPr>
        <p:spPr>
          <a:xfrm>
            <a:off x="252246" y="3200786"/>
            <a:ext cx="4421354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搭載 </a:t>
            </a:r>
            <a:r>
              <a:rPr lang="en-US" altLang="zh-TW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</a:t>
            </a:r>
            <a:r>
              <a:rPr lang="zh-TW" altLang="en-US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核心</a:t>
            </a:r>
            <a:r>
              <a:rPr lang="en-US" altLang="zh-TW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Intel Atom® </a:t>
            </a:r>
            <a:r>
              <a:rPr lang="en-US" altLang="zh-TW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x6425E</a:t>
            </a:r>
            <a:r>
              <a:rPr lang="zh-TW" altLang="en-US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 </a:t>
            </a:r>
            <a:r>
              <a:rPr lang="zh-TW" altLang="en-US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處理器</a:t>
            </a:r>
          </a:p>
          <a:p>
            <a:pPr>
              <a:lnSpc>
                <a:spcPct val="110000"/>
              </a:lnSpc>
            </a:pPr>
            <a:r>
              <a:rPr lang="zh-TW" altLang="en-US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 </a:t>
            </a:r>
            <a:r>
              <a:rPr lang="en-US" altLang="zh-TW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 x 2.5</a:t>
            </a:r>
            <a:r>
              <a:rPr lang="zh-TW" altLang="en-US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吋</a:t>
            </a:r>
            <a:r>
              <a:rPr lang="en-US" altLang="zh-TW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SATA SSD</a:t>
            </a:r>
            <a:r>
              <a:rPr lang="zh-TW" altLang="en-US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</a:t>
            </a:r>
            <a:r>
              <a:rPr lang="en-US" altLang="zh-TW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 x 10 GbE</a:t>
            </a:r>
            <a:r>
              <a:rPr lang="zh-TW" altLang="en-US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</a:t>
            </a:r>
            <a:r>
              <a:rPr lang="en-US" altLang="zh-TW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1 x HDMI</a:t>
            </a:r>
          </a:p>
          <a:p>
            <a:pPr>
              <a:lnSpc>
                <a:spcPct val="110000"/>
              </a:lnSpc>
            </a:pPr>
            <a:r>
              <a:rPr lang="zh-TW" altLang="en-US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高速頻寬堅實抗震，戶外車載相關應用架設無礙</a:t>
            </a:r>
          </a:p>
          <a:p>
            <a:pPr>
              <a:lnSpc>
                <a:spcPct val="110000"/>
              </a:lnSpc>
            </a:pPr>
            <a:endParaRPr lang="zh-TW" altLang="en-US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B56CC89-1FE3-45D4-B5DF-F5289B13542D}"/>
              </a:ext>
            </a:extLst>
          </p:cNvPr>
          <p:cNvSpPr/>
          <p:nvPr/>
        </p:nvSpPr>
        <p:spPr>
          <a:xfrm>
            <a:off x="361950" y="2762250"/>
            <a:ext cx="3143250" cy="3619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06D90722-33E8-4EF5-B0F0-D12AA272EA41}"/>
              </a:ext>
            </a:extLst>
          </p:cNvPr>
          <p:cNvSpPr txBox="1"/>
          <p:nvPr/>
        </p:nvSpPr>
        <p:spPr>
          <a:xfrm>
            <a:off x="220223" y="2712392"/>
            <a:ext cx="34808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 b="1" spc="300" dirty="0">
                <a:solidFill>
                  <a:srgbClr val="B27B54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10GbE</a:t>
            </a:r>
            <a:r>
              <a:rPr lang="zh-TW" altLang="en-US" sz="1200" b="1" spc="300" dirty="0">
                <a:solidFill>
                  <a:srgbClr val="B27B54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工業級寬溫寬壓</a:t>
            </a:r>
            <a:endParaRPr lang="en-US" altLang="zh-TW" sz="1200" b="1" spc="300" dirty="0">
              <a:solidFill>
                <a:srgbClr val="B27B54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lang="en-US" altLang="zh-TW" sz="1200" b="1" spc="300" dirty="0">
                <a:solidFill>
                  <a:srgbClr val="B27B54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SATA</a:t>
            </a:r>
            <a:r>
              <a:rPr lang="zh-TW" altLang="en-US" sz="1200" b="1" spc="300" dirty="0">
                <a:solidFill>
                  <a:srgbClr val="B27B54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200" b="1" spc="300" dirty="0">
                <a:solidFill>
                  <a:srgbClr val="B27B54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SSD NAS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103B6AF5-17CC-FBCA-716F-5B37A4A91751}"/>
              </a:ext>
            </a:extLst>
          </p:cNvPr>
          <p:cNvSpPr txBox="1"/>
          <p:nvPr/>
        </p:nvSpPr>
        <p:spPr>
          <a:xfrm>
            <a:off x="7240800" y="3829647"/>
            <a:ext cx="1494684" cy="264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1100" b="1" spc="600" dirty="0">
                <a:solidFill>
                  <a:srgbClr val="09131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工作溫度範圍</a:t>
            </a:r>
          </a:p>
        </p:txBody>
      </p:sp>
      <p:sp>
        <p:nvSpPr>
          <p:cNvPr id="27" name="文字方塊 26" hidden="1">
            <a:extLst>
              <a:ext uri="{FF2B5EF4-FFF2-40B4-BE49-F238E27FC236}">
                <a16:creationId xmlns:a16="http://schemas.microsoft.com/office/drawing/2014/main" id="{4451BC02-08A0-4B1F-9AA8-28C24B72B083}"/>
              </a:ext>
            </a:extLst>
          </p:cNvPr>
          <p:cNvSpPr txBox="1"/>
          <p:nvPr/>
        </p:nvSpPr>
        <p:spPr>
          <a:xfrm>
            <a:off x="6984965" y="4123473"/>
            <a:ext cx="18238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800" b="1" spc="-150" dirty="0">
                <a:solidFill>
                  <a:srgbClr val="09131E"/>
                </a:solidFill>
                <a:latin typeface="Bahnschrift Light Condensed" panose="020B0502040204020203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-40˚C ~ 70˚C</a:t>
            </a:r>
            <a:endParaRPr lang="zh-TW" altLang="en-US" sz="2800" b="1" spc="-150" dirty="0">
              <a:solidFill>
                <a:srgbClr val="09131E"/>
              </a:solidFill>
              <a:latin typeface="Bahnschrift Light Condensed" panose="020B0502040204020203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2CC558A0-EE36-46AC-B0B0-779B715752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88808" y="4051351"/>
            <a:ext cx="1822862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465291"/>
      </p:ext>
    </p:extLst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 descr="一張含有 文字, 室內, 房間, 傢俱 的圖片&#10;&#10;自動產生的描述">
            <a:extLst>
              <a:ext uri="{FF2B5EF4-FFF2-40B4-BE49-F238E27FC236}">
                <a16:creationId xmlns:a16="http://schemas.microsoft.com/office/drawing/2014/main" id="{A29518BC-05A8-41C0-918A-F96A9751DB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393729" y="1363418"/>
            <a:ext cx="5821245" cy="393682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C05CC93-E69B-4BA6-8F98-01814D3C3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570" y="179637"/>
            <a:ext cx="7878555" cy="1070750"/>
          </a:xfrm>
        </p:spPr>
        <p:txBody>
          <a:bodyPr/>
          <a:lstStyle/>
          <a:p>
            <a:r>
              <a:rPr lang="zh-TW" altLang="en-US" dirty="0">
                <a:latin typeface="Arial"/>
                <a:ea typeface="微軟正黑體"/>
                <a:sym typeface="Arial" panose="020B0604020202020204" pitchFamily="34" charset="0"/>
              </a:rPr>
              <a:t>安裝架設隨心所欲</a:t>
            </a:r>
            <a:b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</a:rPr>
            </a:br>
            <a:r>
              <a:rPr lang="zh-TW" altLang="en-US" dirty="0">
                <a:latin typeface="Arial"/>
                <a:ea typeface="微軟正黑體"/>
                <a:sym typeface="Arial" panose="020B0604020202020204" pitchFamily="34" charset="0"/>
              </a:rPr>
              <a:t>支援 </a:t>
            </a:r>
            <a:r>
              <a:rPr lang="en-US" altLang="zh-TW" dirty="0">
                <a:latin typeface="Arial"/>
                <a:ea typeface="微軟正黑體"/>
                <a:sym typeface="Arial" panose="020B0604020202020204" pitchFamily="34" charset="0"/>
              </a:rPr>
              <a:t>VESA 75</a:t>
            </a:r>
            <a:r>
              <a:rPr lang="zh-TW" altLang="en-US" dirty="0">
                <a:latin typeface="Arial"/>
                <a:ea typeface="微軟正黑體"/>
                <a:sym typeface="Arial" panose="020B0604020202020204" pitchFamily="34" charset="0"/>
              </a:rPr>
              <a:t> 相容壁掛支架</a:t>
            </a:r>
          </a:p>
        </p:txBody>
      </p:sp>
      <p:sp>
        <p:nvSpPr>
          <p:cNvPr id="8" name="Google Shape;298;p34">
            <a:extLst>
              <a:ext uri="{FF2B5EF4-FFF2-40B4-BE49-F238E27FC236}">
                <a16:creationId xmlns:a16="http://schemas.microsoft.com/office/drawing/2014/main" id="{A722D729-591D-4018-8D6D-D184C1933B61}"/>
              </a:ext>
            </a:extLst>
          </p:cNvPr>
          <p:cNvSpPr txBox="1">
            <a:spLocks/>
          </p:cNvSpPr>
          <p:nvPr/>
        </p:nvSpPr>
        <p:spPr>
          <a:xfrm>
            <a:off x="542572" y="1520001"/>
            <a:ext cx="2610204" cy="58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SzPts val="935"/>
              <a:buNone/>
            </a:pPr>
            <a:r>
              <a:rPr lang="en-US" altLang="zh-TW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VESA</a:t>
            </a:r>
            <a:r>
              <a:rPr lang="zh-TW" altLang="en-US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75</a:t>
            </a:r>
            <a:r>
              <a:rPr lang="zh-TW" altLang="en-US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zh-TW" altLang="en-US" sz="1800" b="1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壁掛</a:t>
            </a:r>
            <a:r>
              <a:rPr lang="zh-TW" altLang="en-US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架支援</a:t>
            </a:r>
            <a:endParaRPr lang="en-US" altLang="zh-TW" sz="1800" b="1" dirty="0">
              <a:solidFill>
                <a:srgbClr val="00FFC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Google Shape;298;p34">
            <a:extLst>
              <a:ext uri="{FF2B5EF4-FFF2-40B4-BE49-F238E27FC236}">
                <a16:creationId xmlns:a16="http://schemas.microsoft.com/office/drawing/2014/main" id="{3984F1C0-40F9-4AC6-AED6-7B82578ED89E}"/>
              </a:ext>
            </a:extLst>
          </p:cNvPr>
          <p:cNvSpPr txBox="1">
            <a:spLocks/>
          </p:cNvSpPr>
          <p:nvPr/>
        </p:nvSpPr>
        <p:spPr>
          <a:xfrm>
            <a:off x="542569" y="1811230"/>
            <a:ext cx="3234489" cy="1520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600"/>
              </a:spcBef>
              <a:buClr>
                <a:srgbClr val="F4D088"/>
              </a:buClr>
              <a:buSzPct val="100000"/>
              <a:buNone/>
            </a:pPr>
            <a:r>
              <a:rPr lang="zh-TW" altLang="en-US" sz="110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可採用</a:t>
            </a:r>
            <a:r>
              <a:rPr lang="zh-TW" altLang="en-US" sz="11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市售標準 </a:t>
            </a:r>
            <a:r>
              <a:rPr lang="en-US" altLang="zh-TW" sz="11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VESA</a:t>
            </a:r>
            <a:r>
              <a:rPr lang="zh-TW" altLang="en-US" sz="11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1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75</a:t>
            </a:r>
            <a:r>
              <a:rPr lang="zh-TW" altLang="en-US" sz="110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zh-TW" altLang="en-US" sz="11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壁掛支架將 </a:t>
            </a:r>
            <a:r>
              <a:rPr lang="en-US" altLang="zh-TW" sz="11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TS-i410X</a:t>
            </a:r>
            <a:r>
              <a:rPr lang="zh-TW" altLang="en-US" sz="11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架設在</a:t>
            </a:r>
            <a:r>
              <a:rPr lang="zh-TW" altLang="en-US" sz="110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工廠</a:t>
            </a:r>
            <a:r>
              <a:rPr lang="zh-TW" altLang="en-US" sz="11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環境中，超越一般僅能架設於桌面的沉重儲存裝置，隨意而置，隨心儲存</a:t>
            </a:r>
            <a:endParaRPr lang="en-US" altLang="zh-TW" sz="1100" dirty="0">
              <a:solidFill>
                <a:schemeClr val="accent6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23" name="群組 22" hidden="1">
            <a:extLst>
              <a:ext uri="{FF2B5EF4-FFF2-40B4-BE49-F238E27FC236}">
                <a16:creationId xmlns:a16="http://schemas.microsoft.com/office/drawing/2014/main" id="{B8004833-62CF-4F3E-A23E-61A923552CC1}"/>
              </a:ext>
            </a:extLst>
          </p:cNvPr>
          <p:cNvGrpSpPr/>
          <p:nvPr/>
        </p:nvGrpSpPr>
        <p:grpSpPr>
          <a:xfrm>
            <a:off x="9566697" y="497646"/>
            <a:ext cx="5495946" cy="4937718"/>
            <a:chOff x="9566697" y="497646"/>
            <a:chExt cx="5495946" cy="4937718"/>
          </a:xfrm>
        </p:grpSpPr>
        <p:sp>
          <p:nvSpPr>
            <p:cNvPr id="20" name="橢圓 19">
              <a:extLst>
                <a:ext uri="{FF2B5EF4-FFF2-40B4-BE49-F238E27FC236}">
                  <a16:creationId xmlns:a16="http://schemas.microsoft.com/office/drawing/2014/main" id="{9BE1E509-C8B8-412F-922F-297AFCB0E425}"/>
                </a:ext>
              </a:extLst>
            </p:cNvPr>
            <p:cNvSpPr/>
            <p:nvPr/>
          </p:nvSpPr>
          <p:spPr>
            <a:xfrm>
              <a:off x="11120910" y="497646"/>
              <a:ext cx="2046437" cy="2010664"/>
            </a:xfrm>
            <a:prstGeom prst="ellipse">
              <a:avLst/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54" name="圖片 53" descr="一張含有 白色 的圖片&#10;&#10;自動產生的描述">
              <a:extLst>
                <a:ext uri="{FF2B5EF4-FFF2-40B4-BE49-F238E27FC236}">
                  <a16:creationId xmlns:a16="http://schemas.microsoft.com/office/drawing/2014/main" id="{ABEFF866-0984-4DD0-A6C5-E4A6F97193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266204" y="716168"/>
              <a:ext cx="1156862" cy="1147918"/>
            </a:xfrm>
            <a:prstGeom prst="ellipse">
              <a:avLst/>
            </a:prstGeom>
          </p:spPr>
        </p:pic>
        <p:sp>
          <p:nvSpPr>
            <p:cNvPr id="4" name="Google Shape;298;p34">
              <a:extLst>
                <a:ext uri="{FF2B5EF4-FFF2-40B4-BE49-F238E27FC236}">
                  <a16:creationId xmlns:a16="http://schemas.microsoft.com/office/drawing/2014/main" id="{EBE085A7-7897-45A6-BDE2-947DBE79F74B}"/>
                </a:ext>
              </a:extLst>
            </p:cNvPr>
            <p:cNvSpPr txBox="1">
              <a:spLocks/>
            </p:cNvSpPr>
            <p:nvPr/>
          </p:nvSpPr>
          <p:spPr>
            <a:xfrm>
              <a:off x="9566697" y="1386310"/>
              <a:ext cx="1988156" cy="3802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Lato"/>
                <a:buAutoNum type="arabicPeriod"/>
                <a:defRPr sz="12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AutoNum type="alphaLcPeriod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AutoNum type="romanLcPeriod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AutoNum type="arabicPeriod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AutoNum type="alphaLcPeriod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AutoNum type="romanLcPeriod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AutoNum type="arabicPeriod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AutoNum type="alphaLcPeriod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AutoNum type="romanLcPeriod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pPr marL="0" indent="0">
                <a:buSzPts val="935"/>
                <a:buNone/>
              </a:pPr>
              <a:r>
                <a:rPr lang="zh-TW" altLang="en-US" sz="1800" b="1" dirty="0">
                  <a:solidFill>
                    <a:srgbClr val="00FFCC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橡膠防震大腳墊</a:t>
              </a:r>
              <a:endParaRPr lang="en-US" altLang="zh-TW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" name="Google Shape;298;p34">
              <a:extLst>
                <a:ext uri="{FF2B5EF4-FFF2-40B4-BE49-F238E27FC236}">
                  <a16:creationId xmlns:a16="http://schemas.microsoft.com/office/drawing/2014/main" id="{4845DBBB-BD5C-4A88-ACF3-A6F6C6673B82}"/>
                </a:ext>
              </a:extLst>
            </p:cNvPr>
            <p:cNvSpPr txBox="1">
              <a:spLocks/>
            </p:cNvSpPr>
            <p:nvPr/>
          </p:nvSpPr>
          <p:spPr>
            <a:xfrm>
              <a:off x="9566697" y="1677538"/>
              <a:ext cx="1421008" cy="1271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04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Lato"/>
                <a:buAutoNum type="arabicPeriod"/>
                <a:defRPr sz="12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AutoNum type="alphaLcPeriod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AutoNum type="romanLcPeriod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AutoNum type="arabicPeriod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AutoNum type="alphaLcPeriod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AutoNum type="romanLcPeriod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AutoNum type="arabicPeriod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AutoNum type="alphaLcPeriod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Lato"/>
                <a:buAutoNum type="romanLcPeriod"/>
                <a:defRPr sz="1400" b="0" i="0" u="none" strike="noStrike" cap="none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pPr marL="0" indent="0">
                <a:lnSpc>
                  <a:spcPct val="130000"/>
                </a:lnSpc>
                <a:spcBef>
                  <a:spcPts val="600"/>
                </a:spcBef>
                <a:buClr>
                  <a:srgbClr val="F4D088"/>
                </a:buClr>
                <a:buSzPct val="100000"/>
                <a:buNone/>
              </a:pPr>
              <a:r>
                <a:rPr lang="zh-TW" altLang="en-US" sz="1100" dirty="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使用</a:t>
              </a:r>
              <a:r>
                <a:rPr lang="en-US" altLang="zh-TW" sz="1100" dirty="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QNAP</a:t>
              </a:r>
              <a:r>
                <a:rPr lang="zh-TW" altLang="en-US" sz="1100" dirty="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原廠提供的防震大腳墊，擺放於桌面抗震又耐用，適合喜好傳統擺放方式的使用者。</a:t>
              </a:r>
              <a:endParaRPr lang="en-US" altLang="zh-TW" sz="11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1" name="圖片 10" descr="一張含有 電子用品, 黑暗, 電腦 的圖片&#10;&#10;自動產生的描述">
              <a:extLst>
                <a:ext uri="{FF2B5EF4-FFF2-40B4-BE49-F238E27FC236}">
                  <a16:creationId xmlns:a16="http://schemas.microsoft.com/office/drawing/2014/main" id="{F52642E3-1485-45C1-8541-081409B2E9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55973" y="1688652"/>
              <a:ext cx="4906670" cy="3746712"/>
            </a:xfrm>
            <a:prstGeom prst="rect">
              <a:avLst/>
            </a:prstGeom>
          </p:spPr>
        </p:pic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63EC1A6F-268B-4037-8436-F5BA829F2127}"/>
              </a:ext>
            </a:extLst>
          </p:cNvPr>
          <p:cNvGrpSpPr/>
          <p:nvPr/>
        </p:nvGrpSpPr>
        <p:grpSpPr>
          <a:xfrm>
            <a:off x="472464" y="2663299"/>
            <a:ext cx="2255324" cy="3305169"/>
            <a:chOff x="2821665" y="1423819"/>
            <a:chExt cx="2597949" cy="3750932"/>
          </a:xfrm>
        </p:grpSpPr>
        <p:pic>
          <p:nvPicPr>
            <p:cNvPr id="7" name="圖片 6" descr="一張含有 白色 的圖片&#10;&#10;自動產生的描述">
              <a:extLst>
                <a:ext uri="{FF2B5EF4-FFF2-40B4-BE49-F238E27FC236}">
                  <a16:creationId xmlns:a16="http://schemas.microsoft.com/office/drawing/2014/main" id="{82C1361C-F473-4E5B-9B3E-053DB74BB1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21665" y="1423819"/>
              <a:ext cx="2597949" cy="3750932"/>
            </a:xfrm>
            <a:prstGeom prst="rect">
              <a:avLst/>
            </a:prstGeom>
            <a:effectLst>
              <a:outerShdw blurRad="254000" dist="266700" dir="2700000" algn="tl" rotWithShape="0">
                <a:prstClr val="black">
                  <a:alpha val="53000"/>
                </a:prstClr>
              </a:outerShdw>
            </a:effectLst>
          </p:spPr>
        </p:pic>
        <p:sp>
          <p:nvSpPr>
            <p:cNvPr id="33" name="箭號: 左-右雙向 32">
              <a:extLst>
                <a:ext uri="{FF2B5EF4-FFF2-40B4-BE49-F238E27FC236}">
                  <a16:creationId xmlns:a16="http://schemas.microsoft.com/office/drawing/2014/main" id="{D9F3BEC2-8583-4C3B-B74F-98BCB80EC887}"/>
                </a:ext>
              </a:extLst>
            </p:cNvPr>
            <p:cNvSpPr/>
            <p:nvPr/>
          </p:nvSpPr>
          <p:spPr>
            <a:xfrm>
              <a:off x="3736975" y="3783971"/>
              <a:ext cx="771525" cy="70961"/>
            </a:xfrm>
            <a:prstGeom prst="leftRightArrow">
              <a:avLst/>
            </a:prstGeom>
            <a:solidFill>
              <a:srgbClr val="00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6" name="箭號: 左-右雙向 35">
              <a:extLst>
                <a:ext uri="{FF2B5EF4-FFF2-40B4-BE49-F238E27FC236}">
                  <a16:creationId xmlns:a16="http://schemas.microsoft.com/office/drawing/2014/main" id="{852E6510-311F-45E9-BDDA-642F80F74A91}"/>
                </a:ext>
              </a:extLst>
            </p:cNvPr>
            <p:cNvSpPr/>
            <p:nvPr/>
          </p:nvSpPr>
          <p:spPr>
            <a:xfrm rot="16200000">
              <a:off x="3214788" y="3257597"/>
              <a:ext cx="773602" cy="102604"/>
            </a:xfrm>
            <a:prstGeom prst="leftRightArrow">
              <a:avLst/>
            </a:prstGeom>
            <a:solidFill>
              <a:srgbClr val="00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E613F442-0D94-461F-82DA-6B2B7C830674}"/>
                </a:ext>
              </a:extLst>
            </p:cNvPr>
            <p:cNvSpPr txBox="1"/>
            <p:nvPr/>
          </p:nvSpPr>
          <p:spPr>
            <a:xfrm>
              <a:off x="3811163" y="3485740"/>
              <a:ext cx="697337" cy="274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100" dirty="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75mm</a:t>
              </a:r>
              <a:endParaRPr lang="zh-TW" altLang="en-US" sz="11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49F759F6-F0DC-487B-AE4D-7998FF4D3E61}"/>
                </a:ext>
              </a:extLst>
            </p:cNvPr>
            <p:cNvSpPr txBox="1"/>
            <p:nvPr/>
          </p:nvSpPr>
          <p:spPr>
            <a:xfrm>
              <a:off x="2963368" y="3118309"/>
              <a:ext cx="1233388" cy="274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100" dirty="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75mm</a:t>
              </a:r>
              <a:endParaRPr lang="zh-TW" altLang="en-US" sz="11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0" name="橢圓 39">
              <a:extLst>
                <a:ext uri="{FF2B5EF4-FFF2-40B4-BE49-F238E27FC236}">
                  <a16:creationId xmlns:a16="http://schemas.microsoft.com/office/drawing/2014/main" id="{EF22EE1E-D6BC-4CB1-9B43-EC750DB6D60C}"/>
                </a:ext>
              </a:extLst>
            </p:cNvPr>
            <p:cNvSpPr/>
            <p:nvPr/>
          </p:nvSpPr>
          <p:spPr>
            <a:xfrm>
              <a:off x="3518442" y="2703523"/>
              <a:ext cx="178071" cy="185366"/>
            </a:xfrm>
            <a:prstGeom prst="ellipse">
              <a:avLst/>
            </a:prstGeom>
            <a:noFill/>
            <a:ln w="12700">
              <a:solidFill>
                <a:srgbClr val="00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2" name="橢圓 41">
              <a:extLst>
                <a:ext uri="{FF2B5EF4-FFF2-40B4-BE49-F238E27FC236}">
                  <a16:creationId xmlns:a16="http://schemas.microsoft.com/office/drawing/2014/main" id="{D03461E3-9B6D-44C2-93BA-EF973F91D352}"/>
                </a:ext>
              </a:extLst>
            </p:cNvPr>
            <p:cNvSpPr/>
            <p:nvPr/>
          </p:nvSpPr>
          <p:spPr>
            <a:xfrm>
              <a:off x="4544600" y="2705410"/>
              <a:ext cx="178071" cy="176544"/>
            </a:xfrm>
            <a:prstGeom prst="ellipse">
              <a:avLst/>
            </a:prstGeom>
            <a:noFill/>
            <a:ln w="12700">
              <a:solidFill>
                <a:srgbClr val="00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5" name="橢圓 44">
              <a:extLst>
                <a:ext uri="{FF2B5EF4-FFF2-40B4-BE49-F238E27FC236}">
                  <a16:creationId xmlns:a16="http://schemas.microsoft.com/office/drawing/2014/main" id="{D0926B0A-A70B-4871-8253-FC98C5F2E3CB}"/>
                </a:ext>
              </a:extLst>
            </p:cNvPr>
            <p:cNvSpPr/>
            <p:nvPr/>
          </p:nvSpPr>
          <p:spPr>
            <a:xfrm>
              <a:off x="3518442" y="3733645"/>
              <a:ext cx="178071" cy="176544"/>
            </a:xfrm>
            <a:prstGeom prst="ellipse">
              <a:avLst/>
            </a:prstGeom>
            <a:noFill/>
            <a:ln w="12700">
              <a:solidFill>
                <a:srgbClr val="00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7" name="橢圓 46">
              <a:extLst>
                <a:ext uri="{FF2B5EF4-FFF2-40B4-BE49-F238E27FC236}">
                  <a16:creationId xmlns:a16="http://schemas.microsoft.com/office/drawing/2014/main" id="{889E2021-0B89-40F5-ABA0-26AB70D3850F}"/>
                </a:ext>
              </a:extLst>
            </p:cNvPr>
            <p:cNvSpPr/>
            <p:nvPr/>
          </p:nvSpPr>
          <p:spPr>
            <a:xfrm>
              <a:off x="4544600" y="3733645"/>
              <a:ext cx="178071" cy="176544"/>
            </a:xfrm>
            <a:prstGeom prst="ellipse">
              <a:avLst/>
            </a:prstGeom>
            <a:noFill/>
            <a:ln w="12700">
              <a:solidFill>
                <a:srgbClr val="00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pic>
        <p:nvPicPr>
          <p:cNvPr id="16" name="圖片 15" descr="一張含有 電子用品, 室內, 喇叭, 黑暗 的圖片&#10;&#10;自動產生的描述">
            <a:extLst>
              <a:ext uri="{FF2B5EF4-FFF2-40B4-BE49-F238E27FC236}">
                <a16:creationId xmlns:a16="http://schemas.microsoft.com/office/drawing/2014/main" id="{29A2FAE7-60AF-4A0A-BCCC-D7A1F3F63A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7286" y="3081305"/>
            <a:ext cx="1077432" cy="1582569"/>
          </a:xfrm>
          <a:prstGeom prst="rect">
            <a:avLst/>
          </a:prstGeom>
        </p:spPr>
      </p:pic>
      <p:sp>
        <p:nvSpPr>
          <p:cNvPr id="30" name="箭號: 向右 29">
            <a:extLst>
              <a:ext uri="{FF2B5EF4-FFF2-40B4-BE49-F238E27FC236}">
                <a16:creationId xmlns:a16="http://schemas.microsoft.com/office/drawing/2014/main" id="{5036FEF4-32E5-42DB-98FD-D44D88F09E22}"/>
              </a:ext>
            </a:extLst>
          </p:cNvPr>
          <p:cNvSpPr/>
          <p:nvPr/>
        </p:nvSpPr>
        <p:spPr>
          <a:xfrm>
            <a:off x="3777059" y="3707367"/>
            <a:ext cx="376617" cy="313405"/>
          </a:xfrm>
          <a:prstGeom prst="rightArrow">
            <a:avLst/>
          </a:prstGeom>
          <a:gradFill>
            <a:gsLst>
              <a:gs pos="11000">
                <a:srgbClr val="FFCC99">
                  <a:alpha val="0"/>
                </a:srgbClr>
              </a:gs>
              <a:gs pos="78000">
                <a:srgbClr val="FF3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8" name="圖片 17" descr="一張含有 電子用品, 黑暗, 點燃, 喇叭 的圖片&#10;&#10;自動產生的描述">
            <a:extLst>
              <a:ext uri="{FF2B5EF4-FFF2-40B4-BE49-F238E27FC236}">
                <a16:creationId xmlns:a16="http://schemas.microsoft.com/office/drawing/2014/main" id="{76542BC4-6F4E-4DB8-B3A8-A6A8248A01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3541" y="2533747"/>
            <a:ext cx="1077432" cy="2489326"/>
          </a:xfrm>
          <a:prstGeom prst="rect">
            <a:avLst/>
          </a:prstGeom>
        </p:spPr>
      </p:pic>
      <p:sp>
        <p:nvSpPr>
          <p:cNvPr id="35" name="箭號: 向右 34">
            <a:extLst>
              <a:ext uri="{FF2B5EF4-FFF2-40B4-BE49-F238E27FC236}">
                <a16:creationId xmlns:a16="http://schemas.microsoft.com/office/drawing/2014/main" id="{37E5322D-C92F-479C-8240-97F96918DF4C}"/>
              </a:ext>
            </a:extLst>
          </p:cNvPr>
          <p:cNvSpPr/>
          <p:nvPr/>
        </p:nvSpPr>
        <p:spPr>
          <a:xfrm rot="5400000">
            <a:off x="3201146" y="4052378"/>
            <a:ext cx="376617" cy="313405"/>
          </a:xfrm>
          <a:prstGeom prst="rightArrow">
            <a:avLst/>
          </a:prstGeom>
          <a:gradFill>
            <a:gsLst>
              <a:gs pos="11000">
                <a:srgbClr val="FFCC99">
                  <a:alpha val="0"/>
                </a:srgbClr>
              </a:gs>
              <a:gs pos="78000">
                <a:srgbClr val="FF3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462446"/>
      </p:ext>
    </p:extLst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室外, 水, 天空, 大自然 的圖片&#10;&#10;自動產生的描述">
            <a:extLst>
              <a:ext uri="{FF2B5EF4-FFF2-40B4-BE49-F238E27FC236}">
                <a16:creationId xmlns:a16="http://schemas.microsoft.com/office/drawing/2014/main" id="{CF1DE49D-8B4D-4CC2-90DC-C4A137D3CC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7185" y="3340266"/>
            <a:ext cx="3530666" cy="1596695"/>
          </a:xfrm>
          <a:prstGeom prst="rect">
            <a:avLst/>
          </a:prstGeom>
        </p:spPr>
      </p:pic>
      <p:pic>
        <p:nvPicPr>
          <p:cNvPr id="15" name="圖片 14" descr="一張含有 牛, 草, 黃牛, 成群 的圖片&#10;&#10;自動產生的描述">
            <a:extLst>
              <a:ext uri="{FF2B5EF4-FFF2-40B4-BE49-F238E27FC236}">
                <a16:creationId xmlns:a16="http://schemas.microsoft.com/office/drawing/2014/main" id="{4FFA5BCD-CCC4-4DE5-9F78-3D287E7566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656322" y="3340266"/>
            <a:ext cx="3530666" cy="1596694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EA972C7C-2FC3-4E25-BF6A-0AA244A960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7443" y="1632589"/>
            <a:ext cx="3530347" cy="166194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C05CC93-E69B-4BA6-8F98-01814D3C3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570" y="414867"/>
            <a:ext cx="7878555" cy="835520"/>
          </a:xfrm>
        </p:spPr>
        <p:txBody>
          <a:bodyPr/>
          <a:lstStyle/>
          <a:p>
            <a:r>
              <a:rPr lang="zh-TW" altLang="en-US" dirty="0">
                <a:latin typeface="Arial"/>
                <a:ea typeface="微軟正黑體"/>
                <a:sym typeface="Arial" panose="020B0604020202020204" pitchFamily="34" charset="0"/>
              </a:rPr>
              <a:t>可架設於半戶外環境監控寶貴資產</a:t>
            </a:r>
          </a:p>
        </p:txBody>
      </p:sp>
      <p:sp>
        <p:nvSpPr>
          <p:cNvPr id="8" name="Google Shape;298;p34">
            <a:extLst>
              <a:ext uri="{FF2B5EF4-FFF2-40B4-BE49-F238E27FC236}">
                <a16:creationId xmlns:a16="http://schemas.microsoft.com/office/drawing/2014/main" id="{A722D729-591D-4018-8D6D-D184C1933B61}"/>
              </a:ext>
            </a:extLst>
          </p:cNvPr>
          <p:cNvSpPr txBox="1">
            <a:spLocks/>
          </p:cNvSpPr>
          <p:nvPr/>
        </p:nvSpPr>
        <p:spPr>
          <a:xfrm>
            <a:off x="542571" y="1612791"/>
            <a:ext cx="2829279" cy="58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SzPts val="935"/>
              <a:buNone/>
            </a:pPr>
            <a:r>
              <a:rPr lang="zh-TW" altLang="en-US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拓展</a:t>
            </a:r>
            <a:r>
              <a:rPr lang="en-US" altLang="zh-TW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</a:t>
            </a:r>
            <a:r>
              <a:rPr lang="zh-TW" altLang="en-US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監控儲存的場域</a:t>
            </a:r>
            <a:endParaRPr lang="en-US" altLang="zh-TW" sz="1800" b="1" dirty="0">
              <a:solidFill>
                <a:srgbClr val="00FFC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Google Shape;298;p34">
            <a:extLst>
              <a:ext uri="{FF2B5EF4-FFF2-40B4-BE49-F238E27FC236}">
                <a16:creationId xmlns:a16="http://schemas.microsoft.com/office/drawing/2014/main" id="{3984F1C0-40F9-4AC6-AED6-7B82578ED89E}"/>
              </a:ext>
            </a:extLst>
          </p:cNvPr>
          <p:cNvSpPr txBox="1">
            <a:spLocks/>
          </p:cNvSpPr>
          <p:nvPr/>
        </p:nvSpPr>
        <p:spPr>
          <a:xfrm>
            <a:off x="542569" y="1932944"/>
            <a:ext cx="3644419" cy="1208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600"/>
              </a:spcBef>
              <a:buClr>
                <a:srgbClr val="F4D088"/>
              </a:buClr>
              <a:buSzPct val="100000"/>
              <a:buNone/>
            </a:pPr>
            <a:r>
              <a:rPr lang="zh-TW" altLang="en-US" sz="11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半戶外環境，通常有著較大的溫差變化，無法架設一般的網路監控設備。</a:t>
            </a:r>
            <a:r>
              <a:rPr lang="en-US" altLang="zh-TW" sz="11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TS-i410X</a:t>
            </a:r>
            <a:r>
              <a:rPr lang="zh-TW" altLang="en-US" sz="11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挾帶其堅實機殼與寬溫寬壓設計搭配</a:t>
            </a:r>
            <a:r>
              <a:rPr lang="en-US" altLang="zh-TW" sz="11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QVR</a:t>
            </a:r>
            <a:r>
              <a:rPr lang="zh-TW" altLang="en-US" sz="11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1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Elite</a:t>
            </a:r>
            <a:r>
              <a:rPr lang="zh-TW" altLang="en-US" sz="11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監控軟體，特別適合架設在半戶外環境作為監控儲存。如溫室農業，畜牧養殖，水產養殖等環境使用，不用再擔心寶貴</a:t>
            </a:r>
            <a:r>
              <a:rPr lang="zh-TW" altLang="en-US" sz="110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資產不明原因</a:t>
            </a:r>
            <a:r>
              <a:rPr lang="zh-TW" altLang="en-US" sz="11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的損失。</a:t>
            </a:r>
            <a:endParaRPr lang="en-US" altLang="zh-TW" sz="1100" dirty="0">
              <a:solidFill>
                <a:schemeClr val="accent6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44" name="圖片 43" descr="一張含有 文字, 電子用品 的圖片&#10;&#10;自動產生的描述" hidden="1">
            <a:extLst>
              <a:ext uri="{FF2B5EF4-FFF2-40B4-BE49-F238E27FC236}">
                <a16:creationId xmlns:a16="http://schemas.microsoft.com/office/drawing/2014/main" id="{449C3299-F670-5CD7-83A9-0925643FBD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4733" y="3340266"/>
            <a:ext cx="2973701" cy="1858894"/>
          </a:xfrm>
          <a:prstGeom prst="rect">
            <a:avLst/>
          </a:prstGeom>
        </p:spPr>
      </p:pic>
      <p:pic>
        <p:nvPicPr>
          <p:cNvPr id="46" name="圖片 2">
            <a:extLst>
              <a:ext uri="{FF2B5EF4-FFF2-40B4-BE49-F238E27FC236}">
                <a16:creationId xmlns:a16="http://schemas.microsoft.com/office/drawing/2014/main" id="{C9E9C990-6754-2E48-28C3-C93D4F85C0E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9334" y="327531"/>
            <a:ext cx="936631" cy="922856"/>
          </a:xfrm>
          <a:prstGeom prst="roundRect">
            <a:avLst>
              <a:gd name="adj" fmla="val 20398"/>
            </a:avLst>
          </a:prstGeom>
          <a:solidFill>
            <a:schemeClr val="tx1"/>
          </a:solidFill>
          <a:ln>
            <a:noFill/>
          </a:ln>
          <a:effectLst>
            <a:outerShdw blurRad="254000" dist="190500" dir="8100000" algn="tr" rotWithShape="0">
              <a:srgbClr val="09000C">
                <a:alpha val="7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48C5B167-71AD-3ECB-7E9F-AF01BC7B94A1}"/>
              </a:ext>
            </a:extLst>
          </p:cNvPr>
          <p:cNvSpPr/>
          <p:nvPr/>
        </p:nvSpPr>
        <p:spPr>
          <a:xfrm>
            <a:off x="8117688" y="320671"/>
            <a:ext cx="892480" cy="903250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254000" dist="190500" dir="8100000" algn="tr" rotWithShape="0">
              <a:srgbClr val="09000C">
                <a:alpha val="7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9" name="圖形 48">
            <a:extLst>
              <a:ext uri="{FF2B5EF4-FFF2-40B4-BE49-F238E27FC236}">
                <a16:creationId xmlns:a16="http://schemas.microsoft.com/office/drawing/2014/main" id="{22388991-B78A-7BA0-20FF-82AC62FAFE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92691" y="486081"/>
            <a:ext cx="817477" cy="537620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52E6C35E-134C-453B-A119-15727F73CAD1}"/>
              </a:ext>
            </a:extLst>
          </p:cNvPr>
          <p:cNvSpPr/>
          <p:nvPr/>
        </p:nvSpPr>
        <p:spPr>
          <a:xfrm>
            <a:off x="656322" y="4557561"/>
            <a:ext cx="3530666" cy="379400"/>
          </a:xfrm>
          <a:prstGeom prst="rect">
            <a:avLst/>
          </a:prstGeom>
          <a:gradFill flip="none" rotWithShape="1">
            <a:gsLst>
              <a:gs pos="55000">
                <a:srgbClr val="010203">
                  <a:alpha val="50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42C14DEE-4E91-BB47-A61F-CADB148F77D3}"/>
              </a:ext>
            </a:extLst>
          </p:cNvPr>
          <p:cNvSpPr txBox="1"/>
          <p:nvPr/>
        </p:nvSpPr>
        <p:spPr>
          <a:xfrm>
            <a:off x="656322" y="4542998"/>
            <a:ext cx="2857499" cy="3793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16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畜牧養殖</a:t>
            </a:r>
            <a:endParaRPr lang="en-US" altLang="zh-TW" sz="1600" b="1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406841AE-0A52-4D1B-AB07-E0934E7A34AC}"/>
              </a:ext>
            </a:extLst>
          </p:cNvPr>
          <p:cNvSpPr/>
          <p:nvPr/>
        </p:nvSpPr>
        <p:spPr>
          <a:xfrm>
            <a:off x="4597185" y="4557561"/>
            <a:ext cx="3530666" cy="379400"/>
          </a:xfrm>
          <a:prstGeom prst="rect">
            <a:avLst/>
          </a:prstGeom>
          <a:gradFill flip="none" rotWithShape="1">
            <a:gsLst>
              <a:gs pos="55000">
                <a:srgbClr val="010203">
                  <a:alpha val="50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97ADE8FA-B44C-4991-94CB-D669C6E9C487}"/>
              </a:ext>
            </a:extLst>
          </p:cNvPr>
          <p:cNvSpPr/>
          <p:nvPr/>
        </p:nvSpPr>
        <p:spPr>
          <a:xfrm>
            <a:off x="4597185" y="2919574"/>
            <a:ext cx="3530666" cy="379400"/>
          </a:xfrm>
          <a:prstGeom prst="rect">
            <a:avLst/>
          </a:prstGeom>
          <a:gradFill flip="none" rotWithShape="1">
            <a:gsLst>
              <a:gs pos="55000">
                <a:srgbClr val="010203">
                  <a:alpha val="50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871243C3-38D1-295C-8A9E-FF08EBD7470B}"/>
              </a:ext>
            </a:extLst>
          </p:cNvPr>
          <p:cNvSpPr txBox="1"/>
          <p:nvPr/>
        </p:nvSpPr>
        <p:spPr>
          <a:xfrm>
            <a:off x="4667833" y="2915129"/>
            <a:ext cx="2857499" cy="3793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16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溫室農業</a:t>
            </a:r>
            <a:endParaRPr lang="en-US" altLang="zh-TW" sz="1600" b="1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B85B1770-5F04-2F2E-9E56-BC598F59D935}"/>
              </a:ext>
            </a:extLst>
          </p:cNvPr>
          <p:cNvSpPr txBox="1"/>
          <p:nvPr/>
        </p:nvSpPr>
        <p:spPr>
          <a:xfrm>
            <a:off x="4667832" y="4542997"/>
            <a:ext cx="2857499" cy="3793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16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水產養殖</a:t>
            </a:r>
            <a:endParaRPr lang="en-US" altLang="zh-TW" sz="1600" b="1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311543"/>
      </p:ext>
    </p:extLst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EB41E1B4-BFB2-4E3F-80F3-634DD64B6FDD}"/>
              </a:ext>
            </a:extLst>
          </p:cNvPr>
          <p:cNvSpPr/>
          <p:nvPr/>
        </p:nvSpPr>
        <p:spPr>
          <a:xfrm>
            <a:off x="713225" y="2495954"/>
            <a:ext cx="7706876" cy="2473873"/>
          </a:xfrm>
          <a:prstGeom prst="rect">
            <a:avLst/>
          </a:prstGeom>
          <a:solidFill>
            <a:srgbClr val="0000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F1A8816-DB05-4F42-B56A-6D7351021F93}"/>
              </a:ext>
            </a:extLst>
          </p:cNvPr>
          <p:cNvSpPr/>
          <p:nvPr/>
        </p:nvSpPr>
        <p:spPr>
          <a:xfrm>
            <a:off x="6505572" y="2485707"/>
            <a:ext cx="953076" cy="2484120"/>
          </a:xfrm>
          <a:prstGeom prst="rect">
            <a:avLst/>
          </a:prstGeom>
          <a:solidFill>
            <a:srgbClr val="FF33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6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69365BD-2E52-4AD4-B114-163429456FCC}"/>
              </a:ext>
            </a:extLst>
          </p:cNvPr>
          <p:cNvSpPr/>
          <p:nvPr/>
        </p:nvSpPr>
        <p:spPr>
          <a:xfrm>
            <a:off x="7467025" y="2485707"/>
            <a:ext cx="953076" cy="2484120"/>
          </a:xfrm>
          <a:prstGeom prst="rect">
            <a:avLst/>
          </a:prstGeom>
          <a:solidFill>
            <a:srgbClr val="FF33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6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38CEAD7-9161-4BD9-9177-125024F21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5" y="173673"/>
            <a:ext cx="7707900" cy="572700"/>
          </a:xfrm>
        </p:spPr>
        <p:txBody>
          <a:bodyPr/>
          <a:lstStyle/>
          <a:p>
            <a:r>
              <a:rPr lang="en-US" altLang="zh-TW" sz="3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4-bay NAS</a:t>
            </a:r>
            <a:r>
              <a:rPr lang="zh-TW" altLang="en-US" sz="3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支援哪幾種</a:t>
            </a:r>
            <a:r>
              <a:rPr lang="en-US" altLang="zh-TW" sz="3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RAID</a:t>
            </a:r>
            <a:r>
              <a:rPr lang="zh-TW" altLang="en-US" sz="3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磁碟陣列</a:t>
            </a:r>
            <a:br>
              <a:rPr lang="en-US" altLang="zh-TW" sz="3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zh-TW" altLang="en-US" sz="3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資料保護功能</a:t>
            </a:r>
            <a:r>
              <a:rPr lang="en-US" altLang="zh-TW" sz="3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?</a:t>
            </a:r>
            <a:endParaRPr lang="zh-TW" altLang="en-US" sz="3200" dirty="0">
              <a:solidFill>
                <a:schemeClr val="accent6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85FAE6B-E552-4C35-A2D2-5F4A13DE7EA5}"/>
              </a:ext>
            </a:extLst>
          </p:cNvPr>
          <p:cNvSpPr txBox="1"/>
          <p:nvPr/>
        </p:nvSpPr>
        <p:spPr>
          <a:xfrm>
            <a:off x="1498181" y="1636345"/>
            <a:ext cx="612771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RAID</a:t>
            </a:r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磁碟陣列是透過</a:t>
            </a:r>
            <a:r>
              <a:rPr lang="en-US" altLang="zh-TW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</a:t>
            </a:r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顆以上的磁碟組成容錯保護機制的技術，可於一定數量磁碟損壞時保護資料，使用</a:t>
            </a:r>
            <a:r>
              <a:rPr lang="en-US" altLang="zh-TW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</a:t>
            </a:r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顆磁碟於</a:t>
            </a:r>
            <a:r>
              <a:rPr lang="en-US" altLang="zh-TW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TS-i410X</a:t>
            </a:r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組建磁碟陣列時，以保護力為優先建議使用</a:t>
            </a:r>
            <a:r>
              <a:rPr lang="en-US" altLang="zh-TW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RAID</a:t>
            </a:r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6</a:t>
            </a:r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，效能優先建議採用</a:t>
            </a:r>
            <a:r>
              <a:rPr lang="en-US" altLang="zh-TW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RAID 10</a:t>
            </a:r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1EA2B748-0129-4982-9E4D-FF2D0583F0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9150528"/>
              </p:ext>
            </p:extLst>
          </p:nvPr>
        </p:nvGraphicFramePr>
        <p:xfrm>
          <a:off x="713225" y="2485707"/>
          <a:ext cx="7709600" cy="2484120"/>
        </p:xfrm>
        <a:graphic>
          <a:graphicData uri="http://schemas.openxmlformats.org/drawingml/2006/table">
            <a:tbl>
              <a:tblPr firstRow="1" bandRow="1"/>
              <a:tblGrid>
                <a:gridCol w="963700">
                  <a:extLst>
                    <a:ext uri="{9D8B030D-6E8A-4147-A177-3AD203B41FA5}">
                      <a16:colId xmlns:a16="http://schemas.microsoft.com/office/drawing/2014/main" val="1725844895"/>
                    </a:ext>
                  </a:extLst>
                </a:gridCol>
                <a:gridCol w="963700">
                  <a:extLst>
                    <a:ext uri="{9D8B030D-6E8A-4147-A177-3AD203B41FA5}">
                      <a16:colId xmlns:a16="http://schemas.microsoft.com/office/drawing/2014/main" val="277799971"/>
                    </a:ext>
                  </a:extLst>
                </a:gridCol>
                <a:gridCol w="963700">
                  <a:extLst>
                    <a:ext uri="{9D8B030D-6E8A-4147-A177-3AD203B41FA5}">
                      <a16:colId xmlns:a16="http://schemas.microsoft.com/office/drawing/2014/main" val="704094329"/>
                    </a:ext>
                  </a:extLst>
                </a:gridCol>
                <a:gridCol w="963700">
                  <a:extLst>
                    <a:ext uri="{9D8B030D-6E8A-4147-A177-3AD203B41FA5}">
                      <a16:colId xmlns:a16="http://schemas.microsoft.com/office/drawing/2014/main" val="3400972777"/>
                    </a:ext>
                  </a:extLst>
                </a:gridCol>
                <a:gridCol w="963700">
                  <a:extLst>
                    <a:ext uri="{9D8B030D-6E8A-4147-A177-3AD203B41FA5}">
                      <a16:colId xmlns:a16="http://schemas.microsoft.com/office/drawing/2014/main" val="4018261178"/>
                    </a:ext>
                  </a:extLst>
                </a:gridCol>
                <a:gridCol w="963700">
                  <a:extLst>
                    <a:ext uri="{9D8B030D-6E8A-4147-A177-3AD203B41FA5}">
                      <a16:colId xmlns:a16="http://schemas.microsoft.com/office/drawing/2014/main" val="2514079239"/>
                    </a:ext>
                  </a:extLst>
                </a:gridCol>
                <a:gridCol w="963700">
                  <a:extLst>
                    <a:ext uri="{9D8B030D-6E8A-4147-A177-3AD203B41FA5}">
                      <a16:colId xmlns:a16="http://schemas.microsoft.com/office/drawing/2014/main" val="401594463"/>
                    </a:ext>
                  </a:extLst>
                </a:gridCol>
                <a:gridCol w="963700">
                  <a:extLst>
                    <a:ext uri="{9D8B030D-6E8A-4147-A177-3AD203B41FA5}">
                      <a16:colId xmlns:a16="http://schemas.microsoft.com/office/drawing/2014/main" val="32202787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單顆磁碟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JBOD</a:t>
                      </a:r>
                      <a:endParaRPr lang="zh-TW" altLang="en-US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RAID</a:t>
                      </a:r>
                      <a:r>
                        <a:rPr lang="zh-TW" altLang="en-US" sz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0</a:t>
                      </a:r>
                      <a:endParaRPr lang="zh-TW" altLang="en-US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RAID 1</a:t>
                      </a:r>
                      <a:endParaRPr lang="zh-TW" altLang="en-US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RAID 5</a:t>
                      </a:r>
                      <a:endParaRPr lang="zh-TW" altLang="en-US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RAID 6</a:t>
                      </a:r>
                      <a:endParaRPr lang="zh-TW" altLang="en-US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RAID 10</a:t>
                      </a:r>
                      <a:endParaRPr lang="zh-TW" altLang="en-US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5376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組成的最少磁碟數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</a:t>
                      </a:r>
                      <a:endParaRPr lang="zh-TW" altLang="en-US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</a:t>
                      </a:r>
                      <a:endParaRPr lang="zh-TW" altLang="en-US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2</a:t>
                      </a:r>
                      <a:endParaRPr lang="zh-TW" altLang="en-US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2</a:t>
                      </a:r>
                      <a:endParaRPr lang="zh-TW" altLang="en-US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3</a:t>
                      </a:r>
                      <a:endParaRPr lang="zh-TW" altLang="en-US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4</a:t>
                      </a:r>
                      <a:endParaRPr lang="zh-TW" altLang="en-US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4</a:t>
                      </a:r>
                      <a:endParaRPr lang="zh-TW" altLang="en-US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474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容許幾個磁碟損壞</a:t>
                      </a:r>
                      <a:endParaRPr lang="zh-TW" altLang="en-US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0</a:t>
                      </a:r>
                      <a:endParaRPr lang="zh-TW" altLang="en-US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0</a:t>
                      </a:r>
                      <a:endParaRPr lang="zh-TW" altLang="en-US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0</a:t>
                      </a:r>
                      <a:endParaRPr lang="zh-TW" altLang="en-US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N-1</a:t>
                      </a:r>
                      <a:endParaRPr lang="zh-TW" altLang="en-US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</a:t>
                      </a:r>
                      <a:endParaRPr lang="zh-TW" altLang="en-US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2</a:t>
                      </a:r>
                      <a:endParaRPr lang="zh-TW" altLang="en-US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每組</a:t>
                      </a:r>
                      <a:r>
                        <a:rPr lang="en-US" altLang="zh-TW" sz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RAID</a:t>
                      </a:r>
                      <a:r>
                        <a:rPr lang="zh-TW" altLang="en-US" sz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0</a:t>
                      </a:r>
                      <a:r>
                        <a:rPr lang="zh-TW" altLang="en-US" sz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可容許</a:t>
                      </a:r>
                      <a:r>
                        <a:rPr lang="en-US" altLang="zh-TW" sz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</a:t>
                      </a:r>
                      <a:r>
                        <a:rPr lang="zh-TW" altLang="en-US" sz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顆</a:t>
                      </a:r>
                      <a:endParaRPr lang="zh-TW" altLang="en-US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1839721"/>
                  </a:ext>
                </a:extLst>
              </a:tr>
              <a:tr h="40760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可用容量等於幾顆磁碟</a:t>
                      </a:r>
                      <a:endParaRPr lang="zh-TW" altLang="en-US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</a:t>
                      </a:r>
                      <a:endParaRPr lang="zh-TW" altLang="en-US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N</a:t>
                      </a:r>
                      <a:endParaRPr lang="zh-TW" altLang="en-US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N</a:t>
                      </a:r>
                      <a:endParaRPr lang="zh-TW" altLang="en-US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</a:t>
                      </a:r>
                      <a:endParaRPr lang="zh-TW" altLang="en-US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N-1</a:t>
                      </a:r>
                      <a:endParaRPr lang="zh-TW" altLang="en-US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N-2</a:t>
                      </a:r>
                      <a:endParaRPr lang="zh-TW" altLang="en-US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N/2</a:t>
                      </a:r>
                      <a:endParaRPr lang="zh-TW" altLang="en-US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8F8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340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保護力</a:t>
                      </a:r>
                      <a:endParaRPr lang="zh-TW" altLang="en-US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無</a:t>
                      </a:r>
                      <a:endParaRPr lang="zh-TW" altLang="en-US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高</a:t>
                      </a:r>
                      <a:endParaRPr lang="zh-TW" altLang="en-US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中下</a:t>
                      </a:r>
                      <a:endParaRPr lang="zh-TW" altLang="en-US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中上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中上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0927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效能</a:t>
                      </a:r>
                      <a:endParaRPr lang="zh-TW" altLang="en-US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單顆效能</a:t>
                      </a:r>
                      <a:endParaRPr lang="zh-TW" altLang="en-US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chemeClr val="bg1"/>
                          </a:solidFill>
                        </a:rPr>
                        <a:t>N</a:t>
                      </a:r>
                      <a:endParaRPr lang="zh-TW" alt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高</a:t>
                      </a:r>
                      <a:endParaRPr lang="zh-TW" altLang="en-US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單顆效能</a:t>
                      </a:r>
                      <a:endParaRPr lang="zh-TW" altLang="en-US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中</a:t>
                      </a:r>
                      <a:endParaRPr lang="zh-TW" altLang="en-US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中下</a:t>
                      </a:r>
                      <a:endParaRPr lang="zh-TW" altLang="en-US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中上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050677"/>
                  </a:ext>
                </a:extLst>
              </a:tr>
            </a:tbl>
          </a:graphicData>
        </a:graphic>
      </p:graphicFrame>
      <p:sp>
        <p:nvSpPr>
          <p:cNvPr id="7" name="矩形: 圓角 6">
            <a:extLst>
              <a:ext uri="{FF2B5EF4-FFF2-40B4-BE49-F238E27FC236}">
                <a16:creationId xmlns:a16="http://schemas.microsoft.com/office/drawing/2014/main" id="{68690A56-DF0B-4AA8-97DF-BAF3193B946E}"/>
              </a:ext>
            </a:extLst>
          </p:cNvPr>
          <p:cNvSpPr/>
          <p:nvPr/>
        </p:nvSpPr>
        <p:spPr>
          <a:xfrm>
            <a:off x="662027" y="1663405"/>
            <a:ext cx="647093" cy="655164"/>
          </a:xfrm>
          <a:prstGeom prst="roundRect">
            <a:avLst/>
          </a:prstGeom>
          <a:solidFill>
            <a:srgbClr val="CFD7E3"/>
          </a:solidFill>
          <a:ln>
            <a:noFill/>
          </a:ln>
          <a:effectLst>
            <a:outerShdw blurRad="254000" dist="190500" dir="3000000" algn="tr" rotWithShape="0">
              <a:prstClr val="black">
                <a:alpha val="37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TW" altLang="en-US">
              <a:solidFill>
                <a:schemeClr val="accent6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CDA412B9-E0EA-43CB-A787-4F65D87ED3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564" y="2264310"/>
            <a:ext cx="362369" cy="36236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AAFD431-9E98-4130-B77B-84AEFE6D0C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9532" y="2241536"/>
            <a:ext cx="362369" cy="362369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3A6144F8-929A-4A9C-91F3-010388E1F2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7042" y="1784350"/>
            <a:ext cx="405646" cy="41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19092"/>
      </p:ext>
    </p:extLst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15DAC-5412-9E4B-B425-3A422A158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710" y="210494"/>
            <a:ext cx="8180152" cy="572700"/>
          </a:xfrm>
          <a:effectLst/>
        </p:spPr>
        <p:txBody>
          <a:bodyPr>
            <a:noAutofit/>
          </a:bodyPr>
          <a:lstStyle/>
          <a:p>
            <a:pPr algn="ctr">
              <a:lnSpc>
                <a:spcPts val="3400"/>
              </a:lnSpc>
            </a:pP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搭載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Intel Atom X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系列</a:t>
            </a:r>
            <a:b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</a:b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寬溫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4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核心處理器至少可長期供貨至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2029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年</a:t>
            </a:r>
            <a:endParaRPr lang="en-US" dirty="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A7C1C2-4914-4D49-8829-EB3980042B45}"/>
              </a:ext>
            </a:extLst>
          </p:cNvPr>
          <p:cNvSpPr/>
          <p:nvPr/>
        </p:nvSpPr>
        <p:spPr>
          <a:xfrm>
            <a:off x="1306695" y="1614977"/>
            <a:ext cx="6668905" cy="102784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30000"/>
              </a:lnSpc>
              <a:buClr>
                <a:srgbClr val="FFCC99"/>
              </a:buClr>
              <a:buSzPct val="70000"/>
            </a:pPr>
            <a:r>
              <a:rPr lang="zh-TW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中小企業用戶採購設備時最需要的是依照階段性需求彈性部屬，於初期預算較為有限的情況下採購</a:t>
            </a:r>
            <a:r>
              <a:rPr lang="en-US" altLang="zh-TW" sz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</a:t>
            </a:r>
            <a:r>
              <a:rPr lang="zh-TW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進行相關應用的架設，經過一段時間，企業逐漸茁壯有了更充足的預算要進行擴充時，</a:t>
            </a:r>
            <a:r>
              <a:rPr lang="zh-TW" altLang="en-US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想</a:t>
            </a:r>
            <a:r>
              <a:rPr lang="zh-TW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複製先前的架設經驗卻發現原有採購的</a:t>
            </a:r>
            <a:r>
              <a:rPr lang="en-US" altLang="zh-TW" sz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</a:t>
            </a:r>
            <a:r>
              <a:rPr lang="zh-TW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因為</a:t>
            </a:r>
            <a:r>
              <a:rPr lang="en-US" altLang="zh-TW" sz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CPU</a:t>
            </a:r>
            <a:r>
              <a:rPr lang="zh-TW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缺貨而停產，因此只好重新評估新的</a:t>
            </a:r>
            <a:r>
              <a:rPr lang="en-US" altLang="zh-TW" sz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</a:t>
            </a:r>
            <a:r>
              <a:rPr lang="zh-TW" altLang="en-US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。</a:t>
            </a:r>
            <a:r>
              <a:rPr lang="en-US" altLang="zh-TW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TS-i410X</a:t>
            </a:r>
            <a:r>
              <a:rPr lang="zh-TW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採用可長期供貨至少至</a:t>
            </a:r>
            <a:r>
              <a:rPr lang="en-US" altLang="zh-TW" sz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2029</a:t>
            </a:r>
            <a:r>
              <a:rPr lang="zh-TW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年的</a:t>
            </a:r>
            <a:r>
              <a:rPr lang="en-US" altLang="zh-TW" sz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Intel Atom x6425E CPU</a:t>
            </a:r>
            <a:r>
              <a:rPr lang="zh-TW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，解決了客戶長期以來的困擾。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TextBox 22">
            <a:extLst>
              <a:ext uri="{FF2B5EF4-FFF2-40B4-BE49-F238E27FC236}">
                <a16:creationId xmlns:a16="http://schemas.microsoft.com/office/drawing/2014/main" id="{961C41D6-76BE-4EA8-A647-4962DA79CC9A}"/>
              </a:ext>
            </a:extLst>
          </p:cNvPr>
          <p:cNvSpPr txBox="1"/>
          <p:nvPr/>
        </p:nvSpPr>
        <p:spPr>
          <a:xfrm>
            <a:off x="1694878" y="4231816"/>
            <a:ext cx="1537308" cy="584763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lnSpc>
                <a:spcPts val="1800"/>
              </a:lnSpc>
              <a:defRPr/>
            </a:pPr>
            <a:r>
              <a:rPr lang="en-US" altLang="zh-TW" sz="24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3.0</a:t>
            </a:r>
            <a:r>
              <a:rPr lang="en-US" altLang="zh-TW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GHz</a:t>
            </a:r>
          </a:p>
          <a:p>
            <a:pPr eaLnBrk="1" hangingPunct="1">
              <a:lnSpc>
                <a:spcPts val="1800"/>
              </a:lnSpc>
              <a:defRPr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Burst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TextBox 22">
            <a:extLst>
              <a:ext uri="{FF2B5EF4-FFF2-40B4-BE49-F238E27FC236}">
                <a16:creationId xmlns:a16="http://schemas.microsoft.com/office/drawing/2014/main" id="{246773B6-6A08-4978-9E2C-CEB53F247F16}"/>
              </a:ext>
            </a:extLst>
          </p:cNvPr>
          <p:cNvSpPr txBox="1"/>
          <p:nvPr/>
        </p:nvSpPr>
        <p:spPr>
          <a:xfrm>
            <a:off x="6162954" y="2873244"/>
            <a:ext cx="1913427" cy="584763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lnSpc>
                <a:spcPts val="1800"/>
              </a:lnSpc>
              <a:defRPr/>
            </a:pPr>
            <a:r>
              <a:rPr lang="en-US" altLang="zh-TW" sz="24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x6425E</a:t>
            </a:r>
          </a:p>
          <a:p>
            <a:pPr eaLnBrk="1" hangingPunct="1">
              <a:lnSpc>
                <a:spcPts val="1800"/>
              </a:lnSpc>
              <a:defRPr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Elkhart Lake</a:t>
            </a:r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id="{1EF6B803-0245-4D25-9EFD-52B8096E180E}"/>
              </a:ext>
            </a:extLst>
          </p:cNvPr>
          <p:cNvSpPr txBox="1"/>
          <p:nvPr/>
        </p:nvSpPr>
        <p:spPr>
          <a:xfrm>
            <a:off x="1258324" y="2684215"/>
            <a:ext cx="2771407" cy="738652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defRPr/>
            </a:pPr>
            <a:r>
              <a:rPr lang="en-US" altLang="zh-CN" sz="24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Operating Temp</a:t>
            </a:r>
            <a:endParaRPr lang="en-US" altLang="zh-TW" sz="2400" b="1" dirty="0">
              <a:solidFill>
                <a:srgbClr val="00FFC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-40°C to 85°C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00527197-9706-4934-BED3-64994CC823CE}"/>
              </a:ext>
            </a:extLst>
          </p:cNvPr>
          <p:cNvSpPr txBox="1"/>
          <p:nvPr/>
        </p:nvSpPr>
        <p:spPr>
          <a:xfrm>
            <a:off x="6087960" y="4304299"/>
            <a:ext cx="2545902" cy="584763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lnSpc>
                <a:spcPts val="1800"/>
              </a:lnSpc>
              <a:defRPr/>
            </a:pPr>
            <a:r>
              <a:rPr lang="en-US" altLang="zh-TW" sz="24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AES-NI</a:t>
            </a:r>
            <a:r>
              <a:rPr lang="en-US" altLang="zh-TW" sz="32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encryption</a:t>
            </a:r>
            <a:endParaRPr lang="en-US" altLang="zh-TW" sz="1800" b="1" dirty="0">
              <a:solidFill>
                <a:srgbClr val="00FFC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eaLnBrk="1" hangingPunct="1">
              <a:lnSpc>
                <a:spcPts val="1800"/>
              </a:lnSpc>
              <a:defRPr/>
            </a:pP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Volume &amp; folder support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A982940A-AB46-4CC4-ACFA-A01618D02A91}"/>
              </a:ext>
            </a:extLst>
          </p:cNvPr>
          <p:cNvSpPr/>
          <p:nvPr/>
        </p:nvSpPr>
        <p:spPr>
          <a:xfrm>
            <a:off x="3336672" y="2953180"/>
            <a:ext cx="2650456" cy="2287646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9" name="圖形 18">
            <a:extLst>
              <a:ext uri="{FF2B5EF4-FFF2-40B4-BE49-F238E27FC236}">
                <a16:creationId xmlns:a16="http://schemas.microsoft.com/office/drawing/2014/main" id="{D7E4DB6C-5660-493B-A84A-7BC607B8B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12962" y="3269673"/>
            <a:ext cx="1342090" cy="13420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 descr="凌動- 维基百科，自由的百科全书">
            <a:extLst>
              <a:ext uri="{FF2B5EF4-FFF2-40B4-BE49-F238E27FC236}">
                <a16:creationId xmlns:a16="http://schemas.microsoft.com/office/drawing/2014/main" id="{BDE4CED0-6EB7-4A8E-9EAD-98B5116D8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2962" y="3271885"/>
            <a:ext cx="1342090" cy="134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4790F8F5-2241-4071-B0C5-135794A5F51A}"/>
              </a:ext>
            </a:extLst>
          </p:cNvPr>
          <p:cNvSpPr txBox="1"/>
          <p:nvPr/>
        </p:nvSpPr>
        <p:spPr>
          <a:xfrm>
            <a:off x="5532073" y="3605660"/>
            <a:ext cx="3438938" cy="584763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lnSpc>
                <a:spcPts val="1800"/>
              </a:lnSpc>
              <a:defRPr/>
            </a:pPr>
            <a:r>
              <a:rPr lang="en-US" altLang="zh-TW" sz="24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TDP</a:t>
            </a:r>
          </a:p>
          <a:p>
            <a:pPr eaLnBrk="1" hangingPunct="1">
              <a:lnSpc>
                <a:spcPts val="1800"/>
              </a:lnSpc>
              <a:defRPr/>
            </a:pP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12W 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395AD1F4-C96C-405B-A172-2395676FA913}"/>
              </a:ext>
            </a:extLst>
          </p:cNvPr>
          <p:cNvSpPr txBox="1"/>
          <p:nvPr/>
        </p:nvSpPr>
        <p:spPr>
          <a:xfrm>
            <a:off x="2644028" y="3605660"/>
            <a:ext cx="1537308" cy="584763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lnSpc>
                <a:spcPts val="1800"/>
              </a:lnSpc>
              <a:defRPr/>
            </a:pPr>
            <a:r>
              <a:rPr lang="en-US" altLang="zh-TW" sz="24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4</a:t>
            </a:r>
            <a:r>
              <a:rPr lang="en-US" altLang="zh-TW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-c</a:t>
            </a:r>
            <a:r>
              <a:rPr lang="en-US" altLang="zh-CN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ore</a:t>
            </a:r>
            <a:endParaRPr lang="en-US" altLang="zh-TW" sz="1800" b="1" dirty="0">
              <a:solidFill>
                <a:srgbClr val="00FFC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eaLnBrk="1" hangingPunct="1">
              <a:lnSpc>
                <a:spcPts val="1800"/>
              </a:lnSpc>
              <a:defRPr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4-thread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088683"/>
      </p:ext>
    </p:extLst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>
            <a:extLst>
              <a:ext uri="{FF2B5EF4-FFF2-40B4-BE49-F238E27FC236}">
                <a16:creationId xmlns:a16="http://schemas.microsoft.com/office/drawing/2014/main" id="{6A3E403D-5A28-4AED-A993-5E87FF518E74}"/>
              </a:ext>
            </a:extLst>
          </p:cNvPr>
          <p:cNvSpPr/>
          <p:nvPr/>
        </p:nvSpPr>
        <p:spPr>
          <a:xfrm>
            <a:off x="5340105" y="1533525"/>
            <a:ext cx="3248584" cy="3609975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7" name="手繪多邊形: 圖案 36">
            <a:extLst>
              <a:ext uri="{FF2B5EF4-FFF2-40B4-BE49-F238E27FC236}">
                <a16:creationId xmlns:a16="http://schemas.microsoft.com/office/drawing/2014/main" id="{D8A423ED-CD3F-4FE9-AA06-58230FAEDFA0}"/>
              </a:ext>
            </a:extLst>
          </p:cNvPr>
          <p:cNvSpPr/>
          <p:nvPr/>
        </p:nvSpPr>
        <p:spPr>
          <a:xfrm>
            <a:off x="5552590" y="4391661"/>
            <a:ext cx="2674690" cy="334221"/>
          </a:xfrm>
          <a:custGeom>
            <a:avLst/>
            <a:gdLst>
              <a:gd name="connsiteX0" fmla="*/ 0 w 3479800"/>
              <a:gd name="connsiteY0" fmla="*/ 533400 h 626534"/>
              <a:gd name="connsiteX1" fmla="*/ 2032000 w 3479800"/>
              <a:gd name="connsiteY1" fmla="*/ 626534 h 626534"/>
              <a:gd name="connsiteX2" fmla="*/ 3479800 w 3479800"/>
              <a:gd name="connsiteY2" fmla="*/ 254000 h 626534"/>
              <a:gd name="connsiteX3" fmla="*/ 1701800 w 3479800"/>
              <a:gd name="connsiteY3" fmla="*/ 0 h 626534"/>
              <a:gd name="connsiteX4" fmla="*/ 0 w 3479800"/>
              <a:gd name="connsiteY4" fmla="*/ 533400 h 626534"/>
              <a:gd name="connsiteX0" fmla="*/ 0 w 3479800"/>
              <a:gd name="connsiteY0" fmla="*/ 582217 h 675351"/>
              <a:gd name="connsiteX1" fmla="*/ 2032000 w 3479800"/>
              <a:gd name="connsiteY1" fmla="*/ 675351 h 675351"/>
              <a:gd name="connsiteX2" fmla="*/ 3479800 w 3479800"/>
              <a:gd name="connsiteY2" fmla="*/ 302817 h 675351"/>
              <a:gd name="connsiteX3" fmla="*/ 749374 w 3479800"/>
              <a:gd name="connsiteY3" fmla="*/ 0 h 675351"/>
              <a:gd name="connsiteX4" fmla="*/ 0 w 3479800"/>
              <a:gd name="connsiteY4" fmla="*/ 582217 h 675351"/>
              <a:gd name="connsiteX0" fmla="*/ 0 w 2570019"/>
              <a:gd name="connsiteY0" fmla="*/ 621124 h 714258"/>
              <a:gd name="connsiteX1" fmla="*/ 2032000 w 2570019"/>
              <a:gd name="connsiteY1" fmla="*/ 714258 h 714258"/>
              <a:gd name="connsiteX2" fmla="*/ 2570019 w 2570019"/>
              <a:gd name="connsiteY2" fmla="*/ 0 h 714258"/>
              <a:gd name="connsiteX3" fmla="*/ 749374 w 2570019"/>
              <a:gd name="connsiteY3" fmla="*/ 38907 h 714258"/>
              <a:gd name="connsiteX4" fmla="*/ 0 w 2570019"/>
              <a:gd name="connsiteY4" fmla="*/ 621124 h 714258"/>
              <a:gd name="connsiteX0" fmla="*/ 0 w 2813843"/>
              <a:gd name="connsiteY0" fmla="*/ 621124 h 621124"/>
              <a:gd name="connsiteX1" fmla="*/ 2813843 w 2813843"/>
              <a:gd name="connsiteY1" fmla="*/ 451863 h 621124"/>
              <a:gd name="connsiteX2" fmla="*/ 2570019 w 2813843"/>
              <a:gd name="connsiteY2" fmla="*/ 0 h 621124"/>
              <a:gd name="connsiteX3" fmla="*/ 749374 w 2813843"/>
              <a:gd name="connsiteY3" fmla="*/ 38907 h 621124"/>
              <a:gd name="connsiteX4" fmla="*/ 0 w 2813843"/>
              <a:gd name="connsiteY4" fmla="*/ 621124 h 621124"/>
              <a:gd name="connsiteX0" fmla="*/ 0 w 2437137"/>
              <a:gd name="connsiteY0" fmla="*/ 450262 h 451863"/>
              <a:gd name="connsiteX1" fmla="*/ 2437137 w 2437137"/>
              <a:gd name="connsiteY1" fmla="*/ 451863 h 451863"/>
              <a:gd name="connsiteX2" fmla="*/ 2193313 w 2437137"/>
              <a:gd name="connsiteY2" fmla="*/ 0 h 451863"/>
              <a:gd name="connsiteX3" fmla="*/ 372668 w 2437137"/>
              <a:gd name="connsiteY3" fmla="*/ 38907 h 451863"/>
              <a:gd name="connsiteX4" fmla="*/ 0 w 2437137"/>
              <a:gd name="connsiteY4" fmla="*/ 450262 h 451863"/>
              <a:gd name="connsiteX0" fmla="*/ 0 w 2437137"/>
              <a:gd name="connsiteY0" fmla="*/ 411355 h 412956"/>
              <a:gd name="connsiteX1" fmla="*/ 2437137 w 2437137"/>
              <a:gd name="connsiteY1" fmla="*/ 412956 h 412956"/>
              <a:gd name="connsiteX2" fmla="*/ 2164882 w 2437137"/>
              <a:gd name="connsiteY2" fmla="*/ 3809 h 412956"/>
              <a:gd name="connsiteX3" fmla="*/ 372668 w 2437137"/>
              <a:gd name="connsiteY3" fmla="*/ 0 h 412956"/>
              <a:gd name="connsiteX4" fmla="*/ 0 w 2437137"/>
              <a:gd name="connsiteY4" fmla="*/ 411355 h 412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7137" h="412956">
                <a:moveTo>
                  <a:pt x="0" y="411355"/>
                </a:moveTo>
                <a:lnTo>
                  <a:pt x="2437137" y="412956"/>
                </a:lnTo>
                <a:lnTo>
                  <a:pt x="2164882" y="3809"/>
                </a:lnTo>
                <a:lnTo>
                  <a:pt x="372668" y="0"/>
                </a:lnTo>
                <a:lnTo>
                  <a:pt x="0" y="411355"/>
                </a:lnTo>
                <a:close/>
              </a:path>
            </a:pathLst>
          </a:custGeom>
          <a:solidFill>
            <a:srgbClr val="0C0C0C">
              <a:alpha val="66000"/>
            </a:srgbClr>
          </a:solidFill>
          <a:ln>
            <a:noFill/>
          </a:ln>
          <a:effectLst>
            <a:outerShdw blurRad="203200" dist="50800" sx="128000" sy="128000" algn="ctr" rotWithShape="0">
              <a:srgbClr val="000000"/>
            </a:outerShdw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8" name="手繪多邊形: 圖案 37">
            <a:extLst>
              <a:ext uri="{FF2B5EF4-FFF2-40B4-BE49-F238E27FC236}">
                <a16:creationId xmlns:a16="http://schemas.microsoft.com/office/drawing/2014/main" id="{8F3D9B9F-AF27-4C26-BE38-FCDF795C64F8}"/>
              </a:ext>
            </a:extLst>
          </p:cNvPr>
          <p:cNvSpPr/>
          <p:nvPr/>
        </p:nvSpPr>
        <p:spPr>
          <a:xfrm>
            <a:off x="592985" y="3219581"/>
            <a:ext cx="3422187" cy="343124"/>
          </a:xfrm>
          <a:custGeom>
            <a:avLst/>
            <a:gdLst>
              <a:gd name="connsiteX0" fmla="*/ 0 w 3479800"/>
              <a:gd name="connsiteY0" fmla="*/ 533400 h 626534"/>
              <a:gd name="connsiteX1" fmla="*/ 2032000 w 3479800"/>
              <a:gd name="connsiteY1" fmla="*/ 626534 h 626534"/>
              <a:gd name="connsiteX2" fmla="*/ 3479800 w 3479800"/>
              <a:gd name="connsiteY2" fmla="*/ 254000 h 626534"/>
              <a:gd name="connsiteX3" fmla="*/ 1701800 w 3479800"/>
              <a:gd name="connsiteY3" fmla="*/ 0 h 626534"/>
              <a:gd name="connsiteX4" fmla="*/ 0 w 3479800"/>
              <a:gd name="connsiteY4" fmla="*/ 533400 h 626534"/>
              <a:gd name="connsiteX0" fmla="*/ 0 w 3479800"/>
              <a:gd name="connsiteY0" fmla="*/ 582217 h 675351"/>
              <a:gd name="connsiteX1" fmla="*/ 2032000 w 3479800"/>
              <a:gd name="connsiteY1" fmla="*/ 675351 h 675351"/>
              <a:gd name="connsiteX2" fmla="*/ 3479800 w 3479800"/>
              <a:gd name="connsiteY2" fmla="*/ 302817 h 675351"/>
              <a:gd name="connsiteX3" fmla="*/ 749374 w 3479800"/>
              <a:gd name="connsiteY3" fmla="*/ 0 h 675351"/>
              <a:gd name="connsiteX4" fmla="*/ 0 w 3479800"/>
              <a:gd name="connsiteY4" fmla="*/ 582217 h 675351"/>
              <a:gd name="connsiteX0" fmla="*/ 0 w 2570019"/>
              <a:gd name="connsiteY0" fmla="*/ 621124 h 714258"/>
              <a:gd name="connsiteX1" fmla="*/ 2032000 w 2570019"/>
              <a:gd name="connsiteY1" fmla="*/ 714258 h 714258"/>
              <a:gd name="connsiteX2" fmla="*/ 2570019 w 2570019"/>
              <a:gd name="connsiteY2" fmla="*/ 0 h 714258"/>
              <a:gd name="connsiteX3" fmla="*/ 749374 w 2570019"/>
              <a:gd name="connsiteY3" fmla="*/ 38907 h 714258"/>
              <a:gd name="connsiteX4" fmla="*/ 0 w 2570019"/>
              <a:gd name="connsiteY4" fmla="*/ 621124 h 714258"/>
              <a:gd name="connsiteX0" fmla="*/ 0 w 2813843"/>
              <a:gd name="connsiteY0" fmla="*/ 621124 h 621124"/>
              <a:gd name="connsiteX1" fmla="*/ 2813843 w 2813843"/>
              <a:gd name="connsiteY1" fmla="*/ 451863 h 621124"/>
              <a:gd name="connsiteX2" fmla="*/ 2570019 w 2813843"/>
              <a:gd name="connsiteY2" fmla="*/ 0 h 621124"/>
              <a:gd name="connsiteX3" fmla="*/ 749374 w 2813843"/>
              <a:gd name="connsiteY3" fmla="*/ 38907 h 621124"/>
              <a:gd name="connsiteX4" fmla="*/ 0 w 2813843"/>
              <a:gd name="connsiteY4" fmla="*/ 621124 h 621124"/>
              <a:gd name="connsiteX0" fmla="*/ 0 w 2437137"/>
              <a:gd name="connsiteY0" fmla="*/ 450262 h 451863"/>
              <a:gd name="connsiteX1" fmla="*/ 2437137 w 2437137"/>
              <a:gd name="connsiteY1" fmla="*/ 451863 h 451863"/>
              <a:gd name="connsiteX2" fmla="*/ 2193313 w 2437137"/>
              <a:gd name="connsiteY2" fmla="*/ 0 h 451863"/>
              <a:gd name="connsiteX3" fmla="*/ 372668 w 2437137"/>
              <a:gd name="connsiteY3" fmla="*/ 38907 h 451863"/>
              <a:gd name="connsiteX4" fmla="*/ 0 w 2437137"/>
              <a:gd name="connsiteY4" fmla="*/ 450262 h 451863"/>
              <a:gd name="connsiteX0" fmla="*/ 0 w 2437137"/>
              <a:gd name="connsiteY0" fmla="*/ 411355 h 412956"/>
              <a:gd name="connsiteX1" fmla="*/ 2437137 w 2437137"/>
              <a:gd name="connsiteY1" fmla="*/ 412956 h 412956"/>
              <a:gd name="connsiteX2" fmla="*/ 2164882 w 2437137"/>
              <a:gd name="connsiteY2" fmla="*/ 3809 h 412956"/>
              <a:gd name="connsiteX3" fmla="*/ 372668 w 2437137"/>
              <a:gd name="connsiteY3" fmla="*/ 0 h 412956"/>
              <a:gd name="connsiteX4" fmla="*/ 0 w 2437137"/>
              <a:gd name="connsiteY4" fmla="*/ 411355 h 412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7137" h="412956">
                <a:moveTo>
                  <a:pt x="0" y="411355"/>
                </a:moveTo>
                <a:lnTo>
                  <a:pt x="2437137" y="412956"/>
                </a:lnTo>
                <a:lnTo>
                  <a:pt x="2164882" y="3809"/>
                </a:lnTo>
                <a:lnTo>
                  <a:pt x="372668" y="0"/>
                </a:lnTo>
                <a:lnTo>
                  <a:pt x="0" y="411355"/>
                </a:lnTo>
                <a:close/>
              </a:path>
            </a:pathLst>
          </a:custGeom>
          <a:solidFill>
            <a:srgbClr val="0C0C0C">
              <a:alpha val="66000"/>
            </a:srgbClr>
          </a:solidFill>
          <a:ln>
            <a:noFill/>
          </a:ln>
          <a:effectLst>
            <a:outerShdw blurRad="203200" dist="50800" sx="128000" sy="128000" algn="ctr" rotWithShape="0">
              <a:srgbClr val="000000"/>
            </a:outerShdw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BA9227F-D4E0-439E-9D7C-CF5F1C3DE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11" y="1866598"/>
            <a:ext cx="3670066" cy="229379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63EC214-587D-40F5-9279-456541E33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選購工規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 GbE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無風扇交換器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8D5E6E8-6067-4490-92E0-BE84EF139BEC}"/>
              </a:ext>
            </a:extLst>
          </p:cNvPr>
          <p:cNvSpPr txBox="1"/>
          <p:nvPr/>
        </p:nvSpPr>
        <p:spPr>
          <a:xfrm>
            <a:off x="713225" y="1607835"/>
            <a:ext cx="3090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QNAP</a:t>
            </a:r>
            <a:r>
              <a:rPr lang="zh-TW" altLang="en-US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工業規格</a:t>
            </a:r>
            <a:endParaRPr lang="en-US" altLang="zh-TW" sz="1800" b="1" dirty="0">
              <a:solidFill>
                <a:srgbClr val="00FFC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r>
              <a:rPr lang="en-US" altLang="zh-TW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QSW-IM1200-8C</a:t>
            </a:r>
            <a:r>
              <a:rPr lang="en-US" altLang="zh-TW" sz="12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(</a:t>
            </a:r>
            <a:r>
              <a:rPr lang="zh-TW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網管型</a:t>
            </a:r>
            <a:r>
              <a:rPr lang="en-US" altLang="zh-TW" sz="12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)</a:t>
            </a:r>
            <a:endParaRPr lang="zh-TW" altLang="en-US" sz="12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79CF0F2-0732-4CE5-BF80-F1652E3E2388}"/>
              </a:ext>
            </a:extLst>
          </p:cNvPr>
          <p:cNvSpPr txBox="1"/>
          <p:nvPr/>
        </p:nvSpPr>
        <p:spPr>
          <a:xfrm>
            <a:off x="729722" y="2255282"/>
            <a:ext cx="283901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8 x 10G/5G/2.5G RJ45 Multi-Gig</a:t>
            </a:r>
          </a:p>
          <a:p>
            <a:r>
              <a:rPr lang="en-US" altLang="zh-TW" sz="105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4 x SFP+</a:t>
            </a:r>
            <a:endParaRPr lang="zh-TW" altLang="en-US" sz="105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3512782C-3C2F-4EDD-8F58-4179EFB6C7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888" y="3160674"/>
            <a:ext cx="2773674" cy="1733852"/>
          </a:xfrm>
          <a:prstGeom prst="rect">
            <a:avLst/>
          </a:prstGeom>
        </p:spPr>
      </p:pic>
      <p:grpSp>
        <p:nvGrpSpPr>
          <p:cNvPr id="31" name="群組 30">
            <a:extLst>
              <a:ext uri="{FF2B5EF4-FFF2-40B4-BE49-F238E27FC236}">
                <a16:creationId xmlns:a16="http://schemas.microsoft.com/office/drawing/2014/main" id="{E725B0A1-5889-4286-A9F8-ACA8BF3FBB7D}"/>
              </a:ext>
            </a:extLst>
          </p:cNvPr>
          <p:cNvGrpSpPr/>
          <p:nvPr/>
        </p:nvGrpSpPr>
        <p:grpSpPr>
          <a:xfrm>
            <a:off x="454513" y="3748851"/>
            <a:ext cx="3871662" cy="997893"/>
            <a:chOff x="-75230" y="3792790"/>
            <a:chExt cx="4777330" cy="1231323"/>
          </a:xfrm>
        </p:grpSpPr>
        <p:sp>
          <p:nvSpPr>
            <p:cNvPr id="9" name="矩形: 圓角 8">
              <a:extLst>
                <a:ext uri="{FF2B5EF4-FFF2-40B4-BE49-F238E27FC236}">
                  <a16:creationId xmlns:a16="http://schemas.microsoft.com/office/drawing/2014/main" id="{3E5375D7-16D6-4D91-BB36-677D4640E0C8}"/>
                </a:ext>
              </a:extLst>
            </p:cNvPr>
            <p:cNvSpPr/>
            <p:nvPr/>
          </p:nvSpPr>
          <p:spPr>
            <a:xfrm>
              <a:off x="1582633" y="3792790"/>
              <a:ext cx="1427302" cy="1231323"/>
            </a:xfrm>
            <a:prstGeom prst="round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10" name="圖片 9" hidden="1">
              <a:extLst>
                <a:ext uri="{FF2B5EF4-FFF2-40B4-BE49-F238E27FC236}">
                  <a16:creationId xmlns:a16="http://schemas.microsoft.com/office/drawing/2014/main" id="{E5E6CE65-A648-4104-BD27-7FE115346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3213" y="3919585"/>
              <a:ext cx="977732" cy="977732"/>
            </a:xfrm>
            <a:prstGeom prst="rect">
              <a:avLst/>
            </a:prstGeom>
          </p:spPr>
        </p:pic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4DDD9135-D85B-426C-B522-9A771433B0A8}"/>
                </a:ext>
              </a:extLst>
            </p:cNvPr>
            <p:cNvSpPr/>
            <p:nvPr/>
          </p:nvSpPr>
          <p:spPr>
            <a:xfrm>
              <a:off x="3274798" y="3792790"/>
              <a:ext cx="1427302" cy="1231323"/>
            </a:xfrm>
            <a:prstGeom prst="round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14" name="圖片 13" hidden="1">
              <a:extLst>
                <a:ext uri="{FF2B5EF4-FFF2-40B4-BE49-F238E27FC236}">
                  <a16:creationId xmlns:a16="http://schemas.microsoft.com/office/drawing/2014/main" id="{7EA005CE-73A4-47C6-B889-298443C3C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38837" y="3858840"/>
              <a:ext cx="1099223" cy="1099223"/>
            </a:xfrm>
            <a:prstGeom prst="rect">
              <a:avLst/>
            </a:prstGeom>
          </p:spPr>
        </p:pic>
        <p:sp>
          <p:nvSpPr>
            <p:cNvPr id="17" name="矩形: 圓角 16">
              <a:extLst>
                <a:ext uri="{FF2B5EF4-FFF2-40B4-BE49-F238E27FC236}">
                  <a16:creationId xmlns:a16="http://schemas.microsoft.com/office/drawing/2014/main" id="{C2412CB2-1EB6-44ED-B12F-D10C0441181B}"/>
                </a:ext>
              </a:extLst>
            </p:cNvPr>
            <p:cNvSpPr/>
            <p:nvPr/>
          </p:nvSpPr>
          <p:spPr>
            <a:xfrm>
              <a:off x="-75230" y="3792790"/>
              <a:ext cx="1427302" cy="1231323"/>
            </a:xfrm>
            <a:prstGeom prst="round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19" name="圖片 18" hidden="1">
              <a:extLst>
                <a:ext uri="{FF2B5EF4-FFF2-40B4-BE49-F238E27FC236}">
                  <a16:creationId xmlns:a16="http://schemas.microsoft.com/office/drawing/2014/main" id="{9523F3F3-F4D0-481C-BF27-8B7A6EE55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972" y="3840002"/>
              <a:ext cx="1136898" cy="1136898"/>
            </a:xfrm>
            <a:prstGeom prst="rect">
              <a:avLst/>
            </a:prstGeom>
          </p:spPr>
        </p:pic>
      </p:grpSp>
      <p:cxnSp>
        <p:nvCxnSpPr>
          <p:cNvPr id="21" name="接點: 肘形 20">
            <a:extLst>
              <a:ext uri="{FF2B5EF4-FFF2-40B4-BE49-F238E27FC236}">
                <a16:creationId xmlns:a16="http://schemas.microsoft.com/office/drawing/2014/main" id="{F04878C5-A2D5-49FB-ABEC-30C099A9FCEC}"/>
              </a:ext>
            </a:extLst>
          </p:cNvPr>
          <p:cNvCxnSpPr>
            <a:cxnSpLocks/>
          </p:cNvCxnSpPr>
          <p:nvPr/>
        </p:nvCxnSpPr>
        <p:spPr>
          <a:xfrm>
            <a:off x="1347892" y="3287183"/>
            <a:ext cx="0" cy="46771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接點: 肘形 48">
            <a:extLst>
              <a:ext uri="{FF2B5EF4-FFF2-40B4-BE49-F238E27FC236}">
                <a16:creationId xmlns:a16="http://schemas.microsoft.com/office/drawing/2014/main" id="{1775A95D-19BD-4EDB-9B8F-32C130798224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4124325" y="2790825"/>
            <a:ext cx="1415563" cy="1236775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DA6CF57B-3BC6-4048-B018-25F742B31B34}"/>
              </a:ext>
            </a:extLst>
          </p:cNvPr>
          <p:cNvSpPr txBox="1"/>
          <p:nvPr/>
        </p:nvSpPr>
        <p:spPr>
          <a:xfrm>
            <a:off x="5468859" y="1604868"/>
            <a:ext cx="3104243" cy="17357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QNAP</a:t>
            </a:r>
            <a:r>
              <a:rPr lang="zh-TW" altLang="en-US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工業規格</a:t>
            </a:r>
            <a:endParaRPr lang="en-US" altLang="zh-TW" sz="1800" b="1" dirty="0">
              <a:solidFill>
                <a:srgbClr val="00FFC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altLang="zh-TW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10GbE</a:t>
            </a:r>
            <a:r>
              <a:rPr lang="zh-TW" altLang="en-US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網管型交換器</a:t>
            </a:r>
            <a:endParaRPr lang="zh-TW" sz="1800" b="1" dirty="0">
              <a:solidFill>
                <a:srgbClr val="00FFC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altLang="en-US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於噪音敏感與環境溫度嚴峻的使用情境下，</a:t>
            </a:r>
            <a:r>
              <a:rPr lang="en-US" altLang="zh-TW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TS-i410X</a:t>
            </a:r>
            <a:r>
              <a:rPr lang="zh-TW" altLang="en-US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搭配</a:t>
            </a:r>
            <a:r>
              <a:rPr lang="en-US" altLang="zh-TW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QNAP</a:t>
            </a:r>
            <a:r>
              <a:rPr lang="zh-TW" altLang="en-US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開發的</a:t>
            </a:r>
            <a:r>
              <a:rPr lang="en-US" altLang="zh-TW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QSW-IM1200-8C</a:t>
            </a:r>
            <a:r>
              <a:rPr lang="zh-TW" altLang="en-US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工規網管型交換機，透過</a:t>
            </a:r>
            <a:r>
              <a:rPr lang="en-US" altLang="zh-TW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10GbE</a:t>
            </a:r>
            <a:r>
              <a:rPr lang="zh-TW" altLang="en-US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高速的網路配置，可隨時享受快意的資料傳輸</a:t>
            </a:r>
            <a:endParaRPr lang="en-US" altLang="zh-TW" sz="1200" dirty="0">
              <a:solidFill>
                <a:schemeClr val="accent6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67D6753-83D2-4253-890E-06E9E1252CCC}"/>
              </a:ext>
            </a:extLst>
          </p:cNvPr>
          <p:cNvSpPr txBox="1"/>
          <p:nvPr/>
        </p:nvSpPr>
        <p:spPr>
          <a:xfrm>
            <a:off x="3012208" y="2272130"/>
            <a:ext cx="1802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rgbClr val="E9C27B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工作溫度</a:t>
            </a:r>
            <a:r>
              <a:rPr lang="en-US" altLang="zh-TW" sz="1200" dirty="0">
                <a:solidFill>
                  <a:srgbClr val="E9C27B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-30°C-65°C</a:t>
            </a:r>
            <a:endParaRPr lang="zh-TW" altLang="en-US" sz="1200" dirty="0">
              <a:solidFill>
                <a:srgbClr val="E9C27B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2E7AD2DA-42F3-4714-9925-98F148FCF90B}"/>
              </a:ext>
            </a:extLst>
          </p:cNvPr>
          <p:cNvSpPr txBox="1"/>
          <p:nvPr/>
        </p:nvSpPr>
        <p:spPr>
          <a:xfrm>
            <a:off x="5764758" y="4711976"/>
            <a:ext cx="2548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solidFill>
                  <a:srgbClr val="E9C27B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TS-i410X</a:t>
            </a:r>
            <a:r>
              <a:rPr lang="zh-TW" altLang="en-US" sz="1200" dirty="0">
                <a:solidFill>
                  <a:srgbClr val="E9C27B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工作溫度</a:t>
            </a:r>
            <a:r>
              <a:rPr lang="en-US" altLang="zh-TW" sz="1200" dirty="0">
                <a:solidFill>
                  <a:srgbClr val="E9C27B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-40°C-70°C</a:t>
            </a:r>
            <a:endParaRPr lang="zh-TW" altLang="en-US" sz="1200" dirty="0">
              <a:solidFill>
                <a:srgbClr val="E9C27B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24" name="接點: 肘形 20">
            <a:extLst>
              <a:ext uri="{FF2B5EF4-FFF2-40B4-BE49-F238E27FC236}">
                <a16:creationId xmlns:a16="http://schemas.microsoft.com/office/drawing/2014/main" id="{FB0F57E6-CFED-4D7D-9F54-A6977E11B888}"/>
              </a:ext>
            </a:extLst>
          </p:cNvPr>
          <p:cNvCxnSpPr>
            <a:cxnSpLocks/>
          </p:cNvCxnSpPr>
          <p:nvPr/>
        </p:nvCxnSpPr>
        <p:spPr>
          <a:xfrm>
            <a:off x="2059092" y="3287183"/>
            <a:ext cx="0" cy="46771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接點: 肘形 20">
            <a:extLst>
              <a:ext uri="{FF2B5EF4-FFF2-40B4-BE49-F238E27FC236}">
                <a16:creationId xmlns:a16="http://schemas.microsoft.com/office/drawing/2014/main" id="{4858E135-5236-4F8E-8934-E0466DC18A28}"/>
              </a:ext>
            </a:extLst>
          </p:cNvPr>
          <p:cNvCxnSpPr>
            <a:cxnSpLocks/>
          </p:cNvCxnSpPr>
          <p:nvPr/>
        </p:nvCxnSpPr>
        <p:spPr>
          <a:xfrm>
            <a:off x="3373542" y="3287183"/>
            <a:ext cx="0" cy="46771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圖片 22">
            <a:extLst>
              <a:ext uri="{FF2B5EF4-FFF2-40B4-BE49-F238E27FC236}">
                <a16:creationId xmlns:a16="http://schemas.microsoft.com/office/drawing/2014/main" id="{7DA5E4B1-CD17-4F06-B70F-57A3673236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036" y="3805546"/>
            <a:ext cx="888945" cy="890723"/>
          </a:xfrm>
          <a:prstGeom prst="rect">
            <a:avLst/>
          </a:prstGeom>
        </p:spPr>
      </p:pic>
      <p:pic>
        <p:nvPicPr>
          <p:cNvPr id="27" name="圖片 26" descr="一張含有 文字, 電子用品, 電腦, 膝上型電腦 的圖片&#10;&#10;自動產生的描述">
            <a:extLst>
              <a:ext uri="{FF2B5EF4-FFF2-40B4-BE49-F238E27FC236}">
                <a16:creationId xmlns:a16="http://schemas.microsoft.com/office/drawing/2014/main" id="{3552C225-6723-40DD-97A5-8186EA8758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5624" y="3820161"/>
            <a:ext cx="807302" cy="890723"/>
          </a:xfrm>
          <a:prstGeom prst="rect">
            <a:avLst/>
          </a:prstGeom>
        </p:spPr>
      </p:pic>
      <p:pic>
        <p:nvPicPr>
          <p:cNvPr id="30" name="圖片 29" descr="一張含有 文字, 電子用品, 監視器, 電腦 的圖片&#10;&#10;自動產生的描述">
            <a:extLst>
              <a:ext uri="{FF2B5EF4-FFF2-40B4-BE49-F238E27FC236}">
                <a16:creationId xmlns:a16="http://schemas.microsoft.com/office/drawing/2014/main" id="{F02A81D1-4BC3-46E5-A5F2-97C2164864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9768" y="3795564"/>
            <a:ext cx="710683" cy="89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623225"/>
      </p:ext>
    </p:extLst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C58473D9-86C5-4222-AACD-E9AA4371158F}"/>
              </a:ext>
            </a:extLst>
          </p:cNvPr>
          <p:cNvSpPr/>
          <p:nvPr/>
        </p:nvSpPr>
        <p:spPr>
          <a:xfrm rot="10800000">
            <a:off x="-149190" y="-827773"/>
            <a:ext cx="9442380" cy="3676850"/>
          </a:xfrm>
          <a:prstGeom prst="rect">
            <a:avLst/>
          </a:prstGeom>
          <a:gradFill flip="none" rotWithShape="1">
            <a:gsLst>
              <a:gs pos="55000">
                <a:srgbClr val="010203">
                  <a:alpha val="50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4" name="矩形 13" hidden="1">
            <a:extLst>
              <a:ext uri="{FF2B5EF4-FFF2-40B4-BE49-F238E27FC236}">
                <a16:creationId xmlns:a16="http://schemas.microsoft.com/office/drawing/2014/main" id="{53E2232A-87E4-45C8-BBC7-00C3CE87E897}"/>
              </a:ext>
            </a:extLst>
          </p:cNvPr>
          <p:cNvSpPr/>
          <p:nvPr/>
        </p:nvSpPr>
        <p:spPr>
          <a:xfrm rot="5400000">
            <a:off x="-1237460" y="255009"/>
            <a:ext cx="5547476" cy="4554851"/>
          </a:xfrm>
          <a:prstGeom prst="rect">
            <a:avLst/>
          </a:prstGeom>
          <a:gradFill flip="none" rotWithShape="1">
            <a:gsLst>
              <a:gs pos="55000">
                <a:srgbClr val="010203">
                  <a:alpha val="50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4143B032-5714-40F9-9590-43BD9D05C64B}"/>
              </a:ext>
            </a:extLst>
          </p:cNvPr>
          <p:cNvSpPr txBox="1"/>
          <p:nvPr/>
        </p:nvSpPr>
        <p:spPr>
          <a:xfrm>
            <a:off x="757081" y="1123642"/>
            <a:ext cx="3814920" cy="14648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TW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</a:t>
            </a:r>
            <a:r>
              <a:rPr lang="zh-TW" altLang="en-US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個</a:t>
            </a:r>
            <a:r>
              <a:rPr lang="en-US" altLang="zh-TW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10GbE </a:t>
            </a:r>
            <a:r>
              <a:rPr lang="zh-TW" altLang="en-US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高速網路埠</a:t>
            </a:r>
            <a:endParaRPr lang="zh-TW" sz="1800" b="1" dirty="0">
              <a:solidFill>
                <a:srgbClr val="00FFC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altLang="en-US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一般</a:t>
            </a:r>
            <a:r>
              <a:rPr lang="en-US" altLang="zh-TW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1GbE </a:t>
            </a:r>
            <a:r>
              <a:rPr lang="zh-TW" altLang="en-US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網速，已滿足不了現今中小企業用戶的基本儲存需求，因此</a:t>
            </a:r>
            <a:r>
              <a:rPr lang="en-US" altLang="zh-TW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TS-i410X NAS</a:t>
            </a:r>
            <a:r>
              <a:rPr lang="zh-TW" altLang="en-US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，標配了</a:t>
            </a:r>
            <a:r>
              <a:rPr lang="en-US" altLang="zh-TW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zh-TW" altLang="en-US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雙</a:t>
            </a:r>
            <a:r>
              <a:rPr lang="en-US" altLang="zh-TW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10GbE </a:t>
            </a:r>
            <a:r>
              <a:rPr lang="zh-TW" altLang="en-US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網路埠，透過 </a:t>
            </a:r>
            <a:r>
              <a:rPr lang="en-US" altLang="zh-TW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Port </a:t>
            </a:r>
            <a:r>
              <a:rPr lang="en-US" altLang="zh-TW" sz="1200" dirty="0" err="1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Trunking</a:t>
            </a:r>
            <a:r>
              <a:rPr lang="en-US" altLang="zh-TW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zh-TW" altLang="en-US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網路聚合，可提供最高達 </a:t>
            </a:r>
            <a:r>
              <a:rPr lang="en-US" altLang="zh-TW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20Gbps </a:t>
            </a:r>
            <a:r>
              <a:rPr lang="zh-TW" altLang="en-US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的資料傳輸能力。</a:t>
            </a:r>
            <a:endParaRPr lang="en-US" altLang="zh-TW" sz="1200" dirty="0">
              <a:solidFill>
                <a:schemeClr val="accent6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AFEEDD2-BE27-435F-9229-0053DB4B3DD3}"/>
              </a:ext>
            </a:extLst>
          </p:cNvPr>
          <p:cNvSpPr/>
          <p:nvPr/>
        </p:nvSpPr>
        <p:spPr>
          <a:xfrm>
            <a:off x="2896986" y="3299021"/>
            <a:ext cx="742834" cy="942779"/>
          </a:xfrm>
          <a:prstGeom prst="rect">
            <a:avLst/>
          </a:prstGeom>
          <a:noFill/>
          <a:ln>
            <a:solidFill>
              <a:srgbClr val="00FFCC"/>
            </a:solidFill>
          </a:ln>
          <a:effectLst>
            <a:glow rad="88900">
              <a:srgbClr val="00FFCC">
                <a:alpha val="1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91393340-8E4B-492F-BE60-2658059882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1005" y="325236"/>
            <a:ext cx="2618872" cy="289426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E16BF9B0-4477-4D4D-99C2-6930846D5B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4218" y="350770"/>
            <a:ext cx="2552835" cy="3003890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12" name="群組 11" hidden="1">
            <a:extLst>
              <a:ext uri="{FF2B5EF4-FFF2-40B4-BE49-F238E27FC236}">
                <a16:creationId xmlns:a16="http://schemas.microsoft.com/office/drawing/2014/main" id="{6EFB074F-67FE-4881-8B8C-F123CD7B98A9}"/>
              </a:ext>
            </a:extLst>
          </p:cNvPr>
          <p:cNvGrpSpPr/>
          <p:nvPr/>
        </p:nvGrpSpPr>
        <p:grpSpPr>
          <a:xfrm>
            <a:off x="9063183" y="-376530"/>
            <a:ext cx="2272554" cy="2233465"/>
            <a:chOff x="488268" y="4799568"/>
            <a:chExt cx="2272554" cy="2233465"/>
          </a:xfrm>
        </p:grpSpPr>
        <p:sp>
          <p:nvSpPr>
            <p:cNvPr id="15" name="矩形: 圓角 14">
              <a:extLst>
                <a:ext uri="{FF2B5EF4-FFF2-40B4-BE49-F238E27FC236}">
                  <a16:creationId xmlns:a16="http://schemas.microsoft.com/office/drawing/2014/main" id="{E96676F5-0EB6-4083-83ED-219EFCC60778}"/>
                </a:ext>
              </a:extLst>
            </p:cNvPr>
            <p:cNvSpPr/>
            <p:nvPr/>
          </p:nvSpPr>
          <p:spPr>
            <a:xfrm>
              <a:off x="488268" y="4799568"/>
              <a:ext cx="2272554" cy="2233465"/>
            </a:xfrm>
            <a:prstGeom prst="roundRect">
              <a:avLst>
                <a:gd name="adj" fmla="val 50000"/>
              </a:avLst>
            </a:prstGeom>
            <a:solidFill>
              <a:schemeClr val="dk1">
                <a:alpha val="28000"/>
              </a:schemeClr>
            </a:solidFill>
            <a:effectLst>
              <a:softEdge rad="635000"/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78AB9390-E4E4-400F-882A-1A26545B7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8901" y="5436302"/>
              <a:ext cx="946745" cy="959999"/>
            </a:xfrm>
            <a:prstGeom prst="rect">
              <a:avLst/>
            </a:prstGeom>
          </p:spPr>
        </p:pic>
      </p:grpSp>
      <p:sp>
        <p:nvSpPr>
          <p:cNvPr id="21" name="矩形 20">
            <a:extLst>
              <a:ext uri="{FF2B5EF4-FFF2-40B4-BE49-F238E27FC236}">
                <a16:creationId xmlns:a16="http://schemas.microsoft.com/office/drawing/2014/main" id="{8DEE3BB0-4663-4F25-BBBD-07B5DD3C0C3D}"/>
              </a:ext>
            </a:extLst>
          </p:cNvPr>
          <p:cNvSpPr/>
          <p:nvPr/>
        </p:nvSpPr>
        <p:spPr>
          <a:xfrm>
            <a:off x="4895852" y="3299021"/>
            <a:ext cx="742834" cy="942779"/>
          </a:xfrm>
          <a:prstGeom prst="rect">
            <a:avLst/>
          </a:prstGeom>
          <a:noFill/>
          <a:ln>
            <a:solidFill>
              <a:srgbClr val="00FFCC"/>
            </a:solidFill>
          </a:ln>
          <a:effectLst>
            <a:glow rad="88900">
              <a:srgbClr val="00FFCC">
                <a:alpha val="1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雙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10GbE 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高速網路企業經濟的標配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60869BB-7255-77AC-5DC9-B89CF496A7F7}"/>
              </a:ext>
            </a:extLst>
          </p:cNvPr>
          <p:cNvSpPr/>
          <p:nvPr/>
        </p:nvSpPr>
        <p:spPr>
          <a:xfrm>
            <a:off x="2660740" y="4211259"/>
            <a:ext cx="3311108" cy="6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dirty="0">
                <a:solidFill>
                  <a:srgbClr val="00FFCC"/>
                </a:solidFill>
              </a:rPr>
              <a:t>支援五速傳輸</a:t>
            </a:r>
            <a:endParaRPr lang="en-US" altLang="zh-TW" sz="1200" dirty="0">
              <a:solidFill>
                <a:srgbClr val="00FFCC"/>
              </a:solidFill>
            </a:endParaRPr>
          </a:p>
          <a:p>
            <a:pPr algn="ctr"/>
            <a:r>
              <a:rPr lang="zh-TW" altLang="en-US" sz="1200" dirty="0">
                <a:solidFill>
                  <a:srgbClr val="00FFCC"/>
                </a:solidFill>
              </a:rPr>
              <a:t> </a:t>
            </a:r>
            <a:r>
              <a:rPr lang="en-US" altLang="zh-TW" sz="1200" dirty="0">
                <a:solidFill>
                  <a:srgbClr val="00FFCC"/>
                </a:solidFill>
              </a:rPr>
              <a:t>(10Gbps/5Gbps/2.5Gbps/1Gbps/100Mbp)</a:t>
            </a:r>
            <a:r>
              <a:rPr lang="en-US" altLang="zh-TW" sz="1200" b="0" i="0" dirty="0">
                <a:solidFill>
                  <a:srgbClr val="00FFCC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endParaRPr lang="zh-TW" altLang="en-US" sz="1200" dirty="0">
              <a:solidFill>
                <a:srgbClr val="00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997660"/>
      </p:ext>
    </p:extLst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>
            <a:extLst>
              <a:ext uri="{FF2B5EF4-FFF2-40B4-BE49-F238E27FC236}">
                <a16:creationId xmlns:a16="http://schemas.microsoft.com/office/drawing/2014/main" id="{7919F0FC-FD67-4330-A541-1CBEE80EC00F}"/>
              </a:ext>
            </a:extLst>
          </p:cNvPr>
          <p:cNvSpPr/>
          <p:nvPr/>
        </p:nvSpPr>
        <p:spPr>
          <a:xfrm rot="10800000">
            <a:off x="-149190" y="-827774"/>
            <a:ext cx="9442380" cy="4002763"/>
          </a:xfrm>
          <a:prstGeom prst="rect">
            <a:avLst/>
          </a:prstGeom>
          <a:gradFill flip="none" rotWithShape="1">
            <a:gsLst>
              <a:gs pos="55000">
                <a:srgbClr val="010203">
                  <a:alpha val="50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7916C880-8C3B-430E-B4EA-D918BF251897}"/>
              </a:ext>
            </a:extLst>
          </p:cNvPr>
          <p:cNvSpPr txBox="1"/>
          <p:nvPr/>
        </p:nvSpPr>
        <p:spPr>
          <a:xfrm>
            <a:off x="3085181" y="4306745"/>
            <a:ext cx="240444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fontAlgn="b"/>
            <a:r>
              <a:rPr lang="fr-FR" altLang="zh-TW" sz="1200" b="0" i="0" u="none" strike="noStrike" dirty="0">
                <a:solidFill>
                  <a:srgbClr val="00FFCC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USB 3.2 Gen 2 port</a:t>
            </a: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4143B032-5714-40F9-9590-43BD9D05C64B}"/>
              </a:ext>
            </a:extLst>
          </p:cNvPr>
          <p:cNvSpPr txBox="1"/>
          <p:nvPr/>
        </p:nvSpPr>
        <p:spPr>
          <a:xfrm>
            <a:off x="713225" y="955068"/>
            <a:ext cx="4063629" cy="17049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TW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4</a:t>
            </a:r>
            <a:r>
              <a:rPr lang="zh-TW" altLang="en-US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個</a:t>
            </a:r>
            <a:r>
              <a:rPr lang="en-US" altLang="zh-TW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USB </a:t>
            </a:r>
            <a:r>
              <a:rPr lang="zh-TW" altLang="en-US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高速</a:t>
            </a:r>
            <a:r>
              <a:rPr lang="en-US" altLang="zh-TW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10Gbps </a:t>
            </a:r>
            <a:r>
              <a:rPr lang="zh-TW" altLang="en-US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埠</a:t>
            </a:r>
            <a:endParaRPr lang="zh-TW" sz="1800" b="1" dirty="0">
              <a:solidFill>
                <a:srgbClr val="00FFC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altLang="en-US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除了可連接</a:t>
            </a:r>
            <a:r>
              <a:rPr lang="en-US" altLang="zh-TW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QNAP TL USB</a:t>
            </a:r>
            <a:r>
              <a:rPr lang="zh-TW" altLang="en-US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JBOD </a:t>
            </a:r>
            <a:r>
              <a:rPr lang="zh-TW" altLang="en-US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容量擴充或備份外，相較於一般</a:t>
            </a:r>
            <a:r>
              <a:rPr lang="en-US" altLang="zh-TW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</a:t>
            </a:r>
            <a:r>
              <a:rPr lang="zh-TW" altLang="en-US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提供了更順暢的檔案傳輸體驗。搭配</a:t>
            </a:r>
            <a:r>
              <a:rPr lang="en-US" altLang="zh-TW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HDMI</a:t>
            </a:r>
            <a:r>
              <a:rPr lang="zh-TW" altLang="en-US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連接螢幕輸出時，</a:t>
            </a:r>
            <a:r>
              <a:rPr lang="en-US" altLang="zh-TW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USB</a:t>
            </a:r>
            <a:r>
              <a:rPr lang="zh-TW" altLang="en-US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介面更可以連接鍵盤滑鼠直接操作監看，或是當成</a:t>
            </a:r>
            <a:r>
              <a:rPr lang="en-US" altLang="zh-TW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PC</a:t>
            </a:r>
            <a:r>
              <a:rPr lang="zh-TW" altLang="en-US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使用，也可連接</a:t>
            </a:r>
            <a:r>
              <a:rPr lang="en-US" altLang="zh-TW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UPS</a:t>
            </a:r>
            <a:r>
              <a:rPr lang="zh-TW" altLang="en-US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不斷電系統增加續航力。充足的</a:t>
            </a:r>
            <a:r>
              <a:rPr lang="en-US" altLang="zh-TW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USB</a:t>
            </a:r>
            <a:r>
              <a:rPr lang="zh-TW" altLang="en-US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埠數量，滿足各種情境需求。</a:t>
            </a:r>
            <a:endParaRPr lang="zh-TW" sz="1000" dirty="0">
              <a:solidFill>
                <a:schemeClr val="accent6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363A5ECB-C362-48C9-A154-073BB731BF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507997"/>
            <a:ext cx="3606324" cy="286078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3FF62D39-898D-4FE9-B60B-0DD3D159FF72}"/>
              </a:ext>
            </a:extLst>
          </p:cNvPr>
          <p:cNvSpPr/>
          <p:nvPr/>
        </p:nvSpPr>
        <p:spPr>
          <a:xfrm>
            <a:off x="3608878" y="3346690"/>
            <a:ext cx="1335655" cy="869710"/>
          </a:xfrm>
          <a:prstGeom prst="rect">
            <a:avLst/>
          </a:prstGeom>
          <a:noFill/>
          <a:ln>
            <a:solidFill>
              <a:srgbClr val="00FFCC"/>
            </a:solidFill>
          </a:ln>
          <a:effectLst>
            <a:glow rad="88900">
              <a:srgbClr val="00FFCC">
                <a:alpha val="1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3224" y="368825"/>
            <a:ext cx="8151375" cy="572700"/>
          </a:xfrm>
        </p:spPr>
        <p:txBody>
          <a:bodyPr/>
          <a:lstStyle/>
          <a:p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 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埠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fr-FR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USB 3.2 Gen 2 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高速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10Gbps 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擴充接口</a:t>
            </a:r>
          </a:p>
        </p:txBody>
      </p:sp>
      <p:grpSp>
        <p:nvGrpSpPr>
          <p:cNvPr id="7" name="群組 6" hidden="1">
            <a:extLst>
              <a:ext uri="{FF2B5EF4-FFF2-40B4-BE49-F238E27FC236}">
                <a16:creationId xmlns:a16="http://schemas.microsoft.com/office/drawing/2014/main" id="{4B24020B-A5EA-49C9-9D82-1C66AB20F49D}"/>
              </a:ext>
            </a:extLst>
          </p:cNvPr>
          <p:cNvGrpSpPr/>
          <p:nvPr/>
        </p:nvGrpSpPr>
        <p:grpSpPr>
          <a:xfrm>
            <a:off x="912328" y="5448644"/>
            <a:ext cx="7103119" cy="807384"/>
            <a:chOff x="912328" y="5448644"/>
            <a:chExt cx="7103119" cy="807384"/>
          </a:xfrm>
        </p:grpSpPr>
        <p:sp>
          <p:nvSpPr>
            <p:cNvPr id="6" name="矩形: 圓角 5">
              <a:extLst>
                <a:ext uri="{FF2B5EF4-FFF2-40B4-BE49-F238E27FC236}">
                  <a16:creationId xmlns:a16="http://schemas.microsoft.com/office/drawing/2014/main" id="{60F9B703-E22B-4837-989C-01B91E6B1EFF}"/>
                </a:ext>
              </a:extLst>
            </p:cNvPr>
            <p:cNvSpPr/>
            <p:nvPr/>
          </p:nvSpPr>
          <p:spPr>
            <a:xfrm>
              <a:off x="912328" y="5482033"/>
              <a:ext cx="718030" cy="68194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9139D30D-27CF-4694-B701-600A7CDF2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789" y="5581545"/>
              <a:ext cx="482915" cy="482915"/>
            </a:xfrm>
            <a:prstGeom prst="rect">
              <a:avLst/>
            </a:prstGeom>
          </p:spPr>
        </p:pic>
        <p:sp>
          <p:nvSpPr>
            <p:cNvPr id="15" name="矩形: 圓角 14">
              <a:extLst>
                <a:ext uri="{FF2B5EF4-FFF2-40B4-BE49-F238E27FC236}">
                  <a16:creationId xmlns:a16="http://schemas.microsoft.com/office/drawing/2014/main" id="{7339A0D8-71EE-42A0-ADE0-7F53E920DA51}"/>
                </a:ext>
              </a:extLst>
            </p:cNvPr>
            <p:cNvSpPr/>
            <p:nvPr/>
          </p:nvSpPr>
          <p:spPr>
            <a:xfrm>
              <a:off x="1779850" y="5491760"/>
              <a:ext cx="718030" cy="68194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B13A93D2-8F4B-4F37-9B66-C0722DE9E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8846" y="5532983"/>
              <a:ext cx="580037" cy="580037"/>
            </a:xfrm>
            <a:prstGeom prst="rect">
              <a:avLst/>
            </a:prstGeom>
          </p:spPr>
        </p:pic>
        <p:sp>
          <p:nvSpPr>
            <p:cNvPr id="21" name="矩形: 圓角 20">
              <a:extLst>
                <a:ext uri="{FF2B5EF4-FFF2-40B4-BE49-F238E27FC236}">
                  <a16:creationId xmlns:a16="http://schemas.microsoft.com/office/drawing/2014/main" id="{32F6BA9A-0CF8-4668-BA31-366ADC581D37}"/>
                </a:ext>
              </a:extLst>
            </p:cNvPr>
            <p:cNvSpPr/>
            <p:nvPr/>
          </p:nvSpPr>
          <p:spPr>
            <a:xfrm>
              <a:off x="2679696" y="5491760"/>
              <a:ext cx="718030" cy="68194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74B706EC-5467-46EB-88AA-4816FED19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28115" y="5556855"/>
              <a:ext cx="359623" cy="359623"/>
            </a:xfrm>
            <a:prstGeom prst="rect">
              <a:avLst/>
            </a:prstGeom>
          </p:spPr>
        </p:pic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76E20080-C65F-4846-B8A5-36CC04E4CD0F}"/>
                </a:ext>
              </a:extLst>
            </p:cNvPr>
            <p:cNvSpPr txBox="1"/>
            <p:nvPr/>
          </p:nvSpPr>
          <p:spPr>
            <a:xfrm>
              <a:off x="2763056" y="5856197"/>
              <a:ext cx="6785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UPS</a:t>
              </a:r>
              <a:endParaRPr lang="zh-TW" altLang="en-US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" name="矩形: 圓角 23">
              <a:extLst>
                <a:ext uri="{FF2B5EF4-FFF2-40B4-BE49-F238E27FC236}">
                  <a16:creationId xmlns:a16="http://schemas.microsoft.com/office/drawing/2014/main" id="{9217C3CA-5850-4119-9432-F61059DF93B8}"/>
                </a:ext>
              </a:extLst>
            </p:cNvPr>
            <p:cNvSpPr/>
            <p:nvPr/>
          </p:nvSpPr>
          <p:spPr>
            <a:xfrm>
              <a:off x="3549024" y="5491759"/>
              <a:ext cx="718030" cy="68194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B77000AD-B696-49EC-9F8D-26EA3CAE9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40038" y="5448644"/>
              <a:ext cx="785390" cy="785390"/>
            </a:xfrm>
            <a:prstGeom prst="rect">
              <a:avLst/>
            </a:prstGeom>
          </p:spPr>
        </p:pic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F5153364-0B69-4E19-BAF5-73F985FE5BFB}"/>
                </a:ext>
              </a:extLst>
            </p:cNvPr>
            <p:cNvSpPr txBox="1"/>
            <p:nvPr/>
          </p:nvSpPr>
          <p:spPr>
            <a:xfrm>
              <a:off x="3608878" y="5663459"/>
              <a:ext cx="6785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JBOD</a:t>
              </a:r>
              <a:endParaRPr lang="zh-TW" altLang="en-US" sz="12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0BBE48EC-6BC8-480E-84F0-25917C0E1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5808" y="5603539"/>
              <a:ext cx="482915" cy="482915"/>
            </a:xfrm>
            <a:prstGeom prst="rect">
              <a:avLst/>
            </a:prstGeom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922A501F-5E8A-4C33-9678-F4016A62A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8865" y="5554977"/>
              <a:ext cx="580037" cy="580037"/>
            </a:xfrm>
            <a:prstGeom prst="rect">
              <a:avLst/>
            </a:prstGeom>
          </p:spPr>
        </p:pic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7C289264-4B22-427D-846E-457FCDC2D010}"/>
                </a:ext>
              </a:extLst>
            </p:cNvPr>
            <p:cNvGrpSpPr/>
            <p:nvPr/>
          </p:nvGrpSpPr>
          <p:grpSpPr>
            <a:xfrm>
              <a:off x="6440376" y="5578849"/>
              <a:ext cx="678526" cy="607119"/>
              <a:chOff x="7388643" y="6221231"/>
              <a:chExt cx="678526" cy="607119"/>
            </a:xfrm>
          </p:grpSpPr>
          <p:pic>
            <p:nvPicPr>
              <p:cNvPr id="29" name="圖片 28">
                <a:extLst>
                  <a:ext uri="{FF2B5EF4-FFF2-40B4-BE49-F238E27FC236}">
                    <a16:creationId xmlns:a16="http://schemas.microsoft.com/office/drawing/2014/main" id="{1B3607DF-1C90-49F5-965D-EA48D972EB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lum bright="70000" contrast="-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66401" y="6221231"/>
                <a:ext cx="359623" cy="359623"/>
              </a:xfrm>
              <a:prstGeom prst="rect">
                <a:avLst/>
              </a:prstGeom>
            </p:spPr>
          </p:pic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E00A7074-54A4-4BEC-BBF0-CC4BFCD3C48E}"/>
                  </a:ext>
                </a:extLst>
              </p:cNvPr>
              <p:cNvSpPr txBox="1"/>
              <p:nvPr/>
            </p:nvSpPr>
            <p:spPr>
              <a:xfrm>
                <a:off x="7388643" y="6520573"/>
                <a:ext cx="67852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b="1" dirty="0"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rPr>
                  <a:t>UPS</a:t>
                </a:r>
                <a:endParaRPr lang="zh-TW" altLang="en-US" b="1" dirty="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27E2E99A-9717-4039-82E7-1CA363A51AC2}"/>
                </a:ext>
              </a:extLst>
            </p:cNvPr>
            <p:cNvGrpSpPr/>
            <p:nvPr/>
          </p:nvGrpSpPr>
          <p:grpSpPr>
            <a:xfrm>
              <a:off x="7230057" y="5470638"/>
              <a:ext cx="785390" cy="785390"/>
              <a:chOff x="8178324" y="6113020"/>
              <a:chExt cx="785390" cy="785390"/>
            </a:xfrm>
          </p:grpSpPr>
          <p:pic>
            <p:nvPicPr>
              <p:cNvPr id="31" name="圖片 30">
                <a:extLst>
                  <a:ext uri="{FF2B5EF4-FFF2-40B4-BE49-F238E27FC236}">
                    <a16:creationId xmlns:a16="http://schemas.microsoft.com/office/drawing/2014/main" id="{0EEDBCFD-91E6-41C9-A168-BEB1A070A2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lum bright="70000" contrast="-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178324" y="6113020"/>
                <a:ext cx="785390" cy="785390"/>
              </a:xfrm>
              <a:prstGeom prst="rect">
                <a:avLst/>
              </a:prstGeom>
            </p:spPr>
          </p:pic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EE6B8A14-B837-4D1F-93EC-AB7AF2731CE0}"/>
                  </a:ext>
                </a:extLst>
              </p:cNvPr>
              <p:cNvSpPr txBox="1"/>
              <p:nvPr/>
            </p:nvSpPr>
            <p:spPr>
              <a:xfrm>
                <a:off x="8247164" y="6327835"/>
                <a:ext cx="67852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200" b="1" dirty="0"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rPr>
                  <a:t>JBOD</a:t>
                </a:r>
                <a:endParaRPr lang="zh-TW" altLang="en-US" sz="1200" b="1" dirty="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87673123"/>
      </p:ext>
    </p:extLst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0B8B106-6664-463D-AC4D-7290E4F80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5847" y="-70352"/>
            <a:ext cx="10672970" cy="600354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3208E07-7F6D-4697-9BB2-B93AD6DE00DC}"/>
              </a:ext>
            </a:extLst>
          </p:cNvPr>
          <p:cNvSpPr/>
          <p:nvPr/>
        </p:nvSpPr>
        <p:spPr>
          <a:xfrm rot="10800000">
            <a:off x="-149190" y="-450019"/>
            <a:ext cx="9442380" cy="4002763"/>
          </a:xfrm>
          <a:prstGeom prst="rect">
            <a:avLst/>
          </a:prstGeom>
          <a:gradFill flip="none" rotWithShape="1">
            <a:gsLst>
              <a:gs pos="55000">
                <a:srgbClr val="010203">
                  <a:alpha val="50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0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DC 9~36V</a:t>
            </a:r>
            <a:r>
              <a:rPr lang="zh-TW" altLang="en-US" sz="30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寬電壓輸入或變壓器</a:t>
            </a:r>
            <a:r>
              <a:rPr lang="en-US" altLang="zh-TW" sz="30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DC 12V</a:t>
            </a:r>
            <a:r>
              <a:rPr lang="zh-TW" altLang="en-US" sz="30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輸入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7D355E89-C047-4AC8-BEF2-6E8B505528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03" y="2354972"/>
            <a:ext cx="2780521" cy="2839570"/>
          </a:xfrm>
          <a:prstGeom prst="ellipse">
            <a:avLst/>
          </a:prstGeom>
          <a:effectLst>
            <a:softEdge rad="419100"/>
          </a:effectLst>
        </p:spPr>
      </p:pic>
      <p:pic>
        <p:nvPicPr>
          <p:cNvPr id="12" name="圖片 11" descr="一張含有 文字, 電子用品 的圖片&#10;&#10;自動產生的描述">
            <a:extLst>
              <a:ext uri="{FF2B5EF4-FFF2-40B4-BE49-F238E27FC236}">
                <a16:creationId xmlns:a16="http://schemas.microsoft.com/office/drawing/2014/main" id="{4D1B87FE-29A0-41A2-AECA-60619F61A2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9727" y="3194614"/>
            <a:ext cx="6130336" cy="241702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064ADD2-5A2D-4859-B9B9-CE8E7AA3517A}"/>
              </a:ext>
            </a:extLst>
          </p:cNvPr>
          <p:cNvSpPr/>
          <p:nvPr/>
        </p:nvSpPr>
        <p:spPr>
          <a:xfrm>
            <a:off x="5698067" y="3500323"/>
            <a:ext cx="1380066" cy="1359544"/>
          </a:xfrm>
          <a:prstGeom prst="rect">
            <a:avLst/>
          </a:prstGeom>
          <a:noFill/>
          <a:ln>
            <a:solidFill>
              <a:srgbClr val="00FFCC"/>
            </a:solidFill>
          </a:ln>
          <a:effectLst>
            <a:glow rad="88900">
              <a:srgbClr val="00FFCC">
                <a:alpha val="1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63A8AF5A-4B36-45D6-B812-E1709F1F9D2C}"/>
              </a:ext>
            </a:extLst>
          </p:cNvPr>
          <p:cNvGrpSpPr/>
          <p:nvPr/>
        </p:nvGrpSpPr>
        <p:grpSpPr>
          <a:xfrm>
            <a:off x="1881935" y="523436"/>
            <a:ext cx="3688349" cy="3089268"/>
            <a:chOff x="5403142" y="1107825"/>
            <a:chExt cx="5036258" cy="3907282"/>
          </a:xfrm>
        </p:grpSpPr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B3454939-58FD-461C-8B05-631F5B2EB6AB}"/>
                </a:ext>
              </a:extLst>
            </p:cNvPr>
            <p:cNvSpPr/>
            <p:nvPr/>
          </p:nvSpPr>
          <p:spPr>
            <a:xfrm>
              <a:off x="6220153" y="1697918"/>
              <a:ext cx="3599553" cy="3317189"/>
            </a:xfrm>
            <a:prstGeom prst="roundRect">
              <a:avLst>
                <a:gd name="adj" fmla="val 50000"/>
              </a:avLst>
            </a:prstGeom>
            <a:solidFill>
              <a:schemeClr val="dk1">
                <a:alpha val="51000"/>
              </a:schemeClr>
            </a:solidFill>
            <a:effectLst>
              <a:softEdge rad="635000"/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6" name="圖片 5" descr="一張含有 電子用品 的圖片&#10;&#10;自動產生的描述">
              <a:extLst>
                <a:ext uri="{FF2B5EF4-FFF2-40B4-BE49-F238E27FC236}">
                  <a16:creationId xmlns:a16="http://schemas.microsoft.com/office/drawing/2014/main" id="{7F8004A0-398C-498D-AE7E-A2F0F06D4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03142" y="1107825"/>
              <a:ext cx="5036258" cy="3775490"/>
            </a:xfrm>
            <a:prstGeom prst="rect">
              <a:avLst/>
            </a:prstGeom>
          </p:spPr>
        </p:pic>
      </p:grp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4143B032-5714-40F9-9590-43BD9D05C64B}"/>
              </a:ext>
            </a:extLst>
          </p:cNvPr>
          <p:cNvSpPr txBox="1"/>
          <p:nvPr/>
        </p:nvSpPr>
        <p:spPr>
          <a:xfrm>
            <a:off x="5251967" y="1061636"/>
            <a:ext cx="3487476" cy="18239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altLang="en-US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可選擇</a:t>
            </a:r>
            <a:r>
              <a:rPr lang="zh-TW" altLang="en-US" sz="1800" b="1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連接</a:t>
            </a:r>
            <a:r>
              <a:rPr lang="zh-TW" altLang="en-US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歐式端子</a:t>
            </a:r>
            <a:endParaRPr lang="en-US" altLang="zh-TW" sz="1800" b="1">
              <a:solidFill>
                <a:srgbClr val="00FFC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altLang="en-US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寬電壓</a:t>
            </a:r>
            <a:r>
              <a:rPr lang="en-US" altLang="zh-TW" sz="1800" b="1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(DC </a:t>
            </a:r>
            <a:r>
              <a:rPr lang="en-US" altLang="zh-TW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9-36V</a:t>
            </a:r>
            <a:r>
              <a:rPr lang="zh-TW" altLang="en-US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輸入</a:t>
            </a:r>
            <a:r>
              <a:rPr lang="en-US" altLang="zh-TW" sz="1800" b="1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)</a:t>
            </a:r>
            <a:endParaRPr lang="zh-TW" sz="1800" b="1" dirty="0">
              <a:solidFill>
                <a:srgbClr val="00FFC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altLang="en-US" sz="11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支援</a:t>
            </a:r>
            <a:r>
              <a:rPr lang="en-US" altLang="zh-TW" sz="11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DC 9-36V</a:t>
            </a:r>
            <a:r>
              <a:rPr lang="zh-TW" altLang="en-US" sz="11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寬電壓輸入，適合連接各種場域的工業用電源，也可使用標配的直流</a:t>
            </a:r>
            <a:r>
              <a:rPr lang="en-US" altLang="zh-TW" sz="11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12V</a:t>
            </a:r>
            <a:r>
              <a:rPr lang="zh-TW" altLang="en-US" sz="11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變壓器進行供電使用，客戶可依照不同情境選用。需注意兩種輸入端子，僅能使用一種，不可同時連接，避免不可預期的風險。</a:t>
            </a:r>
            <a:endParaRPr lang="zh-TW" sz="900" dirty="0">
              <a:solidFill>
                <a:schemeClr val="accent6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CF65944D-7E5E-49D2-AF3D-A98325F3302A}"/>
              </a:ext>
            </a:extLst>
          </p:cNvPr>
          <p:cNvSpPr txBox="1"/>
          <p:nvPr/>
        </p:nvSpPr>
        <p:spPr>
          <a:xfrm>
            <a:off x="692909" y="1065177"/>
            <a:ext cx="2253646" cy="17470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altLang="en-US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標配防脫落</a:t>
            </a:r>
            <a:r>
              <a:rPr lang="en-US" altLang="zh-TW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DC 12V</a:t>
            </a:r>
            <a:r>
              <a:rPr lang="zh-TW" altLang="en-US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變壓器</a:t>
            </a:r>
            <a:endParaRPr lang="zh-TW" sz="1800" b="1" dirty="0">
              <a:solidFill>
                <a:srgbClr val="00FFC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TW" sz="11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TS-i410X</a:t>
            </a:r>
            <a:r>
              <a:rPr lang="zh-TW" altLang="en-US" sz="11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出貨即搭配</a:t>
            </a:r>
            <a:r>
              <a:rPr lang="en-US" altLang="zh-TW" sz="11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DC 12V</a:t>
            </a:r>
            <a:r>
              <a:rPr lang="zh-TW" altLang="en-US" sz="11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變壓器，可直接連接供電使用，其防脫落的設計，可避免</a:t>
            </a:r>
            <a:r>
              <a:rPr lang="en-US" altLang="zh-TW" sz="11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</a:t>
            </a:r>
            <a:r>
              <a:rPr lang="zh-TW" altLang="en-US" sz="11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服務中斷的風險</a:t>
            </a:r>
            <a:endParaRPr lang="zh-TW" sz="1100" dirty="0">
              <a:solidFill>
                <a:schemeClr val="accent6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60468"/>
      </p:ext>
    </p:extLst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hidden="1">
            <a:extLst>
              <a:ext uri="{FF2B5EF4-FFF2-40B4-BE49-F238E27FC236}">
                <a16:creationId xmlns:a16="http://schemas.microsoft.com/office/drawing/2014/main" id="{4680CF8C-03D1-4A0E-A17D-FBA9330FC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826" y="5400131"/>
            <a:ext cx="2667589" cy="1851243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7B880962-3889-4EE8-AE62-0D9607F6E9E0}"/>
              </a:ext>
            </a:extLst>
          </p:cNvPr>
          <p:cNvSpPr/>
          <p:nvPr/>
        </p:nvSpPr>
        <p:spPr>
          <a:xfrm rot="10800000">
            <a:off x="-149190" y="-827774"/>
            <a:ext cx="9442380" cy="4002763"/>
          </a:xfrm>
          <a:prstGeom prst="rect">
            <a:avLst/>
          </a:prstGeom>
          <a:gradFill flip="none" rotWithShape="1">
            <a:gsLst>
              <a:gs pos="55000">
                <a:srgbClr val="010203">
                  <a:alpha val="50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支援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HDMI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4K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螢幕輸出</a:t>
            </a: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F62C165A-7B7C-46B2-BA7C-1A8C2E34F9D9}"/>
              </a:ext>
            </a:extLst>
          </p:cNvPr>
          <p:cNvGrpSpPr/>
          <p:nvPr/>
        </p:nvGrpSpPr>
        <p:grpSpPr>
          <a:xfrm>
            <a:off x="5162473" y="501579"/>
            <a:ext cx="4130717" cy="2593739"/>
            <a:chOff x="4754879" y="2273495"/>
            <a:chExt cx="4167371" cy="2714348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D93F5B6A-57AA-4B2D-94EE-15F8B9A7A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54879" y="2273495"/>
              <a:ext cx="4167371" cy="2714348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2F6280FD-54A9-4DA3-975B-5FEAF020615E}"/>
                </a:ext>
              </a:extLst>
            </p:cNvPr>
            <p:cNvSpPr/>
            <p:nvPr/>
          </p:nvSpPr>
          <p:spPr>
            <a:xfrm>
              <a:off x="4810573" y="2326752"/>
              <a:ext cx="4063552" cy="238581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15" name="圖片 14" descr="一張含有 文字, 室內, 電子用品, 顯示 的圖片&#10;&#10;自動產生的描述">
              <a:extLst>
                <a:ext uri="{FF2B5EF4-FFF2-40B4-BE49-F238E27FC236}">
                  <a16:creationId xmlns:a16="http://schemas.microsoft.com/office/drawing/2014/main" id="{71BE4475-29E8-45B6-B5DF-71FBC70C16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671" t="5501" r="9010" b="11855"/>
            <a:stretch/>
          </p:blipFill>
          <p:spPr>
            <a:xfrm>
              <a:off x="4810573" y="2321042"/>
              <a:ext cx="4063552" cy="2345159"/>
            </a:xfrm>
            <a:prstGeom prst="rect">
              <a:avLst/>
            </a:prstGeom>
            <a:effectLst/>
          </p:spPr>
        </p:pic>
      </p:grpSp>
      <p:pic>
        <p:nvPicPr>
          <p:cNvPr id="8" name="圖片 7">
            <a:extLst>
              <a:ext uri="{FF2B5EF4-FFF2-40B4-BE49-F238E27FC236}">
                <a16:creationId xmlns:a16="http://schemas.microsoft.com/office/drawing/2014/main" id="{B495805A-782A-40F2-8BA8-0EB2CEDBFC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39" y="1343879"/>
            <a:ext cx="2230895" cy="366222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圖片 5" descr="一張含有 文字, 電子用品 的圖片&#10;&#10;自動產生的描述">
            <a:extLst>
              <a:ext uri="{FF2B5EF4-FFF2-40B4-BE49-F238E27FC236}">
                <a16:creationId xmlns:a16="http://schemas.microsoft.com/office/drawing/2014/main" id="{EF883006-C7D4-429A-A185-6C3E195EB6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293" y="2655372"/>
            <a:ext cx="5875839" cy="2316680"/>
          </a:xfrm>
          <a:prstGeom prst="rect">
            <a:avLst/>
          </a:prstGeom>
        </p:spPr>
      </p:pic>
      <p:sp>
        <p:nvSpPr>
          <p:cNvPr id="41" name="文字方塊 40">
            <a:extLst>
              <a:ext uri="{FF2B5EF4-FFF2-40B4-BE49-F238E27FC236}">
                <a16:creationId xmlns:a16="http://schemas.microsoft.com/office/drawing/2014/main" id="{4143B032-5714-40F9-9590-43BD9D05C64B}"/>
              </a:ext>
            </a:extLst>
          </p:cNvPr>
          <p:cNvSpPr txBox="1"/>
          <p:nvPr/>
        </p:nvSpPr>
        <p:spPr>
          <a:xfrm>
            <a:off x="716973" y="1025147"/>
            <a:ext cx="3808066" cy="12248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TW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HDMI</a:t>
            </a:r>
            <a:r>
              <a:rPr lang="zh-TW" altLang="en-US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螢幕輸出埠，提供</a:t>
            </a:r>
            <a:r>
              <a:rPr lang="en-US" altLang="zh-TW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4K</a:t>
            </a:r>
            <a:r>
              <a:rPr lang="zh-TW" altLang="en-US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解析度</a:t>
            </a:r>
            <a:endParaRPr lang="zh-TW" sz="1800" b="1" dirty="0">
              <a:solidFill>
                <a:srgbClr val="00FFC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altLang="en-US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連接螢幕輸出，可當作螢幕監看，連接鍵盤滑鼠時可當成</a:t>
            </a:r>
            <a:r>
              <a:rPr lang="en-US" altLang="zh-TW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PC</a:t>
            </a:r>
            <a:r>
              <a:rPr lang="zh-TW" altLang="en-US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使用，安裝</a:t>
            </a:r>
            <a:r>
              <a:rPr lang="en-US" altLang="zh-TW" sz="1200" dirty="0" err="1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HybridDesk</a:t>
            </a:r>
            <a:r>
              <a:rPr lang="en-US" altLang="zh-TW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Station</a:t>
            </a:r>
            <a:r>
              <a:rPr lang="zh-TW" altLang="en-US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更可以變身成影音劇院。</a:t>
            </a:r>
            <a:endParaRPr lang="zh-TW" sz="1000" dirty="0">
              <a:solidFill>
                <a:schemeClr val="accent6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4A6C7AF-2015-4DBD-B084-D16D40AC9923}"/>
              </a:ext>
            </a:extLst>
          </p:cNvPr>
          <p:cNvSpPr/>
          <p:nvPr/>
        </p:nvSpPr>
        <p:spPr>
          <a:xfrm>
            <a:off x="2406227" y="3258612"/>
            <a:ext cx="552873" cy="1005380"/>
          </a:xfrm>
          <a:prstGeom prst="rect">
            <a:avLst/>
          </a:prstGeom>
          <a:noFill/>
          <a:ln>
            <a:solidFill>
              <a:srgbClr val="00FFCC"/>
            </a:solidFill>
          </a:ln>
          <a:effectLst>
            <a:glow rad="88900">
              <a:srgbClr val="00FFCC">
                <a:alpha val="1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237770"/>
      </p:ext>
    </p:extLst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38E57834-5541-48B2-A962-13713C22A0FB}"/>
              </a:ext>
            </a:extLst>
          </p:cNvPr>
          <p:cNvSpPr/>
          <p:nvPr/>
        </p:nvSpPr>
        <p:spPr>
          <a:xfrm rot="5400000">
            <a:off x="-1626670" y="-1626670"/>
            <a:ext cx="5563404" cy="8277732"/>
          </a:xfrm>
          <a:prstGeom prst="rect">
            <a:avLst/>
          </a:prstGeom>
          <a:gradFill flip="none" rotWithShape="1">
            <a:gsLst>
              <a:gs pos="55000">
                <a:srgbClr val="010203">
                  <a:alpha val="50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7F5C5B8-A729-436C-9D02-03308513135C}"/>
              </a:ext>
            </a:extLst>
          </p:cNvPr>
          <p:cNvSpPr/>
          <p:nvPr/>
        </p:nvSpPr>
        <p:spPr>
          <a:xfrm rot="10800000">
            <a:off x="-149190" y="-1967548"/>
            <a:ext cx="9442380" cy="4002763"/>
          </a:xfrm>
          <a:prstGeom prst="rect">
            <a:avLst/>
          </a:prstGeom>
          <a:gradFill flip="none" rotWithShape="1">
            <a:gsLst>
              <a:gs pos="55000">
                <a:srgbClr val="010203">
                  <a:alpha val="50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8" name="標題 1" hidden="1">
            <a:extLst>
              <a:ext uri="{FF2B5EF4-FFF2-40B4-BE49-F238E27FC236}">
                <a16:creationId xmlns:a16="http://schemas.microsoft.com/office/drawing/2014/main" id="{62872A14-A370-4662-8172-E05825781090}"/>
              </a:ext>
            </a:extLst>
          </p:cNvPr>
          <p:cNvSpPr txBox="1">
            <a:spLocks/>
          </p:cNvSpPr>
          <p:nvPr/>
        </p:nvSpPr>
        <p:spPr>
          <a:xfrm>
            <a:off x="720000" y="265500"/>
            <a:ext cx="7704000" cy="572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3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TS-i410X </a:t>
            </a:r>
            <a:r>
              <a:rPr lang="zh-TW" altLang="en-US" sz="33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</a:t>
            </a:r>
            <a:r>
              <a:rPr lang="en-US" altLang="zh-TW" sz="33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</a:t>
            </a:r>
            <a:r>
              <a:rPr lang="zh-TW" altLang="en-US" sz="33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個</a:t>
            </a:r>
            <a:r>
              <a:rPr lang="en-US" altLang="zh-TW" sz="33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SATA</a:t>
            </a:r>
            <a:r>
              <a:rPr lang="zh-TW" altLang="en-US" sz="33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33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SSD</a:t>
            </a:r>
            <a:r>
              <a:rPr lang="zh-TW" altLang="en-US" sz="33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插槽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52F712B3-2AF6-445E-93C8-20D4EB32035A}"/>
              </a:ext>
            </a:extLst>
          </p:cNvPr>
          <p:cNvGrpSpPr/>
          <p:nvPr/>
        </p:nvGrpSpPr>
        <p:grpSpPr>
          <a:xfrm>
            <a:off x="118533" y="1647233"/>
            <a:ext cx="4690532" cy="2932104"/>
            <a:chOff x="245867" y="1681212"/>
            <a:chExt cx="3450133" cy="2156717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FE0C2745-138B-4C6D-9E7A-4469B4394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5867" y="1681212"/>
              <a:ext cx="3450133" cy="2156717"/>
            </a:xfrm>
            <a:prstGeom prst="rect">
              <a:avLst/>
            </a:prstGeom>
            <a:effectLst>
              <a:outerShdw blurRad="355600" dist="317500" dir="2700000" algn="tl" rotWithShape="0">
                <a:prstClr val="black">
                  <a:alpha val="65000"/>
                </a:prstClr>
              </a:outerShdw>
            </a:effectLst>
          </p:spPr>
        </p:pic>
        <p:sp>
          <p:nvSpPr>
            <p:cNvPr id="7" name="橢圓 6">
              <a:extLst>
                <a:ext uri="{FF2B5EF4-FFF2-40B4-BE49-F238E27FC236}">
                  <a16:creationId xmlns:a16="http://schemas.microsoft.com/office/drawing/2014/main" id="{E20F4E8E-B7EE-4B8D-829E-E8E0C2DEE0BB}"/>
                </a:ext>
              </a:extLst>
            </p:cNvPr>
            <p:cNvSpPr/>
            <p:nvPr/>
          </p:nvSpPr>
          <p:spPr>
            <a:xfrm>
              <a:off x="1072164" y="2685049"/>
              <a:ext cx="286247" cy="277871"/>
            </a:xfrm>
            <a:prstGeom prst="ellipse">
              <a:avLst/>
            </a:prstGeom>
            <a:solidFill>
              <a:srgbClr val="00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1</a:t>
              </a:r>
              <a:endPara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0" name="橢圓 39">
              <a:extLst>
                <a:ext uri="{FF2B5EF4-FFF2-40B4-BE49-F238E27FC236}">
                  <a16:creationId xmlns:a16="http://schemas.microsoft.com/office/drawing/2014/main" id="{558E50E8-E981-430F-822F-95F4ECBCAD97}"/>
                </a:ext>
              </a:extLst>
            </p:cNvPr>
            <p:cNvSpPr/>
            <p:nvPr/>
          </p:nvSpPr>
          <p:spPr>
            <a:xfrm>
              <a:off x="2649594" y="2685049"/>
              <a:ext cx="286247" cy="277871"/>
            </a:xfrm>
            <a:prstGeom prst="ellipse">
              <a:avLst/>
            </a:prstGeom>
            <a:solidFill>
              <a:srgbClr val="00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2</a:t>
              </a:r>
              <a:endPara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2" name="橢圓 41">
              <a:extLst>
                <a:ext uri="{FF2B5EF4-FFF2-40B4-BE49-F238E27FC236}">
                  <a16:creationId xmlns:a16="http://schemas.microsoft.com/office/drawing/2014/main" id="{FA4AF8F8-4C09-4959-9B88-4B92E2DA8A82}"/>
                </a:ext>
              </a:extLst>
            </p:cNvPr>
            <p:cNvSpPr/>
            <p:nvPr/>
          </p:nvSpPr>
          <p:spPr>
            <a:xfrm>
              <a:off x="1072164" y="3012860"/>
              <a:ext cx="286247" cy="277871"/>
            </a:xfrm>
            <a:prstGeom prst="ellipse">
              <a:avLst/>
            </a:prstGeom>
            <a:solidFill>
              <a:srgbClr val="00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3</a:t>
              </a:r>
              <a:endPara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4" name="橢圓 43">
              <a:extLst>
                <a:ext uri="{FF2B5EF4-FFF2-40B4-BE49-F238E27FC236}">
                  <a16:creationId xmlns:a16="http://schemas.microsoft.com/office/drawing/2014/main" id="{61BECEB3-05E7-423C-9E34-C39F8B5C422A}"/>
                </a:ext>
              </a:extLst>
            </p:cNvPr>
            <p:cNvSpPr/>
            <p:nvPr/>
          </p:nvSpPr>
          <p:spPr>
            <a:xfrm>
              <a:off x="2649365" y="3012860"/>
              <a:ext cx="286247" cy="277871"/>
            </a:xfrm>
            <a:prstGeom prst="ellipse">
              <a:avLst/>
            </a:prstGeom>
            <a:solidFill>
              <a:srgbClr val="00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4</a:t>
              </a:r>
              <a:endPara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8" name="標題 7">
            <a:extLst>
              <a:ext uri="{FF2B5EF4-FFF2-40B4-BE49-F238E27FC236}">
                <a16:creationId xmlns:a16="http://schemas.microsoft.com/office/drawing/2014/main" id="{16BC796B-E7B0-48BA-B631-F05D6AA3F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TS-i410X </a:t>
            </a:r>
            <a:r>
              <a:rPr lang="zh-TW" altLang="en-US" sz="32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</a:t>
            </a:r>
            <a:r>
              <a:rPr lang="en-US" altLang="zh-TW" sz="32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</a:t>
            </a:r>
            <a:r>
              <a:rPr lang="zh-TW" altLang="en-US" sz="32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個</a:t>
            </a:r>
            <a:r>
              <a:rPr lang="en-US" altLang="zh-TW" sz="32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SATA</a:t>
            </a:r>
            <a:r>
              <a:rPr lang="zh-TW" altLang="en-US" sz="32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32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SSD</a:t>
            </a:r>
            <a:r>
              <a:rPr lang="zh-TW" altLang="en-US" sz="32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插槽</a:t>
            </a:r>
            <a:endParaRPr lang="zh-TW" altLang="en-US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0C100FBC-177D-7105-7C07-E13C8B8FEF0A}"/>
              </a:ext>
            </a:extLst>
          </p:cNvPr>
          <p:cNvSpPr txBox="1"/>
          <p:nvPr/>
        </p:nvSpPr>
        <p:spPr>
          <a:xfrm>
            <a:off x="713225" y="1177581"/>
            <a:ext cx="3808066" cy="3434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移除前蓋後可看到四個</a:t>
            </a:r>
            <a:r>
              <a:rPr lang="en-US" altLang="zh-TW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2.5</a:t>
            </a:r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吋</a:t>
            </a:r>
            <a:r>
              <a:rPr lang="en-US" altLang="zh-TW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SSD</a:t>
            </a:r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插槽</a:t>
            </a:r>
            <a:endParaRPr lang="zh-TW" sz="1050" dirty="0">
              <a:solidFill>
                <a:schemeClr val="accent6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FE209CC7-426D-73A0-5861-43E090B0ED55}"/>
              </a:ext>
            </a:extLst>
          </p:cNvPr>
          <p:cNvSpPr/>
          <p:nvPr/>
        </p:nvSpPr>
        <p:spPr>
          <a:xfrm>
            <a:off x="1200302" y="1598205"/>
            <a:ext cx="521351" cy="231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05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網路</a:t>
            </a:r>
            <a:endParaRPr lang="zh-TW" altLang="en-US" sz="105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10B161E-8C22-683C-C396-3A2F99202C16}"/>
              </a:ext>
            </a:extLst>
          </p:cNvPr>
          <p:cNvSpPr/>
          <p:nvPr/>
        </p:nvSpPr>
        <p:spPr>
          <a:xfrm>
            <a:off x="700324" y="1598205"/>
            <a:ext cx="574532" cy="231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05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狀態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A8C8B25A-57D6-748E-578D-BB09AB9CA6F7}"/>
              </a:ext>
            </a:extLst>
          </p:cNvPr>
          <p:cNvSpPr/>
          <p:nvPr/>
        </p:nvSpPr>
        <p:spPr>
          <a:xfrm>
            <a:off x="2195234" y="1586750"/>
            <a:ext cx="1286470" cy="231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5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SSD LED 1~4</a:t>
            </a:r>
            <a:endParaRPr lang="zh-TW" altLang="en-US" sz="105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27" name="直線接點 16">
            <a:extLst>
              <a:ext uri="{FF2B5EF4-FFF2-40B4-BE49-F238E27FC236}">
                <a16:creationId xmlns:a16="http://schemas.microsoft.com/office/drawing/2014/main" id="{CDA195F3-32C9-DA4A-C9D5-10858F034324}"/>
              </a:ext>
            </a:extLst>
          </p:cNvPr>
          <p:cNvCxnSpPr>
            <a:cxnSpLocks/>
          </p:cNvCxnSpPr>
          <p:nvPr/>
        </p:nvCxnSpPr>
        <p:spPr>
          <a:xfrm flipV="1">
            <a:off x="984935" y="1812953"/>
            <a:ext cx="0" cy="934812"/>
          </a:xfrm>
          <a:prstGeom prst="straightConnector1">
            <a:avLst/>
          </a:prstGeom>
          <a:ln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16">
            <a:extLst>
              <a:ext uri="{FF2B5EF4-FFF2-40B4-BE49-F238E27FC236}">
                <a16:creationId xmlns:a16="http://schemas.microsoft.com/office/drawing/2014/main" id="{7C689401-733D-814C-4AB1-1A715A9798F8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51212" y="2152468"/>
            <a:ext cx="941214" cy="262081"/>
          </a:xfrm>
          <a:prstGeom prst="bentConnector3">
            <a:avLst>
              <a:gd name="adj1" fmla="val 50000"/>
            </a:avLst>
          </a:prstGeom>
          <a:ln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16">
            <a:extLst>
              <a:ext uri="{FF2B5EF4-FFF2-40B4-BE49-F238E27FC236}">
                <a16:creationId xmlns:a16="http://schemas.microsoft.com/office/drawing/2014/main" id="{1482463C-49A1-7416-196D-B0C086444C19}"/>
              </a:ext>
            </a:extLst>
          </p:cNvPr>
          <p:cNvCxnSpPr>
            <a:cxnSpLocks/>
          </p:cNvCxnSpPr>
          <p:nvPr/>
        </p:nvCxnSpPr>
        <p:spPr>
          <a:xfrm flipV="1">
            <a:off x="2748146" y="1801498"/>
            <a:ext cx="0" cy="934812"/>
          </a:xfrm>
          <a:prstGeom prst="straightConnector1">
            <a:avLst/>
          </a:prstGeom>
          <a:ln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>
            <a:extLst>
              <a:ext uri="{FF2B5EF4-FFF2-40B4-BE49-F238E27FC236}">
                <a16:creationId xmlns:a16="http://schemas.microsoft.com/office/drawing/2014/main" id="{49F9E209-CD54-2BDA-E94F-4CE9A9164903}"/>
              </a:ext>
            </a:extLst>
          </p:cNvPr>
          <p:cNvSpPr/>
          <p:nvPr/>
        </p:nvSpPr>
        <p:spPr>
          <a:xfrm>
            <a:off x="3264756" y="1650249"/>
            <a:ext cx="1112467" cy="2309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05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工程用</a:t>
            </a:r>
            <a:endParaRPr lang="zh-TW" altLang="en-US" sz="105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31" name="直線接點 16">
            <a:extLst>
              <a:ext uri="{FF2B5EF4-FFF2-40B4-BE49-F238E27FC236}">
                <a16:creationId xmlns:a16="http://schemas.microsoft.com/office/drawing/2014/main" id="{4317C7D3-3EF1-D14F-C2C7-DB87C65BDD1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221634" y="2138517"/>
            <a:ext cx="763929" cy="434786"/>
          </a:xfrm>
          <a:prstGeom prst="bentConnector3">
            <a:avLst>
              <a:gd name="adj1" fmla="val 50000"/>
            </a:avLst>
          </a:prstGeom>
          <a:ln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3336369"/>
      </p:ext>
    </p:extLst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5"/>
          <p:cNvSpPr txBox="1">
            <a:spLocks noGrp="1"/>
          </p:cNvSpPr>
          <p:nvPr>
            <p:ph type="title"/>
          </p:nvPr>
        </p:nvSpPr>
        <p:spPr/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TS-i410X SSD NAS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主要特點</a:t>
            </a:r>
          </a:p>
        </p:txBody>
      </p:sp>
      <p:sp>
        <p:nvSpPr>
          <p:cNvPr id="2" name="Google Shape;298;p34" hidden="1">
            <a:extLst>
              <a:ext uri="{FF2B5EF4-FFF2-40B4-BE49-F238E27FC236}">
                <a16:creationId xmlns:a16="http://schemas.microsoft.com/office/drawing/2014/main" id="{6F5A7FCE-BBFC-4561-97BA-2A559963D6AF}"/>
              </a:ext>
            </a:extLst>
          </p:cNvPr>
          <p:cNvSpPr txBox="1">
            <a:spLocks/>
          </p:cNvSpPr>
          <p:nvPr/>
        </p:nvSpPr>
        <p:spPr>
          <a:xfrm>
            <a:off x="4408600" y="5531943"/>
            <a:ext cx="6020045" cy="2663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80000" indent="-180000">
              <a:lnSpc>
                <a:spcPct val="130000"/>
              </a:lnSpc>
              <a:spcBef>
                <a:spcPts val="600"/>
              </a:spcBef>
              <a:buClr>
                <a:srgbClr val="F4D088"/>
              </a:buClr>
              <a:buSzPct val="100000"/>
              <a:buFont typeface="Arial"/>
              <a:buChar char="•"/>
            </a:pPr>
            <a:r>
              <a:rPr lang="en-US" altLang="zh-TW" sz="20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12吋短機箱可支援市面上大部分的機櫃</a:t>
            </a:r>
          </a:p>
          <a:p>
            <a:pPr marL="180000" indent="-180000">
              <a:lnSpc>
                <a:spcPct val="130000"/>
              </a:lnSpc>
              <a:spcBef>
                <a:spcPts val="600"/>
              </a:spcBef>
              <a:buClr>
                <a:srgbClr val="F4D088"/>
              </a:buClr>
              <a:buSzPct val="100000"/>
              <a:buFont typeface="Arial"/>
              <a:buChar char="•"/>
            </a:pPr>
            <a:r>
              <a:rPr lang="zh-TW" altLang="en-US" sz="20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內建2埠M.2(PCIe Gen 3 x1)，可提供SSD快取，加速隨機存取的速度</a:t>
            </a:r>
            <a:endParaRPr lang="en-US" altLang="zh-TW" sz="2000" dirty="0">
              <a:solidFill>
                <a:schemeClr val="accent6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180000" indent="-180000">
              <a:lnSpc>
                <a:spcPct val="130000"/>
              </a:lnSpc>
              <a:spcBef>
                <a:spcPts val="600"/>
              </a:spcBef>
              <a:buClr>
                <a:srgbClr val="F4D088"/>
              </a:buClr>
              <a:buSzPct val="100000"/>
              <a:buFont typeface="Arial"/>
              <a:buChar char="•"/>
            </a:pPr>
            <a:r>
              <a:rPr lang="en-US" altLang="zh-TW" sz="20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PCIe Gen 3 x 8插槽，提供各式應用的高速擴充卡</a:t>
            </a:r>
          </a:p>
          <a:p>
            <a:pPr marL="180000" indent="-180000">
              <a:lnSpc>
                <a:spcPct val="130000"/>
              </a:lnSpc>
              <a:spcBef>
                <a:spcPts val="600"/>
              </a:spcBef>
              <a:buClr>
                <a:srgbClr val="F4D088"/>
              </a:buClr>
              <a:buSzPct val="100000"/>
              <a:buFont typeface="Arial"/>
              <a:buChar char="•"/>
            </a:pPr>
            <a:r>
              <a:rPr lang="zh-CN" altLang="en-US" sz="20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雙系統靈活切換配置QTS and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QuTS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hero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  </a:t>
            </a:r>
            <a:endParaRPr lang="en-US" dirty="0">
              <a:solidFill>
                <a:schemeClr val="accent6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7" name="Google Shape;298;p34">
            <a:extLst>
              <a:ext uri="{FF2B5EF4-FFF2-40B4-BE49-F238E27FC236}">
                <a16:creationId xmlns:a16="http://schemas.microsoft.com/office/drawing/2014/main" id="{16087413-7367-4E4B-B082-2358F21F2756}"/>
              </a:ext>
            </a:extLst>
          </p:cNvPr>
          <p:cNvSpPr txBox="1">
            <a:spLocks/>
          </p:cNvSpPr>
          <p:nvPr/>
        </p:nvSpPr>
        <p:spPr>
          <a:xfrm>
            <a:off x="1531311" y="2295662"/>
            <a:ext cx="2486113" cy="59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20000"/>
              </a:lnSpc>
              <a:buClr>
                <a:srgbClr val="F4D088"/>
              </a:buClr>
              <a:buSzPct val="100000"/>
              <a:buNone/>
            </a:pPr>
            <a:r>
              <a:rPr lang="zh-TW" altLang="en-US" sz="105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支援</a:t>
            </a:r>
            <a:r>
              <a:rPr lang="en-US" altLang="zh-TW" sz="105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4</a:t>
            </a:r>
            <a:r>
              <a:rPr lang="zh-TW" altLang="en-US" sz="105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個</a:t>
            </a:r>
            <a:r>
              <a:rPr lang="en-US" altLang="zh-TW" sz="105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2.5</a:t>
            </a:r>
            <a:r>
              <a:rPr lang="zh-TW" altLang="en-US" sz="105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吋</a:t>
            </a:r>
            <a:r>
              <a:rPr lang="en-US" altLang="zh-TW" sz="105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SATA</a:t>
            </a:r>
            <a:r>
              <a:rPr lang="zh-TW" altLang="en-US" sz="105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05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SSD</a:t>
            </a:r>
            <a:r>
              <a:rPr lang="zh-TW" altLang="en-US" sz="105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插槽，於使用工規寬溫</a:t>
            </a:r>
            <a:r>
              <a:rPr lang="en-US" altLang="zh-TW" sz="105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SSD</a:t>
            </a:r>
            <a:r>
              <a:rPr lang="zh-TW" altLang="en-US" sz="105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時，可於寬溫環境下使用</a:t>
            </a:r>
            <a:endParaRPr lang="en-US" altLang="zh-TW" sz="1050" dirty="0">
              <a:solidFill>
                <a:schemeClr val="accent6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8" name="Google Shape;298;p34">
            <a:extLst>
              <a:ext uri="{FF2B5EF4-FFF2-40B4-BE49-F238E27FC236}">
                <a16:creationId xmlns:a16="http://schemas.microsoft.com/office/drawing/2014/main" id="{9951CF31-3A33-4FE1-B8BA-A1EA1D253EEF}"/>
              </a:ext>
            </a:extLst>
          </p:cNvPr>
          <p:cNvSpPr txBox="1">
            <a:spLocks/>
          </p:cNvSpPr>
          <p:nvPr/>
        </p:nvSpPr>
        <p:spPr>
          <a:xfrm>
            <a:off x="5768887" y="3148659"/>
            <a:ext cx="2486113" cy="370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600"/>
              </a:spcBef>
              <a:buClr>
                <a:srgbClr val="F4D088"/>
              </a:buClr>
              <a:buSzPct val="100000"/>
              <a:buNone/>
            </a:pPr>
            <a:r>
              <a:rPr lang="zh-TW" altLang="en-US" sz="105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通過軍規</a:t>
            </a:r>
            <a:r>
              <a:rPr lang="en-US" altLang="zh-TW" sz="105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MIL-STD-810H</a:t>
            </a:r>
            <a:r>
              <a:rPr lang="zh-TW" altLang="en-US" sz="105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的振動測試</a:t>
            </a:r>
            <a:r>
              <a:rPr lang="en-US" sz="105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  </a:t>
            </a:r>
          </a:p>
        </p:txBody>
      </p:sp>
      <p:sp>
        <p:nvSpPr>
          <p:cNvPr id="39" name="Google Shape;298;p34">
            <a:extLst>
              <a:ext uri="{FF2B5EF4-FFF2-40B4-BE49-F238E27FC236}">
                <a16:creationId xmlns:a16="http://schemas.microsoft.com/office/drawing/2014/main" id="{1D9DD7AF-6493-4FD8-8305-3BEA86FE5CA7}"/>
              </a:ext>
            </a:extLst>
          </p:cNvPr>
          <p:cNvSpPr txBox="1">
            <a:spLocks/>
          </p:cNvSpPr>
          <p:nvPr/>
        </p:nvSpPr>
        <p:spPr>
          <a:xfrm>
            <a:off x="5768887" y="1985133"/>
            <a:ext cx="2486113" cy="677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600"/>
              </a:spcBef>
              <a:buClr>
                <a:srgbClr val="F4D088"/>
              </a:buClr>
              <a:buSzPct val="100000"/>
              <a:buNone/>
            </a:pPr>
            <a:r>
              <a:rPr lang="zh-TW" altLang="en-US" sz="105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高規格的</a:t>
            </a:r>
            <a:r>
              <a:rPr lang="en-US" altLang="zh-TW" sz="105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10GbE</a:t>
            </a:r>
            <a:r>
              <a:rPr lang="zh-TW" altLang="en-US" sz="105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網路頻寬，提供一等一的資料傳輸體驗</a:t>
            </a:r>
            <a:endParaRPr lang="en-US" sz="1050" dirty="0">
              <a:solidFill>
                <a:schemeClr val="accent6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0" name="Google Shape;298;p34">
            <a:extLst>
              <a:ext uri="{FF2B5EF4-FFF2-40B4-BE49-F238E27FC236}">
                <a16:creationId xmlns:a16="http://schemas.microsoft.com/office/drawing/2014/main" id="{BCF23C32-63E4-42E2-9B70-827683729303}"/>
              </a:ext>
            </a:extLst>
          </p:cNvPr>
          <p:cNvSpPr txBox="1">
            <a:spLocks/>
          </p:cNvSpPr>
          <p:nvPr/>
        </p:nvSpPr>
        <p:spPr>
          <a:xfrm>
            <a:off x="1531311" y="3148753"/>
            <a:ext cx="2486113" cy="416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600"/>
              </a:spcBef>
              <a:buClr>
                <a:srgbClr val="F4D088"/>
              </a:buClr>
              <a:buSzPct val="100000"/>
              <a:buNone/>
            </a:pPr>
            <a:r>
              <a:rPr lang="zh-TW" altLang="en-US" sz="105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適合於嚴峻的溫度環境下架設使用</a:t>
            </a:r>
            <a:endParaRPr lang="en-US" altLang="zh-TW" sz="1050" dirty="0">
              <a:solidFill>
                <a:schemeClr val="accent6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6" name="Google Shape;298;p34">
            <a:extLst>
              <a:ext uri="{FF2B5EF4-FFF2-40B4-BE49-F238E27FC236}">
                <a16:creationId xmlns:a16="http://schemas.microsoft.com/office/drawing/2014/main" id="{6850BF6F-BC55-408D-847E-3473EA1E1BAE}"/>
              </a:ext>
            </a:extLst>
          </p:cNvPr>
          <p:cNvSpPr txBox="1">
            <a:spLocks/>
          </p:cNvSpPr>
          <p:nvPr/>
        </p:nvSpPr>
        <p:spPr>
          <a:xfrm>
            <a:off x="1603098" y="4158017"/>
            <a:ext cx="2548955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600"/>
              </a:spcBef>
              <a:buClr>
                <a:srgbClr val="F4D088"/>
              </a:buClr>
              <a:buSzPct val="100000"/>
              <a:buNone/>
            </a:pPr>
            <a:r>
              <a:rPr lang="zh-TW" altLang="en-US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寬輸入電壓</a:t>
            </a:r>
            <a:r>
              <a:rPr lang="zh-TW" altLang="en-US" sz="105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可搭配</a:t>
            </a:r>
            <a:r>
              <a:rPr lang="zh-TW" altLang="en-US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各種工業用電源供應器</a:t>
            </a:r>
            <a:r>
              <a:rPr lang="zh-TW" altLang="en-US" sz="105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供電</a:t>
            </a:r>
            <a:endParaRPr lang="en-US" altLang="zh-TW" sz="1050" dirty="0">
              <a:solidFill>
                <a:schemeClr val="accent6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8" name="Google Shape;298;p34">
            <a:extLst>
              <a:ext uri="{FF2B5EF4-FFF2-40B4-BE49-F238E27FC236}">
                <a16:creationId xmlns:a16="http://schemas.microsoft.com/office/drawing/2014/main" id="{FBF4E2CD-3BC6-4102-B197-B784A8A3E5AD}"/>
              </a:ext>
            </a:extLst>
          </p:cNvPr>
          <p:cNvSpPr txBox="1">
            <a:spLocks/>
          </p:cNvSpPr>
          <p:nvPr/>
        </p:nvSpPr>
        <p:spPr>
          <a:xfrm>
            <a:off x="5768887" y="4145717"/>
            <a:ext cx="2486113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600"/>
              </a:spcBef>
              <a:buClr>
                <a:srgbClr val="F4D088"/>
              </a:buClr>
              <a:buSzPct val="100000"/>
              <a:buNone/>
            </a:pPr>
            <a:r>
              <a:rPr lang="zh-TW" altLang="en-US" sz="105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提供單埠螢幕輸出</a:t>
            </a:r>
            <a:r>
              <a:rPr lang="zh-TW" altLang="en-US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，可監</a:t>
            </a:r>
            <a:r>
              <a:rPr lang="zh-TW" altLang="en-US" sz="105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看或當</a:t>
            </a:r>
            <a:r>
              <a:rPr lang="en-US" altLang="zh-TW" sz="105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PC</a:t>
            </a:r>
            <a:r>
              <a:rPr lang="zh-TW" altLang="en-US" sz="105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螢幕輸出使用</a:t>
            </a:r>
            <a:endParaRPr lang="en-US" sz="1050" dirty="0">
              <a:solidFill>
                <a:schemeClr val="accent6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Google Shape;298;p34">
            <a:extLst>
              <a:ext uri="{FF2B5EF4-FFF2-40B4-BE49-F238E27FC236}">
                <a16:creationId xmlns:a16="http://schemas.microsoft.com/office/drawing/2014/main" id="{0A386CCA-2310-48BC-B349-184FB8A6F428}"/>
              </a:ext>
            </a:extLst>
          </p:cNvPr>
          <p:cNvSpPr txBox="1">
            <a:spLocks/>
          </p:cNvSpPr>
          <p:nvPr/>
        </p:nvSpPr>
        <p:spPr>
          <a:xfrm>
            <a:off x="1531311" y="1739645"/>
            <a:ext cx="2823163" cy="512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SzPts val="935"/>
              <a:buNone/>
            </a:pPr>
            <a:r>
              <a:rPr lang="zh-TW" altLang="en-US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支援</a:t>
            </a:r>
            <a:r>
              <a:rPr lang="en-US" altLang="zh-TW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4-bay 2.5</a:t>
            </a:r>
            <a:r>
              <a:rPr lang="zh-TW" altLang="en-US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吋</a:t>
            </a:r>
            <a:r>
              <a:rPr lang="en-US" altLang="zh-TW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SATA SSD</a:t>
            </a:r>
          </a:p>
        </p:txBody>
      </p:sp>
      <p:sp>
        <p:nvSpPr>
          <p:cNvPr id="16" name="Google Shape;298;p34">
            <a:extLst>
              <a:ext uri="{FF2B5EF4-FFF2-40B4-BE49-F238E27FC236}">
                <a16:creationId xmlns:a16="http://schemas.microsoft.com/office/drawing/2014/main" id="{DD44DE7B-49BF-44FA-8F51-501E3F3ED381}"/>
              </a:ext>
            </a:extLst>
          </p:cNvPr>
          <p:cNvSpPr txBox="1">
            <a:spLocks/>
          </p:cNvSpPr>
          <p:nvPr/>
        </p:nvSpPr>
        <p:spPr>
          <a:xfrm>
            <a:off x="5768887" y="1739646"/>
            <a:ext cx="2823163" cy="58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SzPts val="935"/>
              <a:buNone/>
            </a:pPr>
            <a:r>
              <a:rPr lang="zh-TW" altLang="en-US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雙</a:t>
            </a:r>
            <a:r>
              <a:rPr lang="en-US" altLang="zh-TW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10</a:t>
            </a:r>
            <a:r>
              <a:rPr lang="zh-TW" altLang="en-US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GbE</a:t>
            </a:r>
            <a:r>
              <a:rPr lang="zh-TW" altLang="en-US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高速網路埠</a:t>
            </a:r>
            <a:endParaRPr lang="en-US" altLang="zh-TW" sz="1800" b="1" dirty="0">
              <a:solidFill>
                <a:srgbClr val="00FFC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Google Shape;298;p34">
            <a:extLst>
              <a:ext uri="{FF2B5EF4-FFF2-40B4-BE49-F238E27FC236}">
                <a16:creationId xmlns:a16="http://schemas.microsoft.com/office/drawing/2014/main" id="{985A542E-659E-4930-A85D-05227C0D6488}"/>
              </a:ext>
            </a:extLst>
          </p:cNvPr>
          <p:cNvSpPr txBox="1">
            <a:spLocks/>
          </p:cNvSpPr>
          <p:nvPr/>
        </p:nvSpPr>
        <p:spPr>
          <a:xfrm>
            <a:off x="1531311" y="2917348"/>
            <a:ext cx="2823163" cy="416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SzPts val="935"/>
              <a:buNone/>
            </a:pPr>
            <a:r>
              <a:rPr lang="zh-TW" altLang="en-US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寬操作溫度</a:t>
            </a:r>
            <a:r>
              <a:rPr lang="en-US" altLang="zh-TW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(-40˚C ~ 70˚C)</a:t>
            </a:r>
          </a:p>
        </p:txBody>
      </p:sp>
      <p:sp>
        <p:nvSpPr>
          <p:cNvPr id="41" name="Google Shape;298;p34">
            <a:extLst>
              <a:ext uri="{FF2B5EF4-FFF2-40B4-BE49-F238E27FC236}">
                <a16:creationId xmlns:a16="http://schemas.microsoft.com/office/drawing/2014/main" id="{215E2FB9-DB32-4DB7-BAB3-20B278A929A3}"/>
              </a:ext>
            </a:extLst>
          </p:cNvPr>
          <p:cNvSpPr txBox="1">
            <a:spLocks/>
          </p:cNvSpPr>
          <p:nvPr/>
        </p:nvSpPr>
        <p:spPr>
          <a:xfrm>
            <a:off x="5768887" y="2847767"/>
            <a:ext cx="2823163" cy="485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30000"/>
              </a:lnSpc>
              <a:buClr>
                <a:srgbClr val="F4D088"/>
              </a:buClr>
              <a:buSzPct val="100000"/>
              <a:buNone/>
            </a:pPr>
            <a:r>
              <a:rPr lang="zh-TW" altLang="en-US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軍規防震等級</a:t>
            </a:r>
            <a:endParaRPr lang="en-US" altLang="zh-TW" sz="1800" b="1" dirty="0">
              <a:solidFill>
                <a:srgbClr val="00FFC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6" name="Google Shape;298;p34">
            <a:extLst>
              <a:ext uri="{FF2B5EF4-FFF2-40B4-BE49-F238E27FC236}">
                <a16:creationId xmlns:a16="http://schemas.microsoft.com/office/drawing/2014/main" id="{E41B3D8B-05CF-47EF-BBF7-DF46816222D0}"/>
              </a:ext>
            </a:extLst>
          </p:cNvPr>
          <p:cNvSpPr txBox="1">
            <a:spLocks/>
          </p:cNvSpPr>
          <p:nvPr/>
        </p:nvSpPr>
        <p:spPr>
          <a:xfrm>
            <a:off x="1531311" y="3926612"/>
            <a:ext cx="2823163" cy="416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SzPts val="935"/>
              <a:buNone/>
            </a:pPr>
            <a:r>
              <a:rPr lang="zh-TW" altLang="en-US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寬輸入電壓</a:t>
            </a:r>
            <a:r>
              <a:rPr lang="en-US" altLang="zh-TW" sz="1800" b="1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(</a:t>
            </a:r>
            <a:r>
              <a:rPr lang="en-US" altLang="zh-TW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DC 9-36V)</a:t>
            </a:r>
          </a:p>
        </p:txBody>
      </p:sp>
      <p:sp>
        <p:nvSpPr>
          <p:cNvPr id="49" name="Google Shape;298;p34">
            <a:extLst>
              <a:ext uri="{FF2B5EF4-FFF2-40B4-BE49-F238E27FC236}">
                <a16:creationId xmlns:a16="http://schemas.microsoft.com/office/drawing/2014/main" id="{8CA53D96-6BAE-4DFA-AC46-F0691A7C688F}"/>
              </a:ext>
            </a:extLst>
          </p:cNvPr>
          <p:cNvSpPr txBox="1">
            <a:spLocks/>
          </p:cNvSpPr>
          <p:nvPr/>
        </p:nvSpPr>
        <p:spPr>
          <a:xfrm>
            <a:off x="5768887" y="3844825"/>
            <a:ext cx="2823163" cy="485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30000"/>
              </a:lnSpc>
              <a:buClr>
                <a:srgbClr val="F4D088"/>
              </a:buClr>
              <a:buSzPct val="100000"/>
              <a:buNone/>
            </a:pPr>
            <a:r>
              <a:rPr lang="en-US" altLang="zh-TW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4K HDMI</a:t>
            </a:r>
            <a:r>
              <a:rPr lang="zh-TW" altLang="en-US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埠</a:t>
            </a:r>
            <a:endParaRPr lang="en-US" altLang="zh-TW" sz="1800" b="1" dirty="0">
              <a:solidFill>
                <a:srgbClr val="00FFC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A446ADD7-9D6C-41C5-9B7F-04C0D331A8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7660" y="1876114"/>
            <a:ext cx="552450" cy="714375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D7DEBED2-174B-4051-BF13-1639027003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0997" y="2962736"/>
            <a:ext cx="485775" cy="714375"/>
          </a:xfrm>
          <a:prstGeom prst="rect">
            <a:avLst/>
          </a:prstGeom>
        </p:spPr>
      </p:pic>
      <p:pic>
        <p:nvPicPr>
          <p:cNvPr id="8" name="圖形 7" hidden="1">
            <a:extLst>
              <a:ext uri="{FF2B5EF4-FFF2-40B4-BE49-F238E27FC236}">
                <a16:creationId xmlns:a16="http://schemas.microsoft.com/office/drawing/2014/main" id="{F87F199C-446A-4F96-A206-59121DCD98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2410" y="5382614"/>
            <a:ext cx="647700" cy="647700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D1026166-30D1-4A98-8C28-8DC7E2716D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65839" y="4194741"/>
            <a:ext cx="771525" cy="314325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A5D3B579-33A9-46A4-8B33-94A9F9695D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761076" y="3004444"/>
            <a:ext cx="781050" cy="514350"/>
          </a:xfrm>
          <a:prstGeom prst="rect">
            <a:avLst/>
          </a:prstGeom>
        </p:spPr>
      </p:pic>
      <p:pic>
        <p:nvPicPr>
          <p:cNvPr id="17" name="圖形 16" hidden="1">
            <a:extLst>
              <a:ext uri="{FF2B5EF4-FFF2-40B4-BE49-F238E27FC236}">
                <a16:creationId xmlns:a16="http://schemas.microsoft.com/office/drawing/2014/main" id="{353F0591-B299-4D49-A26D-77EA4F0A7E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799176" y="1901970"/>
            <a:ext cx="704850" cy="514350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97D07501-0AF0-440B-A6FF-8D554A4BB5E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99176" y="1901970"/>
            <a:ext cx="707197" cy="512108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8CCD2767-B4FC-4EBD-BA45-B7AAC92F540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64800" y="4031555"/>
            <a:ext cx="743654" cy="64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56456"/>
      </p:ext>
    </p:extLst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 hidden="1">
            <a:extLst>
              <a:ext uri="{FF2B5EF4-FFF2-40B4-BE49-F238E27FC236}">
                <a16:creationId xmlns:a16="http://schemas.microsoft.com/office/drawing/2014/main" id="{62872A14-A370-4662-8172-E05825781090}"/>
              </a:ext>
            </a:extLst>
          </p:cNvPr>
          <p:cNvSpPr txBox="1">
            <a:spLocks/>
          </p:cNvSpPr>
          <p:nvPr/>
        </p:nvSpPr>
        <p:spPr>
          <a:xfrm>
            <a:off x="720000" y="265500"/>
            <a:ext cx="7704000" cy="572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3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TS-i410X I/O</a:t>
            </a:r>
            <a:r>
              <a:rPr lang="zh-TW" altLang="en-US" sz="33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與尺寸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D231F27-D256-47FA-A1D3-D9A7CEEB69D3}"/>
              </a:ext>
            </a:extLst>
          </p:cNvPr>
          <p:cNvSpPr/>
          <p:nvPr/>
        </p:nvSpPr>
        <p:spPr>
          <a:xfrm>
            <a:off x="726960" y="1564466"/>
            <a:ext cx="2854788" cy="6165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 b="0" i="0" u="none" strike="noStrike" cap="none" baseline="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65 (H) x 180 (W) x 254 (D) mm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 b="0" i="0" u="none" strike="noStrike" cap="none" baseline="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2.56 (H) x 7.09 (W) x 10 (D) inch</a:t>
            </a:r>
            <a:endParaRPr lang="en" altLang="zh-TW" sz="1200" b="0" i="0" u="none" strike="noStrike" cap="none" baseline="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endParaRPr lang="zh-TW" altLang="en-US" sz="12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A3F5A044-7FF1-4F65-9C0E-E05658371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TS-i410X I/O</a:t>
            </a:r>
            <a:r>
              <a:rPr lang="zh-TW" altLang="en-US" sz="32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與尺寸</a:t>
            </a:r>
            <a:endParaRPr lang="zh-TW" altLang="en-US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A2C950F1-A4EA-44FB-8F0B-0ED511D37D00}"/>
              </a:ext>
            </a:extLst>
          </p:cNvPr>
          <p:cNvGrpSpPr/>
          <p:nvPr/>
        </p:nvGrpSpPr>
        <p:grpSpPr>
          <a:xfrm>
            <a:off x="40653" y="2156812"/>
            <a:ext cx="8828920" cy="3096340"/>
            <a:chOff x="812789" y="2177936"/>
            <a:chExt cx="7163608" cy="2512308"/>
          </a:xfrm>
        </p:grpSpPr>
        <p:sp>
          <p:nvSpPr>
            <p:cNvPr id="33" name="手繪多邊形: 圖案 32">
              <a:extLst>
                <a:ext uri="{FF2B5EF4-FFF2-40B4-BE49-F238E27FC236}">
                  <a16:creationId xmlns:a16="http://schemas.microsoft.com/office/drawing/2014/main" id="{FD0E4B45-D5F7-4494-B99D-0482FC38CBDE}"/>
                </a:ext>
              </a:extLst>
            </p:cNvPr>
            <p:cNvSpPr/>
            <p:nvPr/>
          </p:nvSpPr>
          <p:spPr>
            <a:xfrm>
              <a:off x="4708908" y="3829519"/>
              <a:ext cx="2903124" cy="572968"/>
            </a:xfrm>
            <a:custGeom>
              <a:avLst/>
              <a:gdLst>
                <a:gd name="connsiteX0" fmla="*/ 0 w 3479800"/>
                <a:gd name="connsiteY0" fmla="*/ 533400 h 626534"/>
                <a:gd name="connsiteX1" fmla="*/ 2032000 w 3479800"/>
                <a:gd name="connsiteY1" fmla="*/ 626534 h 626534"/>
                <a:gd name="connsiteX2" fmla="*/ 3479800 w 3479800"/>
                <a:gd name="connsiteY2" fmla="*/ 254000 h 626534"/>
                <a:gd name="connsiteX3" fmla="*/ 1701800 w 3479800"/>
                <a:gd name="connsiteY3" fmla="*/ 0 h 626534"/>
                <a:gd name="connsiteX4" fmla="*/ 0 w 3479800"/>
                <a:gd name="connsiteY4" fmla="*/ 533400 h 626534"/>
                <a:gd name="connsiteX0" fmla="*/ 0 w 3479800"/>
                <a:gd name="connsiteY0" fmla="*/ 582217 h 675351"/>
                <a:gd name="connsiteX1" fmla="*/ 2032000 w 3479800"/>
                <a:gd name="connsiteY1" fmla="*/ 675351 h 675351"/>
                <a:gd name="connsiteX2" fmla="*/ 3479800 w 3479800"/>
                <a:gd name="connsiteY2" fmla="*/ 302817 h 675351"/>
                <a:gd name="connsiteX3" fmla="*/ 749374 w 3479800"/>
                <a:gd name="connsiteY3" fmla="*/ 0 h 675351"/>
                <a:gd name="connsiteX4" fmla="*/ 0 w 3479800"/>
                <a:gd name="connsiteY4" fmla="*/ 582217 h 675351"/>
                <a:gd name="connsiteX0" fmla="*/ 0 w 2570019"/>
                <a:gd name="connsiteY0" fmla="*/ 621124 h 714258"/>
                <a:gd name="connsiteX1" fmla="*/ 2032000 w 2570019"/>
                <a:gd name="connsiteY1" fmla="*/ 714258 h 714258"/>
                <a:gd name="connsiteX2" fmla="*/ 2570019 w 2570019"/>
                <a:gd name="connsiteY2" fmla="*/ 0 h 714258"/>
                <a:gd name="connsiteX3" fmla="*/ 749374 w 2570019"/>
                <a:gd name="connsiteY3" fmla="*/ 38907 h 714258"/>
                <a:gd name="connsiteX4" fmla="*/ 0 w 2570019"/>
                <a:gd name="connsiteY4" fmla="*/ 621124 h 714258"/>
                <a:gd name="connsiteX0" fmla="*/ 0 w 2813843"/>
                <a:gd name="connsiteY0" fmla="*/ 621124 h 621124"/>
                <a:gd name="connsiteX1" fmla="*/ 2813843 w 2813843"/>
                <a:gd name="connsiteY1" fmla="*/ 451863 h 621124"/>
                <a:gd name="connsiteX2" fmla="*/ 2570019 w 2813843"/>
                <a:gd name="connsiteY2" fmla="*/ 0 h 621124"/>
                <a:gd name="connsiteX3" fmla="*/ 749374 w 2813843"/>
                <a:gd name="connsiteY3" fmla="*/ 38907 h 621124"/>
                <a:gd name="connsiteX4" fmla="*/ 0 w 2813843"/>
                <a:gd name="connsiteY4" fmla="*/ 621124 h 621124"/>
                <a:gd name="connsiteX0" fmla="*/ 0 w 2437137"/>
                <a:gd name="connsiteY0" fmla="*/ 450262 h 451863"/>
                <a:gd name="connsiteX1" fmla="*/ 2437137 w 2437137"/>
                <a:gd name="connsiteY1" fmla="*/ 451863 h 451863"/>
                <a:gd name="connsiteX2" fmla="*/ 2193313 w 2437137"/>
                <a:gd name="connsiteY2" fmla="*/ 0 h 451863"/>
                <a:gd name="connsiteX3" fmla="*/ 372668 w 2437137"/>
                <a:gd name="connsiteY3" fmla="*/ 38907 h 451863"/>
                <a:gd name="connsiteX4" fmla="*/ 0 w 2437137"/>
                <a:gd name="connsiteY4" fmla="*/ 450262 h 451863"/>
                <a:gd name="connsiteX0" fmla="*/ 0 w 2437137"/>
                <a:gd name="connsiteY0" fmla="*/ 411355 h 412956"/>
                <a:gd name="connsiteX1" fmla="*/ 2437137 w 2437137"/>
                <a:gd name="connsiteY1" fmla="*/ 412956 h 412956"/>
                <a:gd name="connsiteX2" fmla="*/ 2164882 w 2437137"/>
                <a:gd name="connsiteY2" fmla="*/ 3809 h 412956"/>
                <a:gd name="connsiteX3" fmla="*/ 372668 w 2437137"/>
                <a:gd name="connsiteY3" fmla="*/ 0 h 412956"/>
                <a:gd name="connsiteX4" fmla="*/ 0 w 2437137"/>
                <a:gd name="connsiteY4" fmla="*/ 411355 h 412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7137" h="412956">
                  <a:moveTo>
                    <a:pt x="0" y="411355"/>
                  </a:moveTo>
                  <a:lnTo>
                    <a:pt x="2437137" y="412956"/>
                  </a:lnTo>
                  <a:lnTo>
                    <a:pt x="2164882" y="3809"/>
                  </a:lnTo>
                  <a:lnTo>
                    <a:pt x="372668" y="0"/>
                  </a:lnTo>
                  <a:lnTo>
                    <a:pt x="0" y="411355"/>
                  </a:lnTo>
                  <a:close/>
                </a:path>
              </a:pathLst>
            </a:custGeom>
            <a:solidFill>
              <a:srgbClr val="0C0C0C">
                <a:alpha val="66000"/>
              </a:srgbClr>
            </a:solidFill>
            <a:ln>
              <a:noFill/>
            </a:ln>
            <a:effectLst>
              <a:outerShdw blurRad="203200" dist="50800" sx="128000" sy="128000" algn="ctr" rotWithShape="0">
                <a:srgbClr val="000000"/>
              </a:outerShdw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" name="手繪多邊形: 圖案 6">
              <a:extLst>
                <a:ext uri="{FF2B5EF4-FFF2-40B4-BE49-F238E27FC236}">
                  <a16:creationId xmlns:a16="http://schemas.microsoft.com/office/drawing/2014/main" id="{F063ADD7-2475-46D5-AEF6-E09AA061CE62}"/>
                </a:ext>
              </a:extLst>
            </p:cNvPr>
            <p:cNvSpPr/>
            <p:nvPr/>
          </p:nvSpPr>
          <p:spPr>
            <a:xfrm>
              <a:off x="812789" y="3330488"/>
              <a:ext cx="4145147" cy="869302"/>
            </a:xfrm>
            <a:custGeom>
              <a:avLst/>
              <a:gdLst>
                <a:gd name="connsiteX0" fmla="*/ 0 w 3479800"/>
                <a:gd name="connsiteY0" fmla="*/ 533400 h 626534"/>
                <a:gd name="connsiteX1" fmla="*/ 2032000 w 3479800"/>
                <a:gd name="connsiteY1" fmla="*/ 626534 h 626534"/>
                <a:gd name="connsiteX2" fmla="*/ 3479800 w 3479800"/>
                <a:gd name="connsiteY2" fmla="*/ 254000 h 626534"/>
                <a:gd name="connsiteX3" fmla="*/ 1701800 w 3479800"/>
                <a:gd name="connsiteY3" fmla="*/ 0 h 626534"/>
                <a:gd name="connsiteX4" fmla="*/ 0 w 3479800"/>
                <a:gd name="connsiteY4" fmla="*/ 533400 h 626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9800" h="626534">
                  <a:moveTo>
                    <a:pt x="0" y="533400"/>
                  </a:moveTo>
                  <a:lnTo>
                    <a:pt x="2032000" y="626534"/>
                  </a:lnTo>
                  <a:lnTo>
                    <a:pt x="3479800" y="254000"/>
                  </a:lnTo>
                  <a:lnTo>
                    <a:pt x="1701800" y="0"/>
                  </a:lnTo>
                  <a:lnTo>
                    <a:pt x="0" y="533400"/>
                  </a:lnTo>
                  <a:close/>
                </a:path>
              </a:pathLst>
            </a:custGeom>
            <a:solidFill>
              <a:srgbClr val="0C0C0C">
                <a:alpha val="66000"/>
              </a:srgbClr>
            </a:solidFill>
            <a:ln>
              <a:noFill/>
            </a:ln>
            <a:effectLst>
              <a:outerShdw blurRad="203200" dist="50800" sx="128000" sy="128000" algn="ctr" rotWithShape="0">
                <a:srgbClr val="000000"/>
              </a:outerShdw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6" name="圖片 5" descr="一張含有 文字, 電子用品 的圖片&#10;&#10;自動產生的描述">
              <a:extLst>
                <a:ext uri="{FF2B5EF4-FFF2-40B4-BE49-F238E27FC236}">
                  <a16:creationId xmlns:a16="http://schemas.microsoft.com/office/drawing/2014/main" id="{41DC040D-84FB-4271-AF68-BB40830CE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2152" y="2177936"/>
              <a:ext cx="4018978" cy="2512308"/>
            </a:xfrm>
            <a:prstGeom prst="rect">
              <a:avLst/>
            </a:prstGeom>
          </p:spPr>
        </p:pic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D4DA3997-AD8B-4B8B-863E-BA7CF470E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55113" y="2489050"/>
              <a:ext cx="3521284" cy="2201194"/>
            </a:xfrm>
            <a:prstGeom prst="rect">
              <a:avLst/>
            </a:prstGeom>
          </p:spPr>
        </p:pic>
      </p:grpSp>
      <p:sp>
        <p:nvSpPr>
          <p:cNvPr id="34" name="矩形 33">
            <a:extLst>
              <a:ext uri="{FF2B5EF4-FFF2-40B4-BE49-F238E27FC236}">
                <a16:creationId xmlns:a16="http://schemas.microsoft.com/office/drawing/2014/main" id="{86C30CE3-9EE1-425A-801C-1481D55C4DAC}"/>
              </a:ext>
            </a:extLst>
          </p:cNvPr>
          <p:cNvSpPr/>
          <p:nvPr/>
        </p:nvSpPr>
        <p:spPr>
          <a:xfrm>
            <a:off x="6008237" y="2233898"/>
            <a:ext cx="859232" cy="231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5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 GbE</a:t>
            </a:r>
            <a:endParaRPr lang="zh-TW" altLang="en-US" sz="105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1D93AB9C-2626-47EA-AB55-4FE85DB3B1EF}"/>
              </a:ext>
            </a:extLst>
          </p:cNvPr>
          <p:cNvSpPr/>
          <p:nvPr/>
        </p:nvSpPr>
        <p:spPr>
          <a:xfrm>
            <a:off x="5156814" y="2223926"/>
            <a:ext cx="751052" cy="231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5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HDMI</a:t>
            </a:r>
            <a:endParaRPr lang="zh-TW" altLang="en-US" sz="105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4B640A97-F51D-4F59-8CE3-447A726036C1}"/>
              </a:ext>
            </a:extLst>
          </p:cNvPr>
          <p:cNvSpPr/>
          <p:nvPr/>
        </p:nvSpPr>
        <p:spPr>
          <a:xfrm>
            <a:off x="4731705" y="1777974"/>
            <a:ext cx="1109747" cy="231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05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重製按鈕</a:t>
            </a:r>
            <a:endParaRPr lang="zh-TW" altLang="en-US" sz="105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20F2C99D-6650-4905-9ACA-02C799E8D6E8}"/>
              </a:ext>
            </a:extLst>
          </p:cNvPr>
          <p:cNvSpPr/>
          <p:nvPr/>
        </p:nvSpPr>
        <p:spPr>
          <a:xfrm>
            <a:off x="4287622" y="2653242"/>
            <a:ext cx="1109747" cy="231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05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電源按鈕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1CF4C46B-20F9-4AE5-BF6A-B2D8A8657A78}"/>
              </a:ext>
            </a:extLst>
          </p:cNvPr>
          <p:cNvSpPr/>
          <p:nvPr/>
        </p:nvSpPr>
        <p:spPr>
          <a:xfrm>
            <a:off x="5959199" y="2683200"/>
            <a:ext cx="1206178" cy="231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5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USB 3.2 Gen2</a:t>
            </a:r>
            <a:endParaRPr lang="zh-TW" altLang="en-US" sz="105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C1CF0692-A0E0-4DC5-8AFE-D5F612FFEAD5}"/>
              </a:ext>
            </a:extLst>
          </p:cNvPr>
          <p:cNvSpPr/>
          <p:nvPr/>
        </p:nvSpPr>
        <p:spPr>
          <a:xfrm>
            <a:off x="6699637" y="2223926"/>
            <a:ext cx="1206178" cy="231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5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DC 9-36V </a:t>
            </a:r>
            <a:r>
              <a:rPr lang="zh-TW" altLang="en-US" sz="105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輸入</a:t>
            </a: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D616B3CB-1F00-44FA-96DE-13CB0B567847}"/>
              </a:ext>
            </a:extLst>
          </p:cNvPr>
          <p:cNvSpPr/>
          <p:nvPr/>
        </p:nvSpPr>
        <p:spPr>
          <a:xfrm>
            <a:off x="7296584" y="1764202"/>
            <a:ext cx="1206178" cy="231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5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DC 12V </a:t>
            </a:r>
            <a:r>
              <a:rPr lang="zh-TW" altLang="en-US" sz="105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輸入</a:t>
            </a:r>
            <a:endParaRPr lang="zh-TW" altLang="en-US" sz="105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50AE4ECB-B0CC-4F5F-8FA2-3E32457C642B}"/>
              </a:ext>
            </a:extLst>
          </p:cNvPr>
          <p:cNvSpPr/>
          <p:nvPr/>
        </p:nvSpPr>
        <p:spPr>
          <a:xfrm>
            <a:off x="8046424" y="2683143"/>
            <a:ext cx="653044" cy="231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5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K-Slot</a:t>
            </a:r>
            <a:endParaRPr lang="zh-TW" altLang="en-US" sz="105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1" name="接點: 肘形 10">
            <a:extLst>
              <a:ext uri="{FF2B5EF4-FFF2-40B4-BE49-F238E27FC236}">
                <a16:creationId xmlns:a16="http://schemas.microsoft.com/office/drawing/2014/main" id="{EEFBAB77-1E46-4292-AA81-98166B0B7DAF}"/>
              </a:ext>
            </a:extLst>
          </p:cNvPr>
          <p:cNvCxnSpPr>
            <a:cxnSpLocks/>
            <a:stCxn id="42" idx="2"/>
          </p:cNvCxnSpPr>
          <p:nvPr/>
        </p:nvCxnSpPr>
        <p:spPr>
          <a:xfrm rot="16200000" flipH="1">
            <a:off x="4469316" y="3257442"/>
            <a:ext cx="1012438" cy="266078"/>
          </a:xfrm>
          <a:prstGeom prst="bentConnector3">
            <a:avLst>
              <a:gd name="adj1" fmla="val 100176"/>
            </a:avLst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65BA3FFE-4036-458D-B6E8-95B412D73237}"/>
              </a:ext>
            </a:extLst>
          </p:cNvPr>
          <p:cNvCxnSpPr>
            <a:cxnSpLocks/>
            <a:endCxn id="39" idx="2"/>
          </p:cNvCxnSpPr>
          <p:nvPr/>
        </p:nvCxnSpPr>
        <p:spPr>
          <a:xfrm rot="5400000" flipH="1" flipV="1">
            <a:off x="4838890" y="3059918"/>
            <a:ext cx="1298421" cy="88479"/>
          </a:xfrm>
          <a:prstGeom prst="bentConnector3">
            <a:avLst>
              <a:gd name="adj1" fmla="val -373"/>
            </a:avLst>
          </a:prstGeom>
          <a:ln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接點: 肘形 47">
            <a:extLst>
              <a:ext uri="{FF2B5EF4-FFF2-40B4-BE49-F238E27FC236}">
                <a16:creationId xmlns:a16="http://schemas.microsoft.com/office/drawing/2014/main" id="{A5C1A09C-EA2D-441E-B243-DDE55F7356CC}"/>
              </a:ext>
            </a:extLst>
          </p:cNvPr>
          <p:cNvCxnSpPr>
            <a:cxnSpLocks/>
            <a:stCxn id="40" idx="2"/>
          </p:cNvCxnSpPr>
          <p:nvPr/>
        </p:nvCxnSpPr>
        <p:spPr>
          <a:xfrm rot="16200000" flipH="1">
            <a:off x="4460535" y="2835037"/>
            <a:ext cx="1652088" cy="1"/>
          </a:xfrm>
          <a:prstGeom prst="bentConnector3">
            <a:avLst>
              <a:gd name="adj1" fmla="val 50000"/>
            </a:avLst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16">
            <a:extLst>
              <a:ext uri="{FF2B5EF4-FFF2-40B4-BE49-F238E27FC236}">
                <a16:creationId xmlns:a16="http://schemas.microsoft.com/office/drawing/2014/main" id="{68914040-ACAD-411E-8974-FC0FE1A67DB0}"/>
              </a:ext>
            </a:extLst>
          </p:cNvPr>
          <p:cNvCxnSpPr>
            <a:cxnSpLocks/>
            <a:endCxn id="45" idx="2"/>
          </p:cNvCxnSpPr>
          <p:nvPr/>
        </p:nvCxnSpPr>
        <p:spPr>
          <a:xfrm rot="16200000" flipV="1">
            <a:off x="6892344" y="2865329"/>
            <a:ext cx="1264249" cy="443484"/>
          </a:xfrm>
          <a:prstGeom prst="bentConnector3">
            <a:avLst>
              <a:gd name="adj1" fmla="val 50000"/>
            </a:avLst>
          </a:prstGeom>
          <a:ln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接點 16">
            <a:extLst>
              <a:ext uri="{FF2B5EF4-FFF2-40B4-BE49-F238E27FC236}">
                <a16:creationId xmlns:a16="http://schemas.microsoft.com/office/drawing/2014/main" id="{9203A111-77F2-4A3D-916A-491CAD61EFCB}"/>
              </a:ext>
            </a:extLst>
          </p:cNvPr>
          <p:cNvCxnSpPr>
            <a:cxnSpLocks/>
            <a:endCxn id="46" idx="2"/>
          </p:cNvCxnSpPr>
          <p:nvPr/>
        </p:nvCxnSpPr>
        <p:spPr>
          <a:xfrm rot="16200000" flipV="1">
            <a:off x="7161797" y="2733098"/>
            <a:ext cx="1723974" cy="248222"/>
          </a:xfrm>
          <a:prstGeom prst="bentConnector3">
            <a:avLst>
              <a:gd name="adj1" fmla="val 37257"/>
            </a:avLst>
          </a:prstGeom>
          <a:ln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接點 16">
            <a:extLst>
              <a:ext uri="{FF2B5EF4-FFF2-40B4-BE49-F238E27FC236}">
                <a16:creationId xmlns:a16="http://schemas.microsoft.com/office/drawing/2014/main" id="{77F8752A-0691-4785-99B0-D087C9C8E8D7}"/>
              </a:ext>
            </a:extLst>
          </p:cNvPr>
          <p:cNvCxnSpPr>
            <a:cxnSpLocks/>
            <a:endCxn id="47" idx="2"/>
          </p:cNvCxnSpPr>
          <p:nvPr/>
        </p:nvCxnSpPr>
        <p:spPr>
          <a:xfrm flipV="1">
            <a:off x="8360607" y="2914163"/>
            <a:ext cx="12339" cy="1361504"/>
          </a:xfrm>
          <a:prstGeom prst="straightConnector1">
            <a:avLst/>
          </a:prstGeom>
          <a:ln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接點: 肘形 63">
            <a:extLst>
              <a:ext uri="{FF2B5EF4-FFF2-40B4-BE49-F238E27FC236}">
                <a16:creationId xmlns:a16="http://schemas.microsoft.com/office/drawing/2014/main" id="{AC2418AE-8AD5-4579-AF2E-F07ACCC38166}"/>
              </a:ext>
            </a:extLst>
          </p:cNvPr>
          <p:cNvCxnSpPr>
            <a:cxnSpLocks/>
            <a:stCxn id="34" idx="2"/>
          </p:cNvCxnSpPr>
          <p:nvPr/>
        </p:nvCxnSpPr>
        <p:spPr>
          <a:xfrm rot="5400000">
            <a:off x="5540507" y="2769546"/>
            <a:ext cx="1201974" cy="592719"/>
          </a:xfrm>
          <a:prstGeom prst="bentConnector3">
            <a:avLst>
              <a:gd name="adj1" fmla="val 11117"/>
            </a:avLst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接點: 肘形 68">
            <a:extLst>
              <a:ext uri="{FF2B5EF4-FFF2-40B4-BE49-F238E27FC236}">
                <a16:creationId xmlns:a16="http://schemas.microsoft.com/office/drawing/2014/main" id="{56B444DF-F08D-4463-A53E-27069F0072C5}"/>
              </a:ext>
            </a:extLst>
          </p:cNvPr>
          <p:cNvCxnSpPr>
            <a:cxnSpLocks/>
            <a:stCxn id="34" idx="2"/>
          </p:cNvCxnSpPr>
          <p:nvPr/>
        </p:nvCxnSpPr>
        <p:spPr>
          <a:xfrm rot="16200000" flipH="1">
            <a:off x="6220619" y="2682151"/>
            <a:ext cx="1201975" cy="767507"/>
          </a:xfrm>
          <a:prstGeom prst="bentConnector3">
            <a:avLst>
              <a:gd name="adj1" fmla="val 10695"/>
            </a:avLst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接點 16">
            <a:extLst>
              <a:ext uri="{FF2B5EF4-FFF2-40B4-BE49-F238E27FC236}">
                <a16:creationId xmlns:a16="http://schemas.microsoft.com/office/drawing/2014/main" id="{8B80F2B3-DE6D-4B8B-A6B4-EE56FD2080BA}"/>
              </a:ext>
            </a:extLst>
          </p:cNvPr>
          <p:cNvCxnSpPr>
            <a:cxnSpLocks/>
          </p:cNvCxnSpPr>
          <p:nvPr/>
        </p:nvCxnSpPr>
        <p:spPr>
          <a:xfrm flipV="1">
            <a:off x="6562288" y="2914220"/>
            <a:ext cx="0" cy="1198769"/>
          </a:xfrm>
          <a:prstGeom prst="straightConnector1">
            <a:avLst/>
          </a:prstGeom>
          <a:ln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矩形 86">
            <a:extLst>
              <a:ext uri="{FF2B5EF4-FFF2-40B4-BE49-F238E27FC236}">
                <a16:creationId xmlns:a16="http://schemas.microsoft.com/office/drawing/2014/main" id="{0846285D-25B1-4F85-9390-97B77763A8F3}"/>
              </a:ext>
            </a:extLst>
          </p:cNvPr>
          <p:cNvSpPr/>
          <p:nvPr/>
        </p:nvSpPr>
        <p:spPr>
          <a:xfrm>
            <a:off x="859894" y="2240198"/>
            <a:ext cx="521351" cy="231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05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網路</a:t>
            </a:r>
          </a:p>
        </p:txBody>
      </p:sp>
      <p:sp>
        <p:nvSpPr>
          <p:cNvPr id="88" name="矩形 87">
            <a:extLst>
              <a:ext uri="{FF2B5EF4-FFF2-40B4-BE49-F238E27FC236}">
                <a16:creationId xmlns:a16="http://schemas.microsoft.com/office/drawing/2014/main" id="{5E4DA7E6-CB06-4487-B33B-746F561362CE}"/>
              </a:ext>
            </a:extLst>
          </p:cNvPr>
          <p:cNvSpPr/>
          <p:nvPr/>
        </p:nvSpPr>
        <p:spPr>
          <a:xfrm>
            <a:off x="359916" y="2240198"/>
            <a:ext cx="574532" cy="231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05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狀態</a:t>
            </a:r>
          </a:p>
        </p:txBody>
      </p:sp>
      <p:sp>
        <p:nvSpPr>
          <p:cNvPr id="89" name="矩形 88">
            <a:extLst>
              <a:ext uri="{FF2B5EF4-FFF2-40B4-BE49-F238E27FC236}">
                <a16:creationId xmlns:a16="http://schemas.microsoft.com/office/drawing/2014/main" id="{AD78C8A2-C75C-4740-AB34-2A0A004A1FD1}"/>
              </a:ext>
            </a:extLst>
          </p:cNvPr>
          <p:cNvSpPr/>
          <p:nvPr/>
        </p:nvSpPr>
        <p:spPr>
          <a:xfrm>
            <a:off x="1387015" y="2240198"/>
            <a:ext cx="1286470" cy="231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5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SDD LED 1~4</a:t>
            </a:r>
            <a:endParaRPr lang="zh-TW" altLang="en-US" sz="105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91" name="直線接點 16">
            <a:extLst>
              <a:ext uri="{FF2B5EF4-FFF2-40B4-BE49-F238E27FC236}">
                <a16:creationId xmlns:a16="http://schemas.microsoft.com/office/drawing/2014/main" id="{5D1E6D86-FCF0-4DEE-80E2-CE603EFA83DB}"/>
              </a:ext>
            </a:extLst>
          </p:cNvPr>
          <p:cNvCxnSpPr>
            <a:cxnSpLocks/>
          </p:cNvCxnSpPr>
          <p:nvPr/>
        </p:nvCxnSpPr>
        <p:spPr>
          <a:xfrm flipV="1">
            <a:off x="644527" y="2454946"/>
            <a:ext cx="0" cy="934812"/>
          </a:xfrm>
          <a:prstGeom prst="straightConnector1">
            <a:avLst/>
          </a:prstGeom>
          <a:ln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線接點 16">
            <a:extLst>
              <a:ext uri="{FF2B5EF4-FFF2-40B4-BE49-F238E27FC236}">
                <a16:creationId xmlns:a16="http://schemas.microsoft.com/office/drawing/2014/main" id="{43AAE061-F43E-46EF-A0E5-6B1B7EFE33E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10804" y="2794461"/>
            <a:ext cx="941214" cy="262081"/>
          </a:xfrm>
          <a:prstGeom prst="bentConnector3">
            <a:avLst>
              <a:gd name="adj1" fmla="val 50000"/>
            </a:avLst>
          </a:prstGeom>
          <a:ln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接點 16">
            <a:extLst>
              <a:ext uri="{FF2B5EF4-FFF2-40B4-BE49-F238E27FC236}">
                <a16:creationId xmlns:a16="http://schemas.microsoft.com/office/drawing/2014/main" id="{525482E9-EBBD-4C93-A695-EEA3D6E2BA0B}"/>
              </a:ext>
            </a:extLst>
          </p:cNvPr>
          <p:cNvCxnSpPr>
            <a:cxnSpLocks/>
          </p:cNvCxnSpPr>
          <p:nvPr/>
        </p:nvCxnSpPr>
        <p:spPr>
          <a:xfrm flipV="1">
            <a:off x="1939927" y="2454946"/>
            <a:ext cx="0" cy="934812"/>
          </a:xfrm>
          <a:prstGeom prst="straightConnector1">
            <a:avLst/>
          </a:prstGeom>
          <a:ln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667000"/>
      </p:ext>
    </p:extLst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94DE740-715D-491A-929E-5B46A7BC18B7}"/>
              </a:ext>
            </a:extLst>
          </p:cNvPr>
          <p:cNvSpPr/>
          <p:nvPr/>
        </p:nvSpPr>
        <p:spPr>
          <a:xfrm>
            <a:off x="914400" y="1098550"/>
            <a:ext cx="7305550" cy="4044949"/>
          </a:xfrm>
          <a:prstGeom prst="rect">
            <a:avLst/>
          </a:prstGeom>
          <a:gradFill>
            <a:gsLst>
              <a:gs pos="0">
                <a:schemeClr val="tx1">
                  <a:lumMod val="75000"/>
                </a:schemeClr>
              </a:gs>
              <a:gs pos="100000">
                <a:schemeClr val="accent6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" name="文字方塊 5" hidden="1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142875" y="320244"/>
            <a:ext cx="8843963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45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規格表</a:t>
            </a:r>
          </a:p>
        </p:txBody>
      </p:sp>
      <p:sp>
        <p:nvSpPr>
          <p:cNvPr id="2" name="矩形 1" hidden="1">
            <a:extLst>
              <a:ext uri="{FF2B5EF4-FFF2-40B4-BE49-F238E27FC236}">
                <a16:creationId xmlns:a16="http://schemas.microsoft.com/office/drawing/2014/main" id="{6742AEAB-1B9E-452E-8DD0-47A65F377ACF}"/>
              </a:ext>
            </a:extLst>
          </p:cNvPr>
          <p:cNvSpPr/>
          <p:nvPr/>
        </p:nvSpPr>
        <p:spPr>
          <a:xfrm>
            <a:off x="157163" y="857250"/>
            <a:ext cx="8829675" cy="43822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" name="Google Shape;301;p19" hidden="1">
            <a:extLst>
              <a:ext uri="{FF2B5EF4-FFF2-40B4-BE49-F238E27FC236}">
                <a16:creationId xmlns:a16="http://schemas.microsoft.com/office/drawing/2014/main" id="{88F05994-E031-4907-968C-8DD0BD8D860F}"/>
              </a:ext>
            </a:extLst>
          </p:cNvPr>
          <p:cNvSpPr txBox="1">
            <a:spLocks/>
          </p:cNvSpPr>
          <p:nvPr/>
        </p:nvSpPr>
        <p:spPr>
          <a:xfrm>
            <a:off x="8594726" y="4749801"/>
            <a:ext cx="549275" cy="393700"/>
          </a:xfrm>
          <a:prstGeom prst="rect">
            <a:avLst/>
          </a:prstGeom>
        </p:spPr>
        <p:txBody>
          <a:bodyPr spcFirstLastPara="1" vert="horz" wrap="square" lIns="91423" tIns="91423" rIns="91423" bIns="91423" rtlCol="0" anchor="t" anchorCtr="0">
            <a:noAutofit/>
          </a:bodyPr>
          <a:lstStyle>
            <a:defPPr>
              <a:defRPr lang="zh-TW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sz="9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pPr/>
              <a:t>21</a:t>
            </a:fld>
            <a:endParaRPr lang="en" sz="9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aphicFrame>
        <p:nvGraphicFramePr>
          <p:cNvPr id="5" name="表格 6">
            <a:extLst>
              <a:ext uri="{FF2B5EF4-FFF2-40B4-BE49-F238E27FC236}">
                <a16:creationId xmlns:a16="http://schemas.microsoft.com/office/drawing/2014/main" id="{24C964FE-59DC-4DE6-B5BC-B3736BCF35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445267"/>
              </p:ext>
            </p:extLst>
          </p:nvPr>
        </p:nvGraphicFramePr>
        <p:xfrm>
          <a:off x="1591294" y="1200885"/>
          <a:ext cx="5961412" cy="37657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1834">
                  <a:extLst>
                    <a:ext uri="{9D8B030D-6E8A-4147-A177-3AD203B41FA5}">
                      <a16:colId xmlns:a16="http://schemas.microsoft.com/office/drawing/2014/main" val="1300480687"/>
                    </a:ext>
                  </a:extLst>
                </a:gridCol>
                <a:gridCol w="4169578">
                  <a:extLst>
                    <a:ext uri="{9D8B030D-6E8A-4147-A177-3AD203B41FA5}">
                      <a16:colId xmlns:a16="http://schemas.microsoft.com/office/drawing/2014/main" val="2929090233"/>
                    </a:ext>
                  </a:extLst>
                </a:gridCol>
              </a:tblGrid>
              <a:tr h="290001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0725" marR="10725" marT="7150" marB="715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TS-i410X</a:t>
                      </a:r>
                      <a:endParaRPr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08000" marR="10725" marT="7150" marB="715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7906853"/>
                  </a:ext>
                </a:extLst>
              </a:tr>
              <a:tr h="225478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處理器</a:t>
                      </a:r>
                      <a:endParaRPr sz="1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252000" marR="10725" marT="7150" marB="715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Intel® Atom® x6425E 4</a:t>
                      </a:r>
                      <a:r>
                        <a:rPr lang="zh-TW" altLang="en-US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核心處理器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,</a:t>
                      </a:r>
                      <a:r>
                        <a:rPr lang="zh-TW" altLang="en-US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突增頻率達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3.0 GHz</a:t>
                      </a:r>
                      <a:endParaRPr sz="1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08000" marR="10725" marT="7150" marB="7150" anchor="ctr">
                    <a:lnL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8179902"/>
                  </a:ext>
                </a:extLst>
              </a:tr>
              <a:tr h="225478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系統記憶體</a:t>
                      </a:r>
                      <a:endParaRPr sz="1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252000" marR="10725" marT="7150" marB="715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8GB (</a:t>
                      </a:r>
                      <a:r>
                        <a:rPr lang="zh-TW" altLang="en-US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無法擴充</a:t>
                      </a:r>
                      <a:r>
                        <a:rPr lang="en-US" altLang="zh-TW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)</a:t>
                      </a:r>
                    </a:p>
                  </a:txBody>
                  <a:tcPr marL="108000" marR="10725" marT="7150" marB="7150" anchor="ctr">
                    <a:lnL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0418302"/>
                  </a:ext>
                </a:extLst>
              </a:tr>
              <a:tr h="225478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磁碟數</a:t>
                      </a:r>
                      <a:endParaRPr sz="1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252000" marR="10725" marT="7150" marB="715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i-FI" altLang="zh-TW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4 x 2.5” SATA SSD</a:t>
                      </a:r>
                    </a:p>
                  </a:txBody>
                  <a:tcPr marL="108000" marR="10725" marT="7150" marB="7150" anchor="ctr">
                    <a:lnL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3293593"/>
                  </a:ext>
                </a:extLst>
              </a:tr>
              <a:tr h="225478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磁碟規格</a:t>
                      </a:r>
                      <a:endParaRPr sz="1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252000" marR="10725" marT="7150" marB="715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SATA 6Gb/s</a:t>
                      </a:r>
                      <a:endParaRPr sz="1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08000" marR="10725" marT="7150" marB="7150" anchor="ctr">
                    <a:lnL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169532"/>
                  </a:ext>
                </a:extLst>
              </a:tr>
              <a:tr h="225478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10GbE</a:t>
                      </a:r>
                      <a:r>
                        <a:rPr lang="zh-TW" altLang="en-US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網路埠</a:t>
                      </a:r>
                      <a:endParaRPr sz="1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252000" marR="10725" marT="7150" marB="715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2</a:t>
                      </a:r>
                      <a:endParaRPr sz="1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08000" marR="10725" marT="7150" marB="7150" anchor="ctr">
                    <a:lnL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492280"/>
                  </a:ext>
                </a:extLst>
              </a:tr>
              <a:tr h="225478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USB</a:t>
                      </a:r>
                      <a:r>
                        <a:rPr lang="zh-TW" altLang="en-US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埠</a:t>
                      </a:r>
                      <a:endParaRPr sz="1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252000" marR="10725" marT="7150" marB="715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4 x USB 3.2 Gen2 Type-A</a:t>
                      </a:r>
                    </a:p>
                  </a:txBody>
                  <a:tcPr marL="108000" marR="10725" marT="7150" marB="7150" anchor="ctr">
                    <a:lnL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807619"/>
                  </a:ext>
                </a:extLst>
              </a:tr>
              <a:tr h="225478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型式</a:t>
                      </a:r>
                      <a:endParaRPr sz="1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252000" marR="10725" marT="7150" marB="715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桌上型</a:t>
                      </a:r>
                      <a:endParaRPr sz="1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08000" marR="10725" marT="7150" marB="7150" anchor="ctr">
                    <a:lnL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6907878"/>
                  </a:ext>
                </a:extLst>
              </a:tr>
              <a:tr h="225478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LED</a:t>
                      </a:r>
                      <a:r>
                        <a:rPr lang="zh-TW" altLang="en-US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指示燈</a:t>
                      </a:r>
                      <a:endParaRPr sz="1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252000" marR="10725" marT="7150" marB="715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狀態</a:t>
                      </a:r>
                      <a:r>
                        <a:rPr lang="en" altLang="zh-TW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, </a:t>
                      </a:r>
                      <a:r>
                        <a:rPr lang="zh-TW" altLang="en-US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網路</a:t>
                      </a:r>
                      <a:r>
                        <a:rPr lang="en" altLang="zh-TW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, SSD 1-4</a:t>
                      </a:r>
                    </a:p>
                  </a:txBody>
                  <a:tcPr marL="108000" marR="10725" marT="7150" marB="7150" anchor="ctr">
                    <a:lnL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142935"/>
                  </a:ext>
                </a:extLst>
              </a:tr>
              <a:tr h="225478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按鍵</a:t>
                      </a:r>
                      <a:endParaRPr sz="1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252000" marR="10725" marT="7150" marB="715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電源</a:t>
                      </a:r>
                      <a:r>
                        <a:rPr lang="en-US" altLang="zh-TW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, </a:t>
                      </a:r>
                      <a:r>
                        <a:rPr lang="zh-TW" altLang="en-US" sz="1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重置</a:t>
                      </a:r>
                      <a:endParaRPr lang="en-US" altLang="zh-TW" sz="1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08000" marR="10725" marT="7150" marB="7150" anchor="ctr">
                    <a:lnL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7547074"/>
                  </a:ext>
                </a:extLst>
              </a:tr>
              <a:tr h="311773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尺寸</a:t>
                      </a:r>
                      <a:r>
                        <a:rPr lang="en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(HxWxD)</a:t>
                      </a:r>
                      <a:endParaRPr sz="1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252000" marR="10725" marT="7150" marB="715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65 (H) x 180 (W) x 254 (D) mm</a:t>
                      </a:r>
                    </a:p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2.56 (H) x 7.09 (W) x 10 (D) inch</a:t>
                      </a:r>
                      <a:endParaRPr lang="en" altLang="zh-TW" sz="1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08000" marR="10725" marT="7150" marB="7150" anchor="ctr">
                    <a:lnL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2612151"/>
                  </a:ext>
                </a:extLst>
              </a:tr>
              <a:tr h="225478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電源輸入</a:t>
                      </a:r>
                      <a:r>
                        <a:rPr lang="en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1 (</a:t>
                      </a:r>
                      <a:r>
                        <a:rPr lang="zh-TW" altLang="en-US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變壓器</a:t>
                      </a:r>
                      <a:r>
                        <a:rPr lang="en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)</a:t>
                      </a:r>
                      <a:endParaRPr sz="1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252000" marR="10725" marT="7150" marB="715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DC 12V, 96W</a:t>
                      </a:r>
                    </a:p>
                  </a:txBody>
                  <a:tcPr marL="108000" marR="10725" marT="7150" marB="7150" anchor="ctr">
                    <a:lnL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8050864"/>
                  </a:ext>
                </a:extLst>
              </a:tr>
              <a:tr h="225478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電源輸入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2 (</a:t>
                      </a:r>
                      <a:r>
                        <a:rPr lang="zh-TW" altLang="en-US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歐式連接端子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)</a:t>
                      </a:r>
                      <a:endParaRPr sz="1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252000" marR="10725" marT="7150" marB="715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DC 9-36V</a:t>
                      </a:r>
                    </a:p>
                  </a:txBody>
                  <a:tcPr marL="108000" marR="10725" marT="7150" marB="7150" anchor="ctr">
                    <a:lnL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1893744"/>
                  </a:ext>
                </a:extLst>
              </a:tr>
              <a:tr h="225478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無風扇設計</a:t>
                      </a:r>
                      <a:endParaRPr sz="1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252000" marR="10725" marT="7150" marB="715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v</a:t>
                      </a:r>
                      <a:endParaRPr sz="1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08000" marR="10725" marT="7150" marB="7150" anchor="ctr">
                    <a:lnL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7661019"/>
                  </a:ext>
                </a:extLst>
              </a:tr>
              <a:tr h="225478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軍規防震規範</a:t>
                      </a:r>
                      <a:endParaRPr sz="1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252000" marR="10725" marT="7150" marB="715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MIL-STD-810H</a:t>
                      </a:r>
                    </a:p>
                  </a:txBody>
                  <a:tcPr marL="108000" marR="10725" marT="7150" marB="7150" anchor="ctr">
                    <a:lnL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501259"/>
                  </a:ext>
                </a:extLst>
              </a:tr>
              <a:tr h="225478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操作溫度</a:t>
                      </a:r>
                      <a:endParaRPr sz="1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252000" marR="10725" marT="7150" marB="715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-40°C ~ 70°C</a:t>
                      </a:r>
                    </a:p>
                  </a:txBody>
                  <a:tcPr marL="108000" marR="10725" marT="7150" marB="7150" anchor="ctr">
                    <a:lnL w="635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8269193"/>
                  </a:ext>
                </a:extLst>
              </a:tr>
            </a:tbl>
          </a:graphicData>
        </a:graphic>
      </p:graphicFrame>
      <p:sp>
        <p:nvSpPr>
          <p:cNvPr id="3" name="標題 2">
            <a:extLst>
              <a:ext uri="{FF2B5EF4-FFF2-40B4-BE49-F238E27FC236}">
                <a16:creationId xmlns:a16="http://schemas.microsoft.com/office/drawing/2014/main" id="{6A121B98-8533-4794-A71C-B4FC7E6CF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b="1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規格表</a:t>
            </a:r>
          </a:p>
        </p:txBody>
      </p:sp>
    </p:spTree>
    <p:extLst>
      <p:ext uri="{BB962C8B-B14F-4D97-AF65-F5344CB8AC3E}">
        <p14:creationId xmlns:p14="http://schemas.microsoft.com/office/powerpoint/2010/main" val="330667247"/>
      </p:ext>
    </p:extLst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AFE242-E9B7-4B83-9D96-E0B041043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000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選購支援</a:t>
            </a:r>
            <a:r>
              <a:rPr lang="en-US" altLang="zh-TW" sz="3000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USB JBOD &amp; RAID </a:t>
            </a:r>
            <a:r>
              <a:rPr lang="zh-TW" altLang="en-US" sz="3000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儲存擴充設備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15989ED-FDD8-42BB-A87B-E2D73A2D6CA2}"/>
              </a:ext>
            </a:extLst>
          </p:cNvPr>
          <p:cNvSpPr txBox="1"/>
          <p:nvPr/>
        </p:nvSpPr>
        <p:spPr>
          <a:xfrm>
            <a:off x="3099027" y="2365590"/>
            <a:ext cx="16898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TR-004</a:t>
            </a:r>
          </a:p>
          <a:p>
            <a:r>
              <a:rPr lang="en-US" altLang="zh-TW" sz="10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4-bay</a:t>
            </a:r>
          </a:p>
          <a:p>
            <a:r>
              <a:rPr lang="zh-TW" altLang="en-US" sz="10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桌上型</a:t>
            </a:r>
            <a:r>
              <a:rPr lang="en-US" altLang="zh-TW" sz="10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SATA 6Gb/s JBOD</a:t>
            </a:r>
          </a:p>
          <a:p>
            <a:r>
              <a:rPr lang="zh-TW" altLang="en-US" sz="10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支援硬體</a:t>
            </a:r>
            <a:r>
              <a:rPr lang="en-US" altLang="zh-TW" sz="10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RAID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701DE98-92CA-49E3-94EF-2B6A86B8447A}"/>
              </a:ext>
            </a:extLst>
          </p:cNvPr>
          <p:cNvSpPr txBox="1"/>
          <p:nvPr/>
        </p:nvSpPr>
        <p:spPr>
          <a:xfrm>
            <a:off x="854448" y="2365590"/>
            <a:ext cx="16898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TR-002</a:t>
            </a:r>
          </a:p>
          <a:p>
            <a:r>
              <a:rPr lang="en-US" altLang="zh-TW" sz="10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2-bay</a:t>
            </a:r>
          </a:p>
          <a:p>
            <a:r>
              <a:rPr lang="zh-TW" altLang="en-US" sz="10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桌上型</a:t>
            </a:r>
            <a:r>
              <a:rPr lang="en-US" altLang="zh-TW" sz="10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SATA 6Gb/s JBOD</a:t>
            </a:r>
          </a:p>
          <a:p>
            <a:r>
              <a:rPr lang="zh-TW" altLang="en-US" sz="10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支援硬體</a:t>
            </a:r>
            <a:r>
              <a:rPr lang="en-US" altLang="zh-TW" sz="10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RAID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AF4C293A-19E8-45FA-859A-4CFDA4C40683}"/>
              </a:ext>
            </a:extLst>
          </p:cNvPr>
          <p:cNvGrpSpPr/>
          <p:nvPr/>
        </p:nvGrpSpPr>
        <p:grpSpPr>
          <a:xfrm>
            <a:off x="553463" y="3009246"/>
            <a:ext cx="2445859" cy="1253314"/>
            <a:chOff x="6041492" y="1652594"/>
            <a:chExt cx="3024132" cy="1598039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9C79886C-5E9F-486F-9525-C8BFD92FCD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041492" y="2178583"/>
              <a:ext cx="3024132" cy="1072050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114300" dist="114300" dir="8100000" algn="tr" rotWithShape="0">
                <a:srgbClr val="09000C">
                  <a:alpha val="38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2400086C-2D3A-4D8C-96BF-12BF6E8F3C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025018" y="1652594"/>
              <a:ext cx="764537" cy="1132169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114300" dist="114300" dir="8100000" algn="tr" rotWithShape="0">
                <a:srgbClr val="09000C">
                  <a:alpha val="38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E3E81A9-621E-4AE5-9D89-914B86F02128}"/>
              </a:ext>
            </a:extLst>
          </p:cNvPr>
          <p:cNvSpPr txBox="1"/>
          <p:nvPr/>
        </p:nvSpPr>
        <p:spPr>
          <a:xfrm>
            <a:off x="938681" y="4290357"/>
            <a:ext cx="18373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TL-R1200C-RP</a:t>
            </a:r>
          </a:p>
          <a:p>
            <a:r>
              <a:rPr lang="en-US" altLang="zh-TW" sz="10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12-bay</a:t>
            </a:r>
          </a:p>
          <a:p>
            <a:r>
              <a:rPr lang="zh-TW" altLang="en-US" sz="10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機架型 </a:t>
            </a:r>
            <a:r>
              <a:rPr lang="en-US" altLang="zh-TW" sz="10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USB 3.2 Gen 2 JBOD</a:t>
            </a:r>
          </a:p>
          <a:p>
            <a:r>
              <a:rPr lang="zh-TW" altLang="en-US" sz="10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支援雙電源備援</a:t>
            </a:r>
          </a:p>
        </p:txBody>
      </p:sp>
      <p:pic>
        <p:nvPicPr>
          <p:cNvPr id="18" name="圖片 17" descr="一張含有 室內, 電子用品, 黑色 的圖片&#10;&#10;自動產生的描述">
            <a:extLst>
              <a:ext uri="{FF2B5EF4-FFF2-40B4-BE49-F238E27FC236}">
                <a16:creationId xmlns:a16="http://schemas.microsoft.com/office/drawing/2014/main" id="{0B4F872B-BFE4-4BB6-81CB-9D886F2AA7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3682" y="1294747"/>
            <a:ext cx="1689886" cy="1056179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114300" dist="114300" dir="8100000" algn="tr" rotWithShape="0">
              <a:srgbClr val="09000C">
                <a:alpha val="38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圖片 24" descr="一張含有 黑色, 電子用品 的圖片&#10;&#10;自動產生的描述">
            <a:extLst>
              <a:ext uri="{FF2B5EF4-FFF2-40B4-BE49-F238E27FC236}">
                <a16:creationId xmlns:a16="http://schemas.microsoft.com/office/drawing/2014/main" id="{BDA8F57C-35F8-42F3-BF6A-BE21478134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951" y="1294747"/>
            <a:ext cx="1801197" cy="1125748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114300" dist="114300" dir="8100000" algn="tr" rotWithShape="0">
              <a:srgbClr val="09000C">
                <a:alpha val="38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9E9BDC02-14F7-43D8-8DEE-835E312E3FA1}"/>
              </a:ext>
            </a:extLst>
          </p:cNvPr>
          <p:cNvSpPr txBox="1"/>
          <p:nvPr/>
        </p:nvSpPr>
        <p:spPr>
          <a:xfrm>
            <a:off x="5703459" y="2239805"/>
            <a:ext cx="18373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TR-004U</a:t>
            </a:r>
          </a:p>
          <a:p>
            <a:r>
              <a:rPr lang="en-US" altLang="zh-TW" sz="10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4-bay</a:t>
            </a:r>
          </a:p>
          <a:p>
            <a:r>
              <a:rPr lang="zh-TW" altLang="en-US" sz="10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機架型 </a:t>
            </a:r>
            <a:r>
              <a:rPr lang="en-US" altLang="zh-TW" sz="10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USB 3.2 Gen 1 JBOD</a:t>
            </a:r>
          </a:p>
          <a:p>
            <a:r>
              <a:rPr lang="zh-TW" altLang="en-US" sz="10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支援硬體</a:t>
            </a:r>
            <a:r>
              <a:rPr lang="en-US" altLang="zh-TW" sz="10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RAID</a:t>
            </a: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16277467-4746-40A6-8A19-FA21440743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5329" y="1783456"/>
            <a:ext cx="2445858" cy="435802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114300" dist="114300" dir="8100000" algn="tr" rotWithShape="0">
              <a:srgbClr val="09000C">
                <a:alpha val="38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圖片 29" descr="一張含有 文字, 室內, 電子用品, 電腦 的圖片&#10;&#10;自動產生的描述">
            <a:extLst>
              <a:ext uri="{FF2B5EF4-FFF2-40B4-BE49-F238E27FC236}">
                <a16:creationId xmlns:a16="http://schemas.microsoft.com/office/drawing/2014/main" id="{C9A57619-1B8D-4899-BA4D-56AE9C3702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3456" y="3020224"/>
            <a:ext cx="2321873" cy="1451171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114300" dist="114300" dir="8100000" algn="tr" rotWithShape="0">
              <a:srgbClr val="09000C">
                <a:alpha val="38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2" name="文字方塊 31">
            <a:extLst>
              <a:ext uri="{FF2B5EF4-FFF2-40B4-BE49-F238E27FC236}">
                <a16:creationId xmlns:a16="http://schemas.microsoft.com/office/drawing/2014/main" id="{2746C507-1713-44AD-BA04-E6E0319FBB83}"/>
              </a:ext>
            </a:extLst>
          </p:cNvPr>
          <p:cNvSpPr txBox="1"/>
          <p:nvPr/>
        </p:nvSpPr>
        <p:spPr>
          <a:xfrm>
            <a:off x="3153456" y="4308150"/>
            <a:ext cx="183736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TL-D800C</a:t>
            </a:r>
          </a:p>
          <a:p>
            <a:r>
              <a:rPr lang="en-US" altLang="zh-TW" sz="10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8-bay</a:t>
            </a:r>
          </a:p>
          <a:p>
            <a:r>
              <a:rPr lang="zh-TW" altLang="en-US" sz="10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桌上型 </a:t>
            </a:r>
            <a:r>
              <a:rPr lang="en-US" altLang="zh-TW" sz="10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USB 3.2 Gen 2 JBOD</a:t>
            </a:r>
          </a:p>
        </p:txBody>
      </p:sp>
      <p:graphicFrame>
        <p:nvGraphicFramePr>
          <p:cNvPr id="16" name="Shape 253">
            <a:extLst>
              <a:ext uri="{FF2B5EF4-FFF2-40B4-BE49-F238E27FC236}">
                <a16:creationId xmlns:a16="http://schemas.microsoft.com/office/drawing/2014/main" id="{0E0189E7-A9EC-42BD-9864-9D0B9D4F35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5444689"/>
              </p:ext>
            </p:extLst>
          </p:nvPr>
        </p:nvGraphicFramePr>
        <p:xfrm>
          <a:off x="5629463" y="3135031"/>
          <a:ext cx="2623229" cy="1800865"/>
        </p:xfrm>
        <a:graphic>
          <a:graphicData uri="http://schemas.openxmlformats.org/drawingml/2006/table">
            <a:tbl>
              <a:tblPr firstRow="1" bandRow="1"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</a:effectLst>
                <a:tableStyleId>{85BE263C-DBD7-4A20-BB59-AAB30ACAA65A}</a:tableStyleId>
              </a:tblPr>
              <a:tblGrid>
                <a:gridCol w="12344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87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9265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TS-i410X</a:t>
                      </a:r>
                      <a:r>
                        <a:rPr lang="zh-TW" alt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支援</a:t>
                      </a:r>
                      <a:r>
                        <a:rPr lang="en-US" altLang="zh-TW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JBOD</a:t>
                      </a:r>
                      <a:r>
                        <a:rPr lang="zh-TW" alt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最大數量</a:t>
                      </a:r>
                    </a:p>
                  </a:txBody>
                  <a:tcPr anchor="ctr"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331">
                <a:tc>
                  <a:txBody>
                    <a:bodyPr/>
                    <a:lstStyle/>
                    <a:p>
                      <a:r>
                        <a:rPr lang="en-US" altLang="zh-TW" sz="12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TR-002</a:t>
                      </a:r>
                      <a:endParaRPr lang="zh-TW" altLang="en-US" sz="1200" dirty="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DFDFD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2</a:t>
                      </a:r>
                      <a:endParaRPr lang="zh-TW" altLang="en-US" sz="1200" dirty="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DFDFD">
                        <a:alpha val="1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331">
                <a:tc>
                  <a:txBody>
                    <a:bodyPr/>
                    <a:lstStyle/>
                    <a:p>
                      <a:r>
                        <a:rPr lang="en-US" altLang="zh-TW" sz="12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TR-004</a:t>
                      </a:r>
                      <a:endParaRPr lang="zh-TW" altLang="en-US" sz="1200" dirty="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10203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2</a:t>
                      </a:r>
                      <a:endParaRPr lang="zh-TW" altLang="en-US" sz="1200" dirty="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10203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331">
                <a:tc>
                  <a:txBody>
                    <a:bodyPr/>
                    <a:lstStyle/>
                    <a:p>
                      <a:r>
                        <a:rPr lang="en-US" altLang="zh-TW" sz="12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TL-R1200C-RP</a:t>
                      </a:r>
                      <a:endParaRPr lang="zh-TW" altLang="en-US" sz="1200" dirty="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DFDFD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</a:t>
                      </a:r>
                      <a:endParaRPr lang="zh-TW" altLang="en-US" sz="1200" dirty="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DFDFD">
                        <a:alpha val="1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331">
                <a:tc>
                  <a:txBody>
                    <a:bodyPr/>
                    <a:lstStyle/>
                    <a:p>
                      <a:r>
                        <a:rPr lang="en-US" altLang="zh-TW" sz="12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TR-004U</a:t>
                      </a:r>
                      <a:endParaRPr lang="zh-TW" altLang="en-US" sz="1200" dirty="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10203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2</a:t>
                      </a:r>
                      <a:endParaRPr lang="zh-TW" altLang="en-US" sz="1200" dirty="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10203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331">
                <a:tc>
                  <a:txBody>
                    <a:bodyPr/>
                    <a:lstStyle/>
                    <a:p>
                      <a:r>
                        <a:rPr lang="en-US" altLang="zh-TW" sz="12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TL-D800C</a:t>
                      </a:r>
                      <a:endParaRPr lang="zh-TW" altLang="en-US" sz="1200" dirty="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</a:t>
                      </a:r>
                      <a:endParaRPr lang="zh-TW" altLang="en-US" sz="1200" dirty="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>
                        <a:alpha val="1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0357015"/>
      </p:ext>
    </p:extLst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>
            <a:extLst>
              <a:ext uri="{FF2B5EF4-FFF2-40B4-BE49-F238E27FC236}">
                <a16:creationId xmlns:a16="http://schemas.microsoft.com/office/drawing/2014/main" id="{9FF45EC1-2A01-4B2C-A6CA-45B8FC18EF67}"/>
              </a:ext>
            </a:extLst>
          </p:cNvPr>
          <p:cNvSpPr/>
          <p:nvPr/>
        </p:nvSpPr>
        <p:spPr>
          <a:xfrm rot="5400000">
            <a:off x="2178526" y="-205897"/>
            <a:ext cx="1160261" cy="4629994"/>
          </a:xfrm>
          <a:prstGeom prst="rect">
            <a:avLst/>
          </a:prstGeom>
          <a:gradFill>
            <a:gsLst>
              <a:gs pos="0">
                <a:srgbClr val="33CCFF">
                  <a:alpha val="50000"/>
                </a:srgbClr>
              </a:gs>
              <a:gs pos="100000">
                <a:srgbClr val="FF3300">
                  <a:alpha val="50000"/>
                </a:srgbClr>
              </a:gs>
            </a:gsLst>
            <a:lin ang="54007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8" name="Picture 2" descr="C:\Users\user\Desktop\21_PPT對稿QNAP AQC107 10G網卡\29384737_xxl.png">
            <a:extLst>
              <a:ext uri="{FF2B5EF4-FFF2-40B4-BE49-F238E27FC236}">
                <a16:creationId xmlns:a16="http://schemas.microsoft.com/office/drawing/2014/main" id="{ACEDA30A-03F9-E543-8797-EAB00FF36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403244">
            <a:off x="7595109" y="1196543"/>
            <a:ext cx="1987372" cy="1840860"/>
          </a:xfrm>
          <a:prstGeom prst="rect">
            <a:avLst/>
          </a:prstGeom>
          <a:ln>
            <a:noFill/>
          </a:ln>
          <a:effectLst>
            <a:outerShdw blurRad="431800" dist="368300" dir="576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圖片 34" hidden="1">
            <a:extLst>
              <a:ext uri="{FF2B5EF4-FFF2-40B4-BE49-F238E27FC236}">
                <a16:creationId xmlns:a16="http://schemas.microsoft.com/office/drawing/2014/main" id="{D0197AD1-EAD3-4BF1-9C37-8FFB2846A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14" y="1309532"/>
            <a:ext cx="4655126" cy="1233971"/>
          </a:xfrm>
          <a:prstGeom prst="rect">
            <a:avLst/>
          </a:prstGeom>
          <a:noFill/>
        </p:spPr>
      </p:pic>
      <p:pic>
        <p:nvPicPr>
          <p:cNvPr id="3" name="圖片 5">
            <a:extLst>
              <a:ext uri="{FF2B5EF4-FFF2-40B4-BE49-F238E27FC236}">
                <a16:creationId xmlns:a16="http://schemas.microsoft.com/office/drawing/2014/main" id="{61BBB310-F626-453B-9DD2-6A23AF1231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784" y="3644660"/>
            <a:ext cx="1352192" cy="884208"/>
          </a:xfrm>
          <a:prstGeom prst="rect">
            <a:avLst/>
          </a:prstGeom>
        </p:spPr>
      </p:pic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17A65E80-F3BE-4FB0-88F9-F2F0DA5040E1}"/>
              </a:ext>
            </a:extLst>
          </p:cNvPr>
          <p:cNvSpPr/>
          <p:nvPr/>
        </p:nvSpPr>
        <p:spPr>
          <a:xfrm>
            <a:off x="6775499" y="887615"/>
            <a:ext cx="2132418" cy="2143602"/>
          </a:xfrm>
          <a:prstGeom prst="roundRect">
            <a:avLst>
              <a:gd name="adj" fmla="val 48707"/>
            </a:avLst>
          </a:prstGeom>
          <a:solidFill>
            <a:schemeClr val="dk1">
              <a:alpha val="40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51" name="Google Shape;1112;gc428d55399_0_337">
            <a:extLst>
              <a:ext uri="{FF2B5EF4-FFF2-40B4-BE49-F238E27FC236}">
                <a16:creationId xmlns:a16="http://schemas.microsoft.com/office/drawing/2014/main" id="{24474050-1D52-4EE4-A23E-14E2DECB1BB4}"/>
              </a:ext>
            </a:extLst>
          </p:cNvPr>
          <p:cNvGrpSpPr/>
          <p:nvPr/>
        </p:nvGrpSpPr>
        <p:grpSpPr>
          <a:xfrm>
            <a:off x="524435" y="1436140"/>
            <a:ext cx="4976255" cy="1246736"/>
            <a:chOff x="535858" y="2192097"/>
            <a:chExt cx="3083382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sp>
          <p:nvSpPr>
            <p:cNvPr id="52" name="Google Shape;1113;gc428d55399_0_337" hidden="1">
              <a:extLst>
                <a:ext uri="{FF2B5EF4-FFF2-40B4-BE49-F238E27FC236}">
                  <a16:creationId xmlns:a16="http://schemas.microsoft.com/office/drawing/2014/main" id="{100064AA-0060-474E-870C-1D8EF5BFDA80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3921"/>
                  </a:srgbClr>
                </a:gs>
                <a:gs pos="13000">
                  <a:schemeClr val="lt1"/>
                </a:gs>
                <a:gs pos="93000">
                  <a:srgbClr val="F5F5F5"/>
                </a:gs>
                <a:gs pos="100000">
                  <a:srgbClr val="BFBFBF">
                    <a:alpha val="6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endParaRPr sz="105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53" name="Google Shape;1114;gc428d55399_0_337" hidden="1">
              <a:extLst>
                <a:ext uri="{FF2B5EF4-FFF2-40B4-BE49-F238E27FC236}">
                  <a16:creationId xmlns:a16="http://schemas.microsoft.com/office/drawing/2014/main" id="{F3FE8B18-A7DA-4FC8-A448-500AC233D971}"/>
                </a:ext>
              </a:extLst>
            </p:cNvPr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9758" y="4337168"/>
              <a:ext cx="4461410" cy="33755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選購網路交換器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AD6E516-4983-5246-A020-18E317A41D5A}"/>
              </a:ext>
            </a:extLst>
          </p:cNvPr>
          <p:cNvSpPr txBox="1"/>
          <p:nvPr/>
        </p:nvSpPr>
        <p:spPr>
          <a:xfrm>
            <a:off x="5373847" y="1568542"/>
            <a:ext cx="2031325" cy="7754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18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無須更換既有佈線</a:t>
            </a:r>
            <a:endParaRPr lang="en-US" altLang="zh-TW" sz="1800" b="1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zh-TW" altLang="en-US" sz="18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即可升速 </a:t>
            </a:r>
            <a:r>
              <a:rPr lang="en-US" altLang="zh-TW" sz="18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5 </a:t>
            </a:r>
            <a:r>
              <a:rPr lang="en" altLang="zh-TW" sz="18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GbE</a:t>
            </a:r>
            <a:endParaRPr lang="zh-TW" altLang="en-US" sz="1800" b="1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aphicFrame>
        <p:nvGraphicFramePr>
          <p:cNvPr id="20" name="Shape 253">
            <a:extLst>
              <a:ext uri="{FF2B5EF4-FFF2-40B4-BE49-F238E27FC236}">
                <a16:creationId xmlns:a16="http://schemas.microsoft.com/office/drawing/2014/main" id="{71BEF758-E246-DE44-AF83-B30DF04391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8905124"/>
              </p:ext>
            </p:extLst>
          </p:nvPr>
        </p:nvGraphicFramePr>
        <p:xfrm>
          <a:off x="5451253" y="2446221"/>
          <a:ext cx="3184492" cy="1781221"/>
        </p:xfrm>
        <a:graphic>
          <a:graphicData uri="http://schemas.openxmlformats.org/drawingml/2006/table">
            <a:tbl>
              <a:tblPr firstRow="1" bandRow="1"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</a:effectLst>
                <a:tableStyleId>{85BE263C-DBD7-4A20-BB59-AAB30ACAA65A}</a:tableStyleId>
              </a:tblPr>
              <a:tblGrid>
                <a:gridCol w="796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6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6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61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929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CAT 5e</a:t>
                      </a:r>
                      <a:endParaRPr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CAT 6</a:t>
                      </a:r>
                      <a:endParaRPr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CAT 6A</a:t>
                      </a:r>
                      <a:endParaRPr lang="en-US" altLang="zh-TW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38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100M</a:t>
                      </a:r>
                      <a:endParaRPr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DFDFD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endParaRPr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DFDFD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endParaRPr sz="12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DFDFD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endParaRPr sz="12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DFDFD">
                        <a:alpha val="1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38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1G</a:t>
                      </a:r>
                      <a:endParaRPr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10203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endParaRPr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10203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endParaRPr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10203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endParaRPr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10203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38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2.5G</a:t>
                      </a:r>
                      <a:endParaRPr sz="12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DFDFD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endParaRPr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DFDFD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endParaRPr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DFDFD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endParaRPr sz="12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DFDFD">
                        <a:alpha val="1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38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5G</a:t>
                      </a:r>
                      <a:endParaRPr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10203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endParaRPr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10203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endParaRPr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10203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endParaRPr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10203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38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10G</a:t>
                      </a:r>
                      <a:endParaRPr sz="12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X</a:t>
                      </a:r>
                      <a:endParaRPr sz="12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r>
                        <a:rPr lang="en-US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(55m)</a:t>
                      </a:r>
                      <a:endParaRPr sz="12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ea"/>
                          <a:sym typeface="Arial" panose="020B0604020202020204" pitchFamily="34" charset="0"/>
                        </a:rPr>
                        <a:t>✔</a:t>
                      </a:r>
                      <a:endParaRPr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ea"/>
                        <a:sym typeface="Arial" panose="020B0604020202020204" pitchFamily="34" charset="0"/>
                      </a:endParaRPr>
                    </a:p>
                  </a:txBody>
                  <a:tcPr marL="66612" marR="66612" marT="33306" marB="3330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DFD">
                        <a:alpha val="1411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5" name="文字方塊 24">
            <a:extLst>
              <a:ext uri="{FF2B5EF4-FFF2-40B4-BE49-F238E27FC236}">
                <a16:creationId xmlns:a16="http://schemas.microsoft.com/office/drawing/2014/main" id="{4EFECE1E-208A-1744-A6D3-6BB8230DEFE8}"/>
              </a:ext>
            </a:extLst>
          </p:cNvPr>
          <p:cNvSpPr txBox="1"/>
          <p:nvPr/>
        </p:nvSpPr>
        <p:spPr>
          <a:xfrm>
            <a:off x="2950629" y="3179891"/>
            <a:ext cx="18678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QSW-308-1C</a:t>
            </a:r>
            <a:r>
              <a:rPr lang="en-US" altLang="zh-TW" sz="12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(</a:t>
            </a:r>
            <a:r>
              <a:rPr lang="zh-TW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無網管型</a:t>
            </a:r>
            <a:r>
              <a:rPr lang="en-US" altLang="zh-TW" sz="12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)</a:t>
            </a:r>
            <a:endParaRPr lang="zh-TW" altLang="en-US" sz="1200" b="1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21E9DF6E-F2DE-214E-BAB8-2293966D3352}"/>
              </a:ext>
            </a:extLst>
          </p:cNvPr>
          <p:cNvSpPr txBox="1"/>
          <p:nvPr/>
        </p:nvSpPr>
        <p:spPr>
          <a:xfrm>
            <a:off x="540019" y="3179786"/>
            <a:ext cx="19527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QSW-1208-8C</a:t>
            </a:r>
            <a:r>
              <a:rPr lang="en-US" altLang="zh-TW" sz="12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(</a:t>
            </a:r>
            <a:r>
              <a:rPr lang="zh-TW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無網管型</a:t>
            </a:r>
            <a:r>
              <a:rPr lang="en-US" altLang="zh-TW" sz="12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)</a:t>
            </a:r>
            <a:endParaRPr lang="zh-TW" altLang="en-US" sz="12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58CBE206-AA6D-0844-9C78-657AC29204D2}"/>
              </a:ext>
            </a:extLst>
          </p:cNvPr>
          <p:cNvSpPr txBox="1"/>
          <p:nvPr/>
        </p:nvSpPr>
        <p:spPr>
          <a:xfrm>
            <a:off x="2979861" y="3393278"/>
            <a:ext cx="120097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 x 10G/5G/2.5G</a:t>
            </a:r>
          </a:p>
          <a:p>
            <a:r>
              <a:rPr lang="en-US" altLang="zh-TW" sz="105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RJ45 Multi-Gig</a:t>
            </a:r>
            <a:endParaRPr lang="zh-TW" altLang="en-US" sz="105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05AEEC05-B49D-C149-A7C7-B1559D7FE4DE}"/>
              </a:ext>
            </a:extLst>
          </p:cNvPr>
          <p:cNvSpPr txBox="1"/>
          <p:nvPr/>
        </p:nvSpPr>
        <p:spPr>
          <a:xfrm>
            <a:off x="540019" y="3393278"/>
            <a:ext cx="120097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8 x 10G/5G/2.5G</a:t>
            </a:r>
          </a:p>
          <a:p>
            <a:r>
              <a:rPr lang="en-US" altLang="zh-TW" sz="105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RJ45 Multi-Gig</a:t>
            </a:r>
            <a:endParaRPr lang="zh-TW" altLang="en-US" sz="105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6EF3DEEC-3197-AF44-B300-658795AE0B74}"/>
              </a:ext>
            </a:extLst>
          </p:cNvPr>
          <p:cNvSpPr txBox="1"/>
          <p:nvPr/>
        </p:nvSpPr>
        <p:spPr>
          <a:xfrm>
            <a:off x="540019" y="4326839"/>
            <a:ext cx="1842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QSW-M408-4C</a:t>
            </a:r>
            <a:r>
              <a:rPr lang="en-US" altLang="zh-TW" sz="12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(</a:t>
            </a:r>
            <a:r>
              <a:rPr lang="zh-TW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網管型</a:t>
            </a:r>
            <a:r>
              <a:rPr lang="en-US" altLang="zh-TW" sz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)</a:t>
            </a:r>
            <a:endParaRPr lang="zh-TW" altLang="en-US" sz="1200" b="1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88C4A5EA-9202-7E42-97AB-E1C166483D67}"/>
              </a:ext>
            </a:extLst>
          </p:cNvPr>
          <p:cNvSpPr txBox="1"/>
          <p:nvPr/>
        </p:nvSpPr>
        <p:spPr>
          <a:xfrm>
            <a:off x="540019" y="4527802"/>
            <a:ext cx="120097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4 x 10G/5G/2.5G</a:t>
            </a:r>
          </a:p>
          <a:p>
            <a:r>
              <a:rPr lang="en-US" altLang="zh-TW" sz="105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RJ45 Multi-Gig</a:t>
            </a:r>
            <a:endParaRPr lang="zh-TW" altLang="en-US" sz="105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9987836F-8016-6F4A-9ACA-CAC4790B62B8}"/>
              </a:ext>
            </a:extLst>
          </p:cNvPr>
          <p:cNvSpPr txBox="1"/>
          <p:nvPr/>
        </p:nvSpPr>
        <p:spPr>
          <a:xfrm>
            <a:off x="2979861" y="4275624"/>
            <a:ext cx="2499402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12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QSW-M2108R-2C</a:t>
            </a:r>
            <a:r>
              <a:rPr lang="en-US" altLang="zh-TW" sz="12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(</a:t>
            </a:r>
            <a:r>
              <a:rPr lang="zh-TW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網管半機架型</a:t>
            </a:r>
            <a:r>
              <a:rPr lang="en-US" altLang="zh-TW" sz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)</a:t>
            </a:r>
            <a:endParaRPr lang="zh-TW" altLang="en-US" sz="1200" b="1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0D45425A-23D6-7245-B089-E16F9638A71A}"/>
              </a:ext>
            </a:extLst>
          </p:cNvPr>
          <p:cNvSpPr txBox="1"/>
          <p:nvPr/>
        </p:nvSpPr>
        <p:spPr>
          <a:xfrm>
            <a:off x="2985522" y="4527802"/>
            <a:ext cx="129801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 x 10G/5G/2.5G</a:t>
            </a:r>
          </a:p>
          <a:p>
            <a:r>
              <a:rPr lang="en-US" altLang="zh-TW" sz="105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RJ45 Multi-Gig</a:t>
            </a:r>
            <a:endParaRPr lang="zh-TW" altLang="en-US" sz="105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4E9337C5-09F1-45DA-B6D5-DC7573B5DD40}"/>
              </a:ext>
            </a:extLst>
          </p:cNvPr>
          <p:cNvSpPr/>
          <p:nvPr/>
        </p:nvSpPr>
        <p:spPr>
          <a:xfrm>
            <a:off x="3419093" y="2193538"/>
            <a:ext cx="1482518" cy="256436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無風扇與金屬外殼</a:t>
            </a:r>
            <a:endParaRPr lang="en-US" altLang="zh-TW" sz="12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B27539D7-D7D0-4D35-AC62-54E3A633D7C3}"/>
              </a:ext>
            </a:extLst>
          </p:cNvPr>
          <p:cNvSpPr txBox="1"/>
          <p:nvPr/>
        </p:nvSpPr>
        <p:spPr>
          <a:xfrm>
            <a:off x="930451" y="1646424"/>
            <a:ext cx="19367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QSW-1108-8T </a:t>
            </a:r>
            <a:r>
              <a:rPr lang="en-US" altLang="zh-TW" sz="12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(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無</a:t>
            </a:r>
            <a:r>
              <a:rPr lang="zh-TW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網管型</a:t>
            </a:r>
            <a:r>
              <a:rPr lang="en-US" altLang="zh-TW" sz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)</a:t>
            </a:r>
            <a:endParaRPr lang="zh-TW" altLang="en-US" sz="1200" b="1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AEE6A2E1-67BB-4BEA-A706-7F8182BF41AB}"/>
              </a:ext>
            </a:extLst>
          </p:cNvPr>
          <p:cNvSpPr txBox="1"/>
          <p:nvPr/>
        </p:nvSpPr>
        <p:spPr>
          <a:xfrm>
            <a:off x="3420402" y="1693843"/>
            <a:ext cx="107753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5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8 x 2.5G</a:t>
            </a:r>
          </a:p>
          <a:p>
            <a:r>
              <a:rPr lang="en-US" altLang="zh-TW" sz="105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RJ45 Multi-Gig</a:t>
            </a:r>
            <a:endParaRPr lang="zh-TW" altLang="en-US" sz="105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43" name="圖片 42">
            <a:extLst>
              <a:ext uri="{FF2B5EF4-FFF2-40B4-BE49-F238E27FC236}">
                <a16:creationId xmlns:a16="http://schemas.microsoft.com/office/drawing/2014/main" id="{9CB487DB-40BB-448D-9A27-05752D0116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05335" y="2975336"/>
            <a:ext cx="2295260" cy="262938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40AC4D5C-A1E4-4489-AECF-C5C78118A5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860032" y="2981343"/>
            <a:ext cx="2027362" cy="262938"/>
          </a:xfrm>
          <a:prstGeom prst="rect">
            <a:avLst/>
          </a:prstGeom>
        </p:spPr>
      </p:pic>
      <p:pic>
        <p:nvPicPr>
          <p:cNvPr id="44" name="圖片 43" descr="一張含有 電子用品, 黑色, 電腦, 時鐘 的圖片&#10;&#10;自動產生的描述">
            <a:extLst>
              <a:ext uri="{FF2B5EF4-FFF2-40B4-BE49-F238E27FC236}">
                <a16:creationId xmlns:a16="http://schemas.microsoft.com/office/drawing/2014/main" id="{DD7DB792-9635-6A45-8892-C923180911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772" y="2664764"/>
            <a:ext cx="1900061" cy="515022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B74A74CD-4E0C-0047-B97C-EB4C560FDB8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0241" y="2762578"/>
            <a:ext cx="1665682" cy="351230"/>
          </a:xfrm>
          <a:prstGeom prst="rect">
            <a:avLst/>
          </a:prstGeom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7F389DC4-3CF8-4E82-8C7A-C3132DF1DF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44057" y="4143603"/>
            <a:ext cx="2027362" cy="262938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E37C6709-39C4-C947-A622-E52DACD9B72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630" y="3828251"/>
            <a:ext cx="1685796" cy="521999"/>
          </a:xfrm>
          <a:prstGeom prst="rect">
            <a:avLst/>
          </a:prstGeom>
        </p:spPr>
      </p:pic>
      <p:pic>
        <p:nvPicPr>
          <p:cNvPr id="60" name="圖片 59">
            <a:extLst>
              <a:ext uri="{FF2B5EF4-FFF2-40B4-BE49-F238E27FC236}">
                <a16:creationId xmlns:a16="http://schemas.microsoft.com/office/drawing/2014/main" id="{DE32A796-E02F-4F47-8177-3578E58B7B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94106" y="2226570"/>
            <a:ext cx="3013727" cy="314022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C8EF8F01-5506-4512-81D2-0643CE533F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9097" y="2342722"/>
            <a:ext cx="3712832" cy="26293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A6012D1-8D13-4F72-BE61-3D41BBEAEB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495" y="1939939"/>
            <a:ext cx="2905072" cy="61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439707"/>
      </p:ext>
    </p:extLst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標題 6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28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 x </a:t>
            </a:r>
            <a:r>
              <a:rPr lang="en-US" altLang="zh-CN" sz="2800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10 GbE</a:t>
            </a:r>
            <a:r>
              <a:rPr lang="en-US" altLang="zh-CN" sz="280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進行10GB檔案傳輸</a:t>
            </a:r>
            <a:r>
              <a:rPr lang="zh-TW" altLang="en-US" sz="2800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效能</a:t>
            </a:r>
            <a:endParaRPr lang="en-US" altLang="zh-CN" sz="280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8" name="TextBox 6">
            <a:extLst>
              <a:ext uri="{FF2B5EF4-FFF2-40B4-BE49-F238E27FC236}">
                <a16:creationId xmlns:a16="http://schemas.microsoft.com/office/drawing/2014/main" id="{F686BD84-EBEC-FCFE-C9C3-F90DEA6B3AF8}"/>
              </a:ext>
            </a:extLst>
          </p:cNvPr>
          <p:cNvSpPr txBox="1"/>
          <p:nvPr/>
        </p:nvSpPr>
        <p:spPr>
          <a:xfrm>
            <a:off x="1295842" y="1545544"/>
            <a:ext cx="2981672" cy="276991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 x 10 GbE Windows</a:t>
            </a:r>
            <a:r>
              <a:rPr lang="zh-TW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file</a:t>
            </a:r>
            <a:r>
              <a:rPr lang="en-US" altLang="zh-TW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transfer (10GB)</a:t>
            </a:r>
            <a:endParaRPr lang="zh-TW" altLang="en-US" sz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9" name="TextBox 6">
            <a:extLst>
              <a:ext uri="{FF2B5EF4-FFF2-40B4-BE49-F238E27FC236}">
                <a16:creationId xmlns:a16="http://schemas.microsoft.com/office/drawing/2014/main" id="{E2903311-7F5E-8ED2-AC91-C50B18F344AA}"/>
              </a:ext>
            </a:extLst>
          </p:cNvPr>
          <p:cNvSpPr txBox="1"/>
          <p:nvPr/>
        </p:nvSpPr>
        <p:spPr>
          <a:xfrm>
            <a:off x="4854175" y="1566696"/>
            <a:ext cx="3113764" cy="461657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 x 10 GbE Windows file transfer (10GB)</a:t>
            </a:r>
          </a:p>
          <a:p>
            <a:pPr algn="ctr">
              <a:defRPr/>
            </a:pP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 </a:t>
            </a:r>
            <a:r>
              <a:rPr lang="en-US" altLang="zh-TW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encrypted volume</a:t>
            </a: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4AB13727-3E9E-4CDC-BE69-F3BEC263FCAF}"/>
              </a:ext>
            </a:extLst>
          </p:cNvPr>
          <p:cNvSpPr/>
          <p:nvPr/>
        </p:nvSpPr>
        <p:spPr>
          <a:xfrm>
            <a:off x="1380565" y="1997134"/>
            <a:ext cx="2896949" cy="2332806"/>
          </a:xfrm>
          <a:prstGeom prst="rect">
            <a:avLst/>
          </a:prstGeom>
          <a:gradFill flip="none" rotWithShape="1">
            <a:gsLst>
              <a:gs pos="0">
                <a:srgbClr val="7A6246">
                  <a:alpha val="37000"/>
                </a:srgbClr>
              </a:gs>
              <a:gs pos="100000">
                <a:srgbClr val="7A6246">
                  <a:alpha val="43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B49E2C7E-80A4-E398-39E5-4B3AC29E540F}"/>
              </a:ext>
            </a:extLst>
          </p:cNvPr>
          <p:cNvSpPr/>
          <p:nvPr/>
        </p:nvSpPr>
        <p:spPr>
          <a:xfrm>
            <a:off x="4841440" y="1997134"/>
            <a:ext cx="2980298" cy="2332806"/>
          </a:xfrm>
          <a:prstGeom prst="rect">
            <a:avLst/>
          </a:prstGeom>
          <a:gradFill flip="none" rotWithShape="1">
            <a:gsLst>
              <a:gs pos="0">
                <a:srgbClr val="7A6246">
                  <a:alpha val="37000"/>
                </a:srgbClr>
              </a:gs>
              <a:gs pos="100000">
                <a:srgbClr val="7A6246">
                  <a:alpha val="43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2" name="TextBox 6">
            <a:extLst>
              <a:ext uri="{FF2B5EF4-FFF2-40B4-BE49-F238E27FC236}">
                <a16:creationId xmlns:a16="http://schemas.microsoft.com/office/drawing/2014/main" id="{A30649B6-4730-AABC-7634-9A276C77FB06}"/>
              </a:ext>
            </a:extLst>
          </p:cNvPr>
          <p:cNvSpPr txBox="1"/>
          <p:nvPr/>
        </p:nvSpPr>
        <p:spPr>
          <a:xfrm>
            <a:off x="1837974" y="4345534"/>
            <a:ext cx="925778" cy="292380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CN" sz="13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Write</a:t>
            </a:r>
            <a:endParaRPr lang="en-US" sz="1300" b="1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3" name="TextBox 6">
            <a:extLst>
              <a:ext uri="{FF2B5EF4-FFF2-40B4-BE49-F238E27FC236}">
                <a16:creationId xmlns:a16="http://schemas.microsoft.com/office/drawing/2014/main" id="{0F9F3A64-2A4A-2BA4-20E2-61C0C785DCCC}"/>
              </a:ext>
            </a:extLst>
          </p:cNvPr>
          <p:cNvSpPr txBox="1"/>
          <p:nvPr/>
        </p:nvSpPr>
        <p:spPr>
          <a:xfrm>
            <a:off x="2932111" y="4345534"/>
            <a:ext cx="925778" cy="292380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CN" sz="13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Read</a:t>
            </a:r>
            <a:endParaRPr lang="en-US" altLang="zh-TW" sz="13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92237CEB-DF0E-8BFA-D23E-9CB9337219E7}"/>
              </a:ext>
            </a:extLst>
          </p:cNvPr>
          <p:cNvSpPr txBox="1"/>
          <p:nvPr/>
        </p:nvSpPr>
        <p:spPr>
          <a:xfrm rot="16200000">
            <a:off x="491340" y="4045244"/>
            <a:ext cx="6416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(MB/s)</a:t>
            </a:r>
            <a:endParaRPr lang="zh-TW" altLang="en-US" sz="10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4" name="TextBox 6">
            <a:extLst>
              <a:ext uri="{FF2B5EF4-FFF2-40B4-BE49-F238E27FC236}">
                <a16:creationId xmlns:a16="http://schemas.microsoft.com/office/drawing/2014/main" id="{0116525B-6731-0F38-B4F6-941660155130}"/>
              </a:ext>
            </a:extLst>
          </p:cNvPr>
          <p:cNvSpPr txBox="1"/>
          <p:nvPr/>
        </p:nvSpPr>
        <p:spPr>
          <a:xfrm>
            <a:off x="5326700" y="4376740"/>
            <a:ext cx="925778" cy="292380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CN" sz="13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Write</a:t>
            </a:r>
            <a:endParaRPr lang="en-US" sz="13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5" name="TextBox 6">
            <a:extLst>
              <a:ext uri="{FF2B5EF4-FFF2-40B4-BE49-F238E27FC236}">
                <a16:creationId xmlns:a16="http://schemas.microsoft.com/office/drawing/2014/main" id="{3201C56F-E2DD-5CEE-04C1-22C1B9922A1E}"/>
              </a:ext>
            </a:extLst>
          </p:cNvPr>
          <p:cNvSpPr txBox="1"/>
          <p:nvPr/>
        </p:nvSpPr>
        <p:spPr>
          <a:xfrm>
            <a:off x="6411057" y="4376740"/>
            <a:ext cx="925778" cy="292380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CN" sz="13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Read</a:t>
            </a:r>
            <a:endParaRPr lang="en-US" altLang="zh-TW" sz="13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5444AC06-CD0F-1C6E-6786-75FFABFF36A4}"/>
              </a:ext>
            </a:extLst>
          </p:cNvPr>
          <p:cNvSpPr/>
          <p:nvPr/>
        </p:nvSpPr>
        <p:spPr>
          <a:xfrm>
            <a:off x="1060722" y="4223102"/>
            <a:ext cx="26000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0</a:t>
            </a:r>
            <a:endParaRPr lang="zh-TW" altLang="en-US" sz="105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6F5CB29A-A6EB-D4E7-C509-E43B297D4265}"/>
              </a:ext>
            </a:extLst>
          </p:cNvPr>
          <p:cNvSpPr/>
          <p:nvPr/>
        </p:nvSpPr>
        <p:spPr>
          <a:xfrm>
            <a:off x="934116" y="3812442"/>
            <a:ext cx="41069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TW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500</a:t>
            </a:r>
            <a:endParaRPr lang="zh-TW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A28F6264-F476-92A3-2315-EC60863B1021}"/>
              </a:ext>
            </a:extLst>
          </p:cNvPr>
          <p:cNvSpPr/>
          <p:nvPr/>
        </p:nvSpPr>
        <p:spPr>
          <a:xfrm>
            <a:off x="873700" y="3401782"/>
            <a:ext cx="48603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TW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1000</a:t>
            </a:r>
            <a:endParaRPr lang="zh-TW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A7D0D378-AB39-DD86-B56F-FF04CCAC86BF}"/>
              </a:ext>
            </a:extLst>
          </p:cNvPr>
          <p:cNvSpPr/>
          <p:nvPr/>
        </p:nvSpPr>
        <p:spPr>
          <a:xfrm>
            <a:off x="768350" y="2991122"/>
            <a:ext cx="57645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TW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1500</a:t>
            </a:r>
            <a:endParaRPr lang="zh-TW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4B60D58E-9823-3477-4B98-FCBBF2B9497E}"/>
              </a:ext>
            </a:extLst>
          </p:cNvPr>
          <p:cNvSpPr/>
          <p:nvPr/>
        </p:nvSpPr>
        <p:spPr>
          <a:xfrm>
            <a:off x="768350" y="2580462"/>
            <a:ext cx="57645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TW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2000</a:t>
            </a:r>
            <a:endParaRPr lang="zh-TW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E0D62C23-1D8B-2C96-63AA-B6EB5656D0DF}"/>
              </a:ext>
            </a:extLst>
          </p:cNvPr>
          <p:cNvSpPr/>
          <p:nvPr/>
        </p:nvSpPr>
        <p:spPr>
          <a:xfrm>
            <a:off x="660400" y="2169802"/>
            <a:ext cx="67245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TW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2500</a:t>
            </a:r>
            <a:endParaRPr lang="zh-TW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76" name="群組 75">
            <a:extLst>
              <a:ext uri="{FF2B5EF4-FFF2-40B4-BE49-F238E27FC236}">
                <a16:creationId xmlns:a16="http://schemas.microsoft.com/office/drawing/2014/main" id="{FCD3D78F-AA87-40DE-7C80-168A2F5FE2B6}"/>
              </a:ext>
            </a:extLst>
          </p:cNvPr>
          <p:cNvGrpSpPr/>
          <p:nvPr/>
        </p:nvGrpSpPr>
        <p:grpSpPr>
          <a:xfrm>
            <a:off x="1380565" y="2311919"/>
            <a:ext cx="6441173" cy="2028180"/>
            <a:chOff x="1513810" y="2210770"/>
            <a:chExt cx="6120419" cy="2028180"/>
          </a:xfrm>
        </p:grpSpPr>
        <p:cxnSp>
          <p:nvCxnSpPr>
            <p:cNvPr id="77" name="直線接點 76">
              <a:extLst>
                <a:ext uri="{FF2B5EF4-FFF2-40B4-BE49-F238E27FC236}">
                  <a16:creationId xmlns:a16="http://schemas.microsoft.com/office/drawing/2014/main" id="{CC6A65F5-F58A-4984-C638-87F836BD7E12}"/>
                </a:ext>
              </a:extLst>
            </p:cNvPr>
            <p:cNvCxnSpPr>
              <a:cxnSpLocks/>
            </p:cNvCxnSpPr>
            <p:nvPr/>
          </p:nvCxnSpPr>
          <p:spPr>
            <a:xfrm>
              <a:off x="1513810" y="4210379"/>
              <a:ext cx="6120419" cy="28571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接點 77">
              <a:extLst>
                <a:ext uri="{FF2B5EF4-FFF2-40B4-BE49-F238E27FC236}">
                  <a16:creationId xmlns:a16="http://schemas.microsoft.com/office/drawing/2014/main" id="{24105951-225C-A99A-A697-ADDB44AB1091}"/>
                </a:ext>
              </a:extLst>
            </p:cNvPr>
            <p:cNvCxnSpPr>
              <a:cxnSpLocks/>
            </p:cNvCxnSpPr>
            <p:nvPr/>
          </p:nvCxnSpPr>
          <p:spPr>
            <a:xfrm>
              <a:off x="1513810" y="3810458"/>
              <a:ext cx="6120419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接點 78">
              <a:extLst>
                <a:ext uri="{FF2B5EF4-FFF2-40B4-BE49-F238E27FC236}">
                  <a16:creationId xmlns:a16="http://schemas.microsoft.com/office/drawing/2014/main" id="{A902152E-7303-1379-E2D6-371B0480D98E}"/>
                </a:ext>
              </a:extLst>
            </p:cNvPr>
            <p:cNvCxnSpPr>
              <a:cxnSpLocks/>
            </p:cNvCxnSpPr>
            <p:nvPr/>
          </p:nvCxnSpPr>
          <p:spPr>
            <a:xfrm>
              <a:off x="1513810" y="3010614"/>
              <a:ext cx="6120419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接點 79">
              <a:extLst>
                <a:ext uri="{FF2B5EF4-FFF2-40B4-BE49-F238E27FC236}">
                  <a16:creationId xmlns:a16="http://schemas.microsoft.com/office/drawing/2014/main" id="{A2638B5E-DA21-433E-35C4-CF31E3B385F3}"/>
                </a:ext>
              </a:extLst>
            </p:cNvPr>
            <p:cNvCxnSpPr>
              <a:cxnSpLocks/>
            </p:cNvCxnSpPr>
            <p:nvPr/>
          </p:nvCxnSpPr>
          <p:spPr>
            <a:xfrm>
              <a:off x="1513810" y="2610692"/>
              <a:ext cx="6120419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接點 80">
              <a:extLst>
                <a:ext uri="{FF2B5EF4-FFF2-40B4-BE49-F238E27FC236}">
                  <a16:creationId xmlns:a16="http://schemas.microsoft.com/office/drawing/2014/main" id="{91EE5855-69BD-D8A9-722B-758CA3D8F2D7}"/>
                </a:ext>
              </a:extLst>
            </p:cNvPr>
            <p:cNvCxnSpPr>
              <a:cxnSpLocks/>
            </p:cNvCxnSpPr>
            <p:nvPr/>
          </p:nvCxnSpPr>
          <p:spPr>
            <a:xfrm>
              <a:off x="1513810" y="2210770"/>
              <a:ext cx="6120419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接點 81">
              <a:extLst>
                <a:ext uri="{FF2B5EF4-FFF2-40B4-BE49-F238E27FC236}">
                  <a16:creationId xmlns:a16="http://schemas.microsoft.com/office/drawing/2014/main" id="{8FFDD90D-2409-9B28-FC2F-B58E417AAF5A}"/>
                </a:ext>
              </a:extLst>
            </p:cNvPr>
            <p:cNvCxnSpPr>
              <a:cxnSpLocks/>
            </p:cNvCxnSpPr>
            <p:nvPr/>
          </p:nvCxnSpPr>
          <p:spPr>
            <a:xfrm>
              <a:off x="1513810" y="3410536"/>
              <a:ext cx="6120419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Shape 80">
            <a:extLst>
              <a:ext uri="{FF2B5EF4-FFF2-40B4-BE49-F238E27FC236}">
                <a16:creationId xmlns:a16="http://schemas.microsoft.com/office/drawing/2014/main" id="{1B0084ED-6BDC-4D52-DCBE-96CD226693AA}"/>
              </a:ext>
            </a:extLst>
          </p:cNvPr>
          <p:cNvSpPr/>
          <p:nvPr/>
        </p:nvSpPr>
        <p:spPr>
          <a:xfrm>
            <a:off x="3148964" y="2626705"/>
            <a:ext cx="493849" cy="1703235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5" name="Shape 79">
            <a:extLst>
              <a:ext uri="{FF2B5EF4-FFF2-40B4-BE49-F238E27FC236}">
                <a16:creationId xmlns:a16="http://schemas.microsoft.com/office/drawing/2014/main" id="{1869FE32-FCA7-4A17-43BF-762F6460A8B5}"/>
              </a:ext>
            </a:extLst>
          </p:cNvPr>
          <p:cNvSpPr/>
          <p:nvPr/>
        </p:nvSpPr>
        <p:spPr>
          <a:xfrm>
            <a:off x="2049020" y="3464275"/>
            <a:ext cx="511415" cy="865666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6" name="TextBox 20">
            <a:extLst>
              <a:ext uri="{FF2B5EF4-FFF2-40B4-BE49-F238E27FC236}">
                <a16:creationId xmlns:a16="http://schemas.microsoft.com/office/drawing/2014/main" id="{DF160916-CEDB-B2D0-0361-B61D872DA6D0}"/>
              </a:ext>
            </a:extLst>
          </p:cNvPr>
          <p:cNvSpPr txBox="1"/>
          <p:nvPr/>
        </p:nvSpPr>
        <p:spPr>
          <a:xfrm>
            <a:off x="1942519" y="3199695"/>
            <a:ext cx="709413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1057</a:t>
            </a:r>
          </a:p>
        </p:txBody>
      </p:sp>
      <p:sp>
        <p:nvSpPr>
          <p:cNvPr id="87" name="TextBox 20">
            <a:extLst>
              <a:ext uri="{FF2B5EF4-FFF2-40B4-BE49-F238E27FC236}">
                <a16:creationId xmlns:a16="http://schemas.microsoft.com/office/drawing/2014/main" id="{FDAEF5E7-899F-221C-EFEA-0EFD752A9EC6}"/>
              </a:ext>
            </a:extLst>
          </p:cNvPr>
          <p:cNvSpPr txBox="1"/>
          <p:nvPr/>
        </p:nvSpPr>
        <p:spPr>
          <a:xfrm>
            <a:off x="3049935" y="2340131"/>
            <a:ext cx="64985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2129</a:t>
            </a:r>
            <a:endParaRPr lang="en-US" sz="1200" b="1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8" name="Shape 80">
            <a:extLst>
              <a:ext uri="{FF2B5EF4-FFF2-40B4-BE49-F238E27FC236}">
                <a16:creationId xmlns:a16="http://schemas.microsoft.com/office/drawing/2014/main" id="{6134A2DB-698F-2C98-E330-CA9A9601B744}"/>
              </a:ext>
            </a:extLst>
          </p:cNvPr>
          <p:cNvSpPr/>
          <p:nvPr/>
        </p:nvSpPr>
        <p:spPr>
          <a:xfrm>
            <a:off x="6638599" y="2796978"/>
            <a:ext cx="493849" cy="1532962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9" name="Shape 79">
            <a:extLst>
              <a:ext uri="{FF2B5EF4-FFF2-40B4-BE49-F238E27FC236}">
                <a16:creationId xmlns:a16="http://schemas.microsoft.com/office/drawing/2014/main" id="{E4215097-04C3-0C02-FE91-1DFB5593F575}"/>
              </a:ext>
            </a:extLst>
          </p:cNvPr>
          <p:cNvSpPr/>
          <p:nvPr/>
        </p:nvSpPr>
        <p:spPr>
          <a:xfrm>
            <a:off x="5544558" y="3812441"/>
            <a:ext cx="511415" cy="517499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0" name="TextBox 20">
            <a:extLst>
              <a:ext uri="{FF2B5EF4-FFF2-40B4-BE49-F238E27FC236}">
                <a16:creationId xmlns:a16="http://schemas.microsoft.com/office/drawing/2014/main" id="{EAB8F424-7FD8-30CA-E254-0F8FF13761DE}"/>
              </a:ext>
            </a:extLst>
          </p:cNvPr>
          <p:cNvSpPr txBox="1"/>
          <p:nvPr/>
        </p:nvSpPr>
        <p:spPr>
          <a:xfrm>
            <a:off x="5530628" y="3535157"/>
            <a:ext cx="498639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676</a:t>
            </a:r>
            <a:endParaRPr lang="en-US" sz="1200" b="1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1" name="TextBox 20">
            <a:extLst>
              <a:ext uri="{FF2B5EF4-FFF2-40B4-BE49-F238E27FC236}">
                <a16:creationId xmlns:a16="http://schemas.microsoft.com/office/drawing/2014/main" id="{8F5D71B2-362E-835A-8314-019177B63AC5}"/>
              </a:ext>
            </a:extLst>
          </p:cNvPr>
          <p:cNvSpPr txBox="1"/>
          <p:nvPr/>
        </p:nvSpPr>
        <p:spPr>
          <a:xfrm>
            <a:off x="6574585" y="2439922"/>
            <a:ext cx="576323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1933</a:t>
            </a:r>
          </a:p>
        </p:txBody>
      </p:sp>
      <p:sp>
        <p:nvSpPr>
          <p:cNvPr id="92" name="Rectangle 3">
            <a:extLst>
              <a:ext uri="{FF2B5EF4-FFF2-40B4-BE49-F238E27FC236}">
                <a16:creationId xmlns:a16="http://schemas.microsoft.com/office/drawing/2014/main" id="{4E862E1C-38D9-C80E-F6D2-D8E64A389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2262" y="4664040"/>
            <a:ext cx="3685215" cy="36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 anchor="t">
            <a:spAutoFit/>
          </a:bodyPr>
          <a:lstStyle/>
          <a:p>
            <a:r>
              <a:rPr lang="en-US" altLang="zh-TW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Environment:</a:t>
            </a:r>
            <a:br>
              <a:rPr lang="zh-TW" altLang="en-US" sz="600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</a:br>
            <a:r>
              <a:rPr lang="en-US" altLang="zh-TW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</a:t>
            </a:r>
            <a:r>
              <a:rPr lang="zh-TW" altLang="en-US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 </a:t>
            </a:r>
            <a:r>
              <a:rPr lang="en-US" altLang="en-US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| </a:t>
            </a:r>
            <a:r>
              <a:rPr lang="en-US" altLang="zh-TW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TS-i410X, QTS 5.0, 4 x Samsung 850 Pro 512GB, RAID 5, thick volume</a:t>
            </a:r>
          </a:p>
          <a:p>
            <a:r>
              <a:rPr lang="en" altLang="zh-TW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PC | </a:t>
            </a:r>
            <a:r>
              <a:rPr lang="en-US" altLang="zh-TW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windows server 2016 standard</a:t>
            </a:r>
            <a:r>
              <a:rPr lang="en" altLang="zh-TW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, Intel Core i7-6700 3.4 GHz, 64GB RAM</a:t>
            </a:r>
            <a:endParaRPr lang="en" sz="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3" name="Rectangle 2">
            <a:extLst>
              <a:ext uri="{FF2B5EF4-FFF2-40B4-BE49-F238E27FC236}">
                <a16:creationId xmlns:a16="http://schemas.microsoft.com/office/drawing/2014/main" id="{98DBF07E-9FC5-4042-0292-7C9532184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8853" y="4765675"/>
            <a:ext cx="2877831" cy="184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6" rIns="91431" bIns="45716" anchor="t">
            <a:spAutoFit/>
          </a:bodyPr>
          <a:lstStyle/>
          <a:p>
            <a:r>
              <a:rPr lang="en" altLang="zh-TW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Tested in QNAP Labs. Figures may vary by environment.</a:t>
            </a:r>
          </a:p>
        </p:txBody>
      </p:sp>
      <p:sp>
        <p:nvSpPr>
          <p:cNvPr id="2" name="矩形 1" hidden="1">
            <a:extLst>
              <a:ext uri="{FF2B5EF4-FFF2-40B4-BE49-F238E27FC236}">
                <a16:creationId xmlns:a16="http://schemas.microsoft.com/office/drawing/2014/main" id="{BB2B8ADE-ACEE-CD02-E5FA-D9B8DD5FE0D6}"/>
              </a:ext>
            </a:extLst>
          </p:cNvPr>
          <p:cNvSpPr/>
          <p:nvPr/>
        </p:nvSpPr>
        <p:spPr>
          <a:xfrm>
            <a:off x="2268250" y="5535147"/>
            <a:ext cx="4463673" cy="236819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/>
              <a:t>請</a:t>
            </a:r>
            <a:r>
              <a:rPr lang="zh-TW" altLang="en-US" dirty="0"/>
              <a:t>調整比例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2200552"/>
      </p:ext>
    </p:extLst>
  </p:cSld>
  <p:clrMapOvr>
    <a:masterClrMapping/>
  </p:clrMapOvr>
  <p:transition spd="slow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6C177517-0D9E-476F-A722-4E02E72B8036}"/>
              </a:ext>
            </a:extLst>
          </p:cNvPr>
          <p:cNvSpPr/>
          <p:nvPr/>
        </p:nvSpPr>
        <p:spPr>
          <a:xfrm>
            <a:off x="713225" y="1636196"/>
            <a:ext cx="7707900" cy="3507303"/>
          </a:xfrm>
          <a:prstGeom prst="rect">
            <a:avLst/>
          </a:prstGeom>
          <a:gradFill>
            <a:gsLst>
              <a:gs pos="0">
                <a:schemeClr val="tx1">
                  <a:lumMod val="75000"/>
                </a:schemeClr>
              </a:gs>
              <a:gs pos="100000">
                <a:schemeClr val="accent6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A909782-2E6D-40E1-A8FB-04A237154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2.5</a:t>
            </a:r>
            <a:r>
              <a:rPr lang="zh-TW" altLang="en-US"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吋 </a:t>
            </a:r>
            <a:r>
              <a:rPr lang="en-US" altLang="zh-TW" dirty="0"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SATA</a:t>
            </a:r>
            <a:r>
              <a:rPr lang="zh-TW" altLang="en-US" dirty="0"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dirty="0"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SSD</a:t>
            </a:r>
            <a:r>
              <a:rPr lang="zh-TW" altLang="en-US">
                <a:latin typeface="Arial"/>
                <a:ea typeface="微軟正黑體"/>
                <a:cs typeface="+mn-ea"/>
                <a:sym typeface="Arial" panose="020B0604020202020204" pitchFamily="34" charset="0"/>
              </a:rPr>
              <a:t>安裝</a:t>
            </a:r>
          </a:p>
        </p:txBody>
      </p:sp>
      <p:pic>
        <p:nvPicPr>
          <p:cNvPr id="4" name="圖形 3" hidden="1">
            <a:extLst>
              <a:ext uri="{FF2B5EF4-FFF2-40B4-BE49-F238E27FC236}">
                <a16:creationId xmlns:a16="http://schemas.microsoft.com/office/drawing/2014/main" id="{490D22AE-2655-4C5F-A3D5-AAFD7AB10F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26778" y="1960185"/>
            <a:ext cx="1761703" cy="2963613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350D0F94-3BAF-4860-8AEC-9359DC5F76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0323" y="2232631"/>
            <a:ext cx="2468960" cy="2691167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A5AB296F-01A1-476A-8386-515DD54073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381" y="1920985"/>
            <a:ext cx="2323330" cy="1521007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80E6B1B7-5763-4877-844A-3C1086C40A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4297" y="3658837"/>
            <a:ext cx="1764065" cy="1266598"/>
          </a:xfrm>
          <a:prstGeom prst="rect">
            <a:avLst/>
          </a:prstGeom>
        </p:spPr>
      </p:pic>
      <p:sp>
        <p:nvSpPr>
          <p:cNvPr id="26" name="箭號: 向右 25">
            <a:extLst>
              <a:ext uri="{FF2B5EF4-FFF2-40B4-BE49-F238E27FC236}">
                <a16:creationId xmlns:a16="http://schemas.microsoft.com/office/drawing/2014/main" id="{FA397B7F-5977-4F8A-A4E7-3D1566CE6946}"/>
              </a:ext>
            </a:extLst>
          </p:cNvPr>
          <p:cNvSpPr/>
          <p:nvPr/>
        </p:nvSpPr>
        <p:spPr>
          <a:xfrm>
            <a:off x="3082939" y="3789327"/>
            <a:ext cx="805837" cy="515693"/>
          </a:xfrm>
          <a:prstGeom prst="rightArrow">
            <a:avLst/>
          </a:prstGeom>
          <a:gradFill>
            <a:gsLst>
              <a:gs pos="11000">
                <a:srgbClr val="FFCC99">
                  <a:alpha val="0"/>
                </a:srgbClr>
              </a:gs>
              <a:gs pos="78000">
                <a:srgbClr val="FF3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9" name="箭號: 向右 28">
            <a:extLst>
              <a:ext uri="{FF2B5EF4-FFF2-40B4-BE49-F238E27FC236}">
                <a16:creationId xmlns:a16="http://schemas.microsoft.com/office/drawing/2014/main" id="{241B54F6-BAD7-4465-934A-FD11C6438F83}"/>
              </a:ext>
            </a:extLst>
          </p:cNvPr>
          <p:cNvSpPr/>
          <p:nvPr/>
        </p:nvSpPr>
        <p:spPr>
          <a:xfrm rot="5400000">
            <a:off x="2021257" y="3042912"/>
            <a:ext cx="805837" cy="515693"/>
          </a:xfrm>
          <a:prstGeom prst="rightArrow">
            <a:avLst/>
          </a:prstGeom>
          <a:gradFill>
            <a:gsLst>
              <a:gs pos="11000">
                <a:srgbClr val="FFCC99">
                  <a:alpha val="0"/>
                </a:srgbClr>
              </a:gs>
              <a:gs pos="78000">
                <a:srgbClr val="FF3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2" name="箭號: 向右 31">
            <a:extLst>
              <a:ext uri="{FF2B5EF4-FFF2-40B4-BE49-F238E27FC236}">
                <a16:creationId xmlns:a16="http://schemas.microsoft.com/office/drawing/2014/main" id="{81437E29-C7E2-4A89-8A87-1AB319A0D365}"/>
              </a:ext>
            </a:extLst>
          </p:cNvPr>
          <p:cNvSpPr/>
          <p:nvPr/>
        </p:nvSpPr>
        <p:spPr>
          <a:xfrm>
            <a:off x="5161060" y="3273634"/>
            <a:ext cx="805837" cy="515693"/>
          </a:xfrm>
          <a:prstGeom prst="rightArrow">
            <a:avLst/>
          </a:prstGeom>
          <a:gradFill>
            <a:gsLst>
              <a:gs pos="11000">
                <a:srgbClr val="FFCC99">
                  <a:alpha val="0"/>
                </a:srgbClr>
              </a:gs>
              <a:gs pos="78000">
                <a:srgbClr val="FF3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F1C52E4-46D7-348D-79E7-9049209FE4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9434" y="1960885"/>
            <a:ext cx="1761897" cy="29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34483"/>
      </p:ext>
    </p:extLst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24D07EF3-A113-45C0-89CB-645EA51A66CF}"/>
              </a:ext>
            </a:extLst>
          </p:cNvPr>
          <p:cNvSpPr/>
          <p:nvPr/>
        </p:nvSpPr>
        <p:spPr>
          <a:xfrm>
            <a:off x="713225" y="1636196"/>
            <a:ext cx="7707900" cy="3507303"/>
          </a:xfrm>
          <a:prstGeom prst="rect">
            <a:avLst/>
          </a:prstGeom>
          <a:gradFill>
            <a:gsLst>
              <a:gs pos="0">
                <a:schemeClr val="tx1">
                  <a:lumMod val="75000"/>
                </a:schemeClr>
              </a:gs>
              <a:gs pos="100000">
                <a:schemeClr val="accent6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92410B0-FD7A-4F3D-ABE1-6DAE85A60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NAS快速安裝</a:t>
            </a:r>
            <a:b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</a:b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E8592D-ABDE-4629-B8F1-A12FFBF9BE9D}"/>
              </a:ext>
            </a:extLst>
          </p:cNvPr>
          <p:cNvSpPr txBox="1">
            <a:spLocks/>
          </p:cNvSpPr>
          <p:nvPr/>
        </p:nvSpPr>
        <p:spPr>
          <a:xfrm>
            <a:off x="720000" y="838200"/>
            <a:ext cx="3293200" cy="3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rbitron"/>
              <a:buNone/>
              <a:defRPr sz="3200" b="1" i="0" u="none" strike="noStrike" cap="none">
                <a:solidFill>
                  <a:schemeClr val="dk1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4" name="圖片 10">
            <a:extLst>
              <a:ext uri="{FF2B5EF4-FFF2-40B4-BE49-F238E27FC236}">
                <a16:creationId xmlns:a16="http://schemas.microsoft.com/office/drawing/2014/main" id="{CE56D848-0A18-4C70-9968-AC22C478D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252" y="2525480"/>
            <a:ext cx="3853851" cy="2142986"/>
          </a:xfrm>
          <a:prstGeom prst="rect">
            <a:avLst/>
          </a:prstGeom>
        </p:spPr>
      </p:pic>
      <p:pic>
        <p:nvPicPr>
          <p:cNvPr id="5" name="圖片 16">
            <a:extLst>
              <a:ext uri="{FF2B5EF4-FFF2-40B4-BE49-F238E27FC236}">
                <a16:creationId xmlns:a16="http://schemas.microsoft.com/office/drawing/2014/main" id="{902F9612-796E-485F-9EB7-4CC068A06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702" y="2514860"/>
            <a:ext cx="3228435" cy="2153442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A7E424E-A482-41B7-AA65-1DFF4521A3B9}"/>
              </a:ext>
            </a:extLst>
          </p:cNvPr>
          <p:cNvSpPr txBox="1"/>
          <p:nvPr/>
        </p:nvSpPr>
        <p:spPr>
          <a:xfrm>
            <a:off x="1232648" y="1854537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>
                <a:cs typeface="+mn-ea"/>
                <a:sym typeface="Arial" panose="020B0604020202020204" pitchFamily="34" charset="0"/>
              </a:rPr>
              <a:t>透過手機掃描</a:t>
            </a:r>
            <a:r>
              <a:rPr lang="en-US" altLang="zh-TW" dirty="0">
                <a:cs typeface="+mn-ea"/>
                <a:sym typeface="Arial" panose="020B0604020202020204" pitchFamily="34" charset="0"/>
              </a:rPr>
              <a:t>QR Code</a:t>
            </a:r>
            <a:r>
              <a:rPr lang="zh-TW" altLang="en-US" dirty="0">
                <a:cs typeface="+mn-ea"/>
                <a:sym typeface="Arial" panose="020B0604020202020204" pitchFamily="34" charset="0"/>
              </a:rPr>
              <a:t>進行安裝</a:t>
            </a:r>
            <a:endParaRPr lang="en-US" dirty="0"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D29AF89-6941-4411-82A9-EB9875FA01E7}"/>
              </a:ext>
            </a:extLst>
          </p:cNvPr>
          <p:cNvSpPr txBox="1"/>
          <p:nvPr/>
        </p:nvSpPr>
        <p:spPr>
          <a:xfrm>
            <a:off x="5046273" y="1854537"/>
            <a:ext cx="321593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電腦下載</a:t>
            </a:r>
            <a:r>
              <a:rPr lang="en-US" altLang="zh-TW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Qfinder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Pro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程式進行安裝</a:t>
            </a: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E3318CB4-2ED7-4526-9A72-E36075E26632}"/>
              </a:ext>
            </a:extLst>
          </p:cNvPr>
          <p:cNvSpPr/>
          <p:nvPr/>
        </p:nvSpPr>
        <p:spPr>
          <a:xfrm>
            <a:off x="953702" y="1879878"/>
            <a:ext cx="278946" cy="278948"/>
          </a:xfrm>
          <a:prstGeom prst="ellipse">
            <a:avLst/>
          </a:prstGeom>
          <a:solidFill>
            <a:srgbClr val="00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</a:t>
            </a: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22B53EC2-08D7-4D6B-94FB-B0B1B246E89F}"/>
              </a:ext>
            </a:extLst>
          </p:cNvPr>
          <p:cNvSpPr/>
          <p:nvPr/>
        </p:nvSpPr>
        <p:spPr>
          <a:xfrm>
            <a:off x="4767327" y="1879878"/>
            <a:ext cx="278946" cy="278948"/>
          </a:xfrm>
          <a:prstGeom prst="ellipse">
            <a:avLst/>
          </a:prstGeom>
          <a:solidFill>
            <a:srgbClr val="00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41636034"/>
      </p:ext>
    </p:extLst>
  </p:cSld>
  <p:clrMapOvr>
    <a:masterClrMapping/>
  </p:clrMapOvr>
  <p:transition spd="slow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5431B99F-13D9-4433-A8BE-185D181B3D5B}"/>
              </a:ext>
            </a:extLst>
          </p:cNvPr>
          <p:cNvSpPr/>
          <p:nvPr/>
        </p:nvSpPr>
        <p:spPr>
          <a:xfrm>
            <a:off x="4567175" y="2686698"/>
            <a:ext cx="1968276" cy="1934420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E8C9A8D1-1597-4655-8419-81F9CF815B6A}"/>
              </a:ext>
            </a:extLst>
          </p:cNvPr>
          <p:cNvSpPr/>
          <p:nvPr/>
        </p:nvSpPr>
        <p:spPr>
          <a:xfrm>
            <a:off x="674448" y="2584465"/>
            <a:ext cx="1968276" cy="1934420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CEA94E40-67B1-4411-B33B-FCF7B4FD5CD5}"/>
              </a:ext>
            </a:extLst>
          </p:cNvPr>
          <p:cNvSpPr/>
          <p:nvPr/>
        </p:nvSpPr>
        <p:spPr>
          <a:xfrm>
            <a:off x="451893" y="1181440"/>
            <a:ext cx="1968276" cy="1934420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9D216F27-0592-4C47-9779-CA915E0198DC}"/>
              </a:ext>
            </a:extLst>
          </p:cNvPr>
          <p:cNvSpPr/>
          <p:nvPr/>
        </p:nvSpPr>
        <p:spPr>
          <a:xfrm>
            <a:off x="451893" y="2313149"/>
            <a:ext cx="1968276" cy="1934420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05661959-B30F-40D9-9ED3-A0FA1041FC21}"/>
              </a:ext>
            </a:extLst>
          </p:cNvPr>
          <p:cNvSpPr/>
          <p:nvPr/>
        </p:nvSpPr>
        <p:spPr>
          <a:xfrm>
            <a:off x="4425354" y="1274204"/>
            <a:ext cx="1968276" cy="1934420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3225" y="166466"/>
            <a:ext cx="7707900" cy="572700"/>
          </a:xfrm>
        </p:spPr>
        <p:txBody>
          <a:bodyPr/>
          <a:lstStyle/>
          <a:p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預載全新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QTS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5.0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 </a:t>
            </a:r>
            <a:b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</a:b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智慧安全作業系統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5928533" y="1976362"/>
            <a:ext cx="2356565" cy="607859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1600" b="1" dirty="0" err="1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升級Linux</a:t>
            </a:r>
            <a:r>
              <a:rPr lang="en-US" altLang="zh-TW" sz="16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Kernel 5</a:t>
            </a:r>
            <a:endParaRPr lang="zh-TW" altLang="en-US" sz="1600" b="1" dirty="0">
              <a:solidFill>
                <a:srgbClr val="00FFC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強化資安保障數據資產</a:t>
            </a:r>
            <a:endParaRPr lang="en-US" altLang="zh-TW" sz="1600" dirty="0">
              <a:solidFill>
                <a:schemeClr val="accent6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4" name="圖片 4">
            <a:extLst>
              <a:ext uri="{FF2B5EF4-FFF2-40B4-BE49-F238E27FC236}">
                <a16:creationId xmlns:a16="http://schemas.microsoft.com/office/drawing/2014/main" id="{52947B9D-7EDF-4FC3-998E-DF3AA50B6C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9062" y="1886676"/>
            <a:ext cx="782120" cy="7872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254000" dist="190500" dir="8100000" algn="tr" rotWithShape="0">
              <a:srgbClr val="09000C">
                <a:alpha val="7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228BCA69-19B9-4781-AEB5-C4F326520BEE}"/>
              </a:ext>
            </a:extLst>
          </p:cNvPr>
          <p:cNvSpPr txBox="1"/>
          <p:nvPr/>
        </p:nvSpPr>
        <p:spPr>
          <a:xfrm>
            <a:off x="1882704" y="2003497"/>
            <a:ext cx="2356565" cy="607859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1600" b="1" dirty="0" err="1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支援WireGuard</a:t>
            </a:r>
            <a:r>
              <a:rPr lang="en-US" altLang="zh-TW" sz="16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VPN</a:t>
            </a:r>
            <a:endParaRPr lang="zh-TW" sz="1600" b="1" dirty="0">
              <a:solidFill>
                <a:srgbClr val="00FFC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安全連線又便捷</a:t>
            </a:r>
          </a:p>
        </p:txBody>
      </p:sp>
      <p:pic>
        <p:nvPicPr>
          <p:cNvPr id="6" name="圖片 6" descr="一張含有 文字, 標誌, 室外 的圖片&#10;&#10;自動產生的描述">
            <a:extLst>
              <a:ext uri="{FF2B5EF4-FFF2-40B4-BE49-F238E27FC236}">
                <a16:creationId xmlns:a16="http://schemas.microsoft.com/office/drawing/2014/main" id="{58EECF8A-98A5-4755-A46A-FD8E500A9E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3663" y="1887407"/>
            <a:ext cx="820038" cy="7928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254000" dist="190500" dir="8100000" algn="tr" rotWithShape="0">
              <a:srgbClr val="09000C">
                <a:alpha val="7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圖片 7">
            <a:extLst>
              <a:ext uri="{FF2B5EF4-FFF2-40B4-BE49-F238E27FC236}">
                <a16:creationId xmlns:a16="http://schemas.microsoft.com/office/drawing/2014/main" id="{87CAD5DB-0609-4CE8-9684-FA3E688476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8085" y="3151797"/>
            <a:ext cx="774656" cy="786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254000" dist="190500" dir="8100000" algn="tr" rotWithShape="0">
              <a:srgbClr val="09000C">
                <a:alpha val="7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352A66F3-4E43-451B-9CDB-6CBCD5009289}"/>
              </a:ext>
            </a:extLst>
          </p:cNvPr>
          <p:cNvSpPr txBox="1"/>
          <p:nvPr/>
        </p:nvSpPr>
        <p:spPr>
          <a:xfrm>
            <a:off x="5928533" y="3225827"/>
            <a:ext cx="2106834" cy="607859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1600" b="1" dirty="0" err="1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全新UI</a:t>
            </a:r>
            <a:endParaRPr lang="en-US" altLang="zh-TW" sz="1600" b="1" dirty="0">
              <a:solidFill>
                <a:srgbClr val="00FFC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簡潔美觀流暢的體驗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06CC4C46-51FF-459E-9DB7-574D72F10A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495967"/>
            <a:ext cx="4009692" cy="2506503"/>
          </a:xfrm>
          <a:prstGeom prst="rect">
            <a:avLst/>
          </a:prstGeom>
          <a:effectLst>
            <a:outerShdw blurRad="444500" dist="520700" dir="2400000" sx="102000" sy="102000" algn="l" rotWithShape="0">
              <a:prstClr val="black">
                <a:alpha val="58000"/>
              </a:prstClr>
            </a:outerShdw>
          </a:effectLst>
        </p:spPr>
      </p:pic>
      <p:pic>
        <p:nvPicPr>
          <p:cNvPr id="15" name="圖片 14" descr="一張含有 電子用品, 投影機 的圖片&#10;&#10;自動產生的描述" hidden="1">
            <a:extLst>
              <a:ext uri="{FF2B5EF4-FFF2-40B4-BE49-F238E27FC236}">
                <a16:creationId xmlns:a16="http://schemas.microsoft.com/office/drawing/2014/main" id="{05CA1E6D-23B5-422A-AEF7-FF172D52CC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0744" y="5331347"/>
            <a:ext cx="3011376" cy="1882445"/>
          </a:xfrm>
          <a:prstGeom prst="rect">
            <a:avLst/>
          </a:prstGeom>
          <a:effectLst>
            <a:outerShdw blurRad="444500" dist="520700" dir="2400000" sx="102000" sy="102000" algn="l" rotWithShape="0">
              <a:prstClr val="black">
                <a:alpha val="58000"/>
              </a:prstClr>
            </a:outerShdw>
          </a:effectLst>
        </p:spPr>
      </p:pic>
      <p:pic>
        <p:nvPicPr>
          <p:cNvPr id="20" name="圖片 19" hidden="1">
            <a:extLst>
              <a:ext uri="{FF2B5EF4-FFF2-40B4-BE49-F238E27FC236}">
                <a16:creationId xmlns:a16="http://schemas.microsoft.com/office/drawing/2014/main" id="{272C4A84-8021-2464-45B7-E7FDBB4491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216" y="3157284"/>
            <a:ext cx="820040" cy="8343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254000" dist="190500" dir="8100000" algn="tr" rotWithShape="0">
              <a:srgbClr val="09000C">
                <a:alpha val="7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26B8AAFD-4BCA-BC6A-6A4A-CDCDA4A2D637}"/>
              </a:ext>
            </a:extLst>
          </p:cNvPr>
          <p:cNvSpPr txBox="1"/>
          <p:nvPr/>
        </p:nvSpPr>
        <p:spPr>
          <a:xfrm>
            <a:off x="1882705" y="3331840"/>
            <a:ext cx="3011376" cy="607859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16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提升</a:t>
            </a:r>
            <a:r>
              <a:rPr lang="en-US" altLang="zh-TW" sz="16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</a:t>
            </a:r>
            <a:r>
              <a:rPr lang="zh-TW" altLang="en-US" sz="16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整體效能</a:t>
            </a:r>
            <a:endParaRPr lang="en-US" altLang="zh-TW" sz="1600" b="1" dirty="0">
              <a:solidFill>
                <a:srgbClr val="00FFC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讓</a:t>
            </a:r>
            <a:r>
              <a:rPr lang="en-US" altLang="zh-TW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</a:t>
            </a:r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相關應更敏捷快速</a:t>
            </a:r>
            <a:endParaRPr lang="en-US" altLang="zh-TW" dirty="0">
              <a:solidFill>
                <a:schemeClr val="accent6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E0CB59C0-5133-43CF-AB72-B372D0AEFD83}"/>
              </a:ext>
            </a:extLst>
          </p:cNvPr>
          <p:cNvGrpSpPr/>
          <p:nvPr/>
        </p:nvGrpSpPr>
        <p:grpSpPr>
          <a:xfrm>
            <a:off x="939573" y="3154211"/>
            <a:ext cx="830478" cy="840500"/>
            <a:chOff x="1830137" y="4518885"/>
            <a:chExt cx="892480" cy="903250"/>
          </a:xfrm>
        </p:grpSpPr>
        <p:sp>
          <p:nvSpPr>
            <p:cNvPr id="25" name="矩形: 圓角 24">
              <a:extLst>
                <a:ext uri="{FF2B5EF4-FFF2-40B4-BE49-F238E27FC236}">
                  <a16:creationId xmlns:a16="http://schemas.microsoft.com/office/drawing/2014/main" id="{E75B3E05-0ED3-4B00-AE44-5D891963349F}"/>
                </a:ext>
              </a:extLst>
            </p:cNvPr>
            <p:cNvSpPr/>
            <p:nvPr/>
          </p:nvSpPr>
          <p:spPr>
            <a:xfrm>
              <a:off x="1830137" y="4518885"/>
              <a:ext cx="892480" cy="903250"/>
            </a:xfrm>
            <a:prstGeom prst="roundRect">
              <a:avLst/>
            </a:prstGeom>
            <a:solidFill>
              <a:srgbClr val="F6B302"/>
            </a:solidFill>
            <a:ln>
              <a:noFill/>
            </a:ln>
            <a:effectLst>
              <a:outerShdw blurRad="254000" dist="190500" dir="8100000" algn="tr" rotWithShape="0">
                <a:srgbClr val="09000C">
                  <a:alpha val="75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83F291B9-C405-A0D7-E56C-AC245A5F3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hotocopy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93240" y="4660127"/>
              <a:ext cx="617074" cy="617074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圖片 54" descr="一張含有 文字 的圖片&#10;&#10;自動產生的描述">
            <a:extLst>
              <a:ext uri="{FF2B5EF4-FFF2-40B4-BE49-F238E27FC236}">
                <a16:creationId xmlns:a16="http://schemas.microsoft.com/office/drawing/2014/main" id="{799B2910-1BFE-4DA9-B587-BBA121E410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4429" y="2607750"/>
            <a:ext cx="1973396" cy="1233592"/>
          </a:xfrm>
          <a:prstGeom prst="rect">
            <a:avLst/>
          </a:prstGeom>
        </p:spPr>
      </p:pic>
      <p:pic>
        <p:nvPicPr>
          <p:cNvPr id="57" name="圖片 56" descr="一張含有 文字 的圖片&#10;&#10;自動產生的描述">
            <a:extLst>
              <a:ext uri="{FF2B5EF4-FFF2-40B4-BE49-F238E27FC236}">
                <a16:creationId xmlns:a16="http://schemas.microsoft.com/office/drawing/2014/main" id="{CC3606B2-5198-4800-BD37-606C2B33FF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1872" y="2583863"/>
            <a:ext cx="1973396" cy="123359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E15D269-A923-4E9F-A5A4-9A6D37EAB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4" y="239303"/>
            <a:ext cx="7814825" cy="572700"/>
          </a:xfrm>
        </p:spPr>
        <p:txBody>
          <a:bodyPr/>
          <a:lstStyle/>
          <a:p>
            <a:r>
              <a:rPr lang="zh-TW" altLang="en-US" sz="4000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透過免授權費的</a:t>
            </a:r>
            <a:r>
              <a:rPr lang="en-US" altLang="zh-TW" sz="4000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HBS 3 </a:t>
            </a: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(Hybrid Backup Sync 3) </a:t>
            </a:r>
            <a:b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</a:br>
            <a:r>
              <a:rPr lang="zh-TW" altLang="en-US" sz="2400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進行最佳資料備份與還原策略</a:t>
            </a:r>
            <a:r>
              <a:rPr lang="en-US" altLang="zh-TW" sz="2400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3 </a:t>
            </a:r>
            <a:r>
              <a:rPr lang="zh-TW" altLang="en-US" sz="2400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步驟</a:t>
            </a:r>
            <a:br>
              <a:rPr lang="zh-TW" altLang="en-US" sz="2400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</a:br>
            <a:endParaRPr lang="zh-TW" altLang="en-US" sz="2800" dirty="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8623D7E-E990-47BC-9B26-EB8FD31EC0B5}"/>
              </a:ext>
            </a:extLst>
          </p:cNvPr>
          <p:cNvSpPr txBox="1"/>
          <p:nvPr/>
        </p:nvSpPr>
        <p:spPr>
          <a:xfrm>
            <a:off x="1826035" y="1948823"/>
            <a:ext cx="319509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6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簡單完成</a:t>
            </a:r>
            <a:r>
              <a:rPr lang="en-US" altLang="zh-TW" sz="16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zh-TW" sz="16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3-2-1</a:t>
            </a:r>
            <a:r>
              <a:rPr lang="en-US" altLang="zh-TW" sz="16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zh-TW" altLang="en-US" sz="16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備份策略與步驟 </a:t>
            </a:r>
            <a:r>
              <a:rPr lang="en-US" altLang="zh-TW" sz="16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(3</a:t>
            </a:r>
            <a:r>
              <a:rPr lang="zh-TW" altLang="en-US" sz="16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副本、</a:t>
            </a:r>
            <a:r>
              <a:rPr lang="en-US" altLang="zh-TW" sz="16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</a:t>
            </a:r>
            <a:r>
              <a:rPr lang="zh-TW" altLang="en-US" sz="16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種媒體、</a:t>
            </a:r>
            <a:r>
              <a:rPr lang="en-US" altLang="zh-TW" sz="16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</a:t>
            </a:r>
            <a:r>
              <a:rPr lang="zh-TW" altLang="en-US" sz="16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個異地備援</a:t>
            </a:r>
            <a:r>
              <a:rPr lang="en-US" altLang="zh-TW" sz="16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)</a:t>
            </a:r>
            <a:endParaRPr lang="zh-TW" sz="1050" dirty="0">
              <a:solidFill>
                <a:schemeClr val="accent6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1B35818-93A6-413D-B507-8CC8139120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65" y="1814564"/>
            <a:ext cx="866739" cy="867317"/>
          </a:xfrm>
          <a:prstGeom prst="rect">
            <a:avLst/>
          </a:prstGeom>
        </p:spPr>
      </p:pic>
      <p:grpSp>
        <p:nvGrpSpPr>
          <p:cNvPr id="10" name="群組 9" hidden="1">
            <a:extLst>
              <a:ext uri="{FF2B5EF4-FFF2-40B4-BE49-F238E27FC236}">
                <a16:creationId xmlns:a16="http://schemas.microsoft.com/office/drawing/2014/main" id="{D5B427BF-984C-4BD2-94D4-5107DBB4CA73}"/>
              </a:ext>
            </a:extLst>
          </p:cNvPr>
          <p:cNvGrpSpPr/>
          <p:nvPr/>
        </p:nvGrpSpPr>
        <p:grpSpPr>
          <a:xfrm>
            <a:off x="2189798" y="5344422"/>
            <a:ext cx="5980738" cy="2449626"/>
            <a:chOff x="2189798" y="2448822"/>
            <a:chExt cx="5980738" cy="2449626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59EF028F-DB21-4EA8-B2B3-529ADF1C6A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2115" y="2898144"/>
              <a:ext cx="693515" cy="621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232B2ADF-80D8-4C65-B488-F6FF8138E72D}"/>
                </a:ext>
              </a:extLst>
            </p:cNvPr>
            <p:cNvSpPr/>
            <p:nvPr/>
          </p:nvSpPr>
          <p:spPr>
            <a:xfrm>
              <a:off x="3464523" y="4150407"/>
              <a:ext cx="1318780" cy="5290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副本 1</a:t>
              </a:r>
            </a:p>
            <a:p>
              <a:pPr algn="ctr"/>
              <a:r>
                <a: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NAS</a:t>
              </a: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79356A4-7319-4BEC-9C14-C0A4A120E35B}"/>
                </a:ext>
              </a:extLst>
            </p:cNvPr>
            <p:cNvSpPr/>
            <p:nvPr/>
          </p:nvSpPr>
          <p:spPr>
            <a:xfrm>
              <a:off x="4857340" y="4150407"/>
              <a:ext cx="1318780" cy="5290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zh-TW" altLang="en-US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副本 2</a:t>
              </a:r>
            </a:p>
            <a:p>
              <a:pPr algn="ctr"/>
              <a:r>
                <a: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NAS </a:t>
              </a:r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off-site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E3F697F-C916-43AD-8D3E-EE1917D66A51}"/>
                </a:ext>
              </a:extLst>
            </p:cNvPr>
            <p:cNvSpPr/>
            <p:nvPr/>
          </p:nvSpPr>
          <p:spPr>
            <a:xfrm>
              <a:off x="6851756" y="4150407"/>
              <a:ext cx="1318780" cy="5290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zh-TW" altLang="en-US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副本 </a:t>
              </a:r>
              <a:r>
                <a:rPr lang="en-US" altLang="zh-TW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3</a:t>
              </a:r>
              <a:r>
                <a: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Google Drive</a:t>
              </a:r>
            </a:p>
          </p:txBody>
        </p:sp>
        <p:sp>
          <p:nvSpPr>
            <p:cNvPr id="15" name="矩形: 圓角 14">
              <a:extLst>
                <a:ext uri="{FF2B5EF4-FFF2-40B4-BE49-F238E27FC236}">
                  <a16:creationId xmlns:a16="http://schemas.microsoft.com/office/drawing/2014/main" id="{E253EF4A-7AC2-4201-BA77-7AABC36B26CE}"/>
                </a:ext>
              </a:extLst>
            </p:cNvPr>
            <p:cNvSpPr/>
            <p:nvPr/>
          </p:nvSpPr>
          <p:spPr>
            <a:xfrm>
              <a:off x="2189798" y="4115533"/>
              <a:ext cx="1096142" cy="365856"/>
            </a:xfrm>
            <a:prstGeom prst="roundRect">
              <a:avLst/>
            </a:prstGeom>
            <a:solidFill>
              <a:srgbClr val="EE6D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3</a:t>
              </a:r>
              <a:r>
                <a: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個副本</a:t>
              </a:r>
            </a:p>
          </p:txBody>
        </p:sp>
        <p:sp>
          <p:nvSpPr>
            <p:cNvPr id="16" name="矩形: 圓角 15">
              <a:extLst>
                <a:ext uri="{FF2B5EF4-FFF2-40B4-BE49-F238E27FC236}">
                  <a16:creationId xmlns:a16="http://schemas.microsoft.com/office/drawing/2014/main" id="{18E89FF5-DAFB-488C-AE76-2B91748D63E4}"/>
                </a:ext>
              </a:extLst>
            </p:cNvPr>
            <p:cNvSpPr/>
            <p:nvPr/>
          </p:nvSpPr>
          <p:spPr>
            <a:xfrm>
              <a:off x="4783303" y="2448822"/>
              <a:ext cx="1415960" cy="404656"/>
            </a:xfrm>
            <a:prstGeom prst="roundRect">
              <a:avLst/>
            </a:prstGeom>
            <a:solidFill>
              <a:srgbClr val="EE6D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2 </a:t>
              </a:r>
              <a:r>
                <a: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種媒體</a:t>
              </a:r>
            </a:p>
          </p:txBody>
        </p:sp>
        <p:sp>
          <p:nvSpPr>
            <p:cNvPr id="17" name="矩形: 圓角 16">
              <a:extLst>
                <a:ext uri="{FF2B5EF4-FFF2-40B4-BE49-F238E27FC236}">
                  <a16:creationId xmlns:a16="http://schemas.microsoft.com/office/drawing/2014/main" id="{8D63DA87-73A6-4C42-9E2D-ED66858381ED}"/>
                </a:ext>
              </a:extLst>
            </p:cNvPr>
            <p:cNvSpPr/>
            <p:nvPr/>
          </p:nvSpPr>
          <p:spPr>
            <a:xfrm>
              <a:off x="4632217" y="4532592"/>
              <a:ext cx="1792362" cy="365856"/>
            </a:xfrm>
            <a:prstGeom prst="roundRect">
              <a:avLst/>
            </a:prstGeom>
            <a:solidFill>
              <a:srgbClr val="EE6D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1 </a:t>
              </a:r>
              <a:r>
                <a:rPr lang="zh-TW" altLang="en-US" dirty="0">
                  <a:latin typeface="Arial" panose="020B0604020202020204" pitchFamily="34" charset="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異地備援</a:t>
              </a:r>
            </a:p>
          </p:txBody>
        </p:sp>
        <p:cxnSp>
          <p:nvCxnSpPr>
            <p:cNvPr id="18" name="接點: 肘形 29">
              <a:extLst>
                <a:ext uri="{FF2B5EF4-FFF2-40B4-BE49-F238E27FC236}">
                  <a16:creationId xmlns:a16="http://schemas.microsoft.com/office/drawing/2014/main" id="{2347995B-96C4-414E-BFFF-7C58CFEA293C}"/>
                </a:ext>
              </a:extLst>
            </p:cNvPr>
            <p:cNvCxnSpPr>
              <a:cxnSpLocks/>
              <a:stCxn id="16" idx="1"/>
              <a:endCxn id="47" idx="0"/>
            </p:cNvCxnSpPr>
            <p:nvPr/>
          </p:nvCxnSpPr>
          <p:spPr>
            <a:xfrm rot="10800000" flipV="1">
              <a:off x="3618417" y="2651150"/>
              <a:ext cx="1164886" cy="453136"/>
            </a:xfrm>
            <a:prstGeom prst="bentConnector2">
              <a:avLst/>
            </a:prstGeom>
            <a:noFill/>
            <a:ln w="12700" cap="flat" cmpd="sng">
              <a:solidFill>
                <a:srgbClr val="EE6D2B"/>
              </a:solidFill>
              <a:prstDash val="solid"/>
              <a:round/>
              <a:headEnd type="none" w="sm" len="sm"/>
              <a:tailEnd type="oval" w="sm" len="sm"/>
            </a:ln>
            <a:effectLst/>
          </p:spPr>
        </p:cxnSp>
        <p:cxnSp>
          <p:nvCxnSpPr>
            <p:cNvPr id="19" name="接點: 肘形 29">
              <a:extLst>
                <a:ext uri="{FF2B5EF4-FFF2-40B4-BE49-F238E27FC236}">
                  <a16:creationId xmlns:a16="http://schemas.microsoft.com/office/drawing/2014/main" id="{ACDB77A1-C326-41DB-B435-7635DBA4C279}"/>
                </a:ext>
              </a:extLst>
            </p:cNvPr>
            <p:cNvCxnSpPr>
              <a:cxnSpLocks/>
              <a:stCxn id="16" idx="3"/>
              <a:endCxn id="3074" idx="0"/>
            </p:cNvCxnSpPr>
            <p:nvPr/>
          </p:nvCxnSpPr>
          <p:spPr>
            <a:xfrm>
              <a:off x="6199263" y="2651150"/>
              <a:ext cx="1059610" cy="246994"/>
            </a:xfrm>
            <a:prstGeom prst="bentConnector2">
              <a:avLst/>
            </a:prstGeom>
            <a:noFill/>
            <a:ln w="12700" cap="flat" cmpd="sng">
              <a:solidFill>
                <a:srgbClr val="EE6D2B"/>
              </a:solidFill>
              <a:prstDash val="solid"/>
              <a:round/>
              <a:headEnd type="none" w="sm" len="sm"/>
              <a:tailEnd type="oval" w="sm" len="sm"/>
            </a:ln>
            <a:effectLst/>
          </p:spPr>
        </p:cxnSp>
        <p:sp>
          <p:nvSpPr>
            <p:cNvPr id="20" name="矩形: 圓角 19">
              <a:extLst>
                <a:ext uri="{FF2B5EF4-FFF2-40B4-BE49-F238E27FC236}">
                  <a16:creationId xmlns:a16="http://schemas.microsoft.com/office/drawing/2014/main" id="{DBB24F87-E09C-40AC-A5C3-6BC133B2A92C}"/>
                </a:ext>
              </a:extLst>
            </p:cNvPr>
            <p:cNvSpPr/>
            <p:nvPr/>
          </p:nvSpPr>
          <p:spPr>
            <a:xfrm>
              <a:off x="3706282" y="4186490"/>
              <a:ext cx="820080" cy="232597"/>
            </a:xfrm>
            <a:prstGeom prst="roundRect">
              <a:avLst/>
            </a:prstGeom>
            <a:noFill/>
            <a:ln w="9525">
              <a:solidFill>
                <a:srgbClr val="EE6D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" name="矩形: 圓角 20">
              <a:extLst>
                <a:ext uri="{FF2B5EF4-FFF2-40B4-BE49-F238E27FC236}">
                  <a16:creationId xmlns:a16="http://schemas.microsoft.com/office/drawing/2014/main" id="{441448F0-4901-4D6A-BDB2-75B086F7D03E}"/>
                </a:ext>
              </a:extLst>
            </p:cNvPr>
            <p:cNvSpPr/>
            <p:nvPr/>
          </p:nvSpPr>
          <p:spPr>
            <a:xfrm>
              <a:off x="5021127" y="4186490"/>
              <a:ext cx="918444" cy="232597"/>
            </a:xfrm>
            <a:prstGeom prst="roundRect">
              <a:avLst/>
            </a:prstGeom>
            <a:noFill/>
            <a:ln w="9525">
              <a:solidFill>
                <a:srgbClr val="EE6D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矩形: 圓角 21">
              <a:extLst>
                <a:ext uri="{FF2B5EF4-FFF2-40B4-BE49-F238E27FC236}">
                  <a16:creationId xmlns:a16="http://schemas.microsoft.com/office/drawing/2014/main" id="{12A10F88-A771-44C5-A2D5-AFAC7D627B26}"/>
                </a:ext>
              </a:extLst>
            </p:cNvPr>
            <p:cNvSpPr/>
            <p:nvPr/>
          </p:nvSpPr>
          <p:spPr>
            <a:xfrm>
              <a:off x="6852719" y="4186490"/>
              <a:ext cx="812306" cy="232597"/>
            </a:xfrm>
            <a:prstGeom prst="roundRect">
              <a:avLst/>
            </a:prstGeom>
            <a:noFill/>
            <a:ln w="9525">
              <a:solidFill>
                <a:srgbClr val="EE6D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23" name="接點: 肘形 29">
              <a:extLst>
                <a:ext uri="{FF2B5EF4-FFF2-40B4-BE49-F238E27FC236}">
                  <a16:creationId xmlns:a16="http://schemas.microsoft.com/office/drawing/2014/main" id="{6A005FF8-CB31-437E-A20F-FE0D0ABAECF0}"/>
                </a:ext>
              </a:extLst>
            </p:cNvPr>
            <p:cNvCxnSpPr>
              <a:cxnSpLocks/>
              <a:stCxn id="21" idx="1"/>
              <a:endCxn id="20" idx="3"/>
            </p:cNvCxnSpPr>
            <p:nvPr/>
          </p:nvCxnSpPr>
          <p:spPr>
            <a:xfrm flipH="1">
              <a:off x="4526362" y="4302789"/>
              <a:ext cx="494765" cy="0"/>
            </a:xfrm>
            <a:prstGeom prst="straightConnector1">
              <a:avLst/>
            </a:prstGeom>
            <a:noFill/>
            <a:ln w="12700" cap="flat" cmpd="sng">
              <a:solidFill>
                <a:srgbClr val="EE6D2B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4" name="接點: 肘形 29">
              <a:extLst>
                <a:ext uri="{FF2B5EF4-FFF2-40B4-BE49-F238E27FC236}">
                  <a16:creationId xmlns:a16="http://schemas.microsoft.com/office/drawing/2014/main" id="{0C6F544A-7EFF-482C-A616-AA5E9AF7B4EA}"/>
                </a:ext>
              </a:extLst>
            </p:cNvPr>
            <p:cNvCxnSpPr>
              <a:cxnSpLocks/>
              <a:stCxn id="20" idx="1"/>
            </p:cNvCxnSpPr>
            <p:nvPr/>
          </p:nvCxnSpPr>
          <p:spPr>
            <a:xfrm flipH="1" flipV="1">
              <a:off x="3048228" y="4298461"/>
              <a:ext cx="658054" cy="4328"/>
            </a:xfrm>
            <a:prstGeom prst="straightConnector1">
              <a:avLst/>
            </a:prstGeom>
            <a:noFill/>
            <a:ln w="12700" cap="flat" cmpd="sng">
              <a:solidFill>
                <a:srgbClr val="EE6D2B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5" name="接點: 肘形 29">
              <a:extLst>
                <a:ext uri="{FF2B5EF4-FFF2-40B4-BE49-F238E27FC236}">
                  <a16:creationId xmlns:a16="http://schemas.microsoft.com/office/drawing/2014/main" id="{18BAC765-E6D1-455A-9DBB-2E7D24F14D76}"/>
                </a:ext>
              </a:extLst>
            </p:cNvPr>
            <p:cNvCxnSpPr>
              <a:cxnSpLocks/>
              <a:stCxn id="22" idx="1"/>
              <a:endCxn id="21" idx="3"/>
            </p:cNvCxnSpPr>
            <p:nvPr/>
          </p:nvCxnSpPr>
          <p:spPr>
            <a:xfrm flipH="1">
              <a:off x="5939571" y="4302789"/>
              <a:ext cx="913148" cy="0"/>
            </a:xfrm>
            <a:prstGeom prst="straightConnector1">
              <a:avLst/>
            </a:prstGeom>
            <a:noFill/>
            <a:ln w="12700" cap="flat" cmpd="sng">
              <a:solidFill>
                <a:srgbClr val="EE6D2B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pic>
          <p:nvPicPr>
            <p:cNvPr id="26" name="圖形 25">
              <a:extLst>
                <a:ext uri="{FF2B5EF4-FFF2-40B4-BE49-F238E27FC236}">
                  <a16:creationId xmlns:a16="http://schemas.microsoft.com/office/drawing/2014/main" id="{568E5526-1935-4974-9AAC-1FA6F9501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59558" y="3611279"/>
              <a:ext cx="693514" cy="529242"/>
            </a:xfrm>
            <a:prstGeom prst="rect">
              <a:avLst/>
            </a:prstGeom>
          </p:spPr>
        </p:pic>
        <p:pic>
          <p:nvPicPr>
            <p:cNvPr id="27" name="圖形 26">
              <a:extLst>
                <a:ext uri="{FF2B5EF4-FFF2-40B4-BE49-F238E27FC236}">
                  <a16:creationId xmlns:a16="http://schemas.microsoft.com/office/drawing/2014/main" id="{1DF49AB0-614F-430F-A508-3E35B7735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126783" y="3611279"/>
              <a:ext cx="693514" cy="529242"/>
            </a:xfrm>
            <a:prstGeom prst="rect">
              <a:avLst/>
            </a:prstGeom>
          </p:spPr>
        </p:pic>
        <p:pic>
          <p:nvPicPr>
            <p:cNvPr id="28" name="圖形 27">
              <a:extLst>
                <a:ext uri="{FF2B5EF4-FFF2-40B4-BE49-F238E27FC236}">
                  <a16:creationId xmlns:a16="http://schemas.microsoft.com/office/drawing/2014/main" id="{2A66BD71-4371-4C90-B85D-4C720EC62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912115" y="3611279"/>
              <a:ext cx="693514" cy="529242"/>
            </a:xfrm>
            <a:prstGeom prst="rect">
              <a:avLst/>
            </a:prstGeom>
          </p:spPr>
        </p:pic>
        <p:pic>
          <p:nvPicPr>
            <p:cNvPr id="47" name="圖片 46">
              <a:extLst>
                <a:ext uri="{FF2B5EF4-FFF2-40B4-BE49-F238E27FC236}">
                  <a16:creationId xmlns:a16="http://schemas.microsoft.com/office/drawing/2014/main" id="{BE51C042-E58A-4F2E-8C2A-922411A24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7869" y="3104286"/>
              <a:ext cx="1761096" cy="337492"/>
            </a:xfrm>
            <a:prstGeom prst="rect">
              <a:avLst/>
            </a:prstGeom>
          </p:spPr>
        </p:pic>
        <p:pic>
          <p:nvPicPr>
            <p:cNvPr id="49" name="圖片 48">
              <a:extLst>
                <a:ext uri="{FF2B5EF4-FFF2-40B4-BE49-F238E27FC236}">
                  <a16:creationId xmlns:a16="http://schemas.microsoft.com/office/drawing/2014/main" id="{8365B607-2A57-4DCD-96D6-1CF0CE020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92992" y="3100321"/>
              <a:ext cx="1761096" cy="337492"/>
            </a:xfrm>
            <a:prstGeom prst="rect">
              <a:avLst/>
            </a:prstGeom>
          </p:spPr>
        </p:pic>
      </p:grpSp>
      <p:sp>
        <p:nvSpPr>
          <p:cNvPr id="29" name="矩形 28">
            <a:extLst>
              <a:ext uri="{FF2B5EF4-FFF2-40B4-BE49-F238E27FC236}">
                <a16:creationId xmlns:a16="http://schemas.microsoft.com/office/drawing/2014/main" id="{3785186C-BA43-42C4-8342-F9383EBDA931}"/>
              </a:ext>
            </a:extLst>
          </p:cNvPr>
          <p:cNvSpPr/>
          <p:nvPr/>
        </p:nvSpPr>
        <p:spPr>
          <a:xfrm>
            <a:off x="2720453" y="3943947"/>
            <a:ext cx="1318780" cy="529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TW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副本1</a:t>
            </a:r>
          </a:p>
          <a:p>
            <a:pPr algn="ctr">
              <a:lnSpc>
                <a:spcPct val="120000"/>
              </a:lnSpc>
            </a:pPr>
            <a:r>
              <a:rPr lang="zh-TW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C74BE524-643B-4A04-AB26-B4EF7BF46E8A}"/>
              </a:ext>
            </a:extLst>
          </p:cNvPr>
          <p:cNvSpPr/>
          <p:nvPr/>
        </p:nvSpPr>
        <p:spPr>
          <a:xfrm>
            <a:off x="4827241" y="3943947"/>
            <a:ext cx="861240" cy="518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ct val="120000"/>
              </a:lnSpc>
            </a:pPr>
            <a:r>
              <a:rPr lang="zh-TW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副本2</a:t>
            </a:r>
          </a:p>
          <a:p>
            <a:pPr algn="ctr">
              <a:lnSpc>
                <a:spcPct val="120000"/>
              </a:lnSpc>
            </a:pPr>
            <a:r>
              <a:rPr lang="zh-TW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NAS異地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A4F42B6E-3E84-4984-93E7-BFB76F61621C}"/>
              </a:ext>
            </a:extLst>
          </p:cNvPr>
          <p:cNvSpPr/>
          <p:nvPr/>
        </p:nvSpPr>
        <p:spPr>
          <a:xfrm>
            <a:off x="6625645" y="3943947"/>
            <a:ext cx="1318780" cy="529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ct val="120000"/>
              </a:lnSpc>
            </a:pPr>
            <a:r>
              <a:rPr lang="zh-TW" altLang="en-US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副本3</a:t>
            </a:r>
          </a:p>
          <a:p>
            <a:pPr algn="ctr">
              <a:lnSpc>
                <a:spcPct val="120000"/>
              </a:lnSpc>
            </a:pPr>
            <a:r>
              <a:rPr lang="zh-TW" altLang="en-US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Google Drive</a:t>
            </a:r>
          </a:p>
        </p:txBody>
      </p:sp>
      <p:pic>
        <p:nvPicPr>
          <p:cNvPr id="33" name="圖形 32">
            <a:extLst>
              <a:ext uri="{FF2B5EF4-FFF2-40B4-BE49-F238E27FC236}">
                <a16:creationId xmlns:a16="http://schemas.microsoft.com/office/drawing/2014/main" id="{1A8F2439-B4AD-43A8-BC60-A613FFC73C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29507" y="2358442"/>
            <a:ext cx="1094206" cy="967950"/>
          </a:xfrm>
          <a:prstGeom prst="rect">
            <a:avLst/>
          </a:prstGeom>
        </p:spPr>
      </p:pic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8037E929-7FF6-4BA8-8DED-84D87486D922}"/>
              </a:ext>
            </a:extLst>
          </p:cNvPr>
          <p:cNvSpPr/>
          <p:nvPr/>
        </p:nvSpPr>
        <p:spPr>
          <a:xfrm>
            <a:off x="1445728" y="3909073"/>
            <a:ext cx="1096142" cy="365856"/>
          </a:xfrm>
          <a:prstGeom prst="roundRect">
            <a:avLst/>
          </a:prstGeom>
          <a:solidFill>
            <a:srgbClr val="DCB4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3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個副本</a:t>
            </a: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2324EA12-382F-4E57-BFBA-DF84F34FB3A5}"/>
              </a:ext>
            </a:extLst>
          </p:cNvPr>
          <p:cNvSpPr/>
          <p:nvPr/>
        </p:nvSpPr>
        <p:spPr>
          <a:xfrm>
            <a:off x="4746171" y="4472265"/>
            <a:ext cx="1096142" cy="365856"/>
          </a:xfrm>
          <a:prstGeom prst="roundRect">
            <a:avLst/>
          </a:prstGeom>
          <a:solidFill>
            <a:srgbClr val="DCB4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個異地</a:t>
            </a:r>
          </a:p>
        </p:txBody>
      </p:sp>
      <p:cxnSp>
        <p:nvCxnSpPr>
          <p:cNvPr id="42" name="接點: 肘形 29">
            <a:extLst>
              <a:ext uri="{FF2B5EF4-FFF2-40B4-BE49-F238E27FC236}">
                <a16:creationId xmlns:a16="http://schemas.microsoft.com/office/drawing/2014/main" id="{58CC975E-B04A-4CED-AE22-D8FA457D5C5E}"/>
              </a:ext>
            </a:extLst>
          </p:cNvPr>
          <p:cNvCxnSpPr>
            <a:cxnSpLocks/>
            <a:stCxn id="33" idx="0"/>
          </p:cNvCxnSpPr>
          <p:nvPr/>
        </p:nvCxnSpPr>
        <p:spPr>
          <a:xfrm rot="16200000" flipH="1" flipV="1">
            <a:off x="5958333" y="1580896"/>
            <a:ext cx="540732" cy="2095823"/>
          </a:xfrm>
          <a:prstGeom prst="bentConnector3">
            <a:avLst>
              <a:gd name="adj1" fmla="val -42276"/>
            </a:avLst>
          </a:prstGeom>
          <a:noFill/>
          <a:ln w="12700" cap="flat" cmpd="sng">
            <a:solidFill>
              <a:srgbClr val="DCB483"/>
            </a:solidFill>
            <a:prstDash val="solid"/>
            <a:round/>
            <a:headEnd type="none" w="sm" len="sm"/>
            <a:tailEnd type="oval" w="sm" len="sm"/>
          </a:ln>
          <a:effectLst/>
        </p:spPr>
      </p:cxn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35A9D386-6201-40FF-9B09-E567F9112AE9}"/>
              </a:ext>
            </a:extLst>
          </p:cNvPr>
          <p:cNvSpPr/>
          <p:nvPr/>
        </p:nvSpPr>
        <p:spPr>
          <a:xfrm>
            <a:off x="3077619" y="3980030"/>
            <a:ext cx="589266" cy="232597"/>
          </a:xfrm>
          <a:prstGeom prst="roundRect">
            <a:avLst/>
          </a:prstGeom>
          <a:noFill/>
          <a:ln w="9525">
            <a:solidFill>
              <a:srgbClr val="DCB4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9840C477-C65F-4279-9DF7-5DB00DF6E621}"/>
              </a:ext>
            </a:extLst>
          </p:cNvPr>
          <p:cNvSpPr/>
          <p:nvPr/>
        </p:nvSpPr>
        <p:spPr>
          <a:xfrm>
            <a:off x="4963228" y="3980030"/>
            <a:ext cx="589266" cy="232597"/>
          </a:xfrm>
          <a:prstGeom prst="roundRect">
            <a:avLst/>
          </a:prstGeom>
          <a:noFill/>
          <a:ln w="9525">
            <a:solidFill>
              <a:srgbClr val="DCB4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254910DD-FDC1-41C9-B031-2B93303E338A}"/>
              </a:ext>
            </a:extLst>
          </p:cNvPr>
          <p:cNvSpPr/>
          <p:nvPr/>
        </p:nvSpPr>
        <p:spPr>
          <a:xfrm>
            <a:off x="6979131" y="3980030"/>
            <a:ext cx="589266" cy="232597"/>
          </a:xfrm>
          <a:prstGeom prst="roundRect">
            <a:avLst/>
          </a:prstGeom>
          <a:noFill/>
          <a:ln w="9525">
            <a:solidFill>
              <a:srgbClr val="DCB4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48" name="接點: 肘形 29">
            <a:extLst>
              <a:ext uri="{FF2B5EF4-FFF2-40B4-BE49-F238E27FC236}">
                <a16:creationId xmlns:a16="http://schemas.microsoft.com/office/drawing/2014/main" id="{4FE4468F-9E9F-4714-AF70-A66F74364375}"/>
              </a:ext>
            </a:extLst>
          </p:cNvPr>
          <p:cNvCxnSpPr>
            <a:cxnSpLocks/>
            <a:stCxn id="45" idx="1"/>
            <a:endCxn id="44" idx="3"/>
          </p:cNvCxnSpPr>
          <p:nvPr/>
        </p:nvCxnSpPr>
        <p:spPr>
          <a:xfrm flipH="1">
            <a:off x="3666885" y="4096329"/>
            <a:ext cx="1296343" cy="0"/>
          </a:xfrm>
          <a:prstGeom prst="straightConnector1">
            <a:avLst/>
          </a:prstGeom>
          <a:noFill/>
          <a:ln w="12700" cap="flat" cmpd="sng">
            <a:solidFill>
              <a:srgbClr val="DCB48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50" name="接點: 肘形 29">
            <a:extLst>
              <a:ext uri="{FF2B5EF4-FFF2-40B4-BE49-F238E27FC236}">
                <a16:creationId xmlns:a16="http://schemas.microsoft.com/office/drawing/2014/main" id="{C630A29B-AD27-4C5C-AE39-0BFD7AB26148}"/>
              </a:ext>
            </a:extLst>
          </p:cNvPr>
          <p:cNvCxnSpPr>
            <a:cxnSpLocks/>
          </p:cNvCxnSpPr>
          <p:nvPr/>
        </p:nvCxnSpPr>
        <p:spPr>
          <a:xfrm flipH="1" flipV="1">
            <a:off x="2304158" y="4092001"/>
            <a:ext cx="774760" cy="4328"/>
          </a:xfrm>
          <a:prstGeom prst="straightConnector1">
            <a:avLst/>
          </a:prstGeom>
          <a:noFill/>
          <a:ln w="12700" cap="flat" cmpd="sng">
            <a:solidFill>
              <a:srgbClr val="DCB48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51" name="接點: 肘形 29">
            <a:extLst>
              <a:ext uri="{FF2B5EF4-FFF2-40B4-BE49-F238E27FC236}">
                <a16:creationId xmlns:a16="http://schemas.microsoft.com/office/drawing/2014/main" id="{85F04F28-7EAB-4217-8276-13BEE3944736}"/>
              </a:ext>
            </a:extLst>
          </p:cNvPr>
          <p:cNvCxnSpPr>
            <a:cxnSpLocks/>
            <a:stCxn id="46" idx="1"/>
            <a:endCxn id="45" idx="3"/>
          </p:cNvCxnSpPr>
          <p:nvPr/>
        </p:nvCxnSpPr>
        <p:spPr>
          <a:xfrm flipH="1">
            <a:off x="5552494" y="4096329"/>
            <a:ext cx="1426637" cy="0"/>
          </a:xfrm>
          <a:prstGeom prst="straightConnector1">
            <a:avLst/>
          </a:prstGeom>
          <a:noFill/>
          <a:ln w="12700" cap="flat" cmpd="sng">
            <a:solidFill>
              <a:srgbClr val="DCB48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5981B0B6-DBD1-4276-8BD1-D2E4381ED71F}"/>
              </a:ext>
            </a:extLst>
          </p:cNvPr>
          <p:cNvSpPr/>
          <p:nvPr/>
        </p:nvSpPr>
        <p:spPr>
          <a:xfrm>
            <a:off x="5680628" y="1949528"/>
            <a:ext cx="1096142" cy="365856"/>
          </a:xfrm>
          <a:prstGeom prst="roundRect">
            <a:avLst/>
          </a:prstGeom>
          <a:solidFill>
            <a:srgbClr val="DCB4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種媒體</a:t>
            </a:r>
          </a:p>
        </p:txBody>
      </p:sp>
      <p:pic>
        <p:nvPicPr>
          <p:cNvPr id="52" name="圖形 51">
            <a:extLst>
              <a:ext uri="{FF2B5EF4-FFF2-40B4-BE49-F238E27FC236}">
                <a16:creationId xmlns:a16="http://schemas.microsoft.com/office/drawing/2014/main" id="{B7A33107-E7FA-4E65-812B-9CEB21EA77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15488" y="3404819"/>
            <a:ext cx="693514" cy="529242"/>
          </a:xfrm>
          <a:prstGeom prst="rect">
            <a:avLst/>
          </a:prstGeom>
        </p:spPr>
      </p:pic>
      <p:pic>
        <p:nvPicPr>
          <p:cNvPr id="53" name="圖形 52">
            <a:extLst>
              <a:ext uri="{FF2B5EF4-FFF2-40B4-BE49-F238E27FC236}">
                <a16:creationId xmlns:a16="http://schemas.microsoft.com/office/drawing/2014/main" id="{6BB4F2C5-C551-4095-9947-77743F521F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904295" y="3404819"/>
            <a:ext cx="693514" cy="529242"/>
          </a:xfrm>
          <a:prstGeom prst="rect">
            <a:avLst/>
          </a:prstGeom>
        </p:spPr>
      </p:pic>
      <p:pic>
        <p:nvPicPr>
          <p:cNvPr id="54" name="圖形 53">
            <a:extLst>
              <a:ext uri="{FF2B5EF4-FFF2-40B4-BE49-F238E27FC236}">
                <a16:creationId xmlns:a16="http://schemas.microsoft.com/office/drawing/2014/main" id="{934BC5F1-1DBC-4BC4-8A0F-D412763A2D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927007" y="3404819"/>
            <a:ext cx="693514" cy="52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462056"/>
      </p:ext>
    </p:extLst>
  </p:cSld>
  <p:clrMapOvr>
    <a:masterClrMapping/>
  </p:clrMapOvr>
  <p:transition spd="slow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77FA7087-B4DB-4B91-9B73-B7802D93427D}"/>
              </a:ext>
            </a:extLst>
          </p:cNvPr>
          <p:cNvSpPr/>
          <p:nvPr/>
        </p:nvSpPr>
        <p:spPr>
          <a:xfrm>
            <a:off x="2514014" y="1179707"/>
            <a:ext cx="2529508" cy="2485999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4" name="圖片 4" descr="一張含有 桌 的圖片&#10;&#10;自動產生的描述">
            <a:extLst>
              <a:ext uri="{FF2B5EF4-FFF2-40B4-BE49-F238E27FC236}">
                <a16:creationId xmlns:a16="http://schemas.microsoft.com/office/drawing/2014/main" id="{03E6345F-A120-4484-8DBB-270F2666C3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9012" y="2367475"/>
            <a:ext cx="6267910" cy="3026917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254000" dist="190500" dir="8100000" algn="tr" rotWithShape="0">
              <a:srgbClr val="09000C">
                <a:alpha val="7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6" name="標題 5">
            <a:extLst>
              <a:ext uri="{FF2B5EF4-FFF2-40B4-BE49-F238E27FC236}">
                <a16:creationId xmlns:a16="http://schemas.microsoft.com/office/drawing/2014/main" id="{56E69DC5-6A3C-43CA-B121-C221B459A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DA Drive Analyzer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磁碟故障預測</a:t>
            </a:r>
            <a:endParaRPr lang="zh-TW" dirty="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3AC6952-8038-4E90-94C9-494E29A4995E}"/>
              </a:ext>
            </a:extLst>
          </p:cNvPr>
          <p:cNvSpPr txBox="1"/>
          <p:nvPr/>
        </p:nvSpPr>
        <p:spPr>
          <a:xfrm>
            <a:off x="713225" y="1649390"/>
            <a:ext cx="2453666" cy="25410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磁碟的建康分析與故障預測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DA Drive Analyzer 整合 ULINK 雲端人工智慧學習推論技術，可在磁碟故障前通知您，協助您預防因無預警的磁碟損壞所造成的資料遺失或停機損失。</a:t>
            </a:r>
            <a:endParaRPr lang="zh-TW" sz="1050" dirty="0">
              <a:solidFill>
                <a:schemeClr val="accent6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A198C01E-8A6D-4BEC-8DD3-5936934709A3}"/>
              </a:ext>
            </a:extLst>
          </p:cNvPr>
          <p:cNvGrpSpPr/>
          <p:nvPr/>
        </p:nvGrpSpPr>
        <p:grpSpPr>
          <a:xfrm>
            <a:off x="3247412" y="1630711"/>
            <a:ext cx="1062712" cy="1062712"/>
            <a:chOff x="3810000" y="1138767"/>
            <a:chExt cx="1138767" cy="1138767"/>
          </a:xfrm>
        </p:grpSpPr>
        <p:sp>
          <p:nvSpPr>
            <p:cNvPr id="2" name="矩形: 圓角 1">
              <a:extLst>
                <a:ext uri="{FF2B5EF4-FFF2-40B4-BE49-F238E27FC236}">
                  <a16:creationId xmlns:a16="http://schemas.microsoft.com/office/drawing/2014/main" id="{05360AB9-F762-4949-A578-F4797DEA8551}"/>
                </a:ext>
              </a:extLst>
            </p:cNvPr>
            <p:cNvSpPr/>
            <p:nvPr/>
          </p:nvSpPr>
          <p:spPr>
            <a:xfrm>
              <a:off x="3810000" y="1138767"/>
              <a:ext cx="1138767" cy="1138767"/>
            </a:xfrm>
            <a:prstGeom prst="roundRect">
              <a:avLst/>
            </a:prstGeom>
            <a:ln>
              <a:noFill/>
            </a:ln>
            <a:effectLst>
              <a:outerShdw blurRad="254000" dist="190500" dir="8100000" algn="tr" rotWithShape="0">
                <a:srgbClr val="09000C">
                  <a:alpha val="75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9" name="圖片 9">
              <a:extLst>
                <a:ext uri="{FF2B5EF4-FFF2-40B4-BE49-F238E27FC236}">
                  <a16:creationId xmlns:a16="http://schemas.microsoft.com/office/drawing/2014/main" id="{13F43B4D-3762-4CFB-85F3-D1856AD7B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26946" y="1293813"/>
              <a:ext cx="904875" cy="828675"/>
            </a:xfrm>
            <a:prstGeom prst="rect">
              <a:avLst/>
            </a:prstGeom>
          </p:spPr>
        </p:pic>
      </p:grp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C1107C3-5781-4BD8-B2CE-CB8DFD32831D}"/>
              </a:ext>
            </a:extLst>
          </p:cNvPr>
          <p:cNvSpPr txBox="1"/>
          <p:nvPr/>
        </p:nvSpPr>
        <p:spPr>
          <a:xfrm>
            <a:off x="4390644" y="1649390"/>
            <a:ext cx="3675327" cy="6617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</a:pPr>
            <a:r>
              <a:rPr lang="zh-TW" sz="16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每台N</a:t>
            </a:r>
            <a:r>
              <a:rPr lang="en-US" altLang="zh-TW" sz="16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AS</a:t>
            </a:r>
            <a:r>
              <a:rPr lang="zh-TW" sz="16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可免費進行</a:t>
            </a:r>
            <a:r>
              <a:rPr lang="en-US" altLang="zh-TW" sz="16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</a:t>
            </a:r>
            <a:r>
              <a:rPr lang="zh-TW" sz="16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個磁碟預測</a:t>
            </a:r>
          </a:p>
          <a:p>
            <a:pPr>
              <a:spcBef>
                <a:spcPts val="600"/>
              </a:spcBef>
            </a:pPr>
            <a:r>
              <a:rPr lang="zh-TW" altLang="en-US" sz="16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可付費訂閱額外的磁碟加強防護力</a:t>
            </a:r>
            <a:endParaRPr lang="zh-TW" sz="1600" b="1" dirty="0">
              <a:solidFill>
                <a:srgbClr val="00FFC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818677"/>
      </p:ext>
    </p:extLst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橢圓 70">
            <a:extLst>
              <a:ext uri="{FF2B5EF4-FFF2-40B4-BE49-F238E27FC236}">
                <a16:creationId xmlns:a16="http://schemas.microsoft.com/office/drawing/2014/main" id="{4EF622A2-4DEB-4D4D-BE73-1B3C7D11D704}"/>
              </a:ext>
            </a:extLst>
          </p:cNvPr>
          <p:cNvSpPr/>
          <p:nvPr/>
        </p:nvSpPr>
        <p:spPr>
          <a:xfrm>
            <a:off x="4163296" y="3079208"/>
            <a:ext cx="2889011" cy="2934766"/>
          </a:xfrm>
          <a:prstGeom prst="ellipse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4" name="圖片 3" descr="一張含有 草, 天空, 室外, 運輸 的圖片&#10;&#10;自動產生的描述">
            <a:extLst>
              <a:ext uri="{FF2B5EF4-FFF2-40B4-BE49-F238E27FC236}">
                <a16:creationId xmlns:a16="http://schemas.microsoft.com/office/drawing/2014/main" id="{372AEEE8-29CD-467A-A72C-532C25FAB1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56331"/>
            <a:ext cx="6177778" cy="335729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圖片 6" descr="一張含有 個人, 木屋, 人, 團體 的圖片&#10;&#10;自動產生的描述" hidden="1">
            <a:extLst>
              <a:ext uri="{FF2B5EF4-FFF2-40B4-BE49-F238E27FC236}">
                <a16:creationId xmlns:a16="http://schemas.microsoft.com/office/drawing/2014/main" id="{36840E14-ECB7-41DF-BF66-3C072DC538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ghtScreen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9120" y="2571648"/>
            <a:ext cx="4918509" cy="284737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5A3BE93-EE0E-92C6-2914-428AB2AA4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9" y="359494"/>
            <a:ext cx="8565501" cy="769510"/>
          </a:xfrm>
        </p:spPr>
        <p:txBody>
          <a:bodyPr/>
          <a:lstStyle/>
          <a:p>
            <a:r>
              <a:rPr lang="en-US" altLang="zh-TW" dirty="0"/>
              <a:t>TS-i410X</a:t>
            </a:r>
            <a:r>
              <a:rPr lang="zh-TW" altLang="en-US" dirty="0"/>
              <a:t> 可用於車外行車紀錄與車內視訊監控</a:t>
            </a:r>
          </a:p>
        </p:txBody>
      </p:sp>
      <p:sp>
        <p:nvSpPr>
          <p:cNvPr id="12" name="Google Shape;298;p34">
            <a:extLst>
              <a:ext uri="{FF2B5EF4-FFF2-40B4-BE49-F238E27FC236}">
                <a16:creationId xmlns:a16="http://schemas.microsoft.com/office/drawing/2014/main" id="{CD1ECA2B-4285-C428-DD2D-B745409EBBBD}"/>
              </a:ext>
            </a:extLst>
          </p:cNvPr>
          <p:cNvSpPr txBox="1">
            <a:spLocks/>
          </p:cNvSpPr>
          <p:nvPr/>
        </p:nvSpPr>
        <p:spPr>
          <a:xfrm>
            <a:off x="513184" y="1598188"/>
            <a:ext cx="4030824" cy="353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SzPts val="935"/>
              <a:buNone/>
            </a:pPr>
            <a:r>
              <a:rPr lang="zh-TW" altLang="en-US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車輛影像儲存空間擴充的重要性</a:t>
            </a:r>
            <a:endParaRPr lang="en-US" altLang="zh-TW" sz="1800" b="1" dirty="0">
              <a:solidFill>
                <a:srgbClr val="00FFC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Google Shape;298;p34">
            <a:extLst>
              <a:ext uri="{FF2B5EF4-FFF2-40B4-BE49-F238E27FC236}">
                <a16:creationId xmlns:a16="http://schemas.microsoft.com/office/drawing/2014/main" id="{11CCB309-7645-8928-4C26-072B888EB3C7}"/>
              </a:ext>
            </a:extLst>
          </p:cNvPr>
          <p:cNvSpPr txBox="1">
            <a:spLocks/>
          </p:cNvSpPr>
          <p:nvPr/>
        </p:nvSpPr>
        <p:spPr>
          <a:xfrm>
            <a:off x="513184" y="1840626"/>
            <a:ext cx="8154955" cy="1462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600"/>
              </a:spcBef>
              <a:buClr>
                <a:srgbClr val="F4D088"/>
              </a:buClr>
              <a:buSzPct val="100000"/>
              <a:buNone/>
            </a:pPr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根據世界衛生組織</a:t>
            </a:r>
            <a:r>
              <a:rPr lang="en-US" altLang="zh-TW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2021/6/21</a:t>
            </a:r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公布的數據，道路交通事故使得大多數國家損失了國內生產總值的</a:t>
            </a:r>
            <a:r>
              <a:rPr lang="en-US" altLang="zh-TW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3%</a:t>
            </a:r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，每年約有</a:t>
            </a:r>
            <a:r>
              <a:rPr lang="en-US" altLang="zh-TW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130</a:t>
            </a:r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萬人因交通事故喪生，並有</a:t>
            </a:r>
            <a:r>
              <a:rPr lang="en-US" altLang="zh-TW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20~5000</a:t>
            </a:r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萬人</a:t>
            </a:r>
            <a:r>
              <a:rPr lang="zh-TW" altLang="en-US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遭</a:t>
            </a:r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致傷殘。由此可見行車紀錄器與車內監控系統是極為重要的裝置。例如存放交通或旅遊巴士上多支車用網路鏡頭的影像資料，</a:t>
            </a:r>
            <a:r>
              <a:rPr lang="zh-TW" altLang="en-US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一般的車載</a:t>
            </a:r>
            <a:r>
              <a:rPr lang="en-US" altLang="zh-TW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VNVR</a:t>
            </a:r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系統儲存空間是不足的。</a:t>
            </a:r>
            <a:r>
              <a:rPr lang="en-US" altLang="zh-TW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TS-i410X</a:t>
            </a:r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</a:t>
            </a:r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可架設於移動環境，內建</a:t>
            </a:r>
            <a:r>
              <a:rPr lang="en-US" altLang="zh-TW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4</a:t>
            </a:r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個</a:t>
            </a:r>
            <a:r>
              <a:rPr lang="en-US" altLang="zh-TW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2.5</a:t>
            </a:r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吋</a:t>
            </a:r>
            <a:r>
              <a:rPr lang="en-US" altLang="zh-TW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SATA</a:t>
            </a:r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插槽可安裝高容量</a:t>
            </a:r>
            <a:r>
              <a:rPr lang="en-US" altLang="zh-TW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SSD</a:t>
            </a:r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，有效延長監控影像儲存的時數。</a:t>
            </a:r>
            <a:endParaRPr lang="en-US" altLang="zh-TW" dirty="0">
              <a:solidFill>
                <a:schemeClr val="accent6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Clr>
                <a:srgbClr val="F4D088"/>
              </a:buClr>
              <a:buSzPct val="100000"/>
              <a:buNone/>
            </a:pPr>
            <a:r>
              <a:rPr lang="en-US" sz="10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Link: https://www.who.int/news-room/fact-sheets/detail/road-traffic-injuries</a:t>
            </a:r>
          </a:p>
        </p:txBody>
      </p:sp>
      <p:pic>
        <p:nvPicPr>
          <p:cNvPr id="64" name="圖片 63" descr="一張含有 文字, 電子用品, 顯示, 室內 的圖片&#10;&#10;自動產生的描述">
            <a:extLst>
              <a:ext uri="{FF2B5EF4-FFF2-40B4-BE49-F238E27FC236}">
                <a16:creationId xmlns:a16="http://schemas.microsoft.com/office/drawing/2014/main" id="{A6C10396-13D4-4FE4-9ACA-44A753D25E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9224" y="3427378"/>
            <a:ext cx="2146268" cy="2146268"/>
          </a:xfrm>
          <a:prstGeom prst="rect">
            <a:avLst/>
          </a:prstGeom>
        </p:spPr>
      </p:pic>
      <p:grpSp>
        <p:nvGrpSpPr>
          <p:cNvPr id="74" name="群組 73">
            <a:extLst>
              <a:ext uri="{FF2B5EF4-FFF2-40B4-BE49-F238E27FC236}">
                <a16:creationId xmlns:a16="http://schemas.microsoft.com/office/drawing/2014/main" id="{583C3FCC-05E0-404C-94A0-53B389E9A759}"/>
              </a:ext>
            </a:extLst>
          </p:cNvPr>
          <p:cNvGrpSpPr/>
          <p:nvPr/>
        </p:nvGrpSpPr>
        <p:grpSpPr>
          <a:xfrm>
            <a:off x="5376698" y="2055981"/>
            <a:ext cx="2395793" cy="2433737"/>
            <a:chOff x="5845813" y="2137725"/>
            <a:chExt cx="2172682" cy="2207092"/>
          </a:xfrm>
        </p:grpSpPr>
        <p:sp>
          <p:nvSpPr>
            <p:cNvPr id="69" name="橢圓 68">
              <a:extLst>
                <a:ext uri="{FF2B5EF4-FFF2-40B4-BE49-F238E27FC236}">
                  <a16:creationId xmlns:a16="http://schemas.microsoft.com/office/drawing/2014/main" id="{D37DC83F-CA69-4DC5-A37E-39AADFA84982}"/>
                </a:ext>
              </a:extLst>
            </p:cNvPr>
            <p:cNvSpPr/>
            <p:nvPr/>
          </p:nvSpPr>
          <p:spPr>
            <a:xfrm>
              <a:off x="5845813" y="2137725"/>
              <a:ext cx="2172682" cy="2207092"/>
            </a:xfrm>
            <a:prstGeom prst="ellipse">
              <a:avLst/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68" name="圖片 67">
              <a:extLst>
                <a:ext uri="{FF2B5EF4-FFF2-40B4-BE49-F238E27FC236}">
                  <a16:creationId xmlns:a16="http://schemas.microsoft.com/office/drawing/2014/main" id="{1B9779E4-04AE-4522-9472-679BEE71F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6368730" y="2803335"/>
              <a:ext cx="1247250" cy="1247250"/>
            </a:xfrm>
            <a:prstGeom prst="rect">
              <a:avLst/>
            </a:prstGeom>
          </p:spPr>
        </p:pic>
      </p:grpSp>
      <p:grpSp>
        <p:nvGrpSpPr>
          <p:cNvPr id="75" name="群組 74">
            <a:extLst>
              <a:ext uri="{FF2B5EF4-FFF2-40B4-BE49-F238E27FC236}">
                <a16:creationId xmlns:a16="http://schemas.microsoft.com/office/drawing/2014/main" id="{927442C0-CC2E-4FD8-8891-79A4A0845761}"/>
              </a:ext>
            </a:extLst>
          </p:cNvPr>
          <p:cNvGrpSpPr/>
          <p:nvPr/>
        </p:nvGrpSpPr>
        <p:grpSpPr>
          <a:xfrm>
            <a:off x="7106770" y="2737088"/>
            <a:ext cx="2331008" cy="2212256"/>
            <a:chOff x="7377199" y="2648972"/>
            <a:chExt cx="2018259" cy="1915440"/>
          </a:xfrm>
        </p:grpSpPr>
        <p:sp>
          <p:nvSpPr>
            <p:cNvPr id="70" name="橢圓 69">
              <a:extLst>
                <a:ext uri="{FF2B5EF4-FFF2-40B4-BE49-F238E27FC236}">
                  <a16:creationId xmlns:a16="http://schemas.microsoft.com/office/drawing/2014/main" id="{A5EF1944-854B-40FD-BBBB-E99D4D71D33A}"/>
                </a:ext>
              </a:extLst>
            </p:cNvPr>
            <p:cNvSpPr/>
            <p:nvPr/>
          </p:nvSpPr>
          <p:spPr>
            <a:xfrm>
              <a:off x="7377199" y="2648972"/>
              <a:ext cx="2018259" cy="1915440"/>
            </a:xfrm>
            <a:prstGeom prst="ellipse">
              <a:avLst/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66" name="圖片 65" descr="一張含有 相機 的圖片&#10;&#10;自動產生的描述">
              <a:extLst>
                <a:ext uri="{FF2B5EF4-FFF2-40B4-BE49-F238E27FC236}">
                  <a16:creationId xmlns:a16="http://schemas.microsoft.com/office/drawing/2014/main" id="{5E7CDB62-3963-474C-A614-19062ACBF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7407629" y="3079208"/>
              <a:ext cx="1306293" cy="1199802"/>
            </a:xfrm>
            <a:prstGeom prst="rect">
              <a:avLst/>
            </a:prstGeom>
          </p:spPr>
        </p:pic>
      </p:grpSp>
      <p:pic>
        <p:nvPicPr>
          <p:cNvPr id="73" name="圖片 72">
            <a:extLst>
              <a:ext uri="{FF2B5EF4-FFF2-40B4-BE49-F238E27FC236}">
                <a16:creationId xmlns:a16="http://schemas.microsoft.com/office/drawing/2014/main" id="{68E74F01-8E4D-4043-8430-8CA66D2C259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3937" y="3598883"/>
            <a:ext cx="3716135" cy="232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80703"/>
      </p:ext>
    </p:extLst>
  </p:cSld>
  <p:clrMapOvr>
    <a:masterClrMapping/>
  </p:clrMapOvr>
  <p:transition spd="slow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圓角 7">
            <a:extLst>
              <a:ext uri="{FF2B5EF4-FFF2-40B4-BE49-F238E27FC236}">
                <a16:creationId xmlns:a16="http://schemas.microsoft.com/office/drawing/2014/main" id="{F332EABE-B88B-43DB-80F7-B06D9919D8E9}"/>
              </a:ext>
            </a:extLst>
          </p:cNvPr>
          <p:cNvSpPr/>
          <p:nvPr/>
        </p:nvSpPr>
        <p:spPr>
          <a:xfrm>
            <a:off x="-416277" y="1359037"/>
            <a:ext cx="2272554" cy="2233465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6C2DEFE0-B144-47D8-8DE4-E4D4B3B2F550}"/>
              </a:ext>
            </a:extLst>
          </p:cNvPr>
          <p:cNvSpPr/>
          <p:nvPr/>
        </p:nvSpPr>
        <p:spPr>
          <a:xfrm>
            <a:off x="3712147" y="1359037"/>
            <a:ext cx="2272554" cy="2233465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標題 5">
            <a:extLst>
              <a:ext uri="{FF2B5EF4-FFF2-40B4-BE49-F238E27FC236}">
                <a16:creationId xmlns:a16="http://schemas.microsoft.com/office/drawing/2014/main" id="{96675DB7-0622-4016-8854-97EBDAC9D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全方位</a:t>
            </a:r>
            <a:r>
              <a:rPr lang="en-US" altLang="zh-TW" sz="4000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NAS </a:t>
            </a:r>
            <a:r>
              <a:rPr lang="zh-TW" altLang="en-US" sz="4000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資安防護</a:t>
            </a:r>
            <a:endParaRPr lang="en-US" altLang="zh-TW" sz="4000" dirty="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8A5D3CA-2035-43EC-9FE7-D001F2172D24}"/>
              </a:ext>
            </a:extLst>
          </p:cNvPr>
          <p:cNvSpPr txBox="1"/>
          <p:nvPr/>
        </p:nvSpPr>
        <p:spPr>
          <a:xfrm>
            <a:off x="5894641" y="1634672"/>
            <a:ext cx="2529359" cy="14125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000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Malware Remover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定時掃描您的 </a:t>
            </a:r>
            <a:r>
              <a:rPr lang="en-US" altLang="zh-TW" sz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  <a:r>
              <a:rPr lang="zh-TW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、檢查並下載最新惡意軟體定義檔。當受到攻擊時，可即時排除受感染的檔案，協助提升 </a:t>
            </a:r>
            <a:r>
              <a:rPr lang="en-US" altLang="zh-TW" sz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</a:t>
            </a:r>
            <a:r>
              <a:rPr lang="zh-TW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資安防護層級。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210DB9C-9845-44D8-96B6-8CD4E4A3F60B}"/>
              </a:ext>
            </a:extLst>
          </p:cNvPr>
          <p:cNvSpPr txBox="1"/>
          <p:nvPr/>
        </p:nvSpPr>
        <p:spPr>
          <a:xfrm>
            <a:off x="1716603" y="1609441"/>
            <a:ext cx="2529359" cy="14125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000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QuFirewall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sz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保護你的NAS免於外部攻擊。你可以自行設定規則，包括指定來源地區，指定服務連接阜, 來源IP位置等，允許或拒絕透過網路存取NAS。</a:t>
            </a:r>
            <a:endParaRPr lang="zh-TW" sz="9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5" name="圖片 2">
            <a:extLst>
              <a:ext uri="{FF2B5EF4-FFF2-40B4-BE49-F238E27FC236}">
                <a16:creationId xmlns:a16="http://schemas.microsoft.com/office/drawing/2014/main" id="{BC810B7C-A31B-44E2-AE2C-0A7D5754C3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6528" y="2993547"/>
            <a:ext cx="3689548" cy="2332894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254000" dist="190500" dir="8100000" algn="tr" rotWithShape="0">
              <a:srgbClr val="09000C">
                <a:alpha val="7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6" name="圖片 3">
            <a:extLst>
              <a:ext uri="{FF2B5EF4-FFF2-40B4-BE49-F238E27FC236}">
                <a16:creationId xmlns:a16="http://schemas.microsoft.com/office/drawing/2014/main" id="{D17B1591-90C4-41C0-86CF-423166ED4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38" y="3222147"/>
            <a:ext cx="3689548" cy="3293768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254000" dist="190500" dir="8100000" algn="tr" rotWithShape="0">
              <a:srgbClr val="09000C">
                <a:alpha val="7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098C0362-8312-4082-A2DE-5BA5AB8A13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8378" y="1576027"/>
            <a:ext cx="1149519" cy="1149519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254000" dist="190500" dir="8100000" algn="tr" rotWithShape="0">
              <a:srgbClr val="09000C">
                <a:alpha val="7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E13E6C3C-5095-4BE0-9B17-B7A42636BD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238" y="1576027"/>
            <a:ext cx="1126621" cy="1125870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254000" dist="190500" dir="8100000" algn="tr" rotWithShape="0">
              <a:srgbClr val="09000C">
                <a:alpha val="7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52AF5C30-7F89-4CE2-BAF9-7F15C2A86FE0}"/>
              </a:ext>
            </a:extLst>
          </p:cNvPr>
          <p:cNvSpPr/>
          <p:nvPr/>
        </p:nvSpPr>
        <p:spPr>
          <a:xfrm>
            <a:off x="-152400" y="4020974"/>
            <a:ext cx="9364133" cy="4052983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7000">
                <a:schemeClr val="bg1"/>
              </a:gs>
            </a:gsLst>
            <a:lin ang="54007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136286"/>
      </p:ext>
    </p:extLst>
  </p:cSld>
  <p:clrMapOvr>
    <a:masterClrMapping/>
  </p:clrMapOvr>
  <p:transition spd="slow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D28C3926-BE29-4682-86DB-027B3AD4C553}"/>
              </a:ext>
            </a:extLst>
          </p:cNvPr>
          <p:cNvSpPr/>
          <p:nvPr/>
        </p:nvSpPr>
        <p:spPr>
          <a:xfrm>
            <a:off x="958375" y="941388"/>
            <a:ext cx="2529508" cy="2485999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4" name="圖片 4" descr="一張含有 文字, 室內, 螢幕擷取畫面, 差異 的圖片&#10;&#10;自動產生的描述">
            <a:extLst>
              <a:ext uri="{FF2B5EF4-FFF2-40B4-BE49-F238E27FC236}">
                <a16:creationId xmlns:a16="http://schemas.microsoft.com/office/drawing/2014/main" id="{9C6EED37-ABC5-4167-B6EF-EF94F1CE2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424" y="1607913"/>
            <a:ext cx="5099755" cy="2856666"/>
          </a:xfrm>
          <a:prstGeom prst="rect">
            <a:avLst/>
          </a:prstGeom>
        </p:spPr>
      </p:pic>
      <p:sp>
        <p:nvSpPr>
          <p:cNvPr id="6" name="標題 5">
            <a:extLst>
              <a:ext uri="{FF2B5EF4-FFF2-40B4-BE49-F238E27FC236}">
                <a16:creationId xmlns:a16="http://schemas.microsoft.com/office/drawing/2014/main" id="{96675DB7-0622-4016-8854-97EBDAC9D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QVR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 </a:t>
            </a:r>
            <a:r>
              <a:rPr lang="en-US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Elite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智慧安全監控方案</a:t>
            </a:r>
            <a:endParaRPr lang="en-US" dirty="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283DDE9-3DE5-49B2-993D-46F07BA33E0B}"/>
              </a:ext>
            </a:extLst>
          </p:cNvPr>
          <p:cNvSpPr txBox="1"/>
          <p:nvPr/>
        </p:nvSpPr>
        <p:spPr>
          <a:xfrm>
            <a:off x="342075" y="4647498"/>
            <a:ext cx="292087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標準 </a:t>
            </a:r>
            <a:r>
              <a:rPr lang="en-US" altLang="zh-TW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MP4</a:t>
            </a:r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媒體格式</a:t>
            </a:r>
            <a:endParaRPr lang="zh-TW" sz="1000" dirty="0">
              <a:solidFill>
                <a:schemeClr val="accent6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8" name="圖片 3">
            <a:extLst>
              <a:ext uri="{FF2B5EF4-FFF2-40B4-BE49-F238E27FC236}">
                <a16:creationId xmlns:a16="http://schemas.microsoft.com/office/drawing/2014/main" id="{FCC1264A-E246-4A6F-969F-7047ACAF57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1819" y="3563891"/>
            <a:ext cx="1461314" cy="1019730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rgbClr val="00FFCC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9" name="圖片 3">
            <a:extLst>
              <a:ext uri="{FF2B5EF4-FFF2-40B4-BE49-F238E27FC236}">
                <a16:creationId xmlns:a16="http://schemas.microsoft.com/office/drawing/2014/main" id="{64DD70AA-8069-43A1-A307-D5E5320102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6160" y="3561329"/>
            <a:ext cx="1461314" cy="1024855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rgbClr val="00FFCC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1" name="圖片 3" descr="一張含有 杯子, 玻璃, 餐具 的圖片&#10;&#10;自動產生的描述">
            <a:extLst>
              <a:ext uri="{FF2B5EF4-FFF2-40B4-BE49-F238E27FC236}">
                <a16:creationId xmlns:a16="http://schemas.microsoft.com/office/drawing/2014/main" id="{8B7CE37D-5B6D-42A4-98BD-B563A7DB20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9860" y="3612328"/>
            <a:ext cx="1405303" cy="922856"/>
          </a:xfrm>
          <a:prstGeom prst="rect">
            <a:avLst/>
          </a:prstGeom>
          <a:solidFill>
            <a:srgbClr val="000000">
              <a:shade val="95000"/>
            </a:srgbClr>
          </a:solidFill>
          <a:ln w="28575" cap="sq">
            <a:solidFill>
              <a:srgbClr val="00FFCC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EEFE514E-CF30-4243-8D86-DDCDD4158EE4}"/>
              </a:ext>
            </a:extLst>
          </p:cNvPr>
          <p:cNvSpPr txBox="1"/>
          <p:nvPr/>
        </p:nvSpPr>
        <p:spPr>
          <a:xfrm>
            <a:off x="2165577" y="4647472"/>
            <a:ext cx="352984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彈性訂閱錄影頻道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3395406B-24A5-4514-BE89-7EB7270349B6}"/>
              </a:ext>
            </a:extLst>
          </p:cNvPr>
          <p:cNvSpPr txBox="1"/>
          <p:nvPr/>
        </p:nvSpPr>
        <p:spPr>
          <a:xfrm>
            <a:off x="4524663" y="4646994"/>
            <a:ext cx="292087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儲存容量擴充簡便</a:t>
            </a:r>
          </a:p>
        </p:txBody>
      </p:sp>
      <p:pic>
        <p:nvPicPr>
          <p:cNvPr id="2" name="圖片 2">
            <a:extLst>
              <a:ext uri="{FF2B5EF4-FFF2-40B4-BE49-F238E27FC236}">
                <a16:creationId xmlns:a16="http://schemas.microsoft.com/office/drawing/2014/main" id="{4B45D057-01FC-4AB8-BE50-3284CCE613E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527" y="1382622"/>
            <a:ext cx="936631" cy="922856"/>
          </a:xfrm>
          <a:prstGeom prst="roundRect">
            <a:avLst>
              <a:gd name="adj" fmla="val 20398"/>
            </a:avLst>
          </a:prstGeom>
          <a:solidFill>
            <a:srgbClr val="F7F8FB"/>
          </a:solidFill>
          <a:ln>
            <a:noFill/>
          </a:ln>
          <a:effectLst>
            <a:outerShdw blurRad="76200" dist="50800" dir="8100000" algn="tr" rotWithShape="0">
              <a:srgbClr val="09000C">
                <a:alpha val="53000"/>
              </a:srgbClr>
            </a:outerShdw>
          </a:effectLst>
        </p:spPr>
      </p:pic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27132A60-D68E-42EB-A579-ADDA73918881}"/>
              </a:ext>
            </a:extLst>
          </p:cNvPr>
          <p:cNvSpPr/>
          <p:nvPr/>
        </p:nvSpPr>
        <p:spPr>
          <a:xfrm>
            <a:off x="6690723" y="1584726"/>
            <a:ext cx="892480" cy="903250"/>
          </a:xfrm>
          <a:prstGeom prst="roundRect">
            <a:avLst/>
          </a:prstGeom>
          <a:solidFill>
            <a:schemeClr val="tx1"/>
          </a:solidFill>
          <a:ln>
            <a:solidFill>
              <a:srgbClr val="00FFCC"/>
            </a:solidFill>
          </a:ln>
          <a:effectLst>
            <a:outerShdw blurRad="254000" dist="190500" dir="8100000" algn="tr" rotWithShape="0">
              <a:srgbClr val="09000C">
                <a:alpha val="7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6" name="圖形 15">
            <a:extLst>
              <a:ext uri="{FF2B5EF4-FFF2-40B4-BE49-F238E27FC236}">
                <a16:creationId xmlns:a16="http://schemas.microsoft.com/office/drawing/2014/main" id="{A53F6835-F79A-4F4A-9AB4-E101FDB9A8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65726" y="1750136"/>
            <a:ext cx="817477" cy="537620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E30B708B-7C59-467F-BF45-1BA5BC5E7F8C}"/>
              </a:ext>
            </a:extLst>
          </p:cNvPr>
          <p:cNvSpPr txBox="1"/>
          <p:nvPr/>
        </p:nvSpPr>
        <p:spPr>
          <a:xfrm>
            <a:off x="6440956" y="2577805"/>
            <a:ext cx="1345620" cy="7923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  <a:spcBef>
                <a:spcPts val="300"/>
              </a:spcBef>
            </a:pPr>
            <a:r>
              <a:rPr lang="zh-TW" altLang="en-US" sz="16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免費支援2個</a:t>
            </a:r>
            <a:r>
              <a:rPr lang="zh-TW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攝影機頻道</a:t>
            </a:r>
          </a:p>
          <a:p>
            <a:pPr algn="ctr">
              <a:lnSpc>
                <a:spcPct val="110000"/>
              </a:lnSpc>
              <a:spcBef>
                <a:spcPts val="300"/>
              </a:spcBef>
            </a:pPr>
            <a:r>
              <a:rPr lang="zh-TW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(可彈性擴充)</a:t>
            </a:r>
          </a:p>
        </p:txBody>
      </p:sp>
    </p:spTree>
    <p:extLst>
      <p:ext uri="{BB962C8B-B14F-4D97-AF65-F5344CB8AC3E}">
        <p14:creationId xmlns:p14="http://schemas.microsoft.com/office/powerpoint/2010/main" val="1431202299"/>
      </p:ext>
    </p:extLst>
  </p:cSld>
  <p:clrMapOvr>
    <a:masterClrMapping/>
  </p:clrMapOvr>
  <p:transition spd="slow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BD361D-2A5B-4C83-9A84-9A3820B86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相容於為數龐大的攝影機型號</a:t>
            </a:r>
          </a:p>
        </p:txBody>
      </p:sp>
      <p:sp>
        <p:nvSpPr>
          <p:cNvPr id="3" name="Google Shape;253;p31">
            <a:extLst>
              <a:ext uri="{FF2B5EF4-FFF2-40B4-BE49-F238E27FC236}">
                <a16:creationId xmlns:a16="http://schemas.microsoft.com/office/drawing/2014/main" id="{0907B73D-1BF4-4485-9BC2-80A66557BE43}"/>
              </a:ext>
            </a:extLst>
          </p:cNvPr>
          <p:cNvSpPr/>
          <p:nvPr/>
        </p:nvSpPr>
        <p:spPr>
          <a:xfrm>
            <a:off x="3184129" y="1799047"/>
            <a:ext cx="2700600" cy="28056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 cap="flat" cmpd="sng">
            <a:solidFill>
              <a:srgbClr val="00FF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5" name="Google Shape;256;p31" descr="PLC Based Industrial Automation in Bangladesh - PLC Bangladesh">
            <a:extLst>
              <a:ext uri="{FF2B5EF4-FFF2-40B4-BE49-F238E27FC236}">
                <a16:creationId xmlns:a16="http://schemas.microsoft.com/office/drawing/2014/main" id="{EF4A1EAB-F8D9-4CEE-9312-E0CD052D5006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3447" y="2751608"/>
            <a:ext cx="2582006" cy="18114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57;p31">
            <a:extLst>
              <a:ext uri="{FF2B5EF4-FFF2-40B4-BE49-F238E27FC236}">
                <a16:creationId xmlns:a16="http://schemas.microsoft.com/office/drawing/2014/main" id="{1CDF72E1-9C9B-4B1B-87E6-0ACC36B01084}"/>
              </a:ext>
            </a:extLst>
          </p:cNvPr>
          <p:cNvSpPr/>
          <p:nvPr/>
        </p:nvSpPr>
        <p:spPr>
          <a:xfrm>
            <a:off x="210898" y="1799047"/>
            <a:ext cx="2766000" cy="28056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 cap="flat" cmpd="sng">
            <a:solidFill>
              <a:srgbClr val="00FF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" name="Google Shape;258;p31">
            <a:extLst>
              <a:ext uri="{FF2B5EF4-FFF2-40B4-BE49-F238E27FC236}">
                <a16:creationId xmlns:a16="http://schemas.microsoft.com/office/drawing/2014/main" id="{C9CF1994-9D49-4DC5-8EF7-DE9E21C129CC}"/>
              </a:ext>
            </a:extLst>
          </p:cNvPr>
          <p:cNvSpPr/>
          <p:nvPr/>
        </p:nvSpPr>
        <p:spPr>
          <a:xfrm>
            <a:off x="210874" y="1411873"/>
            <a:ext cx="2766000" cy="399300"/>
          </a:xfrm>
          <a:prstGeom prst="rect">
            <a:avLst/>
          </a:prstGeom>
          <a:solidFill>
            <a:srgbClr val="00FFCC"/>
          </a:solidFill>
          <a:ln w="38100" cap="flat" cmpd="sng">
            <a:solidFill>
              <a:srgbClr val="00FF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300"/>
            </a:pPr>
            <a:r>
              <a:rPr lang="zh-TW" altLang="en" sz="13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超過</a:t>
            </a:r>
            <a:r>
              <a:rPr lang="en" sz="24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180 </a:t>
            </a:r>
            <a:r>
              <a:rPr lang="zh-TW" altLang="en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品牌</a:t>
            </a:r>
            <a:endParaRPr lang="en" sz="2000" b="1" i="0" u="none" strike="noStrike" cap="none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pic>
        <p:nvPicPr>
          <p:cNvPr id="8" name="Google Shape;259;p31">
            <a:extLst>
              <a:ext uri="{FF2B5EF4-FFF2-40B4-BE49-F238E27FC236}">
                <a16:creationId xmlns:a16="http://schemas.microsoft.com/office/drawing/2014/main" id="{A29FD50A-0C29-468B-B1EC-DFA93D1FA2C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51350" y="1813784"/>
            <a:ext cx="2189401" cy="83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60;p31">
            <a:extLst>
              <a:ext uri="{FF2B5EF4-FFF2-40B4-BE49-F238E27FC236}">
                <a16:creationId xmlns:a16="http://schemas.microsoft.com/office/drawing/2014/main" id="{FD2780A8-CDCA-4EA5-92EA-2295E98ABCA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36589" y="2530332"/>
            <a:ext cx="744051" cy="303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61;p31">
            <a:extLst>
              <a:ext uri="{FF2B5EF4-FFF2-40B4-BE49-F238E27FC236}">
                <a16:creationId xmlns:a16="http://schemas.microsoft.com/office/drawing/2014/main" id="{32E0194F-AA9B-4080-839D-01B2D5D631FE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446" y="3590717"/>
            <a:ext cx="986550" cy="197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62;p31">
            <a:extLst>
              <a:ext uri="{FF2B5EF4-FFF2-40B4-BE49-F238E27FC236}">
                <a16:creationId xmlns:a16="http://schemas.microsoft.com/office/drawing/2014/main" id="{F53B44B1-EB80-4153-9D38-D3349BEC1D8C}"/>
              </a:ext>
            </a:extLst>
          </p:cNvPr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7869" y="3583295"/>
            <a:ext cx="781493" cy="307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63;p31">
            <a:extLst>
              <a:ext uri="{FF2B5EF4-FFF2-40B4-BE49-F238E27FC236}">
                <a16:creationId xmlns:a16="http://schemas.microsoft.com/office/drawing/2014/main" id="{F398083D-CA9E-442E-8ADD-497C342A1AE7}"/>
              </a:ext>
            </a:extLst>
          </p:cNvPr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7869" y="3096661"/>
            <a:ext cx="781492" cy="22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64;p31">
            <a:extLst>
              <a:ext uri="{FF2B5EF4-FFF2-40B4-BE49-F238E27FC236}">
                <a16:creationId xmlns:a16="http://schemas.microsoft.com/office/drawing/2014/main" id="{94F8B00C-ACEC-47A4-9AB6-8B0CC509F047}"/>
              </a:ext>
            </a:extLst>
          </p:cNvPr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446" y="2548921"/>
            <a:ext cx="1007098" cy="201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65;p31">
            <a:extLst>
              <a:ext uri="{FF2B5EF4-FFF2-40B4-BE49-F238E27FC236}">
                <a16:creationId xmlns:a16="http://schemas.microsoft.com/office/drawing/2014/main" id="{5FE031D7-E5EA-4206-A90D-73B3F0B6CE01}"/>
              </a:ext>
            </a:extLst>
          </p:cNvPr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519" y="1973491"/>
            <a:ext cx="945361" cy="230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66;p31">
            <a:extLst>
              <a:ext uri="{FF2B5EF4-FFF2-40B4-BE49-F238E27FC236}">
                <a16:creationId xmlns:a16="http://schemas.microsoft.com/office/drawing/2014/main" id="{E3DAB21E-2A7D-47C2-B606-5B1045FDD4E2}"/>
              </a:ext>
            </a:extLst>
          </p:cNvPr>
          <p:cNvPicPr preferRelativeResize="0"/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988" y="3095770"/>
            <a:ext cx="990367" cy="149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67;p31">
            <a:extLst>
              <a:ext uri="{FF2B5EF4-FFF2-40B4-BE49-F238E27FC236}">
                <a16:creationId xmlns:a16="http://schemas.microsoft.com/office/drawing/2014/main" id="{F4368FA1-9EB1-4445-98F9-0BCEFF195693}"/>
              </a:ext>
            </a:extLst>
          </p:cNvPr>
          <p:cNvPicPr preferRelativeResize="0"/>
          <p:nvPr/>
        </p:nvPicPr>
        <p:blipFill rotWithShape="1">
          <a:blip r:embed="rId1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660" y="4133394"/>
            <a:ext cx="1384116" cy="276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68;p31">
            <a:extLst>
              <a:ext uri="{FF2B5EF4-FFF2-40B4-BE49-F238E27FC236}">
                <a16:creationId xmlns:a16="http://schemas.microsoft.com/office/drawing/2014/main" id="{25E02ACB-2C5A-42D6-8AE3-B816CF24C244}"/>
              </a:ext>
            </a:extLst>
          </p:cNvPr>
          <p:cNvPicPr preferRelativeResize="0"/>
          <p:nvPr/>
        </p:nvPicPr>
        <p:blipFill rotWithShape="1">
          <a:blip r:embed="rId1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1339" y="1909131"/>
            <a:ext cx="1025092" cy="358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69;p31" descr="Brickcom - deltalink">
            <a:extLst>
              <a:ext uri="{FF2B5EF4-FFF2-40B4-BE49-F238E27FC236}">
                <a16:creationId xmlns:a16="http://schemas.microsoft.com/office/drawing/2014/main" id="{A9D05952-F060-40F3-B38F-E67564E6E457}"/>
              </a:ext>
            </a:extLst>
          </p:cNvPr>
          <p:cNvPicPr preferRelativeResize="0"/>
          <p:nvPr/>
        </p:nvPicPr>
        <p:blipFill rotWithShape="1">
          <a:blip r:embed="rId1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883" b="22653"/>
          <a:stretch/>
        </p:blipFill>
        <p:spPr>
          <a:xfrm>
            <a:off x="1696827" y="4153194"/>
            <a:ext cx="1023574" cy="24335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70;p31">
            <a:extLst>
              <a:ext uri="{FF2B5EF4-FFF2-40B4-BE49-F238E27FC236}">
                <a16:creationId xmlns:a16="http://schemas.microsoft.com/office/drawing/2014/main" id="{D37CD554-33EA-4C12-8358-9DE7FEE7228A}"/>
              </a:ext>
            </a:extLst>
          </p:cNvPr>
          <p:cNvSpPr/>
          <p:nvPr/>
        </p:nvSpPr>
        <p:spPr>
          <a:xfrm>
            <a:off x="3184104" y="1411873"/>
            <a:ext cx="2700600" cy="399300"/>
          </a:xfrm>
          <a:prstGeom prst="rect">
            <a:avLst/>
          </a:prstGeom>
          <a:solidFill>
            <a:srgbClr val="00FFCC"/>
          </a:solidFill>
          <a:ln w="38100" cap="flat" cmpd="sng">
            <a:solidFill>
              <a:srgbClr val="00FF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300"/>
            </a:pPr>
            <a:r>
              <a:rPr lang="zh-CN" altLang="en" sz="13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超過</a:t>
            </a:r>
            <a:r>
              <a:rPr lang="en" sz="13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 </a:t>
            </a:r>
            <a:r>
              <a:rPr lang="en" sz="24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6700 </a:t>
            </a:r>
            <a:r>
              <a:rPr lang="zh-CN" altLang="en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型號</a:t>
            </a:r>
            <a:endParaRPr lang="en" sz="20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20" name="Google Shape;271;p31">
            <a:extLst>
              <a:ext uri="{FF2B5EF4-FFF2-40B4-BE49-F238E27FC236}">
                <a16:creationId xmlns:a16="http://schemas.microsoft.com/office/drawing/2014/main" id="{1B160E1B-1441-4C67-934F-87EE9526CDEB}"/>
              </a:ext>
            </a:extLst>
          </p:cNvPr>
          <p:cNvSpPr/>
          <p:nvPr/>
        </p:nvSpPr>
        <p:spPr>
          <a:xfrm>
            <a:off x="6083246" y="1799047"/>
            <a:ext cx="2905200" cy="28056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 cap="flat" cmpd="sng">
            <a:solidFill>
              <a:srgbClr val="00FF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Google Shape;272;p31">
            <a:extLst>
              <a:ext uri="{FF2B5EF4-FFF2-40B4-BE49-F238E27FC236}">
                <a16:creationId xmlns:a16="http://schemas.microsoft.com/office/drawing/2014/main" id="{638A9431-A6C3-4CBD-A67A-26D4D797D44B}"/>
              </a:ext>
            </a:extLst>
          </p:cNvPr>
          <p:cNvSpPr/>
          <p:nvPr/>
        </p:nvSpPr>
        <p:spPr>
          <a:xfrm>
            <a:off x="6083220" y="1411873"/>
            <a:ext cx="2905200" cy="399300"/>
          </a:xfrm>
          <a:prstGeom prst="rect">
            <a:avLst/>
          </a:prstGeom>
          <a:solidFill>
            <a:srgbClr val="00FFCC"/>
          </a:solidFill>
          <a:ln w="38100" cap="flat" cmpd="sng">
            <a:solidFill>
              <a:srgbClr val="00FF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ONVIF Profile </a:t>
            </a:r>
            <a:r>
              <a:rPr lang="zh-TW" altLang="en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支援</a:t>
            </a:r>
            <a:endParaRPr lang="zh-TW" altLang="en" sz="20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pic>
        <p:nvPicPr>
          <p:cNvPr id="22" name="Google Shape;273;p31" descr="一張含有 文字, 美工圖案 的圖片&#10;&#10;自動產生的描述">
            <a:extLst>
              <a:ext uri="{FF2B5EF4-FFF2-40B4-BE49-F238E27FC236}">
                <a16:creationId xmlns:a16="http://schemas.microsoft.com/office/drawing/2014/main" id="{958E7C43-CF9F-444C-9A43-04E1C7E64DE3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312405" y="2090673"/>
            <a:ext cx="2440400" cy="48808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2DD74B77-2BBD-41C5-97C5-09824C4D9C27}"/>
              </a:ext>
            </a:extLst>
          </p:cNvPr>
          <p:cNvSpPr txBox="1"/>
          <p:nvPr/>
        </p:nvSpPr>
        <p:spPr>
          <a:xfrm>
            <a:off x="6519334" y="2803238"/>
            <a:ext cx="2116666" cy="646331"/>
          </a:xfrm>
          <a:prstGeom prst="rect">
            <a:avLst/>
          </a:prstGeom>
          <a:solidFill>
            <a:srgbClr val="00FFCC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RTSP </a:t>
            </a:r>
            <a:r>
              <a:rPr lang="en-US" altLang="zh-TW" sz="1800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串流</a:t>
            </a:r>
            <a:endParaRPr 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lang="en-US" altLang="zh-TW" sz="18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輸入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/ </a:t>
            </a:r>
            <a:r>
              <a:rPr lang="en-US" altLang="zh-TW" sz="18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輸出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AE96A411-5CF5-4C87-BF05-72C0690161DD}"/>
              </a:ext>
            </a:extLst>
          </p:cNvPr>
          <p:cNvSpPr txBox="1"/>
          <p:nvPr/>
        </p:nvSpPr>
        <p:spPr>
          <a:xfrm>
            <a:off x="6519334" y="3570818"/>
            <a:ext cx="2116666" cy="646331"/>
          </a:xfrm>
          <a:prstGeom prst="rect">
            <a:avLst/>
          </a:prstGeom>
          <a:solidFill>
            <a:srgbClr val="00FFCC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RTMP </a:t>
            </a:r>
            <a:r>
              <a:rPr lang="en-US" altLang="zh-TW" sz="1800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串流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lang="en-US" altLang="zh-TW" sz="18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輸入</a:t>
            </a:r>
            <a:endParaRPr lang="en-US" altLang="zh-TW" sz="1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27" name="Google Shape;255;p31">
            <a:hlinkClick r:id="rId16"/>
            <a:extLst>
              <a:ext uri="{FF2B5EF4-FFF2-40B4-BE49-F238E27FC236}">
                <a16:creationId xmlns:a16="http://schemas.microsoft.com/office/drawing/2014/main" id="{D8791B38-91A7-49CD-838E-25CE09BDA520}"/>
              </a:ext>
            </a:extLst>
          </p:cNvPr>
          <p:cNvSpPr txBox="1"/>
          <p:nvPr/>
        </p:nvSpPr>
        <p:spPr>
          <a:xfrm>
            <a:off x="1864167" y="4661938"/>
            <a:ext cx="5415666" cy="362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" sz="1000" b="0" i="0" strike="noStrike" cap="none" dirty="0">
                <a:solidFill>
                  <a:schemeClr val="tx1">
                    <a:lumMod val="9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https://www.qnap.com/en/compatibility-qvr-pro</a:t>
            </a:r>
            <a:endParaRPr lang="zh-TW" altLang="en-US" sz="1000" b="0" i="0" strike="noStrike" cap="none" dirty="0">
              <a:solidFill>
                <a:schemeClr val="tx1">
                  <a:lumMod val="9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450461"/>
      </p:ext>
    </p:extLst>
  </p:cSld>
  <p:clrMapOvr>
    <a:masterClrMapping/>
  </p:clrMapOvr>
  <p:transition spd="slow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EA0ECE-F15D-46AF-8880-1B43D0292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5" y="135861"/>
            <a:ext cx="7707900" cy="572700"/>
          </a:xfrm>
        </p:spPr>
        <p:txBody>
          <a:bodyPr/>
          <a:lstStyle/>
          <a:p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統合式介面同時監看與回放</a:t>
            </a:r>
          </a:p>
        </p:txBody>
      </p:sp>
      <p:pic>
        <p:nvPicPr>
          <p:cNvPr id="3" name="Google Shape;303;p33">
            <a:extLst>
              <a:ext uri="{FF2B5EF4-FFF2-40B4-BE49-F238E27FC236}">
                <a16:creationId xmlns:a16="http://schemas.microsoft.com/office/drawing/2014/main" id="{C1DCF97E-F741-4B5A-B2E5-716C22D507EB}"/>
              </a:ext>
            </a:extLst>
          </p:cNvPr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25" y="1784932"/>
            <a:ext cx="4594032" cy="233874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304;p33">
            <a:extLst>
              <a:ext uri="{FF2B5EF4-FFF2-40B4-BE49-F238E27FC236}">
                <a16:creationId xmlns:a16="http://schemas.microsoft.com/office/drawing/2014/main" id="{35D09121-751C-4A07-B201-E5106E3338AF}"/>
              </a:ext>
            </a:extLst>
          </p:cNvPr>
          <p:cNvSpPr txBox="1"/>
          <p:nvPr/>
        </p:nvSpPr>
        <p:spPr>
          <a:xfrm>
            <a:off x="687350" y="673982"/>
            <a:ext cx="77693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CN" altLang="en" sz="18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Open Sans"/>
                <a:sym typeface="Arial" panose="020B0604020202020204" pitchFamily="34" charset="0"/>
              </a:rPr>
              <a:t>在一個螢幕的單一使用者介面中，就可以同時觀看即時影像與操控回放</a:t>
            </a:r>
            <a:r>
              <a:rPr lang="en" sz="18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Open Sans"/>
                <a:sym typeface="Arial" panose="020B0604020202020204" pitchFamily="34" charset="0"/>
              </a:rPr>
              <a:t> </a:t>
            </a:r>
            <a:endParaRPr lang="en" altLang="zh-TW" sz="18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Open Sans"/>
              <a:sym typeface="Arial" panose="020B0604020202020204" pitchFamily="34" charset="0"/>
            </a:endParaRPr>
          </a:p>
        </p:txBody>
      </p:sp>
      <p:sp>
        <p:nvSpPr>
          <p:cNvPr id="6" name="Google Shape;316;p33">
            <a:extLst>
              <a:ext uri="{FF2B5EF4-FFF2-40B4-BE49-F238E27FC236}">
                <a16:creationId xmlns:a16="http://schemas.microsoft.com/office/drawing/2014/main" id="{0D882A50-6E4E-4C79-8ED9-161A4F2FD018}"/>
              </a:ext>
            </a:extLst>
          </p:cNvPr>
          <p:cNvSpPr txBox="1"/>
          <p:nvPr/>
        </p:nvSpPr>
        <p:spPr>
          <a:xfrm>
            <a:off x="5365190" y="4088129"/>
            <a:ext cx="2840587" cy="369302"/>
          </a:xfrm>
          <a:prstGeom prst="rect">
            <a:avLst/>
          </a:prstGeom>
          <a:solidFill>
            <a:srgbClr val="E9C27B">
              <a:alpha val="9000"/>
            </a:srgb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一鍵即可在時間軸上切換到過往影像</a:t>
            </a:r>
            <a:endParaRPr lang="en" sz="12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8" name="Google Shape;318;p33">
            <a:extLst>
              <a:ext uri="{FF2B5EF4-FFF2-40B4-BE49-F238E27FC236}">
                <a16:creationId xmlns:a16="http://schemas.microsoft.com/office/drawing/2014/main" id="{15C787E8-644B-46CE-9AC5-F0BF602423F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7549" y="3766910"/>
            <a:ext cx="3379411" cy="650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" name="Google Shape;320;p33">
            <a:extLst>
              <a:ext uri="{FF2B5EF4-FFF2-40B4-BE49-F238E27FC236}">
                <a16:creationId xmlns:a16="http://schemas.microsoft.com/office/drawing/2014/main" id="{F433C5D2-9A6D-442B-B418-E51B8CAFC2BA}"/>
              </a:ext>
            </a:extLst>
          </p:cNvPr>
          <p:cNvSpPr/>
          <p:nvPr/>
        </p:nvSpPr>
        <p:spPr>
          <a:xfrm>
            <a:off x="1307877" y="3731411"/>
            <a:ext cx="1089469" cy="248249"/>
          </a:xfrm>
          <a:prstGeom prst="rect">
            <a:avLst/>
          </a:prstGeom>
          <a:noFill/>
          <a:ln w="2857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" name="Google Shape;321;p33">
            <a:extLst>
              <a:ext uri="{FF2B5EF4-FFF2-40B4-BE49-F238E27FC236}">
                <a16:creationId xmlns:a16="http://schemas.microsoft.com/office/drawing/2014/main" id="{A1CEF076-ECF1-4964-A670-DE3DB0F5C9D8}"/>
              </a:ext>
            </a:extLst>
          </p:cNvPr>
          <p:cNvSpPr/>
          <p:nvPr/>
        </p:nvSpPr>
        <p:spPr>
          <a:xfrm>
            <a:off x="2479029" y="4077969"/>
            <a:ext cx="2042067" cy="385441"/>
          </a:xfrm>
          <a:prstGeom prst="rect">
            <a:avLst/>
          </a:prstGeom>
          <a:noFill/>
          <a:ln w="28575" cap="flat" cmpd="sng">
            <a:solidFill>
              <a:srgbClr val="80FC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2" name="Google Shape;322;p33">
            <a:extLst>
              <a:ext uri="{FF2B5EF4-FFF2-40B4-BE49-F238E27FC236}">
                <a16:creationId xmlns:a16="http://schemas.microsoft.com/office/drawing/2014/main" id="{3B0820C1-EAEF-4A03-A850-0E751AE98680}"/>
              </a:ext>
            </a:extLst>
          </p:cNvPr>
          <p:cNvCxnSpPr>
            <a:cxnSpLocks/>
            <a:stCxn id="16" idx="3"/>
            <a:endCxn id="20" idx="1"/>
          </p:cNvCxnSpPr>
          <p:nvPr/>
        </p:nvCxnSpPr>
        <p:spPr>
          <a:xfrm flipV="1">
            <a:off x="2775809" y="2396639"/>
            <a:ext cx="2625475" cy="1458896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F00FF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6" name="Google Shape;323;p33">
            <a:extLst>
              <a:ext uri="{FF2B5EF4-FFF2-40B4-BE49-F238E27FC236}">
                <a16:creationId xmlns:a16="http://schemas.microsoft.com/office/drawing/2014/main" id="{B4945CD7-B560-4BDE-8FB1-1B527A4FE982}"/>
              </a:ext>
            </a:extLst>
          </p:cNvPr>
          <p:cNvSpPr/>
          <p:nvPr/>
        </p:nvSpPr>
        <p:spPr>
          <a:xfrm>
            <a:off x="2450683" y="3731410"/>
            <a:ext cx="325126" cy="248249"/>
          </a:xfrm>
          <a:prstGeom prst="rect">
            <a:avLst/>
          </a:prstGeom>
          <a:noFill/>
          <a:ln w="2857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7" name="Google Shape;327;p33">
            <a:extLst>
              <a:ext uri="{FF2B5EF4-FFF2-40B4-BE49-F238E27FC236}">
                <a16:creationId xmlns:a16="http://schemas.microsoft.com/office/drawing/2014/main" id="{A030602A-8221-4BB9-9D57-1089367733B9}"/>
              </a:ext>
            </a:extLst>
          </p:cNvPr>
          <p:cNvSpPr txBox="1"/>
          <p:nvPr/>
        </p:nvSpPr>
        <p:spPr>
          <a:xfrm>
            <a:off x="5354608" y="3211041"/>
            <a:ext cx="2861753" cy="369302"/>
          </a:xfrm>
          <a:prstGeom prst="rect">
            <a:avLst/>
          </a:prstGeom>
          <a:solidFill>
            <a:srgbClr val="E9C27B">
              <a:alpha val="9000"/>
            </a:srgb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None/>
              <a:defRPr sz="1200" b="1">
                <a:solidFill>
                  <a:srgbClr val="75FFFF"/>
                </a:solidFill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CN" altLang="en" b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一鍵即可讓畫面中全部攝影機同步播放</a:t>
            </a:r>
            <a:endParaRPr lang="en" b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" name="Google Shape;329;p33">
            <a:extLst>
              <a:ext uri="{FF2B5EF4-FFF2-40B4-BE49-F238E27FC236}">
                <a16:creationId xmlns:a16="http://schemas.microsoft.com/office/drawing/2014/main" id="{576B568F-6C17-4EBE-9397-56149D758052}"/>
              </a:ext>
            </a:extLst>
          </p:cNvPr>
          <p:cNvSpPr/>
          <p:nvPr/>
        </p:nvSpPr>
        <p:spPr>
          <a:xfrm>
            <a:off x="1367550" y="2490123"/>
            <a:ext cx="1398392" cy="729300"/>
          </a:xfrm>
          <a:prstGeom prst="rect">
            <a:avLst/>
          </a:prstGeom>
          <a:noFill/>
          <a:ln w="28575" cap="flat" cmpd="sng">
            <a:solidFill>
              <a:srgbClr val="80FC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0" name="Google Shape;330;p33">
            <a:extLst>
              <a:ext uri="{FF2B5EF4-FFF2-40B4-BE49-F238E27FC236}">
                <a16:creationId xmlns:a16="http://schemas.microsoft.com/office/drawing/2014/main" id="{09E11167-4730-447D-B910-4BF94708EBA7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1284" y="1793890"/>
            <a:ext cx="2168102" cy="1205497"/>
          </a:xfrm>
          <a:prstGeom prst="rect">
            <a:avLst/>
          </a:prstGeom>
          <a:noFill/>
          <a:ln w="2857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" name="Google Shape;331;p33">
            <a:extLst>
              <a:ext uri="{FF2B5EF4-FFF2-40B4-BE49-F238E27FC236}">
                <a16:creationId xmlns:a16="http://schemas.microsoft.com/office/drawing/2014/main" id="{40578CA0-09A7-455E-A2D2-3F4DF1B4D44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85185" y="2096493"/>
            <a:ext cx="600300" cy="600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接點: 肘形 21">
            <a:extLst>
              <a:ext uri="{FF2B5EF4-FFF2-40B4-BE49-F238E27FC236}">
                <a16:creationId xmlns:a16="http://schemas.microsoft.com/office/drawing/2014/main" id="{DD8626C0-AABE-4556-8840-36788F7B21F0}"/>
              </a:ext>
            </a:extLst>
          </p:cNvPr>
          <p:cNvCxnSpPr>
            <a:cxnSpLocks/>
            <a:stCxn id="19" idx="3"/>
            <a:endCxn id="11" idx="0"/>
          </p:cNvCxnSpPr>
          <p:nvPr/>
        </p:nvCxnSpPr>
        <p:spPr>
          <a:xfrm>
            <a:off x="2765942" y="2854773"/>
            <a:ext cx="734121" cy="1223196"/>
          </a:xfrm>
          <a:prstGeom prst="bentConnector2">
            <a:avLst/>
          </a:prstGeom>
          <a:noFill/>
          <a:ln w="19050" cap="flat" cmpd="sng">
            <a:solidFill>
              <a:srgbClr val="80FCFF"/>
            </a:solidFill>
            <a:prstDash val="solid"/>
            <a:round/>
            <a:headEnd type="none" w="sm" len="sm"/>
            <a:tailEnd type="oval" w="sm" len="sm"/>
          </a:ln>
        </p:spPr>
      </p:cxnSp>
      <p:cxnSp>
        <p:nvCxnSpPr>
          <p:cNvPr id="23" name="接點: 肘形 21">
            <a:extLst>
              <a:ext uri="{FF2B5EF4-FFF2-40B4-BE49-F238E27FC236}">
                <a16:creationId xmlns:a16="http://schemas.microsoft.com/office/drawing/2014/main" id="{A74DC33B-DEAE-D64F-BFF7-340A316BB9D3}"/>
              </a:ext>
            </a:extLst>
          </p:cNvPr>
          <p:cNvCxnSpPr>
            <a:cxnSpLocks/>
            <a:stCxn id="11" idx="3"/>
            <a:endCxn id="6" idx="1"/>
          </p:cNvCxnSpPr>
          <p:nvPr/>
        </p:nvCxnSpPr>
        <p:spPr>
          <a:xfrm>
            <a:off x="4521096" y="4270690"/>
            <a:ext cx="844094" cy="209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80FCFF"/>
            </a:solidFill>
            <a:prstDash val="solid"/>
            <a:round/>
            <a:headEnd type="none" w="sm" len="sm"/>
            <a:tailEnd type="oval" w="sm" len="sm"/>
          </a:ln>
        </p:spPr>
      </p:cxnSp>
      <p:sp>
        <p:nvSpPr>
          <p:cNvPr id="24" name="Google Shape;316;p33">
            <a:extLst>
              <a:ext uri="{FF2B5EF4-FFF2-40B4-BE49-F238E27FC236}">
                <a16:creationId xmlns:a16="http://schemas.microsoft.com/office/drawing/2014/main" id="{1CA48213-66B2-3447-BED9-BC73DAAF4874}"/>
              </a:ext>
            </a:extLst>
          </p:cNvPr>
          <p:cNvSpPr txBox="1"/>
          <p:nvPr/>
        </p:nvSpPr>
        <p:spPr>
          <a:xfrm>
            <a:off x="1068528" y="4550730"/>
            <a:ext cx="2205873" cy="369302"/>
          </a:xfrm>
          <a:prstGeom prst="rect">
            <a:avLst/>
          </a:prstGeom>
          <a:solidFill>
            <a:srgbClr val="E9C27B">
              <a:alpha val="9000"/>
            </a:srgb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None/>
              <a:defRPr sz="1200" b="1">
                <a:solidFill>
                  <a:srgbClr val="75FFFF"/>
                </a:solidFill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" b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一鍵即可在即時跟回放之間切</a:t>
            </a:r>
            <a:endParaRPr lang="en" altLang="zh-TW" b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39" name="接點: 肘形 21">
            <a:extLst>
              <a:ext uri="{FF2B5EF4-FFF2-40B4-BE49-F238E27FC236}">
                <a16:creationId xmlns:a16="http://schemas.microsoft.com/office/drawing/2014/main" id="{05F62A5E-0CDC-164C-AAF8-F47F7905B82D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1852612" y="3979660"/>
            <a:ext cx="0" cy="571070"/>
          </a:xfrm>
          <a:prstGeom prst="straightConnector1">
            <a:avLst/>
          </a:prstGeom>
          <a:noFill/>
          <a:ln w="19050" cap="flat" cmpd="sng">
            <a:solidFill>
              <a:srgbClr val="92D050"/>
            </a:solidFill>
            <a:prstDash val="solid"/>
            <a:round/>
            <a:headEnd type="none" w="sm" len="sm"/>
            <a:tailEnd type="oval" w="sm" len="sm"/>
          </a:ln>
        </p:spPr>
      </p:cxnSp>
      <p:cxnSp>
        <p:nvCxnSpPr>
          <p:cNvPr id="42" name="接點: 肘形 21">
            <a:extLst>
              <a:ext uri="{FF2B5EF4-FFF2-40B4-BE49-F238E27FC236}">
                <a16:creationId xmlns:a16="http://schemas.microsoft.com/office/drawing/2014/main" id="{1244C8F2-81CD-344F-A058-4532257BB3A3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6485335" y="2999387"/>
            <a:ext cx="0" cy="211654"/>
          </a:xfrm>
          <a:prstGeom prst="straightConnector1">
            <a:avLst/>
          </a:prstGeom>
          <a:noFill/>
          <a:ln w="19050" cap="flat" cmpd="sng">
            <a:solidFill>
              <a:srgbClr val="FF00FF"/>
            </a:solidFill>
            <a:prstDash val="solid"/>
            <a:round/>
            <a:headEnd type="none" w="med" len="med"/>
            <a:tailEnd type="oval" w="med" len="med"/>
          </a:ln>
        </p:spPr>
      </p:cxnSp>
    </p:spTree>
    <p:extLst>
      <p:ext uri="{BB962C8B-B14F-4D97-AF65-F5344CB8AC3E}">
        <p14:creationId xmlns:p14="http://schemas.microsoft.com/office/powerpoint/2010/main" val="3656846826"/>
      </p:ext>
    </p:extLst>
  </p:cSld>
  <p:clrMapOvr>
    <a:masterClrMapping/>
  </p:clrMapOvr>
  <p:transition spd="slow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56E59567-4AE4-4755-90EC-506936E69FF2}"/>
              </a:ext>
            </a:extLst>
          </p:cNvPr>
          <p:cNvSpPr/>
          <p:nvPr/>
        </p:nvSpPr>
        <p:spPr>
          <a:xfrm>
            <a:off x="393022" y="1336867"/>
            <a:ext cx="1570907" cy="1543887"/>
          </a:xfrm>
          <a:prstGeom prst="roundRect">
            <a:avLst>
              <a:gd name="adj" fmla="val 50000"/>
            </a:avLst>
          </a:prstGeom>
          <a:solidFill>
            <a:schemeClr val="dk1">
              <a:alpha val="47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E45A07EF-1591-47D5-BA6D-2EB21CFA3F2C}"/>
              </a:ext>
            </a:extLst>
          </p:cNvPr>
          <p:cNvSpPr/>
          <p:nvPr/>
        </p:nvSpPr>
        <p:spPr>
          <a:xfrm>
            <a:off x="4328205" y="1115985"/>
            <a:ext cx="1958461" cy="1716793"/>
          </a:xfrm>
          <a:prstGeom prst="roundRect">
            <a:avLst>
              <a:gd name="adj" fmla="val 50000"/>
            </a:avLst>
          </a:prstGeom>
          <a:solidFill>
            <a:schemeClr val="dk1">
              <a:alpha val="47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E83E84B7-CF5F-41AD-899A-1EDF92C5A87D}"/>
              </a:ext>
            </a:extLst>
          </p:cNvPr>
          <p:cNvSpPr/>
          <p:nvPr/>
        </p:nvSpPr>
        <p:spPr>
          <a:xfrm>
            <a:off x="6035363" y="2553436"/>
            <a:ext cx="3395381" cy="3336979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7B3D81E6-F667-4F11-BC60-FF3CF9AB7AA2}"/>
              </a:ext>
            </a:extLst>
          </p:cNvPr>
          <p:cNvSpPr/>
          <p:nvPr/>
        </p:nvSpPr>
        <p:spPr>
          <a:xfrm>
            <a:off x="1516374" y="2359025"/>
            <a:ext cx="3395381" cy="3336979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標題 5">
            <a:extLst>
              <a:ext uri="{FF2B5EF4-FFF2-40B4-BE49-F238E27FC236}">
                <a16:creationId xmlns:a16="http://schemas.microsoft.com/office/drawing/2014/main" id="{96675DB7-0622-4016-8854-97EBDAC9D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行動與家用監控方案</a:t>
            </a:r>
            <a:endParaRPr lang="en-US" dirty="0">
              <a:latin typeface="Arial" panose="020B0604020202020204" pitchFamily="34" charset="0"/>
              <a:ea typeface="微軟正黑體" panose="020B0604030504040204" pitchFamily="34" charset="-120"/>
              <a:cs typeface="+mj-ea"/>
              <a:sym typeface="Arial" panose="020B0604020202020204" pitchFamily="34" charset="0"/>
            </a:endParaRPr>
          </a:p>
          <a:p>
            <a:endParaRPr lang="en-US" altLang="zh-CN" dirty="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B0723ED-BDEB-465B-B049-82DBF5A25335}"/>
              </a:ext>
            </a:extLst>
          </p:cNvPr>
          <p:cNvSpPr txBox="1"/>
          <p:nvPr/>
        </p:nvSpPr>
        <p:spPr>
          <a:xfrm>
            <a:off x="1339321" y="1630106"/>
            <a:ext cx="324283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QVR</a:t>
            </a:r>
            <a:r>
              <a:rPr lang="zh-TW" sz="1800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sz="1800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Pro</a:t>
            </a:r>
            <a:r>
              <a:rPr lang="zh-TW" sz="1800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sz="1800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Client</a:t>
            </a:r>
          </a:p>
          <a:p>
            <a:r>
              <a:rPr lang="zh-TW" altLang="en-US" sz="1800" dirty="0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行動裝置錄影與回放</a:t>
            </a:r>
            <a:endParaRPr lang="en-US" sz="1800" dirty="0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5" name="圖片 8">
            <a:extLst>
              <a:ext uri="{FF2B5EF4-FFF2-40B4-BE49-F238E27FC236}">
                <a16:creationId xmlns:a16="http://schemas.microsoft.com/office/drawing/2014/main" id="{DB439CC7-FABB-4B74-97D6-2B74C402BC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045" y="1663886"/>
            <a:ext cx="592276" cy="600068"/>
          </a:xfrm>
          <a:prstGeom prst="roundRect">
            <a:avLst>
              <a:gd name="adj" fmla="val 14474"/>
            </a:avLst>
          </a:prstGeom>
          <a:ln>
            <a:noFill/>
          </a:ln>
          <a:effectLst>
            <a:outerShdw blurRad="254000" dist="190500" dir="8100000" algn="tr" rotWithShape="0">
              <a:srgbClr val="09000C">
                <a:alpha val="7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8497052E-E9B4-4FB3-8342-314093920A59}"/>
              </a:ext>
            </a:extLst>
          </p:cNvPr>
          <p:cNvSpPr txBox="1"/>
          <p:nvPr/>
        </p:nvSpPr>
        <p:spPr>
          <a:xfrm>
            <a:off x="5666068" y="1630106"/>
            <a:ext cx="339538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QVR Viewer</a:t>
            </a:r>
          </a:p>
          <a:p>
            <a:r>
              <a:rPr lang="en-US" sz="1800" dirty="0" err="1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全新</a:t>
            </a:r>
            <a:r>
              <a:rPr lang="en-US" sz="1800" dirty="0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Apple </a:t>
            </a:r>
            <a:r>
              <a:rPr lang="en-US" sz="1800" dirty="0" err="1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TV監控應用</a:t>
            </a:r>
            <a:endParaRPr lang="en-US" sz="1800" dirty="0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endParaRPr lang="en-US" sz="1800" dirty="0">
              <a:solidFill>
                <a:schemeClr val="accent6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3AC98CC2-D3CB-4578-9675-F5FEE3DD57C5}"/>
              </a:ext>
            </a:extLst>
          </p:cNvPr>
          <p:cNvGrpSpPr/>
          <p:nvPr/>
        </p:nvGrpSpPr>
        <p:grpSpPr>
          <a:xfrm>
            <a:off x="1069853" y="3266262"/>
            <a:ext cx="2676289" cy="2044685"/>
            <a:chOff x="2190203" y="2874433"/>
            <a:chExt cx="2171770" cy="1659232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0FDDBEF-20F6-49B4-B170-FBC5146B314F}"/>
                </a:ext>
              </a:extLst>
            </p:cNvPr>
            <p:cNvSpPr/>
            <p:nvPr/>
          </p:nvSpPr>
          <p:spPr>
            <a:xfrm>
              <a:off x="2246877" y="2942912"/>
              <a:ext cx="2054190" cy="15222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9" name="圖片 3" descr="一張含有 文字, 電子用品, 顯示, 標誌 的圖片&#10;&#10;自動產生的描述">
              <a:extLst>
                <a:ext uri="{FF2B5EF4-FFF2-40B4-BE49-F238E27FC236}">
                  <a16:creationId xmlns:a16="http://schemas.microsoft.com/office/drawing/2014/main" id="{F693DF06-FD1C-420B-ACB6-2B395EEC51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23592" y="3182614"/>
              <a:ext cx="2113458" cy="1042870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01CA439B-88E0-48DF-AB9D-94AB3CFC1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0203" y="2874433"/>
              <a:ext cx="2171770" cy="1659232"/>
            </a:xfrm>
            <a:prstGeom prst="rect">
              <a:avLst/>
            </a:prstGeom>
          </p:spPr>
        </p:pic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939EBA3F-60B0-4532-921E-585A0089C759}"/>
              </a:ext>
            </a:extLst>
          </p:cNvPr>
          <p:cNvGrpSpPr/>
          <p:nvPr/>
        </p:nvGrpSpPr>
        <p:grpSpPr>
          <a:xfrm>
            <a:off x="3499152" y="3062244"/>
            <a:ext cx="846944" cy="1705526"/>
            <a:chOff x="392301" y="1510362"/>
            <a:chExt cx="1366649" cy="2752075"/>
          </a:xfrm>
        </p:grpSpPr>
        <p:pic>
          <p:nvPicPr>
            <p:cNvPr id="13" name="圖片 2" descr="一張含有 文字, 監視器, 螢幕, 螢幕擷取畫面 的圖片&#10;&#10;自動產生的描述">
              <a:extLst>
                <a:ext uri="{FF2B5EF4-FFF2-40B4-BE49-F238E27FC236}">
                  <a16:creationId xmlns:a16="http://schemas.microsoft.com/office/drawing/2014/main" id="{0B77F65C-BE1D-4B95-8B2E-E8024ED5B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9574" y="1523854"/>
              <a:ext cx="1251958" cy="2699039"/>
            </a:xfrm>
            <a:prstGeom prst="roundRect">
              <a:avLst>
                <a:gd name="adj" fmla="val 13453"/>
              </a:avLst>
            </a:prstGeom>
            <a:solidFill>
              <a:srgbClr val="F7F8FB"/>
            </a:solidFill>
            <a:ln>
              <a:noFill/>
            </a:ln>
            <a:effectLst>
              <a:outerShdw blurRad="63500" dist="152400" dir="8100000" algn="tr" rotWithShape="0">
                <a:srgbClr val="09000C">
                  <a:alpha val="77000"/>
                </a:srgbClr>
              </a:outerShdw>
            </a:effectLst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2A384ACB-405F-48C2-9301-93302B81B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301" y="1510362"/>
              <a:ext cx="1366649" cy="2752075"/>
            </a:xfrm>
            <a:prstGeom prst="rect">
              <a:avLst/>
            </a:prstGeom>
          </p:spPr>
        </p:pic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6D887B8F-101B-4401-9560-A874F8F73F38}"/>
              </a:ext>
            </a:extLst>
          </p:cNvPr>
          <p:cNvGrpSpPr/>
          <p:nvPr/>
        </p:nvGrpSpPr>
        <p:grpSpPr>
          <a:xfrm>
            <a:off x="5032647" y="3342153"/>
            <a:ext cx="3400975" cy="2215169"/>
            <a:chOff x="4754879" y="2273495"/>
            <a:chExt cx="4167371" cy="2714348"/>
          </a:xfrm>
        </p:grpSpPr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80493A20-78D8-49F3-B8E7-88A82993A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54879" y="2273495"/>
              <a:ext cx="4167371" cy="2714348"/>
            </a:xfrm>
            <a:prstGeom prst="rect">
              <a:avLst/>
            </a:prstGeom>
          </p:spPr>
        </p:pic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203BFE17-6AD3-46D4-AAC0-63CC83725D93}"/>
                </a:ext>
              </a:extLst>
            </p:cNvPr>
            <p:cNvSpPr/>
            <p:nvPr/>
          </p:nvSpPr>
          <p:spPr>
            <a:xfrm>
              <a:off x="4810573" y="2326752"/>
              <a:ext cx="4063552" cy="238581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20" name="圖片 19" descr="一張含有 文字, 室內, 電子用品, 顯示 的圖片&#10;&#10;自動產生的描述">
              <a:extLst>
                <a:ext uri="{FF2B5EF4-FFF2-40B4-BE49-F238E27FC236}">
                  <a16:creationId xmlns:a16="http://schemas.microsoft.com/office/drawing/2014/main" id="{A42804B6-8AE7-4DD3-B540-EA395DDE1E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10573" y="2321042"/>
              <a:ext cx="4063552" cy="2345159"/>
            </a:xfrm>
            <a:prstGeom prst="rect">
              <a:avLst/>
            </a:prstGeom>
            <a:effectLst/>
          </p:spPr>
        </p:pic>
      </p:grpSp>
      <p:pic>
        <p:nvPicPr>
          <p:cNvPr id="21" name="圖片 20" descr="一張含有 文字, 電子用品, 影像 的圖片&#10;&#10;自動產生的描述">
            <a:extLst>
              <a:ext uri="{FF2B5EF4-FFF2-40B4-BE49-F238E27FC236}">
                <a16:creationId xmlns:a16="http://schemas.microsoft.com/office/drawing/2014/main" id="{D08BAB30-DD85-4CC9-92BA-3270584CCF9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1868" y="2805482"/>
            <a:ext cx="1310662" cy="1304109"/>
          </a:xfrm>
          <a:prstGeom prst="roundRect">
            <a:avLst>
              <a:gd name="adj" fmla="val 20398"/>
            </a:avLst>
          </a:prstGeom>
          <a:noFill/>
          <a:ln>
            <a:noFill/>
          </a:ln>
          <a:effectLst>
            <a:outerShdw blurRad="76200" dist="50800" dir="8100000" algn="tr" rotWithShape="0">
              <a:srgbClr val="09000C">
                <a:alpha val="53000"/>
              </a:srgbClr>
            </a:outerShdw>
          </a:effectLst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DE1954DD-5655-4FBF-8D75-D26E4A1E8C2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9144" y="1644465"/>
            <a:ext cx="996924" cy="598155"/>
          </a:xfrm>
          <a:prstGeom prst="roundRect">
            <a:avLst>
              <a:gd name="adj" fmla="val 13447"/>
            </a:avLst>
          </a:prstGeom>
          <a:ln>
            <a:noFill/>
          </a:ln>
          <a:effectLst>
            <a:outerShdw blurRad="254000" dist="190500" dir="8100000" algn="tr" rotWithShape="0">
              <a:srgbClr val="09000C">
                <a:alpha val="7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4A645958-88FE-DF07-4A94-4CC1F54277A7}"/>
              </a:ext>
            </a:extLst>
          </p:cNvPr>
          <p:cNvSpPr txBox="1"/>
          <p:nvPr/>
        </p:nvSpPr>
        <p:spPr>
          <a:xfrm>
            <a:off x="1320740" y="2264821"/>
            <a:ext cx="26762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QVR Pro Client 用戶端軟體可安裝於 Mac ®、Windows ®系統、與行動裝置， 讓您透過各種不同裝置靈活運用，隨時監看掌握全局。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8F90EE0F-0553-D558-56FB-C1E043258642}"/>
              </a:ext>
            </a:extLst>
          </p:cNvPr>
          <p:cNvSpPr txBox="1"/>
          <p:nvPr/>
        </p:nvSpPr>
        <p:spPr>
          <a:xfrm>
            <a:off x="5703458" y="2263954"/>
            <a:ext cx="25600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sz="1200" b="0" i="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QVR Viewer </a:t>
            </a:r>
            <a:r>
              <a:rPr lang="zh-TW" altLang="en-US" sz="1200" b="0" i="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是 </a:t>
            </a:r>
            <a:r>
              <a:rPr lang="en" altLang="zh-TW" sz="1200" b="0" i="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Apple TV® </a:t>
            </a:r>
            <a:r>
              <a:rPr lang="zh-TW" altLang="en-US" sz="1200" b="0" i="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的 </a:t>
            </a:r>
            <a:r>
              <a:rPr lang="en" altLang="zh-TW" sz="1200" b="0" i="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App</a:t>
            </a:r>
            <a:r>
              <a:rPr lang="zh-TW" altLang="en" sz="1200" b="0" i="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</a:t>
            </a:r>
            <a:r>
              <a:rPr lang="zh-TW" altLang="en-US" sz="1200" b="0" i="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讓您可輕鬆即時監控或回放 </a:t>
            </a:r>
            <a:r>
              <a:rPr lang="en" altLang="zh-TW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</a:t>
            </a:r>
            <a:r>
              <a:rPr lang="zh-TW" altLang="en-US" sz="1200" b="0" i="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的攝影機影像。您可以透過時間軸或日曆搜尋播放特定時間點的錄影影像。</a:t>
            </a:r>
            <a:endParaRPr lang="zh-TW" altLang="en-US" sz="1200" dirty="0">
              <a:solidFill>
                <a:schemeClr val="accent6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255856"/>
      </p:ext>
    </p:extLst>
  </p:cSld>
  <p:clrMapOvr>
    <a:masterClrMapping/>
  </p:clrMapOvr>
  <p:transition spd="slow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072187B6-88D5-4840-A70E-6F2EF104F47D}"/>
              </a:ext>
            </a:extLst>
          </p:cNvPr>
          <p:cNvSpPr/>
          <p:nvPr/>
        </p:nvSpPr>
        <p:spPr>
          <a:xfrm>
            <a:off x="0" y="907657"/>
            <a:ext cx="2117264" cy="2080846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DEED2646-34E4-4D43-8EFA-2458E3ADB6B2}"/>
              </a:ext>
            </a:extLst>
          </p:cNvPr>
          <p:cNvSpPr/>
          <p:nvPr/>
        </p:nvSpPr>
        <p:spPr>
          <a:xfrm>
            <a:off x="3075276" y="907657"/>
            <a:ext cx="2117264" cy="2080846"/>
          </a:xfrm>
          <a:prstGeom prst="roundRect">
            <a:avLst>
              <a:gd name="adj" fmla="val 50000"/>
            </a:avLst>
          </a:prstGeom>
          <a:solidFill>
            <a:schemeClr val="dk1">
              <a:alpha val="28000"/>
            </a:schemeClr>
          </a:solidFill>
          <a:effectLst>
            <a:softEdge rad="635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3B7970-5781-8641-ABA3-D579BE269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Qsirch</a:t>
            </a:r>
            <a:r>
              <a:rPr 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全文檢索搜尋工具</a:t>
            </a:r>
            <a:endParaRPr lang="en-TW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050" name="Picture 2" descr="Text Search Icon - Download Text Search Icon 1246462 | Noun Project">
            <a:extLst>
              <a:ext uri="{FF2B5EF4-FFF2-40B4-BE49-F238E27FC236}">
                <a16:creationId xmlns:a16="http://schemas.microsoft.com/office/drawing/2014/main" id="{4C5F4B90-6E31-794A-8CB3-11EA2A802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253" y="3717504"/>
            <a:ext cx="601056" cy="60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0D757A6-CA80-9F44-9219-78065F777DDE}"/>
              </a:ext>
            </a:extLst>
          </p:cNvPr>
          <p:cNvSpPr/>
          <p:nvPr/>
        </p:nvSpPr>
        <p:spPr>
          <a:xfrm>
            <a:off x="713225" y="2877818"/>
            <a:ext cx="6756572" cy="623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 dirty="0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Qsirch</a:t>
            </a:r>
            <a:r>
              <a:rPr lang="en-US" altLang="zh-TW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是 </a:t>
            </a:r>
            <a:r>
              <a:rPr lang="en-US" altLang="zh-TW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</a:t>
            </a:r>
            <a:r>
              <a:rPr lang="zh-TW" altLang="en-US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</a:t>
            </a:r>
            <a:r>
              <a:rPr lang="zh-TW" altLang="en-US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專屬的全文檢索搜尋引擎，讓您透過檔案名稱、內容以及後設資料 </a:t>
            </a:r>
            <a:r>
              <a:rPr lang="en-US" altLang="zh-TW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(metadata)</a:t>
            </a:r>
            <a:r>
              <a:rPr lang="zh-TW" altLang="en-US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找到所需的檔案。</a:t>
            </a:r>
            <a:endParaRPr lang="en-TW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878A09-B82E-E046-A17F-486E0A7C8EDD}"/>
              </a:ext>
            </a:extLst>
          </p:cNvPr>
          <p:cNvSpPr txBox="1"/>
          <p:nvPr/>
        </p:nvSpPr>
        <p:spPr>
          <a:xfrm>
            <a:off x="480415" y="4384652"/>
            <a:ext cx="1381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全文搜尋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9E3BC5-A632-5D4A-9E5F-B3731D34AE80}"/>
              </a:ext>
            </a:extLst>
          </p:cNvPr>
          <p:cNvSpPr txBox="1"/>
          <p:nvPr/>
        </p:nvSpPr>
        <p:spPr>
          <a:xfrm>
            <a:off x="1743523" y="4384652"/>
            <a:ext cx="859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AI 搜尋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5ECBE2-0C1E-3A43-919C-43C36B935B06}"/>
              </a:ext>
            </a:extLst>
          </p:cNvPr>
          <p:cNvSpPr txBox="1"/>
          <p:nvPr/>
        </p:nvSpPr>
        <p:spPr>
          <a:xfrm>
            <a:off x="2584720" y="4384652"/>
            <a:ext cx="1381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多種篩選器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C400B8-4F4A-8748-94A8-B6C2C14CD0D2}"/>
              </a:ext>
            </a:extLst>
          </p:cNvPr>
          <p:cNvSpPr txBox="1"/>
          <p:nvPr/>
        </p:nvSpPr>
        <p:spPr>
          <a:xfrm>
            <a:off x="4079717" y="3622525"/>
            <a:ext cx="31363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32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藏得再深的檔案都找得到！</a:t>
            </a:r>
          </a:p>
        </p:txBody>
      </p:sp>
      <p:sp>
        <p:nvSpPr>
          <p:cNvPr id="6" name="Cross 5">
            <a:extLst>
              <a:ext uri="{FF2B5EF4-FFF2-40B4-BE49-F238E27FC236}">
                <a16:creationId xmlns:a16="http://schemas.microsoft.com/office/drawing/2014/main" id="{EC8DB23D-BF7C-7E43-AB75-AC1C880339E5}"/>
              </a:ext>
            </a:extLst>
          </p:cNvPr>
          <p:cNvSpPr/>
          <p:nvPr/>
        </p:nvSpPr>
        <p:spPr>
          <a:xfrm>
            <a:off x="1508086" y="3953399"/>
            <a:ext cx="237016" cy="237016"/>
          </a:xfrm>
          <a:prstGeom prst="plus">
            <a:avLst>
              <a:gd name="adj" fmla="val 4215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2" name="Cross 11">
            <a:extLst>
              <a:ext uri="{FF2B5EF4-FFF2-40B4-BE49-F238E27FC236}">
                <a16:creationId xmlns:a16="http://schemas.microsoft.com/office/drawing/2014/main" id="{B5F9FB4B-96AE-4C4D-9C5D-720F1EFF834E}"/>
              </a:ext>
            </a:extLst>
          </p:cNvPr>
          <p:cNvSpPr/>
          <p:nvPr/>
        </p:nvSpPr>
        <p:spPr>
          <a:xfrm>
            <a:off x="2624878" y="3953399"/>
            <a:ext cx="237016" cy="237016"/>
          </a:xfrm>
          <a:prstGeom prst="plus">
            <a:avLst>
              <a:gd name="adj" fmla="val 4215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810F824E-9478-4642-A6D6-8EE85C44C7B5}"/>
              </a:ext>
            </a:extLst>
          </p:cNvPr>
          <p:cNvGrpSpPr/>
          <p:nvPr/>
        </p:nvGrpSpPr>
        <p:grpSpPr>
          <a:xfrm>
            <a:off x="3664818" y="4030048"/>
            <a:ext cx="288234" cy="119269"/>
            <a:chOff x="5734879" y="2352245"/>
            <a:chExt cx="288234" cy="119269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CC15412-5409-0B4A-9343-AB2CB2583548}"/>
                </a:ext>
              </a:extLst>
            </p:cNvPr>
            <p:cNvCxnSpPr>
              <a:cxnSpLocks/>
            </p:cNvCxnSpPr>
            <p:nvPr/>
          </p:nvCxnSpPr>
          <p:spPr>
            <a:xfrm>
              <a:off x="5734879" y="2352245"/>
              <a:ext cx="28823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9C887CA-3099-CE4F-8885-FCE32EB59A6F}"/>
                </a:ext>
              </a:extLst>
            </p:cNvPr>
            <p:cNvCxnSpPr>
              <a:cxnSpLocks/>
            </p:cNvCxnSpPr>
            <p:nvPr/>
          </p:nvCxnSpPr>
          <p:spPr>
            <a:xfrm>
              <a:off x="5734879" y="2471514"/>
              <a:ext cx="28823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圖片 7">
            <a:extLst>
              <a:ext uri="{FF2B5EF4-FFF2-40B4-BE49-F238E27FC236}">
                <a16:creationId xmlns:a16="http://schemas.microsoft.com/office/drawing/2014/main" id="{93C48B92-38C7-7145-B175-5B64175596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012" y="1711263"/>
            <a:ext cx="955470" cy="955470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254000" dist="190500" dir="8100000" algn="tr" rotWithShape="0">
              <a:srgbClr val="09000C">
                <a:alpha val="7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F97586CD-5A7A-494F-A943-CDAD5942F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6233" y="1671326"/>
            <a:ext cx="955470" cy="955470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254000" dist="190500" dir="8100000" algn="tr" rotWithShape="0">
              <a:srgbClr val="09000C">
                <a:alpha val="7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624A4C-8C53-FC48-8C3E-49A6B56172D2}"/>
              </a:ext>
            </a:extLst>
          </p:cNvPr>
          <p:cNvSpPr txBox="1"/>
          <p:nvPr/>
        </p:nvSpPr>
        <p:spPr>
          <a:xfrm>
            <a:off x="1850301" y="1711236"/>
            <a:ext cx="1570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版本</a:t>
            </a:r>
            <a:endParaRPr lang="en-TW" sz="2000" dirty="0">
              <a:solidFill>
                <a:srgbClr val="00FFCC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en-TW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搜尋 NAS 中的海量資料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36FE98-29F4-7A48-AA67-8877398EA0A5}"/>
              </a:ext>
            </a:extLst>
          </p:cNvPr>
          <p:cNvSpPr txBox="1"/>
          <p:nvPr/>
        </p:nvSpPr>
        <p:spPr>
          <a:xfrm>
            <a:off x="5064528" y="1711236"/>
            <a:ext cx="2405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 版本</a:t>
            </a:r>
            <a:endParaRPr lang="en-TW" sz="2000" dirty="0">
              <a:solidFill>
                <a:srgbClr val="00FFCC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en-TW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整合 NAS</a:t>
            </a:r>
            <a:r>
              <a:rPr lang="zh-TW" altLang="en-US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與</a:t>
            </a:r>
            <a:r>
              <a:rPr lang="en-US" altLang="zh-TW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PC</a:t>
            </a:r>
            <a:r>
              <a:rPr lang="zh-TW" altLang="en-US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本機搜尋，最強大的</a:t>
            </a:r>
            <a:r>
              <a:rPr lang="en-US" altLang="zh-TW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PC </a:t>
            </a:r>
            <a:r>
              <a:rPr lang="zh-TW" altLang="en-US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檔案搜尋工具</a:t>
            </a:r>
            <a:endParaRPr lang="en-TW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CB22A47C-96C9-4598-B5DF-38296A7F52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70190" y="3646387"/>
            <a:ext cx="605849" cy="707887"/>
          </a:xfrm>
          <a:prstGeom prst="rect">
            <a:avLst/>
          </a:prstGeom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2628A869-37B5-422D-A2CF-665C3AB572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71544" y="3723384"/>
            <a:ext cx="605849" cy="61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68514"/>
      </p:ext>
    </p:extLst>
  </p:cSld>
  <p:clrMapOvr>
    <a:masterClrMapping/>
  </p:clrMapOvr>
  <p:transition spd="slow"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E08815B-06D3-8441-9C47-1405A39E13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9200" y="2370693"/>
            <a:ext cx="5448535" cy="2849361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254000" dist="190500" dir="8100000" algn="tr" rotWithShape="0">
              <a:srgbClr val="09000C">
                <a:alpha val="7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3AC560-F979-D446-A05B-2126F1EFF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Qfiling 自動歸檔</a:t>
            </a:r>
          </a:p>
        </p:txBody>
      </p:sp>
      <p:pic>
        <p:nvPicPr>
          <p:cNvPr id="6" name="圖片 22" descr="彈性客製.png">
            <a:extLst>
              <a:ext uri="{FF2B5EF4-FFF2-40B4-BE49-F238E27FC236}">
                <a16:creationId xmlns:a16="http://schemas.microsoft.com/office/drawing/2014/main" id="{15A9F95B-04DD-A24E-B88B-D5C8805EBB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312" y="2482332"/>
            <a:ext cx="412748" cy="412747"/>
          </a:xfrm>
          <a:prstGeom prst="rect">
            <a:avLst/>
          </a:prstGeom>
        </p:spPr>
      </p:pic>
      <p:sp>
        <p:nvSpPr>
          <p:cNvPr id="18" name="Rectangle 3">
            <a:extLst>
              <a:ext uri="{FF2B5EF4-FFF2-40B4-BE49-F238E27FC236}">
                <a16:creationId xmlns:a16="http://schemas.microsoft.com/office/drawing/2014/main" id="{842C437B-B7D8-DB40-BC1C-7A451CB8146D}"/>
              </a:ext>
            </a:extLst>
          </p:cNvPr>
          <p:cNvSpPr/>
          <p:nvPr/>
        </p:nvSpPr>
        <p:spPr>
          <a:xfrm>
            <a:off x="1403272" y="3702086"/>
            <a:ext cx="19910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zh-Hant" altLang="en-US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依排程方式自動啟動任務</a:t>
            </a:r>
            <a:endParaRPr kumimoji="1" lang="zh-TW" altLang="en-US" sz="12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9" name="圖片 10" descr="效率大增.png">
            <a:extLst>
              <a:ext uri="{FF2B5EF4-FFF2-40B4-BE49-F238E27FC236}">
                <a16:creationId xmlns:a16="http://schemas.microsoft.com/office/drawing/2014/main" id="{5BE2BCB0-7D49-7C4E-8BB5-7E3BBB9078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140" y="3371605"/>
            <a:ext cx="433092" cy="647890"/>
          </a:xfrm>
          <a:prstGeom prst="rect">
            <a:avLst/>
          </a:prstGeom>
        </p:spPr>
      </p:pic>
      <p:sp>
        <p:nvSpPr>
          <p:cNvPr id="24" name="Rectangle 3">
            <a:extLst>
              <a:ext uri="{FF2B5EF4-FFF2-40B4-BE49-F238E27FC236}">
                <a16:creationId xmlns:a16="http://schemas.microsoft.com/office/drawing/2014/main" id="{5DDAE54A-3CD5-B14F-9FB1-BEBA3C419FC7}"/>
              </a:ext>
            </a:extLst>
          </p:cNvPr>
          <p:cNvSpPr/>
          <p:nvPr/>
        </p:nvSpPr>
        <p:spPr>
          <a:xfrm>
            <a:off x="1403272" y="4495573"/>
            <a:ext cx="194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系統記錄，歸檔狀態及歷程一目瞭然</a:t>
            </a:r>
          </a:p>
        </p:txBody>
      </p:sp>
      <p:pic>
        <p:nvPicPr>
          <p:cNvPr id="30" name="圖片 11" descr="安心掌握.png">
            <a:extLst>
              <a:ext uri="{FF2B5EF4-FFF2-40B4-BE49-F238E27FC236}">
                <a16:creationId xmlns:a16="http://schemas.microsoft.com/office/drawing/2014/main" id="{95023223-0763-1040-8537-CC9061DA56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070" y="4221141"/>
            <a:ext cx="508725" cy="505264"/>
          </a:xfrm>
          <a:prstGeom prst="rect">
            <a:avLst/>
          </a:prstGeom>
        </p:spPr>
      </p:pic>
      <p:sp>
        <p:nvSpPr>
          <p:cNvPr id="37" name="Rectangle 3">
            <a:extLst>
              <a:ext uri="{FF2B5EF4-FFF2-40B4-BE49-F238E27FC236}">
                <a16:creationId xmlns:a16="http://schemas.microsoft.com/office/drawing/2014/main" id="{D2968E16-8936-6C40-8722-462757BA666E}"/>
              </a:ext>
            </a:extLst>
          </p:cNvPr>
          <p:cNvSpPr/>
          <p:nvPr/>
        </p:nvSpPr>
        <p:spPr>
          <a:xfrm>
            <a:off x="1403272" y="2680162"/>
            <a:ext cx="19424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zh-Hant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依需求自訂歸檔規則，同時可以執行多種檔案批次編輯</a:t>
            </a:r>
            <a:endParaRPr kumimoji="1" lang="zh-TW" altLang="en-US" sz="12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0C156AF-34DB-9C4A-9238-9653E50F5BEC}"/>
              </a:ext>
            </a:extLst>
          </p:cNvPr>
          <p:cNvSpPr/>
          <p:nvPr/>
        </p:nvSpPr>
        <p:spPr>
          <a:xfrm>
            <a:off x="720000" y="1580409"/>
            <a:ext cx="5988557" cy="699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Qfiling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 sz="16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讓檔案整理工作變得自動化 ，您只須要將檔案分類並設定排程，剩下的就交給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Qfiling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 sz="16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處理吧。輕鬆、智能，又有效率！</a:t>
            </a:r>
            <a:endParaRPr lang="en-TW" sz="16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EE7CD83-1336-514C-A0F5-09DBB33CDAF8}"/>
              </a:ext>
            </a:extLst>
          </p:cNvPr>
          <p:cNvSpPr/>
          <p:nvPr/>
        </p:nvSpPr>
        <p:spPr>
          <a:xfrm>
            <a:off x="1397471" y="4187796"/>
            <a:ext cx="1005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zh-TW" altLang="en-US" sz="1600" b="1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安心掌握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1F9FB3C-9B3D-384F-B5E5-196945B3ECAE}"/>
              </a:ext>
            </a:extLst>
          </p:cNvPr>
          <p:cNvSpPr/>
          <p:nvPr/>
        </p:nvSpPr>
        <p:spPr>
          <a:xfrm>
            <a:off x="1397471" y="3394309"/>
            <a:ext cx="1005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zh-TW" altLang="en-US" sz="1600" b="1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效率大增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9328C29-71E6-4F4F-B517-AA0844827DDE}"/>
              </a:ext>
            </a:extLst>
          </p:cNvPr>
          <p:cNvSpPr/>
          <p:nvPr/>
        </p:nvSpPr>
        <p:spPr>
          <a:xfrm>
            <a:off x="1397471" y="2380928"/>
            <a:ext cx="1005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zh-Hant" altLang="en-US" sz="16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客制彈性</a:t>
            </a:r>
            <a:endParaRPr kumimoji="1" lang="en-US" altLang="zh-Hant" sz="1600" b="1" dirty="0">
              <a:solidFill>
                <a:srgbClr val="00FFCC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FA8A0E9A-7DB0-D245-937B-29B2C73EB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0601" y="1316660"/>
            <a:ext cx="1255090" cy="1255090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254000" dist="190500" dir="8100000" algn="tr" rotWithShape="0">
              <a:srgbClr val="09000C">
                <a:alpha val="7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674948"/>
      </p:ext>
    </p:extLst>
  </p:cSld>
  <p:clrMapOvr>
    <a:masterClrMapping/>
  </p:clrMapOvr>
  <p:transition spd="slow"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1B9AFAC-3AAD-400D-A4F9-9392BD2BB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2323" y="368825"/>
            <a:ext cx="7707900" cy="572700"/>
          </a:xfrm>
        </p:spPr>
        <p:txBody>
          <a:bodyPr/>
          <a:lstStyle/>
          <a:p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Virtualization Station 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虛擬機工作站</a:t>
            </a:r>
            <a:endParaRPr lang="en-US" altLang="zh-TW" dirty="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endParaRPr lang="en-US" altLang="zh-TW" dirty="0"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8" name="圖片 7" descr="一張含有 文字, 美工圖案 的圖片&#10;&#10;自動產生的描述">
            <a:extLst>
              <a:ext uri="{FF2B5EF4-FFF2-40B4-BE49-F238E27FC236}">
                <a16:creationId xmlns:a16="http://schemas.microsoft.com/office/drawing/2014/main" id="{94166187-57BA-4737-94C3-FC6842AA5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04" y="289453"/>
            <a:ext cx="1058084" cy="1058084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254000" dist="190500" dir="8100000" algn="tr" rotWithShape="0">
              <a:srgbClr val="09000C">
                <a:alpha val="7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733C6BD1-5A2D-2245-C879-F4044431A503}"/>
              </a:ext>
            </a:extLst>
          </p:cNvPr>
          <p:cNvSpPr/>
          <p:nvPr/>
        </p:nvSpPr>
        <p:spPr>
          <a:xfrm>
            <a:off x="659014" y="2806456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zh-TW" altLang="en-US" sz="2400" b="1" dirty="0">
                <a:solidFill>
                  <a:srgbClr val="00FF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虛擬機工作站</a:t>
            </a:r>
            <a:endParaRPr lang="en-US" altLang="zh-TW" sz="2400" b="1" dirty="0">
              <a:solidFill>
                <a:srgbClr val="00FF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683308F2-CD78-C737-4BF7-A4B805644B76}"/>
              </a:ext>
            </a:extLst>
          </p:cNvPr>
          <p:cNvSpPr/>
          <p:nvPr/>
        </p:nvSpPr>
        <p:spPr>
          <a:xfrm>
            <a:off x="682548" y="3323746"/>
            <a:ext cx="256212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en-US" altLang="zh-TW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Virtualization Station </a:t>
            </a:r>
            <a:r>
              <a:rPr lang="zh-TW" altLang="en-US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允許您在 </a:t>
            </a:r>
            <a:r>
              <a:rPr lang="en-US" altLang="zh-TW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Turbo NAS </a:t>
            </a:r>
            <a:r>
              <a:rPr lang="zh-TW" altLang="en-US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上建立虛擬機器來安裝 </a:t>
            </a:r>
            <a:r>
              <a:rPr lang="en-US" altLang="zh-TW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Windows</a:t>
            </a:r>
            <a:r>
              <a:rPr lang="zh-TW" altLang="en-US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Linux</a:t>
            </a:r>
            <a:r>
              <a:rPr lang="en-US" altLang="zh-TW" sz="1400" b="1" baseline="30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 </a:t>
            </a:r>
            <a:r>
              <a:rPr lang="zh-TW" altLang="en-US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UNIX</a:t>
            </a:r>
            <a:r>
              <a:rPr lang="en-US" altLang="zh-TW" sz="1400" b="1" baseline="30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Android</a:t>
            </a:r>
            <a:r>
              <a:rPr lang="zh-TW" altLang="en-US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400" b="1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QuTScloud</a:t>
            </a:r>
            <a:r>
              <a:rPr lang="en-US" altLang="zh-TW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等作業系統。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1A7D0562-5F2E-80FE-BC75-B035C25A2A60}"/>
              </a:ext>
            </a:extLst>
          </p:cNvPr>
          <p:cNvSpPr/>
          <p:nvPr/>
        </p:nvSpPr>
        <p:spPr>
          <a:xfrm>
            <a:off x="4502537" y="2806456"/>
            <a:ext cx="375048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Clr>
                <a:schemeClr val="bg1"/>
              </a:buClr>
            </a:pPr>
            <a:r>
              <a:rPr lang="zh-TW" altLang="en-US" sz="2400" b="1" dirty="0">
                <a:solidFill>
                  <a:srgbClr val="00FF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外接螢幕輸出虛擬機桌面，</a:t>
            </a:r>
            <a:r>
              <a:rPr lang="en-US" altLang="zh-TW" sz="2400" b="1" dirty="0">
                <a:solidFill>
                  <a:srgbClr val="00FF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TW" altLang="en-US" sz="2400" b="1" dirty="0">
                <a:solidFill>
                  <a:srgbClr val="00FF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也可當 </a:t>
            </a:r>
            <a:r>
              <a:rPr lang="en-US" altLang="zh-TW" sz="2400" b="1" dirty="0">
                <a:solidFill>
                  <a:srgbClr val="00FF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 </a:t>
            </a:r>
            <a:r>
              <a:rPr lang="zh-TW" altLang="en-US" sz="2400" b="1" dirty="0">
                <a:solidFill>
                  <a:srgbClr val="00FF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</a:t>
            </a:r>
            <a:endParaRPr lang="en-US" altLang="zh-TW" sz="2400" b="1" dirty="0">
              <a:solidFill>
                <a:srgbClr val="00FF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spcBef>
                <a:spcPts val="600"/>
              </a:spcBef>
              <a:buClr>
                <a:schemeClr val="bg1"/>
              </a:buClr>
            </a:pP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 </a:t>
            </a:r>
            <a:r>
              <a:rPr lang="en-US" altLang="zh-TW" sz="1400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QvPC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技術外接螢幕、鍵盤和滑鼠，即可將虛擬機桌面直接輸出，如同使用 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 </a:t>
            </a: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一般。</a:t>
            </a:r>
          </a:p>
        </p:txBody>
      </p:sp>
      <p:pic>
        <p:nvPicPr>
          <p:cNvPr id="29" name="圖形 28">
            <a:extLst>
              <a:ext uri="{FF2B5EF4-FFF2-40B4-BE49-F238E27FC236}">
                <a16:creationId xmlns:a16="http://schemas.microsoft.com/office/drawing/2014/main" id="{85645C4D-AC13-135C-1995-C23515A193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77886" y="1666117"/>
            <a:ext cx="1159385" cy="1009608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7ECA9B27-FEE2-4C86-9EBF-DF0DE2A9D059}"/>
              </a:ext>
            </a:extLst>
          </p:cNvPr>
          <p:cNvGrpSpPr/>
          <p:nvPr/>
        </p:nvGrpSpPr>
        <p:grpSpPr>
          <a:xfrm>
            <a:off x="682404" y="1866446"/>
            <a:ext cx="3610778" cy="684503"/>
            <a:chOff x="1087812" y="-956226"/>
            <a:chExt cx="3610778" cy="684503"/>
          </a:xfrm>
        </p:grpSpPr>
        <p:sp>
          <p:nvSpPr>
            <p:cNvPr id="36" name="橢圓 35">
              <a:extLst>
                <a:ext uri="{FF2B5EF4-FFF2-40B4-BE49-F238E27FC236}">
                  <a16:creationId xmlns:a16="http://schemas.microsoft.com/office/drawing/2014/main" id="{F200D078-4D84-D6F3-590E-F02C858510AF}"/>
                </a:ext>
              </a:extLst>
            </p:cNvPr>
            <p:cNvSpPr/>
            <p:nvPr/>
          </p:nvSpPr>
          <p:spPr>
            <a:xfrm>
              <a:off x="1087812" y="-937440"/>
              <a:ext cx="665717" cy="6657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7" name="橢圓 36">
              <a:extLst>
                <a:ext uri="{FF2B5EF4-FFF2-40B4-BE49-F238E27FC236}">
                  <a16:creationId xmlns:a16="http://schemas.microsoft.com/office/drawing/2014/main" id="{1C274B8B-9C13-12AF-8A50-FB3648B315EE}"/>
                </a:ext>
              </a:extLst>
            </p:cNvPr>
            <p:cNvSpPr/>
            <p:nvPr/>
          </p:nvSpPr>
          <p:spPr>
            <a:xfrm>
              <a:off x="1815232" y="-937440"/>
              <a:ext cx="665717" cy="6657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8" name="橢圓 37">
              <a:extLst>
                <a:ext uri="{FF2B5EF4-FFF2-40B4-BE49-F238E27FC236}">
                  <a16:creationId xmlns:a16="http://schemas.microsoft.com/office/drawing/2014/main" id="{3C14CE9E-484E-D91D-BF93-F707571D6F7F}"/>
                </a:ext>
              </a:extLst>
            </p:cNvPr>
            <p:cNvSpPr/>
            <p:nvPr/>
          </p:nvSpPr>
          <p:spPr>
            <a:xfrm>
              <a:off x="2542652" y="-937440"/>
              <a:ext cx="665717" cy="6657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9" name="橢圓 38">
              <a:extLst>
                <a:ext uri="{FF2B5EF4-FFF2-40B4-BE49-F238E27FC236}">
                  <a16:creationId xmlns:a16="http://schemas.microsoft.com/office/drawing/2014/main" id="{3C92DDFB-FAA4-9844-FCF7-69B8A973102E}"/>
                </a:ext>
              </a:extLst>
            </p:cNvPr>
            <p:cNvSpPr/>
            <p:nvPr/>
          </p:nvSpPr>
          <p:spPr>
            <a:xfrm>
              <a:off x="3270071" y="-937440"/>
              <a:ext cx="665717" cy="66571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32" name="圖形 31">
              <a:extLst>
                <a:ext uri="{FF2B5EF4-FFF2-40B4-BE49-F238E27FC236}">
                  <a16:creationId xmlns:a16="http://schemas.microsoft.com/office/drawing/2014/main" id="{434A8A64-C6B9-E4ED-C5AA-C64D17FEF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425161" y="-819806"/>
              <a:ext cx="355540" cy="420440"/>
            </a:xfrm>
            <a:prstGeom prst="rect">
              <a:avLst/>
            </a:prstGeom>
          </p:spPr>
        </p:pic>
        <p:pic>
          <p:nvPicPr>
            <p:cNvPr id="33" name="圖形 32">
              <a:extLst>
                <a:ext uri="{FF2B5EF4-FFF2-40B4-BE49-F238E27FC236}">
                  <a16:creationId xmlns:a16="http://schemas.microsoft.com/office/drawing/2014/main" id="{E9F1C997-A5F5-6DA9-3E4F-53F11E98C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950228" y="-826191"/>
              <a:ext cx="357438" cy="420440"/>
            </a:xfrm>
            <a:prstGeom prst="rect">
              <a:avLst/>
            </a:prstGeom>
          </p:spPr>
        </p:pic>
        <p:pic>
          <p:nvPicPr>
            <p:cNvPr id="34" name="圖形 33">
              <a:extLst>
                <a:ext uri="{FF2B5EF4-FFF2-40B4-BE49-F238E27FC236}">
                  <a16:creationId xmlns:a16="http://schemas.microsoft.com/office/drawing/2014/main" id="{38C2A500-0B59-6FC6-4FB4-62B5AE32C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617843" y="-693145"/>
              <a:ext cx="530184" cy="153232"/>
            </a:xfrm>
            <a:prstGeom prst="rect">
              <a:avLst/>
            </a:prstGeom>
          </p:spPr>
        </p:pic>
        <p:pic>
          <p:nvPicPr>
            <p:cNvPr id="35" name="圖形 34">
              <a:extLst>
                <a:ext uri="{FF2B5EF4-FFF2-40B4-BE49-F238E27FC236}">
                  <a16:creationId xmlns:a16="http://schemas.microsoft.com/office/drawing/2014/main" id="{6C95B77A-CF32-C6E6-3A65-A1D63D915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208472" y="-797282"/>
              <a:ext cx="428028" cy="378159"/>
            </a:xfrm>
            <a:prstGeom prst="rect">
              <a:avLst/>
            </a:prstGeom>
          </p:spPr>
        </p:pic>
        <p:pic>
          <p:nvPicPr>
            <p:cNvPr id="40" name="Picture 8">
              <a:extLst>
                <a:ext uri="{FF2B5EF4-FFF2-40B4-BE49-F238E27FC236}">
                  <a16:creationId xmlns:a16="http://schemas.microsoft.com/office/drawing/2014/main" id="{A9C26B1F-B9EC-B816-CB0F-603FF4E63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14087" y="-956226"/>
              <a:ext cx="684503" cy="684503"/>
            </a:xfrm>
            <a:prstGeom prst="rect">
              <a:avLst/>
            </a:prstGeom>
          </p:spPr>
        </p:pic>
      </p:grp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5DEF8F2D-DB6C-22AC-03D2-D380AA5755AF}"/>
              </a:ext>
            </a:extLst>
          </p:cNvPr>
          <p:cNvSpPr txBox="1"/>
          <p:nvPr/>
        </p:nvSpPr>
        <p:spPr>
          <a:xfrm>
            <a:off x="4527313" y="4202101"/>
            <a:ext cx="38136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1100" b="0" i="0" u="none" strike="noStrike" dirty="0">
                <a:solidFill>
                  <a:srgbClr val="F3F3F3"/>
                </a:solidFill>
                <a:effectLst/>
                <a:ea typeface="微軟正黑體" panose="020B0604030504040204" pitchFamily="34" charset="-120"/>
              </a:rPr>
              <a:t>注意：顯示卡</a:t>
            </a:r>
            <a:r>
              <a:rPr lang="en-US" altLang="zh-TW" sz="1100" b="0" i="0" u="none" strike="noStrike" dirty="0">
                <a:solidFill>
                  <a:srgbClr val="F3F3F3"/>
                </a:solidFill>
                <a:effectLst/>
                <a:latin typeface="微軟正黑體" panose="020B0604030504040204" pitchFamily="34" charset="-120"/>
              </a:rPr>
              <a:t> GPU passthrough </a:t>
            </a:r>
            <a:r>
              <a:rPr lang="zh-TW" altLang="zh-TW" sz="1100" b="0" i="0" u="none" strike="noStrike" dirty="0">
                <a:solidFill>
                  <a:srgbClr val="F3F3F3"/>
                </a:solidFill>
                <a:effectLst/>
                <a:ea typeface="微軟正黑體" panose="020B0604030504040204" pitchFamily="34" charset="-120"/>
              </a:rPr>
              <a:t>至</a:t>
            </a:r>
            <a:r>
              <a:rPr lang="en-US" altLang="zh-TW" sz="1100" b="0" i="0" u="none" strike="noStrike" dirty="0">
                <a:solidFill>
                  <a:srgbClr val="F3F3F3"/>
                </a:solidFill>
                <a:effectLst/>
                <a:latin typeface="微軟正黑體" panose="020B0604030504040204" pitchFamily="34" charset="-120"/>
              </a:rPr>
              <a:t> VM </a:t>
            </a:r>
            <a:r>
              <a:rPr lang="zh-TW" altLang="zh-TW" sz="1100" b="0" i="0" u="none" strike="noStrike" dirty="0">
                <a:solidFill>
                  <a:srgbClr val="F3F3F3"/>
                </a:solidFill>
                <a:effectLst/>
                <a:ea typeface="微軟正黑體" panose="020B0604030504040204" pitchFamily="34" charset="-120"/>
              </a:rPr>
              <a:t>虛擬機的功需要</a:t>
            </a:r>
            <a:r>
              <a:rPr lang="en-US" altLang="zh-TW" sz="1100" b="0" i="0" u="none" strike="noStrike" dirty="0">
                <a:solidFill>
                  <a:srgbClr val="F3F3F3"/>
                </a:solidFill>
                <a:effectLst/>
                <a:latin typeface="微軟正黑體" panose="020B0604030504040204" pitchFamily="34" charset="-120"/>
              </a:rPr>
              <a:t>QTS 5.0.1 </a:t>
            </a:r>
            <a:r>
              <a:rPr lang="zh-TW" altLang="zh-TW" sz="1100" b="0" i="0" u="none" strike="noStrike" dirty="0">
                <a:solidFill>
                  <a:srgbClr val="F3F3F3"/>
                </a:solidFill>
                <a:effectLst/>
                <a:ea typeface="微軟正黑體" panose="020B0604030504040204" pitchFamily="34" charset="-120"/>
              </a:rPr>
              <a:t>及之後的版本．</a:t>
            </a:r>
            <a:endParaRPr kumimoji="1" lang="zh-TW" altLang="en-US" sz="1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54143768"/>
      </p:ext>
    </p:extLst>
  </p:cSld>
  <p:clrMapOvr>
    <a:masterClrMapping/>
  </p:clrMapOvr>
  <p:transition spd="slow"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47EF84F6-92E0-447F-9961-214194BB1795}"/>
              </a:ext>
            </a:extLst>
          </p:cNvPr>
          <p:cNvSpPr/>
          <p:nvPr/>
        </p:nvSpPr>
        <p:spPr>
          <a:xfrm>
            <a:off x="3088343" y="1728904"/>
            <a:ext cx="4919007" cy="995246"/>
          </a:xfrm>
          <a:prstGeom prst="roundRect">
            <a:avLst>
              <a:gd name="adj" fmla="val 8702"/>
            </a:avLst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F67E1AB5-E1B2-4E9A-A11D-8AF549D8B2D7}"/>
              </a:ext>
            </a:extLst>
          </p:cNvPr>
          <p:cNvSpPr/>
          <p:nvPr/>
        </p:nvSpPr>
        <p:spPr>
          <a:xfrm>
            <a:off x="3088343" y="2784677"/>
            <a:ext cx="4919007" cy="995246"/>
          </a:xfrm>
          <a:prstGeom prst="roundRect">
            <a:avLst>
              <a:gd name="adj" fmla="val 8702"/>
            </a:avLst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2ABBAFC8-4390-453E-A29C-36C42BE3FC66}"/>
              </a:ext>
            </a:extLst>
          </p:cNvPr>
          <p:cNvSpPr/>
          <p:nvPr/>
        </p:nvSpPr>
        <p:spPr>
          <a:xfrm>
            <a:off x="3088343" y="3840450"/>
            <a:ext cx="4919007" cy="995246"/>
          </a:xfrm>
          <a:prstGeom prst="roundRect">
            <a:avLst>
              <a:gd name="adj" fmla="val 8702"/>
            </a:avLst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401208F7-AC06-4B73-B407-6E6D86B35A2C}"/>
              </a:ext>
            </a:extLst>
          </p:cNvPr>
          <p:cNvSpPr txBox="1"/>
          <p:nvPr/>
        </p:nvSpPr>
        <p:spPr>
          <a:xfrm>
            <a:off x="4085633" y="2905552"/>
            <a:ext cx="351559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zh-TW" altLang="en-US" sz="1400" b="1" i="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彈性操作介面</a:t>
            </a:r>
          </a:p>
          <a:p>
            <a:pPr fontAlgn="base"/>
            <a:r>
              <a:rPr lang="zh-TW" altLang="en-US" sz="1200" b="0" i="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提供終端機介面和網頁連結兩種操作方式，彈性選擇讓您使用上更順手。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A8F37414-0F13-4A86-82C9-ECA693C6A419}"/>
              </a:ext>
            </a:extLst>
          </p:cNvPr>
          <p:cNvSpPr txBox="1"/>
          <p:nvPr/>
        </p:nvSpPr>
        <p:spPr>
          <a:xfrm>
            <a:off x="4085634" y="3934205"/>
            <a:ext cx="339089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zh-TW" altLang="en-US" sz="1400" b="1" i="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存取權限設定</a:t>
            </a:r>
            <a:endParaRPr lang="en-US" altLang="zh-TW" sz="1400" b="1" i="0" dirty="0">
              <a:solidFill>
                <a:schemeClr val="accent6"/>
              </a:solidFill>
              <a:effectLst/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fontAlgn="base"/>
            <a:r>
              <a:rPr lang="zh-TW" altLang="en-US" sz="1200" b="0" i="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您可針對共用資料夾、其他容器內資料或 </a:t>
            </a:r>
            <a:r>
              <a:rPr lang="en-US" altLang="zh-TW" sz="1200" b="0" i="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</a:t>
            </a:r>
            <a:r>
              <a:rPr lang="zh-TW" altLang="en-US" sz="1200" b="0" i="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主機設定使用者存取權限。</a:t>
            </a:r>
          </a:p>
        </p:txBody>
      </p:sp>
      <p:pic>
        <p:nvPicPr>
          <p:cNvPr id="13" name="圖片 12" hidden="1">
            <a:extLst>
              <a:ext uri="{FF2B5EF4-FFF2-40B4-BE49-F238E27FC236}">
                <a16:creationId xmlns:a16="http://schemas.microsoft.com/office/drawing/2014/main" id="{CC4E92B5-2BD4-4FDF-8E9D-8A50B2529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3061828" y="1839011"/>
            <a:ext cx="4743747" cy="782092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1B9AFAC-3AAD-400D-A4F9-9392BD2BB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8454" y="368825"/>
            <a:ext cx="5720684" cy="572700"/>
          </a:xfrm>
        </p:spPr>
        <p:txBody>
          <a:bodyPr>
            <a:noAutofit/>
          </a:bodyPr>
          <a:lstStyle/>
          <a:p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Container Station</a:t>
            </a:r>
          </a:p>
          <a:p>
            <a:endParaRPr lang="en-US" altLang="zh-TW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C760656-B3D2-4957-B7E3-6F10581C7664}"/>
              </a:ext>
            </a:extLst>
          </p:cNvPr>
          <p:cNvSpPr txBox="1"/>
          <p:nvPr/>
        </p:nvSpPr>
        <p:spPr>
          <a:xfrm>
            <a:off x="610519" y="1779593"/>
            <a:ext cx="2290421" cy="2228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 sz="1200" b="0" i="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 NAS </a:t>
            </a:r>
            <a:r>
              <a:rPr lang="zh-TW" altLang="en-US" sz="1200" b="0" i="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是唯一支援 </a:t>
            </a:r>
            <a:r>
              <a:rPr lang="en-US" altLang="zh-TW" sz="1200" b="0" i="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LXD </a:t>
            </a:r>
            <a:r>
              <a:rPr lang="zh-TW" altLang="en-US" sz="1200" b="0" i="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和 </a:t>
            </a:r>
            <a:r>
              <a:rPr lang="en-US" altLang="zh-TW" sz="1200" b="0" i="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Docker®</a:t>
            </a:r>
            <a:r>
              <a:rPr lang="zh-TW" altLang="en-US" sz="1200" b="0" i="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、</a:t>
            </a:r>
            <a:r>
              <a:rPr lang="en-US" altLang="zh-TW" sz="1200" b="0" i="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Kata </a:t>
            </a:r>
            <a:r>
              <a:rPr lang="zh-TW" altLang="en-US" sz="1200" b="0" i="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虛擬三核心的 </a:t>
            </a:r>
            <a:r>
              <a:rPr lang="en-US" altLang="zh-TW" sz="1200" b="0" i="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</a:t>
            </a:r>
            <a:r>
              <a:rPr lang="zh-TW" altLang="en-US" sz="1200" b="0" i="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品牌，提供您享有完整輕量級虛擬化解決方案的最佳選擇。您可在 </a:t>
            </a:r>
            <a:r>
              <a:rPr lang="en-US" altLang="zh-TW" sz="1200" b="0" i="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 NAS </a:t>
            </a:r>
            <a:r>
              <a:rPr lang="zh-TW" altLang="en-US" sz="1200" b="0" i="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上執行完整的 </a:t>
            </a:r>
            <a:r>
              <a:rPr lang="en-US" altLang="zh-TW" sz="1200" b="0" i="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Linux</a:t>
            </a:r>
            <a:r>
              <a:rPr lang="en-US" altLang="zh-TW" sz="1200" b="0" i="0" baseline="30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®</a:t>
            </a:r>
            <a:r>
              <a:rPr lang="en-US" altLang="zh-TW" sz="1200" b="0" i="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 sz="1200" b="0" i="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虛擬機，並由 </a:t>
            </a:r>
            <a:r>
              <a:rPr lang="en-US" altLang="zh-TW" sz="1200" b="0" i="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Docker</a:t>
            </a:r>
            <a:r>
              <a:rPr lang="en-US" altLang="zh-TW" sz="1200" b="0" i="0" baseline="30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®</a:t>
            </a:r>
            <a:r>
              <a:rPr lang="en-US" altLang="zh-TW" sz="1200" b="0" i="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Hub/LXD </a:t>
            </a:r>
            <a:r>
              <a:rPr lang="zh-TW" altLang="en-US" sz="1200" b="0" i="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映像檔伺服器 線上市集下載來自全球各地數以千計的應用程式。</a:t>
            </a:r>
            <a:endParaRPr lang="zh-TW" altLang="en-US" sz="1200" dirty="0">
              <a:solidFill>
                <a:schemeClr val="accent6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0A05AB15-28C1-4252-925B-8A1F60B492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873" y="273679"/>
            <a:ext cx="1070846" cy="1072521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254000" dist="190500" dir="8100000" algn="tr" rotWithShape="0">
              <a:srgbClr val="09000C">
                <a:alpha val="7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608507BF-109F-4F56-9499-1AA86C5C573D}"/>
              </a:ext>
            </a:extLst>
          </p:cNvPr>
          <p:cNvSpPr txBox="1"/>
          <p:nvPr/>
        </p:nvSpPr>
        <p:spPr>
          <a:xfrm>
            <a:off x="4085633" y="1888292"/>
            <a:ext cx="351559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zh-TW" altLang="en-US" sz="1400" b="1" i="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圖像化管理</a:t>
            </a:r>
          </a:p>
          <a:p>
            <a:pPr fontAlgn="base"/>
            <a:r>
              <a:rPr lang="zh-TW" altLang="en-US" sz="1200" b="0" i="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總覽頁採用圖形化設計，清楚呈現 </a:t>
            </a:r>
            <a:r>
              <a:rPr lang="en-US" altLang="zh-TW" sz="1200" b="0" i="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</a:t>
            </a:r>
            <a:r>
              <a:rPr lang="zh-TW" altLang="en-US" sz="1200" b="0" i="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主機資源，以及每個容器的資源使用率。</a:t>
            </a:r>
            <a:endParaRPr lang="zh-TW" altLang="en-US" sz="1400" dirty="0">
              <a:solidFill>
                <a:schemeClr val="accent6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90185B36-B5F2-47BF-A270-0B11A4FD55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2915" y="1954432"/>
            <a:ext cx="787278" cy="572566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C985A73C-2C57-4770-BD6D-6CE0E9FDB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64530" y="2995070"/>
            <a:ext cx="704132" cy="547658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4680118F-1216-4AE5-82F0-E3E1B8D9DB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33937" y="4024088"/>
            <a:ext cx="413233" cy="58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716088"/>
      </p:ext>
    </p:extLst>
  </p:cSld>
  <p:clrMapOvr>
    <a:masterClrMapping/>
  </p:clrMapOvr>
  <p:transition spd="slow"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49">
            <a:extLst>
              <a:ext uri="{FF2B5EF4-FFF2-40B4-BE49-F238E27FC236}">
                <a16:creationId xmlns:a16="http://schemas.microsoft.com/office/drawing/2014/main" id="{F6AC1156-DD8D-4E49-8868-E6B4DF1EDB2C}"/>
              </a:ext>
            </a:extLst>
          </p:cNvPr>
          <p:cNvSpPr/>
          <p:nvPr/>
        </p:nvSpPr>
        <p:spPr>
          <a:xfrm>
            <a:off x="342988" y="1343480"/>
            <a:ext cx="6318778" cy="3069897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5F158D3-FC63-4710-A0F3-71ECA767E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00" y="368825"/>
            <a:ext cx="8346950" cy="572700"/>
          </a:xfrm>
        </p:spPr>
        <p:txBody>
          <a:bodyPr>
            <a:normAutofit fontScale="90000"/>
          </a:bodyPr>
          <a:lstStyle/>
          <a:p>
            <a:r>
              <a:rPr lang="en-US" altLang="zh-TW" sz="3675" dirty="0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HybridMount</a:t>
            </a:r>
            <a:r>
              <a:rPr lang="en-US" altLang="zh-TW" sz="3675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 sz="3675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兩種</a:t>
            </a:r>
            <a:r>
              <a:rPr lang="zh-CN" altLang="en-US" sz="3675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無縫掛載雲空間</a:t>
            </a:r>
            <a:endParaRPr lang="zh-TW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aphicFrame>
        <p:nvGraphicFramePr>
          <p:cNvPr id="14" name="表格 3">
            <a:extLst>
              <a:ext uri="{FF2B5EF4-FFF2-40B4-BE49-F238E27FC236}">
                <a16:creationId xmlns:a16="http://schemas.microsoft.com/office/drawing/2014/main" id="{1E3B0E68-6A0A-4C27-BB48-D662245483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1999157"/>
              </p:ext>
            </p:extLst>
          </p:nvPr>
        </p:nvGraphicFramePr>
        <p:xfrm>
          <a:off x="342988" y="1310433"/>
          <a:ext cx="6333627" cy="3121098"/>
        </p:xfrm>
        <a:graphic>
          <a:graphicData uri="http://schemas.openxmlformats.org/drawingml/2006/table">
            <a:tbl>
              <a:tblPr firstRow="1" bandRow="1"/>
              <a:tblGrid>
                <a:gridCol w="1631552">
                  <a:extLst>
                    <a:ext uri="{9D8B030D-6E8A-4147-A177-3AD203B41FA5}">
                      <a16:colId xmlns:a16="http://schemas.microsoft.com/office/drawing/2014/main" val="1342336146"/>
                    </a:ext>
                  </a:extLst>
                </a:gridCol>
                <a:gridCol w="2229713">
                  <a:extLst>
                    <a:ext uri="{9D8B030D-6E8A-4147-A177-3AD203B41FA5}">
                      <a16:colId xmlns:a16="http://schemas.microsoft.com/office/drawing/2014/main" val="3829529322"/>
                    </a:ext>
                  </a:extLst>
                </a:gridCol>
                <a:gridCol w="2472362">
                  <a:extLst>
                    <a:ext uri="{9D8B030D-6E8A-4147-A177-3AD203B41FA5}">
                      <a16:colId xmlns:a16="http://schemas.microsoft.com/office/drawing/2014/main" val="3150085459"/>
                    </a:ext>
                  </a:extLst>
                </a:gridCol>
              </a:tblGrid>
              <a:tr h="350607">
                <a:tc>
                  <a:txBody>
                    <a:bodyPr/>
                    <a:lstStyle/>
                    <a:p>
                      <a:pPr marL="0" marR="0" lvl="0" indent="0" algn="ctr" defTabSz="91440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zh-TW" sz="1600" b="1" kern="1200" dirty="0">
                        <a:solidFill>
                          <a:schemeClr val="accent6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63410" marR="63410" marT="31705" marB="3170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600" b="1" i="0" u="none" strike="noStrike" noProof="0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網路磁碟掛載</a:t>
                      </a:r>
                      <a:endParaRPr lang="zh-TW" altLang="en-US" sz="1600" b="1" i="0" u="none" strike="noStrike" kern="1200" dirty="0">
                        <a:solidFill>
                          <a:schemeClr val="accent6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44496" marR="44496" marT="23776" marB="23776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600" b="1" i="0" u="none" strike="noStrike" noProof="0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檔案型雲網關</a:t>
                      </a:r>
                      <a:endParaRPr lang="zh-TW" sz="16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46350" marR="46350" marT="99068" marB="99068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4017304"/>
                  </a:ext>
                </a:extLst>
              </a:tr>
              <a:tr h="396600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1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設置方法</a:t>
                      </a:r>
                      <a:endParaRPr lang="zh-TW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80000" marR="46350" marT="56164" marB="56164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建立</a:t>
                      </a:r>
                      <a:r>
                        <a:rPr lang="en-US" altLang="zh-TW" sz="1200" b="0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File Station </a:t>
                      </a:r>
                      <a:endParaRPr lang="zh-TW" altLang="en-US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zh-CN" altLang="en-US" sz="1200" b="0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雲端掛載模式</a:t>
                      </a:r>
                      <a:endParaRPr lang="zh-TW" altLang="en-US" sz="1200" b="0" dirty="0">
                        <a:solidFill>
                          <a:schemeClr val="accent6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46350" marR="46350" marT="56164" marB="5616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選擇檔案型雲網關模式</a:t>
                      </a:r>
                      <a:br>
                        <a:rPr lang="zh-TW" altLang="en-US" sz="1200" b="0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</a:br>
                      <a:r>
                        <a:rPr lang="zh-TW" altLang="en-US" sz="1200" b="0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並配置快取空間</a:t>
                      </a:r>
                      <a:endParaRPr lang="zh-TW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46350" marR="46350" marT="56164" marB="5616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057157"/>
                  </a:ext>
                </a:extLst>
              </a:tr>
              <a:tr h="396600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1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掛載數量</a:t>
                      </a:r>
                      <a:endParaRPr lang="zh-TW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80000" marR="46350" marT="56164" marB="56164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無限制</a:t>
                      </a:r>
                      <a:endParaRPr lang="en-US" altLang="zh-TW" sz="1200" b="0" dirty="0">
                        <a:solidFill>
                          <a:schemeClr val="accent6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zh-TW" altLang="en-US" sz="1200" b="0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可掛載無限個雲端服務</a:t>
                      </a:r>
                      <a:endParaRPr lang="zh-TW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46350" marR="46350" marT="56164" marB="5616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200" b="0" i="0" u="none" strike="noStrike" noProof="0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2 </a:t>
                      </a:r>
                      <a:r>
                        <a:rPr lang="zh-TW" altLang="en-US" sz="1200" b="0" i="0" u="none" strike="noStrike" noProof="0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個永久免費的網關授權</a:t>
                      </a:r>
                      <a:endParaRPr lang="en-US" altLang="zh-TW" sz="1200" b="0" i="0" u="none" strike="noStrike" noProof="0" dirty="0">
                        <a:solidFill>
                          <a:schemeClr val="accent6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zh-TW" altLang="en-US" sz="1200" b="0" i="0" u="none" strike="noStrike" noProof="0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可依需求購置額外授權</a:t>
                      </a:r>
                      <a:endParaRPr lang="zh-TW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46350" marR="46350" marT="56164" marB="5616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6247581"/>
                  </a:ext>
                </a:extLst>
              </a:tr>
              <a:tr h="25855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1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存取體驗</a:t>
                      </a:r>
                      <a:endParaRPr lang="zh-TW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80000" marR="46350" marT="56164" marB="56164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存取速度取決於網際網路速度</a:t>
                      </a:r>
                      <a:endParaRPr lang="zh-TW" sz="120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46350" marR="46350" marT="56164" marB="5616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快取機制大幅減少讀寫等待時間</a:t>
                      </a:r>
                      <a:endParaRPr lang="zh-TW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46350" marR="46350" marT="56164" marB="5616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8036707"/>
                  </a:ext>
                </a:extLst>
              </a:tr>
              <a:tr h="25855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1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於 </a:t>
                      </a:r>
                      <a:r>
                        <a:rPr lang="af-ZA" altLang="zh-TW" sz="1200" b="1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File Station</a:t>
                      </a:r>
                      <a:r>
                        <a:rPr lang="af-ZA" altLang="zh-TW" sz="1200" b="1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zh-TW" altLang="en-US" sz="1200" b="1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存取</a:t>
                      </a:r>
                      <a:endParaRPr lang="zh-TW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80000" marR="46350" marT="56164" marB="56164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支援</a:t>
                      </a:r>
                      <a:endParaRPr lang="zh-TW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46350" marR="46350" marT="56164" marB="5616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支援</a:t>
                      </a:r>
                      <a:endParaRPr lang="zh-TW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46350" marR="46350" marT="56164" marB="5616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742144"/>
                  </a:ext>
                </a:extLst>
              </a:tr>
              <a:tr h="396600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1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透過 </a:t>
                      </a:r>
                      <a:r>
                        <a:rPr lang="af-ZA" altLang="zh-TW" sz="1200" b="1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SMB / NFS / AFP </a:t>
                      </a:r>
                      <a:r>
                        <a:rPr lang="zh-TW" altLang="en-US" sz="1200" b="1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存取</a:t>
                      </a:r>
                      <a:endParaRPr lang="zh-TW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80000" marR="46350" marT="56164" marB="56164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不支援</a:t>
                      </a:r>
                      <a:endParaRPr lang="zh-TW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46350" marR="46350" marT="56164" marB="5616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1200" b="0" kern="1200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支援</a:t>
                      </a:r>
                      <a:endParaRPr lang="zh-TW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46350" marR="46350" marT="56164" marB="5616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7223761"/>
                  </a:ext>
                </a:extLst>
              </a:tr>
              <a:tr h="25855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1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同步機制</a:t>
                      </a:r>
                      <a:endParaRPr lang="zh-TW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80000" marR="46350" marT="56164" marB="56164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每次瀏覽時需重新與雲端同步</a:t>
                      </a:r>
                      <a:endParaRPr lang="zh-TW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46350" marR="46350" marT="56164" marB="5616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1200" b="0" kern="1200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定期同步，可快速瀏覽</a:t>
                      </a:r>
                      <a:endParaRPr lang="zh-TW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46350" marR="46350" marT="56164" marB="5616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5402618"/>
                  </a:ext>
                </a:extLst>
              </a:tr>
              <a:tr h="359234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200" b="1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QTS Apps </a:t>
                      </a:r>
                      <a:r>
                        <a:rPr lang="zh-CN" altLang="en-US" sz="1200" b="1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檔案管理</a:t>
                      </a:r>
                      <a:endParaRPr lang="zh-TW" altLang="en-US" sz="1200" b="1" dirty="0">
                        <a:solidFill>
                          <a:schemeClr val="accent6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180000" marR="46350" marT="56164" marB="56164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200" b="0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不支援</a:t>
                      </a:r>
                      <a:endParaRPr lang="zh-TW" sz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46350" marR="46350" marT="56164" marB="5616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rtl="0" eaLnBrk="1" fontAlgn="ctr" latinLnBrk="0" hangingPunct="1">
                        <a:buNone/>
                      </a:pPr>
                      <a:r>
                        <a:rPr lang="en-US" altLang="zh-TW" sz="1200" b="0" kern="1200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  </a:t>
                      </a:r>
                      <a:r>
                        <a:rPr lang="zh-TW" altLang="en-US" sz="1200" b="0" kern="1200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支援</a:t>
                      </a:r>
                      <a:r>
                        <a:rPr lang="en-US" altLang="zh-TW" sz="1200" b="0" kern="1200" dirty="0"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                                         ...</a:t>
                      </a:r>
                      <a:endParaRPr lang="zh-TW" altLang="en-US" sz="1200" b="0" kern="1200" dirty="0">
                        <a:solidFill>
                          <a:schemeClr val="accent6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46350" marR="46350" marT="56164" marB="56164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153205"/>
                  </a:ext>
                </a:extLst>
              </a:tr>
            </a:tbl>
          </a:graphicData>
        </a:graphic>
      </p:graphicFrame>
      <p:grpSp>
        <p:nvGrpSpPr>
          <p:cNvPr id="43" name="群組 42">
            <a:extLst>
              <a:ext uri="{FF2B5EF4-FFF2-40B4-BE49-F238E27FC236}">
                <a16:creationId xmlns:a16="http://schemas.microsoft.com/office/drawing/2014/main" id="{8AF9330D-5A76-4143-BFC0-5CCAF305C401}"/>
              </a:ext>
            </a:extLst>
          </p:cNvPr>
          <p:cNvGrpSpPr/>
          <p:nvPr/>
        </p:nvGrpSpPr>
        <p:grpSpPr>
          <a:xfrm>
            <a:off x="6887762" y="2340219"/>
            <a:ext cx="1707367" cy="2546776"/>
            <a:chOff x="9960014" y="1888151"/>
            <a:chExt cx="2347057" cy="3500964"/>
          </a:xfrm>
        </p:grpSpPr>
        <p:sp>
          <p:nvSpPr>
            <p:cNvPr id="5" name="文字方塊 34">
              <a:extLst>
                <a:ext uri="{FF2B5EF4-FFF2-40B4-BE49-F238E27FC236}">
                  <a16:creationId xmlns:a16="http://schemas.microsoft.com/office/drawing/2014/main" id="{0094C4F6-CD07-734A-9402-38E0B1B51C36}"/>
                </a:ext>
              </a:extLst>
            </p:cNvPr>
            <p:cNvSpPr txBox="1"/>
            <p:nvPr/>
          </p:nvSpPr>
          <p:spPr>
            <a:xfrm>
              <a:off x="11227282" y="3173053"/>
              <a:ext cx="839497" cy="460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788" b="1" dirty="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NAS</a:t>
              </a:r>
              <a:r>
                <a:rPr lang="en-US" altLang="zh-TW" sz="788" b="1" dirty="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</a:t>
              </a:r>
            </a:p>
            <a:p>
              <a:r>
                <a:rPr lang="zh-TW" altLang="en-US" sz="788" b="1" dirty="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快取空間</a:t>
              </a:r>
              <a:endParaRPr lang="en-GB" altLang="zh-TW" sz="788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cxnSp>
          <p:nvCxnSpPr>
            <p:cNvPr id="15" name="直線單箭頭接點 2049">
              <a:extLst>
                <a:ext uri="{FF2B5EF4-FFF2-40B4-BE49-F238E27FC236}">
                  <a16:creationId xmlns:a16="http://schemas.microsoft.com/office/drawing/2014/main" id="{CB819E92-7835-D84C-A27F-5464567168F3}"/>
                </a:ext>
              </a:extLst>
            </p:cNvPr>
            <p:cNvCxnSpPr>
              <a:cxnSpLocks/>
            </p:cNvCxnSpPr>
            <p:nvPr/>
          </p:nvCxnSpPr>
          <p:spPr>
            <a:xfrm>
              <a:off x="10561209" y="2339266"/>
              <a:ext cx="0" cy="1318283"/>
            </a:xfrm>
            <a:prstGeom prst="straightConnector1">
              <a:avLst/>
            </a:prstGeom>
            <a:ln w="25400">
              <a:solidFill>
                <a:srgbClr val="00B05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圖形 37">
              <a:extLst>
                <a:ext uri="{FF2B5EF4-FFF2-40B4-BE49-F238E27FC236}">
                  <a16:creationId xmlns:a16="http://schemas.microsoft.com/office/drawing/2014/main" id="{9E94EF24-05A5-5E4A-9DED-C78DD71EA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376775" y="3620974"/>
              <a:ext cx="555275" cy="555275"/>
            </a:xfrm>
            <a:prstGeom prst="rect">
              <a:avLst/>
            </a:prstGeom>
          </p:spPr>
        </p:pic>
        <p:cxnSp>
          <p:nvCxnSpPr>
            <p:cNvPr id="17" name="直線單箭頭接點 2049">
              <a:extLst>
                <a:ext uri="{FF2B5EF4-FFF2-40B4-BE49-F238E27FC236}">
                  <a16:creationId xmlns:a16="http://schemas.microsoft.com/office/drawing/2014/main" id="{0FE8697E-A034-6749-B725-4F5BBB209651}"/>
                </a:ext>
              </a:extLst>
            </p:cNvPr>
            <p:cNvCxnSpPr>
              <a:cxnSpLocks/>
            </p:cNvCxnSpPr>
            <p:nvPr/>
          </p:nvCxnSpPr>
          <p:spPr>
            <a:xfrm>
              <a:off x="10852368" y="2339266"/>
              <a:ext cx="0" cy="1318283"/>
            </a:xfrm>
            <a:prstGeom prst="straightConnector1">
              <a:avLst/>
            </a:prstGeom>
            <a:ln w="25400">
              <a:gradFill>
                <a:gsLst>
                  <a:gs pos="0">
                    <a:srgbClr val="077AE8"/>
                  </a:gs>
                  <a:gs pos="100000">
                    <a:srgbClr val="22334A"/>
                  </a:gs>
                </a:gsLst>
                <a:lin ang="5400000" scaled="1"/>
              </a:gra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單箭頭接點 2049">
              <a:extLst>
                <a:ext uri="{FF2B5EF4-FFF2-40B4-BE49-F238E27FC236}">
                  <a16:creationId xmlns:a16="http://schemas.microsoft.com/office/drawing/2014/main" id="{8F578D73-0657-FC47-890F-A20350142A7D}"/>
                </a:ext>
              </a:extLst>
            </p:cNvPr>
            <p:cNvCxnSpPr>
              <a:cxnSpLocks/>
            </p:cNvCxnSpPr>
            <p:nvPr/>
          </p:nvCxnSpPr>
          <p:spPr>
            <a:xfrm>
              <a:off x="11151396" y="2517325"/>
              <a:ext cx="0" cy="1140225"/>
            </a:xfrm>
            <a:prstGeom prst="straightConnector1">
              <a:avLst/>
            </a:prstGeom>
            <a:ln w="25400">
              <a:gradFill>
                <a:gsLst>
                  <a:gs pos="0">
                    <a:srgbClr val="AD10C2"/>
                  </a:gs>
                  <a:gs pos="53000">
                    <a:srgbClr val="F700FF"/>
                  </a:gs>
                </a:gsLst>
                <a:lin ang="5400000" scaled="1"/>
              </a:gradFill>
              <a:prstDash val="sys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圖形 42">
              <a:extLst>
                <a:ext uri="{FF2B5EF4-FFF2-40B4-BE49-F238E27FC236}">
                  <a16:creationId xmlns:a16="http://schemas.microsoft.com/office/drawing/2014/main" id="{63D9ED4E-92F7-CF4A-B50E-FE081B806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326547" y="1888151"/>
              <a:ext cx="1050229" cy="62917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0" name="群組 26">
              <a:extLst>
                <a:ext uri="{FF2B5EF4-FFF2-40B4-BE49-F238E27FC236}">
                  <a16:creationId xmlns:a16="http://schemas.microsoft.com/office/drawing/2014/main" id="{25295283-6F23-CB4D-8506-513D04634D62}"/>
                </a:ext>
              </a:extLst>
            </p:cNvPr>
            <p:cNvGrpSpPr/>
            <p:nvPr/>
          </p:nvGrpSpPr>
          <p:grpSpPr>
            <a:xfrm>
              <a:off x="10124772" y="3675164"/>
              <a:ext cx="586325" cy="334938"/>
              <a:chOff x="2940214" y="5275450"/>
              <a:chExt cx="1391060" cy="794639"/>
            </a:xfrm>
          </p:grpSpPr>
          <p:pic>
            <p:nvPicPr>
              <p:cNvPr id="21" name="Picture 2" descr="Image result for file icon green">
                <a:extLst>
                  <a:ext uri="{FF2B5EF4-FFF2-40B4-BE49-F238E27FC236}">
                    <a16:creationId xmlns:a16="http://schemas.microsoft.com/office/drawing/2014/main" id="{98482F47-5601-3241-90AB-332236BF8D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82260" y="5275450"/>
                <a:ext cx="649014" cy="6490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矩形 28">
                <a:extLst>
                  <a:ext uri="{FF2B5EF4-FFF2-40B4-BE49-F238E27FC236}">
                    <a16:creationId xmlns:a16="http://schemas.microsoft.com/office/drawing/2014/main" id="{AE1B6A72-1245-4046-87F3-532FA09EDBC8}"/>
                  </a:ext>
                </a:extLst>
              </p:cNvPr>
              <p:cNvSpPr/>
              <p:nvPr/>
            </p:nvSpPr>
            <p:spPr>
              <a:xfrm>
                <a:off x="2940214" y="5429762"/>
                <a:ext cx="999601" cy="6403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342875"/>
                <a:r>
                  <a:rPr lang="en-US" altLang="zh-TW" sz="338" dirty="0"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META</a:t>
                </a:r>
              </a:p>
              <a:p>
                <a:pPr algn="ctr" defTabSz="342875"/>
                <a:r>
                  <a:rPr lang="en-US" altLang="zh-TW" sz="338" dirty="0"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DATA</a:t>
                </a:r>
                <a:endParaRPr lang="en-GB" sz="338" dirty="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23" name="Picture 6" descr="Related image">
              <a:extLst>
                <a:ext uri="{FF2B5EF4-FFF2-40B4-BE49-F238E27FC236}">
                  <a16:creationId xmlns:a16="http://schemas.microsoft.com/office/drawing/2014/main" id="{7942D709-BFB6-AA48-972B-04797533D6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7974" y="3684472"/>
              <a:ext cx="274495" cy="274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Related image">
              <a:extLst>
                <a:ext uri="{FF2B5EF4-FFF2-40B4-BE49-F238E27FC236}">
                  <a16:creationId xmlns:a16="http://schemas.microsoft.com/office/drawing/2014/main" id="{243EDA50-BB94-564D-BC82-A5D958F548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21428" y="3689951"/>
              <a:ext cx="274495" cy="274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圖形 39">
              <a:extLst>
                <a:ext uri="{FF2B5EF4-FFF2-40B4-BE49-F238E27FC236}">
                  <a16:creationId xmlns:a16="http://schemas.microsoft.com/office/drawing/2014/main" id="{79DE5075-AE4E-BE49-AED1-69B409957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211811" y="4613684"/>
              <a:ext cx="1276229" cy="775431"/>
            </a:xfrm>
            <a:prstGeom prst="rect">
              <a:avLst/>
            </a:prstGeom>
          </p:spPr>
        </p:pic>
        <p:cxnSp>
          <p:nvCxnSpPr>
            <p:cNvPr id="26" name="直線單箭頭接點 2049">
              <a:extLst>
                <a:ext uri="{FF2B5EF4-FFF2-40B4-BE49-F238E27FC236}">
                  <a16:creationId xmlns:a16="http://schemas.microsoft.com/office/drawing/2014/main" id="{05D65C86-6D0A-B641-9321-AB82EB46A5FD}"/>
                </a:ext>
              </a:extLst>
            </p:cNvPr>
            <p:cNvCxnSpPr>
              <a:cxnSpLocks/>
            </p:cNvCxnSpPr>
            <p:nvPr/>
          </p:nvCxnSpPr>
          <p:spPr>
            <a:xfrm>
              <a:off x="10851661" y="4037554"/>
              <a:ext cx="0" cy="493472"/>
            </a:xfrm>
            <a:prstGeom prst="straightConnector1">
              <a:avLst/>
            </a:prstGeom>
            <a:ln w="76200">
              <a:gradFill>
                <a:gsLst>
                  <a:gs pos="0">
                    <a:srgbClr val="077AE8"/>
                  </a:gs>
                  <a:gs pos="100000">
                    <a:srgbClr val="22334A"/>
                  </a:gs>
                </a:gsLst>
                <a:lin ang="5400000" scaled="1"/>
              </a:gra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單箭頭接點 2049">
              <a:extLst>
                <a:ext uri="{FF2B5EF4-FFF2-40B4-BE49-F238E27FC236}">
                  <a16:creationId xmlns:a16="http://schemas.microsoft.com/office/drawing/2014/main" id="{A707A44A-D298-BD41-8637-B170114D5346}"/>
                </a:ext>
              </a:extLst>
            </p:cNvPr>
            <p:cNvCxnSpPr>
              <a:cxnSpLocks/>
            </p:cNvCxnSpPr>
            <p:nvPr/>
          </p:nvCxnSpPr>
          <p:spPr>
            <a:xfrm>
              <a:off x="11151396" y="4019531"/>
              <a:ext cx="0" cy="503626"/>
            </a:xfrm>
            <a:prstGeom prst="straightConnector1">
              <a:avLst/>
            </a:prstGeom>
            <a:ln w="76200">
              <a:gradFill>
                <a:gsLst>
                  <a:gs pos="0">
                    <a:srgbClr val="AD10C2"/>
                  </a:gs>
                  <a:gs pos="53000">
                    <a:srgbClr val="F700FF"/>
                  </a:gs>
                </a:gsLst>
                <a:lin ang="5400000" scaled="1"/>
              </a:gra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矩形 50">
              <a:extLst>
                <a:ext uri="{FF2B5EF4-FFF2-40B4-BE49-F238E27FC236}">
                  <a16:creationId xmlns:a16="http://schemas.microsoft.com/office/drawing/2014/main" id="{0890ED3E-6486-924A-AEBB-9C1D5ECD25A6}"/>
                </a:ext>
              </a:extLst>
            </p:cNvPr>
            <p:cNvSpPr/>
            <p:nvPr/>
          </p:nvSpPr>
          <p:spPr>
            <a:xfrm>
              <a:off x="11067372" y="2585037"/>
              <a:ext cx="1239699" cy="3173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875"/>
              <a:r>
                <a:rPr lang="zh-CN" altLang="en-US" sz="900" b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網際網路</a:t>
              </a:r>
              <a:endParaRPr lang="en-GB" altLang="zh-TW" sz="9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" name="矩形: 圓角 35">
              <a:extLst>
                <a:ext uri="{FF2B5EF4-FFF2-40B4-BE49-F238E27FC236}">
                  <a16:creationId xmlns:a16="http://schemas.microsoft.com/office/drawing/2014/main" id="{50A5A0F0-8E0C-874C-89DC-CC1C89560014}"/>
                </a:ext>
              </a:extLst>
            </p:cNvPr>
            <p:cNvSpPr/>
            <p:nvPr/>
          </p:nvSpPr>
          <p:spPr>
            <a:xfrm>
              <a:off x="11280342" y="2364591"/>
              <a:ext cx="750830" cy="220471"/>
            </a:xfrm>
            <a:prstGeom prst="roundRect">
              <a:avLst>
                <a:gd name="adj" fmla="val 50000"/>
              </a:avLst>
            </a:prstGeom>
            <a:solidFill>
              <a:srgbClr val="00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75"/>
              <a:r>
                <a:rPr lang="zh-CN" altLang="en-US" sz="800" b="1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較慢</a:t>
              </a:r>
              <a:endParaRPr lang="zh-TW" altLang="en-US" sz="8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" name="文字方塊 30">
              <a:extLst>
                <a:ext uri="{FF2B5EF4-FFF2-40B4-BE49-F238E27FC236}">
                  <a16:creationId xmlns:a16="http://schemas.microsoft.com/office/drawing/2014/main" id="{A9D8F984-CB02-FA49-A3D2-8458FB87A293}"/>
                </a:ext>
              </a:extLst>
            </p:cNvPr>
            <p:cNvSpPr txBox="1"/>
            <p:nvPr/>
          </p:nvSpPr>
          <p:spPr>
            <a:xfrm>
              <a:off x="11205517" y="4196149"/>
              <a:ext cx="919886" cy="31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875"/>
              <a:r>
                <a:rPr lang="zh-CN" altLang="en-US" sz="900" b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區域網路</a:t>
              </a:r>
              <a:endParaRPr lang="en-GB" sz="9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" name="矩形: 圓角 35">
              <a:extLst>
                <a:ext uri="{FF2B5EF4-FFF2-40B4-BE49-F238E27FC236}">
                  <a16:creationId xmlns:a16="http://schemas.microsoft.com/office/drawing/2014/main" id="{A543A250-E0A6-3A44-962B-2E7E8E51AFF7}"/>
                </a:ext>
              </a:extLst>
            </p:cNvPr>
            <p:cNvSpPr/>
            <p:nvPr/>
          </p:nvSpPr>
          <p:spPr>
            <a:xfrm>
              <a:off x="11295923" y="4528274"/>
              <a:ext cx="739074" cy="209775"/>
            </a:xfrm>
            <a:prstGeom prst="roundRect">
              <a:avLst>
                <a:gd name="adj" fmla="val 50000"/>
              </a:avLst>
            </a:prstGeom>
            <a:solidFill>
              <a:srgbClr val="00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75"/>
              <a:r>
                <a:rPr lang="zh-TW" altLang="en-US" sz="8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較快</a:t>
              </a:r>
            </a:p>
          </p:txBody>
        </p:sp>
        <p:pic>
          <p:nvPicPr>
            <p:cNvPr id="32" name="圖片 24">
              <a:extLst>
                <a:ext uri="{FF2B5EF4-FFF2-40B4-BE49-F238E27FC236}">
                  <a16:creationId xmlns:a16="http://schemas.microsoft.com/office/drawing/2014/main" id="{07D516C5-CBB7-464E-880E-9035863343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60014" y="4243480"/>
              <a:ext cx="670891" cy="670891"/>
            </a:xfrm>
            <a:prstGeom prst="ellipse">
              <a:avLst/>
            </a:prstGeom>
            <a:ln w="19050">
              <a:solidFill>
                <a:srgbClr val="31213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Oval 40">
              <a:extLst>
                <a:ext uri="{FF2B5EF4-FFF2-40B4-BE49-F238E27FC236}">
                  <a16:creationId xmlns:a16="http://schemas.microsoft.com/office/drawing/2014/main" id="{488282E9-ADCE-BA48-B4AC-34B1C4E074D3}"/>
                </a:ext>
              </a:extLst>
            </p:cNvPr>
            <p:cNvSpPr/>
            <p:nvPr/>
          </p:nvSpPr>
          <p:spPr>
            <a:xfrm>
              <a:off x="10365893" y="3492297"/>
              <a:ext cx="165252" cy="165252"/>
            </a:xfrm>
            <a:prstGeom prst="ellipse">
              <a:avLst/>
            </a:prstGeom>
            <a:solidFill>
              <a:srgbClr val="00FFC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60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</a:t>
              </a:r>
            </a:p>
          </p:txBody>
        </p:sp>
        <p:sp>
          <p:nvSpPr>
            <p:cNvPr id="34" name="Oval 41">
              <a:extLst>
                <a:ext uri="{FF2B5EF4-FFF2-40B4-BE49-F238E27FC236}">
                  <a16:creationId xmlns:a16="http://schemas.microsoft.com/office/drawing/2014/main" id="{AF89E2EA-9F5E-8243-AA59-A77629CFED5B}"/>
                </a:ext>
              </a:extLst>
            </p:cNvPr>
            <p:cNvSpPr/>
            <p:nvPr/>
          </p:nvSpPr>
          <p:spPr>
            <a:xfrm>
              <a:off x="10679953" y="3492297"/>
              <a:ext cx="165253" cy="165253"/>
            </a:xfrm>
            <a:prstGeom prst="ellipse">
              <a:avLst/>
            </a:prstGeom>
            <a:solidFill>
              <a:srgbClr val="00FFC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60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2</a:t>
              </a:r>
            </a:p>
          </p:txBody>
        </p:sp>
        <p:sp>
          <p:nvSpPr>
            <p:cNvPr id="35" name="Oval 42">
              <a:extLst>
                <a:ext uri="{FF2B5EF4-FFF2-40B4-BE49-F238E27FC236}">
                  <a16:creationId xmlns:a16="http://schemas.microsoft.com/office/drawing/2014/main" id="{1E33BC93-92ED-6D4B-A377-A730932630EC}"/>
                </a:ext>
              </a:extLst>
            </p:cNvPr>
            <p:cNvSpPr/>
            <p:nvPr/>
          </p:nvSpPr>
          <p:spPr>
            <a:xfrm>
              <a:off x="11003295" y="3492297"/>
              <a:ext cx="165252" cy="165252"/>
            </a:xfrm>
            <a:prstGeom prst="ellipse">
              <a:avLst/>
            </a:prstGeom>
            <a:solidFill>
              <a:srgbClr val="00FFC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6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40" name="圖片 39">
            <a:extLst>
              <a:ext uri="{FF2B5EF4-FFF2-40B4-BE49-F238E27FC236}">
                <a16:creationId xmlns:a16="http://schemas.microsoft.com/office/drawing/2014/main" id="{334951C4-99EE-4B0C-8527-641485BDED8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0270" y="1658925"/>
            <a:ext cx="816495" cy="8164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031E4378-3324-4A3F-9B8C-8048D0AA3B44}"/>
              </a:ext>
            </a:extLst>
          </p:cNvPr>
          <p:cNvGrpSpPr/>
          <p:nvPr/>
        </p:nvGrpSpPr>
        <p:grpSpPr>
          <a:xfrm>
            <a:off x="4793077" y="4243666"/>
            <a:ext cx="1332194" cy="270000"/>
            <a:chOff x="7022816" y="5340353"/>
            <a:chExt cx="1776260" cy="360000"/>
          </a:xfrm>
        </p:grpSpPr>
        <p:pic>
          <p:nvPicPr>
            <p:cNvPr id="6" name="Picture 35" descr="https://lh4.googleusercontent.com/ETlYkxMtNwBhq_pF5u1Y0xJwnaq7RXkdBxqpC3lVyjcob8rGPOWaXiTlFupURIDJ0HJjjiUV9J85QzE7q_rLvINO7Ow9ShVw_x_KIq7Mfm-4ukuNjXC_AnFPBN4-2jjw7GL0pN0LihM">
              <a:extLst>
                <a:ext uri="{FF2B5EF4-FFF2-40B4-BE49-F238E27FC236}">
                  <a16:creationId xmlns:a16="http://schemas.microsoft.com/office/drawing/2014/main" id="{D05F7278-E29A-DF43-956F-1207A0A17B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9076" y="5340353"/>
              <a:ext cx="360000" cy="36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37" descr="https://lh3.googleusercontent.com/-NG0S4Pwe25TCICHnKWyvCv5tMwZQO4HmP1zJ8VIaAY2muB5NPdEhMsO7o3dAh04YrJwLxVE18ona_WuHYZ-pY4HnfTbOIjEhgKUWAxuOT-lfh14fMdFHPjdg1b6fdTOQIgUIO9wjn0">
              <a:extLst>
                <a:ext uri="{FF2B5EF4-FFF2-40B4-BE49-F238E27FC236}">
                  <a16:creationId xmlns:a16="http://schemas.microsoft.com/office/drawing/2014/main" id="{517529BD-F712-E448-ADF9-B2BF1EEF92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6989" y="5340353"/>
              <a:ext cx="360000" cy="36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B4692559-EF33-4AF7-B125-F73B63586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94903" y="5340353"/>
              <a:ext cx="360000" cy="36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2" name="圖片 41" descr="一張含有 時鐘 的圖片&#10;&#10;自動產生的描述">
              <a:extLst>
                <a:ext uri="{FF2B5EF4-FFF2-40B4-BE49-F238E27FC236}">
                  <a16:creationId xmlns:a16="http://schemas.microsoft.com/office/drawing/2014/main" id="{386906F1-37C7-41A4-8E73-9B1915221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816" y="5340353"/>
              <a:ext cx="360000" cy="3600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133AD9E4-564C-F242-B48E-7B72EADC3EAA}"/>
              </a:ext>
            </a:extLst>
          </p:cNvPr>
          <p:cNvSpPr/>
          <p:nvPr/>
        </p:nvSpPr>
        <p:spPr>
          <a:xfrm>
            <a:off x="7541649" y="1858154"/>
            <a:ext cx="139910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5731" indent="-135731" fontAlgn="ctr">
              <a:buClrTx/>
              <a:buFont typeface="Arial" panose="020B0604020202020204" pitchFamily="34" charset="0"/>
              <a:buChar char="•"/>
            </a:pPr>
            <a:r>
              <a:rPr lang="zh-CN" altLang="en-US" sz="105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多方線上協作</a:t>
            </a:r>
            <a:endParaRPr lang="en-US" altLang="zh-CN" sz="105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35731" indent="-135731" fontAlgn="ctr">
              <a:buClrTx/>
              <a:buFont typeface="Arial" panose="020B0604020202020204" pitchFamily="34" charset="0"/>
              <a:buChar char="•"/>
            </a:pPr>
            <a:r>
              <a:rPr lang="zh-CN" altLang="en-US" sz="105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檔案層級資料分析</a:t>
            </a:r>
            <a:endParaRPr lang="en-US" altLang="zh-TW" sz="105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A7C62835-38BE-49B9-96A4-ECED7F23C9D3}"/>
              </a:ext>
            </a:extLst>
          </p:cNvPr>
          <p:cNvGrpSpPr/>
          <p:nvPr/>
        </p:nvGrpSpPr>
        <p:grpSpPr>
          <a:xfrm>
            <a:off x="547800" y="4590830"/>
            <a:ext cx="5924001" cy="419217"/>
            <a:chOff x="399550" y="4655770"/>
            <a:chExt cx="5924001" cy="419217"/>
          </a:xfrm>
        </p:grpSpPr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5D8EDF48-8DF3-EA42-AAB8-6A7A8BF55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88565" y="4655770"/>
              <a:ext cx="384043" cy="3840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4F1FFDE6-2B1A-7F44-AFB9-ECC03F7AF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18416" y="4717993"/>
              <a:ext cx="286265" cy="26648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3A6924D9-2254-8544-8A0F-D2FD6F0E5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7210" y="4706847"/>
              <a:ext cx="251926" cy="18014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F744647D-5B81-7F4E-B7D8-9C5D8D629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2261" y="4655770"/>
              <a:ext cx="293881" cy="29388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4" name="圖片 43" descr="一張含有 物件 的圖片&#10;&#10;自動產生的描述">
              <a:extLst>
                <a:ext uri="{FF2B5EF4-FFF2-40B4-BE49-F238E27FC236}">
                  <a16:creationId xmlns:a16="http://schemas.microsoft.com/office/drawing/2014/main" id="{CBA343DB-3ADD-3546-88FB-F1BB6CC1DA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8330" y="4678135"/>
              <a:ext cx="304604" cy="2290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6" name="圖片 45">
              <a:extLst>
                <a:ext uri="{FF2B5EF4-FFF2-40B4-BE49-F238E27FC236}">
                  <a16:creationId xmlns:a16="http://schemas.microsoft.com/office/drawing/2014/main" id="{1B6576C4-5DD6-4349-B7F5-C90A16087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26210" y="4679841"/>
              <a:ext cx="316547" cy="31654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7" name="圖片 46">
              <a:extLst>
                <a:ext uri="{FF2B5EF4-FFF2-40B4-BE49-F238E27FC236}">
                  <a16:creationId xmlns:a16="http://schemas.microsoft.com/office/drawing/2014/main" id="{1D791636-22EA-1A4A-91E4-B42EDA1F0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89157" y="4703160"/>
              <a:ext cx="262530" cy="26991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8" name="圖片 47">
              <a:extLst>
                <a:ext uri="{FF2B5EF4-FFF2-40B4-BE49-F238E27FC236}">
                  <a16:creationId xmlns:a16="http://schemas.microsoft.com/office/drawing/2014/main" id="{F0F5C1C1-BB43-284B-B159-8D8846B65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06046" y="4752573"/>
              <a:ext cx="270899" cy="27089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9" name="圖片 48">
              <a:extLst>
                <a:ext uri="{FF2B5EF4-FFF2-40B4-BE49-F238E27FC236}">
                  <a16:creationId xmlns:a16="http://schemas.microsoft.com/office/drawing/2014/main" id="{2E7661F1-2277-6B4E-8588-5BA2D6CE6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0904" y="4691132"/>
              <a:ext cx="383855" cy="38385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1" name="圖片 50">
              <a:extLst>
                <a:ext uri="{FF2B5EF4-FFF2-40B4-BE49-F238E27FC236}">
                  <a16:creationId xmlns:a16="http://schemas.microsoft.com/office/drawing/2014/main" id="{8FEEC6A0-D551-4441-A24B-B46B17FB8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0682" y="4745163"/>
              <a:ext cx="269104" cy="26991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2" name="圖片 51">
              <a:extLst>
                <a:ext uri="{FF2B5EF4-FFF2-40B4-BE49-F238E27FC236}">
                  <a16:creationId xmlns:a16="http://schemas.microsoft.com/office/drawing/2014/main" id="{1B6242D7-C52B-2F48-A61A-B2393C052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6384" y="4784363"/>
              <a:ext cx="322528" cy="14587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5" name="圖片 54">
              <a:extLst>
                <a:ext uri="{FF2B5EF4-FFF2-40B4-BE49-F238E27FC236}">
                  <a16:creationId xmlns:a16="http://schemas.microsoft.com/office/drawing/2014/main" id="{6C7AF845-0A59-CF4B-9355-5C34D6A217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61021" y="4745163"/>
              <a:ext cx="262530" cy="25449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圖形 8">
              <a:extLst>
                <a:ext uri="{FF2B5EF4-FFF2-40B4-BE49-F238E27FC236}">
                  <a16:creationId xmlns:a16="http://schemas.microsoft.com/office/drawing/2014/main" id="{A2778CEF-1343-4F49-B338-7424148FB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399550" y="4676498"/>
              <a:ext cx="354605" cy="239152"/>
            </a:xfrm>
            <a:prstGeom prst="rect">
              <a:avLst/>
            </a:prstGeom>
          </p:spPr>
        </p:pic>
        <p:pic>
          <p:nvPicPr>
            <p:cNvPr id="13" name="圖形 12">
              <a:extLst>
                <a:ext uri="{FF2B5EF4-FFF2-40B4-BE49-F238E27FC236}">
                  <a16:creationId xmlns:a16="http://schemas.microsoft.com/office/drawing/2014/main" id="{E341CFFE-F378-43BF-BDF8-A28D1CE7E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4764371" y="4800440"/>
              <a:ext cx="368054" cy="149211"/>
            </a:xfrm>
            <a:prstGeom prst="rect">
              <a:avLst/>
            </a:prstGeom>
          </p:spPr>
        </p:pic>
        <p:pic>
          <p:nvPicPr>
            <p:cNvPr id="57" name="圖形 56">
              <a:extLst>
                <a:ext uri="{FF2B5EF4-FFF2-40B4-BE49-F238E27FC236}">
                  <a16:creationId xmlns:a16="http://schemas.microsoft.com/office/drawing/2014/main" id="{78E56CB9-8786-469B-940E-2D50B495E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p:blipFill>
          <p:spPr>
            <a:xfrm>
              <a:off x="3416075" y="4749972"/>
              <a:ext cx="458670" cy="1802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8483041"/>
      </p:ext>
    </p:extLst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圖片 190" descr="一張含有 草, 天空, 室外, 運輸 的圖片&#10;&#10;自動產生的描述">
            <a:extLst>
              <a:ext uri="{FF2B5EF4-FFF2-40B4-BE49-F238E27FC236}">
                <a16:creationId xmlns:a16="http://schemas.microsoft.com/office/drawing/2014/main" id="{BCE63C52-A5EE-4495-B24C-73BC8364B7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2064" y="2438172"/>
            <a:ext cx="5772687" cy="313714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05" name="矩形 204">
            <a:extLst>
              <a:ext uri="{FF2B5EF4-FFF2-40B4-BE49-F238E27FC236}">
                <a16:creationId xmlns:a16="http://schemas.microsoft.com/office/drawing/2014/main" id="{5D155798-C309-433F-871F-04F3C95311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11414" y="2855839"/>
            <a:ext cx="9493399" cy="3738431"/>
          </a:xfrm>
          <a:prstGeom prst="rect">
            <a:avLst/>
          </a:prstGeom>
          <a:gradFill flip="none" rotWithShape="1">
            <a:gsLst>
              <a:gs pos="55000">
                <a:srgbClr val="010203">
                  <a:alpha val="50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10" name="箭號: 向右 409">
            <a:extLst>
              <a:ext uri="{FF2B5EF4-FFF2-40B4-BE49-F238E27FC236}">
                <a16:creationId xmlns:a16="http://schemas.microsoft.com/office/drawing/2014/main" id="{07657FE4-6D6C-0DB0-8477-1FC44EA9FC45}"/>
              </a:ext>
            </a:extLst>
          </p:cNvPr>
          <p:cNvSpPr/>
          <p:nvPr/>
        </p:nvSpPr>
        <p:spPr>
          <a:xfrm rot="5400000">
            <a:off x="7139749" y="2905705"/>
            <a:ext cx="607082" cy="404323"/>
          </a:xfrm>
          <a:prstGeom prst="rightArrow">
            <a:avLst/>
          </a:prstGeom>
          <a:gradFill>
            <a:gsLst>
              <a:gs pos="11000">
                <a:srgbClr val="FFCC99">
                  <a:alpha val="0"/>
                </a:srgbClr>
              </a:gs>
              <a:gs pos="78000">
                <a:srgbClr val="FF3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2" name="手繪多邊形: 圖案 201">
            <a:extLst>
              <a:ext uri="{FF2B5EF4-FFF2-40B4-BE49-F238E27FC236}">
                <a16:creationId xmlns:a16="http://schemas.microsoft.com/office/drawing/2014/main" id="{B38F785D-B338-4B19-B820-D210CAEA31B3}"/>
              </a:ext>
            </a:extLst>
          </p:cNvPr>
          <p:cNvSpPr/>
          <p:nvPr/>
        </p:nvSpPr>
        <p:spPr>
          <a:xfrm>
            <a:off x="5581854" y="2687611"/>
            <a:ext cx="3391024" cy="387030"/>
          </a:xfrm>
          <a:custGeom>
            <a:avLst/>
            <a:gdLst>
              <a:gd name="connsiteX0" fmla="*/ 0 w 3479800"/>
              <a:gd name="connsiteY0" fmla="*/ 533400 h 626534"/>
              <a:gd name="connsiteX1" fmla="*/ 2032000 w 3479800"/>
              <a:gd name="connsiteY1" fmla="*/ 626534 h 626534"/>
              <a:gd name="connsiteX2" fmla="*/ 3479800 w 3479800"/>
              <a:gd name="connsiteY2" fmla="*/ 254000 h 626534"/>
              <a:gd name="connsiteX3" fmla="*/ 1701800 w 3479800"/>
              <a:gd name="connsiteY3" fmla="*/ 0 h 626534"/>
              <a:gd name="connsiteX4" fmla="*/ 0 w 3479800"/>
              <a:gd name="connsiteY4" fmla="*/ 533400 h 62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800" h="626534">
                <a:moveTo>
                  <a:pt x="0" y="533400"/>
                </a:moveTo>
                <a:lnTo>
                  <a:pt x="2032000" y="626534"/>
                </a:lnTo>
                <a:lnTo>
                  <a:pt x="3479800" y="254000"/>
                </a:lnTo>
                <a:lnTo>
                  <a:pt x="1701800" y="0"/>
                </a:lnTo>
                <a:lnTo>
                  <a:pt x="0" y="533400"/>
                </a:lnTo>
                <a:close/>
              </a:path>
            </a:pathLst>
          </a:custGeom>
          <a:solidFill>
            <a:srgbClr val="0C0C0C">
              <a:alpha val="66000"/>
            </a:srgbClr>
          </a:solidFill>
          <a:ln>
            <a:noFill/>
          </a:ln>
          <a:effectLst>
            <a:outerShdw blurRad="203200" dist="50800" sx="128000" sy="128000" algn="ctr" rotWithShape="0">
              <a:srgbClr val="000000"/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56F6AFCD-2055-9B24-AB20-FD343ECDF2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4233" y="1434483"/>
            <a:ext cx="2941141" cy="1838540"/>
          </a:xfrm>
          <a:prstGeom prst="rect">
            <a:avLst/>
          </a:prstGeom>
        </p:spPr>
      </p:pic>
      <p:pic>
        <p:nvPicPr>
          <p:cNvPr id="30" name="圖片 29" hidden="1">
            <a:extLst>
              <a:ext uri="{FF2B5EF4-FFF2-40B4-BE49-F238E27FC236}">
                <a16:creationId xmlns:a16="http://schemas.microsoft.com/office/drawing/2014/main" id="{46106036-875F-40E5-A35F-A4CBDAB8E4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202843" y="0"/>
            <a:ext cx="8687888" cy="113784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17F7F7E-E09F-4B6E-91B1-D94AA860A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5" y="466696"/>
            <a:ext cx="7707900" cy="572700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車載監控系統連接方式</a:t>
            </a:r>
          </a:p>
        </p:txBody>
      </p:sp>
      <p:grpSp>
        <p:nvGrpSpPr>
          <p:cNvPr id="3" name="群組 2" hidden="1">
            <a:extLst>
              <a:ext uri="{FF2B5EF4-FFF2-40B4-BE49-F238E27FC236}">
                <a16:creationId xmlns:a16="http://schemas.microsoft.com/office/drawing/2014/main" id="{BB749298-CD7D-49F7-9AEE-270D09D9A423}"/>
              </a:ext>
            </a:extLst>
          </p:cNvPr>
          <p:cNvGrpSpPr/>
          <p:nvPr/>
        </p:nvGrpSpPr>
        <p:grpSpPr>
          <a:xfrm>
            <a:off x="383684" y="5751381"/>
            <a:ext cx="8417909" cy="3331973"/>
            <a:chOff x="383684" y="1593268"/>
            <a:chExt cx="8417909" cy="3331973"/>
          </a:xfrm>
        </p:grpSpPr>
        <p:sp>
          <p:nvSpPr>
            <p:cNvPr id="31" name="矩形: 圓角化對角角落 30">
              <a:extLst>
                <a:ext uri="{FF2B5EF4-FFF2-40B4-BE49-F238E27FC236}">
                  <a16:creationId xmlns:a16="http://schemas.microsoft.com/office/drawing/2014/main" id="{E0FB8C43-3812-4D48-AEE5-7A2597A5C462}"/>
                </a:ext>
              </a:extLst>
            </p:cNvPr>
            <p:cNvSpPr/>
            <p:nvPr/>
          </p:nvSpPr>
          <p:spPr>
            <a:xfrm>
              <a:off x="4342848" y="1679917"/>
              <a:ext cx="2743049" cy="3245324"/>
            </a:xfrm>
            <a:prstGeom prst="round2DiagRect">
              <a:avLst>
                <a:gd name="adj1" fmla="val 9220"/>
                <a:gd name="adj2" fmla="val 8913"/>
              </a:avLst>
            </a:prstGeom>
            <a:noFill/>
            <a:ln w="38100">
              <a:solidFill>
                <a:srgbClr val="EE6D2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7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" name="矩形: 圓角化同側角落 31">
              <a:extLst>
                <a:ext uri="{FF2B5EF4-FFF2-40B4-BE49-F238E27FC236}">
                  <a16:creationId xmlns:a16="http://schemas.microsoft.com/office/drawing/2014/main" id="{D3557AB1-87F6-49E1-AC87-02C1999A1531}"/>
                </a:ext>
              </a:extLst>
            </p:cNvPr>
            <p:cNvSpPr/>
            <p:nvPr/>
          </p:nvSpPr>
          <p:spPr>
            <a:xfrm>
              <a:off x="4327774" y="1619627"/>
              <a:ext cx="2764706" cy="496077"/>
            </a:xfrm>
            <a:prstGeom prst="round2SameRect">
              <a:avLst>
                <a:gd name="adj1" fmla="val 17519"/>
                <a:gd name="adj2" fmla="val 0"/>
              </a:avLst>
            </a:prstGeom>
            <a:solidFill>
              <a:srgbClr val="EE6D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3" name="矩形: 圓角 32">
              <a:extLst>
                <a:ext uri="{FF2B5EF4-FFF2-40B4-BE49-F238E27FC236}">
                  <a16:creationId xmlns:a16="http://schemas.microsoft.com/office/drawing/2014/main" id="{93973B3A-6292-4220-8D93-8FFC01520DCE}"/>
                </a:ext>
              </a:extLst>
            </p:cNvPr>
            <p:cNvSpPr/>
            <p:nvPr/>
          </p:nvSpPr>
          <p:spPr>
            <a:xfrm rot="16200000" flipH="1">
              <a:off x="6733871" y="3072397"/>
              <a:ext cx="2346225" cy="1359460"/>
            </a:xfrm>
            <a:prstGeom prst="roundRect">
              <a:avLst>
                <a:gd name="adj" fmla="val 15021"/>
              </a:avLst>
            </a:prstGeom>
            <a:solidFill>
              <a:srgbClr val="39523E">
                <a:alpha val="50000"/>
              </a:srgbClr>
            </a:solidFill>
            <a:ln w="38100">
              <a:solidFill>
                <a:srgbClr val="D6F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 b="1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" name="矩形: 圓角化對角角落 33">
              <a:extLst>
                <a:ext uri="{FF2B5EF4-FFF2-40B4-BE49-F238E27FC236}">
                  <a16:creationId xmlns:a16="http://schemas.microsoft.com/office/drawing/2014/main" id="{97D32FBB-9ECC-45F5-82C6-78BF5FFA5CA6}"/>
                </a:ext>
              </a:extLst>
            </p:cNvPr>
            <p:cNvSpPr/>
            <p:nvPr/>
          </p:nvSpPr>
          <p:spPr>
            <a:xfrm>
              <a:off x="7269973" y="2751352"/>
              <a:ext cx="1531620" cy="2173886"/>
            </a:xfrm>
            <a:prstGeom prst="round2DiagRect">
              <a:avLst>
                <a:gd name="adj1" fmla="val 15489"/>
                <a:gd name="adj2" fmla="val 8913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7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FA5BAF6A-E6B2-450A-804F-798ACDA1DC5D}"/>
                </a:ext>
              </a:extLst>
            </p:cNvPr>
            <p:cNvSpPr txBox="1"/>
            <p:nvPr/>
          </p:nvSpPr>
          <p:spPr>
            <a:xfrm>
              <a:off x="4327774" y="1683457"/>
              <a:ext cx="2764706" cy="28469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zh-TW" altLang="en-US" b="1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VJBOD Cloud Gateway</a:t>
              </a:r>
            </a:p>
          </p:txBody>
        </p:sp>
        <p:grpSp>
          <p:nvGrpSpPr>
            <p:cNvPr id="36" name="圖形 152">
              <a:extLst>
                <a:ext uri="{FF2B5EF4-FFF2-40B4-BE49-F238E27FC236}">
                  <a16:creationId xmlns:a16="http://schemas.microsoft.com/office/drawing/2014/main" id="{F639EB07-A90E-47CA-B638-304FDE1C26B1}"/>
                </a:ext>
              </a:extLst>
            </p:cNvPr>
            <p:cNvGrpSpPr/>
            <p:nvPr/>
          </p:nvGrpSpPr>
          <p:grpSpPr>
            <a:xfrm flipH="1">
              <a:off x="5770858" y="4298672"/>
              <a:ext cx="309692" cy="398846"/>
              <a:chOff x="9272428" y="5069210"/>
              <a:chExt cx="458537" cy="590550"/>
            </a:xfrm>
            <a:solidFill>
              <a:srgbClr val="0070C0"/>
            </a:solidFill>
          </p:grpSpPr>
          <p:sp>
            <p:nvSpPr>
              <p:cNvPr id="37" name="手繪多邊形: 圖案 36">
                <a:extLst>
                  <a:ext uri="{FF2B5EF4-FFF2-40B4-BE49-F238E27FC236}">
                    <a16:creationId xmlns:a16="http://schemas.microsoft.com/office/drawing/2014/main" id="{63A6DD00-85B2-4924-9D6C-4600EB66726A}"/>
                  </a:ext>
                </a:extLst>
              </p:cNvPr>
              <p:cNvSpPr/>
              <p:nvPr/>
            </p:nvSpPr>
            <p:spPr>
              <a:xfrm>
                <a:off x="9329230" y="5130551"/>
                <a:ext cx="346242" cy="47625"/>
              </a:xfrm>
              <a:custGeom>
                <a:avLst/>
                <a:gdLst>
                  <a:gd name="connsiteX0" fmla="*/ 7112 w 346242"/>
                  <a:gd name="connsiteY0" fmla="*/ 53912 h 47625"/>
                  <a:gd name="connsiteX1" fmla="*/ 0 w 346242"/>
                  <a:gd name="connsiteY1" fmla="*/ 40957 h 47625"/>
                  <a:gd name="connsiteX2" fmla="*/ 174057 w 346242"/>
                  <a:gd name="connsiteY2" fmla="*/ 0 h 47625"/>
                  <a:gd name="connsiteX3" fmla="*/ 346429 w 346242"/>
                  <a:gd name="connsiteY3" fmla="*/ 40005 h 47625"/>
                  <a:gd name="connsiteX4" fmla="*/ 339505 w 346242"/>
                  <a:gd name="connsiteY4" fmla="*/ 53054 h 47625"/>
                  <a:gd name="connsiteX5" fmla="*/ 173963 w 346242"/>
                  <a:gd name="connsiteY5" fmla="*/ 14764 h 47625"/>
                  <a:gd name="connsiteX6" fmla="*/ 7112 w 346242"/>
                  <a:gd name="connsiteY6" fmla="*/ 539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6242" h="47625">
                    <a:moveTo>
                      <a:pt x="7112" y="53912"/>
                    </a:moveTo>
                    <a:lnTo>
                      <a:pt x="0" y="40957"/>
                    </a:lnTo>
                    <a:cubicBezTo>
                      <a:pt x="33408" y="21907"/>
                      <a:pt x="83379" y="0"/>
                      <a:pt x="174057" y="0"/>
                    </a:cubicBezTo>
                    <a:cubicBezTo>
                      <a:pt x="262115" y="0"/>
                      <a:pt x="312460" y="21431"/>
                      <a:pt x="346429" y="40005"/>
                    </a:cubicBezTo>
                    <a:lnTo>
                      <a:pt x="339505" y="53054"/>
                    </a:lnTo>
                    <a:cubicBezTo>
                      <a:pt x="304974" y="34100"/>
                      <a:pt x="258278" y="14764"/>
                      <a:pt x="173963" y="14764"/>
                    </a:cubicBezTo>
                    <a:cubicBezTo>
                      <a:pt x="86748" y="14764"/>
                      <a:pt x="38929" y="35719"/>
                      <a:pt x="7112" y="53912"/>
                    </a:cubicBez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" name="手繪多邊形: 圖案 37">
                <a:extLst>
                  <a:ext uri="{FF2B5EF4-FFF2-40B4-BE49-F238E27FC236}">
                    <a16:creationId xmlns:a16="http://schemas.microsoft.com/office/drawing/2014/main" id="{5A75AFA3-A723-4535-9B18-B3CB7198BEF2}"/>
                  </a:ext>
                </a:extLst>
              </p:cNvPr>
              <p:cNvSpPr/>
              <p:nvPr/>
            </p:nvSpPr>
            <p:spPr>
              <a:xfrm>
                <a:off x="9272428" y="5069210"/>
                <a:ext cx="458537" cy="590550"/>
              </a:xfrm>
              <a:custGeom>
                <a:avLst/>
                <a:gdLst>
                  <a:gd name="connsiteX0" fmla="*/ 231421 w 458537"/>
                  <a:gd name="connsiteY0" fmla="*/ 596265 h 590550"/>
                  <a:gd name="connsiteX1" fmla="*/ 0 w 458537"/>
                  <a:gd name="connsiteY1" fmla="*/ 530257 h 590550"/>
                  <a:gd name="connsiteX2" fmla="*/ 0 w 458537"/>
                  <a:gd name="connsiteY2" fmla="*/ 65913 h 590550"/>
                  <a:gd name="connsiteX3" fmla="*/ 231421 w 458537"/>
                  <a:gd name="connsiteY3" fmla="*/ 0 h 590550"/>
                  <a:gd name="connsiteX4" fmla="*/ 462842 w 458537"/>
                  <a:gd name="connsiteY4" fmla="*/ 65913 h 590550"/>
                  <a:gd name="connsiteX5" fmla="*/ 462842 w 458537"/>
                  <a:gd name="connsiteY5" fmla="*/ 530257 h 590550"/>
                  <a:gd name="connsiteX6" fmla="*/ 231421 w 458537"/>
                  <a:gd name="connsiteY6" fmla="*/ 596265 h 590550"/>
                  <a:gd name="connsiteX7" fmla="*/ 18716 w 458537"/>
                  <a:gd name="connsiteY7" fmla="*/ 93726 h 590550"/>
                  <a:gd name="connsiteX8" fmla="*/ 18716 w 458537"/>
                  <a:gd name="connsiteY8" fmla="*/ 530352 h 590550"/>
                  <a:gd name="connsiteX9" fmla="*/ 231421 w 458537"/>
                  <a:gd name="connsiteY9" fmla="*/ 577215 h 590550"/>
                  <a:gd name="connsiteX10" fmla="*/ 444126 w 458537"/>
                  <a:gd name="connsiteY10" fmla="*/ 530352 h 590550"/>
                  <a:gd name="connsiteX11" fmla="*/ 444126 w 458537"/>
                  <a:gd name="connsiteY11" fmla="*/ 93726 h 590550"/>
                  <a:gd name="connsiteX12" fmla="*/ 231421 w 458537"/>
                  <a:gd name="connsiteY12" fmla="*/ 131921 h 590550"/>
                  <a:gd name="connsiteX13" fmla="*/ 18716 w 458537"/>
                  <a:gd name="connsiteY13" fmla="*/ 93726 h 590550"/>
                  <a:gd name="connsiteX14" fmla="*/ 231421 w 458537"/>
                  <a:gd name="connsiteY14" fmla="*/ 19050 h 590550"/>
                  <a:gd name="connsiteX15" fmla="*/ 18716 w 458537"/>
                  <a:gd name="connsiteY15" fmla="*/ 65913 h 590550"/>
                  <a:gd name="connsiteX16" fmla="*/ 231421 w 458537"/>
                  <a:gd name="connsiteY16" fmla="*/ 112776 h 590550"/>
                  <a:gd name="connsiteX17" fmla="*/ 444126 w 458537"/>
                  <a:gd name="connsiteY17" fmla="*/ 65913 h 590550"/>
                  <a:gd name="connsiteX18" fmla="*/ 231421 w 458537"/>
                  <a:gd name="connsiteY18" fmla="*/ 1905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58537" h="590550">
                    <a:moveTo>
                      <a:pt x="231421" y="596265"/>
                    </a:moveTo>
                    <a:cubicBezTo>
                      <a:pt x="116412" y="596265"/>
                      <a:pt x="0" y="573596"/>
                      <a:pt x="0" y="530257"/>
                    </a:cubicBezTo>
                    <a:lnTo>
                      <a:pt x="0" y="65913"/>
                    </a:lnTo>
                    <a:cubicBezTo>
                      <a:pt x="0" y="22670"/>
                      <a:pt x="116412" y="0"/>
                      <a:pt x="231421" y="0"/>
                    </a:cubicBezTo>
                    <a:cubicBezTo>
                      <a:pt x="346429" y="0"/>
                      <a:pt x="462842" y="22670"/>
                      <a:pt x="462842" y="65913"/>
                    </a:cubicBezTo>
                    <a:lnTo>
                      <a:pt x="462842" y="530257"/>
                    </a:lnTo>
                    <a:cubicBezTo>
                      <a:pt x="462842" y="573596"/>
                      <a:pt x="346429" y="596265"/>
                      <a:pt x="231421" y="596265"/>
                    </a:cubicBezTo>
                    <a:close/>
                    <a:moveTo>
                      <a:pt x="18716" y="93726"/>
                    </a:moveTo>
                    <a:lnTo>
                      <a:pt x="18716" y="530352"/>
                    </a:lnTo>
                    <a:cubicBezTo>
                      <a:pt x="18716" y="549497"/>
                      <a:pt x="101533" y="577215"/>
                      <a:pt x="231421" y="577215"/>
                    </a:cubicBezTo>
                    <a:cubicBezTo>
                      <a:pt x="361308" y="577215"/>
                      <a:pt x="444126" y="549402"/>
                      <a:pt x="444126" y="530352"/>
                    </a:cubicBezTo>
                    <a:lnTo>
                      <a:pt x="444126" y="93726"/>
                    </a:lnTo>
                    <a:cubicBezTo>
                      <a:pt x="406694" y="118872"/>
                      <a:pt x="318636" y="131921"/>
                      <a:pt x="231421" y="131921"/>
                    </a:cubicBezTo>
                    <a:cubicBezTo>
                      <a:pt x="144205" y="131921"/>
                      <a:pt x="56147" y="118872"/>
                      <a:pt x="18716" y="93726"/>
                    </a:cubicBezTo>
                    <a:close/>
                    <a:moveTo>
                      <a:pt x="231421" y="19050"/>
                    </a:moveTo>
                    <a:cubicBezTo>
                      <a:pt x="101533" y="19050"/>
                      <a:pt x="18716" y="46863"/>
                      <a:pt x="18716" y="65913"/>
                    </a:cubicBezTo>
                    <a:cubicBezTo>
                      <a:pt x="18716" y="84963"/>
                      <a:pt x="101533" y="112776"/>
                      <a:pt x="231421" y="112776"/>
                    </a:cubicBezTo>
                    <a:cubicBezTo>
                      <a:pt x="361308" y="112776"/>
                      <a:pt x="444126" y="84963"/>
                      <a:pt x="444126" y="65913"/>
                    </a:cubicBezTo>
                    <a:cubicBezTo>
                      <a:pt x="444126" y="46863"/>
                      <a:pt x="361308" y="19050"/>
                      <a:pt x="231421" y="19050"/>
                    </a:cubicBez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" name="手繪多邊形: 圖案 38">
                <a:extLst>
                  <a:ext uri="{FF2B5EF4-FFF2-40B4-BE49-F238E27FC236}">
                    <a16:creationId xmlns:a16="http://schemas.microsoft.com/office/drawing/2014/main" id="{4088BC25-FA77-4E2C-A8E3-6EC6E1510FC5}"/>
                  </a:ext>
                </a:extLst>
              </p:cNvPr>
              <p:cNvSpPr/>
              <p:nvPr/>
            </p:nvSpPr>
            <p:spPr>
              <a:xfrm>
                <a:off x="9455562" y="5443638"/>
                <a:ext cx="56147" cy="57150"/>
              </a:xfrm>
              <a:custGeom>
                <a:avLst/>
                <a:gdLst>
                  <a:gd name="connsiteX0" fmla="*/ 55492 w 56147"/>
                  <a:gd name="connsiteY0" fmla="*/ 62674 h 57150"/>
                  <a:gd name="connsiteX1" fmla="*/ 55492 w 56147"/>
                  <a:gd name="connsiteY1" fmla="*/ 62674 h 57150"/>
                  <a:gd name="connsiteX2" fmla="*/ 36028 w 56147"/>
                  <a:gd name="connsiteY2" fmla="*/ 28289 h 57150"/>
                  <a:gd name="connsiteX3" fmla="*/ 36028 w 56147"/>
                  <a:gd name="connsiteY3" fmla="*/ 28289 h 57150"/>
                  <a:gd name="connsiteX4" fmla="*/ 35934 w 56147"/>
                  <a:gd name="connsiteY4" fmla="*/ 28194 h 57150"/>
                  <a:gd name="connsiteX5" fmla="*/ 35934 w 56147"/>
                  <a:gd name="connsiteY5" fmla="*/ 28099 h 57150"/>
                  <a:gd name="connsiteX6" fmla="*/ 35841 w 56147"/>
                  <a:gd name="connsiteY6" fmla="*/ 28003 h 57150"/>
                  <a:gd name="connsiteX7" fmla="*/ 35747 w 56147"/>
                  <a:gd name="connsiteY7" fmla="*/ 27908 h 57150"/>
                  <a:gd name="connsiteX8" fmla="*/ 30600 w 56147"/>
                  <a:gd name="connsiteY8" fmla="*/ 18859 h 57150"/>
                  <a:gd name="connsiteX9" fmla="*/ 19932 w 56147"/>
                  <a:gd name="connsiteY9" fmla="*/ 0 h 57150"/>
                  <a:gd name="connsiteX10" fmla="*/ 19932 w 56147"/>
                  <a:gd name="connsiteY10" fmla="*/ 0 h 57150"/>
                  <a:gd name="connsiteX11" fmla="*/ 1591 w 56147"/>
                  <a:gd name="connsiteY11" fmla="*/ 32290 h 57150"/>
                  <a:gd name="connsiteX12" fmla="*/ 0 w 56147"/>
                  <a:gd name="connsiteY12" fmla="*/ 35052 h 57150"/>
                  <a:gd name="connsiteX13" fmla="*/ 57177 w 56147"/>
                  <a:gd name="connsiteY13" fmla="*/ 65532 h 57150"/>
                  <a:gd name="connsiteX14" fmla="*/ 55492 w 56147"/>
                  <a:gd name="connsiteY14" fmla="*/ 62674 h 57150"/>
                  <a:gd name="connsiteX15" fmla="*/ 55492 w 56147"/>
                  <a:gd name="connsiteY15" fmla="*/ 62674 h 57150"/>
                  <a:gd name="connsiteX16" fmla="*/ 55492 w 56147"/>
                  <a:gd name="connsiteY16" fmla="*/ 6267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47" h="57150">
                    <a:moveTo>
                      <a:pt x="55492" y="62674"/>
                    </a:moveTo>
                    <a:lnTo>
                      <a:pt x="55492" y="62674"/>
                    </a:lnTo>
                    <a:lnTo>
                      <a:pt x="36028" y="28289"/>
                    </a:lnTo>
                    <a:lnTo>
                      <a:pt x="36028" y="28289"/>
                    </a:lnTo>
                    <a:cubicBezTo>
                      <a:pt x="36028" y="28194"/>
                      <a:pt x="35934" y="28194"/>
                      <a:pt x="35934" y="28194"/>
                    </a:cubicBezTo>
                    <a:lnTo>
                      <a:pt x="35934" y="28099"/>
                    </a:lnTo>
                    <a:lnTo>
                      <a:pt x="35841" y="28003"/>
                    </a:lnTo>
                    <a:lnTo>
                      <a:pt x="35747" y="27908"/>
                    </a:lnTo>
                    <a:lnTo>
                      <a:pt x="30600" y="18859"/>
                    </a:lnTo>
                    <a:lnTo>
                      <a:pt x="19932" y="0"/>
                    </a:lnTo>
                    <a:lnTo>
                      <a:pt x="19932" y="0"/>
                    </a:lnTo>
                    <a:lnTo>
                      <a:pt x="1591" y="32290"/>
                    </a:lnTo>
                    <a:lnTo>
                      <a:pt x="0" y="35052"/>
                    </a:lnTo>
                    <a:cubicBezTo>
                      <a:pt x="12914" y="53149"/>
                      <a:pt x="33595" y="64960"/>
                      <a:pt x="57177" y="65532"/>
                    </a:cubicBezTo>
                    <a:lnTo>
                      <a:pt x="55492" y="62674"/>
                    </a:lnTo>
                    <a:lnTo>
                      <a:pt x="55492" y="62674"/>
                    </a:lnTo>
                    <a:lnTo>
                      <a:pt x="55492" y="62674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" name="手繪多邊形: 圖案 39">
                <a:extLst>
                  <a:ext uri="{FF2B5EF4-FFF2-40B4-BE49-F238E27FC236}">
                    <a16:creationId xmlns:a16="http://schemas.microsoft.com/office/drawing/2014/main" id="{FAE44DA2-0300-447B-B0CD-CA439133541B}"/>
                  </a:ext>
                </a:extLst>
              </p:cNvPr>
              <p:cNvSpPr/>
              <p:nvPr/>
            </p:nvSpPr>
            <p:spPr>
              <a:xfrm>
                <a:off x="9441806" y="5405252"/>
                <a:ext cx="37432" cy="57150"/>
              </a:xfrm>
              <a:custGeom>
                <a:avLst/>
                <a:gdLst>
                  <a:gd name="connsiteX0" fmla="*/ 6270 w 37431"/>
                  <a:gd name="connsiteY0" fmla="*/ 0 h 57150"/>
                  <a:gd name="connsiteX1" fmla="*/ 0 w 37431"/>
                  <a:gd name="connsiteY1" fmla="*/ 30099 h 57150"/>
                  <a:gd name="connsiteX2" fmla="*/ 8890 w 37431"/>
                  <a:gd name="connsiteY2" fmla="*/ 65532 h 57150"/>
                  <a:gd name="connsiteX3" fmla="*/ 10574 w 37431"/>
                  <a:gd name="connsiteY3" fmla="*/ 62579 h 57150"/>
                  <a:gd name="connsiteX4" fmla="*/ 30132 w 37431"/>
                  <a:gd name="connsiteY4" fmla="*/ 28099 h 57150"/>
                  <a:gd name="connsiteX5" fmla="*/ 30226 w 37431"/>
                  <a:gd name="connsiteY5" fmla="*/ 28004 h 57150"/>
                  <a:gd name="connsiteX6" fmla="*/ 30320 w 37431"/>
                  <a:gd name="connsiteY6" fmla="*/ 27908 h 57150"/>
                  <a:gd name="connsiteX7" fmla="*/ 46228 w 37431"/>
                  <a:gd name="connsiteY7" fmla="*/ 0 h 57150"/>
                  <a:gd name="connsiteX8" fmla="*/ 6270 w 37431"/>
                  <a:gd name="connsiteY8" fmla="*/ 0 h 57150"/>
                  <a:gd name="connsiteX9" fmla="*/ 6270 w 37431"/>
                  <a:gd name="connsiteY9" fmla="*/ 0 h 57150"/>
                  <a:gd name="connsiteX10" fmla="*/ 6270 w 37431"/>
                  <a:gd name="connsiteY10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431" h="57150">
                    <a:moveTo>
                      <a:pt x="6270" y="0"/>
                    </a:moveTo>
                    <a:cubicBezTo>
                      <a:pt x="2246" y="9239"/>
                      <a:pt x="0" y="19431"/>
                      <a:pt x="0" y="30099"/>
                    </a:cubicBezTo>
                    <a:cubicBezTo>
                      <a:pt x="0" y="42958"/>
                      <a:pt x="3182" y="55055"/>
                      <a:pt x="8890" y="65532"/>
                    </a:cubicBezTo>
                    <a:lnTo>
                      <a:pt x="10574" y="62579"/>
                    </a:lnTo>
                    <a:lnTo>
                      <a:pt x="30132" y="28099"/>
                    </a:lnTo>
                    <a:cubicBezTo>
                      <a:pt x="30132" y="28099"/>
                      <a:pt x="30132" y="28004"/>
                      <a:pt x="30226" y="28004"/>
                    </a:cubicBezTo>
                    <a:cubicBezTo>
                      <a:pt x="30226" y="27908"/>
                      <a:pt x="30320" y="27908"/>
                      <a:pt x="30320" y="27908"/>
                    </a:cubicBezTo>
                    <a:lnTo>
                      <a:pt x="46228" y="0"/>
                    </a:lnTo>
                    <a:lnTo>
                      <a:pt x="6270" y="0"/>
                    </a:lnTo>
                    <a:lnTo>
                      <a:pt x="6270" y="0"/>
                    </a:lnTo>
                    <a:lnTo>
                      <a:pt x="6270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1" name="手繪多邊形: 圖案 40">
                <a:extLst>
                  <a:ext uri="{FF2B5EF4-FFF2-40B4-BE49-F238E27FC236}">
                    <a16:creationId xmlns:a16="http://schemas.microsoft.com/office/drawing/2014/main" id="{E92CFF5F-FD6B-4EB3-BE3D-56089168C227}"/>
                  </a:ext>
                </a:extLst>
              </p:cNvPr>
              <p:cNvSpPr/>
              <p:nvPr/>
            </p:nvSpPr>
            <p:spPr>
              <a:xfrm>
                <a:off x="9516108" y="5361532"/>
                <a:ext cx="56147" cy="57150"/>
              </a:xfrm>
              <a:custGeom>
                <a:avLst/>
                <a:gdLst>
                  <a:gd name="connsiteX0" fmla="*/ 0 w 56147"/>
                  <a:gd name="connsiteY0" fmla="*/ 0 h 57150"/>
                  <a:gd name="connsiteX1" fmla="*/ 1684 w 56147"/>
                  <a:gd name="connsiteY1" fmla="*/ 2953 h 57150"/>
                  <a:gd name="connsiteX2" fmla="*/ 21242 w 56147"/>
                  <a:gd name="connsiteY2" fmla="*/ 37433 h 57150"/>
                  <a:gd name="connsiteX3" fmla="*/ 21336 w 56147"/>
                  <a:gd name="connsiteY3" fmla="*/ 37624 h 57150"/>
                  <a:gd name="connsiteX4" fmla="*/ 37244 w 56147"/>
                  <a:gd name="connsiteY4" fmla="*/ 65532 h 57150"/>
                  <a:gd name="connsiteX5" fmla="*/ 37244 w 56147"/>
                  <a:gd name="connsiteY5" fmla="*/ 65532 h 57150"/>
                  <a:gd name="connsiteX6" fmla="*/ 55586 w 56147"/>
                  <a:gd name="connsiteY6" fmla="*/ 33242 h 57150"/>
                  <a:gd name="connsiteX7" fmla="*/ 57177 w 56147"/>
                  <a:gd name="connsiteY7" fmla="*/ 30480 h 57150"/>
                  <a:gd name="connsiteX8" fmla="*/ 0 w 56147"/>
                  <a:gd name="connsiteY8" fmla="*/ 0 h 57150"/>
                  <a:gd name="connsiteX9" fmla="*/ 0 w 56147"/>
                  <a:gd name="connsiteY9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47" h="57150">
                    <a:moveTo>
                      <a:pt x="0" y="0"/>
                    </a:moveTo>
                    <a:lnTo>
                      <a:pt x="1684" y="2953"/>
                    </a:lnTo>
                    <a:lnTo>
                      <a:pt x="21242" y="37433"/>
                    </a:lnTo>
                    <a:lnTo>
                      <a:pt x="21336" y="37624"/>
                    </a:lnTo>
                    <a:lnTo>
                      <a:pt x="37244" y="65532"/>
                    </a:lnTo>
                    <a:lnTo>
                      <a:pt x="37244" y="65532"/>
                    </a:lnTo>
                    <a:lnTo>
                      <a:pt x="55586" y="33242"/>
                    </a:lnTo>
                    <a:lnTo>
                      <a:pt x="57177" y="30480"/>
                    </a:lnTo>
                    <a:cubicBezTo>
                      <a:pt x="44169" y="12382"/>
                      <a:pt x="23488" y="476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2" name="手繪多邊形: 圖案 41">
                <a:extLst>
                  <a:ext uri="{FF2B5EF4-FFF2-40B4-BE49-F238E27FC236}">
                    <a16:creationId xmlns:a16="http://schemas.microsoft.com/office/drawing/2014/main" id="{47A99675-EC9C-4DF1-A600-D0F807283E07}"/>
                  </a:ext>
                </a:extLst>
              </p:cNvPr>
              <p:cNvSpPr/>
              <p:nvPr/>
            </p:nvSpPr>
            <p:spPr>
              <a:xfrm>
                <a:off x="9452380" y="5361913"/>
                <a:ext cx="65505" cy="28575"/>
              </a:xfrm>
              <a:custGeom>
                <a:avLst/>
                <a:gdLst>
                  <a:gd name="connsiteX0" fmla="*/ 54463 w 65505"/>
                  <a:gd name="connsiteY0" fmla="*/ 0 h 28575"/>
                  <a:gd name="connsiteX1" fmla="*/ 0 w 65505"/>
                  <a:gd name="connsiteY1" fmla="*/ 35147 h 28575"/>
                  <a:gd name="connsiteX2" fmla="*/ 74395 w 65505"/>
                  <a:gd name="connsiteY2" fmla="*/ 35147 h 28575"/>
                  <a:gd name="connsiteX3" fmla="*/ 56054 w 65505"/>
                  <a:gd name="connsiteY3" fmla="*/ 2762 h 28575"/>
                  <a:gd name="connsiteX4" fmla="*/ 54463 w 65505"/>
                  <a:gd name="connsiteY4" fmla="*/ 0 h 28575"/>
                  <a:gd name="connsiteX5" fmla="*/ 54463 w 65505"/>
                  <a:gd name="connsiteY5" fmla="*/ 0 h 28575"/>
                  <a:gd name="connsiteX6" fmla="*/ 54463 w 65505"/>
                  <a:gd name="connsiteY6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28575">
                    <a:moveTo>
                      <a:pt x="54463" y="0"/>
                    </a:moveTo>
                    <a:cubicBezTo>
                      <a:pt x="31443" y="2477"/>
                      <a:pt x="11510" y="15907"/>
                      <a:pt x="0" y="35147"/>
                    </a:cubicBezTo>
                    <a:lnTo>
                      <a:pt x="74395" y="35147"/>
                    </a:lnTo>
                    <a:lnTo>
                      <a:pt x="56054" y="2762"/>
                    </a:lnTo>
                    <a:lnTo>
                      <a:pt x="54463" y="0"/>
                    </a:lnTo>
                    <a:lnTo>
                      <a:pt x="54463" y="0"/>
                    </a:lnTo>
                    <a:lnTo>
                      <a:pt x="54463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3" name="手繪多邊形: 圖案 42">
                <a:extLst>
                  <a:ext uri="{FF2B5EF4-FFF2-40B4-BE49-F238E27FC236}">
                    <a16:creationId xmlns:a16="http://schemas.microsoft.com/office/drawing/2014/main" id="{F048A60B-F6C4-4A24-A89C-8074BE9CB84F}"/>
                  </a:ext>
                </a:extLst>
              </p:cNvPr>
              <p:cNvSpPr/>
              <p:nvPr/>
            </p:nvSpPr>
            <p:spPr>
              <a:xfrm>
                <a:off x="9540906" y="5399918"/>
                <a:ext cx="37432" cy="57150"/>
              </a:xfrm>
              <a:custGeom>
                <a:avLst/>
                <a:gdLst>
                  <a:gd name="connsiteX0" fmla="*/ 37244 w 37431"/>
                  <a:gd name="connsiteY0" fmla="*/ 0 h 57150"/>
                  <a:gd name="connsiteX1" fmla="*/ 35560 w 37431"/>
                  <a:gd name="connsiteY1" fmla="*/ 2953 h 57150"/>
                  <a:gd name="connsiteX2" fmla="*/ 16002 w 37431"/>
                  <a:gd name="connsiteY2" fmla="*/ 37433 h 57150"/>
                  <a:gd name="connsiteX3" fmla="*/ 16096 w 37431"/>
                  <a:gd name="connsiteY3" fmla="*/ 37338 h 57150"/>
                  <a:gd name="connsiteX4" fmla="*/ 16002 w 37431"/>
                  <a:gd name="connsiteY4" fmla="*/ 37528 h 57150"/>
                  <a:gd name="connsiteX5" fmla="*/ 15908 w 37431"/>
                  <a:gd name="connsiteY5" fmla="*/ 37624 h 57150"/>
                  <a:gd name="connsiteX6" fmla="*/ 15815 w 37431"/>
                  <a:gd name="connsiteY6" fmla="*/ 37719 h 57150"/>
                  <a:gd name="connsiteX7" fmla="*/ 11417 w 37431"/>
                  <a:gd name="connsiteY7" fmla="*/ 45434 h 57150"/>
                  <a:gd name="connsiteX8" fmla="*/ 8703 w 37431"/>
                  <a:gd name="connsiteY8" fmla="*/ 50292 h 57150"/>
                  <a:gd name="connsiteX9" fmla="*/ 0 w 37431"/>
                  <a:gd name="connsiteY9" fmla="*/ 65627 h 57150"/>
                  <a:gd name="connsiteX10" fmla="*/ 39865 w 37431"/>
                  <a:gd name="connsiteY10" fmla="*/ 65627 h 57150"/>
                  <a:gd name="connsiteX11" fmla="*/ 46134 w 37431"/>
                  <a:gd name="connsiteY11" fmla="*/ 35528 h 57150"/>
                  <a:gd name="connsiteX12" fmla="*/ 37244 w 37431"/>
                  <a:gd name="connsiteY12" fmla="*/ 0 h 57150"/>
                  <a:gd name="connsiteX13" fmla="*/ 37244 w 37431"/>
                  <a:gd name="connsiteY1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431" h="57150">
                    <a:moveTo>
                      <a:pt x="37244" y="0"/>
                    </a:moveTo>
                    <a:lnTo>
                      <a:pt x="35560" y="2953"/>
                    </a:lnTo>
                    <a:lnTo>
                      <a:pt x="16002" y="37433"/>
                    </a:lnTo>
                    <a:cubicBezTo>
                      <a:pt x="16002" y="37338"/>
                      <a:pt x="16096" y="37338"/>
                      <a:pt x="16096" y="37338"/>
                    </a:cubicBezTo>
                    <a:cubicBezTo>
                      <a:pt x="16002" y="37433"/>
                      <a:pt x="16002" y="37433"/>
                      <a:pt x="16002" y="37528"/>
                    </a:cubicBezTo>
                    <a:cubicBezTo>
                      <a:pt x="16002" y="37624"/>
                      <a:pt x="15908" y="37624"/>
                      <a:pt x="15908" y="37624"/>
                    </a:cubicBezTo>
                    <a:cubicBezTo>
                      <a:pt x="15908" y="37624"/>
                      <a:pt x="15908" y="37719"/>
                      <a:pt x="15815" y="37719"/>
                    </a:cubicBezTo>
                    <a:lnTo>
                      <a:pt x="11417" y="45434"/>
                    </a:lnTo>
                    <a:lnTo>
                      <a:pt x="8703" y="50292"/>
                    </a:lnTo>
                    <a:lnTo>
                      <a:pt x="0" y="65627"/>
                    </a:lnTo>
                    <a:lnTo>
                      <a:pt x="39865" y="65627"/>
                    </a:lnTo>
                    <a:cubicBezTo>
                      <a:pt x="43889" y="56388"/>
                      <a:pt x="46134" y="46196"/>
                      <a:pt x="46134" y="35528"/>
                    </a:cubicBezTo>
                    <a:cubicBezTo>
                      <a:pt x="46134" y="22574"/>
                      <a:pt x="42953" y="10573"/>
                      <a:pt x="37244" y="0"/>
                    </a:cubicBezTo>
                    <a:lnTo>
                      <a:pt x="37244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" name="手繪多邊形: 圖案 43">
                <a:extLst>
                  <a:ext uri="{FF2B5EF4-FFF2-40B4-BE49-F238E27FC236}">
                    <a16:creationId xmlns:a16="http://schemas.microsoft.com/office/drawing/2014/main" id="{BEF7092C-AE73-408A-8ABB-1144F9002C90}"/>
                  </a:ext>
                </a:extLst>
              </p:cNvPr>
              <p:cNvSpPr/>
              <p:nvPr/>
            </p:nvSpPr>
            <p:spPr>
              <a:xfrm>
                <a:off x="9502071" y="5473737"/>
                <a:ext cx="65505" cy="28575"/>
              </a:xfrm>
              <a:custGeom>
                <a:avLst/>
                <a:gdLst>
                  <a:gd name="connsiteX0" fmla="*/ 0 w 65505"/>
                  <a:gd name="connsiteY0" fmla="*/ 0 h 28575"/>
                  <a:gd name="connsiteX1" fmla="*/ 0 w 65505"/>
                  <a:gd name="connsiteY1" fmla="*/ 0 h 28575"/>
                  <a:gd name="connsiteX2" fmla="*/ 18341 w 65505"/>
                  <a:gd name="connsiteY2" fmla="*/ 32385 h 28575"/>
                  <a:gd name="connsiteX3" fmla="*/ 18341 w 65505"/>
                  <a:gd name="connsiteY3" fmla="*/ 32385 h 28575"/>
                  <a:gd name="connsiteX4" fmla="*/ 19932 w 65505"/>
                  <a:gd name="connsiteY4" fmla="*/ 35147 h 28575"/>
                  <a:gd name="connsiteX5" fmla="*/ 74395 w 65505"/>
                  <a:gd name="connsiteY5" fmla="*/ 0 h 28575"/>
                  <a:gd name="connsiteX6" fmla="*/ 0 w 65505"/>
                  <a:gd name="connsiteY6" fmla="*/ 0 h 28575"/>
                  <a:gd name="connsiteX7" fmla="*/ 0 w 65505"/>
                  <a:gd name="connsiteY7" fmla="*/ 0 h 28575"/>
                  <a:gd name="connsiteX8" fmla="*/ 0 w 65505"/>
                  <a:gd name="connsiteY8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505" h="28575">
                    <a:moveTo>
                      <a:pt x="0" y="0"/>
                    </a:moveTo>
                    <a:lnTo>
                      <a:pt x="0" y="0"/>
                    </a:lnTo>
                    <a:lnTo>
                      <a:pt x="18341" y="32385"/>
                    </a:lnTo>
                    <a:lnTo>
                      <a:pt x="18341" y="32385"/>
                    </a:lnTo>
                    <a:lnTo>
                      <a:pt x="19932" y="35147"/>
                    </a:lnTo>
                    <a:cubicBezTo>
                      <a:pt x="43046" y="32766"/>
                      <a:pt x="62979" y="19241"/>
                      <a:pt x="74395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" name="手繪多邊形: 圖案 44">
                <a:extLst>
                  <a:ext uri="{FF2B5EF4-FFF2-40B4-BE49-F238E27FC236}">
                    <a16:creationId xmlns:a16="http://schemas.microsoft.com/office/drawing/2014/main" id="{08EF386C-01DC-41DB-A304-7E1F5215AA5A}"/>
                  </a:ext>
                </a:extLst>
              </p:cNvPr>
              <p:cNvSpPr/>
              <p:nvPr/>
            </p:nvSpPr>
            <p:spPr>
              <a:xfrm>
                <a:off x="9361890" y="5300763"/>
                <a:ext cx="74863" cy="66675"/>
              </a:xfrm>
              <a:custGeom>
                <a:avLst/>
                <a:gdLst>
                  <a:gd name="connsiteX0" fmla="*/ 0 w 74863"/>
                  <a:gd name="connsiteY0" fmla="*/ 74009 h 66675"/>
                  <a:gd name="connsiteX1" fmla="*/ 18154 w 74863"/>
                  <a:gd name="connsiteY1" fmla="*/ 74009 h 66675"/>
                  <a:gd name="connsiteX2" fmla="*/ 18154 w 74863"/>
                  <a:gd name="connsiteY2" fmla="*/ 21527 h 66675"/>
                  <a:gd name="connsiteX3" fmla="*/ 80104 w 74863"/>
                  <a:gd name="connsiteY3" fmla="*/ 21527 h 66675"/>
                  <a:gd name="connsiteX4" fmla="*/ 80104 w 74863"/>
                  <a:gd name="connsiteY4" fmla="*/ 0 h 66675"/>
                  <a:gd name="connsiteX5" fmla="*/ 0 w 74863"/>
                  <a:gd name="connsiteY5" fmla="*/ 0 h 66675"/>
                  <a:gd name="connsiteX6" fmla="*/ 0 w 74863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63" h="66675">
                    <a:moveTo>
                      <a:pt x="0" y="74009"/>
                    </a:moveTo>
                    <a:lnTo>
                      <a:pt x="18154" y="74009"/>
                    </a:lnTo>
                    <a:lnTo>
                      <a:pt x="18154" y="21527"/>
                    </a:lnTo>
                    <a:lnTo>
                      <a:pt x="80104" y="21527"/>
                    </a:lnTo>
                    <a:lnTo>
                      <a:pt x="80104" y="0"/>
                    </a:lnTo>
                    <a:lnTo>
                      <a:pt x="0" y="0"/>
                    </a:lnTo>
                    <a:lnTo>
                      <a:pt x="0" y="74009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" name="手繪多邊形: 圖案 45">
                <a:extLst>
                  <a:ext uri="{FF2B5EF4-FFF2-40B4-BE49-F238E27FC236}">
                    <a16:creationId xmlns:a16="http://schemas.microsoft.com/office/drawing/2014/main" id="{8D60C9F4-CB0F-4729-854B-C8171569AAFC}"/>
                  </a:ext>
                </a:extLst>
              </p:cNvPr>
              <p:cNvSpPr/>
              <p:nvPr/>
            </p:nvSpPr>
            <p:spPr>
              <a:xfrm>
                <a:off x="9361890" y="5478309"/>
                <a:ext cx="56147" cy="66675"/>
              </a:xfrm>
              <a:custGeom>
                <a:avLst/>
                <a:gdLst>
                  <a:gd name="connsiteX0" fmla="*/ 65505 w 56147"/>
                  <a:gd name="connsiteY0" fmla="*/ 74009 h 66675"/>
                  <a:gd name="connsiteX1" fmla="*/ 65505 w 56147"/>
                  <a:gd name="connsiteY1" fmla="*/ 57341 h 66675"/>
                  <a:gd name="connsiteX2" fmla="*/ 19090 w 56147"/>
                  <a:gd name="connsiteY2" fmla="*/ 57341 h 66675"/>
                  <a:gd name="connsiteX3" fmla="*/ 19090 w 56147"/>
                  <a:gd name="connsiteY3" fmla="*/ 0 h 66675"/>
                  <a:gd name="connsiteX4" fmla="*/ 0 w 56147"/>
                  <a:gd name="connsiteY4" fmla="*/ 0 h 66675"/>
                  <a:gd name="connsiteX5" fmla="*/ 0 w 56147"/>
                  <a:gd name="connsiteY5" fmla="*/ 74009 h 66675"/>
                  <a:gd name="connsiteX6" fmla="*/ 65505 w 56147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66675">
                    <a:moveTo>
                      <a:pt x="65505" y="74009"/>
                    </a:moveTo>
                    <a:lnTo>
                      <a:pt x="65505" y="57341"/>
                    </a:lnTo>
                    <a:lnTo>
                      <a:pt x="19090" y="57341"/>
                    </a:lnTo>
                    <a:lnTo>
                      <a:pt x="19090" y="0"/>
                    </a:lnTo>
                    <a:lnTo>
                      <a:pt x="0" y="0"/>
                    </a:lnTo>
                    <a:lnTo>
                      <a:pt x="0" y="74009"/>
                    </a:lnTo>
                    <a:lnTo>
                      <a:pt x="65505" y="74009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" name="手繪多邊形: 圖案 46">
                <a:extLst>
                  <a:ext uri="{FF2B5EF4-FFF2-40B4-BE49-F238E27FC236}">
                    <a16:creationId xmlns:a16="http://schemas.microsoft.com/office/drawing/2014/main" id="{75992E3C-3F89-4FDF-AAF1-C40A96C1CB91}"/>
                  </a:ext>
                </a:extLst>
              </p:cNvPr>
              <p:cNvSpPr/>
              <p:nvPr/>
            </p:nvSpPr>
            <p:spPr>
              <a:xfrm>
                <a:off x="9580303" y="5300763"/>
                <a:ext cx="65505" cy="57150"/>
              </a:xfrm>
              <a:custGeom>
                <a:avLst/>
                <a:gdLst>
                  <a:gd name="connsiteX0" fmla="*/ 72804 w 65505"/>
                  <a:gd name="connsiteY0" fmla="*/ 66580 h 57150"/>
                  <a:gd name="connsiteX1" fmla="*/ 56428 w 65505"/>
                  <a:gd name="connsiteY1" fmla="*/ 66580 h 57150"/>
                  <a:gd name="connsiteX2" fmla="*/ 56428 w 65505"/>
                  <a:gd name="connsiteY2" fmla="*/ 19431 h 57150"/>
                  <a:gd name="connsiteX3" fmla="*/ 0 w 65505"/>
                  <a:gd name="connsiteY3" fmla="*/ 19431 h 57150"/>
                  <a:gd name="connsiteX4" fmla="*/ 0 w 65505"/>
                  <a:gd name="connsiteY4" fmla="*/ 0 h 57150"/>
                  <a:gd name="connsiteX5" fmla="*/ 72804 w 65505"/>
                  <a:gd name="connsiteY5" fmla="*/ 0 h 57150"/>
                  <a:gd name="connsiteX6" fmla="*/ 72804 w 65505"/>
                  <a:gd name="connsiteY6" fmla="*/ 6658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57150">
                    <a:moveTo>
                      <a:pt x="72804" y="66580"/>
                    </a:moveTo>
                    <a:lnTo>
                      <a:pt x="56428" y="66580"/>
                    </a:lnTo>
                    <a:lnTo>
                      <a:pt x="56428" y="19431"/>
                    </a:lnTo>
                    <a:lnTo>
                      <a:pt x="0" y="19431"/>
                    </a:lnTo>
                    <a:lnTo>
                      <a:pt x="0" y="0"/>
                    </a:lnTo>
                    <a:lnTo>
                      <a:pt x="72804" y="0"/>
                    </a:lnTo>
                    <a:lnTo>
                      <a:pt x="72804" y="6658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" name="手繪多邊形: 圖案 47">
                <a:extLst>
                  <a:ext uri="{FF2B5EF4-FFF2-40B4-BE49-F238E27FC236}">
                    <a16:creationId xmlns:a16="http://schemas.microsoft.com/office/drawing/2014/main" id="{AF9308F7-A8AF-4279-AF58-17B214E5B2C8}"/>
                  </a:ext>
                </a:extLst>
              </p:cNvPr>
              <p:cNvSpPr/>
              <p:nvPr/>
            </p:nvSpPr>
            <p:spPr>
              <a:xfrm>
                <a:off x="9594901" y="5470975"/>
                <a:ext cx="56147" cy="76200"/>
              </a:xfrm>
              <a:custGeom>
                <a:avLst/>
                <a:gdLst>
                  <a:gd name="connsiteX0" fmla="*/ 0 w 56147"/>
                  <a:gd name="connsiteY0" fmla="*/ 81344 h 76200"/>
                  <a:gd name="connsiteX1" fmla="*/ 0 w 56147"/>
                  <a:gd name="connsiteY1" fmla="*/ 66580 h 76200"/>
                  <a:gd name="connsiteX2" fmla="*/ 41268 w 56147"/>
                  <a:gd name="connsiteY2" fmla="*/ 66580 h 76200"/>
                  <a:gd name="connsiteX3" fmla="*/ 41268 w 56147"/>
                  <a:gd name="connsiteY3" fmla="*/ 0 h 76200"/>
                  <a:gd name="connsiteX4" fmla="*/ 58206 w 56147"/>
                  <a:gd name="connsiteY4" fmla="*/ 0 h 76200"/>
                  <a:gd name="connsiteX5" fmla="*/ 58206 w 56147"/>
                  <a:gd name="connsiteY5" fmla="*/ 81344 h 76200"/>
                  <a:gd name="connsiteX6" fmla="*/ 0 w 56147"/>
                  <a:gd name="connsiteY6" fmla="*/ 813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76200">
                    <a:moveTo>
                      <a:pt x="0" y="81344"/>
                    </a:moveTo>
                    <a:lnTo>
                      <a:pt x="0" y="66580"/>
                    </a:lnTo>
                    <a:lnTo>
                      <a:pt x="41268" y="66580"/>
                    </a:lnTo>
                    <a:lnTo>
                      <a:pt x="41268" y="0"/>
                    </a:lnTo>
                    <a:lnTo>
                      <a:pt x="58206" y="0"/>
                    </a:lnTo>
                    <a:lnTo>
                      <a:pt x="58206" y="81344"/>
                    </a:lnTo>
                    <a:lnTo>
                      <a:pt x="0" y="81344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9" name="手繪多邊形: 圖案 48">
              <a:extLst>
                <a:ext uri="{FF2B5EF4-FFF2-40B4-BE49-F238E27FC236}">
                  <a16:creationId xmlns:a16="http://schemas.microsoft.com/office/drawing/2014/main" id="{EAB4B63C-135C-4E7A-AD89-63112C05CBCF}"/>
                </a:ext>
              </a:extLst>
            </p:cNvPr>
            <p:cNvSpPr/>
            <p:nvPr/>
          </p:nvSpPr>
          <p:spPr>
            <a:xfrm flipH="1">
              <a:off x="6127881" y="4341684"/>
              <a:ext cx="233849" cy="32165"/>
            </a:xfrm>
            <a:custGeom>
              <a:avLst/>
              <a:gdLst>
                <a:gd name="connsiteX0" fmla="*/ 7112 w 346242"/>
                <a:gd name="connsiteY0" fmla="*/ 53912 h 47625"/>
                <a:gd name="connsiteX1" fmla="*/ 0 w 346242"/>
                <a:gd name="connsiteY1" fmla="*/ 40957 h 47625"/>
                <a:gd name="connsiteX2" fmla="*/ 174057 w 346242"/>
                <a:gd name="connsiteY2" fmla="*/ 0 h 47625"/>
                <a:gd name="connsiteX3" fmla="*/ 346429 w 346242"/>
                <a:gd name="connsiteY3" fmla="*/ 40005 h 47625"/>
                <a:gd name="connsiteX4" fmla="*/ 339505 w 346242"/>
                <a:gd name="connsiteY4" fmla="*/ 53054 h 47625"/>
                <a:gd name="connsiteX5" fmla="*/ 173963 w 346242"/>
                <a:gd name="connsiteY5" fmla="*/ 14764 h 47625"/>
                <a:gd name="connsiteX6" fmla="*/ 7112 w 346242"/>
                <a:gd name="connsiteY6" fmla="*/ 5391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6242" h="47625">
                  <a:moveTo>
                    <a:pt x="7112" y="53912"/>
                  </a:moveTo>
                  <a:lnTo>
                    <a:pt x="0" y="40957"/>
                  </a:lnTo>
                  <a:cubicBezTo>
                    <a:pt x="33408" y="21907"/>
                    <a:pt x="83379" y="0"/>
                    <a:pt x="174057" y="0"/>
                  </a:cubicBezTo>
                  <a:cubicBezTo>
                    <a:pt x="262115" y="0"/>
                    <a:pt x="312460" y="21431"/>
                    <a:pt x="346429" y="40005"/>
                  </a:cubicBezTo>
                  <a:lnTo>
                    <a:pt x="339505" y="53054"/>
                  </a:lnTo>
                  <a:cubicBezTo>
                    <a:pt x="304974" y="34100"/>
                    <a:pt x="258278" y="14764"/>
                    <a:pt x="173963" y="14764"/>
                  </a:cubicBezTo>
                  <a:cubicBezTo>
                    <a:pt x="86748" y="14764"/>
                    <a:pt x="38929" y="35719"/>
                    <a:pt x="7112" y="53912"/>
                  </a:cubicBezTo>
                  <a:close/>
                </a:path>
              </a:pathLst>
            </a:custGeom>
            <a:solidFill>
              <a:srgbClr val="0070C0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0" name="手繪多邊形: 圖案 49">
              <a:extLst>
                <a:ext uri="{FF2B5EF4-FFF2-40B4-BE49-F238E27FC236}">
                  <a16:creationId xmlns:a16="http://schemas.microsoft.com/office/drawing/2014/main" id="{AC2A31D8-DF0C-4836-A562-EBA308F1FE18}"/>
                </a:ext>
              </a:extLst>
            </p:cNvPr>
            <p:cNvSpPr/>
            <p:nvPr/>
          </p:nvSpPr>
          <p:spPr>
            <a:xfrm flipH="1">
              <a:off x="6090400" y="4300255"/>
              <a:ext cx="309692" cy="398852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solidFill>
              <a:srgbClr val="0070C0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1" name="手繪多邊形: 圖案 50">
              <a:extLst>
                <a:ext uri="{FF2B5EF4-FFF2-40B4-BE49-F238E27FC236}">
                  <a16:creationId xmlns:a16="http://schemas.microsoft.com/office/drawing/2014/main" id="{F636C67C-D2B8-4E94-8C46-79BC6E8CB791}"/>
                </a:ext>
              </a:extLst>
            </p:cNvPr>
            <p:cNvSpPr/>
            <p:nvPr/>
          </p:nvSpPr>
          <p:spPr>
            <a:xfrm flipH="1">
              <a:off x="6238484" y="4553140"/>
              <a:ext cx="37922" cy="38599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solidFill>
              <a:srgbClr val="0070C0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2" name="手繪多邊形: 圖案 51">
              <a:extLst>
                <a:ext uri="{FF2B5EF4-FFF2-40B4-BE49-F238E27FC236}">
                  <a16:creationId xmlns:a16="http://schemas.microsoft.com/office/drawing/2014/main" id="{76C58653-461F-4668-835B-7F13FA44D27F}"/>
                </a:ext>
              </a:extLst>
            </p:cNvPr>
            <p:cNvSpPr/>
            <p:nvPr/>
          </p:nvSpPr>
          <p:spPr>
            <a:xfrm flipH="1">
              <a:off x="6260414" y="4527214"/>
              <a:ext cx="25281" cy="38599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solidFill>
              <a:srgbClr val="0070C0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3" name="手繪多邊形: 圖案 52">
              <a:extLst>
                <a:ext uri="{FF2B5EF4-FFF2-40B4-BE49-F238E27FC236}">
                  <a16:creationId xmlns:a16="http://schemas.microsoft.com/office/drawing/2014/main" id="{EE7DC2B4-C76A-4D60-98EB-794FAA6B6545}"/>
                </a:ext>
              </a:extLst>
            </p:cNvPr>
            <p:cNvSpPr/>
            <p:nvPr/>
          </p:nvSpPr>
          <p:spPr>
            <a:xfrm flipH="1">
              <a:off x="6197593" y="4497686"/>
              <a:ext cx="37922" cy="38599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4" name="手繪多邊形: 圖案 53">
              <a:extLst>
                <a:ext uri="{FF2B5EF4-FFF2-40B4-BE49-F238E27FC236}">
                  <a16:creationId xmlns:a16="http://schemas.microsoft.com/office/drawing/2014/main" id="{2750D1B0-D45A-47CF-94D7-EAA6A33D08A8}"/>
                </a:ext>
              </a:extLst>
            </p:cNvPr>
            <p:cNvSpPr/>
            <p:nvPr/>
          </p:nvSpPr>
          <p:spPr>
            <a:xfrm flipH="1">
              <a:off x="6234312" y="4497942"/>
              <a:ext cx="44242" cy="19299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solidFill>
              <a:srgbClr val="0070C0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5" name="手繪多邊形: 圖案 54">
              <a:extLst>
                <a:ext uri="{FF2B5EF4-FFF2-40B4-BE49-F238E27FC236}">
                  <a16:creationId xmlns:a16="http://schemas.microsoft.com/office/drawing/2014/main" id="{E88C30CA-1B03-40A7-9C3D-ACBEDD1B39DD}"/>
                </a:ext>
              </a:extLst>
            </p:cNvPr>
            <p:cNvSpPr/>
            <p:nvPr/>
          </p:nvSpPr>
          <p:spPr>
            <a:xfrm flipH="1">
              <a:off x="6193484" y="4523611"/>
              <a:ext cx="25281" cy="38599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solidFill>
              <a:srgbClr val="0070C0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6" name="手繪多邊形: 圖案 55">
              <a:extLst>
                <a:ext uri="{FF2B5EF4-FFF2-40B4-BE49-F238E27FC236}">
                  <a16:creationId xmlns:a16="http://schemas.microsoft.com/office/drawing/2014/main" id="{E258A711-5DA7-4DF7-82B7-B9AEBECC83E3}"/>
                </a:ext>
              </a:extLst>
            </p:cNvPr>
            <p:cNvSpPr/>
            <p:nvPr/>
          </p:nvSpPr>
          <p:spPr>
            <a:xfrm flipH="1">
              <a:off x="6200751" y="4573467"/>
              <a:ext cx="44242" cy="19299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7" name="手繪多邊形: 圖案 56">
              <a:extLst>
                <a:ext uri="{FF2B5EF4-FFF2-40B4-BE49-F238E27FC236}">
                  <a16:creationId xmlns:a16="http://schemas.microsoft.com/office/drawing/2014/main" id="{BFC4BA9E-E016-4B1F-8516-B072AD43C16C}"/>
                </a:ext>
              </a:extLst>
            </p:cNvPr>
            <p:cNvSpPr/>
            <p:nvPr/>
          </p:nvSpPr>
          <p:spPr>
            <a:xfrm flipH="1">
              <a:off x="6289108" y="4456642"/>
              <a:ext cx="50562" cy="45032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solidFill>
              <a:srgbClr val="0070C0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8" name="手繪多邊形: 圖案 57">
              <a:extLst>
                <a:ext uri="{FF2B5EF4-FFF2-40B4-BE49-F238E27FC236}">
                  <a16:creationId xmlns:a16="http://schemas.microsoft.com/office/drawing/2014/main" id="{44C47B58-2E84-45C1-8772-07A7C4A7E9E8}"/>
                </a:ext>
              </a:extLst>
            </p:cNvPr>
            <p:cNvSpPr/>
            <p:nvPr/>
          </p:nvSpPr>
          <p:spPr>
            <a:xfrm flipH="1">
              <a:off x="6301750" y="4576555"/>
              <a:ext cx="37922" cy="45032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solidFill>
              <a:srgbClr val="0070C0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9" name="手繪多邊形: 圖案 58">
              <a:extLst>
                <a:ext uri="{FF2B5EF4-FFF2-40B4-BE49-F238E27FC236}">
                  <a16:creationId xmlns:a16="http://schemas.microsoft.com/office/drawing/2014/main" id="{C4E1C9DF-0A8E-4339-9BF6-0C58E11B0210}"/>
                </a:ext>
              </a:extLst>
            </p:cNvPr>
            <p:cNvSpPr/>
            <p:nvPr/>
          </p:nvSpPr>
          <p:spPr>
            <a:xfrm flipH="1">
              <a:off x="6147915" y="4456643"/>
              <a:ext cx="44242" cy="38599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solidFill>
              <a:srgbClr val="0070C0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60" name="手繪多邊形: 圖案 59">
              <a:extLst>
                <a:ext uri="{FF2B5EF4-FFF2-40B4-BE49-F238E27FC236}">
                  <a16:creationId xmlns:a16="http://schemas.microsoft.com/office/drawing/2014/main" id="{7CEC5D12-DE69-440A-96A1-4FE2812E1910}"/>
                </a:ext>
              </a:extLst>
            </p:cNvPr>
            <p:cNvSpPr/>
            <p:nvPr/>
          </p:nvSpPr>
          <p:spPr>
            <a:xfrm flipH="1">
              <a:off x="6144376" y="4571601"/>
              <a:ext cx="37922" cy="51465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solidFill>
              <a:srgbClr val="0070C0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61" name="文字方塊 60">
              <a:extLst>
                <a:ext uri="{FF2B5EF4-FFF2-40B4-BE49-F238E27FC236}">
                  <a16:creationId xmlns:a16="http://schemas.microsoft.com/office/drawing/2014/main" id="{63F2E538-E080-4816-9475-A3C6742C7C8A}"/>
                </a:ext>
              </a:extLst>
            </p:cNvPr>
            <p:cNvSpPr txBox="1"/>
            <p:nvPr/>
          </p:nvSpPr>
          <p:spPr>
            <a:xfrm>
              <a:off x="4298785" y="4447271"/>
              <a:ext cx="1311794" cy="3828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>
                  <a:solidFill>
                    <a:schemeClr val="lt1"/>
                  </a:solidFill>
                  <a:latin typeface="+mj-lt"/>
                  <a:ea typeface="微軟正黑體" panose="020B0604030504040204" pitchFamily="34" charset="-12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zh-TW" altLang="en-US" sz="900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Cloud Volume</a:t>
              </a:r>
            </a:p>
            <a:p>
              <a:r>
                <a:rPr lang="zh-TW" altLang="en-US" sz="900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/Shared folder</a:t>
              </a:r>
            </a:p>
          </p:txBody>
        </p:sp>
        <p:grpSp>
          <p:nvGrpSpPr>
            <p:cNvPr id="62" name="群組 61">
              <a:extLst>
                <a:ext uri="{FF2B5EF4-FFF2-40B4-BE49-F238E27FC236}">
                  <a16:creationId xmlns:a16="http://schemas.microsoft.com/office/drawing/2014/main" id="{24FF795A-201B-43E6-A7AA-9940C1C102EC}"/>
                </a:ext>
              </a:extLst>
            </p:cNvPr>
            <p:cNvGrpSpPr/>
            <p:nvPr/>
          </p:nvGrpSpPr>
          <p:grpSpPr>
            <a:xfrm>
              <a:off x="4612975" y="3982532"/>
              <a:ext cx="708758" cy="426219"/>
              <a:chOff x="7312118" y="3899140"/>
              <a:chExt cx="854042" cy="513588"/>
            </a:xfrm>
            <a:solidFill>
              <a:srgbClr val="0070C0"/>
            </a:solidFill>
          </p:grpSpPr>
          <p:grpSp>
            <p:nvGrpSpPr>
              <p:cNvPr id="63" name="群組 62">
                <a:extLst>
                  <a:ext uri="{FF2B5EF4-FFF2-40B4-BE49-F238E27FC236}">
                    <a16:creationId xmlns:a16="http://schemas.microsoft.com/office/drawing/2014/main" id="{4578C384-6326-4477-B4C3-CC07DFE30F7E}"/>
                  </a:ext>
                </a:extLst>
              </p:cNvPr>
              <p:cNvGrpSpPr/>
              <p:nvPr/>
            </p:nvGrpSpPr>
            <p:grpSpPr>
              <a:xfrm>
                <a:off x="7782686" y="4029234"/>
                <a:ext cx="383474" cy="383494"/>
                <a:chOff x="15278278" y="10198066"/>
                <a:chExt cx="2260108" cy="2094445"/>
              </a:xfrm>
              <a:grpFill/>
            </p:grpSpPr>
            <p:sp>
              <p:nvSpPr>
                <p:cNvPr id="68" name="手繪多邊形: 圖案 67">
                  <a:extLst>
                    <a:ext uri="{FF2B5EF4-FFF2-40B4-BE49-F238E27FC236}">
                      <a16:creationId xmlns:a16="http://schemas.microsoft.com/office/drawing/2014/main" id="{703ACB49-CF61-44A6-B23F-7D5092E3CD01}"/>
                    </a:ext>
                  </a:extLst>
                </p:cNvPr>
                <p:cNvSpPr/>
                <p:nvPr/>
              </p:nvSpPr>
              <p:spPr>
                <a:xfrm>
                  <a:off x="15344873" y="10264662"/>
                  <a:ext cx="2118111" cy="1964282"/>
                </a:xfrm>
                <a:custGeom>
                  <a:avLst/>
                  <a:gdLst>
                    <a:gd name="connsiteX0" fmla="*/ 2011022 w 2118111"/>
                    <a:gd name="connsiteY0" fmla="*/ 510950 h 1964282"/>
                    <a:gd name="connsiteX1" fmla="*/ 2011022 w 2118111"/>
                    <a:gd name="connsiteY1" fmla="*/ 232992 h 1964282"/>
                    <a:gd name="connsiteX2" fmla="*/ 896352 w 2118111"/>
                    <a:gd name="connsiteY2" fmla="*/ 232992 h 1964282"/>
                    <a:gd name="connsiteX3" fmla="*/ 672234 w 2118111"/>
                    <a:gd name="connsiteY3" fmla="*/ 8875 h 1964282"/>
                    <a:gd name="connsiteX4" fmla="*/ 8875 w 2118111"/>
                    <a:gd name="connsiteY4" fmla="*/ 8875 h 1964282"/>
                    <a:gd name="connsiteX5" fmla="*/ 8875 w 2118111"/>
                    <a:gd name="connsiteY5" fmla="*/ 1592607 h 1964282"/>
                    <a:gd name="connsiteX6" fmla="*/ 8875 w 2118111"/>
                    <a:gd name="connsiteY6" fmla="*/ 1756968 h 1964282"/>
                    <a:gd name="connsiteX7" fmla="*/ 222579 w 2118111"/>
                    <a:gd name="connsiteY7" fmla="*/ 1962981 h 1964282"/>
                    <a:gd name="connsiteX8" fmla="*/ 1918370 w 2118111"/>
                    <a:gd name="connsiteY8" fmla="*/ 1963099 h 1964282"/>
                    <a:gd name="connsiteX9" fmla="*/ 2118585 w 2118111"/>
                    <a:gd name="connsiteY9" fmla="*/ 1762884 h 1964282"/>
                    <a:gd name="connsiteX10" fmla="*/ 2118585 w 2118111"/>
                    <a:gd name="connsiteY10" fmla="*/ 510950 h 1964282"/>
                    <a:gd name="connsiteX11" fmla="*/ 2011022 w 2118111"/>
                    <a:gd name="connsiteY11" fmla="*/ 510950 h 1964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18111" h="1964282">
                      <a:moveTo>
                        <a:pt x="2011022" y="510950"/>
                      </a:moveTo>
                      <a:lnTo>
                        <a:pt x="2011022" y="232992"/>
                      </a:lnTo>
                      <a:lnTo>
                        <a:pt x="896352" y="232992"/>
                      </a:lnTo>
                      <a:lnTo>
                        <a:pt x="672234" y="8875"/>
                      </a:lnTo>
                      <a:lnTo>
                        <a:pt x="8875" y="8875"/>
                      </a:lnTo>
                      <a:lnTo>
                        <a:pt x="8875" y="1592607"/>
                      </a:lnTo>
                      <a:lnTo>
                        <a:pt x="8875" y="1756968"/>
                      </a:lnTo>
                      <a:cubicBezTo>
                        <a:pt x="8875" y="1873286"/>
                        <a:pt x="105314" y="1967240"/>
                        <a:pt x="222579" y="1962981"/>
                      </a:cubicBezTo>
                      <a:cubicBezTo>
                        <a:pt x="229443" y="1962744"/>
                        <a:pt x="1918370" y="1963099"/>
                        <a:pt x="1918370" y="1963099"/>
                      </a:cubicBezTo>
                      <a:cubicBezTo>
                        <a:pt x="2028890" y="1963099"/>
                        <a:pt x="2118585" y="1873404"/>
                        <a:pt x="2118585" y="1762884"/>
                      </a:cubicBezTo>
                      <a:lnTo>
                        <a:pt x="2118585" y="510950"/>
                      </a:lnTo>
                      <a:lnTo>
                        <a:pt x="2011022" y="510950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9" name="手繪多邊形: 圖案 68">
                  <a:extLst>
                    <a:ext uri="{FF2B5EF4-FFF2-40B4-BE49-F238E27FC236}">
                      <a16:creationId xmlns:a16="http://schemas.microsoft.com/office/drawing/2014/main" id="{ECF8F21F-9E30-462A-8F4F-6DA62EBF7181}"/>
                    </a:ext>
                  </a:extLst>
                </p:cNvPr>
                <p:cNvSpPr/>
                <p:nvPr/>
              </p:nvSpPr>
              <p:spPr>
                <a:xfrm>
                  <a:off x="15278278" y="10198066"/>
                  <a:ext cx="2260108" cy="2094445"/>
                </a:xfrm>
                <a:custGeom>
                  <a:avLst/>
                  <a:gdLst>
                    <a:gd name="connsiteX0" fmla="*/ 307161 w 2260107"/>
                    <a:gd name="connsiteY0" fmla="*/ 2029812 h 2094445"/>
                    <a:gd name="connsiteX1" fmla="*/ 1985084 w 2260107"/>
                    <a:gd name="connsiteY1" fmla="*/ 2029812 h 2094445"/>
                    <a:gd name="connsiteX2" fmla="*/ 2185299 w 2260107"/>
                    <a:gd name="connsiteY2" fmla="*/ 1829598 h 2094445"/>
                    <a:gd name="connsiteX3" fmla="*/ 2185299 w 2260107"/>
                    <a:gd name="connsiteY3" fmla="*/ 577545 h 2094445"/>
                    <a:gd name="connsiteX4" fmla="*/ 487851 w 2260107"/>
                    <a:gd name="connsiteY4" fmla="*/ 577545 h 2094445"/>
                    <a:gd name="connsiteX5" fmla="*/ 487851 w 2260107"/>
                    <a:gd name="connsiteY5" fmla="*/ 1674230 h 2094445"/>
                    <a:gd name="connsiteX6" fmla="*/ 487851 w 2260107"/>
                    <a:gd name="connsiteY6" fmla="*/ 1818711 h 2094445"/>
                    <a:gd name="connsiteX7" fmla="*/ 289175 w 2260107"/>
                    <a:gd name="connsiteY7" fmla="*/ 2029694 h 2094445"/>
                    <a:gd name="connsiteX8" fmla="*/ 75470 w 2260107"/>
                    <a:gd name="connsiteY8" fmla="*/ 1823681 h 2094445"/>
                    <a:gd name="connsiteX9" fmla="*/ 75470 w 2260107"/>
                    <a:gd name="connsiteY9" fmla="*/ 1659320 h 2094445"/>
                    <a:gd name="connsiteX10" fmla="*/ 75470 w 2260107"/>
                    <a:gd name="connsiteY10" fmla="*/ 75470 h 2094445"/>
                    <a:gd name="connsiteX11" fmla="*/ 738830 w 2260107"/>
                    <a:gd name="connsiteY11" fmla="*/ 75470 h 2094445"/>
                    <a:gd name="connsiteX12" fmla="*/ 962947 w 2260107"/>
                    <a:gd name="connsiteY12" fmla="*/ 299588 h 2094445"/>
                    <a:gd name="connsiteX13" fmla="*/ 2077618 w 2260107"/>
                    <a:gd name="connsiteY13" fmla="*/ 299588 h 2094445"/>
                    <a:gd name="connsiteX14" fmla="*/ 2077618 w 2260107"/>
                    <a:gd name="connsiteY14" fmla="*/ 577545 h 2094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260107" h="2094445">
                      <a:moveTo>
                        <a:pt x="307161" y="2029812"/>
                      </a:moveTo>
                      <a:lnTo>
                        <a:pt x="1985084" y="2029812"/>
                      </a:lnTo>
                      <a:cubicBezTo>
                        <a:pt x="2095604" y="2029812"/>
                        <a:pt x="2185299" y="1940118"/>
                        <a:pt x="2185299" y="1829598"/>
                      </a:cubicBezTo>
                      <a:lnTo>
                        <a:pt x="2185299" y="577545"/>
                      </a:lnTo>
                      <a:lnTo>
                        <a:pt x="487851" y="577545"/>
                      </a:lnTo>
                      <a:lnTo>
                        <a:pt x="487851" y="1674230"/>
                      </a:lnTo>
                      <a:lnTo>
                        <a:pt x="487851" y="1818711"/>
                      </a:lnTo>
                      <a:cubicBezTo>
                        <a:pt x="487851" y="1930534"/>
                        <a:pt x="400878" y="2025789"/>
                        <a:pt x="289175" y="2029694"/>
                      </a:cubicBezTo>
                      <a:cubicBezTo>
                        <a:pt x="171909" y="2033836"/>
                        <a:pt x="75470" y="1940000"/>
                        <a:pt x="75470" y="1823681"/>
                      </a:cubicBezTo>
                      <a:lnTo>
                        <a:pt x="75470" y="1659320"/>
                      </a:lnTo>
                      <a:lnTo>
                        <a:pt x="75470" y="75470"/>
                      </a:lnTo>
                      <a:lnTo>
                        <a:pt x="738830" y="75470"/>
                      </a:lnTo>
                      <a:lnTo>
                        <a:pt x="962947" y="299588"/>
                      </a:lnTo>
                      <a:lnTo>
                        <a:pt x="2077618" y="299588"/>
                      </a:lnTo>
                      <a:lnTo>
                        <a:pt x="2077618" y="577545"/>
                      </a:lnTo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0" name="手繪多邊形: 圖案 69">
                  <a:extLst>
                    <a:ext uri="{FF2B5EF4-FFF2-40B4-BE49-F238E27FC236}">
                      <a16:creationId xmlns:a16="http://schemas.microsoft.com/office/drawing/2014/main" id="{3A61D7DA-3F09-4467-BDF0-65C90C3B2830}"/>
                    </a:ext>
                  </a:extLst>
                </p:cNvPr>
                <p:cNvSpPr/>
                <p:nvPr/>
              </p:nvSpPr>
              <p:spPr>
                <a:xfrm>
                  <a:off x="16108435" y="10987873"/>
                  <a:ext cx="911143" cy="1005807"/>
                </a:xfrm>
                <a:custGeom>
                  <a:avLst/>
                  <a:gdLst>
                    <a:gd name="connsiteX0" fmla="*/ 698409 w 911142"/>
                    <a:gd name="connsiteY0" fmla="*/ 50314 h 1005807"/>
                    <a:gd name="connsiteX1" fmla="*/ 50314 w 911142"/>
                    <a:gd name="connsiteY1" fmla="*/ 50314 h 1005807"/>
                    <a:gd name="connsiteX2" fmla="*/ 50314 w 911142"/>
                    <a:gd name="connsiteY2" fmla="*/ 956368 h 1005807"/>
                    <a:gd name="connsiteX3" fmla="*/ 870934 w 911142"/>
                    <a:gd name="connsiteY3" fmla="*/ 956368 h 1005807"/>
                    <a:gd name="connsiteX4" fmla="*/ 870934 w 911142"/>
                    <a:gd name="connsiteY4" fmla="*/ 222839 h 1005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1142" h="1005807">
                      <a:moveTo>
                        <a:pt x="698409" y="50314"/>
                      </a:moveTo>
                      <a:lnTo>
                        <a:pt x="50314" y="50314"/>
                      </a:lnTo>
                      <a:lnTo>
                        <a:pt x="50314" y="956368"/>
                      </a:lnTo>
                      <a:lnTo>
                        <a:pt x="870934" y="956368"/>
                      </a:lnTo>
                      <a:lnTo>
                        <a:pt x="870934" y="222839"/>
                      </a:lnTo>
                      <a:close/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1" name="手繪多邊形: 圖案 70">
                  <a:extLst>
                    <a:ext uri="{FF2B5EF4-FFF2-40B4-BE49-F238E27FC236}">
                      <a16:creationId xmlns:a16="http://schemas.microsoft.com/office/drawing/2014/main" id="{AD54099D-9229-454B-8026-47E2B0584253}"/>
                    </a:ext>
                  </a:extLst>
                </p:cNvPr>
                <p:cNvSpPr/>
                <p:nvPr/>
              </p:nvSpPr>
              <p:spPr>
                <a:xfrm>
                  <a:off x="16739372" y="10999232"/>
                  <a:ext cx="272160" cy="272160"/>
                </a:xfrm>
                <a:custGeom>
                  <a:avLst/>
                  <a:gdLst>
                    <a:gd name="connsiteX0" fmla="*/ 232069 w 272159"/>
                    <a:gd name="connsiteY0" fmla="*/ 232069 h 272159"/>
                    <a:gd name="connsiteX1" fmla="*/ 50314 w 272159"/>
                    <a:gd name="connsiteY1" fmla="*/ 232069 h 272159"/>
                    <a:gd name="connsiteX2" fmla="*/ 50314 w 272159"/>
                    <a:gd name="connsiteY2" fmla="*/ 50314 h 272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2159" h="272159">
                      <a:moveTo>
                        <a:pt x="232069" y="232069"/>
                      </a:moveTo>
                      <a:lnTo>
                        <a:pt x="50314" y="232069"/>
                      </a:lnTo>
                      <a:lnTo>
                        <a:pt x="50314" y="50314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2" name="手繪多邊形: 圖案 71">
                  <a:extLst>
                    <a:ext uri="{FF2B5EF4-FFF2-40B4-BE49-F238E27FC236}">
                      <a16:creationId xmlns:a16="http://schemas.microsoft.com/office/drawing/2014/main" id="{C3E8A5A8-474F-4495-BEED-4CB1380177EC}"/>
                    </a:ext>
                  </a:extLst>
                </p:cNvPr>
                <p:cNvSpPr/>
                <p:nvPr/>
              </p:nvSpPr>
              <p:spPr>
                <a:xfrm>
                  <a:off x="16253744" y="11184419"/>
                  <a:ext cx="354991" cy="94664"/>
                </a:xfrm>
                <a:custGeom>
                  <a:avLst/>
                  <a:gdLst>
                    <a:gd name="connsiteX0" fmla="*/ 50314 w 354990"/>
                    <a:gd name="connsiteY0" fmla="*/ 50314 h 94664"/>
                    <a:gd name="connsiteX1" fmla="*/ 312415 w 354990"/>
                    <a:gd name="connsiteY1" fmla="*/ 50314 h 9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54990" h="94664">
                      <a:moveTo>
                        <a:pt x="50314" y="50314"/>
                      </a:moveTo>
                      <a:lnTo>
                        <a:pt x="312415" y="50314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3" name="手繪多邊形: 圖案 72">
                  <a:extLst>
                    <a:ext uri="{FF2B5EF4-FFF2-40B4-BE49-F238E27FC236}">
                      <a16:creationId xmlns:a16="http://schemas.microsoft.com/office/drawing/2014/main" id="{7F6BEBBA-0298-46C3-9042-4ECED328CCA4}"/>
                    </a:ext>
                  </a:extLst>
                </p:cNvPr>
                <p:cNvSpPr/>
                <p:nvPr/>
              </p:nvSpPr>
              <p:spPr>
                <a:xfrm>
                  <a:off x="16253744" y="11341207"/>
                  <a:ext cx="615317" cy="94664"/>
                </a:xfrm>
                <a:custGeom>
                  <a:avLst/>
                  <a:gdLst>
                    <a:gd name="connsiteX0" fmla="*/ 50314 w 615317"/>
                    <a:gd name="connsiteY0" fmla="*/ 50314 h 94664"/>
                    <a:gd name="connsiteX1" fmla="*/ 574517 w 615317"/>
                    <a:gd name="connsiteY1" fmla="*/ 50314 h 9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15317" h="94664">
                      <a:moveTo>
                        <a:pt x="50314" y="50314"/>
                      </a:moveTo>
                      <a:lnTo>
                        <a:pt x="574517" y="50314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4" name="手繪多邊形: 圖案 73">
                  <a:extLst>
                    <a:ext uri="{FF2B5EF4-FFF2-40B4-BE49-F238E27FC236}">
                      <a16:creationId xmlns:a16="http://schemas.microsoft.com/office/drawing/2014/main" id="{3BBD5BC6-8AF4-47F5-9A84-1F15EA5E1646}"/>
                    </a:ext>
                  </a:extLst>
                </p:cNvPr>
                <p:cNvSpPr/>
                <p:nvPr/>
              </p:nvSpPr>
              <p:spPr>
                <a:xfrm>
                  <a:off x="16253744" y="11497876"/>
                  <a:ext cx="615317" cy="94664"/>
                </a:xfrm>
                <a:custGeom>
                  <a:avLst/>
                  <a:gdLst>
                    <a:gd name="connsiteX0" fmla="*/ 50314 w 615317"/>
                    <a:gd name="connsiteY0" fmla="*/ 50314 h 94664"/>
                    <a:gd name="connsiteX1" fmla="*/ 574517 w 615317"/>
                    <a:gd name="connsiteY1" fmla="*/ 50314 h 9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15317" h="94664">
                      <a:moveTo>
                        <a:pt x="50314" y="50314"/>
                      </a:moveTo>
                      <a:lnTo>
                        <a:pt x="574517" y="50314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5" name="手繪多邊形: 圖案 74">
                  <a:extLst>
                    <a:ext uri="{FF2B5EF4-FFF2-40B4-BE49-F238E27FC236}">
                      <a16:creationId xmlns:a16="http://schemas.microsoft.com/office/drawing/2014/main" id="{10A9AC89-4C80-4E37-B186-0780FC263748}"/>
                    </a:ext>
                  </a:extLst>
                </p:cNvPr>
                <p:cNvSpPr/>
                <p:nvPr/>
              </p:nvSpPr>
              <p:spPr>
                <a:xfrm>
                  <a:off x="16253744" y="11654545"/>
                  <a:ext cx="615317" cy="94664"/>
                </a:xfrm>
                <a:custGeom>
                  <a:avLst/>
                  <a:gdLst>
                    <a:gd name="connsiteX0" fmla="*/ 50314 w 615317"/>
                    <a:gd name="connsiteY0" fmla="*/ 50314 h 94664"/>
                    <a:gd name="connsiteX1" fmla="*/ 574517 w 615317"/>
                    <a:gd name="connsiteY1" fmla="*/ 50314 h 9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15317" h="94664">
                      <a:moveTo>
                        <a:pt x="50314" y="50314"/>
                      </a:moveTo>
                      <a:lnTo>
                        <a:pt x="574517" y="50314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64" name="圖形 113">
                <a:extLst>
                  <a:ext uri="{FF2B5EF4-FFF2-40B4-BE49-F238E27FC236}">
                    <a16:creationId xmlns:a16="http://schemas.microsoft.com/office/drawing/2014/main" id="{5897CA84-8B24-47A4-A649-8B27DC3E9450}"/>
                  </a:ext>
                </a:extLst>
              </p:cNvPr>
              <p:cNvGrpSpPr/>
              <p:nvPr/>
            </p:nvGrpSpPr>
            <p:grpSpPr>
              <a:xfrm>
                <a:off x="7312118" y="3899140"/>
                <a:ext cx="408248" cy="496517"/>
                <a:chOff x="5884043" y="5462967"/>
                <a:chExt cx="467409" cy="568471"/>
              </a:xfrm>
              <a:grpFill/>
            </p:grpSpPr>
            <p:sp>
              <p:nvSpPr>
                <p:cNvPr id="65" name="手繪多邊形: 圖案 64">
                  <a:extLst>
                    <a:ext uri="{FF2B5EF4-FFF2-40B4-BE49-F238E27FC236}">
                      <a16:creationId xmlns:a16="http://schemas.microsoft.com/office/drawing/2014/main" id="{2B4DFB28-BC02-4DF2-933A-F77DC23C02DB}"/>
                    </a:ext>
                  </a:extLst>
                </p:cNvPr>
                <p:cNvSpPr/>
                <p:nvPr/>
              </p:nvSpPr>
              <p:spPr>
                <a:xfrm>
                  <a:off x="5884043" y="5462967"/>
                  <a:ext cx="467409" cy="568471"/>
                </a:xfrm>
                <a:custGeom>
                  <a:avLst/>
                  <a:gdLst>
                    <a:gd name="connsiteX0" fmla="*/ 0 w 467409"/>
                    <a:gd name="connsiteY0" fmla="*/ 286825 h 568470"/>
                    <a:gd name="connsiteX1" fmla="*/ 0 w 467409"/>
                    <a:gd name="connsiteY1" fmla="*/ 49520 h 568470"/>
                    <a:gd name="connsiteX2" fmla="*/ 49646 w 467409"/>
                    <a:gd name="connsiteY2" fmla="*/ 0 h 568470"/>
                    <a:gd name="connsiteX3" fmla="*/ 421679 w 467409"/>
                    <a:gd name="connsiteY3" fmla="*/ 0 h 568470"/>
                    <a:gd name="connsiteX4" fmla="*/ 463177 w 467409"/>
                    <a:gd name="connsiteY4" fmla="*/ 22865 h 568470"/>
                    <a:gd name="connsiteX5" fmla="*/ 469620 w 467409"/>
                    <a:gd name="connsiteY5" fmla="*/ 46804 h 568470"/>
                    <a:gd name="connsiteX6" fmla="*/ 469872 w 467409"/>
                    <a:gd name="connsiteY6" fmla="*/ 527541 h 568470"/>
                    <a:gd name="connsiteX7" fmla="*/ 423005 w 467409"/>
                    <a:gd name="connsiteY7" fmla="*/ 574282 h 568470"/>
                    <a:gd name="connsiteX8" fmla="*/ 46930 w 467409"/>
                    <a:gd name="connsiteY8" fmla="*/ 574282 h 568470"/>
                    <a:gd name="connsiteX9" fmla="*/ 0 w 467409"/>
                    <a:gd name="connsiteY9" fmla="*/ 526151 h 568470"/>
                    <a:gd name="connsiteX10" fmla="*/ 0 w 467409"/>
                    <a:gd name="connsiteY10" fmla="*/ 286825 h 568470"/>
                    <a:gd name="connsiteX11" fmla="*/ 211345 w 467409"/>
                    <a:gd name="connsiteY11" fmla="*/ 424016 h 568470"/>
                    <a:gd name="connsiteX12" fmla="*/ 226314 w 467409"/>
                    <a:gd name="connsiteY12" fmla="*/ 425342 h 568470"/>
                    <a:gd name="connsiteX13" fmla="*/ 261749 w 467409"/>
                    <a:gd name="connsiteY13" fmla="*/ 423637 h 568470"/>
                    <a:gd name="connsiteX14" fmla="*/ 419531 w 467409"/>
                    <a:gd name="connsiteY14" fmla="*/ 208945 h 568470"/>
                    <a:gd name="connsiteX15" fmla="*/ 205849 w 467409"/>
                    <a:gd name="connsiteY15" fmla="*/ 54257 h 568470"/>
                    <a:gd name="connsiteX16" fmla="*/ 88366 w 467409"/>
                    <a:gd name="connsiteY16" fmla="*/ 354599 h 568470"/>
                    <a:gd name="connsiteX17" fmla="*/ 98472 w 467409"/>
                    <a:gd name="connsiteY17" fmla="*/ 357821 h 568470"/>
                    <a:gd name="connsiteX18" fmla="*/ 220630 w 467409"/>
                    <a:gd name="connsiteY18" fmla="*/ 316512 h 568470"/>
                    <a:gd name="connsiteX19" fmla="*/ 274508 w 467409"/>
                    <a:gd name="connsiteY19" fmla="*/ 299205 h 568470"/>
                    <a:gd name="connsiteX20" fmla="*/ 306974 w 467409"/>
                    <a:gd name="connsiteY20" fmla="*/ 317207 h 568470"/>
                    <a:gd name="connsiteX21" fmla="*/ 298573 w 467409"/>
                    <a:gd name="connsiteY21" fmla="*/ 350999 h 568470"/>
                    <a:gd name="connsiteX22" fmla="*/ 262381 w 467409"/>
                    <a:gd name="connsiteY22" fmla="*/ 381254 h 568470"/>
                    <a:gd name="connsiteX23" fmla="*/ 211345 w 467409"/>
                    <a:gd name="connsiteY23" fmla="*/ 424016 h 568470"/>
                    <a:gd name="connsiteX24" fmla="*/ 113568 w 467409"/>
                    <a:gd name="connsiteY24" fmla="*/ 473536 h 568470"/>
                    <a:gd name="connsiteX25" fmla="*/ 154119 w 467409"/>
                    <a:gd name="connsiteY25" fmla="*/ 456861 h 568470"/>
                    <a:gd name="connsiteX26" fmla="*/ 289794 w 467409"/>
                    <a:gd name="connsiteY26" fmla="*/ 343293 h 568470"/>
                    <a:gd name="connsiteX27" fmla="*/ 297879 w 467409"/>
                    <a:gd name="connsiteY27" fmla="*/ 329208 h 568470"/>
                    <a:gd name="connsiteX28" fmla="*/ 271224 w 467409"/>
                    <a:gd name="connsiteY28" fmla="*/ 311143 h 568470"/>
                    <a:gd name="connsiteX29" fmla="*/ 97461 w 467409"/>
                    <a:gd name="connsiteY29" fmla="*/ 370074 h 568470"/>
                    <a:gd name="connsiteX30" fmla="*/ 61900 w 467409"/>
                    <a:gd name="connsiteY30" fmla="*/ 411825 h 568470"/>
                    <a:gd name="connsiteX31" fmla="*/ 113568 w 467409"/>
                    <a:gd name="connsiteY31" fmla="*/ 473536 h 568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7409" h="568470">
                      <a:moveTo>
                        <a:pt x="0" y="286825"/>
                      </a:moveTo>
                      <a:cubicBezTo>
                        <a:pt x="0" y="207744"/>
                        <a:pt x="0" y="128664"/>
                        <a:pt x="0" y="49520"/>
                      </a:cubicBezTo>
                      <a:cubicBezTo>
                        <a:pt x="0" y="19265"/>
                        <a:pt x="19328" y="0"/>
                        <a:pt x="49646" y="0"/>
                      </a:cubicBezTo>
                      <a:cubicBezTo>
                        <a:pt x="173699" y="0"/>
                        <a:pt x="297689" y="0"/>
                        <a:pt x="421679" y="0"/>
                      </a:cubicBezTo>
                      <a:cubicBezTo>
                        <a:pt x="439743" y="0"/>
                        <a:pt x="454397" y="7011"/>
                        <a:pt x="463177" y="22865"/>
                      </a:cubicBezTo>
                      <a:cubicBezTo>
                        <a:pt x="467093" y="29939"/>
                        <a:pt x="469620" y="38782"/>
                        <a:pt x="469620" y="46804"/>
                      </a:cubicBezTo>
                      <a:cubicBezTo>
                        <a:pt x="469999" y="207050"/>
                        <a:pt x="469936" y="367295"/>
                        <a:pt x="469872" y="527541"/>
                      </a:cubicBezTo>
                      <a:cubicBezTo>
                        <a:pt x="469872" y="554196"/>
                        <a:pt x="449723" y="574219"/>
                        <a:pt x="423005" y="574282"/>
                      </a:cubicBezTo>
                      <a:cubicBezTo>
                        <a:pt x="297626" y="574408"/>
                        <a:pt x="172247" y="574345"/>
                        <a:pt x="46930" y="574282"/>
                      </a:cubicBezTo>
                      <a:cubicBezTo>
                        <a:pt x="19770" y="574219"/>
                        <a:pt x="0" y="553817"/>
                        <a:pt x="0" y="526151"/>
                      </a:cubicBezTo>
                      <a:cubicBezTo>
                        <a:pt x="0" y="446376"/>
                        <a:pt x="0" y="366600"/>
                        <a:pt x="0" y="286825"/>
                      </a:cubicBezTo>
                      <a:close/>
                      <a:moveTo>
                        <a:pt x="211345" y="424016"/>
                      </a:moveTo>
                      <a:cubicBezTo>
                        <a:pt x="217724" y="424584"/>
                        <a:pt x="222019" y="425406"/>
                        <a:pt x="226314" y="425342"/>
                      </a:cubicBezTo>
                      <a:cubicBezTo>
                        <a:pt x="238126" y="425027"/>
                        <a:pt x="250064" y="425342"/>
                        <a:pt x="261749" y="423637"/>
                      </a:cubicBezTo>
                      <a:cubicBezTo>
                        <a:pt x="364705" y="408983"/>
                        <a:pt x="435827" y="311964"/>
                        <a:pt x="419531" y="208945"/>
                      </a:cubicBezTo>
                      <a:cubicBezTo>
                        <a:pt x="403425" y="107441"/>
                        <a:pt x="307416" y="37961"/>
                        <a:pt x="205849" y="54257"/>
                      </a:cubicBezTo>
                      <a:cubicBezTo>
                        <a:pt x="64490" y="76933"/>
                        <a:pt x="-253" y="242421"/>
                        <a:pt x="88366" y="354599"/>
                      </a:cubicBezTo>
                      <a:cubicBezTo>
                        <a:pt x="91271" y="358326"/>
                        <a:pt x="93671" y="359463"/>
                        <a:pt x="98472" y="357821"/>
                      </a:cubicBezTo>
                      <a:cubicBezTo>
                        <a:pt x="139149" y="343862"/>
                        <a:pt x="179889" y="330155"/>
                        <a:pt x="220630" y="316512"/>
                      </a:cubicBezTo>
                      <a:cubicBezTo>
                        <a:pt x="238505" y="310511"/>
                        <a:pt x="256317" y="304132"/>
                        <a:pt x="274508" y="299205"/>
                      </a:cubicBezTo>
                      <a:cubicBezTo>
                        <a:pt x="287772" y="295668"/>
                        <a:pt x="300658" y="303690"/>
                        <a:pt x="306974" y="317207"/>
                      </a:cubicBezTo>
                      <a:cubicBezTo>
                        <a:pt x="312343" y="328702"/>
                        <a:pt x="308932" y="342409"/>
                        <a:pt x="298573" y="350999"/>
                      </a:cubicBezTo>
                      <a:cubicBezTo>
                        <a:pt x="286509" y="361042"/>
                        <a:pt x="274445" y="371148"/>
                        <a:pt x="262381" y="381254"/>
                      </a:cubicBezTo>
                      <a:cubicBezTo>
                        <a:pt x="245895" y="395024"/>
                        <a:pt x="229409" y="408920"/>
                        <a:pt x="211345" y="424016"/>
                      </a:cubicBezTo>
                      <a:close/>
                      <a:moveTo>
                        <a:pt x="113568" y="473536"/>
                      </a:moveTo>
                      <a:cubicBezTo>
                        <a:pt x="129548" y="473978"/>
                        <a:pt x="142244" y="466841"/>
                        <a:pt x="154119" y="456861"/>
                      </a:cubicBezTo>
                      <a:cubicBezTo>
                        <a:pt x="199280" y="418900"/>
                        <a:pt x="244758" y="381317"/>
                        <a:pt x="289794" y="343293"/>
                      </a:cubicBezTo>
                      <a:cubicBezTo>
                        <a:pt x="293773" y="339945"/>
                        <a:pt x="297310" y="334198"/>
                        <a:pt x="297879" y="329208"/>
                      </a:cubicBezTo>
                      <a:cubicBezTo>
                        <a:pt x="299584" y="315185"/>
                        <a:pt x="285941" y="306216"/>
                        <a:pt x="271224" y="311143"/>
                      </a:cubicBezTo>
                      <a:cubicBezTo>
                        <a:pt x="213303" y="330660"/>
                        <a:pt x="155319" y="350241"/>
                        <a:pt x="97461" y="370074"/>
                      </a:cubicBezTo>
                      <a:cubicBezTo>
                        <a:pt x="77628" y="376896"/>
                        <a:pt x="65437" y="390729"/>
                        <a:pt x="61900" y="411825"/>
                      </a:cubicBezTo>
                      <a:cubicBezTo>
                        <a:pt x="56531" y="443344"/>
                        <a:pt x="81544" y="473347"/>
                        <a:pt x="113568" y="473536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6" name="手繪多邊形: 圖案 65">
                  <a:extLst>
                    <a:ext uri="{FF2B5EF4-FFF2-40B4-BE49-F238E27FC236}">
                      <a16:creationId xmlns:a16="http://schemas.microsoft.com/office/drawing/2014/main" id="{9E47A115-7956-4ABF-84D5-DDD0D4D345D2}"/>
                    </a:ext>
                  </a:extLst>
                </p:cNvPr>
                <p:cNvSpPr/>
                <p:nvPr/>
              </p:nvSpPr>
              <p:spPr>
                <a:xfrm>
                  <a:off x="6084523" y="5667046"/>
                  <a:ext cx="63163" cy="63163"/>
                </a:xfrm>
                <a:custGeom>
                  <a:avLst/>
                  <a:gdLst>
                    <a:gd name="connsiteX0" fmla="*/ 1 w 63163"/>
                    <a:gd name="connsiteY0" fmla="*/ 34552 h 63163"/>
                    <a:gd name="connsiteX1" fmla="*/ 34804 w 63163"/>
                    <a:gd name="connsiteY1" fmla="*/ 2 h 63163"/>
                    <a:gd name="connsiteX2" fmla="*/ 68912 w 63163"/>
                    <a:gd name="connsiteY2" fmla="*/ 35247 h 63163"/>
                    <a:gd name="connsiteX3" fmla="*/ 33793 w 63163"/>
                    <a:gd name="connsiteY3" fmla="*/ 69355 h 63163"/>
                    <a:gd name="connsiteX4" fmla="*/ 1 w 63163"/>
                    <a:gd name="connsiteY4" fmla="*/ 34552 h 63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163" h="63163">
                      <a:moveTo>
                        <a:pt x="1" y="34552"/>
                      </a:moveTo>
                      <a:cubicBezTo>
                        <a:pt x="190" y="15161"/>
                        <a:pt x="15602" y="-188"/>
                        <a:pt x="34804" y="2"/>
                      </a:cubicBezTo>
                      <a:cubicBezTo>
                        <a:pt x="54005" y="191"/>
                        <a:pt x="69165" y="15856"/>
                        <a:pt x="68912" y="35247"/>
                      </a:cubicBezTo>
                      <a:cubicBezTo>
                        <a:pt x="68659" y="54575"/>
                        <a:pt x="53184" y="69608"/>
                        <a:pt x="33793" y="69355"/>
                      </a:cubicBezTo>
                      <a:cubicBezTo>
                        <a:pt x="14907" y="69039"/>
                        <a:pt x="-126" y="53564"/>
                        <a:pt x="1" y="34552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7" name="手繪多邊形: 圖案 66">
                  <a:extLst>
                    <a:ext uri="{FF2B5EF4-FFF2-40B4-BE49-F238E27FC236}">
                      <a16:creationId xmlns:a16="http://schemas.microsoft.com/office/drawing/2014/main" id="{D441F454-8DDE-4E69-96F0-0136B2442EF8}"/>
                    </a:ext>
                  </a:extLst>
                </p:cNvPr>
                <p:cNvSpPr/>
                <p:nvPr/>
              </p:nvSpPr>
              <p:spPr>
                <a:xfrm>
                  <a:off x="5978467" y="5863228"/>
                  <a:ext cx="37898" cy="37898"/>
                </a:xfrm>
                <a:custGeom>
                  <a:avLst/>
                  <a:gdLst>
                    <a:gd name="connsiteX0" fmla="*/ 20344 w 37898"/>
                    <a:gd name="connsiteY0" fmla="*/ 40051 h 37898"/>
                    <a:gd name="connsiteX1" fmla="*/ 5 w 37898"/>
                    <a:gd name="connsiteY1" fmla="*/ 20344 h 37898"/>
                    <a:gd name="connsiteX2" fmla="*/ 19649 w 37898"/>
                    <a:gd name="connsiteY2" fmla="*/ 5 h 37898"/>
                    <a:gd name="connsiteX3" fmla="*/ 40367 w 37898"/>
                    <a:gd name="connsiteY3" fmla="*/ 19965 h 37898"/>
                    <a:gd name="connsiteX4" fmla="*/ 20344 w 37898"/>
                    <a:gd name="connsiteY4" fmla="*/ 40051 h 37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898" h="37898">
                      <a:moveTo>
                        <a:pt x="20344" y="40051"/>
                      </a:moveTo>
                      <a:cubicBezTo>
                        <a:pt x="9353" y="40177"/>
                        <a:pt x="258" y="31334"/>
                        <a:pt x="5" y="20344"/>
                      </a:cubicBezTo>
                      <a:cubicBezTo>
                        <a:pt x="-247" y="9416"/>
                        <a:pt x="8595" y="258"/>
                        <a:pt x="19649" y="5"/>
                      </a:cubicBezTo>
                      <a:cubicBezTo>
                        <a:pt x="31019" y="-247"/>
                        <a:pt x="40430" y="8848"/>
                        <a:pt x="40367" y="19965"/>
                      </a:cubicBezTo>
                      <a:cubicBezTo>
                        <a:pt x="40240" y="30955"/>
                        <a:pt x="31271" y="39924"/>
                        <a:pt x="20344" y="40051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76" name="文字方塊 75">
              <a:extLst>
                <a:ext uri="{FF2B5EF4-FFF2-40B4-BE49-F238E27FC236}">
                  <a16:creationId xmlns:a16="http://schemas.microsoft.com/office/drawing/2014/main" id="{DD8B1973-D019-4AB1-9964-3D24A719CE75}"/>
                </a:ext>
              </a:extLst>
            </p:cNvPr>
            <p:cNvSpPr txBox="1"/>
            <p:nvPr/>
          </p:nvSpPr>
          <p:spPr>
            <a:xfrm>
              <a:off x="4522408" y="3108573"/>
              <a:ext cx="879883" cy="20774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zh-TW" altLang="en-US" sz="900" b="1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Cloud LUN</a:t>
              </a:r>
            </a:p>
          </p:txBody>
        </p:sp>
        <p:grpSp>
          <p:nvGrpSpPr>
            <p:cNvPr id="77" name="群組 76">
              <a:extLst>
                <a:ext uri="{FF2B5EF4-FFF2-40B4-BE49-F238E27FC236}">
                  <a16:creationId xmlns:a16="http://schemas.microsoft.com/office/drawing/2014/main" id="{7D91BE5D-212F-4986-A6D5-C32CBB2D7AD8}"/>
                </a:ext>
              </a:extLst>
            </p:cNvPr>
            <p:cNvGrpSpPr/>
            <p:nvPr/>
          </p:nvGrpSpPr>
          <p:grpSpPr>
            <a:xfrm>
              <a:off x="4585926" y="2558325"/>
              <a:ext cx="637446" cy="499602"/>
              <a:chOff x="6612338" y="3841845"/>
              <a:chExt cx="1023583" cy="696036"/>
            </a:xfrm>
            <a:solidFill>
              <a:srgbClr val="0070C0"/>
            </a:solidFill>
          </p:grpSpPr>
          <p:sp>
            <p:nvSpPr>
              <p:cNvPr id="78" name="手繪多邊形: 圖案 77">
                <a:extLst>
                  <a:ext uri="{FF2B5EF4-FFF2-40B4-BE49-F238E27FC236}">
                    <a16:creationId xmlns:a16="http://schemas.microsoft.com/office/drawing/2014/main" id="{D5EAF8B2-D606-41B1-A9B8-20C44D381353}"/>
                  </a:ext>
                </a:extLst>
              </p:cNvPr>
              <p:cNvSpPr/>
              <p:nvPr/>
            </p:nvSpPr>
            <p:spPr>
              <a:xfrm>
                <a:off x="6730153" y="4185314"/>
                <a:ext cx="877057" cy="168376"/>
              </a:xfrm>
              <a:custGeom>
                <a:avLst/>
                <a:gdLst>
                  <a:gd name="connsiteX0" fmla="*/ 0 w 877057"/>
                  <a:gd name="connsiteY0" fmla="*/ 164925 h 162064"/>
                  <a:gd name="connsiteX1" fmla="*/ 47666 w 877057"/>
                  <a:gd name="connsiteY1" fmla="*/ 110585 h 162064"/>
                  <a:gd name="connsiteX2" fmla="*/ 119165 w 877057"/>
                  <a:gd name="connsiteY2" fmla="*/ 32413 h 162064"/>
                  <a:gd name="connsiteX3" fmla="*/ 138232 w 877057"/>
                  <a:gd name="connsiteY3" fmla="*/ 10487 h 162064"/>
                  <a:gd name="connsiteX4" fmla="*/ 162065 w 877057"/>
                  <a:gd name="connsiteY4" fmla="*/ 0 h 162064"/>
                  <a:gd name="connsiteX5" fmla="*/ 720712 w 877057"/>
                  <a:gd name="connsiteY5" fmla="*/ 0 h 162064"/>
                  <a:gd name="connsiteX6" fmla="*/ 747405 w 877057"/>
                  <a:gd name="connsiteY6" fmla="*/ 10487 h 162064"/>
                  <a:gd name="connsiteX7" fmla="*/ 882777 w 877057"/>
                  <a:gd name="connsiteY7" fmla="*/ 162065 h 162064"/>
                  <a:gd name="connsiteX8" fmla="*/ 882777 w 877057"/>
                  <a:gd name="connsiteY8" fmla="*/ 164925 h 162064"/>
                  <a:gd name="connsiteX9" fmla="*/ 0 w 877057"/>
                  <a:gd name="connsiteY9" fmla="*/ 164925 h 162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77057" h="162064">
                    <a:moveTo>
                      <a:pt x="0" y="164925"/>
                    </a:moveTo>
                    <a:cubicBezTo>
                      <a:pt x="16206" y="145858"/>
                      <a:pt x="32413" y="128699"/>
                      <a:pt x="47666" y="110585"/>
                    </a:cubicBezTo>
                    <a:cubicBezTo>
                      <a:pt x="71499" y="83892"/>
                      <a:pt x="95332" y="58153"/>
                      <a:pt x="119165" y="32413"/>
                    </a:cubicBezTo>
                    <a:cubicBezTo>
                      <a:pt x="125839" y="25740"/>
                      <a:pt x="132512" y="18113"/>
                      <a:pt x="138232" y="10487"/>
                    </a:cubicBezTo>
                    <a:cubicBezTo>
                      <a:pt x="143952" y="2860"/>
                      <a:pt x="151578" y="0"/>
                      <a:pt x="162065" y="0"/>
                    </a:cubicBezTo>
                    <a:cubicBezTo>
                      <a:pt x="347963" y="0"/>
                      <a:pt x="534814" y="0"/>
                      <a:pt x="720712" y="0"/>
                    </a:cubicBezTo>
                    <a:cubicBezTo>
                      <a:pt x="731199" y="0"/>
                      <a:pt x="739779" y="1907"/>
                      <a:pt x="747405" y="10487"/>
                    </a:cubicBezTo>
                    <a:cubicBezTo>
                      <a:pt x="792211" y="61966"/>
                      <a:pt x="837971" y="111539"/>
                      <a:pt x="882777" y="162065"/>
                    </a:cubicBezTo>
                    <a:cubicBezTo>
                      <a:pt x="882777" y="162065"/>
                      <a:pt x="882777" y="163018"/>
                      <a:pt x="882777" y="164925"/>
                    </a:cubicBezTo>
                    <a:cubicBezTo>
                      <a:pt x="589154" y="164925"/>
                      <a:pt x="295530" y="164925"/>
                      <a:pt x="0" y="164925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79" name="手繪多邊形: 圖案 78">
                <a:extLst>
                  <a:ext uri="{FF2B5EF4-FFF2-40B4-BE49-F238E27FC236}">
                    <a16:creationId xmlns:a16="http://schemas.microsoft.com/office/drawing/2014/main" id="{85777A8D-F91D-4963-A397-0F9C3DF62153}"/>
                  </a:ext>
                </a:extLst>
              </p:cNvPr>
              <p:cNvSpPr/>
              <p:nvPr/>
            </p:nvSpPr>
            <p:spPr>
              <a:xfrm>
                <a:off x="6844837" y="4408227"/>
                <a:ext cx="75696" cy="75692"/>
              </a:xfrm>
              <a:custGeom>
                <a:avLst/>
                <a:gdLst>
                  <a:gd name="connsiteX0" fmla="*/ 43853 w 38132"/>
                  <a:gd name="connsiteY0" fmla="*/ 21926 h 38132"/>
                  <a:gd name="connsiteX1" fmla="*/ 21926 w 38132"/>
                  <a:gd name="connsiteY1" fmla="*/ 43853 h 38132"/>
                  <a:gd name="connsiteX2" fmla="*/ 0 w 38132"/>
                  <a:gd name="connsiteY2" fmla="*/ 21926 h 38132"/>
                  <a:gd name="connsiteX3" fmla="*/ 21926 w 38132"/>
                  <a:gd name="connsiteY3" fmla="*/ 0 h 38132"/>
                  <a:gd name="connsiteX4" fmla="*/ 43853 w 38132"/>
                  <a:gd name="connsiteY4" fmla="*/ 21926 h 38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32" h="38132">
                    <a:moveTo>
                      <a:pt x="43853" y="21926"/>
                    </a:moveTo>
                    <a:cubicBezTo>
                      <a:pt x="43853" y="34036"/>
                      <a:pt x="34036" y="43853"/>
                      <a:pt x="21926" y="43853"/>
                    </a:cubicBezTo>
                    <a:cubicBezTo>
                      <a:pt x="9817" y="43853"/>
                      <a:pt x="0" y="34036"/>
                      <a:pt x="0" y="21926"/>
                    </a:cubicBezTo>
                    <a:cubicBezTo>
                      <a:pt x="0" y="9817"/>
                      <a:pt x="9817" y="0"/>
                      <a:pt x="21926" y="0"/>
                    </a:cubicBezTo>
                    <a:cubicBezTo>
                      <a:pt x="34036" y="0"/>
                      <a:pt x="43853" y="9817"/>
                      <a:pt x="43853" y="21926"/>
                    </a:cubicBezTo>
                    <a:close/>
                  </a:path>
                </a:pathLst>
              </a:custGeom>
              <a:grpFill/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0" name="手繪多邊形: 圖案 79">
                <a:extLst>
                  <a:ext uri="{FF2B5EF4-FFF2-40B4-BE49-F238E27FC236}">
                    <a16:creationId xmlns:a16="http://schemas.microsoft.com/office/drawing/2014/main" id="{55DB55D9-3DFE-4017-B884-1FFB136FE6B8}"/>
                  </a:ext>
                </a:extLst>
              </p:cNvPr>
              <p:cNvSpPr/>
              <p:nvPr/>
            </p:nvSpPr>
            <p:spPr>
              <a:xfrm flipH="1">
                <a:off x="6612338" y="3841845"/>
                <a:ext cx="754387" cy="409433"/>
              </a:xfrm>
              <a:custGeom>
                <a:avLst/>
                <a:gdLst>
                  <a:gd name="connsiteX0" fmla="*/ 460275 w 841660"/>
                  <a:gd name="connsiteY0" fmla="*/ 0 h 542595"/>
                  <a:gd name="connsiteX1" fmla="*/ 683491 w 841660"/>
                  <a:gd name="connsiteY1" fmla="*/ 207169 h 542595"/>
                  <a:gd name="connsiteX2" fmla="*/ 841660 w 841660"/>
                  <a:gd name="connsiteY2" fmla="*/ 374651 h 542595"/>
                  <a:gd name="connsiteX3" fmla="*/ 670697 w 841660"/>
                  <a:gd name="connsiteY3" fmla="*/ 542595 h 542595"/>
                  <a:gd name="connsiteX4" fmla="*/ 596375 w 841660"/>
                  <a:gd name="connsiteY4" fmla="*/ 542595 h 542595"/>
                  <a:gd name="connsiteX5" fmla="*/ 596375 w 841660"/>
                  <a:gd name="connsiteY5" fmla="*/ 516753 h 542595"/>
                  <a:gd name="connsiteX6" fmla="*/ 670697 w 841660"/>
                  <a:gd name="connsiteY6" fmla="*/ 516753 h 542595"/>
                  <a:gd name="connsiteX7" fmla="*/ 815354 w 841660"/>
                  <a:gd name="connsiteY7" fmla="*/ 374651 h 542595"/>
                  <a:gd name="connsiteX8" fmla="*/ 670697 w 841660"/>
                  <a:gd name="connsiteY8" fmla="*/ 232548 h 542595"/>
                  <a:gd name="connsiteX9" fmla="*/ 657544 w 841660"/>
                  <a:gd name="connsiteY9" fmla="*/ 232548 h 542595"/>
                  <a:gd name="connsiteX10" fmla="*/ 657544 w 841660"/>
                  <a:gd name="connsiteY10" fmla="*/ 219628 h 542595"/>
                  <a:gd name="connsiteX11" fmla="*/ 460275 w 841660"/>
                  <a:gd name="connsiteY11" fmla="*/ 25842 h 542595"/>
                  <a:gd name="connsiteX12" fmla="*/ 287651 w 841660"/>
                  <a:gd name="connsiteY12" fmla="*/ 122544 h 542595"/>
                  <a:gd name="connsiteX13" fmla="*/ 283913 w 841660"/>
                  <a:gd name="connsiteY13" fmla="*/ 129209 h 542595"/>
                  <a:gd name="connsiteX14" fmla="*/ 263006 w 841660"/>
                  <a:gd name="connsiteY14" fmla="*/ 129209 h 542595"/>
                  <a:gd name="connsiteX15" fmla="*/ 157809 w 841660"/>
                  <a:gd name="connsiteY15" fmla="*/ 232548 h 542595"/>
                  <a:gd name="connsiteX16" fmla="*/ 157809 w 841660"/>
                  <a:gd name="connsiteY16" fmla="*/ 245469 h 542595"/>
                  <a:gd name="connsiteX17" fmla="*/ 144656 w 841660"/>
                  <a:gd name="connsiteY17" fmla="*/ 245469 h 542595"/>
                  <a:gd name="connsiteX18" fmla="*/ 26306 w 841660"/>
                  <a:gd name="connsiteY18" fmla="*/ 374651 h 542595"/>
                  <a:gd name="connsiteX19" fmla="*/ 36794 w 841660"/>
                  <a:gd name="connsiteY19" fmla="*/ 425556 h 542595"/>
                  <a:gd name="connsiteX20" fmla="*/ 10491 w 841660"/>
                  <a:gd name="connsiteY20" fmla="*/ 425556 h 542595"/>
                  <a:gd name="connsiteX21" fmla="*/ 0 w 841660"/>
                  <a:gd name="connsiteY21" fmla="*/ 374651 h 542595"/>
                  <a:gd name="connsiteX22" fmla="*/ 131946 w 841660"/>
                  <a:gd name="connsiteY22" fmla="*/ 220144 h 542595"/>
                  <a:gd name="connsiteX23" fmla="*/ 263006 w 841660"/>
                  <a:gd name="connsiteY23" fmla="*/ 103340 h 542595"/>
                  <a:gd name="connsiteX24" fmla="*/ 268572 w 841660"/>
                  <a:gd name="connsiteY24" fmla="*/ 103340 h 542595"/>
                  <a:gd name="connsiteX25" fmla="*/ 460275 w 841660"/>
                  <a:gd name="connsiteY25" fmla="*/ 0 h 542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41660" h="542595">
                    <a:moveTo>
                      <a:pt x="460275" y="0"/>
                    </a:moveTo>
                    <a:cubicBezTo>
                      <a:pt x="579318" y="0"/>
                      <a:pt x="676900" y="91833"/>
                      <a:pt x="683491" y="207169"/>
                    </a:cubicBezTo>
                    <a:cubicBezTo>
                      <a:pt x="771796" y="213616"/>
                      <a:pt x="841660" y="286272"/>
                      <a:pt x="841660" y="374651"/>
                    </a:cubicBezTo>
                    <a:cubicBezTo>
                      <a:pt x="841660" y="467246"/>
                      <a:pt x="764985" y="542595"/>
                      <a:pt x="670697" y="542595"/>
                    </a:cubicBezTo>
                    <a:lnTo>
                      <a:pt x="596375" y="542595"/>
                    </a:lnTo>
                    <a:lnTo>
                      <a:pt x="596375" y="516753"/>
                    </a:lnTo>
                    <a:lnTo>
                      <a:pt x="670697" y="516753"/>
                    </a:lnTo>
                    <a:cubicBezTo>
                      <a:pt x="750447" y="516753"/>
                      <a:pt x="815354" y="452992"/>
                      <a:pt x="815354" y="374651"/>
                    </a:cubicBezTo>
                    <a:cubicBezTo>
                      <a:pt x="815354" y="296309"/>
                      <a:pt x="750475" y="232548"/>
                      <a:pt x="670697" y="232548"/>
                    </a:cubicBezTo>
                    <a:lnTo>
                      <a:pt x="657544" y="232548"/>
                    </a:lnTo>
                    <a:lnTo>
                      <a:pt x="657544" y="219628"/>
                    </a:lnTo>
                    <a:cubicBezTo>
                      <a:pt x="657544" y="112752"/>
                      <a:pt x="569045" y="25842"/>
                      <a:pt x="460275" y="25842"/>
                    </a:cubicBezTo>
                    <a:cubicBezTo>
                      <a:pt x="386341" y="25842"/>
                      <a:pt x="321822" y="61993"/>
                      <a:pt x="287651" y="122544"/>
                    </a:cubicBezTo>
                    <a:lnTo>
                      <a:pt x="283913" y="129209"/>
                    </a:lnTo>
                    <a:lnTo>
                      <a:pt x="263006" y="129209"/>
                    </a:lnTo>
                    <a:cubicBezTo>
                      <a:pt x="185444" y="129209"/>
                      <a:pt x="157809" y="182579"/>
                      <a:pt x="157809" y="232548"/>
                    </a:cubicBezTo>
                    <a:lnTo>
                      <a:pt x="157809" y="245469"/>
                    </a:lnTo>
                    <a:lnTo>
                      <a:pt x="144656" y="245469"/>
                    </a:lnTo>
                    <a:cubicBezTo>
                      <a:pt x="77201" y="245469"/>
                      <a:pt x="26306" y="300988"/>
                      <a:pt x="26306" y="374651"/>
                    </a:cubicBezTo>
                    <a:lnTo>
                      <a:pt x="36794" y="425556"/>
                    </a:lnTo>
                    <a:lnTo>
                      <a:pt x="10491" y="425556"/>
                    </a:lnTo>
                    <a:lnTo>
                      <a:pt x="0" y="374651"/>
                    </a:lnTo>
                    <a:cubicBezTo>
                      <a:pt x="0" y="290869"/>
                      <a:pt x="55880" y="226618"/>
                      <a:pt x="131946" y="220144"/>
                    </a:cubicBezTo>
                    <a:cubicBezTo>
                      <a:pt x="137124" y="148767"/>
                      <a:pt x="187411" y="103340"/>
                      <a:pt x="263006" y="103340"/>
                    </a:cubicBezTo>
                    <a:lnTo>
                      <a:pt x="268572" y="103340"/>
                    </a:lnTo>
                    <a:cubicBezTo>
                      <a:pt x="308281" y="38491"/>
                      <a:pt x="379363" y="0"/>
                      <a:pt x="460275" y="0"/>
                    </a:cubicBez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1" name="矩形: 圓角化同側角落 80">
                <a:extLst>
                  <a:ext uri="{FF2B5EF4-FFF2-40B4-BE49-F238E27FC236}">
                    <a16:creationId xmlns:a16="http://schemas.microsoft.com/office/drawing/2014/main" id="{6B734D30-7673-4F79-AC07-7F84DC926FB6}"/>
                  </a:ext>
                </a:extLst>
              </p:cNvPr>
              <p:cNvSpPr/>
              <p:nvPr/>
            </p:nvSpPr>
            <p:spPr>
              <a:xfrm>
                <a:off x="6707874" y="4360460"/>
                <a:ext cx="928047" cy="177421"/>
              </a:xfrm>
              <a:prstGeom prst="round2SameRect">
                <a:avLst/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2" name="矩形: 圓角 81">
                <a:extLst>
                  <a:ext uri="{FF2B5EF4-FFF2-40B4-BE49-F238E27FC236}">
                    <a16:creationId xmlns:a16="http://schemas.microsoft.com/office/drawing/2014/main" id="{FE763815-BE24-4B5A-BF05-9BBC9CA1D164}"/>
                  </a:ext>
                </a:extLst>
              </p:cNvPr>
              <p:cNvSpPr/>
              <p:nvPr/>
            </p:nvSpPr>
            <p:spPr>
              <a:xfrm>
                <a:off x="7327167" y="4427815"/>
                <a:ext cx="211760" cy="53060"/>
              </a:xfrm>
              <a:prstGeom prst="roundRect">
                <a:avLst/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83" name="文字方塊 82">
              <a:extLst>
                <a:ext uri="{FF2B5EF4-FFF2-40B4-BE49-F238E27FC236}">
                  <a16:creationId xmlns:a16="http://schemas.microsoft.com/office/drawing/2014/main" id="{6A361E72-341B-405D-A7C1-052ED382C10E}"/>
                </a:ext>
              </a:extLst>
            </p:cNvPr>
            <p:cNvSpPr txBox="1"/>
            <p:nvPr/>
          </p:nvSpPr>
          <p:spPr>
            <a:xfrm>
              <a:off x="4635286" y="2319786"/>
              <a:ext cx="695104" cy="2308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zh-TW" altLang="en-US" sz="1050" b="1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Target</a:t>
              </a:r>
            </a:p>
          </p:txBody>
        </p:sp>
        <p:grpSp>
          <p:nvGrpSpPr>
            <p:cNvPr id="84" name="群組 83">
              <a:extLst>
                <a:ext uri="{FF2B5EF4-FFF2-40B4-BE49-F238E27FC236}">
                  <a16:creationId xmlns:a16="http://schemas.microsoft.com/office/drawing/2014/main" id="{387ABC3B-EDFC-47D2-BF74-AD648D9522EB}"/>
                </a:ext>
              </a:extLst>
            </p:cNvPr>
            <p:cNvGrpSpPr/>
            <p:nvPr/>
          </p:nvGrpSpPr>
          <p:grpSpPr>
            <a:xfrm>
              <a:off x="1699678" y="2742841"/>
              <a:ext cx="597278" cy="853948"/>
              <a:chOff x="4912659" y="5508327"/>
              <a:chExt cx="905540" cy="1215201"/>
            </a:xfrm>
            <a:solidFill>
              <a:srgbClr val="0070C0"/>
            </a:solidFill>
          </p:grpSpPr>
          <p:sp>
            <p:nvSpPr>
              <p:cNvPr id="85" name="手繪多邊形: 圖案 84">
                <a:extLst>
                  <a:ext uri="{FF2B5EF4-FFF2-40B4-BE49-F238E27FC236}">
                    <a16:creationId xmlns:a16="http://schemas.microsoft.com/office/drawing/2014/main" id="{6813679D-1A2F-4499-B0C0-DD87C95DADDC}"/>
                  </a:ext>
                </a:extLst>
              </p:cNvPr>
              <p:cNvSpPr/>
              <p:nvPr/>
            </p:nvSpPr>
            <p:spPr>
              <a:xfrm>
                <a:off x="4937913" y="5508327"/>
                <a:ext cx="870633" cy="110304"/>
              </a:xfrm>
              <a:custGeom>
                <a:avLst/>
                <a:gdLst>
                  <a:gd name="connsiteX0" fmla="*/ 0 w 877057"/>
                  <a:gd name="connsiteY0" fmla="*/ 164925 h 162064"/>
                  <a:gd name="connsiteX1" fmla="*/ 47666 w 877057"/>
                  <a:gd name="connsiteY1" fmla="*/ 110585 h 162064"/>
                  <a:gd name="connsiteX2" fmla="*/ 119165 w 877057"/>
                  <a:gd name="connsiteY2" fmla="*/ 32413 h 162064"/>
                  <a:gd name="connsiteX3" fmla="*/ 138232 w 877057"/>
                  <a:gd name="connsiteY3" fmla="*/ 10487 h 162064"/>
                  <a:gd name="connsiteX4" fmla="*/ 162065 w 877057"/>
                  <a:gd name="connsiteY4" fmla="*/ 0 h 162064"/>
                  <a:gd name="connsiteX5" fmla="*/ 720712 w 877057"/>
                  <a:gd name="connsiteY5" fmla="*/ 0 h 162064"/>
                  <a:gd name="connsiteX6" fmla="*/ 747405 w 877057"/>
                  <a:gd name="connsiteY6" fmla="*/ 10487 h 162064"/>
                  <a:gd name="connsiteX7" fmla="*/ 882777 w 877057"/>
                  <a:gd name="connsiteY7" fmla="*/ 162065 h 162064"/>
                  <a:gd name="connsiteX8" fmla="*/ 882777 w 877057"/>
                  <a:gd name="connsiteY8" fmla="*/ 164925 h 162064"/>
                  <a:gd name="connsiteX9" fmla="*/ 0 w 877057"/>
                  <a:gd name="connsiteY9" fmla="*/ 164925 h 162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77057" h="162064">
                    <a:moveTo>
                      <a:pt x="0" y="164925"/>
                    </a:moveTo>
                    <a:cubicBezTo>
                      <a:pt x="16206" y="145858"/>
                      <a:pt x="32413" y="128699"/>
                      <a:pt x="47666" y="110585"/>
                    </a:cubicBezTo>
                    <a:cubicBezTo>
                      <a:pt x="71499" y="83892"/>
                      <a:pt x="95332" y="58153"/>
                      <a:pt x="119165" y="32413"/>
                    </a:cubicBezTo>
                    <a:cubicBezTo>
                      <a:pt x="125839" y="25740"/>
                      <a:pt x="132512" y="18113"/>
                      <a:pt x="138232" y="10487"/>
                    </a:cubicBezTo>
                    <a:cubicBezTo>
                      <a:pt x="143952" y="2860"/>
                      <a:pt x="151578" y="0"/>
                      <a:pt x="162065" y="0"/>
                    </a:cubicBezTo>
                    <a:cubicBezTo>
                      <a:pt x="347963" y="0"/>
                      <a:pt x="534814" y="0"/>
                      <a:pt x="720712" y="0"/>
                    </a:cubicBezTo>
                    <a:cubicBezTo>
                      <a:pt x="731199" y="0"/>
                      <a:pt x="739779" y="1907"/>
                      <a:pt x="747405" y="10487"/>
                    </a:cubicBezTo>
                    <a:cubicBezTo>
                      <a:pt x="792211" y="61966"/>
                      <a:pt x="837971" y="111539"/>
                      <a:pt x="882777" y="162065"/>
                    </a:cubicBezTo>
                    <a:cubicBezTo>
                      <a:pt x="882777" y="162065"/>
                      <a:pt x="882777" y="163018"/>
                      <a:pt x="882777" y="164925"/>
                    </a:cubicBezTo>
                    <a:cubicBezTo>
                      <a:pt x="589154" y="164925"/>
                      <a:pt x="295530" y="164925"/>
                      <a:pt x="0" y="164925"/>
                    </a:cubicBezTo>
                    <a:close/>
                  </a:path>
                </a:pathLst>
              </a:custGeom>
              <a:grpFill/>
              <a:ln w="19050" cap="flat">
                <a:solidFill>
                  <a:srgbClr val="17171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6" name="手繪多邊形: 圖案 85">
                <a:extLst>
                  <a:ext uri="{FF2B5EF4-FFF2-40B4-BE49-F238E27FC236}">
                    <a16:creationId xmlns:a16="http://schemas.microsoft.com/office/drawing/2014/main" id="{B206631E-41E8-4CE5-B280-5E8B98F37EF0}"/>
                  </a:ext>
                </a:extLst>
              </p:cNvPr>
              <p:cNvSpPr/>
              <p:nvPr/>
            </p:nvSpPr>
            <p:spPr>
              <a:xfrm>
                <a:off x="5048040" y="5726315"/>
                <a:ext cx="85747" cy="77638"/>
              </a:xfrm>
              <a:custGeom>
                <a:avLst/>
                <a:gdLst>
                  <a:gd name="connsiteX0" fmla="*/ 43853 w 38132"/>
                  <a:gd name="connsiteY0" fmla="*/ 21926 h 38132"/>
                  <a:gd name="connsiteX1" fmla="*/ 21926 w 38132"/>
                  <a:gd name="connsiteY1" fmla="*/ 43853 h 38132"/>
                  <a:gd name="connsiteX2" fmla="*/ 0 w 38132"/>
                  <a:gd name="connsiteY2" fmla="*/ 21926 h 38132"/>
                  <a:gd name="connsiteX3" fmla="*/ 21926 w 38132"/>
                  <a:gd name="connsiteY3" fmla="*/ 0 h 38132"/>
                  <a:gd name="connsiteX4" fmla="*/ 43853 w 38132"/>
                  <a:gd name="connsiteY4" fmla="*/ 21926 h 38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32" h="38132">
                    <a:moveTo>
                      <a:pt x="43853" y="21926"/>
                    </a:moveTo>
                    <a:cubicBezTo>
                      <a:pt x="43853" y="34036"/>
                      <a:pt x="34036" y="43853"/>
                      <a:pt x="21926" y="43853"/>
                    </a:cubicBezTo>
                    <a:cubicBezTo>
                      <a:pt x="9817" y="43853"/>
                      <a:pt x="0" y="34036"/>
                      <a:pt x="0" y="21926"/>
                    </a:cubicBezTo>
                    <a:cubicBezTo>
                      <a:pt x="0" y="9817"/>
                      <a:pt x="9817" y="0"/>
                      <a:pt x="21926" y="0"/>
                    </a:cubicBezTo>
                    <a:cubicBezTo>
                      <a:pt x="34036" y="0"/>
                      <a:pt x="43853" y="9817"/>
                      <a:pt x="43853" y="21926"/>
                    </a:cubicBezTo>
                    <a:close/>
                  </a:path>
                </a:pathLst>
              </a:custGeom>
              <a:grpFill/>
              <a:ln w="19050" cap="flat">
                <a:solidFill>
                  <a:srgbClr val="17171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7" name="矩形: 圓角 86">
                <a:extLst>
                  <a:ext uri="{FF2B5EF4-FFF2-40B4-BE49-F238E27FC236}">
                    <a16:creationId xmlns:a16="http://schemas.microsoft.com/office/drawing/2014/main" id="{71EA974F-2860-4CF3-90AA-F037742CD0F5}"/>
                  </a:ext>
                </a:extLst>
              </p:cNvPr>
              <p:cNvSpPr/>
              <p:nvPr/>
            </p:nvSpPr>
            <p:spPr>
              <a:xfrm>
                <a:off x="5511079" y="5715000"/>
                <a:ext cx="203290" cy="57222"/>
              </a:xfrm>
              <a:prstGeom prst="roundRect">
                <a:avLst/>
              </a:prstGeom>
              <a:grpFill/>
              <a:ln w="19050">
                <a:solidFill>
                  <a:srgbClr val="17171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8" name="手繪多邊形: 圖案 87">
                <a:extLst>
                  <a:ext uri="{FF2B5EF4-FFF2-40B4-BE49-F238E27FC236}">
                    <a16:creationId xmlns:a16="http://schemas.microsoft.com/office/drawing/2014/main" id="{99335B8E-FAEE-44C5-A149-546BEBAD36E8}"/>
                  </a:ext>
                </a:extLst>
              </p:cNvPr>
              <p:cNvSpPr/>
              <p:nvPr/>
            </p:nvSpPr>
            <p:spPr>
              <a:xfrm>
                <a:off x="5048040" y="5976528"/>
                <a:ext cx="85747" cy="77638"/>
              </a:xfrm>
              <a:custGeom>
                <a:avLst/>
                <a:gdLst>
                  <a:gd name="connsiteX0" fmla="*/ 43853 w 38132"/>
                  <a:gd name="connsiteY0" fmla="*/ 21926 h 38132"/>
                  <a:gd name="connsiteX1" fmla="*/ 21926 w 38132"/>
                  <a:gd name="connsiteY1" fmla="*/ 43853 h 38132"/>
                  <a:gd name="connsiteX2" fmla="*/ 0 w 38132"/>
                  <a:gd name="connsiteY2" fmla="*/ 21926 h 38132"/>
                  <a:gd name="connsiteX3" fmla="*/ 21926 w 38132"/>
                  <a:gd name="connsiteY3" fmla="*/ 0 h 38132"/>
                  <a:gd name="connsiteX4" fmla="*/ 43853 w 38132"/>
                  <a:gd name="connsiteY4" fmla="*/ 21926 h 38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32" h="38132">
                    <a:moveTo>
                      <a:pt x="43853" y="21926"/>
                    </a:moveTo>
                    <a:cubicBezTo>
                      <a:pt x="43853" y="34036"/>
                      <a:pt x="34036" y="43853"/>
                      <a:pt x="21926" y="43853"/>
                    </a:cubicBezTo>
                    <a:cubicBezTo>
                      <a:pt x="9817" y="43853"/>
                      <a:pt x="0" y="34036"/>
                      <a:pt x="0" y="21926"/>
                    </a:cubicBezTo>
                    <a:cubicBezTo>
                      <a:pt x="0" y="9817"/>
                      <a:pt x="9817" y="0"/>
                      <a:pt x="21926" y="0"/>
                    </a:cubicBezTo>
                    <a:cubicBezTo>
                      <a:pt x="34036" y="0"/>
                      <a:pt x="43853" y="9817"/>
                      <a:pt x="43853" y="21926"/>
                    </a:cubicBezTo>
                    <a:close/>
                  </a:path>
                </a:pathLst>
              </a:custGeom>
              <a:grpFill/>
              <a:ln w="19050" cap="flat">
                <a:solidFill>
                  <a:srgbClr val="17171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9" name="矩形: 圓角化同側角落 88">
                <a:extLst>
                  <a:ext uri="{FF2B5EF4-FFF2-40B4-BE49-F238E27FC236}">
                    <a16:creationId xmlns:a16="http://schemas.microsoft.com/office/drawing/2014/main" id="{8F7A24F5-3D2A-4597-8372-8DCDB8461CF6}"/>
                  </a:ext>
                </a:extLst>
              </p:cNvPr>
              <p:cNvSpPr/>
              <p:nvPr/>
            </p:nvSpPr>
            <p:spPr>
              <a:xfrm flipV="1">
                <a:off x="4922535" y="5623858"/>
                <a:ext cx="895664" cy="1099670"/>
              </a:xfrm>
              <a:prstGeom prst="round2SameRect">
                <a:avLst>
                  <a:gd name="adj1" fmla="val 8603"/>
                  <a:gd name="adj2" fmla="val 0"/>
                </a:avLst>
              </a:prstGeom>
              <a:grpFill/>
              <a:ln w="19050">
                <a:solidFill>
                  <a:srgbClr val="17171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0" name="矩形: 圓角 89">
                <a:extLst>
                  <a:ext uri="{FF2B5EF4-FFF2-40B4-BE49-F238E27FC236}">
                    <a16:creationId xmlns:a16="http://schemas.microsoft.com/office/drawing/2014/main" id="{7CCF3946-C9D8-48C1-80F5-4D20365F2789}"/>
                  </a:ext>
                </a:extLst>
              </p:cNvPr>
              <p:cNvSpPr/>
              <p:nvPr/>
            </p:nvSpPr>
            <p:spPr>
              <a:xfrm>
                <a:off x="5511079" y="5997651"/>
                <a:ext cx="203290" cy="57222"/>
              </a:xfrm>
              <a:prstGeom prst="roundRect">
                <a:avLst/>
              </a:prstGeom>
              <a:grpFill/>
              <a:ln w="19050">
                <a:solidFill>
                  <a:srgbClr val="17171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91" name="直線接點 90">
                <a:extLst>
                  <a:ext uri="{FF2B5EF4-FFF2-40B4-BE49-F238E27FC236}">
                    <a16:creationId xmlns:a16="http://schemas.microsoft.com/office/drawing/2014/main" id="{F3412699-9220-4E79-8FBF-692BCE7A7E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16557" y="6136906"/>
                <a:ext cx="890926" cy="0"/>
              </a:xfrm>
              <a:prstGeom prst="line">
                <a:avLst/>
              </a:prstGeom>
              <a:grpFill/>
              <a:ln w="19050">
                <a:solidFill>
                  <a:srgbClr val="17171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直線接點 91">
                <a:extLst>
                  <a:ext uri="{FF2B5EF4-FFF2-40B4-BE49-F238E27FC236}">
                    <a16:creationId xmlns:a16="http://schemas.microsoft.com/office/drawing/2014/main" id="{582273B3-1AB4-44B6-9938-094663EA06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12659" y="5886822"/>
                <a:ext cx="883823" cy="0"/>
              </a:xfrm>
              <a:prstGeom prst="line">
                <a:avLst/>
              </a:prstGeom>
              <a:grpFill/>
              <a:ln w="19050">
                <a:solidFill>
                  <a:srgbClr val="17171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手繪多邊形: 圖案 92">
                <a:extLst>
                  <a:ext uri="{FF2B5EF4-FFF2-40B4-BE49-F238E27FC236}">
                    <a16:creationId xmlns:a16="http://schemas.microsoft.com/office/drawing/2014/main" id="{163CA3CD-281B-4003-8FFB-92FA14DA7BF0}"/>
                  </a:ext>
                </a:extLst>
              </p:cNvPr>
              <p:cNvSpPr/>
              <p:nvPr/>
            </p:nvSpPr>
            <p:spPr>
              <a:xfrm>
                <a:off x="5048040" y="6233516"/>
                <a:ext cx="85747" cy="77638"/>
              </a:xfrm>
              <a:custGeom>
                <a:avLst/>
                <a:gdLst>
                  <a:gd name="connsiteX0" fmla="*/ 43853 w 38132"/>
                  <a:gd name="connsiteY0" fmla="*/ 21926 h 38132"/>
                  <a:gd name="connsiteX1" fmla="*/ 21926 w 38132"/>
                  <a:gd name="connsiteY1" fmla="*/ 43853 h 38132"/>
                  <a:gd name="connsiteX2" fmla="*/ 0 w 38132"/>
                  <a:gd name="connsiteY2" fmla="*/ 21926 h 38132"/>
                  <a:gd name="connsiteX3" fmla="*/ 21926 w 38132"/>
                  <a:gd name="connsiteY3" fmla="*/ 0 h 38132"/>
                  <a:gd name="connsiteX4" fmla="*/ 43853 w 38132"/>
                  <a:gd name="connsiteY4" fmla="*/ 21926 h 38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32" h="38132">
                    <a:moveTo>
                      <a:pt x="43853" y="21926"/>
                    </a:moveTo>
                    <a:cubicBezTo>
                      <a:pt x="43853" y="34036"/>
                      <a:pt x="34036" y="43853"/>
                      <a:pt x="21926" y="43853"/>
                    </a:cubicBezTo>
                    <a:cubicBezTo>
                      <a:pt x="9817" y="43853"/>
                      <a:pt x="0" y="34036"/>
                      <a:pt x="0" y="21926"/>
                    </a:cubicBezTo>
                    <a:cubicBezTo>
                      <a:pt x="0" y="9817"/>
                      <a:pt x="9817" y="0"/>
                      <a:pt x="21926" y="0"/>
                    </a:cubicBezTo>
                    <a:cubicBezTo>
                      <a:pt x="34036" y="0"/>
                      <a:pt x="43853" y="9817"/>
                      <a:pt x="43853" y="21926"/>
                    </a:cubicBezTo>
                    <a:close/>
                  </a:path>
                </a:pathLst>
              </a:custGeom>
              <a:grpFill/>
              <a:ln w="19050" cap="flat">
                <a:solidFill>
                  <a:srgbClr val="17171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4" name="矩形: 圓角 93">
                <a:extLst>
                  <a:ext uri="{FF2B5EF4-FFF2-40B4-BE49-F238E27FC236}">
                    <a16:creationId xmlns:a16="http://schemas.microsoft.com/office/drawing/2014/main" id="{C13F076F-E51B-4F15-BA9B-049DEB386D71}"/>
                  </a:ext>
                </a:extLst>
              </p:cNvPr>
              <p:cNvSpPr/>
              <p:nvPr/>
            </p:nvSpPr>
            <p:spPr>
              <a:xfrm>
                <a:off x="5511079" y="6254639"/>
                <a:ext cx="203290" cy="57222"/>
              </a:xfrm>
              <a:prstGeom prst="roundRect">
                <a:avLst/>
              </a:prstGeom>
              <a:grpFill/>
              <a:ln w="19050">
                <a:solidFill>
                  <a:srgbClr val="17171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95" name="直線接點 94">
                <a:extLst>
                  <a:ext uri="{FF2B5EF4-FFF2-40B4-BE49-F238E27FC236}">
                    <a16:creationId xmlns:a16="http://schemas.microsoft.com/office/drawing/2014/main" id="{586FEC30-2223-420D-AA37-0B9EB69AFE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16557" y="6393894"/>
                <a:ext cx="890926" cy="0"/>
              </a:xfrm>
              <a:prstGeom prst="line">
                <a:avLst/>
              </a:prstGeom>
              <a:grpFill/>
              <a:ln w="19050">
                <a:solidFill>
                  <a:srgbClr val="17171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6" name="文字方塊 95">
              <a:extLst>
                <a:ext uri="{FF2B5EF4-FFF2-40B4-BE49-F238E27FC236}">
                  <a16:creationId xmlns:a16="http://schemas.microsoft.com/office/drawing/2014/main" id="{44CEBF46-6515-42BD-BA49-F54FE5F08DE0}"/>
                </a:ext>
              </a:extLst>
            </p:cNvPr>
            <p:cNvSpPr txBox="1"/>
            <p:nvPr/>
          </p:nvSpPr>
          <p:spPr>
            <a:xfrm>
              <a:off x="1457858" y="3590704"/>
              <a:ext cx="1059747" cy="55399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zh-TW" altLang="en-US" sz="1050" b="1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Application </a:t>
              </a:r>
            </a:p>
            <a:p>
              <a:pPr algn="ctr"/>
              <a:r>
                <a:rPr lang="zh-TW" altLang="en-US" sz="1050" b="1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Server</a:t>
              </a:r>
            </a:p>
            <a:p>
              <a:pPr algn="ctr"/>
              <a:endParaRPr lang="zh-TW" altLang="en-US" sz="1050" b="1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7" name="箭號: 左-右雙向 96">
              <a:extLst>
                <a:ext uri="{FF2B5EF4-FFF2-40B4-BE49-F238E27FC236}">
                  <a16:creationId xmlns:a16="http://schemas.microsoft.com/office/drawing/2014/main" id="{A7F6B35B-0551-49C3-85A8-181CF5599D43}"/>
                </a:ext>
              </a:extLst>
            </p:cNvPr>
            <p:cNvSpPr/>
            <p:nvPr/>
          </p:nvSpPr>
          <p:spPr>
            <a:xfrm>
              <a:off x="2496011" y="2964858"/>
              <a:ext cx="1682475" cy="136362"/>
            </a:xfrm>
            <a:prstGeom prst="leftRight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8" name="文字方塊 97">
              <a:extLst>
                <a:ext uri="{FF2B5EF4-FFF2-40B4-BE49-F238E27FC236}">
                  <a16:creationId xmlns:a16="http://schemas.microsoft.com/office/drawing/2014/main" id="{28E47DF3-A54D-447E-B495-159050EC8822}"/>
                </a:ext>
              </a:extLst>
            </p:cNvPr>
            <p:cNvSpPr txBox="1"/>
            <p:nvPr/>
          </p:nvSpPr>
          <p:spPr>
            <a:xfrm>
              <a:off x="2296407" y="3109672"/>
              <a:ext cx="848458" cy="25391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altLang="zh-TW" sz="120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Initiator</a:t>
              </a:r>
            </a:p>
          </p:txBody>
        </p:sp>
        <p:sp>
          <p:nvSpPr>
            <p:cNvPr id="99" name="箭號: 左-右雙向 98">
              <a:extLst>
                <a:ext uri="{FF2B5EF4-FFF2-40B4-BE49-F238E27FC236}">
                  <a16:creationId xmlns:a16="http://schemas.microsoft.com/office/drawing/2014/main" id="{76AF7357-9914-43CB-8ABD-0230B1590106}"/>
                </a:ext>
              </a:extLst>
            </p:cNvPr>
            <p:cNvSpPr/>
            <p:nvPr/>
          </p:nvSpPr>
          <p:spPr>
            <a:xfrm>
              <a:off x="1878645" y="4291813"/>
              <a:ext cx="2257210" cy="117228"/>
            </a:xfrm>
            <a:prstGeom prst="leftRight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0" name="文字方塊 99">
              <a:extLst>
                <a:ext uri="{FF2B5EF4-FFF2-40B4-BE49-F238E27FC236}">
                  <a16:creationId xmlns:a16="http://schemas.microsoft.com/office/drawing/2014/main" id="{DF136E77-40F6-4884-BC26-282274D251E5}"/>
                </a:ext>
              </a:extLst>
            </p:cNvPr>
            <p:cNvSpPr txBox="1"/>
            <p:nvPr/>
          </p:nvSpPr>
          <p:spPr>
            <a:xfrm>
              <a:off x="2538307" y="4388495"/>
              <a:ext cx="1610716" cy="39241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SMB/NFS/AFP/</a:t>
              </a:r>
              <a:endParaRPr lang="en-US" altLang="zh-TW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  <a:p>
              <a:pPr algn="ctr"/>
              <a:r>
                <a: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FTP/WebDAV</a:t>
              </a:r>
            </a:p>
          </p:txBody>
        </p:sp>
        <p:sp>
          <p:nvSpPr>
            <p:cNvPr id="101" name="文字方塊 100">
              <a:extLst>
                <a:ext uri="{FF2B5EF4-FFF2-40B4-BE49-F238E27FC236}">
                  <a16:creationId xmlns:a16="http://schemas.microsoft.com/office/drawing/2014/main" id="{4A8C5397-E154-4C1D-A66B-3E346CCE75D0}"/>
                </a:ext>
              </a:extLst>
            </p:cNvPr>
            <p:cNvSpPr txBox="1"/>
            <p:nvPr/>
          </p:nvSpPr>
          <p:spPr>
            <a:xfrm>
              <a:off x="3186967" y="3115036"/>
              <a:ext cx="533648" cy="2308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iSCSI</a:t>
              </a:r>
            </a:p>
          </p:txBody>
        </p:sp>
        <p:sp>
          <p:nvSpPr>
            <p:cNvPr id="102" name="文字方塊 101">
              <a:extLst>
                <a:ext uri="{FF2B5EF4-FFF2-40B4-BE49-F238E27FC236}">
                  <a16:creationId xmlns:a16="http://schemas.microsoft.com/office/drawing/2014/main" id="{DACE684E-6EF6-4592-B2F1-0F29F8139B4E}"/>
                </a:ext>
              </a:extLst>
            </p:cNvPr>
            <p:cNvSpPr txBox="1"/>
            <p:nvPr/>
          </p:nvSpPr>
          <p:spPr>
            <a:xfrm>
              <a:off x="539983" y="3481370"/>
              <a:ext cx="700694" cy="2308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zh-TW" sz="1050" b="1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Client</a:t>
              </a:r>
              <a:endParaRPr lang="zh-TW" altLang="en-US" sz="1050" b="1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3" name="箭號: 左-右雙向 102">
              <a:extLst>
                <a:ext uri="{FF2B5EF4-FFF2-40B4-BE49-F238E27FC236}">
                  <a16:creationId xmlns:a16="http://schemas.microsoft.com/office/drawing/2014/main" id="{19772F81-134D-42AF-B149-7AFA8CA0B9CD}"/>
                </a:ext>
              </a:extLst>
            </p:cNvPr>
            <p:cNvSpPr/>
            <p:nvPr/>
          </p:nvSpPr>
          <p:spPr>
            <a:xfrm>
              <a:off x="1185034" y="3128303"/>
              <a:ext cx="469487" cy="122203"/>
            </a:xfrm>
            <a:prstGeom prst="leftRight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104" name="群組 103">
              <a:extLst>
                <a:ext uri="{FF2B5EF4-FFF2-40B4-BE49-F238E27FC236}">
                  <a16:creationId xmlns:a16="http://schemas.microsoft.com/office/drawing/2014/main" id="{20356C10-92F1-45AD-970E-D7E0ADB6B634}"/>
                </a:ext>
              </a:extLst>
            </p:cNvPr>
            <p:cNvGrpSpPr/>
            <p:nvPr/>
          </p:nvGrpSpPr>
          <p:grpSpPr>
            <a:xfrm>
              <a:off x="1575177" y="1825283"/>
              <a:ext cx="805879" cy="534696"/>
              <a:chOff x="672980" y="1966505"/>
              <a:chExt cx="1057450" cy="651099"/>
            </a:xfrm>
            <a:solidFill>
              <a:srgbClr val="0070C0"/>
            </a:solidFill>
          </p:grpSpPr>
          <p:sp>
            <p:nvSpPr>
              <p:cNvPr id="105" name="手繪多邊形: 圖案 104">
                <a:extLst>
                  <a:ext uri="{FF2B5EF4-FFF2-40B4-BE49-F238E27FC236}">
                    <a16:creationId xmlns:a16="http://schemas.microsoft.com/office/drawing/2014/main" id="{41AD3971-C8DC-43F3-B89A-AAA5341CBC3D}"/>
                  </a:ext>
                </a:extLst>
              </p:cNvPr>
              <p:cNvSpPr/>
              <p:nvPr/>
            </p:nvSpPr>
            <p:spPr>
              <a:xfrm>
                <a:off x="933835" y="1966505"/>
                <a:ext cx="796595" cy="651099"/>
              </a:xfrm>
              <a:custGeom>
                <a:avLst/>
                <a:gdLst>
                  <a:gd name="connsiteX0" fmla="*/ 63593 w 796595"/>
                  <a:gd name="connsiteY0" fmla="*/ 607620 h 651099"/>
                  <a:gd name="connsiteX1" fmla="*/ 733001 w 796595"/>
                  <a:gd name="connsiteY1" fmla="*/ 607620 h 651099"/>
                  <a:gd name="connsiteX2" fmla="*/ 733001 w 796595"/>
                  <a:gd name="connsiteY2" fmla="*/ 651099 h 651099"/>
                  <a:gd name="connsiteX3" fmla="*/ 63593 w 796595"/>
                  <a:gd name="connsiteY3" fmla="*/ 651099 h 651099"/>
                  <a:gd name="connsiteX4" fmla="*/ 63148 w 796595"/>
                  <a:gd name="connsiteY4" fmla="*/ 60404 h 651099"/>
                  <a:gd name="connsiteX5" fmla="*/ 63148 w 796595"/>
                  <a:gd name="connsiteY5" fmla="*/ 464625 h 651099"/>
                  <a:gd name="connsiteX6" fmla="*/ 733390 w 796595"/>
                  <a:gd name="connsiteY6" fmla="*/ 464625 h 651099"/>
                  <a:gd name="connsiteX7" fmla="*/ 733390 w 796595"/>
                  <a:gd name="connsiteY7" fmla="*/ 60404 h 651099"/>
                  <a:gd name="connsiteX8" fmla="*/ 0 w 796595"/>
                  <a:gd name="connsiteY8" fmla="*/ 0 h 651099"/>
                  <a:gd name="connsiteX9" fmla="*/ 796595 w 796595"/>
                  <a:gd name="connsiteY9" fmla="*/ 0 h 651099"/>
                  <a:gd name="connsiteX10" fmla="*/ 796595 w 796595"/>
                  <a:gd name="connsiteY10" fmla="*/ 525032 h 651099"/>
                  <a:gd name="connsiteX11" fmla="*/ 509142 w 796595"/>
                  <a:gd name="connsiteY11" fmla="*/ 525032 h 651099"/>
                  <a:gd name="connsiteX12" fmla="*/ 509142 w 796595"/>
                  <a:gd name="connsiteY12" fmla="*/ 603286 h 651099"/>
                  <a:gd name="connsiteX13" fmla="*/ 287451 w 796595"/>
                  <a:gd name="connsiteY13" fmla="*/ 603286 h 651099"/>
                  <a:gd name="connsiteX14" fmla="*/ 287451 w 796595"/>
                  <a:gd name="connsiteY14" fmla="*/ 525032 h 651099"/>
                  <a:gd name="connsiteX15" fmla="*/ 0 w 796595"/>
                  <a:gd name="connsiteY15" fmla="*/ 525032 h 651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96595" h="651099">
                    <a:moveTo>
                      <a:pt x="63593" y="607620"/>
                    </a:moveTo>
                    <a:lnTo>
                      <a:pt x="733001" y="607620"/>
                    </a:lnTo>
                    <a:lnTo>
                      <a:pt x="733001" y="651099"/>
                    </a:lnTo>
                    <a:lnTo>
                      <a:pt x="63593" y="651099"/>
                    </a:lnTo>
                    <a:close/>
                    <a:moveTo>
                      <a:pt x="63148" y="60404"/>
                    </a:moveTo>
                    <a:lnTo>
                      <a:pt x="63148" y="464625"/>
                    </a:lnTo>
                    <a:lnTo>
                      <a:pt x="733390" y="464625"/>
                    </a:lnTo>
                    <a:lnTo>
                      <a:pt x="733390" y="60404"/>
                    </a:lnTo>
                    <a:close/>
                    <a:moveTo>
                      <a:pt x="0" y="0"/>
                    </a:moveTo>
                    <a:lnTo>
                      <a:pt x="796595" y="0"/>
                    </a:lnTo>
                    <a:lnTo>
                      <a:pt x="796595" y="525032"/>
                    </a:lnTo>
                    <a:lnTo>
                      <a:pt x="509142" y="525032"/>
                    </a:lnTo>
                    <a:lnTo>
                      <a:pt x="509142" y="603286"/>
                    </a:lnTo>
                    <a:lnTo>
                      <a:pt x="287451" y="603286"/>
                    </a:lnTo>
                    <a:lnTo>
                      <a:pt x="287451" y="525032"/>
                    </a:lnTo>
                    <a:lnTo>
                      <a:pt x="0" y="525032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171716"/>
                </a:solidFill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TW" altLang="en-US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06" name="手繪多邊形: 圖案 105">
                <a:extLst>
                  <a:ext uri="{FF2B5EF4-FFF2-40B4-BE49-F238E27FC236}">
                    <a16:creationId xmlns:a16="http://schemas.microsoft.com/office/drawing/2014/main" id="{AF47F711-4AE4-4172-854A-C956752F2A64}"/>
                  </a:ext>
                </a:extLst>
              </p:cNvPr>
              <p:cNvSpPr/>
              <p:nvPr/>
            </p:nvSpPr>
            <p:spPr>
              <a:xfrm>
                <a:off x="672980" y="2002209"/>
                <a:ext cx="269504" cy="586820"/>
              </a:xfrm>
              <a:custGeom>
                <a:avLst/>
                <a:gdLst>
                  <a:gd name="connsiteX0" fmla="*/ 52181 w 269504"/>
                  <a:gd name="connsiteY0" fmla="*/ 469456 h 586820"/>
                  <a:gd name="connsiteX1" fmla="*/ 52181 w 269504"/>
                  <a:gd name="connsiteY1" fmla="*/ 508565 h 586820"/>
                  <a:gd name="connsiteX2" fmla="*/ 213024 w 269504"/>
                  <a:gd name="connsiteY2" fmla="*/ 508565 h 586820"/>
                  <a:gd name="connsiteX3" fmla="*/ 213024 w 269504"/>
                  <a:gd name="connsiteY3" fmla="*/ 469456 h 586820"/>
                  <a:gd name="connsiteX4" fmla="*/ 52181 w 269504"/>
                  <a:gd name="connsiteY4" fmla="*/ 397738 h 586820"/>
                  <a:gd name="connsiteX5" fmla="*/ 52181 w 269504"/>
                  <a:gd name="connsiteY5" fmla="*/ 436847 h 586820"/>
                  <a:gd name="connsiteX6" fmla="*/ 213024 w 269504"/>
                  <a:gd name="connsiteY6" fmla="*/ 436847 h 586820"/>
                  <a:gd name="connsiteX7" fmla="*/ 213024 w 269504"/>
                  <a:gd name="connsiteY7" fmla="*/ 397738 h 586820"/>
                  <a:gd name="connsiteX8" fmla="*/ 52181 w 269504"/>
                  <a:gd name="connsiteY8" fmla="*/ 256468 h 586820"/>
                  <a:gd name="connsiteX9" fmla="*/ 52181 w 269504"/>
                  <a:gd name="connsiteY9" fmla="*/ 365129 h 586820"/>
                  <a:gd name="connsiteX10" fmla="*/ 213024 w 269504"/>
                  <a:gd name="connsiteY10" fmla="*/ 365129 h 586820"/>
                  <a:gd name="connsiteX11" fmla="*/ 213024 w 269504"/>
                  <a:gd name="connsiteY11" fmla="*/ 256468 h 586820"/>
                  <a:gd name="connsiteX12" fmla="*/ 68469 w 269504"/>
                  <a:gd name="connsiteY12" fmla="*/ 203203 h 586820"/>
                  <a:gd name="connsiteX13" fmla="*/ 56516 w 269504"/>
                  <a:gd name="connsiteY13" fmla="*/ 215156 h 586820"/>
                  <a:gd name="connsiteX14" fmla="*/ 68469 w 269504"/>
                  <a:gd name="connsiteY14" fmla="*/ 227109 h 586820"/>
                  <a:gd name="connsiteX15" fmla="*/ 80422 w 269504"/>
                  <a:gd name="connsiteY15" fmla="*/ 215156 h 586820"/>
                  <a:gd name="connsiteX16" fmla="*/ 68469 w 269504"/>
                  <a:gd name="connsiteY16" fmla="*/ 203203 h 586820"/>
                  <a:gd name="connsiteX17" fmla="*/ 0 w 269504"/>
                  <a:gd name="connsiteY17" fmla="*/ 0 h 586820"/>
                  <a:gd name="connsiteX18" fmla="*/ 269504 w 269504"/>
                  <a:gd name="connsiteY18" fmla="*/ 0 h 586820"/>
                  <a:gd name="connsiteX19" fmla="*/ 269504 w 269504"/>
                  <a:gd name="connsiteY19" fmla="*/ 586820 h 586820"/>
                  <a:gd name="connsiteX20" fmla="*/ 0 w 269504"/>
                  <a:gd name="connsiteY20" fmla="*/ 586820 h 586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9504" h="586820">
                    <a:moveTo>
                      <a:pt x="52181" y="469456"/>
                    </a:moveTo>
                    <a:lnTo>
                      <a:pt x="52181" y="508565"/>
                    </a:lnTo>
                    <a:lnTo>
                      <a:pt x="213024" y="508565"/>
                    </a:lnTo>
                    <a:lnTo>
                      <a:pt x="213024" y="469456"/>
                    </a:lnTo>
                    <a:close/>
                    <a:moveTo>
                      <a:pt x="52181" y="397738"/>
                    </a:moveTo>
                    <a:lnTo>
                      <a:pt x="52181" y="436847"/>
                    </a:lnTo>
                    <a:lnTo>
                      <a:pt x="213024" y="436847"/>
                    </a:lnTo>
                    <a:lnTo>
                      <a:pt x="213024" y="397738"/>
                    </a:lnTo>
                    <a:close/>
                    <a:moveTo>
                      <a:pt x="52181" y="256468"/>
                    </a:moveTo>
                    <a:lnTo>
                      <a:pt x="52181" y="365129"/>
                    </a:lnTo>
                    <a:lnTo>
                      <a:pt x="213024" y="365129"/>
                    </a:lnTo>
                    <a:lnTo>
                      <a:pt x="213024" y="256468"/>
                    </a:lnTo>
                    <a:close/>
                    <a:moveTo>
                      <a:pt x="68469" y="203203"/>
                    </a:moveTo>
                    <a:cubicBezTo>
                      <a:pt x="61867" y="203203"/>
                      <a:pt x="56516" y="208554"/>
                      <a:pt x="56516" y="215156"/>
                    </a:cubicBezTo>
                    <a:cubicBezTo>
                      <a:pt x="56516" y="221758"/>
                      <a:pt x="61867" y="227109"/>
                      <a:pt x="68469" y="227109"/>
                    </a:cubicBezTo>
                    <a:cubicBezTo>
                      <a:pt x="75070" y="227109"/>
                      <a:pt x="80422" y="221758"/>
                      <a:pt x="80422" y="215156"/>
                    </a:cubicBezTo>
                    <a:cubicBezTo>
                      <a:pt x="80422" y="208554"/>
                      <a:pt x="75070" y="203203"/>
                      <a:pt x="68469" y="203203"/>
                    </a:cubicBezTo>
                    <a:close/>
                    <a:moveTo>
                      <a:pt x="0" y="0"/>
                    </a:moveTo>
                    <a:lnTo>
                      <a:pt x="269504" y="0"/>
                    </a:lnTo>
                    <a:lnTo>
                      <a:pt x="269504" y="586820"/>
                    </a:lnTo>
                    <a:lnTo>
                      <a:pt x="0" y="586820"/>
                    </a:lnTo>
                    <a:close/>
                  </a:path>
                </a:pathLst>
              </a:custGeom>
              <a:grpFill/>
              <a:ln w="19050" cap="flat">
                <a:solidFill>
                  <a:srgbClr val="171716"/>
                </a:solidFill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TW" altLang="en-US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07" name="群組 106">
              <a:extLst>
                <a:ext uri="{FF2B5EF4-FFF2-40B4-BE49-F238E27FC236}">
                  <a16:creationId xmlns:a16="http://schemas.microsoft.com/office/drawing/2014/main" id="{B15CA9CA-5CC0-46AE-87C5-8322664E1FCC}"/>
                </a:ext>
              </a:extLst>
            </p:cNvPr>
            <p:cNvGrpSpPr/>
            <p:nvPr/>
          </p:nvGrpSpPr>
          <p:grpSpPr>
            <a:xfrm>
              <a:off x="383684" y="2868642"/>
              <a:ext cx="789791" cy="573797"/>
              <a:chOff x="4219147" y="3532915"/>
              <a:chExt cx="1243059" cy="854781"/>
            </a:xfrm>
            <a:solidFill>
              <a:srgbClr val="0070C0"/>
            </a:solidFill>
          </p:grpSpPr>
          <p:pic>
            <p:nvPicPr>
              <p:cNvPr id="108" name="圖形 107">
                <a:extLst>
                  <a:ext uri="{FF2B5EF4-FFF2-40B4-BE49-F238E27FC236}">
                    <a16:creationId xmlns:a16="http://schemas.microsoft.com/office/drawing/2014/main" id="{9D80EF5A-A6EF-4661-A44F-B24B1E6202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366831" y="3532915"/>
                <a:ext cx="1095375" cy="847725"/>
              </a:xfrm>
              <a:prstGeom prst="rect">
                <a:avLst/>
              </a:prstGeom>
            </p:spPr>
          </p:pic>
          <p:pic>
            <p:nvPicPr>
              <p:cNvPr id="109" name="圖形 108">
                <a:extLst>
                  <a:ext uri="{FF2B5EF4-FFF2-40B4-BE49-F238E27FC236}">
                    <a16:creationId xmlns:a16="http://schemas.microsoft.com/office/drawing/2014/main" id="{8A63BDDA-0771-4048-8ED7-B2A05AB6CC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219147" y="3971490"/>
                <a:ext cx="462454" cy="416206"/>
              </a:xfrm>
              <a:prstGeom prst="rect">
                <a:avLst/>
              </a:prstGeom>
            </p:spPr>
          </p:pic>
        </p:grpSp>
        <p:sp>
          <p:nvSpPr>
            <p:cNvPr id="110" name="矩形 109">
              <a:extLst>
                <a:ext uri="{FF2B5EF4-FFF2-40B4-BE49-F238E27FC236}">
                  <a16:creationId xmlns:a16="http://schemas.microsoft.com/office/drawing/2014/main" id="{32CFE8AF-09AF-45DC-99B6-A8EFCD1C1851}"/>
                </a:ext>
              </a:extLst>
            </p:cNvPr>
            <p:cNvSpPr/>
            <p:nvPr/>
          </p:nvSpPr>
          <p:spPr>
            <a:xfrm>
              <a:off x="7554765" y="2681331"/>
              <a:ext cx="723276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1050" b="1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雲端物件</a:t>
              </a:r>
              <a:endParaRPr lang="en-US" altLang="zh-TW" sz="1050" b="1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  <a:p>
              <a:pPr algn="ctr"/>
              <a:r>
                <a:rPr lang="zh-TW" altLang="en-US" sz="1050" b="1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儲存空間</a:t>
              </a:r>
              <a:endParaRPr lang="en-US" altLang="zh-TW" sz="1050" b="1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111" name="群組 110">
              <a:extLst>
                <a:ext uri="{FF2B5EF4-FFF2-40B4-BE49-F238E27FC236}">
                  <a16:creationId xmlns:a16="http://schemas.microsoft.com/office/drawing/2014/main" id="{A4FABC70-6EB5-48E3-A742-6CDCCAFE134E}"/>
                </a:ext>
              </a:extLst>
            </p:cNvPr>
            <p:cNvGrpSpPr/>
            <p:nvPr/>
          </p:nvGrpSpPr>
          <p:grpSpPr>
            <a:xfrm>
              <a:off x="7361471" y="3231376"/>
              <a:ext cx="1087499" cy="758790"/>
              <a:chOff x="6134382" y="1540701"/>
              <a:chExt cx="4347102" cy="3033140"/>
            </a:xfrm>
          </p:grpSpPr>
          <p:grpSp>
            <p:nvGrpSpPr>
              <p:cNvPr id="112" name="群組 111">
                <a:extLst>
                  <a:ext uri="{FF2B5EF4-FFF2-40B4-BE49-F238E27FC236}">
                    <a16:creationId xmlns:a16="http://schemas.microsoft.com/office/drawing/2014/main" id="{2AABE686-FEBF-45CF-AF3E-3F1984825D7F}"/>
                  </a:ext>
                </a:extLst>
              </p:cNvPr>
              <p:cNvGrpSpPr/>
              <p:nvPr/>
            </p:nvGrpSpPr>
            <p:grpSpPr>
              <a:xfrm>
                <a:off x="6134382" y="1540701"/>
                <a:ext cx="4347102" cy="3013137"/>
                <a:chOff x="2426218" y="335742"/>
                <a:chExt cx="7276477" cy="5043588"/>
              </a:xfrm>
            </p:grpSpPr>
            <p:pic>
              <p:nvPicPr>
                <p:cNvPr id="116" name="圖形 115">
                  <a:extLst>
                    <a:ext uri="{FF2B5EF4-FFF2-40B4-BE49-F238E27FC236}">
                      <a16:creationId xmlns:a16="http://schemas.microsoft.com/office/drawing/2014/main" id="{4DF2036C-9D66-442B-971D-124CC2306D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47477" y="335742"/>
                  <a:ext cx="6258560" cy="4326014"/>
                </a:xfrm>
                <a:prstGeom prst="rect">
                  <a:avLst/>
                </a:prstGeom>
              </p:spPr>
            </p:pic>
            <p:sp>
              <p:nvSpPr>
                <p:cNvPr id="117" name="矩形 116">
                  <a:extLst>
                    <a:ext uri="{FF2B5EF4-FFF2-40B4-BE49-F238E27FC236}">
                      <a16:creationId xmlns:a16="http://schemas.microsoft.com/office/drawing/2014/main" id="{1E3F8B9B-153C-4A33-9DAF-3C036FC10B06}"/>
                    </a:ext>
                  </a:extLst>
                </p:cNvPr>
                <p:cNvSpPr/>
                <p:nvPr/>
              </p:nvSpPr>
              <p:spPr>
                <a:xfrm>
                  <a:off x="5499237" y="3905909"/>
                  <a:ext cx="243840" cy="243840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8" name="矩形 117">
                  <a:extLst>
                    <a:ext uri="{FF2B5EF4-FFF2-40B4-BE49-F238E27FC236}">
                      <a16:creationId xmlns:a16="http://schemas.microsoft.com/office/drawing/2014/main" id="{12DA04C7-8155-4130-8EE3-96D5D01B5C84}"/>
                    </a:ext>
                  </a:extLst>
                </p:cNvPr>
                <p:cNvSpPr/>
                <p:nvPr/>
              </p:nvSpPr>
              <p:spPr>
                <a:xfrm>
                  <a:off x="5946277" y="3905909"/>
                  <a:ext cx="243840" cy="243840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9" name="矩形 118">
                  <a:extLst>
                    <a:ext uri="{FF2B5EF4-FFF2-40B4-BE49-F238E27FC236}">
                      <a16:creationId xmlns:a16="http://schemas.microsoft.com/office/drawing/2014/main" id="{71A129DA-BCD2-4AC4-AA6F-92DD16CAD0E3}"/>
                    </a:ext>
                  </a:extLst>
                </p:cNvPr>
                <p:cNvSpPr/>
                <p:nvPr/>
              </p:nvSpPr>
              <p:spPr>
                <a:xfrm>
                  <a:off x="6403477" y="3905909"/>
                  <a:ext cx="243840" cy="243840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grpSp>
              <p:nvGrpSpPr>
                <p:cNvPr id="120" name="群組 119">
                  <a:extLst>
                    <a:ext uri="{FF2B5EF4-FFF2-40B4-BE49-F238E27FC236}">
                      <a16:creationId xmlns:a16="http://schemas.microsoft.com/office/drawing/2014/main" id="{FAFB622F-FD16-40BA-9D14-749591705131}"/>
                    </a:ext>
                  </a:extLst>
                </p:cNvPr>
                <p:cNvGrpSpPr/>
                <p:nvPr/>
              </p:nvGrpSpPr>
              <p:grpSpPr>
                <a:xfrm>
                  <a:off x="2426218" y="4123037"/>
                  <a:ext cx="1071485" cy="1071480"/>
                  <a:chOff x="551616" y="5265594"/>
                  <a:chExt cx="222492" cy="222491"/>
                </a:xfrm>
              </p:grpSpPr>
              <p:sp>
                <p:nvSpPr>
                  <p:cNvPr id="128" name="手繪多邊形: 圖案 127">
                    <a:extLst>
                      <a:ext uri="{FF2B5EF4-FFF2-40B4-BE49-F238E27FC236}">
                        <a16:creationId xmlns:a16="http://schemas.microsoft.com/office/drawing/2014/main" id="{BA90075B-5E3D-439F-8110-3B581D814500}"/>
                      </a:ext>
                    </a:extLst>
                  </p:cNvPr>
                  <p:cNvSpPr/>
                  <p:nvPr/>
                </p:nvSpPr>
                <p:spPr>
                  <a:xfrm>
                    <a:off x="731494" y="5265594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8 w 85725"/>
                      <a:gd name="connsiteY1" fmla="*/ 0 h 85725"/>
                      <a:gd name="connsiteX2" fmla="*/ 90488 w 85725"/>
                      <a:gd name="connsiteY2" fmla="*/ 90487 h 85725"/>
                      <a:gd name="connsiteX3" fmla="*/ 0 w 85725"/>
                      <a:gd name="connsiteY3" fmla="*/ 90487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8" y="0"/>
                        </a:lnTo>
                        <a:lnTo>
                          <a:pt x="90488" y="90487"/>
                        </a:lnTo>
                        <a:lnTo>
                          <a:pt x="0" y="904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050">
                      <a:solidFill>
                        <a:schemeClr val="accent6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9" name="手繪多邊形: 圖案 128">
                    <a:extLst>
                      <a:ext uri="{FF2B5EF4-FFF2-40B4-BE49-F238E27FC236}">
                        <a16:creationId xmlns:a16="http://schemas.microsoft.com/office/drawing/2014/main" id="{4DE56672-0D7E-4835-9842-C215382FBE1E}"/>
                      </a:ext>
                    </a:extLst>
                  </p:cNvPr>
                  <p:cNvSpPr/>
                  <p:nvPr/>
                </p:nvSpPr>
                <p:spPr>
                  <a:xfrm>
                    <a:off x="641578" y="5265594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7 h 85725"/>
                      <a:gd name="connsiteX3" fmla="*/ 0 w 85725"/>
                      <a:gd name="connsiteY3" fmla="*/ 90487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7"/>
                        </a:lnTo>
                        <a:lnTo>
                          <a:pt x="0" y="904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050">
                      <a:solidFill>
                        <a:schemeClr val="accent6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30" name="手繪多邊形: 圖案 129">
                    <a:extLst>
                      <a:ext uri="{FF2B5EF4-FFF2-40B4-BE49-F238E27FC236}">
                        <a16:creationId xmlns:a16="http://schemas.microsoft.com/office/drawing/2014/main" id="{E7EECDA9-A1F2-49F7-995E-FFB67D6B25B5}"/>
                      </a:ext>
                    </a:extLst>
                  </p:cNvPr>
                  <p:cNvSpPr/>
                  <p:nvPr/>
                </p:nvSpPr>
                <p:spPr>
                  <a:xfrm>
                    <a:off x="731494" y="5355509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8 w 85725"/>
                      <a:gd name="connsiteY1" fmla="*/ 0 h 85725"/>
                      <a:gd name="connsiteX2" fmla="*/ 90488 w 85725"/>
                      <a:gd name="connsiteY2" fmla="*/ 90488 h 85725"/>
                      <a:gd name="connsiteX3" fmla="*/ 0 w 85725"/>
                      <a:gd name="connsiteY3" fmla="*/ 90488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8" y="0"/>
                        </a:lnTo>
                        <a:lnTo>
                          <a:pt x="90488" y="90488"/>
                        </a:lnTo>
                        <a:lnTo>
                          <a:pt x="0" y="9048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050">
                      <a:solidFill>
                        <a:schemeClr val="accent6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31" name="手繪多邊形: 圖案 130">
                    <a:extLst>
                      <a:ext uri="{FF2B5EF4-FFF2-40B4-BE49-F238E27FC236}">
                        <a16:creationId xmlns:a16="http://schemas.microsoft.com/office/drawing/2014/main" id="{5AB3E2AB-0657-43C1-B180-ACCB45859520}"/>
                      </a:ext>
                    </a:extLst>
                  </p:cNvPr>
                  <p:cNvSpPr/>
                  <p:nvPr/>
                </p:nvSpPr>
                <p:spPr>
                  <a:xfrm>
                    <a:off x="641578" y="5355509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8 h 85725"/>
                      <a:gd name="connsiteX3" fmla="*/ 0 w 85725"/>
                      <a:gd name="connsiteY3" fmla="*/ 90488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8"/>
                        </a:lnTo>
                        <a:lnTo>
                          <a:pt x="0" y="9048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050">
                      <a:solidFill>
                        <a:schemeClr val="accent6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32" name="手繪多邊形: 圖案 131">
                    <a:extLst>
                      <a:ext uri="{FF2B5EF4-FFF2-40B4-BE49-F238E27FC236}">
                        <a16:creationId xmlns:a16="http://schemas.microsoft.com/office/drawing/2014/main" id="{CF68CB94-ED22-4C8E-BDA6-A09D425416C7}"/>
                      </a:ext>
                    </a:extLst>
                  </p:cNvPr>
                  <p:cNvSpPr/>
                  <p:nvPr/>
                </p:nvSpPr>
                <p:spPr>
                  <a:xfrm>
                    <a:off x="731494" y="5445471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8 w 85725"/>
                      <a:gd name="connsiteY1" fmla="*/ 0 h 85725"/>
                      <a:gd name="connsiteX2" fmla="*/ 90488 w 85725"/>
                      <a:gd name="connsiteY2" fmla="*/ 90488 h 85725"/>
                      <a:gd name="connsiteX3" fmla="*/ 0 w 85725"/>
                      <a:gd name="connsiteY3" fmla="*/ 90488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8" y="0"/>
                        </a:lnTo>
                        <a:lnTo>
                          <a:pt x="90488" y="90488"/>
                        </a:lnTo>
                        <a:lnTo>
                          <a:pt x="0" y="9048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050">
                      <a:solidFill>
                        <a:schemeClr val="accent6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33" name="手繪多邊形: 圖案 132">
                    <a:extLst>
                      <a:ext uri="{FF2B5EF4-FFF2-40B4-BE49-F238E27FC236}">
                        <a16:creationId xmlns:a16="http://schemas.microsoft.com/office/drawing/2014/main" id="{2D6C7466-263F-460F-8A11-BE3B7E59667E}"/>
                      </a:ext>
                    </a:extLst>
                  </p:cNvPr>
                  <p:cNvSpPr/>
                  <p:nvPr/>
                </p:nvSpPr>
                <p:spPr>
                  <a:xfrm>
                    <a:off x="551616" y="5265594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8 w 85725"/>
                      <a:gd name="connsiteY1" fmla="*/ 0 h 85725"/>
                      <a:gd name="connsiteX2" fmla="*/ 90488 w 85725"/>
                      <a:gd name="connsiteY2" fmla="*/ 90487 h 85725"/>
                      <a:gd name="connsiteX3" fmla="*/ 0 w 85725"/>
                      <a:gd name="connsiteY3" fmla="*/ 90487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8" y="0"/>
                        </a:lnTo>
                        <a:lnTo>
                          <a:pt x="90488" y="90487"/>
                        </a:lnTo>
                        <a:lnTo>
                          <a:pt x="0" y="904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050">
                      <a:solidFill>
                        <a:schemeClr val="accent6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21" name="群組 120">
                  <a:extLst>
                    <a:ext uri="{FF2B5EF4-FFF2-40B4-BE49-F238E27FC236}">
                      <a16:creationId xmlns:a16="http://schemas.microsoft.com/office/drawing/2014/main" id="{EA9FE858-176D-4F7C-B36A-8373CC7FEE3C}"/>
                    </a:ext>
                  </a:extLst>
                </p:cNvPr>
                <p:cNvGrpSpPr/>
                <p:nvPr/>
              </p:nvGrpSpPr>
              <p:grpSpPr>
                <a:xfrm>
                  <a:off x="8614059" y="4290924"/>
                  <a:ext cx="1088636" cy="1088406"/>
                  <a:chOff x="1385335" y="5265594"/>
                  <a:chExt cx="222540" cy="222492"/>
                </a:xfrm>
              </p:grpSpPr>
              <p:sp>
                <p:nvSpPr>
                  <p:cNvPr id="122" name="手繪多邊形: 圖案 121">
                    <a:extLst>
                      <a:ext uri="{FF2B5EF4-FFF2-40B4-BE49-F238E27FC236}">
                        <a16:creationId xmlns:a16="http://schemas.microsoft.com/office/drawing/2014/main" id="{571596EE-A165-4B30-A5A9-10DEC7D8A421}"/>
                      </a:ext>
                    </a:extLst>
                  </p:cNvPr>
                  <p:cNvSpPr/>
                  <p:nvPr/>
                </p:nvSpPr>
                <p:spPr>
                  <a:xfrm>
                    <a:off x="1385335" y="5265594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7 h 85725"/>
                      <a:gd name="connsiteX3" fmla="*/ 0 w 85725"/>
                      <a:gd name="connsiteY3" fmla="*/ 90487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7"/>
                        </a:lnTo>
                        <a:lnTo>
                          <a:pt x="0" y="904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050">
                      <a:solidFill>
                        <a:schemeClr val="accent6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3" name="手繪多邊形: 圖案 122">
                    <a:extLst>
                      <a:ext uri="{FF2B5EF4-FFF2-40B4-BE49-F238E27FC236}">
                        <a16:creationId xmlns:a16="http://schemas.microsoft.com/office/drawing/2014/main" id="{EF95184F-82A8-4A66-94B6-55283C22AFD9}"/>
                      </a:ext>
                    </a:extLst>
                  </p:cNvPr>
                  <p:cNvSpPr/>
                  <p:nvPr/>
                </p:nvSpPr>
                <p:spPr>
                  <a:xfrm>
                    <a:off x="1475298" y="5265594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7 h 85725"/>
                      <a:gd name="connsiteX3" fmla="*/ 0 w 85725"/>
                      <a:gd name="connsiteY3" fmla="*/ 90487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7"/>
                        </a:lnTo>
                        <a:lnTo>
                          <a:pt x="0" y="904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050">
                      <a:solidFill>
                        <a:schemeClr val="accent6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4" name="手繪多邊形: 圖案 123">
                    <a:extLst>
                      <a:ext uri="{FF2B5EF4-FFF2-40B4-BE49-F238E27FC236}">
                        <a16:creationId xmlns:a16="http://schemas.microsoft.com/office/drawing/2014/main" id="{2B9C0C2A-7BB4-4645-B1F8-266560FB38E7}"/>
                      </a:ext>
                    </a:extLst>
                  </p:cNvPr>
                  <p:cNvSpPr/>
                  <p:nvPr/>
                </p:nvSpPr>
                <p:spPr>
                  <a:xfrm>
                    <a:off x="1385335" y="5355509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8 h 85725"/>
                      <a:gd name="connsiteX3" fmla="*/ 0 w 85725"/>
                      <a:gd name="connsiteY3" fmla="*/ 90488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8"/>
                        </a:lnTo>
                        <a:lnTo>
                          <a:pt x="0" y="9048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050">
                      <a:solidFill>
                        <a:schemeClr val="accent6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5" name="手繪多邊形: 圖案 124">
                    <a:extLst>
                      <a:ext uri="{FF2B5EF4-FFF2-40B4-BE49-F238E27FC236}">
                        <a16:creationId xmlns:a16="http://schemas.microsoft.com/office/drawing/2014/main" id="{C451364F-2A2E-4FF5-8061-98294CF97CF5}"/>
                      </a:ext>
                    </a:extLst>
                  </p:cNvPr>
                  <p:cNvSpPr/>
                  <p:nvPr/>
                </p:nvSpPr>
                <p:spPr>
                  <a:xfrm>
                    <a:off x="1475298" y="5355509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8 h 85725"/>
                      <a:gd name="connsiteX3" fmla="*/ 0 w 85725"/>
                      <a:gd name="connsiteY3" fmla="*/ 90488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8"/>
                        </a:lnTo>
                        <a:lnTo>
                          <a:pt x="0" y="9048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050">
                      <a:solidFill>
                        <a:schemeClr val="accent6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6" name="手繪多邊形: 圖案 125">
                    <a:extLst>
                      <a:ext uri="{FF2B5EF4-FFF2-40B4-BE49-F238E27FC236}">
                        <a16:creationId xmlns:a16="http://schemas.microsoft.com/office/drawing/2014/main" id="{5A5EE5FB-9F76-4BCC-8C99-D9AE7AF1A148}"/>
                      </a:ext>
                    </a:extLst>
                  </p:cNvPr>
                  <p:cNvSpPr/>
                  <p:nvPr/>
                </p:nvSpPr>
                <p:spPr>
                  <a:xfrm>
                    <a:off x="1385335" y="5445472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8 h 85725"/>
                      <a:gd name="connsiteX3" fmla="*/ 0 w 85725"/>
                      <a:gd name="connsiteY3" fmla="*/ 90488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8"/>
                        </a:lnTo>
                        <a:lnTo>
                          <a:pt x="0" y="9048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050">
                      <a:solidFill>
                        <a:schemeClr val="accent6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7" name="手繪多邊形: 圖案 126">
                    <a:extLst>
                      <a:ext uri="{FF2B5EF4-FFF2-40B4-BE49-F238E27FC236}">
                        <a16:creationId xmlns:a16="http://schemas.microsoft.com/office/drawing/2014/main" id="{1C0F1E23-FA43-420E-9025-40AB1E722E92}"/>
                      </a:ext>
                    </a:extLst>
                  </p:cNvPr>
                  <p:cNvSpPr/>
                  <p:nvPr/>
                </p:nvSpPr>
                <p:spPr>
                  <a:xfrm>
                    <a:off x="1565261" y="5265594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7 h 85725"/>
                      <a:gd name="connsiteX3" fmla="*/ 0 w 85725"/>
                      <a:gd name="connsiteY3" fmla="*/ 90487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7"/>
                        </a:lnTo>
                        <a:lnTo>
                          <a:pt x="0" y="904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050">
                      <a:solidFill>
                        <a:schemeClr val="accent6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113" name="矩形 112">
                <a:extLst>
                  <a:ext uri="{FF2B5EF4-FFF2-40B4-BE49-F238E27FC236}">
                    <a16:creationId xmlns:a16="http://schemas.microsoft.com/office/drawing/2014/main" id="{214C44FE-B0D2-49B6-AEFD-973540790E37}"/>
                  </a:ext>
                </a:extLst>
              </p:cNvPr>
              <p:cNvSpPr/>
              <p:nvPr/>
            </p:nvSpPr>
            <p:spPr>
              <a:xfrm>
                <a:off x="7019442" y="4125683"/>
                <a:ext cx="448158" cy="448158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4" name="矩形 113">
                <a:extLst>
                  <a:ext uri="{FF2B5EF4-FFF2-40B4-BE49-F238E27FC236}">
                    <a16:creationId xmlns:a16="http://schemas.microsoft.com/office/drawing/2014/main" id="{BB491C29-03F6-4585-ACC3-B55775E1F282}"/>
                  </a:ext>
                </a:extLst>
              </p:cNvPr>
              <p:cNvSpPr/>
              <p:nvPr/>
            </p:nvSpPr>
            <p:spPr>
              <a:xfrm>
                <a:off x="8077200" y="4125683"/>
                <a:ext cx="448158" cy="448158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5" name="矩形 114">
                <a:extLst>
                  <a:ext uri="{FF2B5EF4-FFF2-40B4-BE49-F238E27FC236}">
                    <a16:creationId xmlns:a16="http://schemas.microsoft.com/office/drawing/2014/main" id="{7629681A-CDC5-43BB-920B-FB322B823B16}"/>
                  </a:ext>
                </a:extLst>
              </p:cNvPr>
              <p:cNvSpPr/>
              <p:nvPr/>
            </p:nvSpPr>
            <p:spPr>
              <a:xfrm>
                <a:off x="9067800" y="4125683"/>
                <a:ext cx="448158" cy="448158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34" name="圖形 211">
              <a:extLst>
                <a:ext uri="{FF2B5EF4-FFF2-40B4-BE49-F238E27FC236}">
                  <a16:creationId xmlns:a16="http://schemas.microsoft.com/office/drawing/2014/main" id="{AFCE338B-F2BF-482E-9EFD-26A732A28E57}"/>
                </a:ext>
              </a:extLst>
            </p:cNvPr>
            <p:cNvGrpSpPr/>
            <p:nvPr/>
          </p:nvGrpSpPr>
          <p:grpSpPr>
            <a:xfrm>
              <a:off x="7677739" y="3477967"/>
              <a:ext cx="172020" cy="210110"/>
              <a:chOff x="6880167" y="2925402"/>
              <a:chExt cx="551412" cy="630183"/>
            </a:xfrm>
            <a:solidFill>
              <a:schemeClr val="tx1"/>
            </a:solidFill>
          </p:grpSpPr>
          <p:sp>
            <p:nvSpPr>
              <p:cNvPr id="135" name="手繪多邊形: 圖案 134">
                <a:extLst>
                  <a:ext uri="{FF2B5EF4-FFF2-40B4-BE49-F238E27FC236}">
                    <a16:creationId xmlns:a16="http://schemas.microsoft.com/office/drawing/2014/main" id="{A4571FD9-43F3-4AE9-876B-26ABDF918C35}"/>
                  </a:ext>
                </a:extLst>
              </p:cNvPr>
              <p:cNvSpPr/>
              <p:nvPr/>
            </p:nvSpPr>
            <p:spPr>
              <a:xfrm>
                <a:off x="6880167" y="2925402"/>
                <a:ext cx="551412" cy="630183"/>
              </a:xfrm>
              <a:custGeom>
                <a:avLst/>
                <a:gdLst>
                  <a:gd name="connsiteX0" fmla="*/ 278294 w 551412"/>
                  <a:gd name="connsiteY0" fmla="*/ 636935 h 630182"/>
                  <a:gd name="connsiteX1" fmla="*/ 0 w 551412"/>
                  <a:gd name="connsiteY1" fmla="*/ 536443 h 630182"/>
                  <a:gd name="connsiteX2" fmla="*/ 0 w 551412"/>
                  <a:gd name="connsiteY2" fmla="*/ 77873 h 630182"/>
                  <a:gd name="connsiteX3" fmla="*/ 278294 w 551412"/>
                  <a:gd name="connsiteY3" fmla="*/ 0 h 630182"/>
                  <a:gd name="connsiteX4" fmla="*/ 556589 w 551412"/>
                  <a:gd name="connsiteY4" fmla="*/ 77873 h 630182"/>
                  <a:gd name="connsiteX5" fmla="*/ 556589 w 551412"/>
                  <a:gd name="connsiteY5" fmla="*/ 536443 h 630182"/>
                  <a:gd name="connsiteX6" fmla="*/ 278294 w 551412"/>
                  <a:gd name="connsiteY6" fmla="*/ 636935 h 630182"/>
                  <a:gd name="connsiteX7" fmla="*/ 22507 w 551412"/>
                  <a:gd name="connsiteY7" fmla="*/ 110732 h 630182"/>
                  <a:gd name="connsiteX8" fmla="*/ 22507 w 551412"/>
                  <a:gd name="connsiteY8" fmla="*/ 536556 h 630182"/>
                  <a:gd name="connsiteX9" fmla="*/ 278294 w 551412"/>
                  <a:gd name="connsiteY9" fmla="*/ 614428 h 630182"/>
                  <a:gd name="connsiteX10" fmla="*/ 534082 w 551412"/>
                  <a:gd name="connsiteY10" fmla="*/ 536556 h 630182"/>
                  <a:gd name="connsiteX11" fmla="*/ 534082 w 551412"/>
                  <a:gd name="connsiteY11" fmla="*/ 110732 h 630182"/>
                  <a:gd name="connsiteX12" fmla="*/ 278294 w 551412"/>
                  <a:gd name="connsiteY12" fmla="*/ 155858 h 630182"/>
                  <a:gd name="connsiteX13" fmla="*/ 22507 w 551412"/>
                  <a:gd name="connsiteY13" fmla="*/ 110732 h 630182"/>
                  <a:gd name="connsiteX14" fmla="*/ 278294 w 551412"/>
                  <a:gd name="connsiteY14" fmla="*/ 22507 h 630182"/>
                  <a:gd name="connsiteX15" fmla="*/ 22507 w 551412"/>
                  <a:gd name="connsiteY15" fmla="*/ 77873 h 630182"/>
                  <a:gd name="connsiteX16" fmla="*/ 278294 w 551412"/>
                  <a:gd name="connsiteY16" fmla="*/ 133239 h 630182"/>
                  <a:gd name="connsiteX17" fmla="*/ 534082 w 551412"/>
                  <a:gd name="connsiteY17" fmla="*/ 77873 h 630182"/>
                  <a:gd name="connsiteX18" fmla="*/ 278294 w 551412"/>
                  <a:gd name="connsiteY18" fmla="*/ 22507 h 630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51412" h="630182">
                    <a:moveTo>
                      <a:pt x="278294" y="636935"/>
                    </a:moveTo>
                    <a:cubicBezTo>
                      <a:pt x="137853" y="636935"/>
                      <a:pt x="0" y="587195"/>
                      <a:pt x="0" y="536443"/>
                    </a:cubicBezTo>
                    <a:lnTo>
                      <a:pt x="0" y="77873"/>
                    </a:lnTo>
                    <a:cubicBezTo>
                      <a:pt x="0" y="26783"/>
                      <a:pt x="139991" y="0"/>
                      <a:pt x="278294" y="0"/>
                    </a:cubicBezTo>
                    <a:cubicBezTo>
                      <a:pt x="416597" y="0"/>
                      <a:pt x="556589" y="26783"/>
                      <a:pt x="556589" y="77873"/>
                    </a:cubicBezTo>
                    <a:lnTo>
                      <a:pt x="556589" y="536443"/>
                    </a:lnTo>
                    <a:cubicBezTo>
                      <a:pt x="556589" y="587195"/>
                      <a:pt x="418736" y="636935"/>
                      <a:pt x="278294" y="636935"/>
                    </a:cubicBezTo>
                    <a:close/>
                    <a:moveTo>
                      <a:pt x="22507" y="110732"/>
                    </a:moveTo>
                    <a:lnTo>
                      <a:pt x="22507" y="536556"/>
                    </a:lnTo>
                    <a:cubicBezTo>
                      <a:pt x="22507" y="559062"/>
                      <a:pt x="124462" y="614428"/>
                      <a:pt x="278294" y="614428"/>
                    </a:cubicBezTo>
                    <a:cubicBezTo>
                      <a:pt x="432127" y="614428"/>
                      <a:pt x="534082" y="558950"/>
                      <a:pt x="534082" y="536556"/>
                    </a:cubicBezTo>
                    <a:lnTo>
                      <a:pt x="534082" y="110732"/>
                    </a:lnTo>
                    <a:cubicBezTo>
                      <a:pt x="489069" y="140441"/>
                      <a:pt x="383175" y="155858"/>
                      <a:pt x="278294" y="155858"/>
                    </a:cubicBezTo>
                    <a:cubicBezTo>
                      <a:pt x="173413" y="155858"/>
                      <a:pt x="67520" y="140441"/>
                      <a:pt x="22507" y="110732"/>
                    </a:cubicBezTo>
                    <a:close/>
                    <a:moveTo>
                      <a:pt x="278294" y="22507"/>
                    </a:moveTo>
                    <a:cubicBezTo>
                      <a:pt x="122098" y="22507"/>
                      <a:pt x="22507" y="55366"/>
                      <a:pt x="22507" y="77873"/>
                    </a:cubicBezTo>
                    <a:cubicBezTo>
                      <a:pt x="22507" y="100379"/>
                      <a:pt x="122098" y="133239"/>
                      <a:pt x="278294" y="133239"/>
                    </a:cubicBezTo>
                    <a:cubicBezTo>
                      <a:pt x="434490" y="133239"/>
                      <a:pt x="534082" y="100379"/>
                      <a:pt x="534082" y="77873"/>
                    </a:cubicBezTo>
                    <a:cubicBezTo>
                      <a:pt x="534082" y="55366"/>
                      <a:pt x="434490" y="22507"/>
                      <a:pt x="278294" y="22507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6" name="手繪多邊形: 圖案 135">
                <a:extLst>
                  <a:ext uri="{FF2B5EF4-FFF2-40B4-BE49-F238E27FC236}">
                    <a16:creationId xmlns:a16="http://schemas.microsoft.com/office/drawing/2014/main" id="{1E4A566E-0293-4493-AC0F-4CA2E0BB0E7A}"/>
                  </a:ext>
                </a:extLst>
              </p:cNvPr>
              <p:cNvSpPr/>
              <p:nvPr/>
            </p:nvSpPr>
            <p:spPr>
              <a:xfrm>
                <a:off x="6889507" y="3161721"/>
                <a:ext cx="528905" cy="67520"/>
              </a:xfrm>
              <a:custGeom>
                <a:avLst/>
                <a:gdLst>
                  <a:gd name="connsiteX0" fmla="*/ 264115 w 528905"/>
                  <a:gd name="connsiteY0" fmla="*/ 73821 h 67519"/>
                  <a:gd name="connsiteX1" fmla="*/ 0 w 528905"/>
                  <a:gd name="connsiteY1" fmla="*/ 15980 h 67519"/>
                  <a:gd name="connsiteX2" fmla="*/ 10578 w 528905"/>
                  <a:gd name="connsiteY2" fmla="*/ 113 h 67519"/>
                  <a:gd name="connsiteX3" fmla="*/ 264115 w 528905"/>
                  <a:gd name="connsiteY3" fmla="*/ 54803 h 67519"/>
                  <a:gd name="connsiteX4" fmla="*/ 529018 w 528905"/>
                  <a:gd name="connsiteY4" fmla="*/ 0 h 67519"/>
                  <a:gd name="connsiteX5" fmla="*/ 539258 w 528905"/>
                  <a:gd name="connsiteY5" fmla="*/ 16092 h 67519"/>
                  <a:gd name="connsiteX6" fmla="*/ 264115 w 528905"/>
                  <a:gd name="connsiteY6" fmla="*/ 73821 h 67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8905" h="67519">
                    <a:moveTo>
                      <a:pt x="264115" y="73821"/>
                    </a:moveTo>
                    <a:cubicBezTo>
                      <a:pt x="150007" y="73821"/>
                      <a:pt x="35560" y="39611"/>
                      <a:pt x="0" y="15980"/>
                    </a:cubicBezTo>
                    <a:lnTo>
                      <a:pt x="10578" y="113"/>
                    </a:lnTo>
                    <a:cubicBezTo>
                      <a:pt x="44113" y="22507"/>
                      <a:pt x="153720" y="54803"/>
                      <a:pt x="264115" y="54803"/>
                    </a:cubicBezTo>
                    <a:cubicBezTo>
                      <a:pt x="371809" y="54803"/>
                      <a:pt x="494920" y="21831"/>
                      <a:pt x="529018" y="0"/>
                    </a:cubicBezTo>
                    <a:lnTo>
                      <a:pt x="539258" y="16092"/>
                    </a:lnTo>
                    <a:cubicBezTo>
                      <a:pt x="502460" y="39611"/>
                      <a:pt x="376873" y="73821"/>
                      <a:pt x="264115" y="73821"/>
                    </a:cubicBezTo>
                    <a:close/>
                  </a:path>
                </a:pathLst>
              </a:custGeom>
              <a:grpFill/>
              <a:ln w="1108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7" name="手繪多邊形: 圖案 136">
                <a:extLst>
                  <a:ext uri="{FF2B5EF4-FFF2-40B4-BE49-F238E27FC236}">
                    <a16:creationId xmlns:a16="http://schemas.microsoft.com/office/drawing/2014/main" id="{A4FA5D66-CFDF-478D-A106-ED6B1BACF7DE}"/>
                  </a:ext>
                </a:extLst>
              </p:cNvPr>
              <p:cNvSpPr/>
              <p:nvPr/>
            </p:nvSpPr>
            <p:spPr>
              <a:xfrm>
                <a:off x="6889507" y="3319266"/>
                <a:ext cx="528905" cy="67520"/>
              </a:xfrm>
              <a:custGeom>
                <a:avLst/>
                <a:gdLst>
                  <a:gd name="connsiteX0" fmla="*/ 264115 w 528905"/>
                  <a:gd name="connsiteY0" fmla="*/ 73821 h 67519"/>
                  <a:gd name="connsiteX1" fmla="*/ 0 w 528905"/>
                  <a:gd name="connsiteY1" fmla="*/ 15980 h 67519"/>
                  <a:gd name="connsiteX2" fmla="*/ 10578 w 528905"/>
                  <a:gd name="connsiteY2" fmla="*/ 113 h 67519"/>
                  <a:gd name="connsiteX3" fmla="*/ 264115 w 528905"/>
                  <a:gd name="connsiteY3" fmla="*/ 54803 h 67519"/>
                  <a:gd name="connsiteX4" fmla="*/ 529018 w 528905"/>
                  <a:gd name="connsiteY4" fmla="*/ 0 h 67519"/>
                  <a:gd name="connsiteX5" fmla="*/ 539258 w 528905"/>
                  <a:gd name="connsiteY5" fmla="*/ 16092 h 67519"/>
                  <a:gd name="connsiteX6" fmla="*/ 264115 w 528905"/>
                  <a:gd name="connsiteY6" fmla="*/ 73821 h 67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8905" h="67519">
                    <a:moveTo>
                      <a:pt x="264115" y="73821"/>
                    </a:moveTo>
                    <a:cubicBezTo>
                      <a:pt x="150007" y="73821"/>
                      <a:pt x="35560" y="39611"/>
                      <a:pt x="0" y="15980"/>
                    </a:cubicBezTo>
                    <a:lnTo>
                      <a:pt x="10578" y="113"/>
                    </a:lnTo>
                    <a:cubicBezTo>
                      <a:pt x="44113" y="22507"/>
                      <a:pt x="153720" y="54803"/>
                      <a:pt x="264115" y="54803"/>
                    </a:cubicBezTo>
                    <a:cubicBezTo>
                      <a:pt x="371809" y="54803"/>
                      <a:pt x="494920" y="21831"/>
                      <a:pt x="529018" y="0"/>
                    </a:cubicBezTo>
                    <a:lnTo>
                      <a:pt x="539258" y="16092"/>
                    </a:lnTo>
                    <a:cubicBezTo>
                      <a:pt x="502460" y="39611"/>
                      <a:pt x="376873" y="73821"/>
                      <a:pt x="264115" y="73821"/>
                    </a:cubicBezTo>
                    <a:close/>
                  </a:path>
                </a:pathLst>
              </a:custGeom>
              <a:grpFill/>
              <a:ln w="1108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38" name="文字方塊 352">
              <a:extLst>
                <a:ext uri="{FF2B5EF4-FFF2-40B4-BE49-F238E27FC236}">
                  <a16:creationId xmlns:a16="http://schemas.microsoft.com/office/drawing/2014/main" id="{A1A6E710-65E7-4C48-BC38-6415A684D41B}"/>
                </a:ext>
              </a:extLst>
            </p:cNvPr>
            <p:cNvSpPr txBox="1"/>
            <p:nvPr/>
          </p:nvSpPr>
          <p:spPr>
            <a:xfrm>
              <a:off x="2410701" y="1919356"/>
              <a:ext cx="848458" cy="25391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altLang="zh-TW" sz="120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Initiator</a:t>
              </a:r>
            </a:p>
          </p:txBody>
        </p:sp>
        <p:sp>
          <p:nvSpPr>
            <p:cNvPr id="139" name="箭號: 左-右雙向 351">
              <a:extLst>
                <a:ext uri="{FF2B5EF4-FFF2-40B4-BE49-F238E27FC236}">
                  <a16:creationId xmlns:a16="http://schemas.microsoft.com/office/drawing/2014/main" id="{C9BB2E58-73DF-4A72-90D5-60F9A56BC5C4}"/>
                </a:ext>
              </a:extLst>
            </p:cNvPr>
            <p:cNvSpPr/>
            <p:nvPr/>
          </p:nvSpPr>
          <p:spPr>
            <a:xfrm>
              <a:off x="2474552" y="2228348"/>
              <a:ext cx="1682475" cy="136362"/>
            </a:xfrm>
            <a:prstGeom prst="leftRight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0" name="文字方塊 359">
              <a:extLst>
                <a:ext uri="{FF2B5EF4-FFF2-40B4-BE49-F238E27FC236}">
                  <a16:creationId xmlns:a16="http://schemas.microsoft.com/office/drawing/2014/main" id="{7FF0D201-39A6-4E83-B2FD-18C6DFED5F9F}"/>
                </a:ext>
              </a:extLst>
            </p:cNvPr>
            <p:cNvSpPr txBox="1"/>
            <p:nvPr/>
          </p:nvSpPr>
          <p:spPr>
            <a:xfrm>
              <a:off x="3172165" y="2345234"/>
              <a:ext cx="533648" cy="2308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iSCSI</a:t>
              </a:r>
            </a:p>
          </p:txBody>
        </p:sp>
        <p:pic>
          <p:nvPicPr>
            <p:cNvPr id="141" name="圖片 140">
              <a:extLst>
                <a:ext uri="{FF2B5EF4-FFF2-40B4-BE49-F238E27FC236}">
                  <a16:creationId xmlns:a16="http://schemas.microsoft.com/office/drawing/2014/main" id="{F76CC127-6E26-4119-87DE-54FD1744A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88086" y="1593268"/>
              <a:ext cx="822564" cy="822562"/>
            </a:xfrm>
            <a:prstGeom prst="roundRect">
              <a:avLst>
                <a:gd name="adj" fmla="val 23763"/>
              </a:avLst>
            </a:prstGeom>
            <a:ln w="28575">
              <a:noFill/>
            </a:ln>
            <a:effectLst/>
          </p:spPr>
        </p:pic>
        <p:grpSp>
          <p:nvGrpSpPr>
            <p:cNvPr id="142" name="群組 141">
              <a:extLst>
                <a:ext uri="{FF2B5EF4-FFF2-40B4-BE49-F238E27FC236}">
                  <a16:creationId xmlns:a16="http://schemas.microsoft.com/office/drawing/2014/main" id="{E7B53EA4-6BEF-4072-BAB4-26206B55F0D3}"/>
                </a:ext>
              </a:extLst>
            </p:cNvPr>
            <p:cNvGrpSpPr/>
            <p:nvPr/>
          </p:nvGrpSpPr>
          <p:grpSpPr>
            <a:xfrm>
              <a:off x="7434104" y="4275580"/>
              <a:ext cx="1055417" cy="400410"/>
              <a:chOff x="7884633" y="5312644"/>
              <a:chExt cx="1407224" cy="533876"/>
            </a:xfrm>
          </p:grpSpPr>
          <p:sp>
            <p:nvSpPr>
              <p:cNvPr id="143" name="文字方塊 142">
                <a:extLst>
                  <a:ext uri="{FF2B5EF4-FFF2-40B4-BE49-F238E27FC236}">
                    <a16:creationId xmlns:a16="http://schemas.microsoft.com/office/drawing/2014/main" id="{D6B73DE1-2C94-4377-B104-778AFD8A86E9}"/>
                  </a:ext>
                </a:extLst>
              </p:cNvPr>
              <p:cNvSpPr txBox="1"/>
              <p:nvPr/>
            </p:nvSpPr>
            <p:spPr>
              <a:xfrm>
                <a:off x="8715818" y="5461291"/>
                <a:ext cx="576039" cy="307774"/>
              </a:xfrm>
              <a:prstGeom prst="rect">
                <a:avLst/>
              </a:prstGeom>
              <a:solidFill>
                <a:srgbClr val="353932"/>
              </a:solidFill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zh-TW" altLang="en-US" sz="1050" b="1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快照</a:t>
                </a:r>
              </a:p>
            </p:txBody>
          </p:sp>
          <p:grpSp>
            <p:nvGrpSpPr>
              <p:cNvPr id="144" name="圖形 152">
                <a:extLst>
                  <a:ext uri="{FF2B5EF4-FFF2-40B4-BE49-F238E27FC236}">
                    <a16:creationId xmlns:a16="http://schemas.microsoft.com/office/drawing/2014/main" id="{121E780F-503C-4BC2-8A8B-C1BA890C8F24}"/>
                  </a:ext>
                </a:extLst>
              </p:cNvPr>
              <p:cNvGrpSpPr/>
              <p:nvPr/>
            </p:nvGrpSpPr>
            <p:grpSpPr>
              <a:xfrm flipH="1">
                <a:off x="7884633" y="5312644"/>
                <a:ext cx="412922" cy="531799"/>
                <a:chOff x="9272428" y="5069210"/>
                <a:chExt cx="458537" cy="590550"/>
              </a:xfrm>
            </p:grpSpPr>
            <p:sp>
              <p:nvSpPr>
                <p:cNvPr id="157" name="手繪多邊形: 圖案 156">
                  <a:extLst>
                    <a:ext uri="{FF2B5EF4-FFF2-40B4-BE49-F238E27FC236}">
                      <a16:creationId xmlns:a16="http://schemas.microsoft.com/office/drawing/2014/main" id="{02D2D9D3-0507-44D9-9037-8448FE49EF9A}"/>
                    </a:ext>
                  </a:extLst>
                </p:cNvPr>
                <p:cNvSpPr/>
                <p:nvPr/>
              </p:nvSpPr>
              <p:spPr>
                <a:xfrm>
                  <a:off x="9329230" y="5130551"/>
                  <a:ext cx="346242" cy="47625"/>
                </a:xfrm>
                <a:custGeom>
                  <a:avLst/>
                  <a:gdLst>
                    <a:gd name="connsiteX0" fmla="*/ 7112 w 346242"/>
                    <a:gd name="connsiteY0" fmla="*/ 53912 h 47625"/>
                    <a:gd name="connsiteX1" fmla="*/ 0 w 346242"/>
                    <a:gd name="connsiteY1" fmla="*/ 40957 h 47625"/>
                    <a:gd name="connsiteX2" fmla="*/ 174057 w 346242"/>
                    <a:gd name="connsiteY2" fmla="*/ 0 h 47625"/>
                    <a:gd name="connsiteX3" fmla="*/ 346429 w 346242"/>
                    <a:gd name="connsiteY3" fmla="*/ 40005 h 47625"/>
                    <a:gd name="connsiteX4" fmla="*/ 339505 w 346242"/>
                    <a:gd name="connsiteY4" fmla="*/ 53054 h 47625"/>
                    <a:gd name="connsiteX5" fmla="*/ 173963 w 346242"/>
                    <a:gd name="connsiteY5" fmla="*/ 14764 h 47625"/>
                    <a:gd name="connsiteX6" fmla="*/ 7112 w 346242"/>
                    <a:gd name="connsiteY6" fmla="*/ 53912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46242" h="47625">
                      <a:moveTo>
                        <a:pt x="7112" y="53912"/>
                      </a:moveTo>
                      <a:lnTo>
                        <a:pt x="0" y="40957"/>
                      </a:lnTo>
                      <a:cubicBezTo>
                        <a:pt x="33408" y="21907"/>
                        <a:pt x="83379" y="0"/>
                        <a:pt x="174057" y="0"/>
                      </a:cubicBezTo>
                      <a:cubicBezTo>
                        <a:pt x="262115" y="0"/>
                        <a:pt x="312460" y="21431"/>
                        <a:pt x="346429" y="40005"/>
                      </a:cubicBezTo>
                      <a:lnTo>
                        <a:pt x="339505" y="53054"/>
                      </a:lnTo>
                      <a:cubicBezTo>
                        <a:pt x="304974" y="34100"/>
                        <a:pt x="258278" y="14764"/>
                        <a:pt x="173963" y="14764"/>
                      </a:cubicBezTo>
                      <a:cubicBezTo>
                        <a:pt x="86748" y="14764"/>
                        <a:pt x="38929" y="35719"/>
                        <a:pt x="7112" y="5391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8" name="手繪多邊形: 圖案 157">
                  <a:extLst>
                    <a:ext uri="{FF2B5EF4-FFF2-40B4-BE49-F238E27FC236}">
                      <a16:creationId xmlns:a16="http://schemas.microsoft.com/office/drawing/2014/main" id="{FF82A195-AC8C-4339-9A73-93437597A774}"/>
                    </a:ext>
                  </a:extLst>
                </p:cNvPr>
                <p:cNvSpPr/>
                <p:nvPr/>
              </p:nvSpPr>
              <p:spPr>
                <a:xfrm>
                  <a:off x="9272428" y="5069210"/>
                  <a:ext cx="458537" cy="590550"/>
                </a:xfrm>
                <a:custGeom>
                  <a:avLst/>
                  <a:gdLst>
                    <a:gd name="connsiteX0" fmla="*/ 231421 w 458537"/>
                    <a:gd name="connsiteY0" fmla="*/ 596265 h 590550"/>
                    <a:gd name="connsiteX1" fmla="*/ 0 w 458537"/>
                    <a:gd name="connsiteY1" fmla="*/ 530257 h 590550"/>
                    <a:gd name="connsiteX2" fmla="*/ 0 w 458537"/>
                    <a:gd name="connsiteY2" fmla="*/ 65913 h 590550"/>
                    <a:gd name="connsiteX3" fmla="*/ 231421 w 458537"/>
                    <a:gd name="connsiteY3" fmla="*/ 0 h 590550"/>
                    <a:gd name="connsiteX4" fmla="*/ 462842 w 458537"/>
                    <a:gd name="connsiteY4" fmla="*/ 65913 h 590550"/>
                    <a:gd name="connsiteX5" fmla="*/ 462842 w 458537"/>
                    <a:gd name="connsiteY5" fmla="*/ 530257 h 590550"/>
                    <a:gd name="connsiteX6" fmla="*/ 231421 w 458537"/>
                    <a:gd name="connsiteY6" fmla="*/ 596265 h 590550"/>
                    <a:gd name="connsiteX7" fmla="*/ 18716 w 458537"/>
                    <a:gd name="connsiteY7" fmla="*/ 93726 h 590550"/>
                    <a:gd name="connsiteX8" fmla="*/ 18716 w 458537"/>
                    <a:gd name="connsiteY8" fmla="*/ 530352 h 590550"/>
                    <a:gd name="connsiteX9" fmla="*/ 231421 w 458537"/>
                    <a:gd name="connsiteY9" fmla="*/ 577215 h 590550"/>
                    <a:gd name="connsiteX10" fmla="*/ 444126 w 458537"/>
                    <a:gd name="connsiteY10" fmla="*/ 530352 h 590550"/>
                    <a:gd name="connsiteX11" fmla="*/ 444126 w 458537"/>
                    <a:gd name="connsiteY11" fmla="*/ 93726 h 590550"/>
                    <a:gd name="connsiteX12" fmla="*/ 231421 w 458537"/>
                    <a:gd name="connsiteY12" fmla="*/ 131921 h 590550"/>
                    <a:gd name="connsiteX13" fmla="*/ 18716 w 458537"/>
                    <a:gd name="connsiteY13" fmla="*/ 93726 h 590550"/>
                    <a:gd name="connsiteX14" fmla="*/ 231421 w 458537"/>
                    <a:gd name="connsiteY14" fmla="*/ 19050 h 590550"/>
                    <a:gd name="connsiteX15" fmla="*/ 18716 w 458537"/>
                    <a:gd name="connsiteY15" fmla="*/ 65913 h 590550"/>
                    <a:gd name="connsiteX16" fmla="*/ 231421 w 458537"/>
                    <a:gd name="connsiteY16" fmla="*/ 112776 h 590550"/>
                    <a:gd name="connsiteX17" fmla="*/ 444126 w 458537"/>
                    <a:gd name="connsiteY17" fmla="*/ 65913 h 590550"/>
                    <a:gd name="connsiteX18" fmla="*/ 231421 w 458537"/>
                    <a:gd name="connsiteY18" fmla="*/ 19050 h 590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58537" h="590550">
                      <a:moveTo>
                        <a:pt x="231421" y="596265"/>
                      </a:moveTo>
                      <a:cubicBezTo>
                        <a:pt x="116412" y="596265"/>
                        <a:pt x="0" y="573596"/>
                        <a:pt x="0" y="530257"/>
                      </a:cubicBezTo>
                      <a:lnTo>
                        <a:pt x="0" y="65913"/>
                      </a:lnTo>
                      <a:cubicBezTo>
                        <a:pt x="0" y="22670"/>
                        <a:pt x="116412" y="0"/>
                        <a:pt x="231421" y="0"/>
                      </a:cubicBezTo>
                      <a:cubicBezTo>
                        <a:pt x="346429" y="0"/>
                        <a:pt x="462842" y="22670"/>
                        <a:pt x="462842" y="65913"/>
                      </a:cubicBezTo>
                      <a:lnTo>
                        <a:pt x="462842" y="530257"/>
                      </a:lnTo>
                      <a:cubicBezTo>
                        <a:pt x="462842" y="573596"/>
                        <a:pt x="346429" y="596265"/>
                        <a:pt x="231421" y="596265"/>
                      </a:cubicBezTo>
                      <a:close/>
                      <a:moveTo>
                        <a:pt x="18716" y="93726"/>
                      </a:moveTo>
                      <a:lnTo>
                        <a:pt x="18716" y="530352"/>
                      </a:lnTo>
                      <a:cubicBezTo>
                        <a:pt x="18716" y="549497"/>
                        <a:pt x="101533" y="577215"/>
                        <a:pt x="231421" y="577215"/>
                      </a:cubicBezTo>
                      <a:cubicBezTo>
                        <a:pt x="361308" y="577215"/>
                        <a:pt x="444126" y="549402"/>
                        <a:pt x="444126" y="530352"/>
                      </a:cubicBezTo>
                      <a:lnTo>
                        <a:pt x="444126" y="93726"/>
                      </a:lnTo>
                      <a:cubicBezTo>
                        <a:pt x="406694" y="118872"/>
                        <a:pt x="318636" y="131921"/>
                        <a:pt x="231421" y="131921"/>
                      </a:cubicBezTo>
                      <a:cubicBezTo>
                        <a:pt x="144205" y="131921"/>
                        <a:pt x="56147" y="118872"/>
                        <a:pt x="18716" y="93726"/>
                      </a:cubicBezTo>
                      <a:close/>
                      <a:moveTo>
                        <a:pt x="231421" y="19050"/>
                      </a:moveTo>
                      <a:cubicBezTo>
                        <a:pt x="101533" y="19050"/>
                        <a:pt x="18716" y="46863"/>
                        <a:pt x="18716" y="65913"/>
                      </a:cubicBezTo>
                      <a:cubicBezTo>
                        <a:pt x="18716" y="84963"/>
                        <a:pt x="101533" y="112776"/>
                        <a:pt x="231421" y="112776"/>
                      </a:cubicBezTo>
                      <a:cubicBezTo>
                        <a:pt x="361308" y="112776"/>
                        <a:pt x="444126" y="84963"/>
                        <a:pt x="444126" y="65913"/>
                      </a:cubicBezTo>
                      <a:cubicBezTo>
                        <a:pt x="444126" y="46863"/>
                        <a:pt x="361308" y="19050"/>
                        <a:pt x="231421" y="1905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9" name="手繪多邊形: 圖案 158">
                  <a:extLst>
                    <a:ext uri="{FF2B5EF4-FFF2-40B4-BE49-F238E27FC236}">
                      <a16:creationId xmlns:a16="http://schemas.microsoft.com/office/drawing/2014/main" id="{004E198D-6A10-4961-9F39-F589800C6FCD}"/>
                    </a:ext>
                  </a:extLst>
                </p:cNvPr>
                <p:cNvSpPr/>
                <p:nvPr/>
              </p:nvSpPr>
              <p:spPr>
                <a:xfrm>
                  <a:off x="9455562" y="5443638"/>
                  <a:ext cx="56147" cy="57150"/>
                </a:xfrm>
                <a:custGeom>
                  <a:avLst/>
                  <a:gdLst>
                    <a:gd name="connsiteX0" fmla="*/ 55492 w 56147"/>
                    <a:gd name="connsiteY0" fmla="*/ 62674 h 57150"/>
                    <a:gd name="connsiteX1" fmla="*/ 55492 w 56147"/>
                    <a:gd name="connsiteY1" fmla="*/ 62674 h 57150"/>
                    <a:gd name="connsiteX2" fmla="*/ 36028 w 56147"/>
                    <a:gd name="connsiteY2" fmla="*/ 28289 h 57150"/>
                    <a:gd name="connsiteX3" fmla="*/ 36028 w 56147"/>
                    <a:gd name="connsiteY3" fmla="*/ 28289 h 57150"/>
                    <a:gd name="connsiteX4" fmla="*/ 35934 w 56147"/>
                    <a:gd name="connsiteY4" fmla="*/ 28194 h 57150"/>
                    <a:gd name="connsiteX5" fmla="*/ 35934 w 56147"/>
                    <a:gd name="connsiteY5" fmla="*/ 28099 h 57150"/>
                    <a:gd name="connsiteX6" fmla="*/ 35841 w 56147"/>
                    <a:gd name="connsiteY6" fmla="*/ 28003 h 57150"/>
                    <a:gd name="connsiteX7" fmla="*/ 35747 w 56147"/>
                    <a:gd name="connsiteY7" fmla="*/ 27908 h 57150"/>
                    <a:gd name="connsiteX8" fmla="*/ 30600 w 56147"/>
                    <a:gd name="connsiteY8" fmla="*/ 18859 h 57150"/>
                    <a:gd name="connsiteX9" fmla="*/ 19932 w 56147"/>
                    <a:gd name="connsiteY9" fmla="*/ 0 h 57150"/>
                    <a:gd name="connsiteX10" fmla="*/ 19932 w 56147"/>
                    <a:gd name="connsiteY10" fmla="*/ 0 h 57150"/>
                    <a:gd name="connsiteX11" fmla="*/ 1591 w 56147"/>
                    <a:gd name="connsiteY11" fmla="*/ 32290 h 57150"/>
                    <a:gd name="connsiteX12" fmla="*/ 0 w 56147"/>
                    <a:gd name="connsiteY12" fmla="*/ 35052 h 57150"/>
                    <a:gd name="connsiteX13" fmla="*/ 57177 w 56147"/>
                    <a:gd name="connsiteY13" fmla="*/ 65532 h 57150"/>
                    <a:gd name="connsiteX14" fmla="*/ 55492 w 56147"/>
                    <a:gd name="connsiteY14" fmla="*/ 62674 h 57150"/>
                    <a:gd name="connsiteX15" fmla="*/ 55492 w 56147"/>
                    <a:gd name="connsiteY15" fmla="*/ 62674 h 57150"/>
                    <a:gd name="connsiteX16" fmla="*/ 55492 w 56147"/>
                    <a:gd name="connsiteY16" fmla="*/ 62674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56147" h="57150">
                      <a:moveTo>
                        <a:pt x="55492" y="62674"/>
                      </a:moveTo>
                      <a:lnTo>
                        <a:pt x="55492" y="62674"/>
                      </a:lnTo>
                      <a:lnTo>
                        <a:pt x="36028" y="28289"/>
                      </a:lnTo>
                      <a:lnTo>
                        <a:pt x="36028" y="28289"/>
                      </a:lnTo>
                      <a:cubicBezTo>
                        <a:pt x="36028" y="28194"/>
                        <a:pt x="35934" y="28194"/>
                        <a:pt x="35934" y="28194"/>
                      </a:cubicBezTo>
                      <a:lnTo>
                        <a:pt x="35934" y="28099"/>
                      </a:lnTo>
                      <a:lnTo>
                        <a:pt x="35841" y="28003"/>
                      </a:lnTo>
                      <a:lnTo>
                        <a:pt x="35747" y="27908"/>
                      </a:lnTo>
                      <a:lnTo>
                        <a:pt x="30600" y="18859"/>
                      </a:lnTo>
                      <a:lnTo>
                        <a:pt x="19932" y="0"/>
                      </a:lnTo>
                      <a:lnTo>
                        <a:pt x="19932" y="0"/>
                      </a:lnTo>
                      <a:lnTo>
                        <a:pt x="1591" y="32290"/>
                      </a:lnTo>
                      <a:lnTo>
                        <a:pt x="0" y="35052"/>
                      </a:lnTo>
                      <a:cubicBezTo>
                        <a:pt x="12914" y="53149"/>
                        <a:pt x="33595" y="64960"/>
                        <a:pt x="57177" y="65532"/>
                      </a:cubicBezTo>
                      <a:lnTo>
                        <a:pt x="55492" y="62674"/>
                      </a:lnTo>
                      <a:lnTo>
                        <a:pt x="55492" y="62674"/>
                      </a:lnTo>
                      <a:lnTo>
                        <a:pt x="55492" y="6267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0" name="手繪多邊形: 圖案 159">
                  <a:extLst>
                    <a:ext uri="{FF2B5EF4-FFF2-40B4-BE49-F238E27FC236}">
                      <a16:creationId xmlns:a16="http://schemas.microsoft.com/office/drawing/2014/main" id="{8AE13F39-7516-4B51-8188-FD2E5B44D4FA}"/>
                    </a:ext>
                  </a:extLst>
                </p:cNvPr>
                <p:cNvSpPr/>
                <p:nvPr/>
              </p:nvSpPr>
              <p:spPr>
                <a:xfrm>
                  <a:off x="9441806" y="5405252"/>
                  <a:ext cx="37432" cy="57150"/>
                </a:xfrm>
                <a:custGeom>
                  <a:avLst/>
                  <a:gdLst>
                    <a:gd name="connsiteX0" fmla="*/ 6270 w 37431"/>
                    <a:gd name="connsiteY0" fmla="*/ 0 h 57150"/>
                    <a:gd name="connsiteX1" fmla="*/ 0 w 37431"/>
                    <a:gd name="connsiteY1" fmla="*/ 30099 h 57150"/>
                    <a:gd name="connsiteX2" fmla="*/ 8890 w 37431"/>
                    <a:gd name="connsiteY2" fmla="*/ 65532 h 57150"/>
                    <a:gd name="connsiteX3" fmla="*/ 10574 w 37431"/>
                    <a:gd name="connsiteY3" fmla="*/ 62579 h 57150"/>
                    <a:gd name="connsiteX4" fmla="*/ 30132 w 37431"/>
                    <a:gd name="connsiteY4" fmla="*/ 28099 h 57150"/>
                    <a:gd name="connsiteX5" fmla="*/ 30226 w 37431"/>
                    <a:gd name="connsiteY5" fmla="*/ 28004 h 57150"/>
                    <a:gd name="connsiteX6" fmla="*/ 30320 w 37431"/>
                    <a:gd name="connsiteY6" fmla="*/ 27908 h 57150"/>
                    <a:gd name="connsiteX7" fmla="*/ 46228 w 37431"/>
                    <a:gd name="connsiteY7" fmla="*/ 0 h 57150"/>
                    <a:gd name="connsiteX8" fmla="*/ 6270 w 37431"/>
                    <a:gd name="connsiteY8" fmla="*/ 0 h 57150"/>
                    <a:gd name="connsiteX9" fmla="*/ 6270 w 37431"/>
                    <a:gd name="connsiteY9" fmla="*/ 0 h 57150"/>
                    <a:gd name="connsiteX10" fmla="*/ 6270 w 37431"/>
                    <a:gd name="connsiteY10" fmla="*/ 0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431" h="57150">
                      <a:moveTo>
                        <a:pt x="6270" y="0"/>
                      </a:moveTo>
                      <a:cubicBezTo>
                        <a:pt x="2246" y="9239"/>
                        <a:pt x="0" y="19431"/>
                        <a:pt x="0" y="30099"/>
                      </a:cubicBezTo>
                      <a:cubicBezTo>
                        <a:pt x="0" y="42958"/>
                        <a:pt x="3182" y="55055"/>
                        <a:pt x="8890" y="65532"/>
                      </a:cubicBezTo>
                      <a:lnTo>
                        <a:pt x="10574" y="62579"/>
                      </a:lnTo>
                      <a:lnTo>
                        <a:pt x="30132" y="28099"/>
                      </a:lnTo>
                      <a:cubicBezTo>
                        <a:pt x="30132" y="28099"/>
                        <a:pt x="30132" y="28004"/>
                        <a:pt x="30226" y="28004"/>
                      </a:cubicBezTo>
                      <a:cubicBezTo>
                        <a:pt x="30226" y="27908"/>
                        <a:pt x="30320" y="27908"/>
                        <a:pt x="30320" y="27908"/>
                      </a:cubicBezTo>
                      <a:lnTo>
                        <a:pt x="46228" y="0"/>
                      </a:lnTo>
                      <a:lnTo>
                        <a:pt x="6270" y="0"/>
                      </a:lnTo>
                      <a:lnTo>
                        <a:pt x="6270" y="0"/>
                      </a:lnTo>
                      <a:lnTo>
                        <a:pt x="627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1" name="手繪多邊形: 圖案 160">
                  <a:extLst>
                    <a:ext uri="{FF2B5EF4-FFF2-40B4-BE49-F238E27FC236}">
                      <a16:creationId xmlns:a16="http://schemas.microsoft.com/office/drawing/2014/main" id="{269BCC4B-CC43-4578-850A-796069359520}"/>
                    </a:ext>
                  </a:extLst>
                </p:cNvPr>
                <p:cNvSpPr/>
                <p:nvPr/>
              </p:nvSpPr>
              <p:spPr>
                <a:xfrm>
                  <a:off x="9516108" y="5361532"/>
                  <a:ext cx="56147" cy="57150"/>
                </a:xfrm>
                <a:custGeom>
                  <a:avLst/>
                  <a:gdLst>
                    <a:gd name="connsiteX0" fmla="*/ 0 w 56147"/>
                    <a:gd name="connsiteY0" fmla="*/ 0 h 57150"/>
                    <a:gd name="connsiteX1" fmla="*/ 1684 w 56147"/>
                    <a:gd name="connsiteY1" fmla="*/ 2953 h 57150"/>
                    <a:gd name="connsiteX2" fmla="*/ 21242 w 56147"/>
                    <a:gd name="connsiteY2" fmla="*/ 37433 h 57150"/>
                    <a:gd name="connsiteX3" fmla="*/ 21336 w 56147"/>
                    <a:gd name="connsiteY3" fmla="*/ 37624 h 57150"/>
                    <a:gd name="connsiteX4" fmla="*/ 37244 w 56147"/>
                    <a:gd name="connsiteY4" fmla="*/ 65532 h 57150"/>
                    <a:gd name="connsiteX5" fmla="*/ 37244 w 56147"/>
                    <a:gd name="connsiteY5" fmla="*/ 65532 h 57150"/>
                    <a:gd name="connsiteX6" fmla="*/ 55586 w 56147"/>
                    <a:gd name="connsiteY6" fmla="*/ 33242 h 57150"/>
                    <a:gd name="connsiteX7" fmla="*/ 57177 w 56147"/>
                    <a:gd name="connsiteY7" fmla="*/ 30480 h 57150"/>
                    <a:gd name="connsiteX8" fmla="*/ 0 w 56147"/>
                    <a:gd name="connsiteY8" fmla="*/ 0 h 57150"/>
                    <a:gd name="connsiteX9" fmla="*/ 0 w 56147"/>
                    <a:gd name="connsiteY9" fmla="*/ 0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6147" h="57150">
                      <a:moveTo>
                        <a:pt x="0" y="0"/>
                      </a:moveTo>
                      <a:lnTo>
                        <a:pt x="1684" y="2953"/>
                      </a:lnTo>
                      <a:lnTo>
                        <a:pt x="21242" y="37433"/>
                      </a:lnTo>
                      <a:lnTo>
                        <a:pt x="21336" y="37624"/>
                      </a:lnTo>
                      <a:lnTo>
                        <a:pt x="37244" y="65532"/>
                      </a:lnTo>
                      <a:lnTo>
                        <a:pt x="37244" y="65532"/>
                      </a:lnTo>
                      <a:lnTo>
                        <a:pt x="55586" y="33242"/>
                      </a:lnTo>
                      <a:lnTo>
                        <a:pt x="57177" y="30480"/>
                      </a:lnTo>
                      <a:cubicBezTo>
                        <a:pt x="44169" y="12382"/>
                        <a:pt x="23488" y="476"/>
                        <a:pt x="0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2" name="手繪多邊形: 圖案 161">
                  <a:extLst>
                    <a:ext uri="{FF2B5EF4-FFF2-40B4-BE49-F238E27FC236}">
                      <a16:creationId xmlns:a16="http://schemas.microsoft.com/office/drawing/2014/main" id="{C7C03AB6-DFD8-40CE-A705-8176ECF27480}"/>
                    </a:ext>
                  </a:extLst>
                </p:cNvPr>
                <p:cNvSpPr/>
                <p:nvPr/>
              </p:nvSpPr>
              <p:spPr>
                <a:xfrm>
                  <a:off x="9452380" y="5361913"/>
                  <a:ext cx="65505" cy="28575"/>
                </a:xfrm>
                <a:custGeom>
                  <a:avLst/>
                  <a:gdLst>
                    <a:gd name="connsiteX0" fmla="*/ 54463 w 65505"/>
                    <a:gd name="connsiteY0" fmla="*/ 0 h 28575"/>
                    <a:gd name="connsiteX1" fmla="*/ 0 w 65505"/>
                    <a:gd name="connsiteY1" fmla="*/ 35147 h 28575"/>
                    <a:gd name="connsiteX2" fmla="*/ 74395 w 65505"/>
                    <a:gd name="connsiteY2" fmla="*/ 35147 h 28575"/>
                    <a:gd name="connsiteX3" fmla="*/ 56054 w 65505"/>
                    <a:gd name="connsiteY3" fmla="*/ 2762 h 28575"/>
                    <a:gd name="connsiteX4" fmla="*/ 54463 w 65505"/>
                    <a:gd name="connsiteY4" fmla="*/ 0 h 28575"/>
                    <a:gd name="connsiteX5" fmla="*/ 54463 w 65505"/>
                    <a:gd name="connsiteY5" fmla="*/ 0 h 28575"/>
                    <a:gd name="connsiteX6" fmla="*/ 54463 w 65505"/>
                    <a:gd name="connsiteY6" fmla="*/ 0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5505" h="28575">
                      <a:moveTo>
                        <a:pt x="54463" y="0"/>
                      </a:moveTo>
                      <a:cubicBezTo>
                        <a:pt x="31443" y="2477"/>
                        <a:pt x="11510" y="15907"/>
                        <a:pt x="0" y="35147"/>
                      </a:cubicBezTo>
                      <a:lnTo>
                        <a:pt x="74395" y="35147"/>
                      </a:lnTo>
                      <a:lnTo>
                        <a:pt x="56054" y="2762"/>
                      </a:lnTo>
                      <a:lnTo>
                        <a:pt x="54463" y="0"/>
                      </a:lnTo>
                      <a:lnTo>
                        <a:pt x="54463" y="0"/>
                      </a:lnTo>
                      <a:lnTo>
                        <a:pt x="544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3" name="手繪多邊形: 圖案 162">
                  <a:extLst>
                    <a:ext uri="{FF2B5EF4-FFF2-40B4-BE49-F238E27FC236}">
                      <a16:creationId xmlns:a16="http://schemas.microsoft.com/office/drawing/2014/main" id="{520A6222-57F5-4425-9BC6-60989AC0E2D4}"/>
                    </a:ext>
                  </a:extLst>
                </p:cNvPr>
                <p:cNvSpPr/>
                <p:nvPr/>
              </p:nvSpPr>
              <p:spPr>
                <a:xfrm>
                  <a:off x="9540906" y="5399918"/>
                  <a:ext cx="37432" cy="57150"/>
                </a:xfrm>
                <a:custGeom>
                  <a:avLst/>
                  <a:gdLst>
                    <a:gd name="connsiteX0" fmla="*/ 37244 w 37431"/>
                    <a:gd name="connsiteY0" fmla="*/ 0 h 57150"/>
                    <a:gd name="connsiteX1" fmla="*/ 35560 w 37431"/>
                    <a:gd name="connsiteY1" fmla="*/ 2953 h 57150"/>
                    <a:gd name="connsiteX2" fmla="*/ 16002 w 37431"/>
                    <a:gd name="connsiteY2" fmla="*/ 37433 h 57150"/>
                    <a:gd name="connsiteX3" fmla="*/ 16096 w 37431"/>
                    <a:gd name="connsiteY3" fmla="*/ 37338 h 57150"/>
                    <a:gd name="connsiteX4" fmla="*/ 16002 w 37431"/>
                    <a:gd name="connsiteY4" fmla="*/ 37528 h 57150"/>
                    <a:gd name="connsiteX5" fmla="*/ 15908 w 37431"/>
                    <a:gd name="connsiteY5" fmla="*/ 37624 h 57150"/>
                    <a:gd name="connsiteX6" fmla="*/ 15815 w 37431"/>
                    <a:gd name="connsiteY6" fmla="*/ 37719 h 57150"/>
                    <a:gd name="connsiteX7" fmla="*/ 11417 w 37431"/>
                    <a:gd name="connsiteY7" fmla="*/ 45434 h 57150"/>
                    <a:gd name="connsiteX8" fmla="*/ 8703 w 37431"/>
                    <a:gd name="connsiteY8" fmla="*/ 50292 h 57150"/>
                    <a:gd name="connsiteX9" fmla="*/ 0 w 37431"/>
                    <a:gd name="connsiteY9" fmla="*/ 65627 h 57150"/>
                    <a:gd name="connsiteX10" fmla="*/ 39865 w 37431"/>
                    <a:gd name="connsiteY10" fmla="*/ 65627 h 57150"/>
                    <a:gd name="connsiteX11" fmla="*/ 46134 w 37431"/>
                    <a:gd name="connsiteY11" fmla="*/ 35528 h 57150"/>
                    <a:gd name="connsiteX12" fmla="*/ 37244 w 37431"/>
                    <a:gd name="connsiteY12" fmla="*/ 0 h 57150"/>
                    <a:gd name="connsiteX13" fmla="*/ 37244 w 37431"/>
                    <a:gd name="connsiteY13" fmla="*/ 0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7431" h="57150">
                      <a:moveTo>
                        <a:pt x="37244" y="0"/>
                      </a:moveTo>
                      <a:lnTo>
                        <a:pt x="35560" y="2953"/>
                      </a:lnTo>
                      <a:lnTo>
                        <a:pt x="16002" y="37433"/>
                      </a:lnTo>
                      <a:cubicBezTo>
                        <a:pt x="16002" y="37338"/>
                        <a:pt x="16096" y="37338"/>
                        <a:pt x="16096" y="37338"/>
                      </a:cubicBezTo>
                      <a:cubicBezTo>
                        <a:pt x="16002" y="37433"/>
                        <a:pt x="16002" y="37433"/>
                        <a:pt x="16002" y="37528"/>
                      </a:cubicBezTo>
                      <a:cubicBezTo>
                        <a:pt x="16002" y="37624"/>
                        <a:pt x="15908" y="37624"/>
                        <a:pt x="15908" y="37624"/>
                      </a:cubicBezTo>
                      <a:cubicBezTo>
                        <a:pt x="15908" y="37624"/>
                        <a:pt x="15908" y="37719"/>
                        <a:pt x="15815" y="37719"/>
                      </a:cubicBezTo>
                      <a:lnTo>
                        <a:pt x="11417" y="45434"/>
                      </a:lnTo>
                      <a:lnTo>
                        <a:pt x="8703" y="50292"/>
                      </a:lnTo>
                      <a:lnTo>
                        <a:pt x="0" y="65627"/>
                      </a:lnTo>
                      <a:lnTo>
                        <a:pt x="39865" y="65627"/>
                      </a:lnTo>
                      <a:cubicBezTo>
                        <a:pt x="43889" y="56388"/>
                        <a:pt x="46134" y="46196"/>
                        <a:pt x="46134" y="35528"/>
                      </a:cubicBezTo>
                      <a:cubicBezTo>
                        <a:pt x="46134" y="22574"/>
                        <a:pt x="42953" y="10573"/>
                        <a:pt x="37244" y="0"/>
                      </a:cubicBezTo>
                      <a:lnTo>
                        <a:pt x="3724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4" name="手繪多邊形: 圖案 163">
                  <a:extLst>
                    <a:ext uri="{FF2B5EF4-FFF2-40B4-BE49-F238E27FC236}">
                      <a16:creationId xmlns:a16="http://schemas.microsoft.com/office/drawing/2014/main" id="{A0A53A04-23AE-4501-8318-3479561AC7A9}"/>
                    </a:ext>
                  </a:extLst>
                </p:cNvPr>
                <p:cNvSpPr/>
                <p:nvPr/>
              </p:nvSpPr>
              <p:spPr>
                <a:xfrm>
                  <a:off x="9502071" y="5473737"/>
                  <a:ext cx="65505" cy="28575"/>
                </a:xfrm>
                <a:custGeom>
                  <a:avLst/>
                  <a:gdLst>
                    <a:gd name="connsiteX0" fmla="*/ 0 w 65505"/>
                    <a:gd name="connsiteY0" fmla="*/ 0 h 28575"/>
                    <a:gd name="connsiteX1" fmla="*/ 0 w 65505"/>
                    <a:gd name="connsiteY1" fmla="*/ 0 h 28575"/>
                    <a:gd name="connsiteX2" fmla="*/ 18341 w 65505"/>
                    <a:gd name="connsiteY2" fmla="*/ 32385 h 28575"/>
                    <a:gd name="connsiteX3" fmla="*/ 18341 w 65505"/>
                    <a:gd name="connsiteY3" fmla="*/ 32385 h 28575"/>
                    <a:gd name="connsiteX4" fmla="*/ 19932 w 65505"/>
                    <a:gd name="connsiteY4" fmla="*/ 35147 h 28575"/>
                    <a:gd name="connsiteX5" fmla="*/ 74395 w 65505"/>
                    <a:gd name="connsiteY5" fmla="*/ 0 h 28575"/>
                    <a:gd name="connsiteX6" fmla="*/ 0 w 65505"/>
                    <a:gd name="connsiteY6" fmla="*/ 0 h 28575"/>
                    <a:gd name="connsiteX7" fmla="*/ 0 w 65505"/>
                    <a:gd name="connsiteY7" fmla="*/ 0 h 28575"/>
                    <a:gd name="connsiteX8" fmla="*/ 0 w 65505"/>
                    <a:gd name="connsiteY8" fmla="*/ 0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505" h="2857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8341" y="32385"/>
                      </a:lnTo>
                      <a:lnTo>
                        <a:pt x="18341" y="32385"/>
                      </a:lnTo>
                      <a:lnTo>
                        <a:pt x="19932" y="35147"/>
                      </a:lnTo>
                      <a:cubicBezTo>
                        <a:pt x="43046" y="32766"/>
                        <a:pt x="62979" y="19241"/>
                        <a:pt x="74395" y="0"/>
                      </a:cubicBez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5" name="手繪多邊形: 圖案 164">
                  <a:extLst>
                    <a:ext uri="{FF2B5EF4-FFF2-40B4-BE49-F238E27FC236}">
                      <a16:creationId xmlns:a16="http://schemas.microsoft.com/office/drawing/2014/main" id="{B935AEC6-D59D-4B3D-8785-45DFBA332C05}"/>
                    </a:ext>
                  </a:extLst>
                </p:cNvPr>
                <p:cNvSpPr/>
                <p:nvPr/>
              </p:nvSpPr>
              <p:spPr>
                <a:xfrm>
                  <a:off x="9361890" y="5300763"/>
                  <a:ext cx="74863" cy="66675"/>
                </a:xfrm>
                <a:custGeom>
                  <a:avLst/>
                  <a:gdLst>
                    <a:gd name="connsiteX0" fmla="*/ 0 w 74863"/>
                    <a:gd name="connsiteY0" fmla="*/ 74009 h 66675"/>
                    <a:gd name="connsiteX1" fmla="*/ 18154 w 74863"/>
                    <a:gd name="connsiteY1" fmla="*/ 74009 h 66675"/>
                    <a:gd name="connsiteX2" fmla="*/ 18154 w 74863"/>
                    <a:gd name="connsiteY2" fmla="*/ 21527 h 66675"/>
                    <a:gd name="connsiteX3" fmla="*/ 80104 w 74863"/>
                    <a:gd name="connsiteY3" fmla="*/ 21527 h 66675"/>
                    <a:gd name="connsiteX4" fmla="*/ 80104 w 74863"/>
                    <a:gd name="connsiteY4" fmla="*/ 0 h 66675"/>
                    <a:gd name="connsiteX5" fmla="*/ 0 w 74863"/>
                    <a:gd name="connsiteY5" fmla="*/ 0 h 66675"/>
                    <a:gd name="connsiteX6" fmla="*/ 0 w 74863"/>
                    <a:gd name="connsiteY6" fmla="*/ 74009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4863" h="66675">
                      <a:moveTo>
                        <a:pt x="0" y="74009"/>
                      </a:moveTo>
                      <a:lnTo>
                        <a:pt x="18154" y="74009"/>
                      </a:lnTo>
                      <a:lnTo>
                        <a:pt x="18154" y="21527"/>
                      </a:lnTo>
                      <a:lnTo>
                        <a:pt x="80104" y="21527"/>
                      </a:lnTo>
                      <a:lnTo>
                        <a:pt x="80104" y="0"/>
                      </a:lnTo>
                      <a:lnTo>
                        <a:pt x="0" y="0"/>
                      </a:lnTo>
                      <a:lnTo>
                        <a:pt x="0" y="7400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6" name="手繪多邊形: 圖案 165">
                  <a:extLst>
                    <a:ext uri="{FF2B5EF4-FFF2-40B4-BE49-F238E27FC236}">
                      <a16:creationId xmlns:a16="http://schemas.microsoft.com/office/drawing/2014/main" id="{F28C546E-97E0-4C67-9635-F5EF1470C724}"/>
                    </a:ext>
                  </a:extLst>
                </p:cNvPr>
                <p:cNvSpPr/>
                <p:nvPr/>
              </p:nvSpPr>
              <p:spPr>
                <a:xfrm>
                  <a:off x="9361890" y="5478309"/>
                  <a:ext cx="56147" cy="66675"/>
                </a:xfrm>
                <a:custGeom>
                  <a:avLst/>
                  <a:gdLst>
                    <a:gd name="connsiteX0" fmla="*/ 65505 w 56147"/>
                    <a:gd name="connsiteY0" fmla="*/ 74009 h 66675"/>
                    <a:gd name="connsiteX1" fmla="*/ 65505 w 56147"/>
                    <a:gd name="connsiteY1" fmla="*/ 57341 h 66675"/>
                    <a:gd name="connsiteX2" fmla="*/ 19090 w 56147"/>
                    <a:gd name="connsiteY2" fmla="*/ 57341 h 66675"/>
                    <a:gd name="connsiteX3" fmla="*/ 19090 w 56147"/>
                    <a:gd name="connsiteY3" fmla="*/ 0 h 66675"/>
                    <a:gd name="connsiteX4" fmla="*/ 0 w 56147"/>
                    <a:gd name="connsiteY4" fmla="*/ 0 h 66675"/>
                    <a:gd name="connsiteX5" fmla="*/ 0 w 56147"/>
                    <a:gd name="connsiteY5" fmla="*/ 74009 h 66675"/>
                    <a:gd name="connsiteX6" fmla="*/ 65505 w 56147"/>
                    <a:gd name="connsiteY6" fmla="*/ 74009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147" h="66675">
                      <a:moveTo>
                        <a:pt x="65505" y="74009"/>
                      </a:moveTo>
                      <a:lnTo>
                        <a:pt x="65505" y="57341"/>
                      </a:lnTo>
                      <a:lnTo>
                        <a:pt x="19090" y="57341"/>
                      </a:lnTo>
                      <a:lnTo>
                        <a:pt x="19090" y="0"/>
                      </a:lnTo>
                      <a:lnTo>
                        <a:pt x="0" y="0"/>
                      </a:lnTo>
                      <a:lnTo>
                        <a:pt x="0" y="74009"/>
                      </a:lnTo>
                      <a:lnTo>
                        <a:pt x="65505" y="7400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7" name="手繪多邊形: 圖案 166">
                  <a:extLst>
                    <a:ext uri="{FF2B5EF4-FFF2-40B4-BE49-F238E27FC236}">
                      <a16:creationId xmlns:a16="http://schemas.microsoft.com/office/drawing/2014/main" id="{38F301D5-943D-4E01-9FF0-CCB65B37541B}"/>
                    </a:ext>
                  </a:extLst>
                </p:cNvPr>
                <p:cNvSpPr/>
                <p:nvPr/>
              </p:nvSpPr>
              <p:spPr>
                <a:xfrm>
                  <a:off x="9580303" y="5300763"/>
                  <a:ext cx="65505" cy="57150"/>
                </a:xfrm>
                <a:custGeom>
                  <a:avLst/>
                  <a:gdLst>
                    <a:gd name="connsiteX0" fmla="*/ 72804 w 65505"/>
                    <a:gd name="connsiteY0" fmla="*/ 66580 h 57150"/>
                    <a:gd name="connsiteX1" fmla="*/ 56428 w 65505"/>
                    <a:gd name="connsiteY1" fmla="*/ 66580 h 57150"/>
                    <a:gd name="connsiteX2" fmla="*/ 56428 w 65505"/>
                    <a:gd name="connsiteY2" fmla="*/ 19431 h 57150"/>
                    <a:gd name="connsiteX3" fmla="*/ 0 w 65505"/>
                    <a:gd name="connsiteY3" fmla="*/ 19431 h 57150"/>
                    <a:gd name="connsiteX4" fmla="*/ 0 w 65505"/>
                    <a:gd name="connsiteY4" fmla="*/ 0 h 57150"/>
                    <a:gd name="connsiteX5" fmla="*/ 72804 w 65505"/>
                    <a:gd name="connsiteY5" fmla="*/ 0 h 57150"/>
                    <a:gd name="connsiteX6" fmla="*/ 72804 w 65505"/>
                    <a:gd name="connsiteY6" fmla="*/ 66580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5505" h="57150">
                      <a:moveTo>
                        <a:pt x="72804" y="66580"/>
                      </a:moveTo>
                      <a:lnTo>
                        <a:pt x="56428" y="66580"/>
                      </a:lnTo>
                      <a:lnTo>
                        <a:pt x="56428" y="19431"/>
                      </a:lnTo>
                      <a:lnTo>
                        <a:pt x="0" y="19431"/>
                      </a:lnTo>
                      <a:lnTo>
                        <a:pt x="0" y="0"/>
                      </a:lnTo>
                      <a:lnTo>
                        <a:pt x="72804" y="0"/>
                      </a:lnTo>
                      <a:lnTo>
                        <a:pt x="72804" y="6658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8" name="手繪多邊形: 圖案 167">
                  <a:extLst>
                    <a:ext uri="{FF2B5EF4-FFF2-40B4-BE49-F238E27FC236}">
                      <a16:creationId xmlns:a16="http://schemas.microsoft.com/office/drawing/2014/main" id="{A44C072A-28C0-4B4B-8111-3E32B74EE341}"/>
                    </a:ext>
                  </a:extLst>
                </p:cNvPr>
                <p:cNvSpPr/>
                <p:nvPr/>
              </p:nvSpPr>
              <p:spPr>
                <a:xfrm>
                  <a:off x="9594901" y="5470975"/>
                  <a:ext cx="56147" cy="76200"/>
                </a:xfrm>
                <a:custGeom>
                  <a:avLst/>
                  <a:gdLst>
                    <a:gd name="connsiteX0" fmla="*/ 0 w 56147"/>
                    <a:gd name="connsiteY0" fmla="*/ 81344 h 76200"/>
                    <a:gd name="connsiteX1" fmla="*/ 0 w 56147"/>
                    <a:gd name="connsiteY1" fmla="*/ 66580 h 76200"/>
                    <a:gd name="connsiteX2" fmla="*/ 41268 w 56147"/>
                    <a:gd name="connsiteY2" fmla="*/ 66580 h 76200"/>
                    <a:gd name="connsiteX3" fmla="*/ 41268 w 56147"/>
                    <a:gd name="connsiteY3" fmla="*/ 0 h 76200"/>
                    <a:gd name="connsiteX4" fmla="*/ 58206 w 56147"/>
                    <a:gd name="connsiteY4" fmla="*/ 0 h 76200"/>
                    <a:gd name="connsiteX5" fmla="*/ 58206 w 56147"/>
                    <a:gd name="connsiteY5" fmla="*/ 81344 h 76200"/>
                    <a:gd name="connsiteX6" fmla="*/ 0 w 56147"/>
                    <a:gd name="connsiteY6" fmla="*/ 81344 h 76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147" h="76200">
                      <a:moveTo>
                        <a:pt x="0" y="81344"/>
                      </a:moveTo>
                      <a:lnTo>
                        <a:pt x="0" y="66580"/>
                      </a:lnTo>
                      <a:lnTo>
                        <a:pt x="41268" y="66580"/>
                      </a:lnTo>
                      <a:lnTo>
                        <a:pt x="41268" y="0"/>
                      </a:lnTo>
                      <a:lnTo>
                        <a:pt x="58206" y="0"/>
                      </a:lnTo>
                      <a:lnTo>
                        <a:pt x="58206" y="81344"/>
                      </a:lnTo>
                      <a:lnTo>
                        <a:pt x="0" y="813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45" name="手繪多邊形: 圖案 144">
                <a:extLst>
                  <a:ext uri="{FF2B5EF4-FFF2-40B4-BE49-F238E27FC236}">
                    <a16:creationId xmlns:a16="http://schemas.microsoft.com/office/drawing/2014/main" id="{35D1877C-28C4-469C-A6D9-1407E2EB7294}"/>
                  </a:ext>
                </a:extLst>
              </p:cNvPr>
              <p:cNvSpPr/>
              <p:nvPr/>
            </p:nvSpPr>
            <p:spPr>
              <a:xfrm flipH="1">
                <a:off x="8360662" y="5369957"/>
                <a:ext cx="311798" cy="42887"/>
              </a:xfrm>
              <a:custGeom>
                <a:avLst/>
                <a:gdLst>
                  <a:gd name="connsiteX0" fmla="*/ 7112 w 346242"/>
                  <a:gd name="connsiteY0" fmla="*/ 53912 h 47625"/>
                  <a:gd name="connsiteX1" fmla="*/ 0 w 346242"/>
                  <a:gd name="connsiteY1" fmla="*/ 40957 h 47625"/>
                  <a:gd name="connsiteX2" fmla="*/ 174057 w 346242"/>
                  <a:gd name="connsiteY2" fmla="*/ 0 h 47625"/>
                  <a:gd name="connsiteX3" fmla="*/ 346429 w 346242"/>
                  <a:gd name="connsiteY3" fmla="*/ 40005 h 47625"/>
                  <a:gd name="connsiteX4" fmla="*/ 339505 w 346242"/>
                  <a:gd name="connsiteY4" fmla="*/ 53054 h 47625"/>
                  <a:gd name="connsiteX5" fmla="*/ 173963 w 346242"/>
                  <a:gd name="connsiteY5" fmla="*/ 14764 h 47625"/>
                  <a:gd name="connsiteX6" fmla="*/ 7112 w 346242"/>
                  <a:gd name="connsiteY6" fmla="*/ 539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6242" h="47625">
                    <a:moveTo>
                      <a:pt x="7112" y="53912"/>
                    </a:moveTo>
                    <a:lnTo>
                      <a:pt x="0" y="40957"/>
                    </a:lnTo>
                    <a:cubicBezTo>
                      <a:pt x="33408" y="21907"/>
                      <a:pt x="83379" y="0"/>
                      <a:pt x="174057" y="0"/>
                    </a:cubicBezTo>
                    <a:cubicBezTo>
                      <a:pt x="262115" y="0"/>
                      <a:pt x="312460" y="21431"/>
                      <a:pt x="346429" y="40005"/>
                    </a:cubicBezTo>
                    <a:lnTo>
                      <a:pt x="339505" y="53054"/>
                    </a:lnTo>
                    <a:cubicBezTo>
                      <a:pt x="304974" y="34100"/>
                      <a:pt x="258278" y="14764"/>
                      <a:pt x="173963" y="14764"/>
                    </a:cubicBezTo>
                    <a:cubicBezTo>
                      <a:pt x="86748" y="14764"/>
                      <a:pt x="38929" y="35719"/>
                      <a:pt x="7112" y="539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6" name="手繪多邊形: 圖案 145">
                <a:extLst>
                  <a:ext uri="{FF2B5EF4-FFF2-40B4-BE49-F238E27FC236}">
                    <a16:creationId xmlns:a16="http://schemas.microsoft.com/office/drawing/2014/main" id="{12146DB7-EF07-4D3E-93B8-43CBC1F05E57}"/>
                  </a:ext>
                </a:extLst>
              </p:cNvPr>
              <p:cNvSpPr/>
              <p:nvPr/>
            </p:nvSpPr>
            <p:spPr>
              <a:xfrm flipH="1">
                <a:off x="8310689" y="5314718"/>
                <a:ext cx="412922" cy="531802"/>
              </a:xfrm>
              <a:custGeom>
                <a:avLst/>
                <a:gdLst>
                  <a:gd name="connsiteX0" fmla="*/ 231421 w 458537"/>
                  <a:gd name="connsiteY0" fmla="*/ 596265 h 590550"/>
                  <a:gd name="connsiteX1" fmla="*/ 0 w 458537"/>
                  <a:gd name="connsiteY1" fmla="*/ 530257 h 590550"/>
                  <a:gd name="connsiteX2" fmla="*/ 0 w 458537"/>
                  <a:gd name="connsiteY2" fmla="*/ 65913 h 590550"/>
                  <a:gd name="connsiteX3" fmla="*/ 231421 w 458537"/>
                  <a:gd name="connsiteY3" fmla="*/ 0 h 590550"/>
                  <a:gd name="connsiteX4" fmla="*/ 462842 w 458537"/>
                  <a:gd name="connsiteY4" fmla="*/ 65913 h 590550"/>
                  <a:gd name="connsiteX5" fmla="*/ 462842 w 458537"/>
                  <a:gd name="connsiteY5" fmla="*/ 530257 h 590550"/>
                  <a:gd name="connsiteX6" fmla="*/ 231421 w 458537"/>
                  <a:gd name="connsiteY6" fmla="*/ 596265 h 590550"/>
                  <a:gd name="connsiteX7" fmla="*/ 18716 w 458537"/>
                  <a:gd name="connsiteY7" fmla="*/ 93726 h 590550"/>
                  <a:gd name="connsiteX8" fmla="*/ 18716 w 458537"/>
                  <a:gd name="connsiteY8" fmla="*/ 530352 h 590550"/>
                  <a:gd name="connsiteX9" fmla="*/ 231421 w 458537"/>
                  <a:gd name="connsiteY9" fmla="*/ 577215 h 590550"/>
                  <a:gd name="connsiteX10" fmla="*/ 444126 w 458537"/>
                  <a:gd name="connsiteY10" fmla="*/ 530352 h 590550"/>
                  <a:gd name="connsiteX11" fmla="*/ 444126 w 458537"/>
                  <a:gd name="connsiteY11" fmla="*/ 93726 h 590550"/>
                  <a:gd name="connsiteX12" fmla="*/ 231421 w 458537"/>
                  <a:gd name="connsiteY12" fmla="*/ 131921 h 590550"/>
                  <a:gd name="connsiteX13" fmla="*/ 18716 w 458537"/>
                  <a:gd name="connsiteY13" fmla="*/ 93726 h 590550"/>
                  <a:gd name="connsiteX14" fmla="*/ 231421 w 458537"/>
                  <a:gd name="connsiteY14" fmla="*/ 19050 h 590550"/>
                  <a:gd name="connsiteX15" fmla="*/ 18716 w 458537"/>
                  <a:gd name="connsiteY15" fmla="*/ 65913 h 590550"/>
                  <a:gd name="connsiteX16" fmla="*/ 231421 w 458537"/>
                  <a:gd name="connsiteY16" fmla="*/ 112776 h 590550"/>
                  <a:gd name="connsiteX17" fmla="*/ 444126 w 458537"/>
                  <a:gd name="connsiteY17" fmla="*/ 65913 h 590550"/>
                  <a:gd name="connsiteX18" fmla="*/ 231421 w 458537"/>
                  <a:gd name="connsiteY18" fmla="*/ 1905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58537" h="590550">
                    <a:moveTo>
                      <a:pt x="231421" y="596265"/>
                    </a:moveTo>
                    <a:cubicBezTo>
                      <a:pt x="116412" y="596265"/>
                      <a:pt x="0" y="573596"/>
                      <a:pt x="0" y="530257"/>
                    </a:cubicBezTo>
                    <a:lnTo>
                      <a:pt x="0" y="65913"/>
                    </a:lnTo>
                    <a:cubicBezTo>
                      <a:pt x="0" y="22670"/>
                      <a:pt x="116412" y="0"/>
                      <a:pt x="231421" y="0"/>
                    </a:cubicBezTo>
                    <a:cubicBezTo>
                      <a:pt x="346429" y="0"/>
                      <a:pt x="462842" y="22670"/>
                      <a:pt x="462842" y="65913"/>
                    </a:cubicBezTo>
                    <a:lnTo>
                      <a:pt x="462842" y="530257"/>
                    </a:lnTo>
                    <a:cubicBezTo>
                      <a:pt x="462842" y="573596"/>
                      <a:pt x="346429" y="596265"/>
                      <a:pt x="231421" y="596265"/>
                    </a:cubicBezTo>
                    <a:close/>
                    <a:moveTo>
                      <a:pt x="18716" y="93726"/>
                    </a:moveTo>
                    <a:lnTo>
                      <a:pt x="18716" y="530352"/>
                    </a:lnTo>
                    <a:cubicBezTo>
                      <a:pt x="18716" y="549497"/>
                      <a:pt x="101533" y="577215"/>
                      <a:pt x="231421" y="577215"/>
                    </a:cubicBezTo>
                    <a:cubicBezTo>
                      <a:pt x="361308" y="577215"/>
                      <a:pt x="444126" y="549402"/>
                      <a:pt x="444126" y="530352"/>
                    </a:cubicBezTo>
                    <a:lnTo>
                      <a:pt x="444126" y="93726"/>
                    </a:lnTo>
                    <a:cubicBezTo>
                      <a:pt x="406694" y="118872"/>
                      <a:pt x="318636" y="131921"/>
                      <a:pt x="231421" y="131921"/>
                    </a:cubicBezTo>
                    <a:cubicBezTo>
                      <a:pt x="144205" y="131921"/>
                      <a:pt x="56147" y="118872"/>
                      <a:pt x="18716" y="93726"/>
                    </a:cubicBezTo>
                    <a:close/>
                    <a:moveTo>
                      <a:pt x="231421" y="19050"/>
                    </a:moveTo>
                    <a:cubicBezTo>
                      <a:pt x="101533" y="19050"/>
                      <a:pt x="18716" y="46863"/>
                      <a:pt x="18716" y="65913"/>
                    </a:cubicBezTo>
                    <a:cubicBezTo>
                      <a:pt x="18716" y="84963"/>
                      <a:pt x="101533" y="112776"/>
                      <a:pt x="231421" y="112776"/>
                    </a:cubicBezTo>
                    <a:cubicBezTo>
                      <a:pt x="361308" y="112776"/>
                      <a:pt x="444126" y="84963"/>
                      <a:pt x="444126" y="65913"/>
                    </a:cubicBezTo>
                    <a:cubicBezTo>
                      <a:pt x="444126" y="46863"/>
                      <a:pt x="361308" y="19050"/>
                      <a:pt x="231421" y="1905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7" name="手繪多邊形: 圖案 146">
                <a:extLst>
                  <a:ext uri="{FF2B5EF4-FFF2-40B4-BE49-F238E27FC236}">
                    <a16:creationId xmlns:a16="http://schemas.microsoft.com/office/drawing/2014/main" id="{23110EA6-4206-4F64-AB25-2B9FBDEEE49F}"/>
                  </a:ext>
                </a:extLst>
              </p:cNvPr>
              <p:cNvSpPr/>
              <p:nvPr/>
            </p:nvSpPr>
            <p:spPr>
              <a:xfrm flipH="1">
                <a:off x="8508134" y="5651898"/>
                <a:ext cx="50562" cy="51465"/>
              </a:xfrm>
              <a:custGeom>
                <a:avLst/>
                <a:gdLst>
                  <a:gd name="connsiteX0" fmla="*/ 55492 w 56147"/>
                  <a:gd name="connsiteY0" fmla="*/ 62674 h 57150"/>
                  <a:gd name="connsiteX1" fmla="*/ 55492 w 56147"/>
                  <a:gd name="connsiteY1" fmla="*/ 62674 h 57150"/>
                  <a:gd name="connsiteX2" fmla="*/ 36028 w 56147"/>
                  <a:gd name="connsiteY2" fmla="*/ 28289 h 57150"/>
                  <a:gd name="connsiteX3" fmla="*/ 36028 w 56147"/>
                  <a:gd name="connsiteY3" fmla="*/ 28289 h 57150"/>
                  <a:gd name="connsiteX4" fmla="*/ 35934 w 56147"/>
                  <a:gd name="connsiteY4" fmla="*/ 28194 h 57150"/>
                  <a:gd name="connsiteX5" fmla="*/ 35934 w 56147"/>
                  <a:gd name="connsiteY5" fmla="*/ 28099 h 57150"/>
                  <a:gd name="connsiteX6" fmla="*/ 35841 w 56147"/>
                  <a:gd name="connsiteY6" fmla="*/ 28003 h 57150"/>
                  <a:gd name="connsiteX7" fmla="*/ 35747 w 56147"/>
                  <a:gd name="connsiteY7" fmla="*/ 27908 h 57150"/>
                  <a:gd name="connsiteX8" fmla="*/ 30600 w 56147"/>
                  <a:gd name="connsiteY8" fmla="*/ 18859 h 57150"/>
                  <a:gd name="connsiteX9" fmla="*/ 19932 w 56147"/>
                  <a:gd name="connsiteY9" fmla="*/ 0 h 57150"/>
                  <a:gd name="connsiteX10" fmla="*/ 19932 w 56147"/>
                  <a:gd name="connsiteY10" fmla="*/ 0 h 57150"/>
                  <a:gd name="connsiteX11" fmla="*/ 1591 w 56147"/>
                  <a:gd name="connsiteY11" fmla="*/ 32290 h 57150"/>
                  <a:gd name="connsiteX12" fmla="*/ 0 w 56147"/>
                  <a:gd name="connsiteY12" fmla="*/ 35052 h 57150"/>
                  <a:gd name="connsiteX13" fmla="*/ 57177 w 56147"/>
                  <a:gd name="connsiteY13" fmla="*/ 65532 h 57150"/>
                  <a:gd name="connsiteX14" fmla="*/ 55492 w 56147"/>
                  <a:gd name="connsiteY14" fmla="*/ 62674 h 57150"/>
                  <a:gd name="connsiteX15" fmla="*/ 55492 w 56147"/>
                  <a:gd name="connsiteY15" fmla="*/ 62674 h 57150"/>
                  <a:gd name="connsiteX16" fmla="*/ 55492 w 56147"/>
                  <a:gd name="connsiteY16" fmla="*/ 6267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47" h="57150">
                    <a:moveTo>
                      <a:pt x="55492" y="62674"/>
                    </a:moveTo>
                    <a:lnTo>
                      <a:pt x="55492" y="62674"/>
                    </a:lnTo>
                    <a:lnTo>
                      <a:pt x="36028" y="28289"/>
                    </a:lnTo>
                    <a:lnTo>
                      <a:pt x="36028" y="28289"/>
                    </a:lnTo>
                    <a:cubicBezTo>
                      <a:pt x="36028" y="28194"/>
                      <a:pt x="35934" y="28194"/>
                      <a:pt x="35934" y="28194"/>
                    </a:cubicBezTo>
                    <a:lnTo>
                      <a:pt x="35934" y="28099"/>
                    </a:lnTo>
                    <a:lnTo>
                      <a:pt x="35841" y="28003"/>
                    </a:lnTo>
                    <a:lnTo>
                      <a:pt x="35747" y="27908"/>
                    </a:lnTo>
                    <a:lnTo>
                      <a:pt x="30600" y="18859"/>
                    </a:lnTo>
                    <a:lnTo>
                      <a:pt x="19932" y="0"/>
                    </a:lnTo>
                    <a:lnTo>
                      <a:pt x="19932" y="0"/>
                    </a:lnTo>
                    <a:lnTo>
                      <a:pt x="1591" y="32290"/>
                    </a:lnTo>
                    <a:lnTo>
                      <a:pt x="0" y="35052"/>
                    </a:lnTo>
                    <a:cubicBezTo>
                      <a:pt x="12914" y="53149"/>
                      <a:pt x="33595" y="64960"/>
                      <a:pt x="57177" y="65532"/>
                    </a:cubicBezTo>
                    <a:lnTo>
                      <a:pt x="55492" y="62674"/>
                    </a:lnTo>
                    <a:lnTo>
                      <a:pt x="55492" y="62674"/>
                    </a:lnTo>
                    <a:lnTo>
                      <a:pt x="55492" y="6267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8" name="手繪多邊形: 圖案 147">
                <a:extLst>
                  <a:ext uri="{FF2B5EF4-FFF2-40B4-BE49-F238E27FC236}">
                    <a16:creationId xmlns:a16="http://schemas.microsoft.com/office/drawing/2014/main" id="{48165BE0-B5A2-4E3F-94DB-658B146901E4}"/>
                  </a:ext>
                </a:extLst>
              </p:cNvPr>
              <p:cNvSpPr/>
              <p:nvPr/>
            </p:nvSpPr>
            <p:spPr>
              <a:xfrm flipH="1">
                <a:off x="8537374" y="5617330"/>
                <a:ext cx="33708" cy="51465"/>
              </a:xfrm>
              <a:custGeom>
                <a:avLst/>
                <a:gdLst>
                  <a:gd name="connsiteX0" fmla="*/ 6270 w 37431"/>
                  <a:gd name="connsiteY0" fmla="*/ 0 h 57150"/>
                  <a:gd name="connsiteX1" fmla="*/ 0 w 37431"/>
                  <a:gd name="connsiteY1" fmla="*/ 30099 h 57150"/>
                  <a:gd name="connsiteX2" fmla="*/ 8890 w 37431"/>
                  <a:gd name="connsiteY2" fmla="*/ 65532 h 57150"/>
                  <a:gd name="connsiteX3" fmla="*/ 10574 w 37431"/>
                  <a:gd name="connsiteY3" fmla="*/ 62579 h 57150"/>
                  <a:gd name="connsiteX4" fmla="*/ 30132 w 37431"/>
                  <a:gd name="connsiteY4" fmla="*/ 28099 h 57150"/>
                  <a:gd name="connsiteX5" fmla="*/ 30226 w 37431"/>
                  <a:gd name="connsiteY5" fmla="*/ 28004 h 57150"/>
                  <a:gd name="connsiteX6" fmla="*/ 30320 w 37431"/>
                  <a:gd name="connsiteY6" fmla="*/ 27908 h 57150"/>
                  <a:gd name="connsiteX7" fmla="*/ 46228 w 37431"/>
                  <a:gd name="connsiteY7" fmla="*/ 0 h 57150"/>
                  <a:gd name="connsiteX8" fmla="*/ 6270 w 37431"/>
                  <a:gd name="connsiteY8" fmla="*/ 0 h 57150"/>
                  <a:gd name="connsiteX9" fmla="*/ 6270 w 37431"/>
                  <a:gd name="connsiteY9" fmla="*/ 0 h 57150"/>
                  <a:gd name="connsiteX10" fmla="*/ 6270 w 37431"/>
                  <a:gd name="connsiteY10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431" h="57150">
                    <a:moveTo>
                      <a:pt x="6270" y="0"/>
                    </a:moveTo>
                    <a:cubicBezTo>
                      <a:pt x="2246" y="9239"/>
                      <a:pt x="0" y="19431"/>
                      <a:pt x="0" y="30099"/>
                    </a:cubicBezTo>
                    <a:cubicBezTo>
                      <a:pt x="0" y="42958"/>
                      <a:pt x="3182" y="55055"/>
                      <a:pt x="8890" y="65532"/>
                    </a:cubicBezTo>
                    <a:lnTo>
                      <a:pt x="10574" y="62579"/>
                    </a:lnTo>
                    <a:lnTo>
                      <a:pt x="30132" y="28099"/>
                    </a:lnTo>
                    <a:cubicBezTo>
                      <a:pt x="30132" y="28099"/>
                      <a:pt x="30132" y="28004"/>
                      <a:pt x="30226" y="28004"/>
                    </a:cubicBezTo>
                    <a:cubicBezTo>
                      <a:pt x="30226" y="27908"/>
                      <a:pt x="30320" y="27908"/>
                      <a:pt x="30320" y="27908"/>
                    </a:cubicBezTo>
                    <a:lnTo>
                      <a:pt x="46228" y="0"/>
                    </a:lnTo>
                    <a:lnTo>
                      <a:pt x="6270" y="0"/>
                    </a:lnTo>
                    <a:lnTo>
                      <a:pt x="6270" y="0"/>
                    </a:lnTo>
                    <a:lnTo>
                      <a:pt x="627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9" name="手繪多邊形: 圖案 148">
                <a:extLst>
                  <a:ext uri="{FF2B5EF4-FFF2-40B4-BE49-F238E27FC236}">
                    <a16:creationId xmlns:a16="http://schemas.microsoft.com/office/drawing/2014/main" id="{E52FE477-01FF-45E8-A5A6-5093BBA509DE}"/>
                  </a:ext>
                </a:extLst>
              </p:cNvPr>
              <p:cNvSpPr/>
              <p:nvPr/>
            </p:nvSpPr>
            <p:spPr>
              <a:xfrm flipH="1">
                <a:off x="8453611" y="5577960"/>
                <a:ext cx="50562" cy="51465"/>
              </a:xfrm>
              <a:custGeom>
                <a:avLst/>
                <a:gdLst>
                  <a:gd name="connsiteX0" fmla="*/ 0 w 56147"/>
                  <a:gd name="connsiteY0" fmla="*/ 0 h 57150"/>
                  <a:gd name="connsiteX1" fmla="*/ 1684 w 56147"/>
                  <a:gd name="connsiteY1" fmla="*/ 2953 h 57150"/>
                  <a:gd name="connsiteX2" fmla="*/ 21242 w 56147"/>
                  <a:gd name="connsiteY2" fmla="*/ 37433 h 57150"/>
                  <a:gd name="connsiteX3" fmla="*/ 21336 w 56147"/>
                  <a:gd name="connsiteY3" fmla="*/ 37624 h 57150"/>
                  <a:gd name="connsiteX4" fmla="*/ 37244 w 56147"/>
                  <a:gd name="connsiteY4" fmla="*/ 65532 h 57150"/>
                  <a:gd name="connsiteX5" fmla="*/ 37244 w 56147"/>
                  <a:gd name="connsiteY5" fmla="*/ 65532 h 57150"/>
                  <a:gd name="connsiteX6" fmla="*/ 55586 w 56147"/>
                  <a:gd name="connsiteY6" fmla="*/ 33242 h 57150"/>
                  <a:gd name="connsiteX7" fmla="*/ 57177 w 56147"/>
                  <a:gd name="connsiteY7" fmla="*/ 30480 h 57150"/>
                  <a:gd name="connsiteX8" fmla="*/ 0 w 56147"/>
                  <a:gd name="connsiteY8" fmla="*/ 0 h 57150"/>
                  <a:gd name="connsiteX9" fmla="*/ 0 w 56147"/>
                  <a:gd name="connsiteY9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47" h="57150">
                    <a:moveTo>
                      <a:pt x="0" y="0"/>
                    </a:moveTo>
                    <a:lnTo>
                      <a:pt x="1684" y="2953"/>
                    </a:lnTo>
                    <a:lnTo>
                      <a:pt x="21242" y="37433"/>
                    </a:lnTo>
                    <a:lnTo>
                      <a:pt x="21336" y="37624"/>
                    </a:lnTo>
                    <a:lnTo>
                      <a:pt x="37244" y="65532"/>
                    </a:lnTo>
                    <a:lnTo>
                      <a:pt x="37244" y="65532"/>
                    </a:lnTo>
                    <a:lnTo>
                      <a:pt x="55586" y="33242"/>
                    </a:lnTo>
                    <a:lnTo>
                      <a:pt x="57177" y="30480"/>
                    </a:lnTo>
                    <a:cubicBezTo>
                      <a:pt x="44169" y="12382"/>
                      <a:pt x="23488" y="476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0" name="手繪多邊形: 圖案 149">
                <a:extLst>
                  <a:ext uri="{FF2B5EF4-FFF2-40B4-BE49-F238E27FC236}">
                    <a16:creationId xmlns:a16="http://schemas.microsoft.com/office/drawing/2014/main" id="{68481F33-6376-47BB-9B99-72C0ABD7710A}"/>
                  </a:ext>
                </a:extLst>
              </p:cNvPr>
              <p:cNvSpPr/>
              <p:nvPr/>
            </p:nvSpPr>
            <p:spPr>
              <a:xfrm flipH="1">
                <a:off x="8502572" y="5578303"/>
                <a:ext cx="58989" cy="25732"/>
              </a:xfrm>
              <a:custGeom>
                <a:avLst/>
                <a:gdLst>
                  <a:gd name="connsiteX0" fmla="*/ 54463 w 65505"/>
                  <a:gd name="connsiteY0" fmla="*/ 0 h 28575"/>
                  <a:gd name="connsiteX1" fmla="*/ 0 w 65505"/>
                  <a:gd name="connsiteY1" fmla="*/ 35147 h 28575"/>
                  <a:gd name="connsiteX2" fmla="*/ 74395 w 65505"/>
                  <a:gd name="connsiteY2" fmla="*/ 35147 h 28575"/>
                  <a:gd name="connsiteX3" fmla="*/ 56054 w 65505"/>
                  <a:gd name="connsiteY3" fmla="*/ 2762 h 28575"/>
                  <a:gd name="connsiteX4" fmla="*/ 54463 w 65505"/>
                  <a:gd name="connsiteY4" fmla="*/ 0 h 28575"/>
                  <a:gd name="connsiteX5" fmla="*/ 54463 w 65505"/>
                  <a:gd name="connsiteY5" fmla="*/ 0 h 28575"/>
                  <a:gd name="connsiteX6" fmla="*/ 54463 w 65505"/>
                  <a:gd name="connsiteY6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28575">
                    <a:moveTo>
                      <a:pt x="54463" y="0"/>
                    </a:moveTo>
                    <a:cubicBezTo>
                      <a:pt x="31443" y="2477"/>
                      <a:pt x="11510" y="15907"/>
                      <a:pt x="0" y="35147"/>
                    </a:cubicBezTo>
                    <a:lnTo>
                      <a:pt x="74395" y="35147"/>
                    </a:lnTo>
                    <a:lnTo>
                      <a:pt x="56054" y="2762"/>
                    </a:lnTo>
                    <a:lnTo>
                      <a:pt x="54463" y="0"/>
                    </a:lnTo>
                    <a:lnTo>
                      <a:pt x="54463" y="0"/>
                    </a:lnTo>
                    <a:lnTo>
                      <a:pt x="54463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1" name="手繪多邊形: 圖案 150">
                <a:extLst>
                  <a:ext uri="{FF2B5EF4-FFF2-40B4-BE49-F238E27FC236}">
                    <a16:creationId xmlns:a16="http://schemas.microsoft.com/office/drawing/2014/main" id="{D5FE63B7-34E2-4E98-AEB7-5F116958872C}"/>
                  </a:ext>
                </a:extLst>
              </p:cNvPr>
              <p:cNvSpPr/>
              <p:nvPr/>
            </p:nvSpPr>
            <p:spPr>
              <a:xfrm flipH="1">
                <a:off x="8448133" y="5612527"/>
                <a:ext cx="33708" cy="51465"/>
              </a:xfrm>
              <a:custGeom>
                <a:avLst/>
                <a:gdLst>
                  <a:gd name="connsiteX0" fmla="*/ 37244 w 37431"/>
                  <a:gd name="connsiteY0" fmla="*/ 0 h 57150"/>
                  <a:gd name="connsiteX1" fmla="*/ 35560 w 37431"/>
                  <a:gd name="connsiteY1" fmla="*/ 2953 h 57150"/>
                  <a:gd name="connsiteX2" fmla="*/ 16002 w 37431"/>
                  <a:gd name="connsiteY2" fmla="*/ 37433 h 57150"/>
                  <a:gd name="connsiteX3" fmla="*/ 16096 w 37431"/>
                  <a:gd name="connsiteY3" fmla="*/ 37338 h 57150"/>
                  <a:gd name="connsiteX4" fmla="*/ 16002 w 37431"/>
                  <a:gd name="connsiteY4" fmla="*/ 37528 h 57150"/>
                  <a:gd name="connsiteX5" fmla="*/ 15908 w 37431"/>
                  <a:gd name="connsiteY5" fmla="*/ 37624 h 57150"/>
                  <a:gd name="connsiteX6" fmla="*/ 15815 w 37431"/>
                  <a:gd name="connsiteY6" fmla="*/ 37719 h 57150"/>
                  <a:gd name="connsiteX7" fmla="*/ 11417 w 37431"/>
                  <a:gd name="connsiteY7" fmla="*/ 45434 h 57150"/>
                  <a:gd name="connsiteX8" fmla="*/ 8703 w 37431"/>
                  <a:gd name="connsiteY8" fmla="*/ 50292 h 57150"/>
                  <a:gd name="connsiteX9" fmla="*/ 0 w 37431"/>
                  <a:gd name="connsiteY9" fmla="*/ 65627 h 57150"/>
                  <a:gd name="connsiteX10" fmla="*/ 39865 w 37431"/>
                  <a:gd name="connsiteY10" fmla="*/ 65627 h 57150"/>
                  <a:gd name="connsiteX11" fmla="*/ 46134 w 37431"/>
                  <a:gd name="connsiteY11" fmla="*/ 35528 h 57150"/>
                  <a:gd name="connsiteX12" fmla="*/ 37244 w 37431"/>
                  <a:gd name="connsiteY12" fmla="*/ 0 h 57150"/>
                  <a:gd name="connsiteX13" fmla="*/ 37244 w 37431"/>
                  <a:gd name="connsiteY1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431" h="57150">
                    <a:moveTo>
                      <a:pt x="37244" y="0"/>
                    </a:moveTo>
                    <a:lnTo>
                      <a:pt x="35560" y="2953"/>
                    </a:lnTo>
                    <a:lnTo>
                      <a:pt x="16002" y="37433"/>
                    </a:lnTo>
                    <a:cubicBezTo>
                      <a:pt x="16002" y="37338"/>
                      <a:pt x="16096" y="37338"/>
                      <a:pt x="16096" y="37338"/>
                    </a:cubicBezTo>
                    <a:cubicBezTo>
                      <a:pt x="16002" y="37433"/>
                      <a:pt x="16002" y="37433"/>
                      <a:pt x="16002" y="37528"/>
                    </a:cubicBezTo>
                    <a:cubicBezTo>
                      <a:pt x="16002" y="37624"/>
                      <a:pt x="15908" y="37624"/>
                      <a:pt x="15908" y="37624"/>
                    </a:cubicBezTo>
                    <a:cubicBezTo>
                      <a:pt x="15908" y="37624"/>
                      <a:pt x="15908" y="37719"/>
                      <a:pt x="15815" y="37719"/>
                    </a:cubicBezTo>
                    <a:lnTo>
                      <a:pt x="11417" y="45434"/>
                    </a:lnTo>
                    <a:lnTo>
                      <a:pt x="8703" y="50292"/>
                    </a:lnTo>
                    <a:lnTo>
                      <a:pt x="0" y="65627"/>
                    </a:lnTo>
                    <a:lnTo>
                      <a:pt x="39865" y="65627"/>
                    </a:lnTo>
                    <a:cubicBezTo>
                      <a:pt x="43889" y="56388"/>
                      <a:pt x="46134" y="46196"/>
                      <a:pt x="46134" y="35528"/>
                    </a:cubicBezTo>
                    <a:cubicBezTo>
                      <a:pt x="46134" y="22574"/>
                      <a:pt x="42953" y="10573"/>
                      <a:pt x="37244" y="0"/>
                    </a:cubicBezTo>
                    <a:lnTo>
                      <a:pt x="372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2" name="手繪多邊形: 圖案 151">
                <a:extLst>
                  <a:ext uri="{FF2B5EF4-FFF2-40B4-BE49-F238E27FC236}">
                    <a16:creationId xmlns:a16="http://schemas.microsoft.com/office/drawing/2014/main" id="{AC195C08-92FA-409D-B8C1-67DA0E09633D}"/>
                  </a:ext>
                </a:extLst>
              </p:cNvPr>
              <p:cNvSpPr/>
              <p:nvPr/>
            </p:nvSpPr>
            <p:spPr>
              <a:xfrm flipH="1">
                <a:off x="8457824" y="5679003"/>
                <a:ext cx="58989" cy="25732"/>
              </a:xfrm>
              <a:custGeom>
                <a:avLst/>
                <a:gdLst>
                  <a:gd name="connsiteX0" fmla="*/ 0 w 65505"/>
                  <a:gd name="connsiteY0" fmla="*/ 0 h 28575"/>
                  <a:gd name="connsiteX1" fmla="*/ 0 w 65505"/>
                  <a:gd name="connsiteY1" fmla="*/ 0 h 28575"/>
                  <a:gd name="connsiteX2" fmla="*/ 18341 w 65505"/>
                  <a:gd name="connsiteY2" fmla="*/ 32385 h 28575"/>
                  <a:gd name="connsiteX3" fmla="*/ 18341 w 65505"/>
                  <a:gd name="connsiteY3" fmla="*/ 32385 h 28575"/>
                  <a:gd name="connsiteX4" fmla="*/ 19932 w 65505"/>
                  <a:gd name="connsiteY4" fmla="*/ 35147 h 28575"/>
                  <a:gd name="connsiteX5" fmla="*/ 74395 w 65505"/>
                  <a:gd name="connsiteY5" fmla="*/ 0 h 28575"/>
                  <a:gd name="connsiteX6" fmla="*/ 0 w 65505"/>
                  <a:gd name="connsiteY6" fmla="*/ 0 h 28575"/>
                  <a:gd name="connsiteX7" fmla="*/ 0 w 65505"/>
                  <a:gd name="connsiteY7" fmla="*/ 0 h 28575"/>
                  <a:gd name="connsiteX8" fmla="*/ 0 w 65505"/>
                  <a:gd name="connsiteY8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505" h="28575">
                    <a:moveTo>
                      <a:pt x="0" y="0"/>
                    </a:moveTo>
                    <a:lnTo>
                      <a:pt x="0" y="0"/>
                    </a:lnTo>
                    <a:lnTo>
                      <a:pt x="18341" y="32385"/>
                    </a:lnTo>
                    <a:lnTo>
                      <a:pt x="18341" y="32385"/>
                    </a:lnTo>
                    <a:lnTo>
                      <a:pt x="19932" y="35147"/>
                    </a:lnTo>
                    <a:cubicBezTo>
                      <a:pt x="43046" y="32766"/>
                      <a:pt x="62979" y="19241"/>
                      <a:pt x="74395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3" name="手繪多邊形: 圖案 152">
                <a:extLst>
                  <a:ext uri="{FF2B5EF4-FFF2-40B4-BE49-F238E27FC236}">
                    <a16:creationId xmlns:a16="http://schemas.microsoft.com/office/drawing/2014/main" id="{F6B2D619-EEEB-42EB-A97A-4C8FDD7FED3D}"/>
                  </a:ext>
                </a:extLst>
              </p:cNvPr>
              <p:cNvSpPr/>
              <p:nvPr/>
            </p:nvSpPr>
            <p:spPr>
              <a:xfrm flipH="1">
                <a:off x="8575633" y="5523236"/>
                <a:ext cx="67416" cy="60042"/>
              </a:xfrm>
              <a:custGeom>
                <a:avLst/>
                <a:gdLst>
                  <a:gd name="connsiteX0" fmla="*/ 0 w 74863"/>
                  <a:gd name="connsiteY0" fmla="*/ 74009 h 66675"/>
                  <a:gd name="connsiteX1" fmla="*/ 18154 w 74863"/>
                  <a:gd name="connsiteY1" fmla="*/ 74009 h 66675"/>
                  <a:gd name="connsiteX2" fmla="*/ 18154 w 74863"/>
                  <a:gd name="connsiteY2" fmla="*/ 21527 h 66675"/>
                  <a:gd name="connsiteX3" fmla="*/ 80104 w 74863"/>
                  <a:gd name="connsiteY3" fmla="*/ 21527 h 66675"/>
                  <a:gd name="connsiteX4" fmla="*/ 80104 w 74863"/>
                  <a:gd name="connsiteY4" fmla="*/ 0 h 66675"/>
                  <a:gd name="connsiteX5" fmla="*/ 0 w 74863"/>
                  <a:gd name="connsiteY5" fmla="*/ 0 h 66675"/>
                  <a:gd name="connsiteX6" fmla="*/ 0 w 74863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63" h="66675">
                    <a:moveTo>
                      <a:pt x="0" y="74009"/>
                    </a:moveTo>
                    <a:lnTo>
                      <a:pt x="18154" y="74009"/>
                    </a:lnTo>
                    <a:lnTo>
                      <a:pt x="18154" y="21527"/>
                    </a:lnTo>
                    <a:lnTo>
                      <a:pt x="80104" y="21527"/>
                    </a:lnTo>
                    <a:lnTo>
                      <a:pt x="80104" y="0"/>
                    </a:lnTo>
                    <a:lnTo>
                      <a:pt x="0" y="0"/>
                    </a:lnTo>
                    <a:lnTo>
                      <a:pt x="0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4" name="手繪多邊形: 圖案 153">
                <a:extLst>
                  <a:ext uri="{FF2B5EF4-FFF2-40B4-BE49-F238E27FC236}">
                    <a16:creationId xmlns:a16="http://schemas.microsoft.com/office/drawing/2014/main" id="{F35460B9-9500-4274-A3A9-7663CAD22259}"/>
                  </a:ext>
                </a:extLst>
              </p:cNvPr>
              <p:cNvSpPr/>
              <p:nvPr/>
            </p:nvSpPr>
            <p:spPr>
              <a:xfrm flipH="1">
                <a:off x="8592487" y="5683120"/>
                <a:ext cx="50562" cy="60042"/>
              </a:xfrm>
              <a:custGeom>
                <a:avLst/>
                <a:gdLst>
                  <a:gd name="connsiteX0" fmla="*/ 65505 w 56147"/>
                  <a:gd name="connsiteY0" fmla="*/ 74009 h 66675"/>
                  <a:gd name="connsiteX1" fmla="*/ 65505 w 56147"/>
                  <a:gd name="connsiteY1" fmla="*/ 57341 h 66675"/>
                  <a:gd name="connsiteX2" fmla="*/ 19090 w 56147"/>
                  <a:gd name="connsiteY2" fmla="*/ 57341 h 66675"/>
                  <a:gd name="connsiteX3" fmla="*/ 19090 w 56147"/>
                  <a:gd name="connsiteY3" fmla="*/ 0 h 66675"/>
                  <a:gd name="connsiteX4" fmla="*/ 0 w 56147"/>
                  <a:gd name="connsiteY4" fmla="*/ 0 h 66675"/>
                  <a:gd name="connsiteX5" fmla="*/ 0 w 56147"/>
                  <a:gd name="connsiteY5" fmla="*/ 74009 h 66675"/>
                  <a:gd name="connsiteX6" fmla="*/ 65505 w 56147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66675">
                    <a:moveTo>
                      <a:pt x="65505" y="74009"/>
                    </a:moveTo>
                    <a:lnTo>
                      <a:pt x="65505" y="57341"/>
                    </a:lnTo>
                    <a:lnTo>
                      <a:pt x="19090" y="57341"/>
                    </a:lnTo>
                    <a:lnTo>
                      <a:pt x="19090" y="0"/>
                    </a:lnTo>
                    <a:lnTo>
                      <a:pt x="0" y="0"/>
                    </a:lnTo>
                    <a:lnTo>
                      <a:pt x="0" y="74009"/>
                    </a:lnTo>
                    <a:lnTo>
                      <a:pt x="65505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5" name="手繪多邊形: 圖案 154">
                <a:extLst>
                  <a:ext uri="{FF2B5EF4-FFF2-40B4-BE49-F238E27FC236}">
                    <a16:creationId xmlns:a16="http://schemas.microsoft.com/office/drawing/2014/main" id="{5D4A04D5-DF86-447A-8C04-77FD34A2A579}"/>
                  </a:ext>
                </a:extLst>
              </p:cNvPr>
              <p:cNvSpPr/>
              <p:nvPr/>
            </p:nvSpPr>
            <p:spPr>
              <a:xfrm flipH="1">
                <a:off x="8387375" y="5523236"/>
                <a:ext cx="58989" cy="51465"/>
              </a:xfrm>
              <a:custGeom>
                <a:avLst/>
                <a:gdLst>
                  <a:gd name="connsiteX0" fmla="*/ 72804 w 65505"/>
                  <a:gd name="connsiteY0" fmla="*/ 66580 h 57150"/>
                  <a:gd name="connsiteX1" fmla="*/ 56428 w 65505"/>
                  <a:gd name="connsiteY1" fmla="*/ 66580 h 57150"/>
                  <a:gd name="connsiteX2" fmla="*/ 56428 w 65505"/>
                  <a:gd name="connsiteY2" fmla="*/ 19431 h 57150"/>
                  <a:gd name="connsiteX3" fmla="*/ 0 w 65505"/>
                  <a:gd name="connsiteY3" fmla="*/ 19431 h 57150"/>
                  <a:gd name="connsiteX4" fmla="*/ 0 w 65505"/>
                  <a:gd name="connsiteY4" fmla="*/ 0 h 57150"/>
                  <a:gd name="connsiteX5" fmla="*/ 72804 w 65505"/>
                  <a:gd name="connsiteY5" fmla="*/ 0 h 57150"/>
                  <a:gd name="connsiteX6" fmla="*/ 72804 w 65505"/>
                  <a:gd name="connsiteY6" fmla="*/ 6658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57150">
                    <a:moveTo>
                      <a:pt x="72804" y="66580"/>
                    </a:moveTo>
                    <a:lnTo>
                      <a:pt x="56428" y="66580"/>
                    </a:lnTo>
                    <a:lnTo>
                      <a:pt x="56428" y="19431"/>
                    </a:lnTo>
                    <a:lnTo>
                      <a:pt x="0" y="19431"/>
                    </a:lnTo>
                    <a:lnTo>
                      <a:pt x="0" y="0"/>
                    </a:lnTo>
                    <a:lnTo>
                      <a:pt x="72804" y="0"/>
                    </a:lnTo>
                    <a:lnTo>
                      <a:pt x="72804" y="6658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6" name="手繪多邊形: 圖案 155">
                <a:extLst>
                  <a:ext uri="{FF2B5EF4-FFF2-40B4-BE49-F238E27FC236}">
                    <a16:creationId xmlns:a16="http://schemas.microsoft.com/office/drawing/2014/main" id="{E9864F65-C76E-42A4-B769-090F7BCCD2E4}"/>
                  </a:ext>
                </a:extLst>
              </p:cNvPr>
              <p:cNvSpPr/>
              <p:nvPr/>
            </p:nvSpPr>
            <p:spPr>
              <a:xfrm flipH="1">
                <a:off x="8382656" y="5676515"/>
                <a:ext cx="50562" cy="68620"/>
              </a:xfrm>
              <a:custGeom>
                <a:avLst/>
                <a:gdLst>
                  <a:gd name="connsiteX0" fmla="*/ 0 w 56147"/>
                  <a:gd name="connsiteY0" fmla="*/ 81344 h 76200"/>
                  <a:gd name="connsiteX1" fmla="*/ 0 w 56147"/>
                  <a:gd name="connsiteY1" fmla="*/ 66580 h 76200"/>
                  <a:gd name="connsiteX2" fmla="*/ 41268 w 56147"/>
                  <a:gd name="connsiteY2" fmla="*/ 66580 h 76200"/>
                  <a:gd name="connsiteX3" fmla="*/ 41268 w 56147"/>
                  <a:gd name="connsiteY3" fmla="*/ 0 h 76200"/>
                  <a:gd name="connsiteX4" fmla="*/ 58206 w 56147"/>
                  <a:gd name="connsiteY4" fmla="*/ 0 h 76200"/>
                  <a:gd name="connsiteX5" fmla="*/ 58206 w 56147"/>
                  <a:gd name="connsiteY5" fmla="*/ 81344 h 76200"/>
                  <a:gd name="connsiteX6" fmla="*/ 0 w 56147"/>
                  <a:gd name="connsiteY6" fmla="*/ 813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76200">
                    <a:moveTo>
                      <a:pt x="0" y="81344"/>
                    </a:moveTo>
                    <a:lnTo>
                      <a:pt x="0" y="66580"/>
                    </a:lnTo>
                    <a:lnTo>
                      <a:pt x="41268" y="66580"/>
                    </a:lnTo>
                    <a:lnTo>
                      <a:pt x="41268" y="0"/>
                    </a:lnTo>
                    <a:lnTo>
                      <a:pt x="58206" y="0"/>
                    </a:lnTo>
                    <a:lnTo>
                      <a:pt x="58206" y="81344"/>
                    </a:lnTo>
                    <a:lnTo>
                      <a:pt x="0" y="8134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69" name="圖形 211">
              <a:extLst>
                <a:ext uri="{FF2B5EF4-FFF2-40B4-BE49-F238E27FC236}">
                  <a16:creationId xmlns:a16="http://schemas.microsoft.com/office/drawing/2014/main" id="{5A94323C-0A88-48A8-8578-74C26869F8DF}"/>
                </a:ext>
              </a:extLst>
            </p:cNvPr>
            <p:cNvGrpSpPr/>
            <p:nvPr/>
          </p:nvGrpSpPr>
          <p:grpSpPr>
            <a:xfrm>
              <a:off x="7898677" y="3477967"/>
              <a:ext cx="172020" cy="210110"/>
              <a:chOff x="6880167" y="2925402"/>
              <a:chExt cx="551412" cy="630183"/>
            </a:xfrm>
            <a:solidFill>
              <a:schemeClr val="tx1"/>
            </a:solidFill>
          </p:grpSpPr>
          <p:sp>
            <p:nvSpPr>
              <p:cNvPr id="170" name="手繪多邊形: 圖案 169">
                <a:extLst>
                  <a:ext uri="{FF2B5EF4-FFF2-40B4-BE49-F238E27FC236}">
                    <a16:creationId xmlns:a16="http://schemas.microsoft.com/office/drawing/2014/main" id="{6FABAD6C-1D5A-40D2-95BC-8F18E40B3AD5}"/>
                  </a:ext>
                </a:extLst>
              </p:cNvPr>
              <p:cNvSpPr/>
              <p:nvPr/>
            </p:nvSpPr>
            <p:spPr>
              <a:xfrm>
                <a:off x="6880167" y="2925402"/>
                <a:ext cx="551412" cy="630183"/>
              </a:xfrm>
              <a:custGeom>
                <a:avLst/>
                <a:gdLst>
                  <a:gd name="connsiteX0" fmla="*/ 278294 w 551412"/>
                  <a:gd name="connsiteY0" fmla="*/ 636935 h 630182"/>
                  <a:gd name="connsiteX1" fmla="*/ 0 w 551412"/>
                  <a:gd name="connsiteY1" fmla="*/ 536443 h 630182"/>
                  <a:gd name="connsiteX2" fmla="*/ 0 w 551412"/>
                  <a:gd name="connsiteY2" fmla="*/ 77873 h 630182"/>
                  <a:gd name="connsiteX3" fmla="*/ 278294 w 551412"/>
                  <a:gd name="connsiteY3" fmla="*/ 0 h 630182"/>
                  <a:gd name="connsiteX4" fmla="*/ 556589 w 551412"/>
                  <a:gd name="connsiteY4" fmla="*/ 77873 h 630182"/>
                  <a:gd name="connsiteX5" fmla="*/ 556589 w 551412"/>
                  <a:gd name="connsiteY5" fmla="*/ 536443 h 630182"/>
                  <a:gd name="connsiteX6" fmla="*/ 278294 w 551412"/>
                  <a:gd name="connsiteY6" fmla="*/ 636935 h 630182"/>
                  <a:gd name="connsiteX7" fmla="*/ 22507 w 551412"/>
                  <a:gd name="connsiteY7" fmla="*/ 110732 h 630182"/>
                  <a:gd name="connsiteX8" fmla="*/ 22507 w 551412"/>
                  <a:gd name="connsiteY8" fmla="*/ 536556 h 630182"/>
                  <a:gd name="connsiteX9" fmla="*/ 278294 w 551412"/>
                  <a:gd name="connsiteY9" fmla="*/ 614428 h 630182"/>
                  <a:gd name="connsiteX10" fmla="*/ 534082 w 551412"/>
                  <a:gd name="connsiteY10" fmla="*/ 536556 h 630182"/>
                  <a:gd name="connsiteX11" fmla="*/ 534082 w 551412"/>
                  <a:gd name="connsiteY11" fmla="*/ 110732 h 630182"/>
                  <a:gd name="connsiteX12" fmla="*/ 278294 w 551412"/>
                  <a:gd name="connsiteY12" fmla="*/ 155858 h 630182"/>
                  <a:gd name="connsiteX13" fmla="*/ 22507 w 551412"/>
                  <a:gd name="connsiteY13" fmla="*/ 110732 h 630182"/>
                  <a:gd name="connsiteX14" fmla="*/ 278294 w 551412"/>
                  <a:gd name="connsiteY14" fmla="*/ 22507 h 630182"/>
                  <a:gd name="connsiteX15" fmla="*/ 22507 w 551412"/>
                  <a:gd name="connsiteY15" fmla="*/ 77873 h 630182"/>
                  <a:gd name="connsiteX16" fmla="*/ 278294 w 551412"/>
                  <a:gd name="connsiteY16" fmla="*/ 133239 h 630182"/>
                  <a:gd name="connsiteX17" fmla="*/ 534082 w 551412"/>
                  <a:gd name="connsiteY17" fmla="*/ 77873 h 630182"/>
                  <a:gd name="connsiteX18" fmla="*/ 278294 w 551412"/>
                  <a:gd name="connsiteY18" fmla="*/ 22507 h 630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51412" h="630182">
                    <a:moveTo>
                      <a:pt x="278294" y="636935"/>
                    </a:moveTo>
                    <a:cubicBezTo>
                      <a:pt x="137853" y="636935"/>
                      <a:pt x="0" y="587195"/>
                      <a:pt x="0" y="536443"/>
                    </a:cubicBezTo>
                    <a:lnTo>
                      <a:pt x="0" y="77873"/>
                    </a:lnTo>
                    <a:cubicBezTo>
                      <a:pt x="0" y="26783"/>
                      <a:pt x="139991" y="0"/>
                      <a:pt x="278294" y="0"/>
                    </a:cubicBezTo>
                    <a:cubicBezTo>
                      <a:pt x="416597" y="0"/>
                      <a:pt x="556589" y="26783"/>
                      <a:pt x="556589" y="77873"/>
                    </a:cubicBezTo>
                    <a:lnTo>
                      <a:pt x="556589" y="536443"/>
                    </a:lnTo>
                    <a:cubicBezTo>
                      <a:pt x="556589" y="587195"/>
                      <a:pt x="418736" y="636935"/>
                      <a:pt x="278294" y="636935"/>
                    </a:cubicBezTo>
                    <a:close/>
                    <a:moveTo>
                      <a:pt x="22507" y="110732"/>
                    </a:moveTo>
                    <a:lnTo>
                      <a:pt x="22507" y="536556"/>
                    </a:lnTo>
                    <a:cubicBezTo>
                      <a:pt x="22507" y="559062"/>
                      <a:pt x="124462" y="614428"/>
                      <a:pt x="278294" y="614428"/>
                    </a:cubicBezTo>
                    <a:cubicBezTo>
                      <a:pt x="432127" y="614428"/>
                      <a:pt x="534082" y="558950"/>
                      <a:pt x="534082" y="536556"/>
                    </a:cubicBezTo>
                    <a:lnTo>
                      <a:pt x="534082" y="110732"/>
                    </a:lnTo>
                    <a:cubicBezTo>
                      <a:pt x="489069" y="140441"/>
                      <a:pt x="383175" y="155858"/>
                      <a:pt x="278294" y="155858"/>
                    </a:cubicBezTo>
                    <a:cubicBezTo>
                      <a:pt x="173413" y="155858"/>
                      <a:pt x="67520" y="140441"/>
                      <a:pt x="22507" y="110732"/>
                    </a:cubicBezTo>
                    <a:close/>
                    <a:moveTo>
                      <a:pt x="278294" y="22507"/>
                    </a:moveTo>
                    <a:cubicBezTo>
                      <a:pt x="122098" y="22507"/>
                      <a:pt x="22507" y="55366"/>
                      <a:pt x="22507" y="77873"/>
                    </a:cubicBezTo>
                    <a:cubicBezTo>
                      <a:pt x="22507" y="100379"/>
                      <a:pt x="122098" y="133239"/>
                      <a:pt x="278294" y="133239"/>
                    </a:cubicBezTo>
                    <a:cubicBezTo>
                      <a:pt x="434490" y="133239"/>
                      <a:pt x="534082" y="100379"/>
                      <a:pt x="534082" y="77873"/>
                    </a:cubicBezTo>
                    <a:cubicBezTo>
                      <a:pt x="534082" y="55366"/>
                      <a:pt x="434490" y="22507"/>
                      <a:pt x="278294" y="22507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1" name="手繪多邊形: 圖案 170">
                <a:extLst>
                  <a:ext uri="{FF2B5EF4-FFF2-40B4-BE49-F238E27FC236}">
                    <a16:creationId xmlns:a16="http://schemas.microsoft.com/office/drawing/2014/main" id="{F373872B-A05F-4EE2-AECA-76D49A688DAF}"/>
                  </a:ext>
                </a:extLst>
              </p:cNvPr>
              <p:cNvSpPr/>
              <p:nvPr/>
            </p:nvSpPr>
            <p:spPr>
              <a:xfrm>
                <a:off x="6889507" y="3161721"/>
                <a:ext cx="528905" cy="67520"/>
              </a:xfrm>
              <a:custGeom>
                <a:avLst/>
                <a:gdLst>
                  <a:gd name="connsiteX0" fmla="*/ 264115 w 528905"/>
                  <a:gd name="connsiteY0" fmla="*/ 73821 h 67519"/>
                  <a:gd name="connsiteX1" fmla="*/ 0 w 528905"/>
                  <a:gd name="connsiteY1" fmla="*/ 15980 h 67519"/>
                  <a:gd name="connsiteX2" fmla="*/ 10578 w 528905"/>
                  <a:gd name="connsiteY2" fmla="*/ 113 h 67519"/>
                  <a:gd name="connsiteX3" fmla="*/ 264115 w 528905"/>
                  <a:gd name="connsiteY3" fmla="*/ 54803 h 67519"/>
                  <a:gd name="connsiteX4" fmla="*/ 529018 w 528905"/>
                  <a:gd name="connsiteY4" fmla="*/ 0 h 67519"/>
                  <a:gd name="connsiteX5" fmla="*/ 539258 w 528905"/>
                  <a:gd name="connsiteY5" fmla="*/ 16092 h 67519"/>
                  <a:gd name="connsiteX6" fmla="*/ 264115 w 528905"/>
                  <a:gd name="connsiteY6" fmla="*/ 73821 h 67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8905" h="67519">
                    <a:moveTo>
                      <a:pt x="264115" y="73821"/>
                    </a:moveTo>
                    <a:cubicBezTo>
                      <a:pt x="150007" y="73821"/>
                      <a:pt x="35560" y="39611"/>
                      <a:pt x="0" y="15980"/>
                    </a:cubicBezTo>
                    <a:lnTo>
                      <a:pt x="10578" y="113"/>
                    </a:lnTo>
                    <a:cubicBezTo>
                      <a:pt x="44113" y="22507"/>
                      <a:pt x="153720" y="54803"/>
                      <a:pt x="264115" y="54803"/>
                    </a:cubicBezTo>
                    <a:cubicBezTo>
                      <a:pt x="371809" y="54803"/>
                      <a:pt x="494920" y="21831"/>
                      <a:pt x="529018" y="0"/>
                    </a:cubicBezTo>
                    <a:lnTo>
                      <a:pt x="539258" y="16092"/>
                    </a:lnTo>
                    <a:cubicBezTo>
                      <a:pt x="502460" y="39611"/>
                      <a:pt x="376873" y="73821"/>
                      <a:pt x="264115" y="73821"/>
                    </a:cubicBezTo>
                    <a:close/>
                  </a:path>
                </a:pathLst>
              </a:custGeom>
              <a:grpFill/>
              <a:ln w="1108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2" name="手繪多邊形: 圖案 171">
                <a:extLst>
                  <a:ext uri="{FF2B5EF4-FFF2-40B4-BE49-F238E27FC236}">
                    <a16:creationId xmlns:a16="http://schemas.microsoft.com/office/drawing/2014/main" id="{3EBFA547-3F1C-494A-A26A-46B8D2E1E550}"/>
                  </a:ext>
                </a:extLst>
              </p:cNvPr>
              <p:cNvSpPr/>
              <p:nvPr/>
            </p:nvSpPr>
            <p:spPr>
              <a:xfrm>
                <a:off x="6889507" y="3319266"/>
                <a:ext cx="528905" cy="67520"/>
              </a:xfrm>
              <a:custGeom>
                <a:avLst/>
                <a:gdLst>
                  <a:gd name="connsiteX0" fmla="*/ 264115 w 528905"/>
                  <a:gd name="connsiteY0" fmla="*/ 73821 h 67519"/>
                  <a:gd name="connsiteX1" fmla="*/ 0 w 528905"/>
                  <a:gd name="connsiteY1" fmla="*/ 15980 h 67519"/>
                  <a:gd name="connsiteX2" fmla="*/ 10578 w 528905"/>
                  <a:gd name="connsiteY2" fmla="*/ 113 h 67519"/>
                  <a:gd name="connsiteX3" fmla="*/ 264115 w 528905"/>
                  <a:gd name="connsiteY3" fmla="*/ 54803 h 67519"/>
                  <a:gd name="connsiteX4" fmla="*/ 529018 w 528905"/>
                  <a:gd name="connsiteY4" fmla="*/ 0 h 67519"/>
                  <a:gd name="connsiteX5" fmla="*/ 539258 w 528905"/>
                  <a:gd name="connsiteY5" fmla="*/ 16092 h 67519"/>
                  <a:gd name="connsiteX6" fmla="*/ 264115 w 528905"/>
                  <a:gd name="connsiteY6" fmla="*/ 73821 h 67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8905" h="67519">
                    <a:moveTo>
                      <a:pt x="264115" y="73821"/>
                    </a:moveTo>
                    <a:cubicBezTo>
                      <a:pt x="150007" y="73821"/>
                      <a:pt x="35560" y="39611"/>
                      <a:pt x="0" y="15980"/>
                    </a:cubicBezTo>
                    <a:lnTo>
                      <a:pt x="10578" y="113"/>
                    </a:lnTo>
                    <a:cubicBezTo>
                      <a:pt x="44113" y="22507"/>
                      <a:pt x="153720" y="54803"/>
                      <a:pt x="264115" y="54803"/>
                    </a:cubicBezTo>
                    <a:cubicBezTo>
                      <a:pt x="371809" y="54803"/>
                      <a:pt x="494920" y="21831"/>
                      <a:pt x="529018" y="0"/>
                    </a:cubicBezTo>
                    <a:lnTo>
                      <a:pt x="539258" y="16092"/>
                    </a:lnTo>
                    <a:cubicBezTo>
                      <a:pt x="502460" y="39611"/>
                      <a:pt x="376873" y="73821"/>
                      <a:pt x="264115" y="73821"/>
                    </a:cubicBezTo>
                    <a:close/>
                  </a:path>
                </a:pathLst>
              </a:custGeom>
              <a:grpFill/>
              <a:ln w="1108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73" name="文字方塊 172">
              <a:extLst>
                <a:ext uri="{FF2B5EF4-FFF2-40B4-BE49-F238E27FC236}">
                  <a16:creationId xmlns:a16="http://schemas.microsoft.com/office/drawing/2014/main" id="{E1AC9B07-795D-4375-9EA6-4A1C8D83721F}"/>
                </a:ext>
              </a:extLst>
            </p:cNvPr>
            <p:cNvSpPr txBox="1"/>
            <p:nvPr/>
          </p:nvSpPr>
          <p:spPr>
            <a:xfrm>
              <a:off x="1579952" y="2371834"/>
              <a:ext cx="1008800" cy="230832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zh-TW" sz="1050" b="1" dirty="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Local user</a:t>
              </a:r>
            </a:p>
          </p:txBody>
        </p:sp>
        <p:pic>
          <p:nvPicPr>
            <p:cNvPr id="174" name="圖形 173">
              <a:extLst>
                <a:ext uri="{FF2B5EF4-FFF2-40B4-BE49-F238E27FC236}">
                  <a16:creationId xmlns:a16="http://schemas.microsoft.com/office/drawing/2014/main" id="{3B24DEE1-FD8C-4644-AE45-2C7D0FE17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422517" y="2092382"/>
              <a:ext cx="293825" cy="279391"/>
            </a:xfrm>
            <a:prstGeom prst="rect">
              <a:avLst/>
            </a:prstGeom>
          </p:spPr>
        </p:pic>
        <p:grpSp>
          <p:nvGrpSpPr>
            <p:cNvPr id="175" name="群組 174">
              <a:extLst>
                <a:ext uri="{FF2B5EF4-FFF2-40B4-BE49-F238E27FC236}">
                  <a16:creationId xmlns:a16="http://schemas.microsoft.com/office/drawing/2014/main" id="{DFD8DE40-12F7-4362-9849-6EDB2747DD5A}"/>
                </a:ext>
              </a:extLst>
            </p:cNvPr>
            <p:cNvGrpSpPr/>
            <p:nvPr/>
          </p:nvGrpSpPr>
          <p:grpSpPr>
            <a:xfrm>
              <a:off x="1012950" y="4090495"/>
              <a:ext cx="805879" cy="534696"/>
              <a:chOff x="672980" y="1966505"/>
              <a:chExt cx="1057450" cy="651099"/>
            </a:xfrm>
            <a:solidFill>
              <a:srgbClr val="0070C0"/>
            </a:solidFill>
          </p:grpSpPr>
          <p:sp>
            <p:nvSpPr>
              <p:cNvPr id="176" name="手繪多邊形: 圖案 175">
                <a:extLst>
                  <a:ext uri="{FF2B5EF4-FFF2-40B4-BE49-F238E27FC236}">
                    <a16:creationId xmlns:a16="http://schemas.microsoft.com/office/drawing/2014/main" id="{CF4866A1-A3DD-48C3-93B5-9194C7203814}"/>
                  </a:ext>
                </a:extLst>
              </p:cNvPr>
              <p:cNvSpPr/>
              <p:nvPr/>
            </p:nvSpPr>
            <p:spPr>
              <a:xfrm>
                <a:off x="933835" y="1966505"/>
                <a:ext cx="796595" cy="651099"/>
              </a:xfrm>
              <a:custGeom>
                <a:avLst/>
                <a:gdLst>
                  <a:gd name="connsiteX0" fmla="*/ 63593 w 796595"/>
                  <a:gd name="connsiteY0" fmla="*/ 607620 h 651099"/>
                  <a:gd name="connsiteX1" fmla="*/ 733001 w 796595"/>
                  <a:gd name="connsiteY1" fmla="*/ 607620 h 651099"/>
                  <a:gd name="connsiteX2" fmla="*/ 733001 w 796595"/>
                  <a:gd name="connsiteY2" fmla="*/ 651099 h 651099"/>
                  <a:gd name="connsiteX3" fmla="*/ 63593 w 796595"/>
                  <a:gd name="connsiteY3" fmla="*/ 651099 h 651099"/>
                  <a:gd name="connsiteX4" fmla="*/ 63148 w 796595"/>
                  <a:gd name="connsiteY4" fmla="*/ 60404 h 651099"/>
                  <a:gd name="connsiteX5" fmla="*/ 63148 w 796595"/>
                  <a:gd name="connsiteY5" fmla="*/ 464625 h 651099"/>
                  <a:gd name="connsiteX6" fmla="*/ 733390 w 796595"/>
                  <a:gd name="connsiteY6" fmla="*/ 464625 h 651099"/>
                  <a:gd name="connsiteX7" fmla="*/ 733390 w 796595"/>
                  <a:gd name="connsiteY7" fmla="*/ 60404 h 651099"/>
                  <a:gd name="connsiteX8" fmla="*/ 0 w 796595"/>
                  <a:gd name="connsiteY8" fmla="*/ 0 h 651099"/>
                  <a:gd name="connsiteX9" fmla="*/ 796595 w 796595"/>
                  <a:gd name="connsiteY9" fmla="*/ 0 h 651099"/>
                  <a:gd name="connsiteX10" fmla="*/ 796595 w 796595"/>
                  <a:gd name="connsiteY10" fmla="*/ 525032 h 651099"/>
                  <a:gd name="connsiteX11" fmla="*/ 509142 w 796595"/>
                  <a:gd name="connsiteY11" fmla="*/ 525032 h 651099"/>
                  <a:gd name="connsiteX12" fmla="*/ 509142 w 796595"/>
                  <a:gd name="connsiteY12" fmla="*/ 603286 h 651099"/>
                  <a:gd name="connsiteX13" fmla="*/ 287451 w 796595"/>
                  <a:gd name="connsiteY13" fmla="*/ 603286 h 651099"/>
                  <a:gd name="connsiteX14" fmla="*/ 287451 w 796595"/>
                  <a:gd name="connsiteY14" fmla="*/ 525032 h 651099"/>
                  <a:gd name="connsiteX15" fmla="*/ 0 w 796595"/>
                  <a:gd name="connsiteY15" fmla="*/ 525032 h 651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96595" h="651099">
                    <a:moveTo>
                      <a:pt x="63593" y="607620"/>
                    </a:moveTo>
                    <a:lnTo>
                      <a:pt x="733001" y="607620"/>
                    </a:lnTo>
                    <a:lnTo>
                      <a:pt x="733001" y="651099"/>
                    </a:lnTo>
                    <a:lnTo>
                      <a:pt x="63593" y="651099"/>
                    </a:lnTo>
                    <a:close/>
                    <a:moveTo>
                      <a:pt x="63148" y="60404"/>
                    </a:moveTo>
                    <a:lnTo>
                      <a:pt x="63148" y="464625"/>
                    </a:lnTo>
                    <a:lnTo>
                      <a:pt x="733390" y="464625"/>
                    </a:lnTo>
                    <a:lnTo>
                      <a:pt x="733390" y="60404"/>
                    </a:lnTo>
                    <a:close/>
                    <a:moveTo>
                      <a:pt x="0" y="0"/>
                    </a:moveTo>
                    <a:lnTo>
                      <a:pt x="796595" y="0"/>
                    </a:lnTo>
                    <a:lnTo>
                      <a:pt x="796595" y="525032"/>
                    </a:lnTo>
                    <a:lnTo>
                      <a:pt x="509142" y="525032"/>
                    </a:lnTo>
                    <a:lnTo>
                      <a:pt x="509142" y="603286"/>
                    </a:lnTo>
                    <a:lnTo>
                      <a:pt x="287451" y="603286"/>
                    </a:lnTo>
                    <a:lnTo>
                      <a:pt x="287451" y="525032"/>
                    </a:lnTo>
                    <a:lnTo>
                      <a:pt x="0" y="525032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171716"/>
                </a:solidFill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TW" altLang="en-US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77" name="手繪多邊形: 圖案 176">
                <a:extLst>
                  <a:ext uri="{FF2B5EF4-FFF2-40B4-BE49-F238E27FC236}">
                    <a16:creationId xmlns:a16="http://schemas.microsoft.com/office/drawing/2014/main" id="{38A6B4D0-0885-4025-99E5-710B3CD11A22}"/>
                  </a:ext>
                </a:extLst>
              </p:cNvPr>
              <p:cNvSpPr/>
              <p:nvPr/>
            </p:nvSpPr>
            <p:spPr>
              <a:xfrm>
                <a:off x="672980" y="2002209"/>
                <a:ext cx="269504" cy="586820"/>
              </a:xfrm>
              <a:custGeom>
                <a:avLst/>
                <a:gdLst>
                  <a:gd name="connsiteX0" fmla="*/ 52181 w 269504"/>
                  <a:gd name="connsiteY0" fmla="*/ 469456 h 586820"/>
                  <a:gd name="connsiteX1" fmla="*/ 52181 w 269504"/>
                  <a:gd name="connsiteY1" fmla="*/ 508565 h 586820"/>
                  <a:gd name="connsiteX2" fmla="*/ 213024 w 269504"/>
                  <a:gd name="connsiteY2" fmla="*/ 508565 h 586820"/>
                  <a:gd name="connsiteX3" fmla="*/ 213024 w 269504"/>
                  <a:gd name="connsiteY3" fmla="*/ 469456 h 586820"/>
                  <a:gd name="connsiteX4" fmla="*/ 52181 w 269504"/>
                  <a:gd name="connsiteY4" fmla="*/ 397738 h 586820"/>
                  <a:gd name="connsiteX5" fmla="*/ 52181 w 269504"/>
                  <a:gd name="connsiteY5" fmla="*/ 436847 h 586820"/>
                  <a:gd name="connsiteX6" fmla="*/ 213024 w 269504"/>
                  <a:gd name="connsiteY6" fmla="*/ 436847 h 586820"/>
                  <a:gd name="connsiteX7" fmla="*/ 213024 w 269504"/>
                  <a:gd name="connsiteY7" fmla="*/ 397738 h 586820"/>
                  <a:gd name="connsiteX8" fmla="*/ 52181 w 269504"/>
                  <a:gd name="connsiteY8" fmla="*/ 256468 h 586820"/>
                  <a:gd name="connsiteX9" fmla="*/ 52181 w 269504"/>
                  <a:gd name="connsiteY9" fmla="*/ 365129 h 586820"/>
                  <a:gd name="connsiteX10" fmla="*/ 213024 w 269504"/>
                  <a:gd name="connsiteY10" fmla="*/ 365129 h 586820"/>
                  <a:gd name="connsiteX11" fmla="*/ 213024 w 269504"/>
                  <a:gd name="connsiteY11" fmla="*/ 256468 h 586820"/>
                  <a:gd name="connsiteX12" fmla="*/ 68469 w 269504"/>
                  <a:gd name="connsiteY12" fmla="*/ 203203 h 586820"/>
                  <a:gd name="connsiteX13" fmla="*/ 56516 w 269504"/>
                  <a:gd name="connsiteY13" fmla="*/ 215156 h 586820"/>
                  <a:gd name="connsiteX14" fmla="*/ 68469 w 269504"/>
                  <a:gd name="connsiteY14" fmla="*/ 227109 h 586820"/>
                  <a:gd name="connsiteX15" fmla="*/ 80422 w 269504"/>
                  <a:gd name="connsiteY15" fmla="*/ 215156 h 586820"/>
                  <a:gd name="connsiteX16" fmla="*/ 68469 w 269504"/>
                  <a:gd name="connsiteY16" fmla="*/ 203203 h 586820"/>
                  <a:gd name="connsiteX17" fmla="*/ 0 w 269504"/>
                  <a:gd name="connsiteY17" fmla="*/ 0 h 586820"/>
                  <a:gd name="connsiteX18" fmla="*/ 269504 w 269504"/>
                  <a:gd name="connsiteY18" fmla="*/ 0 h 586820"/>
                  <a:gd name="connsiteX19" fmla="*/ 269504 w 269504"/>
                  <a:gd name="connsiteY19" fmla="*/ 586820 h 586820"/>
                  <a:gd name="connsiteX20" fmla="*/ 0 w 269504"/>
                  <a:gd name="connsiteY20" fmla="*/ 586820 h 586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9504" h="586820">
                    <a:moveTo>
                      <a:pt x="52181" y="469456"/>
                    </a:moveTo>
                    <a:lnTo>
                      <a:pt x="52181" y="508565"/>
                    </a:lnTo>
                    <a:lnTo>
                      <a:pt x="213024" y="508565"/>
                    </a:lnTo>
                    <a:lnTo>
                      <a:pt x="213024" y="469456"/>
                    </a:lnTo>
                    <a:close/>
                    <a:moveTo>
                      <a:pt x="52181" y="397738"/>
                    </a:moveTo>
                    <a:lnTo>
                      <a:pt x="52181" y="436847"/>
                    </a:lnTo>
                    <a:lnTo>
                      <a:pt x="213024" y="436847"/>
                    </a:lnTo>
                    <a:lnTo>
                      <a:pt x="213024" y="397738"/>
                    </a:lnTo>
                    <a:close/>
                    <a:moveTo>
                      <a:pt x="52181" y="256468"/>
                    </a:moveTo>
                    <a:lnTo>
                      <a:pt x="52181" y="365129"/>
                    </a:lnTo>
                    <a:lnTo>
                      <a:pt x="213024" y="365129"/>
                    </a:lnTo>
                    <a:lnTo>
                      <a:pt x="213024" y="256468"/>
                    </a:lnTo>
                    <a:close/>
                    <a:moveTo>
                      <a:pt x="68469" y="203203"/>
                    </a:moveTo>
                    <a:cubicBezTo>
                      <a:pt x="61867" y="203203"/>
                      <a:pt x="56516" y="208554"/>
                      <a:pt x="56516" y="215156"/>
                    </a:cubicBezTo>
                    <a:cubicBezTo>
                      <a:pt x="56516" y="221758"/>
                      <a:pt x="61867" y="227109"/>
                      <a:pt x="68469" y="227109"/>
                    </a:cubicBezTo>
                    <a:cubicBezTo>
                      <a:pt x="75070" y="227109"/>
                      <a:pt x="80422" y="221758"/>
                      <a:pt x="80422" y="215156"/>
                    </a:cubicBezTo>
                    <a:cubicBezTo>
                      <a:pt x="80422" y="208554"/>
                      <a:pt x="75070" y="203203"/>
                      <a:pt x="68469" y="203203"/>
                    </a:cubicBezTo>
                    <a:close/>
                    <a:moveTo>
                      <a:pt x="0" y="0"/>
                    </a:moveTo>
                    <a:lnTo>
                      <a:pt x="269504" y="0"/>
                    </a:lnTo>
                    <a:lnTo>
                      <a:pt x="269504" y="586820"/>
                    </a:lnTo>
                    <a:lnTo>
                      <a:pt x="0" y="586820"/>
                    </a:lnTo>
                    <a:close/>
                  </a:path>
                </a:pathLst>
              </a:custGeom>
              <a:grpFill/>
              <a:ln w="19050" cap="flat">
                <a:solidFill>
                  <a:srgbClr val="171716"/>
                </a:solidFill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TW" altLang="en-US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78" name="文字方塊 177">
              <a:extLst>
                <a:ext uri="{FF2B5EF4-FFF2-40B4-BE49-F238E27FC236}">
                  <a16:creationId xmlns:a16="http://schemas.microsoft.com/office/drawing/2014/main" id="{3BD3E27B-ABB0-46A7-9854-825272508055}"/>
                </a:ext>
              </a:extLst>
            </p:cNvPr>
            <p:cNvSpPr txBox="1"/>
            <p:nvPr/>
          </p:nvSpPr>
          <p:spPr>
            <a:xfrm>
              <a:off x="1017725" y="4637045"/>
              <a:ext cx="1008800" cy="230832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zh-TW" sz="1050" b="1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Local user</a:t>
              </a:r>
            </a:p>
          </p:txBody>
        </p:sp>
        <p:pic>
          <p:nvPicPr>
            <p:cNvPr id="179" name="圖形 178">
              <a:extLst>
                <a:ext uri="{FF2B5EF4-FFF2-40B4-BE49-F238E27FC236}">
                  <a16:creationId xmlns:a16="http://schemas.microsoft.com/office/drawing/2014/main" id="{FC9B3318-9C92-445A-80B3-589B421B8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60289" y="4357594"/>
              <a:ext cx="293825" cy="279391"/>
            </a:xfrm>
            <a:prstGeom prst="rect">
              <a:avLst/>
            </a:prstGeom>
          </p:spPr>
        </p:pic>
        <p:sp>
          <p:nvSpPr>
            <p:cNvPr id="180" name="文字方塊 179">
              <a:extLst>
                <a:ext uri="{FF2B5EF4-FFF2-40B4-BE49-F238E27FC236}">
                  <a16:creationId xmlns:a16="http://schemas.microsoft.com/office/drawing/2014/main" id="{F0732400-6E99-4237-81EF-0ED9E097B3BB}"/>
                </a:ext>
              </a:extLst>
            </p:cNvPr>
            <p:cNvSpPr txBox="1"/>
            <p:nvPr/>
          </p:nvSpPr>
          <p:spPr>
            <a:xfrm>
              <a:off x="6338918" y="4394584"/>
              <a:ext cx="488889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r>
                <a:rPr lang="zh-TW" altLang="en-US" sz="1050" b="1" kern="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快照</a:t>
              </a:r>
            </a:p>
          </p:txBody>
        </p:sp>
        <p:pic>
          <p:nvPicPr>
            <p:cNvPr id="181" name="圖片 180">
              <a:extLst>
                <a:ext uri="{FF2B5EF4-FFF2-40B4-BE49-F238E27FC236}">
                  <a16:creationId xmlns:a16="http://schemas.microsoft.com/office/drawing/2014/main" id="{9124C61D-157A-451B-AC4B-E482494DD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contrast="2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4179" y="3319830"/>
              <a:ext cx="2025423" cy="494204"/>
            </a:xfrm>
            <a:prstGeom prst="rect">
              <a:avLst/>
            </a:prstGeom>
          </p:spPr>
        </p:pic>
      </p:grpSp>
      <p:sp>
        <p:nvSpPr>
          <p:cNvPr id="338" name="文字方塊 337">
            <a:extLst>
              <a:ext uri="{FF2B5EF4-FFF2-40B4-BE49-F238E27FC236}">
                <a16:creationId xmlns:a16="http://schemas.microsoft.com/office/drawing/2014/main" id="{B44DF3F0-3B13-0D90-EFDD-79CDCC459806}"/>
              </a:ext>
            </a:extLst>
          </p:cNvPr>
          <p:cNvSpPr txBox="1"/>
          <p:nvPr/>
        </p:nvSpPr>
        <p:spPr>
          <a:xfrm>
            <a:off x="661258" y="2586308"/>
            <a:ext cx="104547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逆變器</a:t>
            </a:r>
            <a:endParaRPr lang="en-US" altLang="zh-TW" sz="8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r>
              <a:rPr lang="en-US" altLang="zh-TW" sz="8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24VDC</a:t>
            </a:r>
            <a:r>
              <a:rPr lang="zh-TW" altLang="en-US" sz="8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8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to 120VAC</a:t>
            </a:r>
          </a:p>
        </p:txBody>
      </p:sp>
      <p:sp>
        <p:nvSpPr>
          <p:cNvPr id="343" name="文字方塊 342">
            <a:extLst>
              <a:ext uri="{FF2B5EF4-FFF2-40B4-BE49-F238E27FC236}">
                <a16:creationId xmlns:a16="http://schemas.microsoft.com/office/drawing/2014/main" id="{0DDE5BDB-4D87-5AFE-0DE2-443D15BBB95A}"/>
              </a:ext>
            </a:extLst>
          </p:cNvPr>
          <p:cNvSpPr txBox="1"/>
          <p:nvPr/>
        </p:nvSpPr>
        <p:spPr>
          <a:xfrm>
            <a:off x="3567630" y="4450509"/>
            <a:ext cx="7601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05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巴士</a:t>
            </a:r>
            <a:r>
              <a:rPr lang="en-US" altLang="zh-TW" sz="105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/</a:t>
            </a:r>
            <a:r>
              <a:rPr lang="zh-TW" altLang="en-US" sz="105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車輛</a:t>
            </a:r>
            <a:endParaRPr lang="en-US" altLang="zh-TW" sz="1050" b="1" dirty="0">
              <a:solidFill>
                <a:srgbClr val="00FFC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96" name="文字方塊 395">
            <a:extLst>
              <a:ext uri="{FF2B5EF4-FFF2-40B4-BE49-F238E27FC236}">
                <a16:creationId xmlns:a16="http://schemas.microsoft.com/office/drawing/2014/main" id="{3E02F1C1-BD0B-A5CC-1E4F-EEE4CBFAB031}"/>
              </a:ext>
            </a:extLst>
          </p:cNvPr>
          <p:cNvSpPr txBox="1"/>
          <p:nvPr/>
        </p:nvSpPr>
        <p:spPr>
          <a:xfrm>
            <a:off x="1764768" y="1794401"/>
            <a:ext cx="8143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 dirty="0">
                <a:solidFill>
                  <a:schemeClr val="tx1"/>
                </a:solidFill>
              </a:rPr>
              <a:t>120VAC</a:t>
            </a:r>
            <a:endParaRPr lang="zh-TW" altLang="en-US" sz="1050" dirty="0">
              <a:solidFill>
                <a:schemeClr val="tx1"/>
              </a:solidFill>
            </a:endParaRPr>
          </a:p>
        </p:txBody>
      </p:sp>
      <p:sp>
        <p:nvSpPr>
          <p:cNvPr id="397" name="文字方塊 396">
            <a:extLst>
              <a:ext uri="{FF2B5EF4-FFF2-40B4-BE49-F238E27FC236}">
                <a16:creationId xmlns:a16="http://schemas.microsoft.com/office/drawing/2014/main" id="{BCAFD881-8266-5028-E73A-E5AF28168BDA}"/>
              </a:ext>
            </a:extLst>
          </p:cNvPr>
          <p:cNvSpPr txBox="1"/>
          <p:nvPr/>
        </p:nvSpPr>
        <p:spPr>
          <a:xfrm>
            <a:off x="3436205" y="1794401"/>
            <a:ext cx="10830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 dirty="0">
                <a:solidFill>
                  <a:schemeClr val="tx1"/>
                </a:solidFill>
              </a:rPr>
              <a:t>120VAC</a:t>
            </a:r>
            <a:endParaRPr lang="zh-TW" altLang="en-US" sz="1050" dirty="0">
              <a:solidFill>
                <a:schemeClr val="tx1"/>
              </a:solidFill>
            </a:endParaRPr>
          </a:p>
        </p:txBody>
      </p:sp>
      <p:sp>
        <p:nvSpPr>
          <p:cNvPr id="404" name="文字方塊 403">
            <a:extLst>
              <a:ext uri="{FF2B5EF4-FFF2-40B4-BE49-F238E27FC236}">
                <a16:creationId xmlns:a16="http://schemas.microsoft.com/office/drawing/2014/main" id="{3880F152-2E56-E38B-2136-3C7EB314EB41}"/>
              </a:ext>
            </a:extLst>
          </p:cNvPr>
          <p:cNvSpPr txBox="1"/>
          <p:nvPr/>
        </p:nvSpPr>
        <p:spPr>
          <a:xfrm>
            <a:off x="5350034" y="1816219"/>
            <a:ext cx="9551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 dirty="0">
                <a:solidFill>
                  <a:schemeClr val="tx1"/>
                </a:solidFill>
              </a:rPr>
              <a:t>12VDC</a:t>
            </a:r>
            <a:endParaRPr lang="zh-TW" altLang="en-US" sz="1050" dirty="0">
              <a:solidFill>
                <a:schemeClr val="tx1"/>
              </a:solidFill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9B9D6467-91E5-B9FE-D325-52DB38EFE42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3600" y="3333072"/>
            <a:ext cx="1123622" cy="1123622"/>
          </a:xfrm>
          <a:prstGeom prst="rect">
            <a:avLst/>
          </a:prstGeom>
        </p:spPr>
      </p:pic>
      <p:sp>
        <p:nvSpPr>
          <p:cNvPr id="407" name="文字方塊 406">
            <a:extLst>
              <a:ext uri="{FF2B5EF4-FFF2-40B4-BE49-F238E27FC236}">
                <a16:creationId xmlns:a16="http://schemas.microsoft.com/office/drawing/2014/main" id="{B403D16C-6319-D481-3B9C-23AE42358C15}"/>
              </a:ext>
            </a:extLst>
          </p:cNvPr>
          <p:cNvSpPr txBox="1"/>
          <p:nvPr/>
        </p:nvSpPr>
        <p:spPr>
          <a:xfrm>
            <a:off x="6839854" y="4449011"/>
            <a:ext cx="12570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工規</a:t>
            </a:r>
            <a:r>
              <a:rPr lang="en-US" altLang="zh-TW" sz="11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POE Switch</a:t>
            </a:r>
          </a:p>
        </p:txBody>
      </p:sp>
      <p:sp>
        <p:nvSpPr>
          <p:cNvPr id="409" name="文字方塊 408">
            <a:extLst>
              <a:ext uri="{FF2B5EF4-FFF2-40B4-BE49-F238E27FC236}">
                <a16:creationId xmlns:a16="http://schemas.microsoft.com/office/drawing/2014/main" id="{03C944F5-7E2E-3F0B-25B4-53175B9EBEC2}"/>
              </a:ext>
            </a:extLst>
          </p:cNvPr>
          <p:cNvSpPr txBox="1"/>
          <p:nvPr/>
        </p:nvSpPr>
        <p:spPr>
          <a:xfrm>
            <a:off x="5152363" y="4442815"/>
            <a:ext cx="15087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車用</a:t>
            </a:r>
            <a:r>
              <a:rPr lang="en-US" altLang="zh-TW" sz="11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POE</a:t>
            </a:r>
            <a:r>
              <a:rPr lang="zh-TW" altLang="en-US" sz="11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網路攝影機</a:t>
            </a:r>
            <a:r>
              <a:rPr lang="en-US" altLang="zh-TW" sz="11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</a:p>
        </p:txBody>
      </p:sp>
      <p:pic>
        <p:nvPicPr>
          <p:cNvPr id="8" name="圖片 7" descr="一張含有 相機 的圖片&#10;&#10;自動產生的描述">
            <a:extLst>
              <a:ext uri="{FF2B5EF4-FFF2-40B4-BE49-F238E27FC236}">
                <a16:creationId xmlns:a16="http://schemas.microsoft.com/office/drawing/2014/main" id="{96D9DE39-2090-4A07-AFED-63AD9508775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7399" y="3773307"/>
            <a:ext cx="640801" cy="588562"/>
          </a:xfrm>
          <a:prstGeom prst="rect">
            <a:avLst/>
          </a:prstGeom>
        </p:spPr>
      </p:pic>
      <p:sp>
        <p:nvSpPr>
          <p:cNvPr id="192" name="箭號: 向右 191">
            <a:extLst>
              <a:ext uri="{FF2B5EF4-FFF2-40B4-BE49-F238E27FC236}">
                <a16:creationId xmlns:a16="http://schemas.microsoft.com/office/drawing/2014/main" id="{086F11B2-E06F-465A-A15B-985B7B3592BC}"/>
              </a:ext>
            </a:extLst>
          </p:cNvPr>
          <p:cNvSpPr/>
          <p:nvPr/>
        </p:nvSpPr>
        <p:spPr>
          <a:xfrm>
            <a:off x="1753314" y="2136855"/>
            <a:ext cx="607082" cy="404323"/>
          </a:xfrm>
          <a:prstGeom prst="rightArrow">
            <a:avLst/>
          </a:prstGeom>
          <a:gradFill>
            <a:gsLst>
              <a:gs pos="11000">
                <a:srgbClr val="FFCC99">
                  <a:alpha val="0"/>
                </a:srgbClr>
              </a:gs>
              <a:gs pos="78000">
                <a:srgbClr val="FF3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3" name="箭號: 向右 192">
            <a:extLst>
              <a:ext uri="{FF2B5EF4-FFF2-40B4-BE49-F238E27FC236}">
                <a16:creationId xmlns:a16="http://schemas.microsoft.com/office/drawing/2014/main" id="{F8C946D8-A1B4-4E24-BCC3-4B0DD4BAFF36}"/>
              </a:ext>
            </a:extLst>
          </p:cNvPr>
          <p:cNvSpPr/>
          <p:nvPr/>
        </p:nvSpPr>
        <p:spPr>
          <a:xfrm>
            <a:off x="3487922" y="2090599"/>
            <a:ext cx="607082" cy="404323"/>
          </a:xfrm>
          <a:prstGeom prst="rightArrow">
            <a:avLst/>
          </a:prstGeom>
          <a:gradFill>
            <a:gsLst>
              <a:gs pos="11000">
                <a:srgbClr val="FFCC99">
                  <a:alpha val="0"/>
                </a:srgbClr>
              </a:gs>
              <a:gs pos="78000">
                <a:srgbClr val="FF3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4" name="箭號: 向右 193" hidden="1">
            <a:extLst>
              <a:ext uri="{FF2B5EF4-FFF2-40B4-BE49-F238E27FC236}">
                <a16:creationId xmlns:a16="http://schemas.microsoft.com/office/drawing/2014/main" id="{EDF49A4B-2E1C-46D3-B17C-64100F6F165A}"/>
              </a:ext>
            </a:extLst>
          </p:cNvPr>
          <p:cNvSpPr/>
          <p:nvPr/>
        </p:nvSpPr>
        <p:spPr>
          <a:xfrm>
            <a:off x="5186843" y="2090599"/>
            <a:ext cx="607082" cy="404323"/>
          </a:xfrm>
          <a:prstGeom prst="rightArrow">
            <a:avLst/>
          </a:prstGeom>
          <a:gradFill>
            <a:gsLst>
              <a:gs pos="11000">
                <a:srgbClr val="FFCC99">
                  <a:alpha val="0"/>
                </a:srgbClr>
              </a:gs>
              <a:gs pos="78000">
                <a:srgbClr val="FF3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5" name="箭號: 向右 194">
            <a:extLst>
              <a:ext uri="{FF2B5EF4-FFF2-40B4-BE49-F238E27FC236}">
                <a16:creationId xmlns:a16="http://schemas.microsoft.com/office/drawing/2014/main" id="{8C08D010-2559-47F1-B4CB-FE169A4B2F8D}"/>
              </a:ext>
            </a:extLst>
          </p:cNvPr>
          <p:cNvSpPr/>
          <p:nvPr/>
        </p:nvSpPr>
        <p:spPr>
          <a:xfrm rot="10800000">
            <a:off x="6260160" y="3890077"/>
            <a:ext cx="899231" cy="404323"/>
          </a:xfrm>
          <a:prstGeom prst="rightArrow">
            <a:avLst/>
          </a:prstGeom>
          <a:gradFill>
            <a:gsLst>
              <a:gs pos="11000">
                <a:srgbClr val="FFCC99">
                  <a:alpha val="0"/>
                </a:srgbClr>
              </a:gs>
              <a:gs pos="78000">
                <a:srgbClr val="FF3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" name="箭號: 迴轉箭號 3">
            <a:extLst>
              <a:ext uri="{FF2B5EF4-FFF2-40B4-BE49-F238E27FC236}">
                <a16:creationId xmlns:a16="http://schemas.microsoft.com/office/drawing/2014/main" id="{DAD36A79-EA6D-417D-A968-867E785DAD50}"/>
              </a:ext>
            </a:extLst>
          </p:cNvPr>
          <p:cNvSpPr/>
          <p:nvPr/>
        </p:nvSpPr>
        <p:spPr>
          <a:xfrm>
            <a:off x="2872197" y="1559438"/>
            <a:ext cx="4550532" cy="944076"/>
          </a:xfrm>
          <a:prstGeom prst="uturnArrow">
            <a:avLst>
              <a:gd name="adj1" fmla="val 10348"/>
              <a:gd name="adj2" fmla="val 18610"/>
              <a:gd name="adj3" fmla="val 18741"/>
              <a:gd name="adj4" fmla="val 48222"/>
              <a:gd name="adj5" fmla="val 72128"/>
            </a:avLst>
          </a:prstGeom>
          <a:gradFill>
            <a:gsLst>
              <a:gs pos="0">
                <a:srgbClr val="FFFFFF">
                  <a:alpha val="0"/>
                </a:srgbClr>
              </a:gs>
              <a:gs pos="11000">
                <a:srgbClr val="FFFFFF"/>
              </a:gs>
            </a:gsLst>
            <a:lin ang="0" scaled="0"/>
          </a:gradFill>
          <a:ln>
            <a:noFill/>
          </a:ln>
          <a:effectLst>
            <a:outerShdw blurRad="50800" dist="508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5" name="圖片 4" descr="一張含有 電子用品 的圖片&#10;&#10;自動產生的描述">
            <a:extLst>
              <a:ext uri="{FF2B5EF4-FFF2-40B4-BE49-F238E27FC236}">
                <a16:creationId xmlns:a16="http://schemas.microsoft.com/office/drawing/2014/main" id="{04D944B6-7754-1E2E-4FE1-08966D92683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565" b="89565" l="5302" r="91900">
                        <a14:foregroundMark x1="62297" y1="25217" x2="20177" y2="58261"/>
                        <a14:foregroundMark x1="15464" y1="51826" x2="59205" y2="89565"/>
                        <a14:foregroundMark x1="54492" y1="5913" x2="24890" y2="28870"/>
                        <a14:foregroundMark x1="12371" y1="32522" x2="5302" y2="37217"/>
                        <a14:foregroundMark x1="91900" y1="12348" x2="86451" y2="361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865" y="2049678"/>
            <a:ext cx="814388" cy="689651"/>
          </a:xfrm>
          <a:prstGeom prst="rect">
            <a:avLst/>
          </a:prstGeom>
        </p:spPr>
      </p:pic>
      <p:sp>
        <p:nvSpPr>
          <p:cNvPr id="203" name="箭號: 迴轉箭號 202">
            <a:extLst>
              <a:ext uri="{FF2B5EF4-FFF2-40B4-BE49-F238E27FC236}">
                <a16:creationId xmlns:a16="http://schemas.microsoft.com/office/drawing/2014/main" id="{C88149C0-6434-4923-AA2E-7B8EA63FE9E6}"/>
              </a:ext>
            </a:extLst>
          </p:cNvPr>
          <p:cNvSpPr/>
          <p:nvPr/>
        </p:nvSpPr>
        <p:spPr>
          <a:xfrm>
            <a:off x="4659297" y="1744544"/>
            <a:ext cx="3856054" cy="785347"/>
          </a:xfrm>
          <a:prstGeom prst="uturnArrow">
            <a:avLst>
              <a:gd name="adj1" fmla="val 12401"/>
              <a:gd name="adj2" fmla="val 22170"/>
              <a:gd name="adj3" fmla="val 25775"/>
              <a:gd name="adj4" fmla="val 48222"/>
              <a:gd name="adj5" fmla="val 64099"/>
            </a:avLst>
          </a:prstGeom>
          <a:gradFill>
            <a:gsLst>
              <a:gs pos="0">
                <a:srgbClr val="FFFFFF">
                  <a:alpha val="0"/>
                </a:srgbClr>
              </a:gs>
              <a:gs pos="11000">
                <a:srgbClr val="FFFFFF"/>
              </a:gs>
            </a:gsLst>
            <a:lin ang="0" scaled="0"/>
          </a:gradFill>
          <a:ln>
            <a:noFill/>
          </a:ln>
          <a:effectLst>
            <a:outerShdw blurRad="50800" dist="508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13" name="圖片 12" descr="一張含有 電子用品 的圖片&#10;&#10;自動產生的描述">
            <a:extLst>
              <a:ext uri="{FF2B5EF4-FFF2-40B4-BE49-F238E27FC236}">
                <a16:creationId xmlns:a16="http://schemas.microsoft.com/office/drawing/2014/main" id="{542E6344-38E1-4BCE-A149-72A03F68696D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8726" y="1822665"/>
            <a:ext cx="1315110" cy="805170"/>
          </a:xfrm>
          <a:prstGeom prst="rect">
            <a:avLst/>
          </a:prstGeom>
        </p:spPr>
      </p:pic>
      <p:pic>
        <p:nvPicPr>
          <p:cNvPr id="17" name="圖片 16" descr="一張含有 文字, 電子用品 的圖片&#10;&#10;自動產生的描述">
            <a:extLst>
              <a:ext uri="{FF2B5EF4-FFF2-40B4-BE49-F238E27FC236}">
                <a16:creationId xmlns:a16="http://schemas.microsoft.com/office/drawing/2014/main" id="{304030CB-EEF0-4439-AE48-91F7E353305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8942" y="1635798"/>
            <a:ext cx="1361224" cy="1361224"/>
          </a:xfrm>
          <a:prstGeom prst="rect">
            <a:avLst/>
          </a:prstGeom>
        </p:spPr>
      </p:pic>
      <p:sp>
        <p:nvSpPr>
          <p:cNvPr id="351" name="文字方塊 350">
            <a:extLst>
              <a:ext uri="{FF2B5EF4-FFF2-40B4-BE49-F238E27FC236}">
                <a16:creationId xmlns:a16="http://schemas.microsoft.com/office/drawing/2014/main" id="{99B3D1F7-D796-A7B8-32AD-798BE665F8C2}"/>
              </a:ext>
            </a:extLst>
          </p:cNvPr>
          <p:cNvSpPr txBox="1"/>
          <p:nvPr/>
        </p:nvSpPr>
        <p:spPr>
          <a:xfrm>
            <a:off x="2740993" y="2586308"/>
            <a:ext cx="109837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工規車用</a:t>
            </a:r>
            <a:r>
              <a:rPr lang="en-US" altLang="zh-TW" sz="11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UPS</a:t>
            </a:r>
            <a:endParaRPr lang="en-US" altLang="zh-TW" sz="800" b="1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r>
              <a:rPr lang="en-US" altLang="zh-TW" sz="8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120VAC</a:t>
            </a:r>
            <a:r>
              <a:rPr lang="zh-TW" altLang="en-US" sz="8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8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to 120VAC</a:t>
            </a:r>
          </a:p>
          <a:p>
            <a:r>
              <a:rPr lang="zh-TW" altLang="en-US" sz="8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支援</a:t>
            </a:r>
            <a:r>
              <a:rPr lang="en-US" altLang="zh-TW" sz="8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USB</a:t>
            </a:r>
            <a:r>
              <a:rPr lang="zh-TW" altLang="en-US" sz="8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8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HID</a:t>
            </a:r>
          </a:p>
        </p:txBody>
      </p:sp>
      <p:sp>
        <p:nvSpPr>
          <p:cNvPr id="402" name="文字方塊 401">
            <a:extLst>
              <a:ext uri="{FF2B5EF4-FFF2-40B4-BE49-F238E27FC236}">
                <a16:creationId xmlns:a16="http://schemas.microsoft.com/office/drawing/2014/main" id="{4E8DCC0B-6781-F792-3A36-274DCA79FB3A}"/>
              </a:ext>
            </a:extLst>
          </p:cNvPr>
          <p:cNvSpPr txBox="1"/>
          <p:nvPr/>
        </p:nvSpPr>
        <p:spPr>
          <a:xfrm>
            <a:off x="3941545" y="2586308"/>
            <a:ext cx="104547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變壓器</a:t>
            </a:r>
            <a:endParaRPr lang="en-US" altLang="zh-TW" sz="1100" b="1" dirty="0">
              <a:solidFill>
                <a:srgbClr val="00FFC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r>
              <a:rPr lang="en-US" altLang="zh-TW" sz="8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120VAC</a:t>
            </a:r>
            <a:r>
              <a:rPr lang="zh-TW" altLang="en-US" sz="8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8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to 12VDC</a:t>
            </a:r>
          </a:p>
        </p:txBody>
      </p:sp>
      <p:sp>
        <p:nvSpPr>
          <p:cNvPr id="412" name="文字方塊 411">
            <a:extLst>
              <a:ext uri="{FF2B5EF4-FFF2-40B4-BE49-F238E27FC236}">
                <a16:creationId xmlns:a16="http://schemas.microsoft.com/office/drawing/2014/main" id="{C2EABDD1-8A99-0495-7DAE-A344B9CC85B3}"/>
              </a:ext>
            </a:extLst>
          </p:cNvPr>
          <p:cNvSpPr txBox="1"/>
          <p:nvPr/>
        </p:nvSpPr>
        <p:spPr>
          <a:xfrm>
            <a:off x="6234312" y="3617952"/>
            <a:ext cx="11060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 dirty="0">
                <a:solidFill>
                  <a:schemeClr val="tx1"/>
                </a:solidFill>
              </a:rPr>
              <a:t>RJ45</a:t>
            </a:r>
            <a:r>
              <a:rPr lang="zh-TW" altLang="en-US" sz="1050" dirty="0">
                <a:solidFill>
                  <a:schemeClr val="tx1"/>
                </a:solidFill>
              </a:rPr>
              <a:t>網路線</a:t>
            </a:r>
          </a:p>
        </p:txBody>
      </p:sp>
      <p:sp>
        <p:nvSpPr>
          <p:cNvPr id="19" name="箭號: 弧形下彎 18" hidden="1">
            <a:extLst>
              <a:ext uri="{FF2B5EF4-FFF2-40B4-BE49-F238E27FC236}">
                <a16:creationId xmlns:a16="http://schemas.microsoft.com/office/drawing/2014/main" id="{0092C1DE-9887-7181-9ECC-A662FCA5AE85}"/>
              </a:ext>
            </a:extLst>
          </p:cNvPr>
          <p:cNvSpPr/>
          <p:nvPr/>
        </p:nvSpPr>
        <p:spPr>
          <a:xfrm>
            <a:off x="3259159" y="1488244"/>
            <a:ext cx="3162013" cy="429424"/>
          </a:xfrm>
          <a:prstGeom prst="curvedDownArrow">
            <a:avLst>
              <a:gd name="adj1" fmla="val 37636"/>
              <a:gd name="adj2" fmla="val 71026"/>
              <a:gd name="adj3" fmla="val 44716"/>
            </a:avLst>
          </a:prstGeom>
          <a:gradFill>
            <a:gsLst>
              <a:gs pos="0">
                <a:srgbClr val="FFFFFF">
                  <a:alpha val="0"/>
                </a:srgbClr>
              </a:gs>
              <a:gs pos="42000">
                <a:srgbClr val="FFFF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413" name="文字方塊 412">
            <a:extLst>
              <a:ext uri="{FF2B5EF4-FFF2-40B4-BE49-F238E27FC236}">
                <a16:creationId xmlns:a16="http://schemas.microsoft.com/office/drawing/2014/main" id="{B888FE3B-CD19-D6F8-4C80-3D2A832A2BE8}"/>
              </a:ext>
            </a:extLst>
          </p:cNvPr>
          <p:cNvSpPr txBox="1"/>
          <p:nvPr/>
        </p:nvSpPr>
        <p:spPr>
          <a:xfrm>
            <a:off x="4834545" y="1307223"/>
            <a:ext cx="9551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 dirty="0">
                <a:solidFill>
                  <a:schemeClr val="tx1"/>
                </a:solidFill>
              </a:rPr>
              <a:t>USB HID</a:t>
            </a:r>
            <a:endParaRPr lang="zh-TW" altLang="en-US" sz="1050" dirty="0">
              <a:solidFill>
                <a:schemeClr val="tx1"/>
              </a:solidFill>
            </a:endParaRPr>
          </a:p>
        </p:txBody>
      </p:sp>
      <p:sp>
        <p:nvSpPr>
          <p:cNvPr id="417" name="文字方塊 416">
            <a:extLst>
              <a:ext uri="{FF2B5EF4-FFF2-40B4-BE49-F238E27FC236}">
                <a16:creationId xmlns:a16="http://schemas.microsoft.com/office/drawing/2014/main" id="{733C4173-6FA9-3E57-FA57-346778A113AE}"/>
              </a:ext>
            </a:extLst>
          </p:cNvPr>
          <p:cNvSpPr txBox="1"/>
          <p:nvPr/>
        </p:nvSpPr>
        <p:spPr>
          <a:xfrm>
            <a:off x="895262" y="4094948"/>
            <a:ext cx="1061256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 dirty="0">
                <a:solidFill>
                  <a:schemeClr val="tx1"/>
                </a:solidFill>
              </a:rPr>
              <a:t>24VDC</a:t>
            </a:r>
          </a:p>
          <a:p>
            <a:r>
              <a:rPr lang="zh-TW" altLang="en-US" sz="800" dirty="0">
                <a:solidFill>
                  <a:schemeClr val="tx1"/>
                </a:solidFill>
              </a:rPr>
              <a:t>透過</a:t>
            </a:r>
            <a:r>
              <a:rPr lang="en-US" altLang="zh-TW" sz="800" dirty="0">
                <a:solidFill>
                  <a:schemeClr val="tx1"/>
                </a:solidFill>
              </a:rPr>
              <a:t>UPS</a:t>
            </a:r>
            <a:r>
              <a:rPr lang="zh-TW" altLang="en-US" sz="800" dirty="0">
                <a:solidFill>
                  <a:schemeClr val="tx1"/>
                </a:solidFill>
              </a:rPr>
              <a:t>可於斷電時通知</a:t>
            </a:r>
            <a:r>
              <a:rPr lang="en-US" altLang="zh-TW" sz="800" dirty="0">
                <a:solidFill>
                  <a:schemeClr val="tx1"/>
                </a:solidFill>
              </a:rPr>
              <a:t>NAS</a:t>
            </a:r>
            <a:r>
              <a:rPr lang="zh-TW" altLang="en-US" sz="800" dirty="0">
                <a:solidFill>
                  <a:schemeClr val="tx1"/>
                </a:solidFill>
              </a:rPr>
              <a:t>，</a:t>
            </a:r>
            <a:r>
              <a:rPr lang="en-US" altLang="zh-TW" sz="800" dirty="0">
                <a:solidFill>
                  <a:schemeClr val="tx1"/>
                </a:solidFill>
              </a:rPr>
              <a:t>NAS</a:t>
            </a:r>
            <a:r>
              <a:rPr lang="zh-TW" altLang="en-US" sz="800" dirty="0">
                <a:solidFill>
                  <a:schemeClr val="tx1"/>
                </a:solidFill>
              </a:rPr>
              <a:t>可正常關機</a:t>
            </a:r>
            <a:endParaRPr lang="en-US" altLang="zh-TW" sz="800" dirty="0">
              <a:solidFill>
                <a:schemeClr val="tx1"/>
              </a:solidFill>
            </a:endParaRPr>
          </a:p>
        </p:txBody>
      </p:sp>
      <p:sp>
        <p:nvSpPr>
          <p:cNvPr id="421" name="箭號: 向右 420">
            <a:extLst>
              <a:ext uri="{FF2B5EF4-FFF2-40B4-BE49-F238E27FC236}">
                <a16:creationId xmlns:a16="http://schemas.microsoft.com/office/drawing/2014/main" id="{A7E4153B-882C-AEBB-1A6C-8A4FC59344B6}"/>
              </a:ext>
            </a:extLst>
          </p:cNvPr>
          <p:cNvSpPr/>
          <p:nvPr/>
        </p:nvSpPr>
        <p:spPr>
          <a:xfrm rot="16200000">
            <a:off x="625651" y="3547921"/>
            <a:ext cx="1537986" cy="362415"/>
          </a:xfrm>
          <a:prstGeom prst="rightArrow">
            <a:avLst/>
          </a:prstGeom>
          <a:gradFill>
            <a:gsLst>
              <a:gs pos="11000">
                <a:srgbClr val="FFC000">
                  <a:alpha val="0"/>
                </a:srgbClr>
              </a:gs>
              <a:gs pos="60000">
                <a:srgbClr val="FFC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9011020E-D86A-4578-93A5-DD898BCF8615}"/>
              </a:ext>
            </a:extLst>
          </p:cNvPr>
          <p:cNvGrpSpPr/>
          <p:nvPr/>
        </p:nvGrpSpPr>
        <p:grpSpPr>
          <a:xfrm>
            <a:off x="5576836" y="-256209"/>
            <a:ext cx="3599939" cy="2028347"/>
            <a:chOff x="-269378" y="2156812"/>
            <a:chExt cx="5495427" cy="3096340"/>
          </a:xfrm>
        </p:grpSpPr>
        <p:sp>
          <p:nvSpPr>
            <p:cNvPr id="196" name="手繪多邊形: 圖案 195">
              <a:extLst>
                <a:ext uri="{FF2B5EF4-FFF2-40B4-BE49-F238E27FC236}">
                  <a16:creationId xmlns:a16="http://schemas.microsoft.com/office/drawing/2014/main" id="{44FE9369-A8FB-48A3-BA91-A9AAC44A0623}"/>
                </a:ext>
              </a:extLst>
            </p:cNvPr>
            <p:cNvSpPr/>
            <p:nvPr/>
          </p:nvSpPr>
          <p:spPr>
            <a:xfrm>
              <a:off x="-269378" y="3577295"/>
              <a:ext cx="5495427" cy="1071387"/>
            </a:xfrm>
            <a:custGeom>
              <a:avLst/>
              <a:gdLst>
                <a:gd name="connsiteX0" fmla="*/ 0 w 3479800"/>
                <a:gd name="connsiteY0" fmla="*/ 533400 h 626534"/>
                <a:gd name="connsiteX1" fmla="*/ 2032000 w 3479800"/>
                <a:gd name="connsiteY1" fmla="*/ 626534 h 626534"/>
                <a:gd name="connsiteX2" fmla="*/ 3479800 w 3479800"/>
                <a:gd name="connsiteY2" fmla="*/ 254000 h 626534"/>
                <a:gd name="connsiteX3" fmla="*/ 1701800 w 3479800"/>
                <a:gd name="connsiteY3" fmla="*/ 0 h 626534"/>
                <a:gd name="connsiteX4" fmla="*/ 0 w 3479800"/>
                <a:gd name="connsiteY4" fmla="*/ 533400 h 626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9800" h="626534">
                  <a:moveTo>
                    <a:pt x="0" y="533400"/>
                  </a:moveTo>
                  <a:lnTo>
                    <a:pt x="2032000" y="626534"/>
                  </a:lnTo>
                  <a:lnTo>
                    <a:pt x="3479800" y="254000"/>
                  </a:lnTo>
                  <a:lnTo>
                    <a:pt x="1701800" y="0"/>
                  </a:lnTo>
                  <a:lnTo>
                    <a:pt x="0" y="533400"/>
                  </a:lnTo>
                  <a:close/>
                </a:path>
              </a:pathLst>
            </a:custGeom>
            <a:solidFill>
              <a:srgbClr val="0C0C0C">
                <a:alpha val="66000"/>
              </a:srgbClr>
            </a:solidFill>
            <a:ln>
              <a:noFill/>
            </a:ln>
            <a:effectLst>
              <a:outerShdw blurRad="203200" dist="50800" sx="128000" sy="128000" algn="ctr" rotWithShape="0">
                <a:srgbClr val="000000"/>
              </a:outerShdw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197" name="圖片 196" descr="一張含有 文字, 電子用品 的圖片&#10;&#10;自動產生的描述">
              <a:extLst>
                <a:ext uri="{FF2B5EF4-FFF2-40B4-BE49-F238E27FC236}">
                  <a16:creationId xmlns:a16="http://schemas.microsoft.com/office/drawing/2014/main" id="{3FD24D05-7003-4DBB-985B-3EC1097A1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193" y="2156812"/>
              <a:ext cx="4953263" cy="3096340"/>
            </a:xfrm>
            <a:prstGeom prst="rect">
              <a:avLst/>
            </a:prstGeom>
          </p:spPr>
        </p:pic>
      </p:grpSp>
      <p:sp>
        <p:nvSpPr>
          <p:cNvPr id="199" name="文字方塊 198">
            <a:extLst>
              <a:ext uri="{FF2B5EF4-FFF2-40B4-BE49-F238E27FC236}">
                <a16:creationId xmlns:a16="http://schemas.microsoft.com/office/drawing/2014/main" id="{FD23008A-D630-F329-6E17-F263B7A78178}"/>
              </a:ext>
            </a:extLst>
          </p:cNvPr>
          <p:cNvSpPr txBox="1"/>
          <p:nvPr/>
        </p:nvSpPr>
        <p:spPr>
          <a:xfrm>
            <a:off x="2203088" y="4091840"/>
            <a:ext cx="10758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 dirty="0">
                <a:solidFill>
                  <a:schemeClr val="tx1"/>
                </a:solidFill>
              </a:rPr>
              <a:t>120VAC</a:t>
            </a:r>
          </a:p>
          <a:p>
            <a:r>
              <a:rPr lang="zh-TW" altLang="en-US" sz="800" dirty="0">
                <a:solidFill>
                  <a:schemeClr val="tx1"/>
                </a:solidFill>
              </a:rPr>
              <a:t>若車用電源有</a:t>
            </a:r>
            <a:r>
              <a:rPr lang="en-US" altLang="zh-TW" sz="800" dirty="0">
                <a:solidFill>
                  <a:schemeClr val="tx1"/>
                </a:solidFill>
              </a:rPr>
              <a:t>90-264AVC </a:t>
            </a:r>
            <a:r>
              <a:rPr lang="zh-TW" altLang="en-US" sz="800" dirty="0">
                <a:solidFill>
                  <a:schemeClr val="tx1"/>
                </a:solidFill>
              </a:rPr>
              <a:t>可直連接至</a:t>
            </a:r>
            <a:r>
              <a:rPr lang="en-US" altLang="zh-TW" sz="800" dirty="0">
                <a:solidFill>
                  <a:schemeClr val="tx1"/>
                </a:solidFill>
              </a:rPr>
              <a:t>UPS</a:t>
            </a:r>
            <a:r>
              <a:rPr lang="zh-TW" altLang="en-US" sz="800" dirty="0">
                <a:solidFill>
                  <a:schemeClr val="tx1"/>
                </a:solidFill>
              </a:rPr>
              <a:t>提供斷電保護，</a:t>
            </a:r>
            <a:r>
              <a:rPr lang="en-US" altLang="zh-TW" sz="800" dirty="0">
                <a:solidFill>
                  <a:schemeClr val="tx1"/>
                </a:solidFill>
              </a:rPr>
              <a:t>NAS</a:t>
            </a:r>
            <a:r>
              <a:rPr lang="zh-TW" altLang="en-US" sz="800" dirty="0">
                <a:solidFill>
                  <a:schemeClr val="tx1"/>
                </a:solidFill>
              </a:rPr>
              <a:t>可正常關機</a:t>
            </a:r>
          </a:p>
        </p:txBody>
      </p:sp>
      <p:sp>
        <p:nvSpPr>
          <p:cNvPr id="348" name="文字方塊 347">
            <a:extLst>
              <a:ext uri="{FF2B5EF4-FFF2-40B4-BE49-F238E27FC236}">
                <a16:creationId xmlns:a16="http://schemas.microsoft.com/office/drawing/2014/main" id="{00B7D7DE-F404-6EA2-B90B-BBEDFC244742}"/>
              </a:ext>
            </a:extLst>
          </p:cNvPr>
          <p:cNvSpPr txBox="1"/>
          <p:nvPr/>
        </p:nvSpPr>
        <p:spPr>
          <a:xfrm>
            <a:off x="6011412" y="2975095"/>
            <a:ext cx="1268296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TS-i410X</a:t>
            </a:r>
            <a:endParaRPr lang="en-US" altLang="zh-TW" sz="12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11" name="文字方塊 410">
            <a:extLst>
              <a:ext uri="{FF2B5EF4-FFF2-40B4-BE49-F238E27FC236}">
                <a16:creationId xmlns:a16="http://schemas.microsoft.com/office/drawing/2014/main" id="{0CCD5371-3110-5266-BF9D-457822EF66F8}"/>
              </a:ext>
            </a:extLst>
          </p:cNvPr>
          <p:cNvSpPr txBox="1"/>
          <p:nvPr/>
        </p:nvSpPr>
        <p:spPr>
          <a:xfrm>
            <a:off x="7641836" y="3078184"/>
            <a:ext cx="11060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 dirty="0">
                <a:solidFill>
                  <a:schemeClr val="tx1"/>
                </a:solidFill>
              </a:rPr>
              <a:t>RJ45</a:t>
            </a:r>
            <a:r>
              <a:rPr lang="zh-TW" altLang="en-US" sz="1050" dirty="0">
                <a:solidFill>
                  <a:schemeClr val="tx1"/>
                </a:solidFill>
              </a:rPr>
              <a:t>網路線</a:t>
            </a:r>
          </a:p>
        </p:txBody>
      </p:sp>
      <p:sp>
        <p:nvSpPr>
          <p:cNvPr id="200" name="箭號: 向右 199">
            <a:extLst>
              <a:ext uri="{FF2B5EF4-FFF2-40B4-BE49-F238E27FC236}">
                <a16:creationId xmlns:a16="http://schemas.microsoft.com/office/drawing/2014/main" id="{6BA6A9C4-7767-36CD-DE4A-2691C24906A1}"/>
              </a:ext>
            </a:extLst>
          </p:cNvPr>
          <p:cNvSpPr/>
          <p:nvPr/>
        </p:nvSpPr>
        <p:spPr>
          <a:xfrm rot="16200000">
            <a:off x="1700937" y="3433286"/>
            <a:ext cx="1795543" cy="328449"/>
          </a:xfrm>
          <a:prstGeom prst="rightArrow">
            <a:avLst/>
          </a:prstGeom>
          <a:gradFill>
            <a:gsLst>
              <a:gs pos="11000">
                <a:srgbClr val="92D050">
                  <a:alpha val="0"/>
                </a:srgbClr>
              </a:gs>
              <a:gs pos="60000">
                <a:srgbClr val="92D05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14" name="箭號: 向右 413">
            <a:extLst>
              <a:ext uri="{FF2B5EF4-FFF2-40B4-BE49-F238E27FC236}">
                <a16:creationId xmlns:a16="http://schemas.microsoft.com/office/drawing/2014/main" id="{9E42CC43-C9F3-B032-D008-EF6329D38382}"/>
              </a:ext>
            </a:extLst>
          </p:cNvPr>
          <p:cNvSpPr/>
          <p:nvPr/>
        </p:nvSpPr>
        <p:spPr>
          <a:xfrm rot="20388338">
            <a:off x="2667393" y="3164719"/>
            <a:ext cx="5403804" cy="193463"/>
          </a:xfrm>
          <a:prstGeom prst="rightArrow">
            <a:avLst/>
          </a:prstGeom>
          <a:gradFill>
            <a:gsLst>
              <a:gs pos="11000">
                <a:srgbClr val="00B0F0">
                  <a:alpha val="0"/>
                </a:srgbClr>
              </a:gs>
              <a:gs pos="87000">
                <a:srgbClr val="00B0F0"/>
              </a:gs>
            </a:gsLst>
            <a:lin ang="0" scaled="0"/>
          </a:gradFill>
          <a:ln>
            <a:noFill/>
          </a:ln>
          <a:effectLst>
            <a:outerShdw blurRad="50800" dist="508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15" name="文字方塊 414" hidden="1">
            <a:extLst>
              <a:ext uri="{FF2B5EF4-FFF2-40B4-BE49-F238E27FC236}">
                <a16:creationId xmlns:a16="http://schemas.microsoft.com/office/drawing/2014/main" id="{ADE72177-D396-0E50-F123-3C78A33A17F6}"/>
              </a:ext>
            </a:extLst>
          </p:cNvPr>
          <p:cNvSpPr txBox="1"/>
          <p:nvPr/>
        </p:nvSpPr>
        <p:spPr>
          <a:xfrm rot="20368561">
            <a:off x="5179816" y="2879191"/>
            <a:ext cx="6569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 dirty="0">
                <a:solidFill>
                  <a:schemeClr val="tx1"/>
                </a:solidFill>
              </a:rPr>
              <a:t>24VDC</a:t>
            </a:r>
            <a:endParaRPr lang="zh-TW" altLang="en-US" sz="1050" dirty="0">
              <a:solidFill>
                <a:schemeClr val="tx1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FA26DC4-CBC7-E218-7B1D-3CCC4875CEFA}"/>
              </a:ext>
            </a:extLst>
          </p:cNvPr>
          <p:cNvSpPr txBox="1"/>
          <p:nvPr/>
        </p:nvSpPr>
        <p:spPr>
          <a:xfrm>
            <a:off x="3901952" y="3374306"/>
            <a:ext cx="16768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 dirty="0">
                <a:solidFill>
                  <a:schemeClr val="tx1"/>
                </a:solidFill>
              </a:rPr>
              <a:t>24VDC</a:t>
            </a:r>
          </a:p>
          <a:p>
            <a:r>
              <a:rPr lang="zh-TW" altLang="en-US" sz="800" dirty="0">
                <a:solidFill>
                  <a:schemeClr val="tx1"/>
                </a:solidFill>
              </a:rPr>
              <a:t>直接供電給</a:t>
            </a:r>
            <a:r>
              <a:rPr lang="en-US" altLang="zh-TW" sz="800" dirty="0">
                <a:solidFill>
                  <a:schemeClr val="tx1"/>
                </a:solidFill>
              </a:rPr>
              <a:t>NAS</a:t>
            </a:r>
          </a:p>
          <a:p>
            <a:r>
              <a:rPr lang="en-US" altLang="zh-TW" sz="800" dirty="0">
                <a:solidFill>
                  <a:schemeClr val="tx1"/>
                </a:solidFill>
              </a:rPr>
              <a:t>(</a:t>
            </a:r>
            <a:r>
              <a:rPr lang="zh-TW" altLang="en-US" sz="800" dirty="0">
                <a:solidFill>
                  <a:schemeClr val="tx1"/>
                </a:solidFill>
              </a:rPr>
              <a:t>隨著車子熄火會斷電</a:t>
            </a:r>
            <a:r>
              <a:rPr lang="en-US" altLang="zh-TW" sz="800" dirty="0">
                <a:solidFill>
                  <a:schemeClr val="tx1"/>
                </a:solidFill>
              </a:rPr>
              <a:t>)</a:t>
            </a:r>
            <a:endParaRPr lang="zh-TW" altLang="en-US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851098"/>
      </p:ext>
    </p:extLst>
  </p:cSld>
  <p:clrMapOvr>
    <a:masterClrMapping/>
  </p:clrMapOvr>
  <p:transition spd="slow"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圖片 29" hidden="1">
            <a:extLst>
              <a:ext uri="{FF2B5EF4-FFF2-40B4-BE49-F238E27FC236}">
                <a16:creationId xmlns:a16="http://schemas.microsoft.com/office/drawing/2014/main" id="{46106036-875F-40E5-A35F-A4CBDAB8E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02843" y="0"/>
            <a:ext cx="8687888" cy="113784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17F7F7E-E09F-4B6E-91B1-D94AA860A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5" y="181865"/>
            <a:ext cx="7707900" cy="572700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LUN 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資料上雲與大型資料庫</a:t>
            </a:r>
            <a:b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雲端備份利器：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VJBOD cloud 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區塊型雲網關</a:t>
            </a:r>
          </a:p>
        </p:txBody>
      </p:sp>
      <p:grpSp>
        <p:nvGrpSpPr>
          <p:cNvPr id="3" name="群組 2" hidden="1">
            <a:extLst>
              <a:ext uri="{FF2B5EF4-FFF2-40B4-BE49-F238E27FC236}">
                <a16:creationId xmlns:a16="http://schemas.microsoft.com/office/drawing/2014/main" id="{BB749298-CD7D-49F7-9AEE-270D09D9A423}"/>
              </a:ext>
            </a:extLst>
          </p:cNvPr>
          <p:cNvGrpSpPr/>
          <p:nvPr/>
        </p:nvGrpSpPr>
        <p:grpSpPr>
          <a:xfrm>
            <a:off x="383684" y="5751381"/>
            <a:ext cx="8417909" cy="3331973"/>
            <a:chOff x="383684" y="1593268"/>
            <a:chExt cx="8417909" cy="3331973"/>
          </a:xfrm>
        </p:grpSpPr>
        <p:sp>
          <p:nvSpPr>
            <p:cNvPr id="31" name="矩形: 圓角化對角角落 30">
              <a:extLst>
                <a:ext uri="{FF2B5EF4-FFF2-40B4-BE49-F238E27FC236}">
                  <a16:creationId xmlns:a16="http://schemas.microsoft.com/office/drawing/2014/main" id="{E0FB8C43-3812-4D48-AEE5-7A2597A5C462}"/>
                </a:ext>
              </a:extLst>
            </p:cNvPr>
            <p:cNvSpPr/>
            <p:nvPr/>
          </p:nvSpPr>
          <p:spPr>
            <a:xfrm>
              <a:off x="4342848" y="1679917"/>
              <a:ext cx="2743049" cy="3245324"/>
            </a:xfrm>
            <a:prstGeom prst="round2DiagRect">
              <a:avLst>
                <a:gd name="adj1" fmla="val 9220"/>
                <a:gd name="adj2" fmla="val 8913"/>
              </a:avLst>
            </a:prstGeom>
            <a:noFill/>
            <a:ln w="38100">
              <a:solidFill>
                <a:srgbClr val="EE6D2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7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" name="矩形: 圓角化同側角落 31">
              <a:extLst>
                <a:ext uri="{FF2B5EF4-FFF2-40B4-BE49-F238E27FC236}">
                  <a16:creationId xmlns:a16="http://schemas.microsoft.com/office/drawing/2014/main" id="{D3557AB1-87F6-49E1-AC87-02C1999A1531}"/>
                </a:ext>
              </a:extLst>
            </p:cNvPr>
            <p:cNvSpPr/>
            <p:nvPr/>
          </p:nvSpPr>
          <p:spPr>
            <a:xfrm>
              <a:off x="4327774" y="1619627"/>
              <a:ext cx="2764706" cy="496077"/>
            </a:xfrm>
            <a:prstGeom prst="round2SameRect">
              <a:avLst>
                <a:gd name="adj1" fmla="val 17519"/>
                <a:gd name="adj2" fmla="val 0"/>
              </a:avLst>
            </a:prstGeom>
            <a:solidFill>
              <a:srgbClr val="EE6D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3" name="矩形: 圓角 32">
              <a:extLst>
                <a:ext uri="{FF2B5EF4-FFF2-40B4-BE49-F238E27FC236}">
                  <a16:creationId xmlns:a16="http://schemas.microsoft.com/office/drawing/2014/main" id="{93973B3A-6292-4220-8D93-8FFC01520DCE}"/>
                </a:ext>
              </a:extLst>
            </p:cNvPr>
            <p:cNvSpPr/>
            <p:nvPr/>
          </p:nvSpPr>
          <p:spPr>
            <a:xfrm rot="16200000" flipH="1">
              <a:off x="6733871" y="3072397"/>
              <a:ext cx="2346225" cy="1359460"/>
            </a:xfrm>
            <a:prstGeom prst="roundRect">
              <a:avLst>
                <a:gd name="adj" fmla="val 15021"/>
              </a:avLst>
            </a:prstGeom>
            <a:solidFill>
              <a:srgbClr val="39523E">
                <a:alpha val="50000"/>
              </a:srgbClr>
            </a:solidFill>
            <a:ln w="38100">
              <a:solidFill>
                <a:srgbClr val="D6F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 b="1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" name="矩形: 圓角化對角角落 33">
              <a:extLst>
                <a:ext uri="{FF2B5EF4-FFF2-40B4-BE49-F238E27FC236}">
                  <a16:creationId xmlns:a16="http://schemas.microsoft.com/office/drawing/2014/main" id="{97D32FBB-9ECC-45F5-82C6-78BF5FFA5CA6}"/>
                </a:ext>
              </a:extLst>
            </p:cNvPr>
            <p:cNvSpPr/>
            <p:nvPr/>
          </p:nvSpPr>
          <p:spPr>
            <a:xfrm>
              <a:off x="7269973" y="2751352"/>
              <a:ext cx="1531620" cy="2173886"/>
            </a:xfrm>
            <a:prstGeom prst="round2DiagRect">
              <a:avLst>
                <a:gd name="adj1" fmla="val 15489"/>
                <a:gd name="adj2" fmla="val 8913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7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FA5BAF6A-E6B2-450A-804F-798ACDA1DC5D}"/>
                </a:ext>
              </a:extLst>
            </p:cNvPr>
            <p:cNvSpPr txBox="1"/>
            <p:nvPr/>
          </p:nvSpPr>
          <p:spPr>
            <a:xfrm>
              <a:off x="4327774" y="1683457"/>
              <a:ext cx="2764706" cy="28469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zh-TW" altLang="en-US" b="1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VJBOD Cloud Gateway</a:t>
              </a:r>
            </a:p>
          </p:txBody>
        </p:sp>
        <p:grpSp>
          <p:nvGrpSpPr>
            <p:cNvPr id="36" name="圖形 152">
              <a:extLst>
                <a:ext uri="{FF2B5EF4-FFF2-40B4-BE49-F238E27FC236}">
                  <a16:creationId xmlns:a16="http://schemas.microsoft.com/office/drawing/2014/main" id="{F639EB07-A90E-47CA-B638-304FDE1C26B1}"/>
                </a:ext>
              </a:extLst>
            </p:cNvPr>
            <p:cNvGrpSpPr/>
            <p:nvPr/>
          </p:nvGrpSpPr>
          <p:grpSpPr>
            <a:xfrm flipH="1">
              <a:off x="5770858" y="4298672"/>
              <a:ext cx="309692" cy="398846"/>
              <a:chOff x="9272428" y="5069210"/>
              <a:chExt cx="458537" cy="590550"/>
            </a:xfrm>
            <a:solidFill>
              <a:srgbClr val="0070C0"/>
            </a:solidFill>
          </p:grpSpPr>
          <p:sp>
            <p:nvSpPr>
              <p:cNvPr id="37" name="手繪多邊形: 圖案 36">
                <a:extLst>
                  <a:ext uri="{FF2B5EF4-FFF2-40B4-BE49-F238E27FC236}">
                    <a16:creationId xmlns:a16="http://schemas.microsoft.com/office/drawing/2014/main" id="{63A6DD00-85B2-4924-9D6C-4600EB66726A}"/>
                  </a:ext>
                </a:extLst>
              </p:cNvPr>
              <p:cNvSpPr/>
              <p:nvPr/>
            </p:nvSpPr>
            <p:spPr>
              <a:xfrm>
                <a:off x="9329230" y="5130551"/>
                <a:ext cx="346242" cy="47625"/>
              </a:xfrm>
              <a:custGeom>
                <a:avLst/>
                <a:gdLst>
                  <a:gd name="connsiteX0" fmla="*/ 7112 w 346242"/>
                  <a:gd name="connsiteY0" fmla="*/ 53912 h 47625"/>
                  <a:gd name="connsiteX1" fmla="*/ 0 w 346242"/>
                  <a:gd name="connsiteY1" fmla="*/ 40957 h 47625"/>
                  <a:gd name="connsiteX2" fmla="*/ 174057 w 346242"/>
                  <a:gd name="connsiteY2" fmla="*/ 0 h 47625"/>
                  <a:gd name="connsiteX3" fmla="*/ 346429 w 346242"/>
                  <a:gd name="connsiteY3" fmla="*/ 40005 h 47625"/>
                  <a:gd name="connsiteX4" fmla="*/ 339505 w 346242"/>
                  <a:gd name="connsiteY4" fmla="*/ 53054 h 47625"/>
                  <a:gd name="connsiteX5" fmla="*/ 173963 w 346242"/>
                  <a:gd name="connsiteY5" fmla="*/ 14764 h 47625"/>
                  <a:gd name="connsiteX6" fmla="*/ 7112 w 346242"/>
                  <a:gd name="connsiteY6" fmla="*/ 539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6242" h="47625">
                    <a:moveTo>
                      <a:pt x="7112" y="53912"/>
                    </a:moveTo>
                    <a:lnTo>
                      <a:pt x="0" y="40957"/>
                    </a:lnTo>
                    <a:cubicBezTo>
                      <a:pt x="33408" y="21907"/>
                      <a:pt x="83379" y="0"/>
                      <a:pt x="174057" y="0"/>
                    </a:cubicBezTo>
                    <a:cubicBezTo>
                      <a:pt x="262115" y="0"/>
                      <a:pt x="312460" y="21431"/>
                      <a:pt x="346429" y="40005"/>
                    </a:cubicBezTo>
                    <a:lnTo>
                      <a:pt x="339505" y="53054"/>
                    </a:lnTo>
                    <a:cubicBezTo>
                      <a:pt x="304974" y="34100"/>
                      <a:pt x="258278" y="14764"/>
                      <a:pt x="173963" y="14764"/>
                    </a:cubicBezTo>
                    <a:cubicBezTo>
                      <a:pt x="86748" y="14764"/>
                      <a:pt x="38929" y="35719"/>
                      <a:pt x="7112" y="53912"/>
                    </a:cubicBez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" name="手繪多邊形: 圖案 37">
                <a:extLst>
                  <a:ext uri="{FF2B5EF4-FFF2-40B4-BE49-F238E27FC236}">
                    <a16:creationId xmlns:a16="http://schemas.microsoft.com/office/drawing/2014/main" id="{5A75AFA3-A723-4535-9B18-B3CB7198BEF2}"/>
                  </a:ext>
                </a:extLst>
              </p:cNvPr>
              <p:cNvSpPr/>
              <p:nvPr/>
            </p:nvSpPr>
            <p:spPr>
              <a:xfrm>
                <a:off x="9272428" y="5069210"/>
                <a:ext cx="458537" cy="590550"/>
              </a:xfrm>
              <a:custGeom>
                <a:avLst/>
                <a:gdLst>
                  <a:gd name="connsiteX0" fmla="*/ 231421 w 458537"/>
                  <a:gd name="connsiteY0" fmla="*/ 596265 h 590550"/>
                  <a:gd name="connsiteX1" fmla="*/ 0 w 458537"/>
                  <a:gd name="connsiteY1" fmla="*/ 530257 h 590550"/>
                  <a:gd name="connsiteX2" fmla="*/ 0 w 458537"/>
                  <a:gd name="connsiteY2" fmla="*/ 65913 h 590550"/>
                  <a:gd name="connsiteX3" fmla="*/ 231421 w 458537"/>
                  <a:gd name="connsiteY3" fmla="*/ 0 h 590550"/>
                  <a:gd name="connsiteX4" fmla="*/ 462842 w 458537"/>
                  <a:gd name="connsiteY4" fmla="*/ 65913 h 590550"/>
                  <a:gd name="connsiteX5" fmla="*/ 462842 w 458537"/>
                  <a:gd name="connsiteY5" fmla="*/ 530257 h 590550"/>
                  <a:gd name="connsiteX6" fmla="*/ 231421 w 458537"/>
                  <a:gd name="connsiteY6" fmla="*/ 596265 h 590550"/>
                  <a:gd name="connsiteX7" fmla="*/ 18716 w 458537"/>
                  <a:gd name="connsiteY7" fmla="*/ 93726 h 590550"/>
                  <a:gd name="connsiteX8" fmla="*/ 18716 w 458537"/>
                  <a:gd name="connsiteY8" fmla="*/ 530352 h 590550"/>
                  <a:gd name="connsiteX9" fmla="*/ 231421 w 458537"/>
                  <a:gd name="connsiteY9" fmla="*/ 577215 h 590550"/>
                  <a:gd name="connsiteX10" fmla="*/ 444126 w 458537"/>
                  <a:gd name="connsiteY10" fmla="*/ 530352 h 590550"/>
                  <a:gd name="connsiteX11" fmla="*/ 444126 w 458537"/>
                  <a:gd name="connsiteY11" fmla="*/ 93726 h 590550"/>
                  <a:gd name="connsiteX12" fmla="*/ 231421 w 458537"/>
                  <a:gd name="connsiteY12" fmla="*/ 131921 h 590550"/>
                  <a:gd name="connsiteX13" fmla="*/ 18716 w 458537"/>
                  <a:gd name="connsiteY13" fmla="*/ 93726 h 590550"/>
                  <a:gd name="connsiteX14" fmla="*/ 231421 w 458537"/>
                  <a:gd name="connsiteY14" fmla="*/ 19050 h 590550"/>
                  <a:gd name="connsiteX15" fmla="*/ 18716 w 458537"/>
                  <a:gd name="connsiteY15" fmla="*/ 65913 h 590550"/>
                  <a:gd name="connsiteX16" fmla="*/ 231421 w 458537"/>
                  <a:gd name="connsiteY16" fmla="*/ 112776 h 590550"/>
                  <a:gd name="connsiteX17" fmla="*/ 444126 w 458537"/>
                  <a:gd name="connsiteY17" fmla="*/ 65913 h 590550"/>
                  <a:gd name="connsiteX18" fmla="*/ 231421 w 458537"/>
                  <a:gd name="connsiteY18" fmla="*/ 1905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58537" h="590550">
                    <a:moveTo>
                      <a:pt x="231421" y="596265"/>
                    </a:moveTo>
                    <a:cubicBezTo>
                      <a:pt x="116412" y="596265"/>
                      <a:pt x="0" y="573596"/>
                      <a:pt x="0" y="530257"/>
                    </a:cubicBezTo>
                    <a:lnTo>
                      <a:pt x="0" y="65913"/>
                    </a:lnTo>
                    <a:cubicBezTo>
                      <a:pt x="0" y="22670"/>
                      <a:pt x="116412" y="0"/>
                      <a:pt x="231421" y="0"/>
                    </a:cubicBezTo>
                    <a:cubicBezTo>
                      <a:pt x="346429" y="0"/>
                      <a:pt x="462842" y="22670"/>
                      <a:pt x="462842" y="65913"/>
                    </a:cubicBezTo>
                    <a:lnTo>
                      <a:pt x="462842" y="530257"/>
                    </a:lnTo>
                    <a:cubicBezTo>
                      <a:pt x="462842" y="573596"/>
                      <a:pt x="346429" y="596265"/>
                      <a:pt x="231421" y="596265"/>
                    </a:cubicBezTo>
                    <a:close/>
                    <a:moveTo>
                      <a:pt x="18716" y="93726"/>
                    </a:moveTo>
                    <a:lnTo>
                      <a:pt x="18716" y="530352"/>
                    </a:lnTo>
                    <a:cubicBezTo>
                      <a:pt x="18716" y="549497"/>
                      <a:pt x="101533" y="577215"/>
                      <a:pt x="231421" y="577215"/>
                    </a:cubicBezTo>
                    <a:cubicBezTo>
                      <a:pt x="361308" y="577215"/>
                      <a:pt x="444126" y="549402"/>
                      <a:pt x="444126" y="530352"/>
                    </a:cubicBezTo>
                    <a:lnTo>
                      <a:pt x="444126" y="93726"/>
                    </a:lnTo>
                    <a:cubicBezTo>
                      <a:pt x="406694" y="118872"/>
                      <a:pt x="318636" y="131921"/>
                      <a:pt x="231421" y="131921"/>
                    </a:cubicBezTo>
                    <a:cubicBezTo>
                      <a:pt x="144205" y="131921"/>
                      <a:pt x="56147" y="118872"/>
                      <a:pt x="18716" y="93726"/>
                    </a:cubicBezTo>
                    <a:close/>
                    <a:moveTo>
                      <a:pt x="231421" y="19050"/>
                    </a:moveTo>
                    <a:cubicBezTo>
                      <a:pt x="101533" y="19050"/>
                      <a:pt x="18716" y="46863"/>
                      <a:pt x="18716" y="65913"/>
                    </a:cubicBezTo>
                    <a:cubicBezTo>
                      <a:pt x="18716" y="84963"/>
                      <a:pt x="101533" y="112776"/>
                      <a:pt x="231421" y="112776"/>
                    </a:cubicBezTo>
                    <a:cubicBezTo>
                      <a:pt x="361308" y="112776"/>
                      <a:pt x="444126" y="84963"/>
                      <a:pt x="444126" y="65913"/>
                    </a:cubicBezTo>
                    <a:cubicBezTo>
                      <a:pt x="444126" y="46863"/>
                      <a:pt x="361308" y="19050"/>
                      <a:pt x="231421" y="19050"/>
                    </a:cubicBez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" name="手繪多邊形: 圖案 38">
                <a:extLst>
                  <a:ext uri="{FF2B5EF4-FFF2-40B4-BE49-F238E27FC236}">
                    <a16:creationId xmlns:a16="http://schemas.microsoft.com/office/drawing/2014/main" id="{4088BC25-FA77-4E2C-A8E3-6EC6E1510FC5}"/>
                  </a:ext>
                </a:extLst>
              </p:cNvPr>
              <p:cNvSpPr/>
              <p:nvPr/>
            </p:nvSpPr>
            <p:spPr>
              <a:xfrm>
                <a:off x="9455562" y="5443638"/>
                <a:ext cx="56147" cy="57150"/>
              </a:xfrm>
              <a:custGeom>
                <a:avLst/>
                <a:gdLst>
                  <a:gd name="connsiteX0" fmla="*/ 55492 w 56147"/>
                  <a:gd name="connsiteY0" fmla="*/ 62674 h 57150"/>
                  <a:gd name="connsiteX1" fmla="*/ 55492 w 56147"/>
                  <a:gd name="connsiteY1" fmla="*/ 62674 h 57150"/>
                  <a:gd name="connsiteX2" fmla="*/ 36028 w 56147"/>
                  <a:gd name="connsiteY2" fmla="*/ 28289 h 57150"/>
                  <a:gd name="connsiteX3" fmla="*/ 36028 w 56147"/>
                  <a:gd name="connsiteY3" fmla="*/ 28289 h 57150"/>
                  <a:gd name="connsiteX4" fmla="*/ 35934 w 56147"/>
                  <a:gd name="connsiteY4" fmla="*/ 28194 h 57150"/>
                  <a:gd name="connsiteX5" fmla="*/ 35934 w 56147"/>
                  <a:gd name="connsiteY5" fmla="*/ 28099 h 57150"/>
                  <a:gd name="connsiteX6" fmla="*/ 35841 w 56147"/>
                  <a:gd name="connsiteY6" fmla="*/ 28003 h 57150"/>
                  <a:gd name="connsiteX7" fmla="*/ 35747 w 56147"/>
                  <a:gd name="connsiteY7" fmla="*/ 27908 h 57150"/>
                  <a:gd name="connsiteX8" fmla="*/ 30600 w 56147"/>
                  <a:gd name="connsiteY8" fmla="*/ 18859 h 57150"/>
                  <a:gd name="connsiteX9" fmla="*/ 19932 w 56147"/>
                  <a:gd name="connsiteY9" fmla="*/ 0 h 57150"/>
                  <a:gd name="connsiteX10" fmla="*/ 19932 w 56147"/>
                  <a:gd name="connsiteY10" fmla="*/ 0 h 57150"/>
                  <a:gd name="connsiteX11" fmla="*/ 1591 w 56147"/>
                  <a:gd name="connsiteY11" fmla="*/ 32290 h 57150"/>
                  <a:gd name="connsiteX12" fmla="*/ 0 w 56147"/>
                  <a:gd name="connsiteY12" fmla="*/ 35052 h 57150"/>
                  <a:gd name="connsiteX13" fmla="*/ 57177 w 56147"/>
                  <a:gd name="connsiteY13" fmla="*/ 65532 h 57150"/>
                  <a:gd name="connsiteX14" fmla="*/ 55492 w 56147"/>
                  <a:gd name="connsiteY14" fmla="*/ 62674 h 57150"/>
                  <a:gd name="connsiteX15" fmla="*/ 55492 w 56147"/>
                  <a:gd name="connsiteY15" fmla="*/ 62674 h 57150"/>
                  <a:gd name="connsiteX16" fmla="*/ 55492 w 56147"/>
                  <a:gd name="connsiteY16" fmla="*/ 6267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47" h="57150">
                    <a:moveTo>
                      <a:pt x="55492" y="62674"/>
                    </a:moveTo>
                    <a:lnTo>
                      <a:pt x="55492" y="62674"/>
                    </a:lnTo>
                    <a:lnTo>
                      <a:pt x="36028" y="28289"/>
                    </a:lnTo>
                    <a:lnTo>
                      <a:pt x="36028" y="28289"/>
                    </a:lnTo>
                    <a:cubicBezTo>
                      <a:pt x="36028" y="28194"/>
                      <a:pt x="35934" y="28194"/>
                      <a:pt x="35934" y="28194"/>
                    </a:cubicBezTo>
                    <a:lnTo>
                      <a:pt x="35934" y="28099"/>
                    </a:lnTo>
                    <a:lnTo>
                      <a:pt x="35841" y="28003"/>
                    </a:lnTo>
                    <a:lnTo>
                      <a:pt x="35747" y="27908"/>
                    </a:lnTo>
                    <a:lnTo>
                      <a:pt x="30600" y="18859"/>
                    </a:lnTo>
                    <a:lnTo>
                      <a:pt x="19932" y="0"/>
                    </a:lnTo>
                    <a:lnTo>
                      <a:pt x="19932" y="0"/>
                    </a:lnTo>
                    <a:lnTo>
                      <a:pt x="1591" y="32290"/>
                    </a:lnTo>
                    <a:lnTo>
                      <a:pt x="0" y="35052"/>
                    </a:lnTo>
                    <a:cubicBezTo>
                      <a:pt x="12914" y="53149"/>
                      <a:pt x="33595" y="64960"/>
                      <a:pt x="57177" y="65532"/>
                    </a:cubicBezTo>
                    <a:lnTo>
                      <a:pt x="55492" y="62674"/>
                    </a:lnTo>
                    <a:lnTo>
                      <a:pt x="55492" y="62674"/>
                    </a:lnTo>
                    <a:lnTo>
                      <a:pt x="55492" y="62674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" name="手繪多邊形: 圖案 39">
                <a:extLst>
                  <a:ext uri="{FF2B5EF4-FFF2-40B4-BE49-F238E27FC236}">
                    <a16:creationId xmlns:a16="http://schemas.microsoft.com/office/drawing/2014/main" id="{FAE44DA2-0300-447B-B0CD-CA439133541B}"/>
                  </a:ext>
                </a:extLst>
              </p:cNvPr>
              <p:cNvSpPr/>
              <p:nvPr/>
            </p:nvSpPr>
            <p:spPr>
              <a:xfrm>
                <a:off x="9441806" y="5405252"/>
                <a:ext cx="37432" cy="57150"/>
              </a:xfrm>
              <a:custGeom>
                <a:avLst/>
                <a:gdLst>
                  <a:gd name="connsiteX0" fmla="*/ 6270 w 37431"/>
                  <a:gd name="connsiteY0" fmla="*/ 0 h 57150"/>
                  <a:gd name="connsiteX1" fmla="*/ 0 w 37431"/>
                  <a:gd name="connsiteY1" fmla="*/ 30099 h 57150"/>
                  <a:gd name="connsiteX2" fmla="*/ 8890 w 37431"/>
                  <a:gd name="connsiteY2" fmla="*/ 65532 h 57150"/>
                  <a:gd name="connsiteX3" fmla="*/ 10574 w 37431"/>
                  <a:gd name="connsiteY3" fmla="*/ 62579 h 57150"/>
                  <a:gd name="connsiteX4" fmla="*/ 30132 w 37431"/>
                  <a:gd name="connsiteY4" fmla="*/ 28099 h 57150"/>
                  <a:gd name="connsiteX5" fmla="*/ 30226 w 37431"/>
                  <a:gd name="connsiteY5" fmla="*/ 28004 h 57150"/>
                  <a:gd name="connsiteX6" fmla="*/ 30320 w 37431"/>
                  <a:gd name="connsiteY6" fmla="*/ 27908 h 57150"/>
                  <a:gd name="connsiteX7" fmla="*/ 46228 w 37431"/>
                  <a:gd name="connsiteY7" fmla="*/ 0 h 57150"/>
                  <a:gd name="connsiteX8" fmla="*/ 6270 w 37431"/>
                  <a:gd name="connsiteY8" fmla="*/ 0 h 57150"/>
                  <a:gd name="connsiteX9" fmla="*/ 6270 w 37431"/>
                  <a:gd name="connsiteY9" fmla="*/ 0 h 57150"/>
                  <a:gd name="connsiteX10" fmla="*/ 6270 w 37431"/>
                  <a:gd name="connsiteY10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431" h="57150">
                    <a:moveTo>
                      <a:pt x="6270" y="0"/>
                    </a:moveTo>
                    <a:cubicBezTo>
                      <a:pt x="2246" y="9239"/>
                      <a:pt x="0" y="19431"/>
                      <a:pt x="0" y="30099"/>
                    </a:cubicBezTo>
                    <a:cubicBezTo>
                      <a:pt x="0" y="42958"/>
                      <a:pt x="3182" y="55055"/>
                      <a:pt x="8890" y="65532"/>
                    </a:cubicBezTo>
                    <a:lnTo>
                      <a:pt x="10574" y="62579"/>
                    </a:lnTo>
                    <a:lnTo>
                      <a:pt x="30132" y="28099"/>
                    </a:lnTo>
                    <a:cubicBezTo>
                      <a:pt x="30132" y="28099"/>
                      <a:pt x="30132" y="28004"/>
                      <a:pt x="30226" y="28004"/>
                    </a:cubicBezTo>
                    <a:cubicBezTo>
                      <a:pt x="30226" y="27908"/>
                      <a:pt x="30320" y="27908"/>
                      <a:pt x="30320" y="27908"/>
                    </a:cubicBezTo>
                    <a:lnTo>
                      <a:pt x="46228" y="0"/>
                    </a:lnTo>
                    <a:lnTo>
                      <a:pt x="6270" y="0"/>
                    </a:lnTo>
                    <a:lnTo>
                      <a:pt x="6270" y="0"/>
                    </a:lnTo>
                    <a:lnTo>
                      <a:pt x="6270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1" name="手繪多邊形: 圖案 40">
                <a:extLst>
                  <a:ext uri="{FF2B5EF4-FFF2-40B4-BE49-F238E27FC236}">
                    <a16:creationId xmlns:a16="http://schemas.microsoft.com/office/drawing/2014/main" id="{E92CFF5F-FD6B-4EB3-BE3D-56089168C227}"/>
                  </a:ext>
                </a:extLst>
              </p:cNvPr>
              <p:cNvSpPr/>
              <p:nvPr/>
            </p:nvSpPr>
            <p:spPr>
              <a:xfrm>
                <a:off x="9516108" y="5361532"/>
                <a:ext cx="56147" cy="57150"/>
              </a:xfrm>
              <a:custGeom>
                <a:avLst/>
                <a:gdLst>
                  <a:gd name="connsiteX0" fmla="*/ 0 w 56147"/>
                  <a:gd name="connsiteY0" fmla="*/ 0 h 57150"/>
                  <a:gd name="connsiteX1" fmla="*/ 1684 w 56147"/>
                  <a:gd name="connsiteY1" fmla="*/ 2953 h 57150"/>
                  <a:gd name="connsiteX2" fmla="*/ 21242 w 56147"/>
                  <a:gd name="connsiteY2" fmla="*/ 37433 h 57150"/>
                  <a:gd name="connsiteX3" fmla="*/ 21336 w 56147"/>
                  <a:gd name="connsiteY3" fmla="*/ 37624 h 57150"/>
                  <a:gd name="connsiteX4" fmla="*/ 37244 w 56147"/>
                  <a:gd name="connsiteY4" fmla="*/ 65532 h 57150"/>
                  <a:gd name="connsiteX5" fmla="*/ 37244 w 56147"/>
                  <a:gd name="connsiteY5" fmla="*/ 65532 h 57150"/>
                  <a:gd name="connsiteX6" fmla="*/ 55586 w 56147"/>
                  <a:gd name="connsiteY6" fmla="*/ 33242 h 57150"/>
                  <a:gd name="connsiteX7" fmla="*/ 57177 w 56147"/>
                  <a:gd name="connsiteY7" fmla="*/ 30480 h 57150"/>
                  <a:gd name="connsiteX8" fmla="*/ 0 w 56147"/>
                  <a:gd name="connsiteY8" fmla="*/ 0 h 57150"/>
                  <a:gd name="connsiteX9" fmla="*/ 0 w 56147"/>
                  <a:gd name="connsiteY9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47" h="57150">
                    <a:moveTo>
                      <a:pt x="0" y="0"/>
                    </a:moveTo>
                    <a:lnTo>
                      <a:pt x="1684" y="2953"/>
                    </a:lnTo>
                    <a:lnTo>
                      <a:pt x="21242" y="37433"/>
                    </a:lnTo>
                    <a:lnTo>
                      <a:pt x="21336" y="37624"/>
                    </a:lnTo>
                    <a:lnTo>
                      <a:pt x="37244" y="65532"/>
                    </a:lnTo>
                    <a:lnTo>
                      <a:pt x="37244" y="65532"/>
                    </a:lnTo>
                    <a:lnTo>
                      <a:pt x="55586" y="33242"/>
                    </a:lnTo>
                    <a:lnTo>
                      <a:pt x="57177" y="30480"/>
                    </a:lnTo>
                    <a:cubicBezTo>
                      <a:pt x="44169" y="12382"/>
                      <a:pt x="23488" y="476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2" name="手繪多邊形: 圖案 41">
                <a:extLst>
                  <a:ext uri="{FF2B5EF4-FFF2-40B4-BE49-F238E27FC236}">
                    <a16:creationId xmlns:a16="http://schemas.microsoft.com/office/drawing/2014/main" id="{47A99675-EC9C-4DF1-A600-D0F807283E07}"/>
                  </a:ext>
                </a:extLst>
              </p:cNvPr>
              <p:cNvSpPr/>
              <p:nvPr/>
            </p:nvSpPr>
            <p:spPr>
              <a:xfrm>
                <a:off x="9452380" y="5361913"/>
                <a:ext cx="65505" cy="28575"/>
              </a:xfrm>
              <a:custGeom>
                <a:avLst/>
                <a:gdLst>
                  <a:gd name="connsiteX0" fmla="*/ 54463 w 65505"/>
                  <a:gd name="connsiteY0" fmla="*/ 0 h 28575"/>
                  <a:gd name="connsiteX1" fmla="*/ 0 w 65505"/>
                  <a:gd name="connsiteY1" fmla="*/ 35147 h 28575"/>
                  <a:gd name="connsiteX2" fmla="*/ 74395 w 65505"/>
                  <a:gd name="connsiteY2" fmla="*/ 35147 h 28575"/>
                  <a:gd name="connsiteX3" fmla="*/ 56054 w 65505"/>
                  <a:gd name="connsiteY3" fmla="*/ 2762 h 28575"/>
                  <a:gd name="connsiteX4" fmla="*/ 54463 w 65505"/>
                  <a:gd name="connsiteY4" fmla="*/ 0 h 28575"/>
                  <a:gd name="connsiteX5" fmla="*/ 54463 w 65505"/>
                  <a:gd name="connsiteY5" fmla="*/ 0 h 28575"/>
                  <a:gd name="connsiteX6" fmla="*/ 54463 w 65505"/>
                  <a:gd name="connsiteY6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28575">
                    <a:moveTo>
                      <a:pt x="54463" y="0"/>
                    </a:moveTo>
                    <a:cubicBezTo>
                      <a:pt x="31443" y="2477"/>
                      <a:pt x="11510" y="15907"/>
                      <a:pt x="0" y="35147"/>
                    </a:cubicBezTo>
                    <a:lnTo>
                      <a:pt x="74395" y="35147"/>
                    </a:lnTo>
                    <a:lnTo>
                      <a:pt x="56054" y="2762"/>
                    </a:lnTo>
                    <a:lnTo>
                      <a:pt x="54463" y="0"/>
                    </a:lnTo>
                    <a:lnTo>
                      <a:pt x="54463" y="0"/>
                    </a:lnTo>
                    <a:lnTo>
                      <a:pt x="54463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3" name="手繪多邊形: 圖案 42">
                <a:extLst>
                  <a:ext uri="{FF2B5EF4-FFF2-40B4-BE49-F238E27FC236}">
                    <a16:creationId xmlns:a16="http://schemas.microsoft.com/office/drawing/2014/main" id="{F048A60B-F6C4-4A24-A89C-8074BE9CB84F}"/>
                  </a:ext>
                </a:extLst>
              </p:cNvPr>
              <p:cNvSpPr/>
              <p:nvPr/>
            </p:nvSpPr>
            <p:spPr>
              <a:xfrm>
                <a:off x="9540906" y="5399918"/>
                <a:ext cx="37432" cy="57150"/>
              </a:xfrm>
              <a:custGeom>
                <a:avLst/>
                <a:gdLst>
                  <a:gd name="connsiteX0" fmla="*/ 37244 w 37431"/>
                  <a:gd name="connsiteY0" fmla="*/ 0 h 57150"/>
                  <a:gd name="connsiteX1" fmla="*/ 35560 w 37431"/>
                  <a:gd name="connsiteY1" fmla="*/ 2953 h 57150"/>
                  <a:gd name="connsiteX2" fmla="*/ 16002 w 37431"/>
                  <a:gd name="connsiteY2" fmla="*/ 37433 h 57150"/>
                  <a:gd name="connsiteX3" fmla="*/ 16096 w 37431"/>
                  <a:gd name="connsiteY3" fmla="*/ 37338 h 57150"/>
                  <a:gd name="connsiteX4" fmla="*/ 16002 w 37431"/>
                  <a:gd name="connsiteY4" fmla="*/ 37528 h 57150"/>
                  <a:gd name="connsiteX5" fmla="*/ 15908 w 37431"/>
                  <a:gd name="connsiteY5" fmla="*/ 37624 h 57150"/>
                  <a:gd name="connsiteX6" fmla="*/ 15815 w 37431"/>
                  <a:gd name="connsiteY6" fmla="*/ 37719 h 57150"/>
                  <a:gd name="connsiteX7" fmla="*/ 11417 w 37431"/>
                  <a:gd name="connsiteY7" fmla="*/ 45434 h 57150"/>
                  <a:gd name="connsiteX8" fmla="*/ 8703 w 37431"/>
                  <a:gd name="connsiteY8" fmla="*/ 50292 h 57150"/>
                  <a:gd name="connsiteX9" fmla="*/ 0 w 37431"/>
                  <a:gd name="connsiteY9" fmla="*/ 65627 h 57150"/>
                  <a:gd name="connsiteX10" fmla="*/ 39865 w 37431"/>
                  <a:gd name="connsiteY10" fmla="*/ 65627 h 57150"/>
                  <a:gd name="connsiteX11" fmla="*/ 46134 w 37431"/>
                  <a:gd name="connsiteY11" fmla="*/ 35528 h 57150"/>
                  <a:gd name="connsiteX12" fmla="*/ 37244 w 37431"/>
                  <a:gd name="connsiteY12" fmla="*/ 0 h 57150"/>
                  <a:gd name="connsiteX13" fmla="*/ 37244 w 37431"/>
                  <a:gd name="connsiteY1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431" h="57150">
                    <a:moveTo>
                      <a:pt x="37244" y="0"/>
                    </a:moveTo>
                    <a:lnTo>
                      <a:pt x="35560" y="2953"/>
                    </a:lnTo>
                    <a:lnTo>
                      <a:pt x="16002" y="37433"/>
                    </a:lnTo>
                    <a:cubicBezTo>
                      <a:pt x="16002" y="37338"/>
                      <a:pt x="16096" y="37338"/>
                      <a:pt x="16096" y="37338"/>
                    </a:cubicBezTo>
                    <a:cubicBezTo>
                      <a:pt x="16002" y="37433"/>
                      <a:pt x="16002" y="37433"/>
                      <a:pt x="16002" y="37528"/>
                    </a:cubicBezTo>
                    <a:cubicBezTo>
                      <a:pt x="16002" y="37624"/>
                      <a:pt x="15908" y="37624"/>
                      <a:pt x="15908" y="37624"/>
                    </a:cubicBezTo>
                    <a:cubicBezTo>
                      <a:pt x="15908" y="37624"/>
                      <a:pt x="15908" y="37719"/>
                      <a:pt x="15815" y="37719"/>
                    </a:cubicBezTo>
                    <a:lnTo>
                      <a:pt x="11417" y="45434"/>
                    </a:lnTo>
                    <a:lnTo>
                      <a:pt x="8703" y="50292"/>
                    </a:lnTo>
                    <a:lnTo>
                      <a:pt x="0" y="65627"/>
                    </a:lnTo>
                    <a:lnTo>
                      <a:pt x="39865" y="65627"/>
                    </a:lnTo>
                    <a:cubicBezTo>
                      <a:pt x="43889" y="56388"/>
                      <a:pt x="46134" y="46196"/>
                      <a:pt x="46134" y="35528"/>
                    </a:cubicBezTo>
                    <a:cubicBezTo>
                      <a:pt x="46134" y="22574"/>
                      <a:pt x="42953" y="10573"/>
                      <a:pt x="37244" y="0"/>
                    </a:cubicBezTo>
                    <a:lnTo>
                      <a:pt x="37244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" name="手繪多邊形: 圖案 43">
                <a:extLst>
                  <a:ext uri="{FF2B5EF4-FFF2-40B4-BE49-F238E27FC236}">
                    <a16:creationId xmlns:a16="http://schemas.microsoft.com/office/drawing/2014/main" id="{BEF7092C-AE73-408A-8ABB-1144F9002C90}"/>
                  </a:ext>
                </a:extLst>
              </p:cNvPr>
              <p:cNvSpPr/>
              <p:nvPr/>
            </p:nvSpPr>
            <p:spPr>
              <a:xfrm>
                <a:off x="9502071" y="5473737"/>
                <a:ext cx="65505" cy="28575"/>
              </a:xfrm>
              <a:custGeom>
                <a:avLst/>
                <a:gdLst>
                  <a:gd name="connsiteX0" fmla="*/ 0 w 65505"/>
                  <a:gd name="connsiteY0" fmla="*/ 0 h 28575"/>
                  <a:gd name="connsiteX1" fmla="*/ 0 w 65505"/>
                  <a:gd name="connsiteY1" fmla="*/ 0 h 28575"/>
                  <a:gd name="connsiteX2" fmla="*/ 18341 w 65505"/>
                  <a:gd name="connsiteY2" fmla="*/ 32385 h 28575"/>
                  <a:gd name="connsiteX3" fmla="*/ 18341 w 65505"/>
                  <a:gd name="connsiteY3" fmla="*/ 32385 h 28575"/>
                  <a:gd name="connsiteX4" fmla="*/ 19932 w 65505"/>
                  <a:gd name="connsiteY4" fmla="*/ 35147 h 28575"/>
                  <a:gd name="connsiteX5" fmla="*/ 74395 w 65505"/>
                  <a:gd name="connsiteY5" fmla="*/ 0 h 28575"/>
                  <a:gd name="connsiteX6" fmla="*/ 0 w 65505"/>
                  <a:gd name="connsiteY6" fmla="*/ 0 h 28575"/>
                  <a:gd name="connsiteX7" fmla="*/ 0 w 65505"/>
                  <a:gd name="connsiteY7" fmla="*/ 0 h 28575"/>
                  <a:gd name="connsiteX8" fmla="*/ 0 w 65505"/>
                  <a:gd name="connsiteY8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505" h="28575">
                    <a:moveTo>
                      <a:pt x="0" y="0"/>
                    </a:moveTo>
                    <a:lnTo>
                      <a:pt x="0" y="0"/>
                    </a:lnTo>
                    <a:lnTo>
                      <a:pt x="18341" y="32385"/>
                    </a:lnTo>
                    <a:lnTo>
                      <a:pt x="18341" y="32385"/>
                    </a:lnTo>
                    <a:lnTo>
                      <a:pt x="19932" y="35147"/>
                    </a:lnTo>
                    <a:cubicBezTo>
                      <a:pt x="43046" y="32766"/>
                      <a:pt x="62979" y="19241"/>
                      <a:pt x="74395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" name="手繪多邊形: 圖案 44">
                <a:extLst>
                  <a:ext uri="{FF2B5EF4-FFF2-40B4-BE49-F238E27FC236}">
                    <a16:creationId xmlns:a16="http://schemas.microsoft.com/office/drawing/2014/main" id="{08EF386C-01DC-41DB-A304-7E1F5215AA5A}"/>
                  </a:ext>
                </a:extLst>
              </p:cNvPr>
              <p:cNvSpPr/>
              <p:nvPr/>
            </p:nvSpPr>
            <p:spPr>
              <a:xfrm>
                <a:off x="9361890" y="5300763"/>
                <a:ext cx="74863" cy="66675"/>
              </a:xfrm>
              <a:custGeom>
                <a:avLst/>
                <a:gdLst>
                  <a:gd name="connsiteX0" fmla="*/ 0 w 74863"/>
                  <a:gd name="connsiteY0" fmla="*/ 74009 h 66675"/>
                  <a:gd name="connsiteX1" fmla="*/ 18154 w 74863"/>
                  <a:gd name="connsiteY1" fmla="*/ 74009 h 66675"/>
                  <a:gd name="connsiteX2" fmla="*/ 18154 w 74863"/>
                  <a:gd name="connsiteY2" fmla="*/ 21527 h 66675"/>
                  <a:gd name="connsiteX3" fmla="*/ 80104 w 74863"/>
                  <a:gd name="connsiteY3" fmla="*/ 21527 h 66675"/>
                  <a:gd name="connsiteX4" fmla="*/ 80104 w 74863"/>
                  <a:gd name="connsiteY4" fmla="*/ 0 h 66675"/>
                  <a:gd name="connsiteX5" fmla="*/ 0 w 74863"/>
                  <a:gd name="connsiteY5" fmla="*/ 0 h 66675"/>
                  <a:gd name="connsiteX6" fmla="*/ 0 w 74863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63" h="66675">
                    <a:moveTo>
                      <a:pt x="0" y="74009"/>
                    </a:moveTo>
                    <a:lnTo>
                      <a:pt x="18154" y="74009"/>
                    </a:lnTo>
                    <a:lnTo>
                      <a:pt x="18154" y="21527"/>
                    </a:lnTo>
                    <a:lnTo>
                      <a:pt x="80104" y="21527"/>
                    </a:lnTo>
                    <a:lnTo>
                      <a:pt x="80104" y="0"/>
                    </a:lnTo>
                    <a:lnTo>
                      <a:pt x="0" y="0"/>
                    </a:lnTo>
                    <a:lnTo>
                      <a:pt x="0" y="74009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" name="手繪多邊形: 圖案 45">
                <a:extLst>
                  <a:ext uri="{FF2B5EF4-FFF2-40B4-BE49-F238E27FC236}">
                    <a16:creationId xmlns:a16="http://schemas.microsoft.com/office/drawing/2014/main" id="{8D60C9F4-CB0F-4729-854B-C8171569AAFC}"/>
                  </a:ext>
                </a:extLst>
              </p:cNvPr>
              <p:cNvSpPr/>
              <p:nvPr/>
            </p:nvSpPr>
            <p:spPr>
              <a:xfrm>
                <a:off x="9361890" y="5478309"/>
                <a:ext cx="56147" cy="66675"/>
              </a:xfrm>
              <a:custGeom>
                <a:avLst/>
                <a:gdLst>
                  <a:gd name="connsiteX0" fmla="*/ 65505 w 56147"/>
                  <a:gd name="connsiteY0" fmla="*/ 74009 h 66675"/>
                  <a:gd name="connsiteX1" fmla="*/ 65505 w 56147"/>
                  <a:gd name="connsiteY1" fmla="*/ 57341 h 66675"/>
                  <a:gd name="connsiteX2" fmla="*/ 19090 w 56147"/>
                  <a:gd name="connsiteY2" fmla="*/ 57341 h 66675"/>
                  <a:gd name="connsiteX3" fmla="*/ 19090 w 56147"/>
                  <a:gd name="connsiteY3" fmla="*/ 0 h 66675"/>
                  <a:gd name="connsiteX4" fmla="*/ 0 w 56147"/>
                  <a:gd name="connsiteY4" fmla="*/ 0 h 66675"/>
                  <a:gd name="connsiteX5" fmla="*/ 0 w 56147"/>
                  <a:gd name="connsiteY5" fmla="*/ 74009 h 66675"/>
                  <a:gd name="connsiteX6" fmla="*/ 65505 w 56147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66675">
                    <a:moveTo>
                      <a:pt x="65505" y="74009"/>
                    </a:moveTo>
                    <a:lnTo>
                      <a:pt x="65505" y="57341"/>
                    </a:lnTo>
                    <a:lnTo>
                      <a:pt x="19090" y="57341"/>
                    </a:lnTo>
                    <a:lnTo>
                      <a:pt x="19090" y="0"/>
                    </a:lnTo>
                    <a:lnTo>
                      <a:pt x="0" y="0"/>
                    </a:lnTo>
                    <a:lnTo>
                      <a:pt x="0" y="74009"/>
                    </a:lnTo>
                    <a:lnTo>
                      <a:pt x="65505" y="74009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" name="手繪多邊形: 圖案 46">
                <a:extLst>
                  <a:ext uri="{FF2B5EF4-FFF2-40B4-BE49-F238E27FC236}">
                    <a16:creationId xmlns:a16="http://schemas.microsoft.com/office/drawing/2014/main" id="{75992E3C-3F89-4FDF-AAF1-C40A96C1CB91}"/>
                  </a:ext>
                </a:extLst>
              </p:cNvPr>
              <p:cNvSpPr/>
              <p:nvPr/>
            </p:nvSpPr>
            <p:spPr>
              <a:xfrm>
                <a:off x="9580303" y="5300763"/>
                <a:ext cx="65505" cy="57150"/>
              </a:xfrm>
              <a:custGeom>
                <a:avLst/>
                <a:gdLst>
                  <a:gd name="connsiteX0" fmla="*/ 72804 w 65505"/>
                  <a:gd name="connsiteY0" fmla="*/ 66580 h 57150"/>
                  <a:gd name="connsiteX1" fmla="*/ 56428 w 65505"/>
                  <a:gd name="connsiteY1" fmla="*/ 66580 h 57150"/>
                  <a:gd name="connsiteX2" fmla="*/ 56428 w 65505"/>
                  <a:gd name="connsiteY2" fmla="*/ 19431 h 57150"/>
                  <a:gd name="connsiteX3" fmla="*/ 0 w 65505"/>
                  <a:gd name="connsiteY3" fmla="*/ 19431 h 57150"/>
                  <a:gd name="connsiteX4" fmla="*/ 0 w 65505"/>
                  <a:gd name="connsiteY4" fmla="*/ 0 h 57150"/>
                  <a:gd name="connsiteX5" fmla="*/ 72804 w 65505"/>
                  <a:gd name="connsiteY5" fmla="*/ 0 h 57150"/>
                  <a:gd name="connsiteX6" fmla="*/ 72804 w 65505"/>
                  <a:gd name="connsiteY6" fmla="*/ 6658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57150">
                    <a:moveTo>
                      <a:pt x="72804" y="66580"/>
                    </a:moveTo>
                    <a:lnTo>
                      <a:pt x="56428" y="66580"/>
                    </a:lnTo>
                    <a:lnTo>
                      <a:pt x="56428" y="19431"/>
                    </a:lnTo>
                    <a:lnTo>
                      <a:pt x="0" y="19431"/>
                    </a:lnTo>
                    <a:lnTo>
                      <a:pt x="0" y="0"/>
                    </a:lnTo>
                    <a:lnTo>
                      <a:pt x="72804" y="0"/>
                    </a:lnTo>
                    <a:lnTo>
                      <a:pt x="72804" y="6658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" name="手繪多邊形: 圖案 47">
                <a:extLst>
                  <a:ext uri="{FF2B5EF4-FFF2-40B4-BE49-F238E27FC236}">
                    <a16:creationId xmlns:a16="http://schemas.microsoft.com/office/drawing/2014/main" id="{AF9308F7-A8AF-4279-AF58-17B214E5B2C8}"/>
                  </a:ext>
                </a:extLst>
              </p:cNvPr>
              <p:cNvSpPr/>
              <p:nvPr/>
            </p:nvSpPr>
            <p:spPr>
              <a:xfrm>
                <a:off x="9594901" y="5470975"/>
                <a:ext cx="56147" cy="76200"/>
              </a:xfrm>
              <a:custGeom>
                <a:avLst/>
                <a:gdLst>
                  <a:gd name="connsiteX0" fmla="*/ 0 w 56147"/>
                  <a:gd name="connsiteY0" fmla="*/ 81344 h 76200"/>
                  <a:gd name="connsiteX1" fmla="*/ 0 w 56147"/>
                  <a:gd name="connsiteY1" fmla="*/ 66580 h 76200"/>
                  <a:gd name="connsiteX2" fmla="*/ 41268 w 56147"/>
                  <a:gd name="connsiteY2" fmla="*/ 66580 h 76200"/>
                  <a:gd name="connsiteX3" fmla="*/ 41268 w 56147"/>
                  <a:gd name="connsiteY3" fmla="*/ 0 h 76200"/>
                  <a:gd name="connsiteX4" fmla="*/ 58206 w 56147"/>
                  <a:gd name="connsiteY4" fmla="*/ 0 h 76200"/>
                  <a:gd name="connsiteX5" fmla="*/ 58206 w 56147"/>
                  <a:gd name="connsiteY5" fmla="*/ 81344 h 76200"/>
                  <a:gd name="connsiteX6" fmla="*/ 0 w 56147"/>
                  <a:gd name="connsiteY6" fmla="*/ 813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76200">
                    <a:moveTo>
                      <a:pt x="0" y="81344"/>
                    </a:moveTo>
                    <a:lnTo>
                      <a:pt x="0" y="66580"/>
                    </a:lnTo>
                    <a:lnTo>
                      <a:pt x="41268" y="66580"/>
                    </a:lnTo>
                    <a:lnTo>
                      <a:pt x="41268" y="0"/>
                    </a:lnTo>
                    <a:lnTo>
                      <a:pt x="58206" y="0"/>
                    </a:lnTo>
                    <a:lnTo>
                      <a:pt x="58206" y="81344"/>
                    </a:lnTo>
                    <a:lnTo>
                      <a:pt x="0" y="81344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9" name="手繪多邊形: 圖案 48">
              <a:extLst>
                <a:ext uri="{FF2B5EF4-FFF2-40B4-BE49-F238E27FC236}">
                  <a16:creationId xmlns:a16="http://schemas.microsoft.com/office/drawing/2014/main" id="{EAB4B63C-135C-4E7A-AD89-63112C05CBCF}"/>
                </a:ext>
              </a:extLst>
            </p:cNvPr>
            <p:cNvSpPr/>
            <p:nvPr/>
          </p:nvSpPr>
          <p:spPr>
            <a:xfrm flipH="1">
              <a:off x="6127881" y="4341684"/>
              <a:ext cx="233849" cy="32165"/>
            </a:xfrm>
            <a:custGeom>
              <a:avLst/>
              <a:gdLst>
                <a:gd name="connsiteX0" fmla="*/ 7112 w 346242"/>
                <a:gd name="connsiteY0" fmla="*/ 53912 h 47625"/>
                <a:gd name="connsiteX1" fmla="*/ 0 w 346242"/>
                <a:gd name="connsiteY1" fmla="*/ 40957 h 47625"/>
                <a:gd name="connsiteX2" fmla="*/ 174057 w 346242"/>
                <a:gd name="connsiteY2" fmla="*/ 0 h 47625"/>
                <a:gd name="connsiteX3" fmla="*/ 346429 w 346242"/>
                <a:gd name="connsiteY3" fmla="*/ 40005 h 47625"/>
                <a:gd name="connsiteX4" fmla="*/ 339505 w 346242"/>
                <a:gd name="connsiteY4" fmla="*/ 53054 h 47625"/>
                <a:gd name="connsiteX5" fmla="*/ 173963 w 346242"/>
                <a:gd name="connsiteY5" fmla="*/ 14764 h 47625"/>
                <a:gd name="connsiteX6" fmla="*/ 7112 w 346242"/>
                <a:gd name="connsiteY6" fmla="*/ 5391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6242" h="47625">
                  <a:moveTo>
                    <a:pt x="7112" y="53912"/>
                  </a:moveTo>
                  <a:lnTo>
                    <a:pt x="0" y="40957"/>
                  </a:lnTo>
                  <a:cubicBezTo>
                    <a:pt x="33408" y="21907"/>
                    <a:pt x="83379" y="0"/>
                    <a:pt x="174057" y="0"/>
                  </a:cubicBezTo>
                  <a:cubicBezTo>
                    <a:pt x="262115" y="0"/>
                    <a:pt x="312460" y="21431"/>
                    <a:pt x="346429" y="40005"/>
                  </a:cubicBezTo>
                  <a:lnTo>
                    <a:pt x="339505" y="53054"/>
                  </a:lnTo>
                  <a:cubicBezTo>
                    <a:pt x="304974" y="34100"/>
                    <a:pt x="258278" y="14764"/>
                    <a:pt x="173963" y="14764"/>
                  </a:cubicBezTo>
                  <a:cubicBezTo>
                    <a:pt x="86748" y="14764"/>
                    <a:pt x="38929" y="35719"/>
                    <a:pt x="7112" y="53912"/>
                  </a:cubicBezTo>
                  <a:close/>
                </a:path>
              </a:pathLst>
            </a:custGeom>
            <a:solidFill>
              <a:srgbClr val="0070C0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0" name="手繪多邊形: 圖案 49">
              <a:extLst>
                <a:ext uri="{FF2B5EF4-FFF2-40B4-BE49-F238E27FC236}">
                  <a16:creationId xmlns:a16="http://schemas.microsoft.com/office/drawing/2014/main" id="{AC2A31D8-DF0C-4836-A562-EBA308F1FE18}"/>
                </a:ext>
              </a:extLst>
            </p:cNvPr>
            <p:cNvSpPr/>
            <p:nvPr/>
          </p:nvSpPr>
          <p:spPr>
            <a:xfrm flipH="1">
              <a:off x="6090400" y="4300255"/>
              <a:ext cx="309692" cy="398852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solidFill>
              <a:srgbClr val="0070C0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1" name="手繪多邊形: 圖案 50">
              <a:extLst>
                <a:ext uri="{FF2B5EF4-FFF2-40B4-BE49-F238E27FC236}">
                  <a16:creationId xmlns:a16="http://schemas.microsoft.com/office/drawing/2014/main" id="{F636C67C-D2B8-4E94-8C46-79BC6E8CB791}"/>
                </a:ext>
              </a:extLst>
            </p:cNvPr>
            <p:cNvSpPr/>
            <p:nvPr/>
          </p:nvSpPr>
          <p:spPr>
            <a:xfrm flipH="1">
              <a:off x="6238484" y="4553140"/>
              <a:ext cx="37922" cy="38599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solidFill>
              <a:srgbClr val="0070C0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2" name="手繪多邊形: 圖案 51">
              <a:extLst>
                <a:ext uri="{FF2B5EF4-FFF2-40B4-BE49-F238E27FC236}">
                  <a16:creationId xmlns:a16="http://schemas.microsoft.com/office/drawing/2014/main" id="{76C58653-461F-4668-835B-7F13FA44D27F}"/>
                </a:ext>
              </a:extLst>
            </p:cNvPr>
            <p:cNvSpPr/>
            <p:nvPr/>
          </p:nvSpPr>
          <p:spPr>
            <a:xfrm flipH="1">
              <a:off x="6260414" y="4527214"/>
              <a:ext cx="25281" cy="38599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solidFill>
              <a:srgbClr val="0070C0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3" name="手繪多邊形: 圖案 52">
              <a:extLst>
                <a:ext uri="{FF2B5EF4-FFF2-40B4-BE49-F238E27FC236}">
                  <a16:creationId xmlns:a16="http://schemas.microsoft.com/office/drawing/2014/main" id="{EE7DC2B4-C76A-4D60-98EB-794FAA6B6545}"/>
                </a:ext>
              </a:extLst>
            </p:cNvPr>
            <p:cNvSpPr/>
            <p:nvPr/>
          </p:nvSpPr>
          <p:spPr>
            <a:xfrm flipH="1">
              <a:off x="6197593" y="4497686"/>
              <a:ext cx="37922" cy="38599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4" name="手繪多邊形: 圖案 53">
              <a:extLst>
                <a:ext uri="{FF2B5EF4-FFF2-40B4-BE49-F238E27FC236}">
                  <a16:creationId xmlns:a16="http://schemas.microsoft.com/office/drawing/2014/main" id="{2750D1B0-D45A-47CF-94D7-EAA6A33D08A8}"/>
                </a:ext>
              </a:extLst>
            </p:cNvPr>
            <p:cNvSpPr/>
            <p:nvPr/>
          </p:nvSpPr>
          <p:spPr>
            <a:xfrm flipH="1">
              <a:off x="6234312" y="4497942"/>
              <a:ext cx="44242" cy="19299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solidFill>
              <a:srgbClr val="0070C0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5" name="手繪多邊形: 圖案 54">
              <a:extLst>
                <a:ext uri="{FF2B5EF4-FFF2-40B4-BE49-F238E27FC236}">
                  <a16:creationId xmlns:a16="http://schemas.microsoft.com/office/drawing/2014/main" id="{E88C30CA-1B03-40A7-9C3D-ACBEDD1B39DD}"/>
                </a:ext>
              </a:extLst>
            </p:cNvPr>
            <p:cNvSpPr/>
            <p:nvPr/>
          </p:nvSpPr>
          <p:spPr>
            <a:xfrm flipH="1">
              <a:off x="6193484" y="4523611"/>
              <a:ext cx="25281" cy="38599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solidFill>
              <a:srgbClr val="0070C0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6" name="手繪多邊形: 圖案 55">
              <a:extLst>
                <a:ext uri="{FF2B5EF4-FFF2-40B4-BE49-F238E27FC236}">
                  <a16:creationId xmlns:a16="http://schemas.microsoft.com/office/drawing/2014/main" id="{E258A711-5DA7-4DF7-82B7-B9AEBECC83E3}"/>
                </a:ext>
              </a:extLst>
            </p:cNvPr>
            <p:cNvSpPr/>
            <p:nvPr/>
          </p:nvSpPr>
          <p:spPr>
            <a:xfrm flipH="1">
              <a:off x="6200751" y="4573467"/>
              <a:ext cx="44242" cy="19299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7" name="手繪多邊形: 圖案 56">
              <a:extLst>
                <a:ext uri="{FF2B5EF4-FFF2-40B4-BE49-F238E27FC236}">
                  <a16:creationId xmlns:a16="http://schemas.microsoft.com/office/drawing/2014/main" id="{BFC4BA9E-E016-4B1F-8516-B072AD43C16C}"/>
                </a:ext>
              </a:extLst>
            </p:cNvPr>
            <p:cNvSpPr/>
            <p:nvPr/>
          </p:nvSpPr>
          <p:spPr>
            <a:xfrm flipH="1">
              <a:off x="6289108" y="4456642"/>
              <a:ext cx="50562" cy="45032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solidFill>
              <a:srgbClr val="0070C0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8" name="手繪多邊形: 圖案 57">
              <a:extLst>
                <a:ext uri="{FF2B5EF4-FFF2-40B4-BE49-F238E27FC236}">
                  <a16:creationId xmlns:a16="http://schemas.microsoft.com/office/drawing/2014/main" id="{44C47B58-2E84-45C1-8772-07A7C4A7E9E8}"/>
                </a:ext>
              </a:extLst>
            </p:cNvPr>
            <p:cNvSpPr/>
            <p:nvPr/>
          </p:nvSpPr>
          <p:spPr>
            <a:xfrm flipH="1">
              <a:off x="6301750" y="4576555"/>
              <a:ext cx="37922" cy="45032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solidFill>
              <a:srgbClr val="0070C0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9" name="手繪多邊形: 圖案 58">
              <a:extLst>
                <a:ext uri="{FF2B5EF4-FFF2-40B4-BE49-F238E27FC236}">
                  <a16:creationId xmlns:a16="http://schemas.microsoft.com/office/drawing/2014/main" id="{C4E1C9DF-0A8E-4339-9BF6-0C58E11B0210}"/>
                </a:ext>
              </a:extLst>
            </p:cNvPr>
            <p:cNvSpPr/>
            <p:nvPr/>
          </p:nvSpPr>
          <p:spPr>
            <a:xfrm flipH="1">
              <a:off x="6147915" y="4456643"/>
              <a:ext cx="44242" cy="38599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solidFill>
              <a:srgbClr val="0070C0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60" name="手繪多邊形: 圖案 59">
              <a:extLst>
                <a:ext uri="{FF2B5EF4-FFF2-40B4-BE49-F238E27FC236}">
                  <a16:creationId xmlns:a16="http://schemas.microsoft.com/office/drawing/2014/main" id="{7CEC5D12-DE69-440A-96A1-4FE2812E1910}"/>
                </a:ext>
              </a:extLst>
            </p:cNvPr>
            <p:cNvSpPr/>
            <p:nvPr/>
          </p:nvSpPr>
          <p:spPr>
            <a:xfrm flipH="1">
              <a:off x="6144376" y="4571601"/>
              <a:ext cx="37922" cy="51465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solidFill>
              <a:srgbClr val="0070C0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61" name="文字方塊 60">
              <a:extLst>
                <a:ext uri="{FF2B5EF4-FFF2-40B4-BE49-F238E27FC236}">
                  <a16:creationId xmlns:a16="http://schemas.microsoft.com/office/drawing/2014/main" id="{63F2E538-E080-4816-9475-A3C6742C7C8A}"/>
                </a:ext>
              </a:extLst>
            </p:cNvPr>
            <p:cNvSpPr txBox="1"/>
            <p:nvPr/>
          </p:nvSpPr>
          <p:spPr>
            <a:xfrm>
              <a:off x="4298785" y="4447271"/>
              <a:ext cx="1311794" cy="3828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>
                  <a:solidFill>
                    <a:schemeClr val="lt1"/>
                  </a:solidFill>
                  <a:latin typeface="+mj-lt"/>
                  <a:ea typeface="微軟正黑體" panose="020B0604030504040204" pitchFamily="34" charset="-12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zh-TW" altLang="en-US" sz="900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Cloud Volume</a:t>
              </a:r>
            </a:p>
            <a:p>
              <a:r>
                <a:rPr lang="zh-TW" altLang="en-US" sz="900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/Shared folder</a:t>
              </a:r>
            </a:p>
          </p:txBody>
        </p:sp>
        <p:grpSp>
          <p:nvGrpSpPr>
            <p:cNvPr id="62" name="群組 61">
              <a:extLst>
                <a:ext uri="{FF2B5EF4-FFF2-40B4-BE49-F238E27FC236}">
                  <a16:creationId xmlns:a16="http://schemas.microsoft.com/office/drawing/2014/main" id="{24FF795A-201B-43E6-A7AA-9940C1C102EC}"/>
                </a:ext>
              </a:extLst>
            </p:cNvPr>
            <p:cNvGrpSpPr/>
            <p:nvPr/>
          </p:nvGrpSpPr>
          <p:grpSpPr>
            <a:xfrm>
              <a:off x="4612975" y="3982532"/>
              <a:ext cx="708758" cy="426219"/>
              <a:chOff x="7312118" y="3899140"/>
              <a:chExt cx="854042" cy="513588"/>
            </a:xfrm>
            <a:solidFill>
              <a:srgbClr val="0070C0"/>
            </a:solidFill>
          </p:grpSpPr>
          <p:grpSp>
            <p:nvGrpSpPr>
              <p:cNvPr id="63" name="群組 62">
                <a:extLst>
                  <a:ext uri="{FF2B5EF4-FFF2-40B4-BE49-F238E27FC236}">
                    <a16:creationId xmlns:a16="http://schemas.microsoft.com/office/drawing/2014/main" id="{4578C384-6326-4477-B4C3-CC07DFE30F7E}"/>
                  </a:ext>
                </a:extLst>
              </p:cNvPr>
              <p:cNvGrpSpPr/>
              <p:nvPr/>
            </p:nvGrpSpPr>
            <p:grpSpPr>
              <a:xfrm>
                <a:off x="7782686" y="4029234"/>
                <a:ext cx="383474" cy="383494"/>
                <a:chOff x="15278278" y="10198066"/>
                <a:chExt cx="2260108" cy="2094445"/>
              </a:xfrm>
              <a:grpFill/>
            </p:grpSpPr>
            <p:sp>
              <p:nvSpPr>
                <p:cNvPr id="68" name="手繪多邊形: 圖案 67">
                  <a:extLst>
                    <a:ext uri="{FF2B5EF4-FFF2-40B4-BE49-F238E27FC236}">
                      <a16:creationId xmlns:a16="http://schemas.microsoft.com/office/drawing/2014/main" id="{703ACB49-CF61-44A6-B23F-7D5092E3CD01}"/>
                    </a:ext>
                  </a:extLst>
                </p:cNvPr>
                <p:cNvSpPr/>
                <p:nvPr/>
              </p:nvSpPr>
              <p:spPr>
                <a:xfrm>
                  <a:off x="15344873" y="10264662"/>
                  <a:ext cx="2118111" cy="1964282"/>
                </a:xfrm>
                <a:custGeom>
                  <a:avLst/>
                  <a:gdLst>
                    <a:gd name="connsiteX0" fmla="*/ 2011022 w 2118111"/>
                    <a:gd name="connsiteY0" fmla="*/ 510950 h 1964282"/>
                    <a:gd name="connsiteX1" fmla="*/ 2011022 w 2118111"/>
                    <a:gd name="connsiteY1" fmla="*/ 232992 h 1964282"/>
                    <a:gd name="connsiteX2" fmla="*/ 896352 w 2118111"/>
                    <a:gd name="connsiteY2" fmla="*/ 232992 h 1964282"/>
                    <a:gd name="connsiteX3" fmla="*/ 672234 w 2118111"/>
                    <a:gd name="connsiteY3" fmla="*/ 8875 h 1964282"/>
                    <a:gd name="connsiteX4" fmla="*/ 8875 w 2118111"/>
                    <a:gd name="connsiteY4" fmla="*/ 8875 h 1964282"/>
                    <a:gd name="connsiteX5" fmla="*/ 8875 w 2118111"/>
                    <a:gd name="connsiteY5" fmla="*/ 1592607 h 1964282"/>
                    <a:gd name="connsiteX6" fmla="*/ 8875 w 2118111"/>
                    <a:gd name="connsiteY6" fmla="*/ 1756968 h 1964282"/>
                    <a:gd name="connsiteX7" fmla="*/ 222579 w 2118111"/>
                    <a:gd name="connsiteY7" fmla="*/ 1962981 h 1964282"/>
                    <a:gd name="connsiteX8" fmla="*/ 1918370 w 2118111"/>
                    <a:gd name="connsiteY8" fmla="*/ 1963099 h 1964282"/>
                    <a:gd name="connsiteX9" fmla="*/ 2118585 w 2118111"/>
                    <a:gd name="connsiteY9" fmla="*/ 1762884 h 1964282"/>
                    <a:gd name="connsiteX10" fmla="*/ 2118585 w 2118111"/>
                    <a:gd name="connsiteY10" fmla="*/ 510950 h 1964282"/>
                    <a:gd name="connsiteX11" fmla="*/ 2011022 w 2118111"/>
                    <a:gd name="connsiteY11" fmla="*/ 510950 h 1964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18111" h="1964282">
                      <a:moveTo>
                        <a:pt x="2011022" y="510950"/>
                      </a:moveTo>
                      <a:lnTo>
                        <a:pt x="2011022" y="232992"/>
                      </a:lnTo>
                      <a:lnTo>
                        <a:pt x="896352" y="232992"/>
                      </a:lnTo>
                      <a:lnTo>
                        <a:pt x="672234" y="8875"/>
                      </a:lnTo>
                      <a:lnTo>
                        <a:pt x="8875" y="8875"/>
                      </a:lnTo>
                      <a:lnTo>
                        <a:pt x="8875" y="1592607"/>
                      </a:lnTo>
                      <a:lnTo>
                        <a:pt x="8875" y="1756968"/>
                      </a:lnTo>
                      <a:cubicBezTo>
                        <a:pt x="8875" y="1873286"/>
                        <a:pt x="105314" y="1967240"/>
                        <a:pt x="222579" y="1962981"/>
                      </a:cubicBezTo>
                      <a:cubicBezTo>
                        <a:pt x="229443" y="1962744"/>
                        <a:pt x="1918370" y="1963099"/>
                        <a:pt x="1918370" y="1963099"/>
                      </a:cubicBezTo>
                      <a:cubicBezTo>
                        <a:pt x="2028890" y="1963099"/>
                        <a:pt x="2118585" y="1873404"/>
                        <a:pt x="2118585" y="1762884"/>
                      </a:cubicBezTo>
                      <a:lnTo>
                        <a:pt x="2118585" y="510950"/>
                      </a:lnTo>
                      <a:lnTo>
                        <a:pt x="2011022" y="510950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9" name="手繪多邊形: 圖案 68">
                  <a:extLst>
                    <a:ext uri="{FF2B5EF4-FFF2-40B4-BE49-F238E27FC236}">
                      <a16:creationId xmlns:a16="http://schemas.microsoft.com/office/drawing/2014/main" id="{ECF8F21F-9E30-462A-8F4F-6DA62EBF7181}"/>
                    </a:ext>
                  </a:extLst>
                </p:cNvPr>
                <p:cNvSpPr/>
                <p:nvPr/>
              </p:nvSpPr>
              <p:spPr>
                <a:xfrm>
                  <a:off x="15278278" y="10198066"/>
                  <a:ext cx="2260108" cy="2094445"/>
                </a:xfrm>
                <a:custGeom>
                  <a:avLst/>
                  <a:gdLst>
                    <a:gd name="connsiteX0" fmla="*/ 307161 w 2260107"/>
                    <a:gd name="connsiteY0" fmla="*/ 2029812 h 2094445"/>
                    <a:gd name="connsiteX1" fmla="*/ 1985084 w 2260107"/>
                    <a:gd name="connsiteY1" fmla="*/ 2029812 h 2094445"/>
                    <a:gd name="connsiteX2" fmla="*/ 2185299 w 2260107"/>
                    <a:gd name="connsiteY2" fmla="*/ 1829598 h 2094445"/>
                    <a:gd name="connsiteX3" fmla="*/ 2185299 w 2260107"/>
                    <a:gd name="connsiteY3" fmla="*/ 577545 h 2094445"/>
                    <a:gd name="connsiteX4" fmla="*/ 487851 w 2260107"/>
                    <a:gd name="connsiteY4" fmla="*/ 577545 h 2094445"/>
                    <a:gd name="connsiteX5" fmla="*/ 487851 w 2260107"/>
                    <a:gd name="connsiteY5" fmla="*/ 1674230 h 2094445"/>
                    <a:gd name="connsiteX6" fmla="*/ 487851 w 2260107"/>
                    <a:gd name="connsiteY6" fmla="*/ 1818711 h 2094445"/>
                    <a:gd name="connsiteX7" fmla="*/ 289175 w 2260107"/>
                    <a:gd name="connsiteY7" fmla="*/ 2029694 h 2094445"/>
                    <a:gd name="connsiteX8" fmla="*/ 75470 w 2260107"/>
                    <a:gd name="connsiteY8" fmla="*/ 1823681 h 2094445"/>
                    <a:gd name="connsiteX9" fmla="*/ 75470 w 2260107"/>
                    <a:gd name="connsiteY9" fmla="*/ 1659320 h 2094445"/>
                    <a:gd name="connsiteX10" fmla="*/ 75470 w 2260107"/>
                    <a:gd name="connsiteY10" fmla="*/ 75470 h 2094445"/>
                    <a:gd name="connsiteX11" fmla="*/ 738830 w 2260107"/>
                    <a:gd name="connsiteY11" fmla="*/ 75470 h 2094445"/>
                    <a:gd name="connsiteX12" fmla="*/ 962947 w 2260107"/>
                    <a:gd name="connsiteY12" fmla="*/ 299588 h 2094445"/>
                    <a:gd name="connsiteX13" fmla="*/ 2077618 w 2260107"/>
                    <a:gd name="connsiteY13" fmla="*/ 299588 h 2094445"/>
                    <a:gd name="connsiteX14" fmla="*/ 2077618 w 2260107"/>
                    <a:gd name="connsiteY14" fmla="*/ 577545 h 2094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260107" h="2094445">
                      <a:moveTo>
                        <a:pt x="307161" y="2029812"/>
                      </a:moveTo>
                      <a:lnTo>
                        <a:pt x="1985084" y="2029812"/>
                      </a:lnTo>
                      <a:cubicBezTo>
                        <a:pt x="2095604" y="2029812"/>
                        <a:pt x="2185299" y="1940118"/>
                        <a:pt x="2185299" y="1829598"/>
                      </a:cubicBezTo>
                      <a:lnTo>
                        <a:pt x="2185299" y="577545"/>
                      </a:lnTo>
                      <a:lnTo>
                        <a:pt x="487851" y="577545"/>
                      </a:lnTo>
                      <a:lnTo>
                        <a:pt x="487851" y="1674230"/>
                      </a:lnTo>
                      <a:lnTo>
                        <a:pt x="487851" y="1818711"/>
                      </a:lnTo>
                      <a:cubicBezTo>
                        <a:pt x="487851" y="1930534"/>
                        <a:pt x="400878" y="2025789"/>
                        <a:pt x="289175" y="2029694"/>
                      </a:cubicBezTo>
                      <a:cubicBezTo>
                        <a:pt x="171909" y="2033836"/>
                        <a:pt x="75470" y="1940000"/>
                        <a:pt x="75470" y="1823681"/>
                      </a:cubicBezTo>
                      <a:lnTo>
                        <a:pt x="75470" y="1659320"/>
                      </a:lnTo>
                      <a:lnTo>
                        <a:pt x="75470" y="75470"/>
                      </a:lnTo>
                      <a:lnTo>
                        <a:pt x="738830" y="75470"/>
                      </a:lnTo>
                      <a:lnTo>
                        <a:pt x="962947" y="299588"/>
                      </a:lnTo>
                      <a:lnTo>
                        <a:pt x="2077618" y="299588"/>
                      </a:lnTo>
                      <a:lnTo>
                        <a:pt x="2077618" y="577545"/>
                      </a:lnTo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0" name="手繪多邊形: 圖案 69">
                  <a:extLst>
                    <a:ext uri="{FF2B5EF4-FFF2-40B4-BE49-F238E27FC236}">
                      <a16:creationId xmlns:a16="http://schemas.microsoft.com/office/drawing/2014/main" id="{3A61D7DA-3F09-4467-BDF0-65C90C3B2830}"/>
                    </a:ext>
                  </a:extLst>
                </p:cNvPr>
                <p:cNvSpPr/>
                <p:nvPr/>
              </p:nvSpPr>
              <p:spPr>
                <a:xfrm>
                  <a:off x="16108435" y="10987873"/>
                  <a:ext cx="911143" cy="1005807"/>
                </a:xfrm>
                <a:custGeom>
                  <a:avLst/>
                  <a:gdLst>
                    <a:gd name="connsiteX0" fmla="*/ 698409 w 911142"/>
                    <a:gd name="connsiteY0" fmla="*/ 50314 h 1005807"/>
                    <a:gd name="connsiteX1" fmla="*/ 50314 w 911142"/>
                    <a:gd name="connsiteY1" fmla="*/ 50314 h 1005807"/>
                    <a:gd name="connsiteX2" fmla="*/ 50314 w 911142"/>
                    <a:gd name="connsiteY2" fmla="*/ 956368 h 1005807"/>
                    <a:gd name="connsiteX3" fmla="*/ 870934 w 911142"/>
                    <a:gd name="connsiteY3" fmla="*/ 956368 h 1005807"/>
                    <a:gd name="connsiteX4" fmla="*/ 870934 w 911142"/>
                    <a:gd name="connsiteY4" fmla="*/ 222839 h 1005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1142" h="1005807">
                      <a:moveTo>
                        <a:pt x="698409" y="50314"/>
                      </a:moveTo>
                      <a:lnTo>
                        <a:pt x="50314" y="50314"/>
                      </a:lnTo>
                      <a:lnTo>
                        <a:pt x="50314" y="956368"/>
                      </a:lnTo>
                      <a:lnTo>
                        <a:pt x="870934" y="956368"/>
                      </a:lnTo>
                      <a:lnTo>
                        <a:pt x="870934" y="222839"/>
                      </a:lnTo>
                      <a:close/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1" name="手繪多邊形: 圖案 70">
                  <a:extLst>
                    <a:ext uri="{FF2B5EF4-FFF2-40B4-BE49-F238E27FC236}">
                      <a16:creationId xmlns:a16="http://schemas.microsoft.com/office/drawing/2014/main" id="{AD54099D-9229-454B-8026-47E2B0584253}"/>
                    </a:ext>
                  </a:extLst>
                </p:cNvPr>
                <p:cNvSpPr/>
                <p:nvPr/>
              </p:nvSpPr>
              <p:spPr>
                <a:xfrm>
                  <a:off x="16739372" y="10999232"/>
                  <a:ext cx="272160" cy="272160"/>
                </a:xfrm>
                <a:custGeom>
                  <a:avLst/>
                  <a:gdLst>
                    <a:gd name="connsiteX0" fmla="*/ 232069 w 272159"/>
                    <a:gd name="connsiteY0" fmla="*/ 232069 h 272159"/>
                    <a:gd name="connsiteX1" fmla="*/ 50314 w 272159"/>
                    <a:gd name="connsiteY1" fmla="*/ 232069 h 272159"/>
                    <a:gd name="connsiteX2" fmla="*/ 50314 w 272159"/>
                    <a:gd name="connsiteY2" fmla="*/ 50314 h 272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2159" h="272159">
                      <a:moveTo>
                        <a:pt x="232069" y="232069"/>
                      </a:moveTo>
                      <a:lnTo>
                        <a:pt x="50314" y="232069"/>
                      </a:lnTo>
                      <a:lnTo>
                        <a:pt x="50314" y="50314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2" name="手繪多邊形: 圖案 71">
                  <a:extLst>
                    <a:ext uri="{FF2B5EF4-FFF2-40B4-BE49-F238E27FC236}">
                      <a16:creationId xmlns:a16="http://schemas.microsoft.com/office/drawing/2014/main" id="{C3E8A5A8-474F-4495-BEED-4CB1380177EC}"/>
                    </a:ext>
                  </a:extLst>
                </p:cNvPr>
                <p:cNvSpPr/>
                <p:nvPr/>
              </p:nvSpPr>
              <p:spPr>
                <a:xfrm>
                  <a:off x="16253744" y="11184419"/>
                  <a:ext cx="354991" cy="94664"/>
                </a:xfrm>
                <a:custGeom>
                  <a:avLst/>
                  <a:gdLst>
                    <a:gd name="connsiteX0" fmla="*/ 50314 w 354990"/>
                    <a:gd name="connsiteY0" fmla="*/ 50314 h 94664"/>
                    <a:gd name="connsiteX1" fmla="*/ 312415 w 354990"/>
                    <a:gd name="connsiteY1" fmla="*/ 50314 h 9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54990" h="94664">
                      <a:moveTo>
                        <a:pt x="50314" y="50314"/>
                      </a:moveTo>
                      <a:lnTo>
                        <a:pt x="312415" y="50314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3" name="手繪多邊形: 圖案 72">
                  <a:extLst>
                    <a:ext uri="{FF2B5EF4-FFF2-40B4-BE49-F238E27FC236}">
                      <a16:creationId xmlns:a16="http://schemas.microsoft.com/office/drawing/2014/main" id="{7F6BEBBA-0298-46C3-9042-4ECED328CCA4}"/>
                    </a:ext>
                  </a:extLst>
                </p:cNvPr>
                <p:cNvSpPr/>
                <p:nvPr/>
              </p:nvSpPr>
              <p:spPr>
                <a:xfrm>
                  <a:off x="16253744" y="11341207"/>
                  <a:ext cx="615317" cy="94664"/>
                </a:xfrm>
                <a:custGeom>
                  <a:avLst/>
                  <a:gdLst>
                    <a:gd name="connsiteX0" fmla="*/ 50314 w 615317"/>
                    <a:gd name="connsiteY0" fmla="*/ 50314 h 94664"/>
                    <a:gd name="connsiteX1" fmla="*/ 574517 w 615317"/>
                    <a:gd name="connsiteY1" fmla="*/ 50314 h 9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15317" h="94664">
                      <a:moveTo>
                        <a:pt x="50314" y="50314"/>
                      </a:moveTo>
                      <a:lnTo>
                        <a:pt x="574517" y="50314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4" name="手繪多邊形: 圖案 73">
                  <a:extLst>
                    <a:ext uri="{FF2B5EF4-FFF2-40B4-BE49-F238E27FC236}">
                      <a16:creationId xmlns:a16="http://schemas.microsoft.com/office/drawing/2014/main" id="{3BBD5BC6-8AF4-47F5-9A84-1F15EA5E1646}"/>
                    </a:ext>
                  </a:extLst>
                </p:cNvPr>
                <p:cNvSpPr/>
                <p:nvPr/>
              </p:nvSpPr>
              <p:spPr>
                <a:xfrm>
                  <a:off x="16253744" y="11497876"/>
                  <a:ext cx="615317" cy="94664"/>
                </a:xfrm>
                <a:custGeom>
                  <a:avLst/>
                  <a:gdLst>
                    <a:gd name="connsiteX0" fmla="*/ 50314 w 615317"/>
                    <a:gd name="connsiteY0" fmla="*/ 50314 h 94664"/>
                    <a:gd name="connsiteX1" fmla="*/ 574517 w 615317"/>
                    <a:gd name="connsiteY1" fmla="*/ 50314 h 9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15317" h="94664">
                      <a:moveTo>
                        <a:pt x="50314" y="50314"/>
                      </a:moveTo>
                      <a:lnTo>
                        <a:pt x="574517" y="50314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5" name="手繪多邊形: 圖案 74">
                  <a:extLst>
                    <a:ext uri="{FF2B5EF4-FFF2-40B4-BE49-F238E27FC236}">
                      <a16:creationId xmlns:a16="http://schemas.microsoft.com/office/drawing/2014/main" id="{10A9AC89-4C80-4E37-B186-0780FC263748}"/>
                    </a:ext>
                  </a:extLst>
                </p:cNvPr>
                <p:cNvSpPr/>
                <p:nvPr/>
              </p:nvSpPr>
              <p:spPr>
                <a:xfrm>
                  <a:off x="16253744" y="11654545"/>
                  <a:ext cx="615317" cy="94664"/>
                </a:xfrm>
                <a:custGeom>
                  <a:avLst/>
                  <a:gdLst>
                    <a:gd name="connsiteX0" fmla="*/ 50314 w 615317"/>
                    <a:gd name="connsiteY0" fmla="*/ 50314 h 94664"/>
                    <a:gd name="connsiteX1" fmla="*/ 574517 w 615317"/>
                    <a:gd name="connsiteY1" fmla="*/ 50314 h 9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15317" h="94664">
                      <a:moveTo>
                        <a:pt x="50314" y="50314"/>
                      </a:moveTo>
                      <a:lnTo>
                        <a:pt x="574517" y="50314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64" name="圖形 113">
                <a:extLst>
                  <a:ext uri="{FF2B5EF4-FFF2-40B4-BE49-F238E27FC236}">
                    <a16:creationId xmlns:a16="http://schemas.microsoft.com/office/drawing/2014/main" id="{5897CA84-8B24-47A4-A649-8B27DC3E9450}"/>
                  </a:ext>
                </a:extLst>
              </p:cNvPr>
              <p:cNvGrpSpPr/>
              <p:nvPr/>
            </p:nvGrpSpPr>
            <p:grpSpPr>
              <a:xfrm>
                <a:off x="7312118" y="3899140"/>
                <a:ext cx="408248" cy="496517"/>
                <a:chOff x="5884043" y="5462967"/>
                <a:chExt cx="467409" cy="568471"/>
              </a:xfrm>
              <a:grpFill/>
            </p:grpSpPr>
            <p:sp>
              <p:nvSpPr>
                <p:cNvPr id="65" name="手繪多邊形: 圖案 64">
                  <a:extLst>
                    <a:ext uri="{FF2B5EF4-FFF2-40B4-BE49-F238E27FC236}">
                      <a16:creationId xmlns:a16="http://schemas.microsoft.com/office/drawing/2014/main" id="{2B4DFB28-BC02-4DF2-933A-F77DC23C02DB}"/>
                    </a:ext>
                  </a:extLst>
                </p:cNvPr>
                <p:cNvSpPr/>
                <p:nvPr/>
              </p:nvSpPr>
              <p:spPr>
                <a:xfrm>
                  <a:off x="5884043" y="5462967"/>
                  <a:ext cx="467409" cy="568471"/>
                </a:xfrm>
                <a:custGeom>
                  <a:avLst/>
                  <a:gdLst>
                    <a:gd name="connsiteX0" fmla="*/ 0 w 467409"/>
                    <a:gd name="connsiteY0" fmla="*/ 286825 h 568470"/>
                    <a:gd name="connsiteX1" fmla="*/ 0 w 467409"/>
                    <a:gd name="connsiteY1" fmla="*/ 49520 h 568470"/>
                    <a:gd name="connsiteX2" fmla="*/ 49646 w 467409"/>
                    <a:gd name="connsiteY2" fmla="*/ 0 h 568470"/>
                    <a:gd name="connsiteX3" fmla="*/ 421679 w 467409"/>
                    <a:gd name="connsiteY3" fmla="*/ 0 h 568470"/>
                    <a:gd name="connsiteX4" fmla="*/ 463177 w 467409"/>
                    <a:gd name="connsiteY4" fmla="*/ 22865 h 568470"/>
                    <a:gd name="connsiteX5" fmla="*/ 469620 w 467409"/>
                    <a:gd name="connsiteY5" fmla="*/ 46804 h 568470"/>
                    <a:gd name="connsiteX6" fmla="*/ 469872 w 467409"/>
                    <a:gd name="connsiteY6" fmla="*/ 527541 h 568470"/>
                    <a:gd name="connsiteX7" fmla="*/ 423005 w 467409"/>
                    <a:gd name="connsiteY7" fmla="*/ 574282 h 568470"/>
                    <a:gd name="connsiteX8" fmla="*/ 46930 w 467409"/>
                    <a:gd name="connsiteY8" fmla="*/ 574282 h 568470"/>
                    <a:gd name="connsiteX9" fmla="*/ 0 w 467409"/>
                    <a:gd name="connsiteY9" fmla="*/ 526151 h 568470"/>
                    <a:gd name="connsiteX10" fmla="*/ 0 w 467409"/>
                    <a:gd name="connsiteY10" fmla="*/ 286825 h 568470"/>
                    <a:gd name="connsiteX11" fmla="*/ 211345 w 467409"/>
                    <a:gd name="connsiteY11" fmla="*/ 424016 h 568470"/>
                    <a:gd name="connsiteX12" fmla="*/ 226314 w 467409"/>
                    <a:gd name="connsiteY12" fmla="*/ 425342 h 568470"/>
                    <a:gd name="connsiteX13" fmla="*/ 261749 w 467409"/>
                    <a:gd name="connsiteY13" fmla="*/ 423637 h 568470"/>
                    <a:gd name="connsiteX14" fmla="*/ 419531 w 467409"/>
                    <a:gd name="connsiteY14" fmla="*/ 208945 h 568470"/>
                    <a:gd name="connsiteX15" fmla="*/ 205849 w 467409"/>
                    <a:gd name="connsiteY15" fmla="*/ 54257 h 568470"/>
                    <a:gd name="connsiteX16" fmla="*/ 88366 w 467409"/>
                    <a:gd name="connsiteY16" fmla="*/ 354599 h 568470"/>
                    <a:gd name="connsiteX17" fmla="*/ 98472 w 467409"/>
                    <a:gd name="connsiteY17" fmla="*/ 357821 h 568470"/>
                    <a:gd name="connsiteX18" fmla="*/ 220630 w 467409"/>
                    <a:gd name="connsiteY18" fmla="*/ 316512 h 568470"/>
                    <a:gd name="connsiteX19" fmla="*/ 274508 w 467409"/>
                    <a:gd name="connsiteY19" fmla="*/ 299205 h 568470"/>
                    <a:gd name="connsiteX20" fmla="*/ 306974 w 467409"/>
                    <a:gd name="connsiteY20" fmla="*/ 317207 h 568470"/>
                    <a:gd name="connsiteX21" fmla="*/ 298573 w 467409"/>
                    <a:gd name="connsiteY21" fmla="*/ 350999 h 568470"/>
                    <a:gd name="connsiteX22" fmla="*/ 262381 w 467409"/>
                    <a:gd name="connsiteY22" fmla="*/ 381254 h 568470"/>
                    <a:gd name="connsiteX23" fmla="*/ 211345 w 467409"/>
                    <a:gd name="connsiteY23" fmla="*/ 424016 h 568470"/>
                    <a:gd name="connsiteX24" fmla="*/ 113568 w 467409"/>
                    <a:gd name="connsiteY24" fmla="*/ 473536 h 568470"/>
                    <a:gd name="connsiteX25" fmla="*/ 154119 w 467409"/>
                    <a:gd name="connsiteY25" fmla="*/ 456861 h 568470"/>
                    <a:gd name="connsiteX26" fmla="*/ 289794 w 467409"/>
                    <a:gd name="connsiteY26" fmla="*/ 343293 h 568470"/>
                    <a:gd name="connsiteX27" fmla="*/ 297879 w 467409"/>
                    <a:gd name="connsiteY27" fmla="*/ 329208 h 568470"/>
                    <a:gd name="connsiteX28" fmla="*/ 271224 w 467409"/>
                    <a:gd name="connsiteY28" fmla="*/ 311143 h 568470"/>
                    <a:gd name="connsiteX29" fmla="*/ 97461 w 467409"/>
                    <a:gd name="connsiteY29" fmla="*/ 370074 h 568470"/>
                    <a:gd name="connsiteX30" fmla="*/ 61900 w 467409"/>
                    <a:gd name="connsiteY30" fmla="*/ 411825 h 568470"/>
                    <a:gd name="connsiteX31" fmla="*/ 113568 w 467409"/>
                    <a:gd name="connsiteY31" fmla="*/ 473536 h 568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7409" h="568470">
                      <a:moveTo>
                        <a:pt x="0" y="286825"/>
                      </a:moveTo>
                      <a:cubicBezTo>
                        <a:pt x="0" y="207744"/>
                        <a:pt x="0" y="128664"/>
                        <a:pt x="0" y="49520"/>
                      </a:cubicBezTo>
                      <a:cubicBezTo>
                        <a:pt x="0" y="19265"/>
                        <a:pt x="19328" y="0"/>
                        <a:pt x="49646" y="0"/>
                      </a:cubicBezTo>
                      <a:cubicBezTo>
                        <a:pt x="173699" y="0"/>
                        <a:pt x="297689" y="0"/>
                        <a:pt x="421679" y="0"/>
                      </a:cubicBezTo>
                      <a:cubicBezTo>
                        <a:pt x="439743" y="0"/>
                        <a:pt x="454397" y="7011"/>
                        <a:pt x="463177" y="22865"/>
                      </a:cubicBezTo>
                      <a:cubicBezTo>
                        <a:pt x="467093" y="29939"/>
                        <a:pt x="469620" y="38782"/>
                        <a:pt x="469620" y="46804"/>
                      </a:cubicBezTo>
                      <a:cubicBezTo>
                        <a:pt x="469999" y="207050"/>
                        <a:pt x="469936" y="367295"/>
                        <a:pt x="469872" y="527541"/>
                      </a:cubicBezTo>
                      <a:cubicBezTo>
                        <a:pt x="469872" y="554196"/>
                        <a:pt x="449723" y="574219"/>
                        <a:pt x="423005" y="574282"/>
                      </a:cubicBezTo>
                      <a:cubicBezTo>
                        <a:pt x="297626" y="574408"/>
                        <a:pt x="172247" y="574345"/>
                        <a:pt x="46930" y="574282"/>
                      </a:cubicBezTo>
                      <a:cubicBezTo>
                        <a:pt x="19770" y="574219"/>
                        <a:pt x="0" y="553817"/>
                        <a:pt x="0" y="526151"/>
                      </a:cubicBezTo>
                      <a:cubicBezTo>
                        <a:pt x="0" y="446376"/>
                        <a:pt x="0" y="366600"/>
                        <a:pt x="0" y="286825"/>
                      </a:cubicBezTo>
                      <a:close/>
                      <a:moveTo>
                        <a:pt x="211345" y="424016"/>
                      </a:moveTo>
                      <a:cubicBezTo>
                        <a:pt x="217724" y="424584"/>
                        <a:pt x="222019" y="425406"/>
                        <a:pt x="226314" y="425342"/>
                      </a:cubicBezTo>
                      <a:cubicBezTo>
                        <a:pt x="238126" y="425027"/>
                        <a:pt x="250064" y="425342"/>
                        <a:pt x="261749" y="423637"/>
                      </a:cubicBezTo>
                      <a:cubicBezTo>
                        <a:pt x="364705" y="408983"/>
                        <a:pt x="435827" y="311964"/>
                        <a:pt x="419531" y="208945"/>
                      </a:cubicBezTo>
                      <a:cubicBezTo>
                        <a:pt x="403425" y="107441"/>
                        <a:pt x="307416" y="37961"/>
                        <a:pt x="205849" y="54257"/>
                      </a:cubicBezTo>
                      <a:cubicBezTo>
                        <a:pt x="64490" y="76933"/>
                        <a:pt x="-253" y="242421"/>
                        <a:pt x="88366" y="354599"/>
                      </a:cubicBezTo>
                      <a:cubicBezTo>
                        <a:pt x="91271" y="358326"/>
                        <a:pt x="93671" y="359463"/>
                        <a:pt x="98472" y="357821"/>
                      </a:cubicBezTo>
                      <a:cubicBezTo>
                        <a:pt x="139149" y="343862"/>
                        <a:pt x="179889" y="330155"/>
                        <a:pt x="220630" y="316512"/>
                      </a:cubicBezTo>
                      <a:cubicBezTo>
                        <a:pt x="238505" y="310511"/>
                        <a:pt x="256317" y="304132"/>
                        <a:pt x="274508" y="299205"/>
                      </a:cubicBezTo>
                      <a:cubicBezTo>
                        <a:pt x="287772" y="295668"/>
                        <a:pt x="300658" y="303690"/>
                        <a:pt x="306974" y="317207"/>
                      </a:cubicBezTo>
                      <a:cubicBezTo>
                        <a:pt x="312343" y="328702"/>
                        <a:pt x="308932" y="342409"/>
                        <a:pt x="298573" y="350999"/>
                      </a:cubicBezTo>
                      <a:cubicBezTo>
                        <a:pt x="286509" y="361042"/>
                        <a:pt x="274445" y="371148"/>
                        <a:pt x="262381" y="381254"/>
                      </a:cubicBezTo>
                      <a:cubicBezTo>
                        <a:pt x="245895" y="395024"/>
                        <a:pt x="229409" y="408920"/>
                        <a:pt x="211345" y="424016"/>
                      </a:cubicBezTo>
                      <a:close/>
                      <a:moveTo>
                        <a:pt x="113568" y="473536"/>
                      </a:moveTo>
                      <a:cubicBezTo>
                        <a:pt x="129548" y="473978"/>
                        <a:pt x="142244" y="466841"/>
                        <a:pt x="154119" y="456861"/>
                      </a:cubicBezTo>
                      <a:cubicBezTo>
                        <a:pt x="199280" y="418900"/>
                        <a:pt x="244758" y="381317"/>
                        <a:pt x="289794" y="343293"/>
                      </a:cubicBezTo>
                      <a:cubicBezTo>
                        <a:pt x="293773" y="339945"/>
                        <a:pt x="297310" y="334198"/>
                        <a:pt x="297879" y="329208"/>
                      </a:cubicBezTo>
                      <a:cubicBezTo>
                        <a:pt x="299584" y="315185"/>
                        <a:pt x="285941" y="306216"/>
                        <a:pt x="271224" y="311143"/>
                      </a:cubicBezTo>
                      <a:cubicBezTo>
                        <a:pt x="213303" y="330660"/>
                        <a:pt x="155319" y="350241"/>
                        <a:pt x="97461" y="370074"/>
                      </a:cubicBezTo>
                      <a:cubicBezTo>
                        <a:pt x="77628" y="376896"/>
                        <a:pt x="65437" y="390729"/>
                        <a:pt x="61900" y="411825"/>
                      </a:cubicBezTo>
                      <a:cubicBezTo>
                        <a:pt x="56531" y="443344"/>
                        <a:pt x="81544" y="473347"/>
                        <a:pt x="113568" y="473536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6" name="手繪多邊形: 圖案 65">
                  <a:extLst>
                    <a:ext uri="{FF2B5EF4-FFF2-40B4-BE49-F238E27FC236}">
                      <a16:creationId xmlns:a16="http://schemas.microsoft.com/office/drawing/2014/main" id="{9E47A115-7956-4ABF-84D5-DDD0D4D345D2}"/>
                    </a:ext>
                  </a:extLst>
                </p:cNvPr>
                <p:cNvSpPr/>
                <p:nvPr/>
              </p:nvSpPr>
              <p:spPr>
                <a:xfrm>
                  <a:off x="6084523" y="5667046"/>
                  <a:ext cx="63163" cy="63163"/>
                </a:xfrm>
                <a:custGeom>
                  <a:avLst/>
                  <a:gdLst>
                    <a:gd name="connsiteX0" fmla="*/ 1 w 63163"/>
                    <a:gd name="connsiteY0" fmla="*/ 34552 h 63163"/>
                    <a:gd name="connsiteX1" fmla="*/ 34804 w 63163"/>
                    <a:gd name="connsiteY1" fmla="*/ 2 h 63163"/>
                    <a:gd name="connsiteX2" fmla="*/ 68912 w 63163"/>
                    <a:gd name="connsiteY2" fmla="*/ 35247 h 63163"/>
                    <a:gd name="connsiteX3" fmla="*/ 33793 w 63163"/>
                    <a:gd name="connsiteY3" fmla="*/ 69355 h 63163"/>
                    <a:gd name="connsiteX4" fmla="*/ 1 w 63163"/>
                    <a:gd name="connsiteY4" fmla="*/ 34552 h 63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163" h="63163">
                      <a:moveTo>
                        <a:pt x="1" y="34552"/>
                      </a:moveTo>
                      <a:cubicBezTo>
                        <a:pt x="190" y="15161"/>
                        <a:pt x="15602" y="-188"/>
                        <a:pt x="34804" y="2"/>
                      </a:cubicBezTo>
                      <a:cubicBezTo>
                        <a:pt x="54005" y="191"/>
                        <a:pt x="69165" y="15856"/>
                        <a:pt x="68912" y="35247"/>
                      </a:cubicBezTo>
                      <a:cubicBezTo>
                        <a:pt x="68659" y="54575"/>
                        <a:pt x="53184" y="69608"/>
                        <a:pt x="33793" y="69355"/>
                      </a:cubicBezTo>
                      <a:cubicBezTo>
                        <a:pt x="14907" y="69039"/>
                        <a:pt x="-126" y="53564"/>
                        <a:pt x="1" y="34552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7" name="手繪多邊形: 圖案 66">
                  <a:extLst>
                    <a:ext uri="{FF2B5EF4-FFF2-40B4-BE49-F238E27FC236}">
                      <a16:creationId xmlns:a16="http://schemas.microsoft.com/office/drawing/2014/main" id="{D441F454-8DDE-4E69-96F0-0136B2442EF8}"/>
                    </a:ext>
                  </a:extLst>
                </p:cNvPr>
                <p:cNvSpPr/>
                <p:nvPr/>
              </p:nvSpPr>
              <p:spPr>
                <a:xfrm>
                  <a:off x="5978467" y="5863228"/>
                  <a:ext cx="37898" cy="37898"/>
                </a:xfrm>
                <a:custGeom>
                  <a:avLst/>
                  <a:gdLst>
                    <a:gd name="connsiteX0" fmla="*/ 20344 w 37898"/>
                    <a:gd name="connsiteY0" fmla="*/ 40051 h 37898"/>
                    <a:gd name="connsiteX1" fmla="*/ 5 w 37898"/>
                    <a:gd name="connsiteY1" fmla="*/ 20344 h 37898"/>
                    <a:gd name="connsiteX2" fmla="*/ 19649 w 37898"/>
                    <a:gd name="connsiteY2" fmla="*/ 5 h 37898"/>
                    <a:gd name="connsiteX3" fmla="*/ 40367 w 37898"/>
                    <a:gd name="connsiteY3" fmla="*/ 19965 h 37898"/>
                    <a:gd name="connsiteX4" fmla="*/ 20344 w 37898"/>
                    <a:gd name="connsiteY4" fmla="*/ 40051 h 37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898" h="37898">
                      <a:moveTo>
                        <a:pt x="20344" y="40051"/>
                      </a:moveTo>
                      <a:cubicBezTo>
                        <a:pt x="9353" y="40177"/>
                        <a:pt x="258" y="31334"/>
                        <a:pt x="5" y="20344"/>
                      </a:cubicBezTo>
                      <a:cubicBezTo>
                        <a:pt x="-247" y="9416"/>
                        <a:pt x="8595" y="258"/>
                        <a:pt x="19649" y="5"/>
                      </a:cubicBezTo>
                      <a:cubicBezTo>
                        <a:pt x="31019" y="-247"/>
                        <a:pt x="40430" y="8848"/>
                        <a:pt x="40367" y="19965"/>
                      </a:cubicBezTo>
                      <a:cubicBezTo>
                        <a:pt x="40240" y="30955"/>
                        <a:pt x="31271" y="39924"/>
                        <a:pt x="20344" y="40051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76" name="文字方塊 75">
              <a:extLst>
                <a:ext uri="{FF2B5EF4-FFF2-40B4-BE49-F238E27FC236}">
                  <a16:creationId xmlns:a16="http://schemas.microsoft.com/office/drawing/2014/main" id="{DD8B1973-D019-4AB1-9964-3D24A719CE75}"/>
                </a:ext>
              </a:extLst>
            </p:cNvPr>
            <p:cNvSpPr txBox="1"/>
            <p:nvPr/>
          </p:nvSpPr>
          <p:spPr>
            <a:xfrm>
              <a:off x="4522408" y="3108573"/>
              <a:ext cx="879883" cy="20774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zh-TW" altLang="en-US" sz="900" b="1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Cloud LUN</a:t>
              </a:r>
            </a:p>
          </p:txBody>
        </p:sp>
        <p:grpSp>
          <p:nvGrpSpPr>
            <p:cNvPr id="77" name="群組 76">
              <a:extLst>
                <a:ext uri="{FF2B5EF4-FFF2-40B4-BE49-F238E27FC236}">
                  <a16:creationId xmlns:a16="http://schemas.microsoft.com/office/drawing/2014/main" id="{7D91BE5D-212F-4986-A6D5-C32CBB2D7AD8}"/>
                </a:ext>
              </a:extLst>
            </p:cNvPr>
            <p:cNvGrpSpPr/>
            <p:nvPr/>
          </p:nvGrpSpPr>
          <p:grpSpPr>
            <a:xfrm>
              <a:off x="4585926" y="2558325"/>
              <a:ext cx="637446" cy="499602"/>
              <a:chOff x="6612338" y="3841845"/>
              <a:chExt cx="1023583" cy="696036"/>
            </a:xfrm>
            <a:solidFill>
              <a:srgbClr val="0070C0"/>
            </a:solidFill>
          </p:grpSpPr>
          <p:sp>
            <p:nvSpPr>
              <p:cNvPr id="78" name="手繪多邊形: 圖案 77">
                <a:extLst>
                  <a:ext uri="{FF2B5EF4-FFF2-40B4-BE49-F238E27FC236}">
                    <a16:creationId xmlns:a16="http://schemas.microsoft.com/office/drawing/2014/main" id="{D5EAF8B2-D606-41B1-A9B8-20C44D381353}"/>
                  </a:ext>
                </a:extLst>
              </p:cNvPr>
              <p:cNvSpPr/>
              <p:nvPr/>
            </p:nvSpPr>
            <p:spPr>
              <a:xfrm>
                <a:off x="6730153" y="4185314"/>
                <a:ext cx="877057" cy="168376"/>
              </a:xfrm>
              <a:custGeom>
                <a:avLst/>
                <a:gdLst>
                  <a:gd name="connsiteX0" fmla="*/ 0 w 877057"/>
                  <a:gd name="connsiteY0" fmla="*/ 164925 h 162064"/>
                  <a:gd name="connsiteX1" fmla="*/ 47666 w 877057"/>
                  <a:gd name="connsiteY1" fmla="*/ 110585 h 162064"/>
                  <a:gd name="connsiteX2" fmla="*/ 119165 w 877057"/>
                  <a:gd name="connsiteY2" fmla="*/ 32413 h 162064"/>
                  <a:gd name="connsiteX3" fmla="*/ 138232 w 877057"/>
                  <a:gd name="connsiteY3" fmla="*/ 10487 h 162064"/>
                  <a:gd name="connsiteX4" fmla="*/ 162065 w 877057"/>
                  <a:gd name="connsiteY4" fmla="*/ 0 h 162064"/>
                  <a:gd name="connsiteX5" fmla="*/ 720712 w 877057"/>
                  <a:gd name="connsiteY5" fmla="*/ 0 h 162064"/>
                  <a:gd name="connsiteX6" fmla="*/ 747405 w 877057"/>
                  <a:gd name="connsiteY6" fmla="*/ 10487 h 162064"/>
                  <a:gd name="connsiteX7" fmla="*/ 882777 w 877057"/>
                  <a:gd name="connsiteY7" fmla="*/ 162065 h 162064"/>
                  <a:gd name="connsiteX8" fmla="*/ 882777 w 877057"/>
                  <a:gd name="connsiteY8" fmla="*/ 164925 h 162064"/>
                  <a:gd name="connsiteX9" fmla="*/ 0 w 877057"/>
                  <a:gd name="connsiteY9" fmla="*/ 164925 h 162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77057" h="162064">
                    <a:moveTo>
                      <a:pt x="0" y="164925"/>
                    </a:moveTo>
                    <a:cubicBezTo>
                      <a:pt x="16206" y="145858"/>
                      <a:pt x="32413" y="128699"/>
                      <a:pt x="47666" y="110585"/>
                    </a:cubicBezTo>
                    <a:cubicBezTo>
                      <a:pt x="71499" y="83892"/>
                      <a:pt x="95332" y="58153"/>
                      <a:pt x="119165" y="32413"/>
                    </a:cubicBezTo>
                    <a:cubicBezTo>
                      <a:pt x="125839" y="25740"/>
                      <a:pt x="132512" y="18113"/>
                      <a:pt x="138232" y="10487"/>
                    </a:cubicBezTo>
                    <a:cubicBezTo>
                      <a:pt x="143952" y="2860"/>
                      <a:pt x="151578" y="0"/>
                      <a:pt x="162065" y="0"/>
                    </a:cubicBezTo>
                    <a:cubicBezTo>
                      <a:pt x="347963" y="0"/>
                      <a:pt x="534814" y="0"/>
                      <a:pt x="720712" y="0"/>
                    </a:cubicBezTo>
                    <a:cubicBezTo>
                      <a:pt x="731199" y="0"/>
                      <a:pt x="739779" y="1907"/>
                      <a:pt x="747405" y="10487"/>
                    </a:cubicBezTo>
                    <a:cubicBezTo>
                      <a:pt x="792211" y="61966"/>
                      <a:pt x="837971" y="111539"/>
                      <a:pt x="882777" y="162065"/>
                    </a:cubicBezTo>
                    <a:cubicBezTo>
                      <a:pt x="882777" y="162065"/>
                      <a:pt x="882777" y="163018"/>
                      <a:pt x="882777" y="164925"/>
                    </a:cubicBezTo>
                    <a:cubicBezTo>
                      <a:pt x="589154" y="164925"/>
                      <a:pt x="295530" y="164925"/>
                      <a:pt x="0" y="164925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79" name="手繪多邊形: 圖案 78">
                <a:extLst>
                  <a:ext uri="{FF2B5EF4-FFF2-40B4-BE49-F238E27FC236}">
                    <a16:creationId xmlns:a16="http://schemas.microsoft.com/office/drawing/2014/main" id="{85777A8D-F91D-4963-A397-0F9C3DF62153}"/>
                  </a:ext>
                </a:extLst>
              </p:cNvPr>
              <p:cNvSpPr/>
              <p:nvPr/>
            </p:nvSpPr>
            <p:spPr>
              <a:xfrm>
                <a:off x="6844837" y="4408227"/>
                <a:ext cx="75696" cy="75692"/>
              </a:xfrm>
              <a:custGeom>
                <a:avLst/>
                <a:gdLst>
                  <a:gd name="connsiteX0" fmla="*/ 43853 w 38132"/>
                  <a:gd name="connsiteY0" fmla="*/ 21926 h 38132"/>
                  <a:gd name="connsiteX1" fmla="*/ 21926 w 38132"/>
                  <a:gd name="connsiteY1" fmla="*/ 43853 h 38132"/>
                  <a:gd name="connsiteX2" fmla="*/ 0 w 38132"/>
                  <a:gd name="connsiteY2" fmla="*/ 21926 h 38132"/>
                  <a:gd name="connsiteX3" fmla="*/ 21926 w 38132"/>
                  <a:gd name="connsiteY3" fmla="*/ 0 h 38132"/>
                  <a:gd name="connsiteX4" fmla="*/ 43853 w 38132"/>
                  <a:gd name="connsiteY4" fmla="*/ 21926 h 38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32" h="38132">
                    <a:moveTo>
                      <a:pt x="43853" y="21926"/>
                    </a:moveTo>
                    <a:cubicBezTo>
                      <a:pt x="43853" y="34036"/>
                      <a:pt x="34036" y="43853"/>
                      <a:pt x="21926" y="43853"/>
                    </a:cubicBezTo>
                    <a:cubicBezTo>
                      <a:pt x="9817" y="43853"/>
                      <a:pt x="0" y="34036"/>
                      <a:pt x="0" y="21926"/>
                    </a:cubicBezTo>
                    <a:cubicBezTo>
                      <a:pt x="0" y="9817"/>
                      <a:pt x="9817" y="0"/>
                      <a:pt x="21926" y="0"/>
                    </a:cubicBezTo>
                    <a:cubicBezTo>
                      <a:pt x="34036" y="0"/>
                      <a:pt x="43853" y="9817"/>
                      <a:pt x="43853" y="21926"/>
                    </a:cubicBezTo>
                    <a:close/>
                  </a:path>
                </a:pathLst>
              </a:custGeom>
              <a:grpFill/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0" name="手繪多邊形: 圖案 79">
                <a:extLst>
                  <a:ext uri="{FF2B5EF4-FFF2-40B4-BE49-F238E27FC236}">
                    <a16:creationId xmlns:a16="http://schemas.microsoft.com/office/drawing/2014/main" id="{55DB55D9-3DFE-4017-B884-1FFB136FE6B8}"/>
                  </a:ext>
                </a:extLst>
              </p:cNvPr>
              <p:cNvSpPr/>
              <p:nvPr/>
            </p:nvSpPr>
            <p:spPr>
              <a:xfrm flipH="1">
                <a:off x="6612338" y="3841845"/>
                <a:ext cx="754387" cy="409433"/>
              </a:xfrm>
              <a:custGeom>
                <a:avLst/>
                <a:gdLst>
                  <a:gd name="connsiteX0" fmla="*/ 460275 w 841660"/>
                  <a:gd name="connsiteY0" fmla="*/ 0 h 542595"/>
                  <a:gd name="connsiteX1" fmla="*/ 683491 w 841660"/>
                  <a:gd name="connsiteY1" fmla="*/ 207169 h 542595"/>
                  <a:gd name="connsiteX2" fmla="*/ 841660 w 841660"/>
                  <a:gd name="connsiteY2" fmla="*/ 374651 h 542595"/>
                  <a:gd name="connsiteX3" fmla="*/ 670697 w 841660"/>
                  <a:gd name="connsiteY3" fmla="*/ 542595 h 542595"/>
                  <a:gd name="connsiteX4" fmla="*/ 596375 w 841660"/>
                  <a:gd name="connsiteY4" fmla="*/ 542595 h 542595"/>
                  <a:gd name="connsiteX5" fmla="*/ 596375 w 841660"/>
                  <a:gd name="connsiteY5" fmla="*/ 516753 h 542595"/>
                  <a:gd name="connsiteX6" fmla="*/ 670697 w 841660"/>
                  <a:gd name="connsiteY6" fmla="*/ 516753 h 542595"/>
                  <a:gd name="connsiteX7" fmla="*/ 815354 w 841660"/>
                  <a:gd name="connsiteY7" fmla="*/ 374651 h 542595"/>
                  <a:gd name="connsiteX8" fmla="*/ 670697 w 841660"/>
                  <a:gd name="connsiteY8" fmla="*/ 232548 h 542595"/>
                  <a:gd name="connsiteX9" fmla="*/ 657544 w 841660"/>
                  <a:gd name="connsiteY9" fmla="*/ 232548 h 542595"/>
                  <a:gd name="connsiteX10" fmla="*/ 657544 w 841660"/>
                  <a:gd name="connsiteY10" fmla="*/ 219628 h 542595"/>
                  <a:gd name="connsiteX11" fmla="*/ 460275 w 841660"/>
                  <a:gd name="connsiteY11" fmla="*/ 25842 h 542595"/>
                  <a:gd name="connsiteX12" fmla="*/ 287651 w 841660"/>
                  <a:gd name="connsiteY12" fmla="*/ 122544 h 542595"/>
                  <a:gd name="connsiteX13" fmla="*/ 283913 w 841660"/>
                  <a:gd name="connsiteY13" fmla="*/ 129209 h 542595"/>
                  <a:gd name="connsiteX14" fmla="*/ 263006 w 841660"/>
                  <a:gd name="connsiteY14" fmla="*/ 129209 h 542595"/>
                  <a:gd name="connsiteX15" fmla="*/ 157809 w 841660"/>
                  <a:gd name="connsiteY15" fmla="*/ 232548 h 542595"/>
                  <a:gd name="connsiteX16" fmla="*/ 157809 w 841660"/>
                  <a:gd name="connsiteY16" fmla="*/ 245469 h 542595"/>
                  <a:gd name="connsiteX17" fmla="*/ 144656 w 841660"/>
                  <a:gd name="connsiteY17" fmla="*/ 245469 h 542595"/>
                  <a:gd name="connsiteX18" fmla="*/ 26306 w 841660"/>
                  <a:gd name="connsiteY18" fmla="*/ 374651 h 542595"/>
                  <a:gd name="connsiteX19" fmla="*/ 36794 w 841660"/>
                  <a:gd name="connsiteY19" fmla="*/ 425556 h 542595"/>
                  <a:gd name="connsiteX20" fmla="*/ 10491 w 841660"/>
                  <a:gd name="connsiteY20" fmla="*/ 425556 h 542595"/>
                  <a:gd name="connsiteX21" fmla="*/ 0 w 841660"/>
                  <a:gd name="connsiteY21" fmla="*/ 374651 h 542595"/>
                  <a:gd name="connsiteX22" fmla="*/ 131946 w 841660"/>
                  <a:gd name="connsiteY22" fmla="*/ 220144 h 542595"/>
                  <a:gd name="connsiteX23" fmla="*/ 263006 w 841660"/>
                  <a:gd name="connsiteY23" fmla="*/ 103340 h 542595"/>
                  <a:gd name="connsiteX24" fmla="*/ 268572 w 841660"/>
                  <a:gd name="connsiteY24" fmla="*/ 103340 h 542595"/>
                  <a:gd name="connsiteX25" fmla="*/ 460275 w 841660"/>
                  <a:gd name="connsiteY25" fmla="*/ 0 h 542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41660" h="542595">
                    <a:moveTo>
                      <a:pt x="460275" y="0"/>
                    </a:moveTo>
                    <a:cubicBezTo>
                      <a:pt x="579318" y="0"/>
                      <a:pt x="676900" y="91833"/>
                      <a:pt x="683491" y="207169"/>
                    </a:cubicBezTo>
                    <a:cubicBezTo>
                      <a:pt x="771796" y="213616"/>
                      <a:pt x="841660" y="286272"/>
                      <a:pt x="841660" y="374651"/>
                    </a:cubicBezTo>
                    <a:cubicBezTo>
                      <a:pt x="841660" y="467246"/>
                      <a:pt x="764985" y="542595"/>
                      <a:pt x="670697" y="542595"/>
                    </a:cubicBezTo>
                    <a:lnTo>
                      <a:pt x="596375" y="542595"/>
                    </a:lnTo>
                    <a:lnTo>
                      <a:pt x="596375" y="516753"/>
                    </a:lnTo>
                    <a:lnTo>
                      <a:pt x="670697" y="516753"/>
                    </a:lnTo>
                    <a:cubicBezTo>
                      <a:pt x="750447" y="516753"/>
                      <a:pt x="815354" y="452992"/>
                      <a:pt x="815354" y="374651"/>
                    </a:cubicBezTo>
                    <a:cubicBezTo>
                      <a:pt x="815354" y="296309"/>
                      <a:pt x="750475" y="232548"/>
                      <a:pt x="670697" y="232548"/>
                    </a:cubicBezTo>
                    <a:lnTo>
                      <a:pt x="657544" y="232548"/>
                    </a:lnTo>
                    <a:lnTo>
                      <a:pt x="657544" y="219628"/>
                    </a:lnTo>
                    <a:cubicBezTo>
                      <a:pt x="657544" y="112752"/>
                      <a:pt x="569045" y="25842"/>
                      <a:pt x="460275" y="25842"/>
                    </a:cubicBezTo>
                    <a:cubicBezTo>
                      <a:pt x="386341" y="25842"/>
                      <a:pt x="321822" y="61993"/>
                      <a:pt x="287651" y="122544"/>
                    </a:cubicBezTo>
                    <a:lnTo>
                      <a:pt x="283913" y="129209"/>
                    </a:lnTo>
                    <a:lnTo>
                      <a:pt x="263006" y="129209"/>
                    </a:lnTo>
                    <a:cubicBezTo>
                      <a:pt x="185444" y="129209"/>
                      <a:pt x="157809" y="182579"/>
                      <a:pt x="157809" y="232548"/>
                    </a:cubicBezTo>
                    <a:lnTo>
                      <a:pt x="157809" y="245469"/>
                    </a:lnTo>
                    <a:lnTo>
                      <a:pt x="144656" y="245469"/>
                    </a:lnTo>
                    <a:cubicBezTo>
                      <a:pt x="77201" y="245469"/>
                      <a:pt x="26306" y="300988"/>
                      <a:pt x="26306" y="374651"/>
                    </a:cubicBezTo>
                    <a:lnTo>
                      <a:pt x="36794" y="425556"/>
                    </a:lnTo>
                    <a:lnTo>
                      <a:pt x="10491" y="425556"/>
                    </a:lnTo>
                    <a:lnTo>
                      <a:pt x="0" y="374651"/>
                    </a:lnTo>
                    <a:cubicBezTo>
                      <a:pt x="0" y="290869"/>
                      <a:pt x="55880" y="226618"/>
                      <a:pt x="131946" y="220144"/>
                    </a:cubicBezTo>
                    <a:cubicBezTo>
                      <a:pt x="137124" y="148767"/>
                      <a:pt x="187411" y="103340"/>
                      <a:pt x="263006" y="103340"/>
                    </a:cubicBezTo>
                    <a:lnTo>
                      <a:pt x="268572" y="103340"/>
                    </a:lnTo>
                    <a:cubicBezTo>
                      <a:pt x="308281" y="38491"/>
                      <a:pt x="379363" y="0"/>
                      <a:pt x="460275" y="0"/>
                    </a:cubicBez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1" name="矩形: 圓角化同側角落 80">
                <a:extLst>
                  <a:ext uri="{FF2B5EF4-FFF2-40B4-BE49-F238E27FC236}">
                    <a16:creationId xmlns:a16="http://schemas.microsoft.com/office/drawing/2014/main" id="{6B734D30-7673-4F79-AC07-7F84DC926FB6}"/>
                  </a:ext>
                </a:extLst>
              </p:cNvPr>
              <p:cNvSpPr/>
              <p:nvPr/>
            </p:nvSpPr>
            <p:spPr>
              <a:xfrm>
                <a:off x="6707874" y="4360460"/>
                <a:ext cx="928047" cy="177421"/>
              </a:xfrm>
              <a:prstGeom prst="round2SameRect">
                <a:avLst/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2" name="矩形: 圓角 81">
                <a:extLst>
                  <a:ext uri="{FF2B5EF4-FFF2-40B4-BE49-F238E27FC236}">
                    <a16:creationId xmlns:a16="http://schemas.microsoft.com/office/drawing/2014/main" id="{FE763815-BE24-4B5A-BF05-9BBC9CA1D164}"/>
                  </a:ext>
                </a:extLst>
              </p:cNvPr>
              <p:cNvSpPr/>
              <p:nvPr/>
            </p:nvSpPr>
            <p:spPr>
              <a:xfrm>
                <a:off x="7327167" y="4427815"/>
                <a:ext cx="211760" cy="53060"/>
              </a:xfrm>
              <a:prstGeom prst="roundRect">
                <a:avLst/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83" name="文字方塊 82">
              <a:extLst>
                <a:ext uri="{FF2B5EF4-FFF2-40B4-BE49-F238E27FC236}">
                  <a16:creationId xmlns:a16="http://schemas.microsoft.com/office/drawing/2014/main" id="{6A361E72-341B-405D-A7C1-052ED382C10E}"/>
                </a:ext>
              </a:extLst>
            </p:cNvPr>
            <p:cNvSpPr txBox="1"/>
            <p:nvPr/>
          </p:nvSpPr>
          <p:spPr>
            <a:xfrm>
              <a:off x="4635286" y="2319786"/>
              <a:ext cx="695104" cy="2308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zh-TW" altLang="en-US" sz="1050" b="1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Target</a:t>
              </a:r>
            </a:p>
          </p:txBody>
        </p:sp>
        <p:grpSp>
          <p:nvGrpSpPr>
            <p:cNvPr id="84" name="群組 83">
              <a:extLst>
                <a:ext uri="{FF2B5EF4-FFF2-40B4-BE49-F238E27FC236}">
                  <a16:creationId xmlns:a16="http://schemas.microsoft.com/office/drawing/2014/main" id="{387ABC3B-EDFC-47D2-BF74-AD648D9522EB}"/>
                </a:ext>
              </a:extLst>
            </p:cNvPr>
            <p:cNvGrpSpPr/>
            <p:nvPr/>
          </p:nvGrpSpPr>
          <p:grpSpPr>
            <a:xfrm>
              <a:off x="1699678" y="2742841"/>
              <a:ext cx="597278" cy="853948"/>
              <a:chOff x="4912659" y="5508327"/>
              <a:chExt cx="905540" cy="1215201"/>
            </a:xfrm>
            <a:solidFill>
              <a:srgbClr val="0070C0"/>
            </a:solidFill>
          </p:grpSpPr>
          <p:sp>
            <p:nvSpPr>
              <p:cNvPr id="85" name="手繪多邊形: 圖案 84">
                <a:extLst>
                  <a:ext uri="{FF2B5EF4-FFF2-40B4-BE49-F238E27FC236}">
                    <a16:creationId xmlns:a16="http://schemas.microsoft.com/office/drawing/2014/main" id="{6813679D-1A2F-4499-B0C0-DD87C95DADDC}"/>
                  </a:ext>
                </a:extLst>
              </p:cNvPr>
              <p:cNvSpPr/>
              <p:nvPr/>
            </p:nvSpPr>
            <p:spPr>
              <a:xfrm>
                <a:off x="4937913" y="5508327"/>
                <a:ext cx="870633" cy="110304"/>
              </a:xfrm>
              <a:custGeom>
                <a:avLst/>
                <a:gdLst>
                  <a:gd name="connsiteX0" fmla="*/ 0 w 877057"/>
                  <a:gd name="connsiteY0" fmla="*/ 164925 h 162064"/>
                  <a:gd name="connsiteX1" fmla="*/ 47666 w 877057"/>
                  <a:gd name="connsiteY1" fmla="*/ 110585 h 162064"/>
                  <a:gd name="connsiteX2" fmla="*/ 119165 w 877057"/>
                  <a:gd name="connsiteY2" fmla="*/ 32413 h 162064"/>
                  <a:gd name="connsiteX3" fmla="*/ 138232 w 877057"/>
                  <a:gd name="connsiteY3" fmla="*/ 10487 h 162064"/>
                  <a:gd name="connsiteX4" fmla="*/ 162065 w 877057"/>
                  <a:gd name="connsiteY4" fmla="*/ 0 h 162064"/>
                  <a:gd name="connsiteX5" fmla="*/ 720712 w 877057"/>
                  <a:gd name="connsiteY5" fmla="*/ 0 h 162064"/>
                  <a:gd name="connsiteX6" fmla="*/ 747405 w 877057"/>
                  <a:gd name="connsiteY6" fmla="*/ 10487 h 162064"/>
                  <a:gd name="connsiteX7" fmla="*/ 882777 w 877057"/>
                  <a:gd name="connsiteY7" fmla="*/ 162065 h 162064"/>
                  <a:gd name="connsiteX8" fmla="*/ 882777 w 877057"/>
                  <a:gd name="connsiteY8" fmla="*/ 164925 h 162064"/>
                  <a:gd name="connsiteX9" fmla="*/ 0 w 877057"/>
                  <a:gd name="connsiteY9" fmla="*/ 164925 h 162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77057" h="162064">
                    <a:moveTo>
                      <a:pt x="0" y="164925"/>
                    </a:moveTo>
                    <a:cubicBezTo>
                      <a:pt x="16206" y="145858"/>
                      <a:pt x="32413" y="128699"/>
                      <a:pt x="47666" y="110585"/>
                    </a:cubicBezTo>
                    <a:cubicBezTo>
                      <a:pt x="71499" y="83892"/>
                      <a:pt x="95332" y="58153"/>
                      <a:pt x="119165" y="32413"/>
                    </a:cubicBezTo>
                    <a:cubicBezTo>
                      <a:pt x="125839" y="25740"/>
                      <a:pt x="132512" y="18113"/>
                      <a:pt x="138232" y="10487"/>
                    </a:cubicBezTo>
                    <a:cubicBezTo>
                      <a:pt x="143952" y="2860"/>
                      <a:pt x="151578" y="0"/>
                      <a:pt x="162065" y="0"/>
                    </a:cubicBezTo>
                    <a:cubicBezTo>
                      <a:pt x="347963" y="0"/>
                      <a:pt x="534814" y="0"/>
                      <a:pt x="720712" y="0"/>
                    </a:cubicBezTo>
                    <a:cubicBezTo>
                      <a:pt x="731199" y="0"/>
                      <a:pt x="739779" y="1907"/>
                      <a:pt x="747405" y="10487"/>
                    </a:cubicBezTo>
                    <a:cubicBezTo>
                      <a:pt x="792211" y="61966"/>
                      <a:pt x="837971" y="111539"/>
                      <a:pt x="882777" y="162065"/>
                    </a:cubicBezTo>
                    <a:cubicBezTo>
                      <a:pt x="882777" y="162065"/>
                      <a:pt x="882777" y="163018"/>
                      <a:pt x="882777" y="164925"/>
                    </a:cubicBezTo>
                    <a:cubicBezTo>
                      <a:pt x="589154" y="164925"/>
                      <a:pt x="295530" y="164925"/>
                      <a:pt x="0" y="164925"/>
                    </a:cubicBezTo>
                    <a:close/>
                  </a:path>
                </a:pathLst>
              </a:custGeom>
              <a:grpFill/>
              <a:ln w="19050" cap="flat">
                <a:solidFill>
                  <a:srgbClr val="17171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6" name="手繪多邊形: 圖案 85">
                <a:extLst>
                  <a:ext uri="{FF2B5EF4-FFF2-40B4-BE49-F238E27FC236}">
                    <a16:creationId xmlns:a16="http://schemas.microsoft.com/office/drawing/2014/main" id="{B206631E-41E8-4CE5-B280-5E8B98F37EF0}"/>
                  </a:ext>
                </a:extLst>
              </p:cNvPr>
              <p:cNvSpPr/>
              <p:nvPr/>
            </p:nvSpPr>
            <p:spPr>
              <a:xfrm>
                <a:off x="5048040" y="5726315"/>
                <a:ext cx="85747" cy="77638"/>
              </a:xfrm>
              <a:custGeom>
                <a:avLst/>
                <a:gdLst>
                  <a:gd name="connsiteX0" fmla="*/ 43853 w 38132"/>
                  <a:gd name="connsiteY0" fmla="*/ 21926 h 38132"/>
                  <a:gd name="connsiteX1" fmla="*/ 21926 w 38132"/>
                  <a:gd name="connsiteY1" fmla="*/ 43853 h 38132"/>
                  <a:gd name="connsiteX2" fmla="*/ 0 w 38132"/>
                  <a:gd name="connsiteY2" fmla="*/ 21926 h 38132"/>
                  <a:gd name="connsiteX3" fmla="*/ 21926 w 38132"/>
                  <a:gd name="connsiteY3" fmla="*/ 0 h 38132"/>
                  <a:gd name="connsiteX4" fmla="*/ 43853 w 38132"/>
                  <a:gd name="connsiteY4" fmla="*/ 21926 h 38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32" h="38132">
                    <a:moveTo>
                      <a:pt x="43853" y="21926"/>
                    </a:moveTo>
                    <a:cubicBezTo>
                      <a:pt x="43853" y="34036"/>
                      <a:pt x="34036" y="43853"/>
                      <a:pt x="21926" y="43853"/>
                    </a:cubicBezTo>
                    <a:cubicBezTo>
                      <a:pt x="9817" y="43853"/>
                      <a:pt x="0" y="34036"/>
                      <a:pt x="0" y="21926"/>
                    </a:cubicBezTo>
                    <a:cubicBezTo>
                      <a:pt x="0" y="9817"/>
                      <a:pt x="9817" y="0"/>
                      <a:pt x="21926" y="0"/>
                    </a:cubicBezTo>
                    <a:cubicBezTo>
                      <a:pt x="34036" y="0"/>
                      <a:pt x="43853" y="9817"/>
                      <a:pt x="43853" y="21926"/>
                    </a:cubicBezTo>
                    <a:close/>
                  </a:path>
                </a:pathLst>
              </a:custGeom>
              <a:grpFill/>
              <a:ln w="19050" cap="flat">
                <a:solidFill>
                  <a:srgbClr val="17171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7" name="矩形: 圓角 86">
                <a:extLst>
                  <a:ext uri="{FF2B5EF4-FFF2-40B4-BE49-F238E27FC236}">
                    <a16:creationId xmlns:a16="http://schemas.microsoft.com/office/drawing/2014/main" id="{71EA974F-2860-4CF3-90AA-F037742CD0F5}"/>
                  </a:ext>
                </a:extLst>
              </p:cNvPr>
              <p:cNvSpPr/>
              <p:nvPr/>
            </p:nvSpPr>
            <p:spPr>
              <a:xfrm>
                <a:off x="5511079" y="5715000"/>
                <a:ext cx="203290" cy="57222"/>
              </a:xfrm>
              <a:prstGeom prst="roundRect">
                <a:avLst/>
              </a:prstGeom>
              <a:grpFill/>
              <a:ln w="19050">
                <a:solidFill>
                  <a:srgbClr val="17171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8" name="手繪多邊形: 圖案 87">
                <a:extLst>
                  <a:ext uri="{FF2B5EF4-FFF2-40B4-BE49-F238E27FC236}">
                    <a16:creationId xmlns:a16="http://schemas.microsoft.com/office/drawing/2014/main" id="{99335B8E-FAEE-44C5-A149-546BEBAD36E8}"/>
                  </a:ext>
                </a:extLst>
              </p:cNvPr>
              <p:cNvSpPr/>
              <p:nvPr/>
            </p:nvSpPr>
            <p:spPr>
              <a:xfrm>
                <a:off x="5048040" y="5976528"/>
                <a:ext cx="85747" cy="77638"/>
              </a:xfrm>
              <a:custGeom>
                <a:avLst/>
                <a:gdLst>
                  <a:gd name="connsiteX0" fmla="*/ 43853 w 38132"/>
                  <a:gd name="connsiteY0" fmla="*/ 21926 h 38132"/>
                  <a:gd name="connsiteX1" fmla="*/ 21926 w 38132"/>
                  <a:gd name="connsiteY1" fmla="*/ 43853 h 38132"/>
                  <a:gd name="connsiteX2" fmla="*/ 0 w 38132"/>
                  <a:gd name="connsiteY2" fmla="*/ 21926 h 38132"/>
                  <a:gd name="connsiteX3" fmla="*/ 21926 w 38132"/>
                  <a:gd name="connsiteY3" fmla="*/ 0 h 38132"/>
                  <a:gd name="connsiteX4" fmla="*/ 43853 w 38132"/>
                  <a:gd name="connsiteY4" fmla="*/ 21926 h 38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32" h="38132">
                    <a:moveTo>
                      <a:pt x="43853" y="21926"/>
                    </a:moveTo>
                    <a:cubicBezTo>
                      <a:pt x="43853" y="34036"/>
                      <a:pt x="34036" y="43853"/>
                      <a:pt x="21926" y="43853"/>
                    </a:cubicBezTo>
                    <a:cubicBezTo>
                      <a:pt x="9817" y="43853"/>
                      <a:pt x="0" y="34036"/>
                      <a:pt x="0" y="21926"/>
                    </a:cubicBezTo>
                    <a:cubicBezTo>
                      <a:pt x="0" y="9817"/>
                      <a:pt x="9817" y="0"/>
                      <a:pt x="21926" y="0"/>
                    </a:cubicBezTo>
                    <a:cubicBezTo>
                      <a:pt x="34036" y="0"/>
                      <a:pt x="43853" y="9817"/>
                      <a:pt x="43853" y="21926"/>
                    </a:cubicBezTo>
                    <a:close/>
                  </a:path>
                </a:pathLst>
              </a:custGeom>
              <a:grpFill/>
              <a:ln w="19050" cap="flat">
                <a:solidFill>
                  <a:srgbClr val="17171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9" name="矩形: 圓角化同側角落 88">
                <a:extLst>
                  <a:ext uri="{FF2B5EF4-FFF2-40B4-BE49-F238E27FC236}">
                    <a16:creationId xmlns:a16="http://schemas.microsoft.com/office/drawing/2014/main" id="{8F7A24F5-3D2A-4597-8372-8DCDB8461CF6}"/>
                  </a:ext>
                </a:extLst>
              </p:cNvPr>
              <p:cNvSpPr/>
              <p:nvPr/>
            </p:nvSpPr>
            <p:spPr>
              <a:xfrm flipV="1">
                <a:off x="4922535" y="5623858"/>
                <a:ext cx="895664" cy="1099670"/>
              </a:xfrm>
              <a:prstGeom prst="round2SameRect">
                <a:avLst>
                  <a:gd name="adj1" fmla="val 8603"/>
                  <a:gd name="adj2" fmla="val 0"/>
                </a:avLst>
              </a:prstGeom>
              <a:grpFill/>
              <a:ln w="19050">
                <a:solidFill>
                  <a:srgbClr val="17171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0" name="矩形: 圓角 89">
                <a:extLst>
                  <a:ext uri="{FF2B5EF4-FFF2-40B4-BE49-F238E27FC236}">
                    <a16:creationId xmlns:a16="http://schemas.microsoft.com/office/drawing/2014/main" id="{7CCF3946-C9D8-48C1-80F5-4D20365F2789}"/>
                  </a:ext>
                </a:extLst>
              </p:cNvPr>
              <p:cNvSpPr/>
              <p:nvPr/>
            </p:nvSpPr>
            <p:spPr>
              <a:xfrm>
                <a:off x="5511079" y="5997651"/>
                <a:ext cx="203290" cy="57222"/>
              </a:xfrm>
              <a:prstGeom prst="roundRect">
                <a:avLst/>
              </a:prstGeom>
              <a:grpFill/>
              <a:ln w="19050">
                <a:solidFill>
                  <a:srgbClr val="17171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91" name="直線接點 90">
                <a:extLst>
                  <a:ext uri="{FF2B5EF4-FFF2-40B4-BE49-F238E27FC236}">
                    <a16:creationId xmlns:a16="http://schemas.microsoft.com/office/drawing/2014/main" id="{F3412699-9220-4E79-8FBF-692BCE7A7E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16557" y="6136906"/>
                <a:ext cx="890926" cy="0"/>
              </a:xfrm>
              <a:prstGeom prst="line">
                <a:avLst/>
              </a:prstGeom>
              <a:grpFill/>
              <a:ln w="19050">
                <a:solidFill>
                  <a:srgbClr val="17171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直線接點 91">
                <a:extLst>
                  <a:ext uri="{FF2B5EF4-FFF2-40B4-BE49-F238E27FC236}">
                    <a16:creationId xmlns:a16="http://schemas.microsoft.com/office/drawing/2014/main" id="{582273B3-1AB4-44B6-9938-094663EA06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12659" y="5886822"/>
                <a:ext cx="883823" cy="0"/>
              </a:xfrm>
              <a:prstGeom prst="line">
                <a:avLst/>
              </a:prstGeom>
              <a:grpFill/>
              <a:ln w="19050">
                <a:solidFill>
                  <a:srgbClr val="17171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手繪多邊形: 圖案 92">
                <a:extLst>
                  <a:ext uri="{FF2B5EF4-FFF2-40B4-BE49-F238E27FC236}">
                    <a16:creationId xmlns:a16="http://schemas.microsoft.com/office/drawing/2014/main" id="{163CA3CD-281B-4003-8FFB-92FA14DA7BF0}"/>
                  </a:ext>
                </a:extLst>
              </p:cNvPr>
              <p:cNvSpPr/>
              <p:nvPr/>
            </p:nvSpPr>
            <p:spPr>
              <a:xfrm>
                <a:off x="5048040" y="6233516"/>
                <a:ext cx="85747" cy="77638"/>
              </a:xfrm>
              <a:custGeom>
                <a:avLst/>
                <a:gdLst>
                  <a:gd name="connsiteX0" fmla="*/ 43853 w 38132"/>
                  <a:gd name="connsiteY0" fmla="*/ 21926 h 38132"/>
                  <a:gd name="connsiteX1" fmla="*/ 21926 w 38132"/>
                  <a:gd name="connsiteY1" fmla="*/ 43853 h 38132"/>
                  <a:gd name="connsiteX2" fmla="*/ 0 w 38132"/>
                  <a:gd name="connsiteY2" fmla="*/ 21926 h 38132"/>
                  <a:gd name="connsiteX3" fmla="*/ 21926 w 38132"/>
                  <a:gd name="connsiteY3" fmla="*/ 0 h 38132"/>
                  <a:gd name="connsiteX4" fmla="*/ 43853 w 38132"/>
                  <a:gd name="connsiteY4" fmla="*/ 21926 h 38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32" h="38132">
                    <a:moveTo>
                      <a:pt x="43853" y="21926"/>
                    </a:moveTo>
                    <a:cubicBezTo>
                      <a:pt x="43853" y="34036"/>
                      <a:pt x="34036" y="43853"/>
                      <a:pt x="21926" y="43853"/>
                    </a:cubicBezTo>
                    <a:cubicBezTo>
                      <a:pt x="9817" y="43853"/>
                      <a:pt x="0" y="34036"/>
                      <a:pt x="0" y="21926"/>
                    </a:cubicBezTo>
                    <a:cubicBezTo>
                      <a:pt x="0" y="9817"/>
                      <a:pt x="9817" y="0"/>
                      <a:pt x="21926" y="0"/>
                    </a:cubicBezTo>
                    <a:cubicBezTo>
                      <a:pt x="34036" y="0"/>
                      <a:pt x="43853" y="9817"/>
                      <a:pt x="43853" y="21926"/>
                    </a:cubicBezTo>
                    <a:close/>
                  </a:path>
                </a:pathLst>
              </a:custGeom>
              <a:grpFill/>
              <a:ln w="19050" cap="flat">
                <a:solidFill>
                  <a:srgbClr val="17171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4" name="矩形: 圓角 93">
                <a:extLst>
                  <a:ext uri="{FF2B5EF4-FFF2-40B4-BE49-F238E27FC236}">
                    <a16:creationId xmlns:a16="http://schemas.microsoft.com/office/drawing/2014/main" id="{C13F076F-E51B-4F15-BA9B-049DEB386D71}"/>
                  </a:ext>
                </a:extLst>
              </p:cNvPr>
              <p:cNvSpPr/>
              <p:nvPr/>
            </p:nvSpPr>
            <p:spPr>
              <a:xfrm>
                <a:off x="5511079" y="6254639"/>
                <a:ext cx="203290" cy="57222"/>
              </a:xfrm>
              <a:prstGeom prst="roundRect">
                <a:avLst/>
              </a:prstGeom>
              <a:grpFill/>
              <a:ln w="19050">
                <a:solidFill>
                  <a:srgbClr val="17171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95" name="直線接點 94">
                <a:extLst>
                  <a:ext uri="{FF2B5EF4-FFF2-40B4-BE49-F238E27FC236}">
                    <a16:creationId xmlns:a16="http://schemas.microsoft.com/office/drawing/2014/main" id="{586FEC30-2223-420D-AA37-0B9EB69AFE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16557" y="6393894"/>
                <a:ext cx="890926" cy="0"/>
              </a:xfrm>
              <a:prstGeom prst="line">
                <a:avLst/>
              </a:prstGeom>
              <a:grpFill/>
              <a:ln w="19050">
                <a:solidFill>
                  <a:srgbClr val="17171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6" name="文字方塊 95">
              <a:extLst>
                <a:ext uri="{FF2B5EF4-FFF2-40B4-BE49-F238E27FC236}">
                  <a16:creationId xmlns:a16="http://schemas.microsoft.com/office/drawing/2014/main" id="{44CEBF46-6515-42BD-BA49-F54FE5F08DE0}"/>
                </a:ext>
              </a:extLst>
            </p:cNvPr>
            <p:cNvSpPr txBox="1"/>
            <p:nvPr/>
          </p:nvSpPr>
          <p:spPr>
            <a:xfrm>
              <a:off x="1457858" y="3590704"/>
              <a:ext cx="1059747" cy="55399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zh-TW" altLang="en-US" sz="1050" b="1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Application </a:t>
              </a:r>
            </a:p>
            <a:p>
              <a:pPr algn="ctr"/>
              <a:r>
                <a:rPr lang="zh-TW" altLang="en-US" sz="1050" b="1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Server</a:t>
              </a:r>
            </a:p>
            <a:p>
              <a:pPr algn="ctr"/>
              <a:endParaRPr lang="zh-TW" altLang="en-US" sz="1050" b="1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7" name="箭號: 左-右雙向 96">
              <a:extLst>
                <a:ext uri="{FF2B5EF4-FFF2-40B4-BE49-F238E27FC236}">
                  <a16:creationId xmlns:a16="http://schemas.microsoft.com/office/drawing/2014/main" id="{A7F6B35B-0551-49C3-85A8-181CF5599D43}"/>
                </a:ext>
              </a:extLst>
            </p:cNvPr>
            <p:cNvSpPr/>
            <p:nvPr/>
          </p:nvSpPr>
          <p:spPr>
            <a:xfrm>
              <a:off x="2496011" y="2964858"/>
              <a:ext cx="1682475" cy="136362"/>
            </a:xfrm>
            <a:prstGeom prst="leftRight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8" name="文字方塊 97">
              <a:extLst>
                <a:ext uri="{FF2B5EF4-FFF2-40B4-BE49-F238E27FC236}">
                  <a16:creationId xmlns:a16="http://schemas.microsoft.com/office/drawing/2014/main" id="{28E47DF3-A54D-447E-B495-159050EC8822}"/>
                </a:ext>
              </a:extLst>
            </p:cNvPr>
            <p:cNvSpPr txBox="1"/>
            <p:nvPr/>
          </p:nvSpPr>
          <p:spPr>
            <a:xfrm>
              <a:off x="2296407" y="3109672"/>
              <a:ext cx="848458" cy="25391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altLang="zh-TW" sz="120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Initiator</a:t>
              </a:r>
            </a:p>
          </p:txBody>
        </p:sp>
        <p:sp>
          <p:nvSpPr>
            <p:cNvPr id="99" name="箭號: 左-右雙向 98">
              <a:extLst>
                <a:ext uri="{FF2B5EF4-FFF2-40B4-BE49-F238E27FC236}">
                  <a16:creationId xmlns:a16="http://schemas.microsoft.com/office/drawing/2014/main" id="{76AF7357-9914-43CB-8ABD-0230B1590106}"/>
                </a:ext>
              </a:extLst>
            </p:cNvPr>
            <p:cNvSpPr/>
            <p:nvPr/>
          </p:nvSpPr>
          <p:spPr>
            <a:xfrm>
              <a:off x="1878645" y="4291813"/>
              <a:ext cx="2257210" cy="117228"/>
            </a:xfrm>
            <a:prstGeom prst="leftRight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0" name="文字方塊 99">
              <a:extLst>
                <a:ext uri="{FF2B5EF4-FFF2-40B4-BE49-F238E27FC236}">
                  <a16:creationId xmlns:a16="http://schemas.microsoft.com/office/drawing/2014/main" id="{DF136E77-40F6-4884-BC26-282274D251E5}"/>
                </a:ext>
              </a:extLst>
            </p:cNvPr>
            <p:cNvSpPr txBox="1"/>
            <p:nvPr/>
          </p:nvSpPr>
          <p:spPr>
            <a:xfrm>
              <a:off x="2538307" y="4388495"/>
              <a:ext cx="1610716" cy="39241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SMB/NFS/AFP/</a:t>
              </a:r>
              <a:endParaRPr lang="en-US" altLang="zh-TW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  <a:p>
              <a:pPr algn="ctr"/>
              <a:r>
                <a: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FTP/WebDAV</a:t>
              </a:r>
            </a:p>
          </p:txBody>
        </p:sp>
        <p:sp>
          <p:nvSpPr>
            <p:cNvPr id="101" name="文字方塊 100">
              <a:extLst>
                <a:ext uri="{FF2B5EF4-FFF2-40B4-BE49-F238E27FC236}">
                  <a16:creationId xmlns:a16="http://schemas.microsoft.com/office/drawing/2014/main" id="{4A8C5397-E154-4C1D-A66B-3E346CCE75D0}"/>
                </a:ext>
              </a:extLst>
            </p:cNvPr>
            <p:cNvSpPr txBox="1"/>
            <p:nvPr/>
          </p:nvSpPr>
          <p:spPr>
            <a:xfrm>
              <a:off x="3186967" y="3115036"/>
              <a:ext cx="533648" cy="2308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iSCSI</a:t>
              </a:r>
            </a:p>
          </p:txBody>
        </p:sp>
        <p:sp>
          <p:nvSpPr>
            <p:cNvPr id="102" name="文字方塊 101">
              <a:extLst>
                <a:ext uri="{FF2B5EF4-FFF2-40B4-BE49-F238E27FC236}">
                  <a16:creationId xmlns:a16="http://schemas.microsoft.com/office/drawing/2014/main" id="{DACE684E-6EF6-4592-B2F1-0F29F8139B4E}"/>
                </a:ext>
              </a:extLst>
            </p:cNvPr>
            <p:cNvSpPr txBox="1"/>
            <p:nvPr/>
          </p:nvSpPr>
          <p:spPr>
            <a:xfrm>
              <a:off x="539983" y="3481370"/>
              <a:ext cx="700694" cy="2308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zh-TW" sz="1050" b="1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Client</a:t>
              </a:r>
              <a:endParaRPr lang="zh-TW" altLang="en-US" sz="1050" b="1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3" name="箭號: 左-右雙向 102">
              <a:extLst>
                <a:ext uri="{FF2B5EF4-FFF2-40B4-BE49-F238E27FC236}">
                  <a16:creationId xmlns:a16="http://schemas.microsoft.com/office/drawing/2014/main" id="{19772F81-134D-42AF-B149-7AFA8CA0B9CD}"/>
                </a:ext>
              </a:extLst>
            </p:cNvPr>
            <p:cNvSpPr/>
            <p:nvPr/>
          </p:nvSpPr>
          <p:spPr>
            <a:xfrm>
              <a:off x="1185034" y="3128303"/>
              <a:ext cx="469487" cy="122203"/>
            </a:xfrm>
            <a:prstGeom prst="leftRight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104" name="群組 103">
              <a:extLst>
                <a:ext uri="{FF2B5EF4-FFF2-40B4-BE49-F238E27FC236}">
                  <a16:creationId xmlns:a16="http://schemas.microsoft.com/office/drawing/2014/main" id="{20356C10-92F1-45AD-970E-D7E0ADB6B634}"/>
                </a:ext>
              </a:extLst>
            </p:cNvPr>
            <p:cNvGrpSpPr/>
            <p:nvPr/>
          </p:nvGrpSpPr>
          <p:grpSpPr>
            <a:xfrm>
              <a:off x="1575177" y="1825283"/>
              <a:ext cx="805879" cy="534696"/>
              <a:chOff x="672980" y="1966505"/>
              <a:chExt cx="1057450" cy="651099"/>
            </a:xfrm>
            <a:solidFill>
              <a:srgbClr val="0070C0"/>
            </a:solidFill>
          </p:grpSpPr>
          <p:sp>
            <p:nvSpPr>
              <p:cNvPr id="105" name="手繪多邊形: 圖案 104">
                <a:extLst>
                  <a:ext uri="{FF2B5EF4-FFF2-40B4-BE49-F238E27FC236}">
                    <a16:creationId xmlns:a16="http://schemas.microsoft.com/office/drawing/2014/main" id="{41AD3971-C8DC-43F3-B89A-AAA5341CBC3D}"/>
                  </a:ext>
                </a:extLst>
              </p:cNvPr>
              <p:cNvSpPr/>
              <p:nvPr/>
            </p:nvSpPr>
            <p:spPr>
              <a:xfrm>
                <a:off x="933835" y="1966505"/>
                <a:ext cx="796595" cy="651099"/>
              </a:xfrm>
              <a:custGeom>
                <a:avLst/>
                <a:gdLst>
                  <a:gd name="connsiteX0" fmla="*/ 63593 w 796595"/>
                  <a:gd name="connsiteY0" fmla="*/ 607620 h 651099"/>
                  <a:gd name="connsiteX1" fmla="*/ 733001 w 796595"/>
                  <a:gd name="connsiteY1" fmla="*/ 607620 h 651099"/>
                  <a:gd name="connsiteX2" fmla="*/ 733001 w 796595"/>
                  <a:gd name="connsiteY2" fmla="*/ 651099 h 651099"/>
                  <a:gd name="connsiteX3" fmla="*/ 63593 w 796595"/>
                  <a:gd name="connsiteY3" fmla="*/ 651099 h 651099"/>
                  <a:gd name="connsiteX4" fmla="*/ 63148 w 796595"/>
                  <a:gd name="connsiteY4" fmla="*/ 60404 h 651099"/>
                  <a:gd name="connsiteX5" fmla="*/ 63148 w 796595"/>
                  <a:gd name="connsiteY5" fmla="*/ 464625 h 651099"/>
                  <a:gd name="connsiteX6" fmla="*/ 733390 w 796595"/>
                  <a:gd name="connsiteY6" fmla="*/ 464625 h 651099"/>
                  <a:gd name="connsiteX7" fmla="*/ 733390 w 796595"/>
                  <a:gd name="connsiteY7" fmla="*/ 60404 h 651099"/>
                  <a:gd name="connsiteX8" fmla="*/ 0 w 796595"/>
                  <a:gd name="connsiteY8" fmla="*/ 0 h 651099"/>
                  <a:gd name="connsiteX9" fmla="*/ 796595 w 796595"/>
                  <a:gd name="connsiteY9" fmla="*/ 0 h 651099"/>
                  <a:gd name="connsiteX10" fmla="*/ 796595 w 796595"/>
                  <a:gd name="connsiteY10" fmla="*/ 525032 h 651099"/>
                  <a:gd name="connsiteX11" fmla="*/ 509142 w 796595"/>
                  <a:gd name="connsiteY11" fmla="*/ 525032 h 651099"/>
                  <a:gd name="connsiteX12" fmla="*/ 509142 w 796595"/>
                  <a:gd name="connsiteY12" fmla="*/ 603286 h 651099"/>
                  <a:gd name="connsiteX13" fmla="*/ 287451 w 796595"/>
                  <a:gd name="connsiteY13" fmla="*/ 603286 h 651099"/>
                  <a:gd name="connsiteX14" fmla="*/ 287451 w 796595"/>
                  <a:gd name="connsiteY14" fmla="*/ 525032 h 651099"/>
                  <a:gd name="connsiteX15" fmla="*/ 0 w 796595"/>
                  <a:gd name="connsiteY15" fmla="*/ 525032 h 651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96595" h="651099">
                    <a:moveTo>
                      <a:pt x="63593" y="607620"/>
                    </a:moveTo>
                    <a:lnTo>
                      <a:pt x="733001" y="607620"/>
                    </a:lnTo>
                    <a:lnTo>
                      <a:pt x="733001" y="651099"/>
                    </a:lnTo>
                    <a:lnTo>
                      <a:pt x="63593" y="651099"/>
                    </a:lnTo>
                    <a:close/>
                    <a:moveTo>
                      <a:pt x="63148" y="60404"/>
                    </a:moveTo>
                    <a:lnTo>
                      <a:pt x="63148" y="464625"/>
                    </a:lnTo>
                    <a:lnTo>
                      <a:pt x="733390" y="464625"/>
                    </a:lnTo>
                    <a:lnTo>
                      <a:pt x="733390" y="60404"/>
                    </a:lnTo>
                    <a:close/>
                    <a:moveTo>
                      <a:pt x="0" y="0"/>
                    </a:moveTo>
                    <a:lnTo>
                      <a:pt x="796595" y="0"/>
                    </a:lnTo>
                    <a:lnTo>
                      <a:pt x="796595" y="525032"/>
                    </a:lnTo>
                    <a:lnTo>
                      <a:pt x="509142" y="525032"/>
                    </a:lnTo>
                    <a:lnTo>
                      <a:pt x="509142" y="603286"/>
                    </a:lnTo>
                    <a:lnTo>
                      <a:pt x="287451" y="603286"/>
                    </a:lnTo>
                    <a:lnTo>
                      <a:pt x="287451" y="525032"/>
                    </a:lnTo>
                    <a:lnTo>
                      <a:pt x="0" y="525032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171716"/>
                </a:solidFill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TW" altLang="en-US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06" name="手繪多邊形: 圖案 105">
                <a:extLst>
                  <a:ext uri="{FF2B5EF4-FFF2-40B4-BE49-F238E27FC236}">
                    <a16:creationId xmlns:a16="http://schemas.microsoft.com/office/drawing/2014/main" id="{AF47F711-4AE4-4172-854A-C956752F2A64}"/>
                  </a:ext>
                </a:extLst>
              </p:cNvPr>
              <p:cNvSpPr/>
              <p:nvPr/>
            </p:nvSpPr>
            <p:spPr>
              <a:xfrm>
                <a:off x="672980" y="2002209"/>
                <a:ext cx="269504" cy="586820"/>
              </a:xfrm>
              <a:custGeom>
                <a:avLst/>
                <a:gdLst>
                  <a:gd name="connsiteX0" fmla="*/ 52181 w 269504"/>
                  <a:gd name="connsiteY0" fmla="*/ 469456 h 586820"/>
                  <a:gd name="connsiteX1" fmla="*/ 52181 w 269504"/>
                  <a:gd name="connsiteY1" fmla="*/ 508565 h 586820"/>
                  <a:gd name="connsiteX2" fmla="*/ 213024 w 269504"/>
                  <a:gd name="connsiteY2" fmla="*/ 508565 h 586820"/>
                  <a:gd name="connsiteX3" fmla="*/ 213024 w 269504"/>
                  <a:gd name="connsiteY3" fmla="*/ 469456 h 586820"/>
                  <a:gd name="connsiteX4" fmla="*/ 52181 w 269504"/>
                  <a:gd name="connsiteY4" fmla="*/ 397738 h 586820"/>
                  <a:gd name="connsiteX5" fmla="*/ 52181 w 269504"/>
                  <a:gd name="connsiteY5" fmla="*/ 436847 h 586820"/>
                  <a:gd name="connsiteX6" fmla="*/ 213024 w 269504"/>
                  <a:gd name="connsiteY6" fmla="*/ 436847 h 586820"/>
                  <a:gd name="connsiteX7" fmla="*/ 213024 w 269504"/>
                  <a:gd name="connsiteY7" fmla="*/ 397738 h 586820"/>
                  <a:gd name="connsiteX8" fmla="*/ 52181 w 269504"/>
                  <a:gd name="connsiteY8" fmla="*/ 256468 h 586820"/>
                  <a:gd name="connsiteX9" fmla="*/ 52181 w 269504"/>
                  <a:gd name="connsiteY9" fmla="*/ 365129 h 586820"/>
                  <a:gd name="connsiteX10" fmla="*/ 213024 w 269504"/>
                  <a:gd name="connsiteY10" fmla="*/ 365129 h 586820"/>
                  <a:gd name="connsiteX11" fmla="*/ 213024 w 269504"/>
                  <a:gd name="connsiteY11" fmla="*/ 256468 h 586820"/>
                  <a:gd name="connsiteX12" fmla="*/ 68469 w 269504"/>
                  <a:gd name="connsiteY12" fmla="*/ 203203 h 586820"/>
                  <a:gd name="connsiteX13" fmla="*/ 56516 w 269504"/>
                  <a:gd name="connsiteY13" fmla="*/ 215156 h 586820"/>
                  <a:gd name="connsiteX14" fmla="*/ 68469 w 269504"/>
                  <a:gd name="connsiteY14" fmla="*/ 227109 h 586820"/>
                  <a:gd name="connsiteX15" fmla="*/ 80422 w 269504"/>
                  <a:gd name="connsiteY15" fmla="*/ 215156 h 586820"/>
                  <a:gd name="connsiteX16" fmla="*/ 68469 w 269504"/>
                  <a:gd name="connsiteY16" fmla="*/ 203203 h 586820"/>
                  <a:gd name="connsiteX17" fmla="*/ 0 w 269504"/>
                  <a:gd name="connsiteY17" fmla="*/ 0 h 586820"/>
                  <a:gd name="connsiteX18" fmla="*/ 269504 w 269504"/>
                  <a:gd name="connsiteY18" fmla="*/ 0 h 586820"/>
                  <a:gd name="connsiteX19" fmla="*/ 269504 w 269504"/>
                  <a:gd name="connsiteY19" fmla="*/ 586820 h 586820"/>
                  <a:gd name="connsiteX20" fmla="*/ 0 w 269504"/>
                  <a:gd name="connsiteY20" fmla="*/ 586820 h 586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9504" h="586820">
                    <a:moveTo>
                      <a:pt x="52181" y="469456"/>
                    </a:moveTo>
                    <a:lnTo>
                      <a:pt x="52181" y="508565"/>
                    </a:lnTo>
                    <a:lnTo>
                      <a:pt x="213024" y="508565"/>
                    </a:lnTo>
                    <a:lnTo>
                      <a:pt x="213024" y="469456"/>
                    </a:lnTo>
                    <a:close/>
                    <a:moveTo>
                      <a:pt x="52181" y="397738"/>
                    </a:moveTo>
                    <a:lnTo>
                      <a:pt x="52181" y="436847"/>
                    </a:lnTo>
                    <a:lnTo>
                      <a:pt x="213024" y="436847"/>
                    </a:lnTo>
                    <a:lnTo>
                      <a:pt x="213024" y="397738"/>
                    </a:lnTo>
                    <a:close/>
                    <a:moveTo>
                      <a:pt x="52181" y="256468"/>
                    </a:moveTo>
                    <a:lnTo>
                      <a:pt x="52181" y="365129"/>
                    </a:lnTo>
                    <a:lnTo>
                      <a:pt x="213024" y="365129"/>
                    </a:lnTo>
                    <a:lnTo>
                      <a:pt x="213024" y="256468"/>
                    </a:lnTo>
                    <a:close/>
                    <a:moveTo>
                      <a:pt x="68469" y="203203"/>
                    </a:moveTo>
                    <a:cubicBezTo>
                      <a:pt x="61867" y="203203"/>
                      <a:pt x="56516" y="208554"/>
                      <a:pt x="56516" y="215156"/>
                    </a:cubicBezTo>
                    <a:cubicBezTo>
                      <a:pt x="56516" y="221758"/>
                      <a:pt x="61867" y="227109"/>
                      <a:pt x="68469" y="227109"/>
                    </a:cubicBezTo>
                    <a:cubicBezTo>
                      <a:pt x="75070" y="227109"/>
                      <a:pt x="80422" y="221758"/>
                      <a:pt x="80422" y="215156"/>
                    </a:cubicBezTo>
                    <a:cubicBezTo>
                      <a:pt x="80422" y="208554"/>
                      <a:pt x="75070" y="203203"/>
                      <a:pt x="68469" y="203203"/>
                    </a:cubicBezTo>
                    <a:close/>
                    <a:moveTo>
                      <a:pt x="0" y="0"/>
                    </a:moveTo>
                    <a:lnTo>
                      <a:pt x="269504" y="0"/>
                    </a:lnTo>
                    <a:lnTo>
                      <a:pt x="269504" y="586820"/>
                    </a:lnTo>
                    <a:lnTo>
                      <a:pt x="0" y="586820"/>
                    </a:lnTo>
                    <a:close/>
                  </a:path>
                </a:pathLst>
              </a:custGeom>
              <a:grpFill/>
              <a:ln w="19050" cap="flat">
                <a:solidFill>
                  <a:srgbClr val="171716"/>
                </a:solidFill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TW" altLang="en-US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07" name="群組 106">
              <a:extLst>
                <a:ext uri="{FF2B5EF4-FFF2-40B4-BE49-F238E27FC236}">
                  <a16:creationId xmlns:a16="http://schemas.microsoft.com/office/drawing/2014/main" id="{B15CA9CA-5CC0-46AE-87C5-8322664E1FCC}"/>
                </a:ext>
              </a:extLst>
            </p:cNvPr>
            <p:cNvGrpSpPr/>
            <p:nvPr/>
          </p:nvGrpSpPr>
          <p:grpSpPr>
            <a:xfrm>
              <a:off x="383684" y="2868642"/>
              <a:ext cx="789791" cy="573797"/>
              <a:chOff x="4219147" y="3532915"/>
              <a:chExt cx="1243059" cy="854781"/>
            </a:xfrm>
            <a:solidFill>
              <a:srgbClr val="0070C0"/>
            </a:solidFill>
          </p:grpSpPr>
          <p:pic>
            <p:nvPicPr>
              <p:cNvPr id="108" name="圖形 107">
                <a:extLst>
                  <a:ext uri="{FF2B5EF4-FFF2-40B4-BE49-F238E27FC236}">
                    <a16:creationId xmlns:a16="http://schemas.microsoft.com/office/drawing/2014/main" id="{9D80EF5A-A6EF-4661-A44F-B24B1E6202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366831" y="3532915"/>
                <a:ext cx="1095375" cy="847725"/>
              </a:xfrm>
              <a:prstGeom prst="rect">
                <a:avLst/>
              </a:prstGeom>
            </p:spPr>
          </p:pic>
          <p:pic>
            <p:nvPicPr>
              <p:cNvPr id="109" name="圖形 108">
                <a:extLst>
                  <a:ext uri="{FF2B5EF4-FFF2-40B4-BE49-F238E27FC236}">
                    <a16:creationId xmlns:a16="http://schemas.microsoft.com/office/drawing/2014/main" id="{8A63BDDA-0771-4048-8ED7-B2A05AB6CC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219147" y="3971490"/>
                <a:ext cx="462454" cy="416206"/>
              </a:xfrm>
              <a:prstGeom prst="rect">
                <a:avLst/>
              </a:prstGeom>
            </p:spPr>
          </p:pic>
        </p:grpSp>
        <p:sp>
          <p:nvSpPr>
            <p:cNvPr id="110" name="矩形 109">
              <a:extLst>
                <a:ext uri="{FF2B5EF4-FFF2-40B4-BE49-F238E27FC236}">
                  <a16:creationId xmlns:a16="http://schemas.microsoft.com/office/drawing/2014/main" id="{32CFE8AF-09AF-45DC-99B6-A8EFCD1C1851}"/>
                </a:ext>
              </a:extLst>
            </p:cNvPr>
            <p:cNvSpPr/>
            <p:nvPr/>
          </p:nvSpPr>
          <p:spPr>
            <a:xfrm>
              <a:off x="7554765" y="2681331"/>
              <a:ext cx="723276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1050" b="1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雲端物件</a:t>
              </a:r>
              <a:endParaRPr lang="en-US" altLang="zh-TW" sz="1050" b="1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  <a:p>
              <a:pPr algn="ctr"/>
              <a:r>
                <a:rPr lang="zh-TW" altLang="en-US" sz="1050" b="1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儲存空間</a:t>
              </a:r>
              <a:endParaRPr lang="en-US" altLang="zh-TW" sz="1050" b="1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111" name="群組 110">
              <a:extLst>
                <a:ext uri="{FF2B5EF4-FFF2-40B4-BE49-F238E27FC236}">
                  <a16:creationId xmlns:a16="http://schemas.microsoft.com/office/drawing/2014/main" id="{A4FABC70-6EB5-48E3-A742-6CDCCAFE134E}"/>
                </a:ext>
              </a:extLst>
            </p:cNvPr>
            <p:cNvGrpSpPr/>
            <p:nvPr/>
          </p:nvGrpSpPr>
          <p:grpSpPr>
            <a:xfrm>
              <a:off x="7361471" y="3231376"/>
              <a:ext cx="1087499" cy="758790"/>
              <a:chOff x="6134382" y="1540701"/>
              <a:chExt cx="4347102" cy="3033140"/>
            </a:xfrm>
          </p:grpSpPr>
          <p:grpSp>
            <p:nvGrpSpPr>
              <p:cNvPr id="112" name="群組 111">
                <a:extLst>
                  <a:ext uri="{FF2B5EF4-FFF2-40B4-BE49-F238E27FC236}">
                    <a16:creationId xmlns:a16="http://schemas.microsoft.com/office/drawing/2014/main" id="{2AABE686-FEBF-45CF-AF3E-3F1984825D7F}"/>
                  </a:ext>
                </a:extLst>
              </p:cNvPr>
              <p:cNvGrpSpPr/>
              <p:nvPr/>
            </p:nvGrpSpPr>
            <p:grpSpPr>
              <a:xfrm>
                <a:off x="6134382" y="1540701"/>
                <a:ext cx="4347102" cy="3013137"/>
                <a:chOff x="2426218" y="335742"/>
                <a:chExt cx="7276477" cy="5043588"/>
              </a:xfrm>
            </p:grpSpPr>
            <p:pic>
              <p:nvPicPr>
                <p:cNvPr id="116" name="圖形 115">
                  <a:extLst>
                    <a:ext uri="{FF2B5EF4-FFF2-40B4-BE49-F238E27FC236}">
                      <a16:creationId xmlns:a16="http://schemas.microsoft.com/office/drawing/2014/main" id="{4DF2036C-9D66-442B-971D-124CC2306D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47477" y="335742"/>
                  <a:ext cx="6258560" cy="4326014"/>
                </a:xfrm>
                <a:prstGeom prst="rect">
                  <a:avLst/>
                </a:prstGeom>
              </p:spPr>
            </p:pic>
            <p:sp>
              <p:nvSpPr>
                <p:cNvPr id="117" name="矩形 116">
                  <a:extLst>
                    <a:ext uri="{FF2B5EF4-FFF2-40B4-BE49-F238E27FC236}">
                      <a16:creationId xmlns:a16="http://schemas.microsoft.com/office/drawing/2014/main" id="{1E3F8B9B-153C-4A33-9DAF-3C036FC10B06}"/>
                    </a:ext>
                  </a:extLst>
                </p:cNvPr>
                <p:cNvSpPr/>
                <p:nvPr/>
              </p:nvSpPr>
              <p:spPr>
                <a:xfrm>
                  <a:off x="5499237" y="3905909"/>
                  <a:ext cx="243840" cy="243840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8" name="矩形 117">
                  <a:extLst>
                    <a:ext uri="{FF2B5EF4-FFF2-40B4-BE49-F238E27FC236}">
                      <a16:creationId xmlns:a16="http://schemas.microsoft.com/office/drawing/2014/main" id="{12DA04C7-8155-4130-8EE3-96D5D01B5C84}"/>
                    </a:ext>
                  </a:extLst>
                </p:cNvPr>
                <p:cNvSpPr/>
                <p:nvPr/>
              </p:nvSpPr>
              <p:spPr>
                <a:xfrm>
                  <a:off x="5946277" y="3905909"/>
                  <a:ext cx="243840" cy="243840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9" name="矩形 118">
                  <a:extLst>
                    <a:ext uri="{FF2B5EF4-FFF2-40B4-BE49-F238E27FC236}">
                      <a16:creationId xmlns:a16="http://schemas.microsoft.com/office/drawing/2014/main" id="{71A129DA-BCD2-4AC4-AA6F-92DD16CAD0E3}"/>
                    </a:ext>
                  </a:extLst>
                </p:cNvPr>
                <p:cNvSpPr/>
                <p:nvPr/>
              </p:nvSpPr>
              <p:spPr>
                <a:xfrm>
                  <a:off x="6403477" y="3905909"/>
                  <a:ext cx="243840" cy="243840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grpSp>
              <p:nvGrpSpPr>
                <p:cNvPr id="120" name="群組 119">
                  <a:extLst>
                    <a:ext uri="{FF2B5EF4-FFF2-40B4-BE49-F238E27FC236}">
                      <a16:creationId xmlns:a16="http://schemas.microsoft.com/office/drawing/2014/main" id="{FAFB622F-FD16-40BA-9D14-749591705131}"/>
                    </a:ext>
                  </a:extLst>
                </p:cNvPr>
                <p:cNvGrpSpPr/>
                <p:nvPr/>
              </p:nvGrpSpPr>
              <p:grpSpPr>
                <a:xfrm>
                  <a:off x="2426218" y="4123037"/>
                  <a:ext cx="1071485" cy="1071480"/>
                  <a:chOff x="551616" y="5265594"/>
                  <a:chExt cx="222492" cy="222491"/>
                </a:xfrm>
              </p:grpSpPr>
              <p:sp>
                <p:nvSpPr>
                  <p:cNvPr id="128" name="手繪多邊形: 圖案 127">
                    <a:extLst>
                      <a:ext uri="{FF2B5EF4-FFF2-40B4-BE49-F238E27FC236}">
                        <a16:creationId xmlns:a16="http://schemas.microsoft.com/office/drawing/2014/main" id="{BA90075B-5E3D-439F-8110-3B581D814500}"/>
                      </a:ext>
                    </a:extLst>
                  </p:cNvPr>
                  <p:cNvSpPr/>
                  <p:nvPr/>
                </p:nvSpPr>
                <p:spPr>
                  <a:xfrm>
                    <a:off x="731494" y="5265594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8 w 85725"/>
                      <a:gd name="connsiteY1" fmla="*/ 0 h 85725"/>
                      <a:gd name="connsiteX2" fmla="*/ 90488 w 85725"/>
                      <a:gd name="connsiteY2" fmla="*/ 90487 h 85725"/>
                      <a:gd name="connsiteX3" fmla="*/ 0 w 85725"/>
                      <a:gd name="connsiteY3" fmla="*/ 90487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8" y="0"/>
                        </a:lnTo>
                        <a:lnTo>
                          <a:pt x="90488" y="90487"/>
                        </a:lnTo>
                        <a:lnTo>
                          <a:pt x="0" y="904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050">
                      <a:solidFill>
                        <a:schemeClr val="accent6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9" name="手繪多邊形: 圖案 128">
                    <a:extLst>
                      <a:ext uri="{FF2B5EF4-FFF2-40B4-BE49-F238E27FC236}">
                        <a16:creationId xmlns:a16="http://schemas.microsoft.com/office/drawing/2014/main" id="{4DE56672-0D7E-4835-9842-C215382FBE1E}"/>
                      </a:ext>
                    </a:extLst>
                  </p:cNvPr>
                  <p:cNvSpPr/>
                  <p:nvPr/>
                </p:nvSpPr>
                <p:spPr>
                  <a:xfrm>
                    <a:off x="641578" y="5265594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7 h 85725"/>
                      <a:gd name="connsiteX3" fmla="*/ 0 w 85725"/>
                      <a:gd name="connsiteY3" fmla="*/ 90487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7"/>
                        </a:lnTo>
                        <a:lnTo>
                          <a:pt x="0" y="904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050">
                      <a:solidFill>
                        <a:schemeClr val="accent6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30" name="手繪多邊形: 圖案 129">
                    <a:extLst>
                      <a:ext uri="{FF2B5EF4-FFF2-40B4-BE49-F238E27FC236}">
                        <a16:creationId xmlns:a16="http://schemas.microsoft.com/office/drawing/2014/main" id="{E7EECDA9-A1F2-49F7-995E-FFB67D6B25B5}"/>
                      </a:ext>
                    </a:extLst>
                  </p:cNvPr>
                  <p:cNvSpPr/>
                  <p:nvPr/>
                </p:nvSpPr>
                <p:spPr>
                  <a:xfrm>
                    <a:off x="731494" y="5355509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8 w 85725"/>
                      <a:gd name="connsiteY1" fmla="*/ 0 h 85725"/>
                      <a:gd name="connsiteX2" fmla="*/ 90488 w 85725"/>
                      <a:gd name="connsiteY2" fmla="*/ 90488 h 85725"/>
                      <a:gd name="connsiteX3" fmla="*/ 0 w 85725"/>
                      <a:gd name="connsiteY3" fmla="*/ 90488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8" y="0"/>
                        </a:lnTo>
                        <a:lnTo>
                          <a:pt x="90488" y="90488"/>
                        </a:lnTo>
                        <a:lnTo>
                          <a:pt x="0" y="9048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050">
                      <a:solidFill>
                        <a:schemeClr val="accent6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31" name="手繪多邊形: 圖案 130">
                    <a:extLst>
                      <a:ext uri="{FF2B5EF4-FFF2-40B4-BE49-F238E27FC236}">
                        <a16:creationId xmlns:a16="http://schemas.microsoft.com/office/drawing/2014/main" id="{5AB3E2AB-0657-43C1-B180-ACCB45859520}"/>
                      </a:ext>
                    </a:extLst>
                  </p:cNvPr>
                  <p:cNvSpPr/>
                  <p:nvPr/>
                </p:nvSpPr>
                <p:spPr>
                  <a:xfrm>
                    <a:off x="641578" y="5355509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8 h 85725"/>
                      <a:gd name="connsiteX3" fmla="*/ 0 w 85725"/>
                      <a:gd name="connsiteY3" fmla="*/ 90488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8"/>
                        </a:lnTo>
                        <a:lnTo>
                          <a:pt x="0" y="9048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050">
                      <a:solidFill>
                        <a:schemeClr val="accent6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32" name="手繪多邊形: 圖案 131">
                    <a:extLst>
                      <a:ext uri="{FF2B5EF4-FFF2-40B4-BE49-F238E27FC236}">
                        <a16:creationId xmlns:a16="http://schemas.microsoft.com/office/drawing/2014/main" id="{CF68CB94-ED22-4C8E-BDA6-A09D425416C7}"/>
                      </a:ext>
                    </a:extLst>
                  </p:cNvPr>
                  <p:cNvSpPr/>
                  <p:nvPr/>
                </p:nvSpPr>
                <p:spPr>
                  <a:xfrm>
                    <a:off x="731494" y="5445471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8 w 85725"/>
                      <a:gd name="connsiteY1" fmla="*/ 0 h 85725"/>
                      <a:gd name="connsiteX2" fmla="*/ 90488 w 85725"/>
                      <a:gd name="connsiteY2" fmla="*/ 90488 h 85725"/>
                      <a:gd name="connsiteX3" fmla="*/ 0 w 85725"/>
                      <a:gd name="connsiteY3" fmla="*/ 90488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8" y="0"/>
                        </a:lnTo>
                        <a:lnTo>
                          <a:pt x="90488" y="90488"/>
                        </a:lnTo>
                        <a:lnTo>
                          <a:pt x="0" y="9048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050">
                      <a:solidFill>
                        <a:schemeClr val="accent6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33" name="手繪多邊形: 圖案 132">
                    <a:extLst>
                      <a:ext uri="{FF2B5EF4-FFF2-40B4-BE49-F238E27FC236}">
                        <a16:creationId xmlns:a16="http://schemas.microsoft.com/office/drawing/2014/main" id="{2D6C7466-263F-460F-8A11-BE3B7E59667E}"/>
                      </a:ext>
                    </a:extLst>
                  </p:cNvPr>
                  <p:cNvSpPr/>
                  <p:nvPr/>
                </p:nvSpPr>
                <p:spPr>
                  <a:xfrm>
                    <a:off x="551616" y="5265594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8 w 85725"/>
                      <a:gd name="connsiteY1" fmla="*/ 0 h 85725"/>
                      <a:gd name="connsiteX2" fmla="*/ 90488 w 85725"/>
                      <a:gd name="connsiteY2" fmla="*/ 90487 h 85725"/>
                      <a:gd name="connsiteX3" fmla="*/ 0 w 85725"/>
                      <a:gd name="connsiteY3" fmla="*/ 90487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8" y="0"/>
                        </a:lnTo>
                        <a:lnTo>
                          <a:pt x="90488" y="90487"/>
                        </a:lnTo>
                        <a:lnTo>
                          <a:pt x="0" y="904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050">
                      <a:solidFill>
                        <a:schemeClr val="accent6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21" name="群組 120">
                  <a:extLst>
                    <a:ext uri="{FF2B5EF4-FFF2-40B4-BE49-F238E27FC236}">
                      <a16:creationId xmlns:a16="http://schemas.microsoft.com/office/drawing/2014/main" id="{EA9FE858-176D-4F7C-B36A-8373CC7FEE3C}"/>
                    </a:ext>
                  </a:extLst>
                </p:cNvPr>
                <p:cNvGrpSpPr/>
                <p:nvPr/>
              </p:nvGrpSpPr>
              <p:grpSpPr>
                <a:xfrm>
                  <a:off x="8614059" y="4290924"/>
                  <a:ext cx="1088636" cy="1088406"/>
                  <a:chOff x="1385335" y="5265594"/>
                  <a:chExt cx="222540" cy="222492"/>
                </a:xfrm>
              </p:grpSpPr>
              <p:sp>
                <p:nvSpPr>
                  <p:cNvPr id="122" name="手繪多邊形: 圖案 121">
                    <a:extLst>
                      <a:ext uri="{FF2B5EF4-FFF2-40B4-BE49-F238E27FC236}">
                        <a16:creationId xmlns:a16="http://schemas.microsoft.com/office/drawing/2014/main" id="{571596EE-A165-4B30-A5A9-10DEC7D8A421}"/>
                      </a:ext>
                    </a:extLst>
                  </p:cNvPr>
                  <p:cNvSpPr/>
                  <p:nvPr/>
                </p:nvSpPr>
                <p:spPr>
                  <a:xfrm>
                    <a:off x="1385335" y="5265594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7 h 85725"/>
                      <a:gd name="connsiteX3" fmla="*/ 0 w 85725"/>
                      <a:gd name="connsiteY3" fmla="*/ 90487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7"/>
                        </a:lnTo>
                        <a:lnTo>
                          <a:pt x="0" y="904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050">
                      <a:solidFill>
                        <a:schemeClr val="accent6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3" name="手繪多邊形: 圖案 122">
                    <a:extLst>
                      <a:ext uri="{FF2B5EF4-FFF2-40B4-BE49-F238E27FC236}">
                        <a16:creationId xmlns:a16="http://schemas.microsoft.com/office/drawing/2014/main" id="{EF95184F-82A8-4A66-94B6-55283C22AFD9}"/>
                      </a:ext>
                    </a:extLst>
                  </p:cNvPr>
                  <p:cNvSpPr/>
                  <p:nvPr/>
                </p:nvSpPr>
                <p:spPr>
                  <a:xfrm>
                    <a:off x="1475298" y="5265594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7 h 85725"/>
                      <a:gd name="connsiteX3" fmla="*/ 0 w 85725"/>
                      <a:gd name="connsiteY3" fmla="*/ 90487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7"/>
                        </a:lnTo>
                        <a:lnTo>
                          <a:pt x="0" y="904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050">
                      <a:solidFill>
                        <a:schemeClr val="accent6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4" name="手繪多邊形: 圖案 123">
                    <a:extLst>
                      <a:ext uri="{FF2B5EF4-FFF2-40B4-BE49-F238E27FC236}">
                        <a16:creationId xmlns:a16="http://schemas.microsoft.com/office/drawing/2014/main" id="{2B9C0C2A-7BB4-4645-B1F8-266560FB38E7}"/>
                      </a:ext>
                    </a:extLst>
                  </p:cNvPr>
                  <p:cNvSpPr/>
                  <p:nvPr/>
                </p:nvSpPr>
                <p:spPr>
                  <a:xfrm>
                    <a:off x="1385335" y="5355509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8 h 85725"/>
                      <a:gd name="connsiteX3" fmla="*/ 0 w 85725"/>
                      <a:gd name="connsiteY3" fmla="*/ 90488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8"/>
                        </a:lnTo>
                        <a:lnTo>
                          <a:pt x="0" y="9048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050">
                      <a:solidFill>
                        <a:schemeClr val="accent6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5" name="手繪多邊形: 圖案 124">
                    <a:extLst>
                      <a:ext uri="{FF2B5EF4-FFF2-40B4-BE49-F238E27FC236}">
                        <a16:creationId xmlns:a16="http://schemas.microsoft.com/office/drawing/2014/main" id="{C451364F-2A2E-4FF5-8061-98294CF97CF5}"/>
                      </a:ext>
                    </a:extLst>
                  </p:cNvPr>
                  <p:cNvSpPr/>
                  <p:nvPr/>
                </p:nvSpPr>
                <p:spPr>
                  <a:xfrm>
                    <a:off x="1475298" y="5355509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8 h 85725"/>
                      <a:gd name="connsiteX3" fmla="*/ 0 w 85725"/>
                      <a:gd name="connsiteY3" fmla="*/ 90488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8"/>
                        </a:lnTo>
                        <a:lnTo>
                          <a:pt x="0" y="9048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050">
                      <a:solidFill>
                        <a:schemeClr val="accent6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6" name="手繪多邊形: 圖案 125">
                    <a:extLst>
                      <a:ext uri="{FF2B5EF4-FFF2-40B4-BE49-F238E27FC236}">
                        <a16:creationId xmlns:a16="http://schemas.microsoft.com/office/drawing/2014/main" id="{5A5EE5FB-9F76-4BCC-8C99-D9AE7AF1A148}"/>
                      </a:ext>
                    </a:extLst>
                  </p:cNvPr>
                  <p:cNvSpPr/>
                  <p:nvPr/>
                </p:nvSpPr>
                <p:spPr>
                  <a:xfrm>
                    <a:off x="1385335" y="5445472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8 h 85725"/>
                      <a:gd name="connsiteX3" fmla="*/ 0 w 85725"/>
                      <a:gd name="connsiteY3" fmla="*/ 90488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8"/>
                        </a:lnTo>
                        <a:lnTo>
                          <a:pt x="0" y="9048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050">
                      <a:solidFill>
                        <a:schemeClr val="accent6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7" name="手繪多邊形: 圖案 126">
                    <a:extLst>
                      <a:ext uri="{FF2B5EF4-FFF2-40B4-BE49-F238E27FC236}">
                        <a16:creationId xmlns:a16="http://schemas.microsoft.com/office/drawing/2014/main" id="{1C0F1E23-FA43-420E-9025-40AB1E722E92}"/>
                      </a:ext>
                    </a:extLst>
                  </p:cNvPr>
                  <p:cNvSpPr/>
                  <p:nvPr/>
                </p:nvSpPr>
                <p:spPr>
                  <a:xfrm>
                    <a:off x="1565261" y="5265594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7 h 85725"/>
                      <a:gd name="connsiteX3" fmla="*/ 0 w 85725"/>
                      <a:gd name="connsiteY3" fmla="*/ 90487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7"/>
                        </a:lnTo>
                        <a:lnTo>
                          <a:pt x="0" y="904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050">
                      <a:solidFill>
                        <a:schemeClr val="accent6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113" name="矩形 112">
                <a:extLst>
                  <a:ext uri="{FF2B5EF4-FFF2-40B4-BE49-F238E27FC236}">
                    <a16:creationId xmlns:a16="http://schemas.microsoft.com/office/drawing/2014/main" id="{214C44FE-B0D2-49B6-AEFD-973540790E37}"/>
                  </a:ext>
                </a:extLst>
              </p:cNvPr>
              <p:cNvSpPr/>
              <p:nvPr/>
            </p:nvSpPr>
            <p:spPr>
              <a:xfrm>
                <a:off x="7019442" y="4125683"/>
                <a:ext cx="448158" cy="448158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4" name="矩形 113">
                <a:extLst>
                  <a:ext uri="{FF2B5EF4-FFF2-40B4-BE49-F238E27FC236}">
                    <a16:creationId xmlns:a16="http://schemas.microsoft.com/office/drawing/2014/main" id="{BB491C29-03F6-4585-ACC3-B55775E1F282}"/>
                  </a:ext>
                </a:extLst>
              </p:cNvPr>
              <p:cNvSpPr/>
              <p:nvPr/>
            </p:nvSpPr>
            <p:spPr>
              <a:xfrm>
                <a:off x="8077200" y="4125683"/>
                <a:ext cx="448158" cy="448158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5" name="矩形 114">
                <a:extLst>
                  <a:ext uri="{FF2B5EF4-FFF2-40B4-BE49-F238E27FC236}">
                    <a16:creationId xmlns:a16="http://schemas.microsoft.com/office/drawing/2014/main" id="{7629681A-CDC5-43BB-920B-FB322B823B16}"/>
                  </a:ext>
                </a:extLst>
              </p:cNvPr>
              <p:cNvSpPr/>
              <p:nvPr/>
            </p:nvSpPr>
            <p:spPr>
              <a:xfrm>
                <a:off x="9067800" y="4125683"/>
                <a:ext cx="448158" cy="448158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34" name="圖形 211">
              <a:extLst>
                <a:ext uri="{FF2B5EF4-FFF2-40B4-BE49-F238E27FC236}">
                  <a16:creationId xmlns:a16="http://schemas.microsoft.com/office/drawing/2014/main" id="{AFCE338B-F2BF-482E-9EFD-26A732A28E57}"/>
                </a:ext>
              </a:extLst>
            </p:cNvPr>
            <p:cNvGrpSpPr/>
            <p:nvPr/>
          </p:nvGrpSpPr>
          <p:grpSpPr>
            <a:xfrm>
              <a:off x="7677739" y="3477967"/>
              <a:ext cx="172020" cy="210110"/>
              <a:chOff x="6880167" y="2925402"/>
              <a:chExt cx="551412" cy="630183"/>
            </a:xfrm>
            <a:solidFill>
              <a:schemeClr val="tx1"/>
            </a:solidFill>
          </p:grpSpPr>
          <p:sp>
            <p:nvSpPr>
              <p:cNvPr id="135" name="手繪多邊形: 圖案 134">
                <a:extLst>
                  <a:ext uri="{FF2B5EF4-FFF2-40B4-BE49-F238E27FC236}">
                    <a16:creationId xmlns:a16="http://schemas.microsoft.com/office/drawing/2014/main" id="{A4571FD9-43F3-4AE9-876B-26ABDF918C35}"/>
                  </a:ext>
                </a:extLst>
              </p:cNvPr>
              <p:cNvSpPr/>
              <p:nvPr/>
            </p:nvSpPr>
            <p:spPr>
              <a:xfrm>
                <a:off x="6880167" y="2925402"/>
                <a:ext cx="551412" cy="630183"/>
              </a:xfrm>
              <a:custGeom>
                <a:avLst/>
                <a:gdLst>
                  <a:gd name="connsiteX0" fmla="*/ 278294 w 551412"/>
                  <a:gd name="connsiteY0" fmla="*/ 636935 h 630182"/>
                  <a:gd name="connsiteX1" fmla="*/ 0 w 551412"/>
                  <a:gd name="connsiteY1" fmla="*/ 536443 h 630182"/>
                  <a:gd name="connsiteX2" fmla="*/ 0 w 551412"/>
                  <a:gd name="connsiteY2" fmla="*/ 77873 h 630182"/>
                  <a:gd name="connsiteX3" fmla="*/ 278294 w 551412"/>
                  <a:gd name="connsiteY3" fmla="*/ 0 h 630182"/>
                  <a:gd name="connsiteX4" fmla="*/ 556589 w 551412"/>
                  <a:gd name="connsiteY4" fmla="*/ 77873 h 630182"/>
                  <a:gd name="connsiteX5" fmla="*/ 556589 w 551412"/>
                  <a:gd name="connsiteY5" fmla="*/ 536443 h 630182"/>
                  <a:gd name="connsiteX6" fmla="*/ 278294 w 551412"/>
                  <a:gd name="connsiteY6" fmla="*/ 636935 h 630182"/>
                  <a:gd name="connsiteX7" fmla="*/ 22507 w 551412"/>
                  <a:gd name="connsiteY7" fmla="*/ 110732 h 630182"/>
                  <a:gd name="connsiteX8" fmla="*/ 22507 w 551412"/>
                  <a:gd name="connsiteY8" fmla="*/ 536556 h 630182"/>
                  <a:gd name="connsiteX9" fmla="*/ 278294 w 551412"/>
                  <a:gd name="connsiteY9" fmla="*/ 614428 h 630182"/>
                  <a:gd name="connsiteX10" fmla="*/ 534082 w 551412"/>
                  <a:gd name="connsiteY10" fmla="*/ 536556 h 630182"/>
                  <a:gd name="connsiteX11" fmla="*/ 534082 w 551412"/>
                  <a:gd name="connsiteY11" fmla="*/ 110732 h 630182"/>
                  <a:gd name="connsiteX12" fmla="*/ 278294 w 551412"/>
                  <a:gd name="connsiteY12" fmla="*/ 155858 h 630182"/>
                  <a:gd name="connsiteX13" fmla="*/ 22507 w 551412"/>
                  <a:gd name="connsiteY13" fmla="*/ 110732 h 630182"/>
                  <a:gd name="connsiteX14" fmla="*/ 278294 w 551412"/>
                  <a:gd name="connsiteY14" fmla="*/ 22507 h 630182"/>
                  <a:gd name="connsiteX15" fmla="*/ 22507 w 551412"/>
                  <a:gd name="connsiteY15" fmla="*/ 77873 h 630182"/>
                  <a:gd name="connsiteX16" fmla="*/ 278294 w 551412"/>
                  <a:gd name="connsiteY16" fmla="*/ 133239 h 630182"/>
                  <a:gd name="connsiteX17" fmla="*/ 534082 w 551412"/>
                  <a:gd name="connsiteY17" fmla="*/ 77873 h 630182"/>
                  <a:gd name="connsiteX18" fmla="*/ 278294 w 551412"/>
                  <a:gd name="connsiteY18" fmla="*/ 22507 h 630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51412" h="630182">
                    <a:moveTo>
                      <a:pt x="278294" y="636935"/>
                    </a:moveTo>
                    <a:cubicBezTo>
                      <a:pt x="137853" y="636935"/>
                      <a:pt x="0" y="587195"/>
                      <a:pt x="0" y="536443"/>
                    </a:cubicBezTo>
                    <a:lnTo>
                      <a:pt x="0" y="77873"/>
                    </a:lnTo>
                    <a:cubicBezTo>
                      <a:pt x="0" y="26783"/>
                      <a:pt x="139991" y="0"/>
                      <a:pt x="278294" y="0"/>
                    </a:cubicBezTo>
                    <a:cubicBezTo>
                      <a:pt x="416597" y="0"/>
                      <a:pt x="556589" y="26783"/>
                      <a:pt x="556589" y="77873"/>
                    </a:cubicBezTo>
                    <a:lnTo>
                      <a:pt x="556589" y="536443"/>
                    </a:lnTo>
                    <a:cubicBezTo>
                      <a:pt x="556589" y="587195"/>
                      <a:pt x="418736" y="636935"/>
                      <a:pt x="278294" y="636935"/>
                    </a:cubicBezTo>
                    <a:close/>
                    <a:moveTo>
                      <a:pt x="22507" y="110732"/>
                    </a:moveTo>
                    <a:lnTo>
                      <a:pt x="22507" y="536556"/>
                    </a:lnTo>
                    <a:cubicBezTo>
                      <a:pt x="22507" y="559062"/>
                      <a:pt x="124462" y="614428"/>
                      <a:pt x="278294" y="614428"/>
                    </a:cubicBezTo>
                    <a:cubicBezTo>
                      <a:pt x="432127" y="614428"/>
                      <a:pt x="534082" y="558950"/>
                      <a:pt x="534082" y="536556"/>
                    </a:cubicBezTo>
                    <a:lnTo>
                      <a:pt x="534082" y="110732"/>
                    </a:lnTo>
                    <a:cubicBezTo>
                      <a:pt x="489069" y="140441"/>
                      <a:pt x="383175" y="155858"/>
                      <a:pt x="278294" y="155858"/>
                    </a:cubicBezTo>
                    <a:cubicBezTo>
                      <a:pt x="173413" y="155858"/>
                      <a:pt x="67520" y="140441"/>
                      <a:pt x="22507" y="110732"/>
                    </a:cubicBezTo>
                    <a:close/>
                    <a:moveTo>
                      <a:pt x="278294" y="22507"/>
                    </a:moveTo>
                    <a:cubicBezTo>
                      <a:pt x="122098" y="22507"/>
                      <a:pt x="22507" y="55366"/>
                      <a:pt x="22507" y="77873"/>
                    </a:cubicBezTo>
                    <a:cubicBezTo>
                      <a:pt x="22507" y="100379"/>
                      <a:pt x="122098" y="133239"/>
                      <a:pt x="278294" y="133239"/>
                    </a:cubicBezTo>
                    <a:cubicBezTo>
                      <a:pt x="434490" y="133239"/>
                      <a:pt x="534082" y="100379"/>
                      <a:pt x="534082" y="77873"/>
                    </a:cubicBezTo>
                    <a:cubicBezTo>
                      <a:pt x="534082" y="55366"/>
                      <a:pt x="434490" y="22507"/>
                      <a:pt x="278294" y="22507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6" name="手繪多邊形: 圖案 135">
                <a:extLst>
                  <a:ext uri="{FF2B5EF4-FFF2-40B4-BE49-F238E27FC236}">
                    <a16:creationId xmlns:a16="http://schemas.microsoft.com/office/drawing/2014/main" id="{1E4A566E-0293-4493-AC0F-4CA2E0BB0E7A}"/>
                  </a:ext>
                </a:extLst>
              </p:cNvPr>
              <p:cNvSpPr/>
              <p:nvPr/>
            </p:nvSpPr>
            <p:spPr>
              <a:xfrm>
                <a:off x="6889507" y="3161721"/>
                <a:ext cx="528905" cy="67520"/>
              </a:xfrm>
              <a:custGeom>
                <a:avLst/>
                <a:gdLst>
                  <a:gd name="connsiteX0" fmla="*/ 264115 w 528905"/>
                  <a:gd name="connsiteY0" fmla="*/ 73821 h 67519"/>
                  <a:gd name="connsiteX1" fmla="*/ 0 w 528905"/>
                  <a:gd name="connsiteY1" fmla="*/ 15980 h 67519"/>
                  <a:gd name="connsiteX2" fmla="*/ 10578 w 528905"/>
                  <a:gd name="connsiteY2" fmla="*/ 113 h 67519"/>
                  <a:gd name="connsiteX3" fmla="*/ 264115 w 528905"/>
                  <a:gd name="connsiteY3" fmla="*/ 54803 h 67519"/>
                  <a:gd name="connsiteX4" fmla="*/ 529018 w 528905"/>
                  <a:gd name="connsiteY4" fmla="*/ 0 h 67519"/>
                  <a:gd name="connsiteX5" fmla="*/ 539258 w 528905"/>
                  <a:gd name="connsiteY5" fmla="*/ 16092 h 67519"/>
                  <a:gd name="connsiteX6" fmla="*/ 264115 w 528905"/>
                  <a:gd name="connsiteY6" fmla="*/ 73821 h 67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8905" h="67519">
                    <a:moveTo>
                      <a:pt x="264115" y="73821"/>
                    </a:moveTo>
                    <a:cubicBezTo>
                      <a:pt x="150007" y="73821"/>
                      <a:pt x="35560" y="39611"/>
                      <a:pt x="0" y="15980"/>
                    </a:cubicBezTo>
                    <a:lnTo>
                      <a:pt x="10578" y="113"/>
                    </a:lnTo>
                    <a:cubicBezTo>
                      <a:pt x="44113" y="22507"/>
                      <a:pt x="153720" y="54803"/>
                      <a:pt x="264115" y="54803"/>
                    </a:cubicBezTo>
                    <a:cubicBezTo>
                      <a:pt x="371809" y="54803"/>
                      <a:pt x="494920" y="21831"/>
                      <a:pt x="529018" y="0"/>
                    </a:cubicBezTo>
                    <a:lnTo>
                      <a:pt x="539258" y="16092"/>
                    </a:lnTo>
                    <a:cubicBezTo>
                      <a:pt x="502460" y="39611"/>
                      <a:pt x="376873" y="73821"/>
                      <a:pt x="264115" y="73821"/>
                    </a:cubicBezTo>
                    <a:close/>
                  </a:path>
                </a:pathLst>
              </a:custGeom>
              <a:grpFill/>
              <a:ln w="1108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7" name="手繪多邊形: 圖案 136">
                <a:extLst>
                  <a:ext uri="{FF2B5EF4-FFF2-40B4-BE49-F238E27FC236}">
                    <a16:creationId xmlns:a16="http://schemas.microsoft.com/office/drawing/2014/main" id="{A4FA5D66-CFDF-478D-A106-ED6B1BACF7DE}"/>
                  </a:ext>
                </a:extLst>
              </p:cNvPr>
              <p:cNvSpPr/>
              <p:nvPr/>
            </p:nvSpPr>
            <p:spPr>
              <a:xfrm>
                <a:off x="6889507" y="3319266"/>
                <a:ext cx="528905" cy="67520"/>
              </a:xfrm>
              <a:custGeom>
                <a:avLst/>
                <a:gdLst>
                  <a:gd name="connsiteX0" fmla="*/ 264115 w 528905"/>
                  <a:gd name="connsiteY0" fmla="*/ 73821 h 67519"/>
                  <a:gd name="connsiteX1" fmla="*/ 0 w 528905"/>
                  <a:gd name="connsiteY1" fmla="*/ 15980 h 67519"/>
                  <a:gd name="connsiteX2" fmla="*/ 10578 w 528905"/>
                  <a:gd name="connsiteY2" fmla="*/ 113 h 67519"/>
                  <a:gd name="connsiteX3" fmla="*/ 264115 w 528905"/>
                  <a:gd name="connsiteY3" fmla="*/ 54803 h 67519"/>
                  <a:gd name="connsiteX4" fmla="*/ 529018 w 528905"/>
                  <a:gd name="connsiteY4" fmla="*/ 0 h 67519"/>
                  <a:gd name="connsiteX5" fmla="*/ 539258 w 528905"/>
                  <a:gd name="connsiteY5" fmla="*/ 16092 h 67519"/>
                  <a:gd name="connsiteX6" fmla="*/ 264115 w 528905"/>
                  <a:gd name="connsiteY6" fmla="*/ 73821 h 67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8905" h="67519">
                    <a:moveTo>
                      <a:pt x="264115" y="73821"/>
                    </a:moveTo>
                    <a:cubicBezTo>
                      <a:pt x="150007" y="73821"/>
                      <a:pt x="35560" y="39611"/>
                      <a:pt x="0" y="15980"/>
                    </a:cubicBezTo>
                    <a:lnTo>
                      <a:pt x="10578" y="113"/>
                    </a:lnTo>
                    <a:cubicBezTo>
                      <a:pt x="44113" y="22507"/>
                      <a:pt x="153720" y="54803"/>
                      <a:pt x="264115" y="54803"/>
                    </a:cubicBezTo>
                    <a:cubicBezTo>
                      <a:pt x="371809" y="54803"/>
                      <a:pt x="494920" y="21831"/>
                      <a:pt x="529018" y="0"/>
                    </a:cubicBezTo>
                    <a:lnTo>
                      <a:pt x="539258" y="16092"/>
                    </a:lnTo>
                    <a:cubicBezTo>
                      <a:pt x="502460" y="39611"/>
                      <a:pt x="376873" y="73821"/>
                      <a:pt x="264115" y="73821"/>
                    </a:cubicBezTo>
                    <a:close/>
                  </a:path>
                </a:pathLst>
              </a:custGeom>
              <a:grpFill/>
              <a:ln w="1108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38" name="文字方塊 352">
              <a:extLst>
                <a:ext uri="{FF2B5EF4-FFF2-40B4-BE49-F238E27FC236}">
                  <a16:creationId xmlns:a16="http://schemas.microsoft.com/office/drawing/2014/main" id="{A1A6E710-65E7-4C48-BC38-6415A684D41B}"/>
                </a:ext>
              </a:extLst>
            </p:cNvPr>
            <p:cNvSpPr txBox="1"/>
            <p:nvPr/>
          </p:nvSpPr>
          <p:spPr>
            <a:xfrm>
              <a:off x="2410701" y="1919356"/>
              <a:ext cx="848458" cy="25391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altLang="zh-TW" sz="120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Initiator</a:t>
              </a:r>
            </a:p>
          </p:txBody>
        </p:sp>
        <p:sp>
          <p:nvSpPr>
            <p:cNvPr id="139" name="箭號: 左-右雙向 351">
              <a:extLst>
                <a:ext uri="{FF2B5EF4-FFF2-40B4-BE49-F238E27FC236}">
                  <a16:creationId xmlns:a16="http://schemas.microsoft.com/office/drawing/2014/main" id="{C9BB2E58-73DF-4A72-90D5-60F9A56BC5C4}"/>
                </a:ext>
              </a:extLst>
            </p:cNvPr>
            <p:cNvSpPr/>
            <p:nvPr/>
          </p:nvSpPr>
          <p:spPr>
            <a:xfrm>
              <a:off x="2474552" y="2228348"/>
              <a:ext cx="1682475" cy="136362"/>
            </a:xfrm>
            <a:prstGeom prst="leftRight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0" name="文字方塊 359">
              <a:extLst>
                <a:ext uri="{FF2B5EF4-FFF2-40B4-BE49-F238E27FC236}">
                  <a16:creationId xmlns:a16="http://schemas.microsoft.com/office/drawing/2014/main" id="{7FF0D201-39A6-4E83-B2FD-18C6DFED5F9F}"/>
                </a:ext>
              </a:extLst>
            </p:cNvPr>
            <p:cNvSpPr txBox="1"/>
            <p:nvPr/>
          </p:nvSpPr>
          <p:spPr>
            <a:xfrm>
              <a:off x="3172165" y="2345234"/>
              <a:ext cx="533648" cy="2308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iSCSI</a:t>
              </a:r>
            </a:p>
          </p:txBody>
        </p:sp>
        <p:pic>
          <p:nvPicPr>
            <p:cNvPr id="141" name="圖片 140">
              <a:extLst>
                <a:ext uri="{FF2B5EF4-FFF2-40B4-BE49-F238E27FC236}">
                  <a16:creationId xmlns:a16="http://schemas.microsoft.com/office/drawing/2014/main" id="{F76CC127-6E26-4119-87DE-54FD1744A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88086" y="1593268"/>
              <a:ext cx="822564" cy="822562"/>
            </a:xfrm>
            <a:prstGeom prst="roundRect">
              <a:avLst>
                <a:gd name="adj" fmla="val 23763"/>
              </a:avLst>
            </a:prstGeom>
            <a:ln w="28575">
              <a:noFill/>
            </a:ln>
            <a:effectLst/>
          </p:spPr>
        </p:pic>
        <p:grpSp>
          <p:nvGrpSpPr>
            <p:cNvPr id="142" name="群組 141">
              <a:extLst>
                <a:ext uri="{FF2B5EF4-FFF2-40B4-BE49-F238E27FC236}">
                  <a16:creationId xmlns:a16="http://schemas.microsoft.com/office/drawing/2014/main" id="{E7B53EA4-6BEF-4072-BAB4-26206B55F0D3}"/>
                </a:ext>
              </a:extLst>
            </p:cNvPr>
            <p:cNvGrpSpPr/>
            <p:nvPr/>
          </p:nvGrpSpPr>
          <p:grpSpPr>
            <a:xfrm>
              <a:off x="7434104" y="4275580"/>
              <a:ext cx="1055417" cy="400410"/>
              <a:chOff x="7884633" y="5312644"/>
              <a:chExt cx="1407224" cy="533876"/>
            </a:xfrm>
          </p:grpSpPr>
          <p:sp>
            <p:nvSpPr>
              <p:cNvPr id="143" name="文字方塊 142">
                <a:extLst>
                  <a:ext uri="{FF2B5EF4-FFF2-40B4-BE49-F238E27FC236}">
                    <a16:creationId xmlns:a16="http://schemas.microsoft.com/office/drawing/2014/main" id="{D6B73DE1-2C94-4377-B104-778AFD8A86E9}"/>
                  </a:ext>
                </a:extLst>
              </p:cNvPr>
              <p:cNvSpPr txBox="1"/>
              <p:nvPr/>
            </p:nvSpPr>
            <p:spPr>
              <a:xfrm>
                <a:off x="8715818" y="5461291"/>
                <a:ext cx="576039" cy="307774"/>
              </a:xfrm>
              <a:prstGeom prst="rect">
                <a:avLst/>
              </a:prstGeom>
              <a:solidFill>
                <a:srgbClr val="353932"/>
              </a:solidFill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zh-TW" altLang="en-US" sz="1050" b="1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快照</a:t>
                </a:r>
              </a:p>
            </p:txBody>
          </p:sp>
          <p:grpSp>
            <p:nvGrpSpPr>
              <p:cNvPr id="144" name="圖形 152">
                <a:extLst>
                  <a:ext uri="{FF2B5EF4-FFF2-40B4-BE49-F238E27FC236}">
                    <a16:creationId xmlns:a16="http://schemas.microsoft.com/office/drawing/2014/main" id="{121E780F-503C-4BC2-8A8B-C1BA890C8F24}"/>
                  </a:ext>
                </a:extLst>
              </p:cNvPr>
              <p:cNvGrpSpPr/>
              <p:nvPr/>
            </p:nvGrpSpPr>
            <p:grpSpPr>
              <a:xfrm flipH="1">
                <a:off x="7884633" y="5312644"/>
                <a:ext cx="412922" cy="531799"/>
                <a:chOff x="9272428" y="5069210"/>
                <a:chExt cx="458537" cy="590550"/>
              </a:xfrm>
            </p:grpSpPr>
            <p:sp>
              <p:nvSpPr>
                <p:cNvPr id="157" name="手繪多邊形: 圖案 156">
                  <a:extLst>
                    <a:ext uri="{FF2B5EF4-FFF2-40B4-BE49-F238E27FC236}">
                      <a16:creationId xmlns:a16="http://schemas.microsoft.com/office/drawing/2014/main" id="{02D2D9D3-0507-44D9-9037-8448FE49EF9A}"/>
                    </a:ext>
                  </a:extLst>
                </p:cNvPr>
                <p:cNvSpPr/>
                <p:nvPr/>
              </p:nvSpPr>
              <p:spPr>
                <a:xfrm>
                  <a:off x="9329230" y="5130551"/>
                  <a:ext cx="346242" cy="47625"/>
                </a:xfrm>
                <a:custGeom>
                  <a:avLst/>
                  <a:gdLst>
                    <a:gd name="connsiteX0" fmla="*/ 7112 w 346242"/>
                    <a:gd name="connsiteY0" fmla="*/ 53912 h 47625"/>
                    <a:gd name="connsiteX1" fmla="*/ 0 w 346242"/>
                    <a:gd name="connsiteY1" fmla="*/ 40957 h 47625"/>
                    <a:gd name="connsiteX2" fmla="*/ 174057 w 346242"/>
                    <a:gd name="connsiteY2" fmla="*/ 0 h 47625"/>
                    <a:gd name="connsiteX3" fmla="*/ 346429 w 346242"/>
                    <a:gd name="connsiteY3" fmla="*/ 40005 h 47625"/>
                    <a:gd name="connsiteX4" fmla="*/ 339505 w 346242"/>
                    <a:gd name="connsiteY4" fmla="*/ 53054 h 47625"/>
                    <a:gd name="connsiteX5" fmla="*/ 173963 w 346242"/>
                    <a:gd name="connsiteY5" fmla="*/ 14764 h 47625"/>
                    <a:gd name="connsiteX6" fmla="*/ 7112 w 346242"/>
                    <a:gd name="connsiteY6" fmla="*/ 53912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46242" h="47625">
                      <a:moveTo>
                        <a:pt x="7112" y="53912"/>
                      </a:moveTo>
                      <a:lnTo>
                        <a:pt x="0" y="40957"/>
                      </a:lnTo>
                      <a:cubicBezTo>
                        <a:pt x="33408" y="21907"/>
                        <a:pt x="83379" y="0"/>
                        <a:pt x="174057" y="0"/>
                      </a:cubicBezTo>
                      <a:cubicBezTo>
                        <a:pt x="262115" y="0"/>
                        <a:pt x="312460" y="21431"/>
                        <a:pt x="346429" y="40005"/>
                      </a:cubicBezTo>
                      <a:lnTo>
                        <a:pt x="339505" y="53054"/>
                      </a:lnTo>
                      <a:cubicBezTo>
                        <a:pt x="304974" y="34100"/>
                        <a:pt x="258278" y="14764"/>
                        <a:pt x="173963" y="14764"/>
                      </a:cubicBezTo>
                      <a:cubicBezTo>
                        <a:pt x="86748" y="14764"/>
                        <a:pt x="38929" y="35719"/>
                        <a:pt x="7112" y="5391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8" name="手繪多邊形: 圖案 157">
                  <a:extLst>
                    <a:ext uri="{FF2B5EF4-FFF2-40B4-BE49-F238E27FC236}">
                      <a16:creationId xmlns:a16="http://schemas.microsoft.com/office/drawing/2014/main" id="{FF82A195-AC8C-4339-9A73-93437597A774}"/>
                    </a:ext>
                  </a:extLst>
                </p:cNvPr>
                <p:cNvSpPr/>
                <p:nvPr/>
              </p:nvSpPr>
              <p:spPr>
                <a:xfrm>
                  <a:off x="9272428" y="5069210"/>
                  <a:ext cx="458537" cy="590550"/>
                </a:xfrm>
                <a:custGeom>
                  <a:avLst/>
                  <a:gdLst>
                    <a:gd name="connsiteX0" fmla="*/ 231421 w 458537"/>
                    <a:gd name="connsiteY0" fmla="*/ 596265 h 590550"/>
                    <a:gd name="connsiteX1" fmla="*/ 0 w 458537"/>
                    <a:gd name="connsiteY1" fmla="*/ 530257 h 590550"/>
                    <a:gd name="connsiteX2" fmla="*/ 0 w 458537"/>
                    <a:gd name="connsiteY2" fmla="*/ 65913 h 590550"/>
                    <a:gd name="connsiteX3" fmla="*/ 231421 w 458537"/>
                    <a:gd name="connsiteY3" fmla="*/ 0 h 590550"/>
                    <a:gd name="connsiteX4" fmla="*/ 462842 w 458537"/>
                    <a:gd name="connsiteY4" fmla="*/ 65913 h 590550"/>
                    <a:gd name="connsiteX5" fmla="*/ 462842 w 458537"/>
                    <a:gd name="connsiteY5" fmla="*/ 530257 h 590550"/>
                    <a:gd name="connsiteX6" fmla="*/ 231421 w 458537"/>
                    <a:gd name="connsiteY6" fmla="*/ 596265 h 590550"/>
                    <a:gd name="connsiteX7" fmla="*/ 18716 w 458537"/>
                    <a:gd name="connsiteY7" fmla="*/ 93726 h 590550"/>
                    <a:gd name="connsiteX8" fmla="*/ 18716 w 458537"/>
                    <a:gd name="connsiteY8" fmla="*/ 530352 h 590550"/>
                    <a:gd name="connsiteX9" fmla="*/ 231421 w 458537"/>
                    <a:gd name="connsiteY9" fmla="*/ 577215 h 590550"/>
                    <a:gd name="connsiteX10" fmla="*/ 444126 w 458537"/>
                    <a:gd name="connsiteY10" fmla="*/ 530352 h 590550"/>
                    <a:gd name="connsiteX11" fmla="*/ 444126 w 458537"/>
                    <a:gd name="connsiteY11" fmla="*/ 93726 h 590550"/>
                    <a:gd name="connsiteX12" fmla="*/ 231421 w 458537"/>
                    <a:gd name="connsiteY12" fmla="*/ 131921 h 590550"/>
                    <a:gd name="connsiteX13" fmla="*/ 18716 w 458537"/>
                    <a:gd name="connsiteY13" fmla="*/ 93726 h 590550"/>
                    <a:gd name="connsiteX14" fmla="*/ 231421 w 458537"/>
                    <a:gd name="connsiteY14" fmla="*/ 19050 h 590550"/>
                    <a:gd name="connsiteX15" fmla="*/ 18716 w 458537"/>
                    <a:gd name="connsiteY15" fmla="*/ 65913 h 590550"/>
                    <a:gd name="connsiteX16" fmla="*/ 231421 w 458537"/>
                    <a:gd name="connsiteY16" fmla="*/ 112776 h 590550"/>
                    <a:gd name="connsiteX17" fmla="*/ 444126 w 458537"/>
                    <a:gd name="connsiteY17" fmla="*/ 65913 h 590550"/>
                    <a:gd name="connsiteX18" fmla="*/ 231421 w 458537"/>
                    <a:gd name="connsiteY18" fmla="*/ 19050 h 590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58537" h="590550">
                      <a:moveTo>
                        <a:pt x="231421" y="596265"/>
                      </a:moveTo>
                      <a:cubicBezTo>
                        <a:pt x="116412" y="596265"/>
                        <a:pt x="0" y="573596"/>
                        <a:pt x="0" y="530257"/>
                      </a:cubicBezTo>
                      <a:lnTo>
                        <a:pt x="0" y="65913"/>
                      </a:lnTo>
                      <a:cubicBezTo>
                        <a:pt x="0" y="22670"/>
                        <a:pt x="116412" y="0"/>
                        <a:pt x="231421" y="0"/>
                      </a:cubicBezTo>
                      <a:cubicBezTo>
                        <a:pt x="346429" y="0"/>
                        <a:pt x="462842" y="22670"/>
                        <a:pt x="462842" y="65913"/>
                      </a:cubicBezTo>
                      <a:lnTo>
                        <a:pt x="462842" y="530257"/>
                      </a:lnTo>
                      <a:cubicBezTo>
                        <a:pt x="462842" y="573596"/>
                        <a:pt x="346429" y="596265"/>
                        <a:pt x="231421" y="596265"/>
                      </a:cubicBezTo>
                      <a:close/>
                      <a:moveTo>
                        <a:pt x="18716" y="93726"/>
                      </a:moveTo>
                      <a:lnTo>
                        <a:pt x="18716" y="530352"/>
                      </a:lnTo>
                      <a:cubicBezTo>
                        <a:pt x="18716" y="549497"/>
                        <a:pt x="101533" y="577215"/>
                        <a:pt x="231421" y="577215"/>
                      </a:cubicBezTo>
                      <a:cubicBezTo>
                        <a:pt x="361308" y="577215"/>
                        <a:pt x="444126" y="549402"/>
                        <a:pt x="444126" y="530352"/>
                      </a:cubicBezTo>
                      <a:lnTo>
                        <a:pt x="444126" y="93726"/>
                      </a:lnTo>
                      <a:cubicBezTo>
                        <a:pt x="406694" y="118872"/>
                        <a:pt x="318636" y="131921"/>
                        <a:pt x="231421" y="131921"/>
                      </a:cubicBezTo>
                      <a:cubicBezTo>
                        <a:pt x="144205" y="131921"/>
                        <a:pt x="56147" y="118872"/>
                        <a:pt x="18716" y="93726"/>
                      </a:cubicBezTo>
                      <a:close/>
                      <a:moveTo>
                        <a:pt x="231421" y="19050"/>
                      </a:moveTo>
                      <a:cubicBezTo>
                        <a:pt x="101533" y="19050"/>
                        <a:pt x="18716" y="46863"/>
                        <a:pt x="18716" y="65913"/>
                      </a:cubicBezTo>
                      <a:cubicBezTo>
                        <a:pt x="18716" y="84963"/>
                        <a:pt x="101533" y="112776"/>
                        <a:pt x="231421" y="112776"/>
                      </a:cubicBezTo>
                      <a:cubicBezTo>
                        <a:pt x="361308" y="112776"/>
                        <a:pt x="444126" y="84963"/>
                        <a:pt x="444126" y="65913"/>
                      </a:cubicBezTo>
                      <a:cubicBezTo>
                        <a:pt x="444126" y="46863"/>
                        <a:pt x="361308" y="19050"/>
                        <a:pt x="231421" y="1905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9" name="手繪多邊形: 圖案 158">
                  <a:extLst>
                    <a:ext uri="{FF2B5EF4-FFF2-40B4-BE49-F238E27FC236}">
                      <a16:creationId xmlns:a16="http://schemas.microsoft.com/office/drawing/2014/main" id="{004E198D-6A10-4961-9F39-F589800C6FCD}"/>
                    </a:ext>
                  </a:extLst>
                </p:cNvPr>
                <p:cNvSpPr/>
                <p:nvPr/>
              </p:nvSpPr>
              <p:spPr>
                <a:xfrm>
                  <a:off x="9455562" y="5443638"/>
                  <a:ext cx="56147" cy="57150"/>
                </a:xfrm>
                <a:custGeom>
                  <a:avLst/>
                  <a:gdLst>
                    <a:gd name="connsiteX0" fmla="*/ 55492 w 56147"/>
                    <a:gd name="connsiteY0" fmla="*/ 62674 h 57150"/>
                    <a:gd name="connsiteX1" fmla="*/ 55492 w 56147"/>
                    <a:gd name="connsiteY1" fmla="*/ 62674 h 57150"/>
                    <a:gd name="connsiteX2" fmla="*/ 36028 w 56147"/>
                    <a:gd name="connsiteY2" fmla="*/ 28289 h 57150"/>
                    <a:gd name="connsiteX3" fmla="*/ 36028 w 56147"/>
                    <a:gd name="connsiteY3" fmla="*/ 28289 h 57150"/>
                    <a:gd name="connsiteX4" fmla="*/ 35934 w 56147"/>
                    <a:gd name="connsiteY4" fmla="*/ 28194 h 57150"/>
                    <a:gd name="connsiteX5" fmla="*/ 35934 w 56147"/>
                    <a:gd name="connsiteY5" fmla="*/ 28099 h 57150"/>
                    <a:gd name="connsiteX6" fmla="*/ 35841 w 56147"/>
                    <a:gd name="connsiteY6" fmla="*/ 28003 h 57150"/>
                    <a:gd name="connsiteX7" fmla="*/ 35747 w 56147"/>
                    <a:gd name="connsiteY7" fmla="*/ 27908 h 57150"/>
                    <a:gd name="connsiteX8" fmla="*/ 30600 w 56147"/>
                    <a:gd name="connsiteY8" fmla="*/ 18859 h 57150"/>
                    <a:gd name="connsiteX9" fmla="*/ 19932 w 56147"/>
                    <a:gd name="connsiteY9" fmla="*/ 0 h 57150"/>
                    <a:gd name="connsiteX10" fmla="*/ 19932 w 56147"/>
                    <a:gd name="connsiteY10" fmla="*/ 0 h 57150"/>
                    <a:gd name="connsiteX11" fmla="*/ 1591 w 56147"/>
                    <a:gd name="connsiteY11" fmla="*/ 32290 h 57150"/>
                    <a:gd name="connsiteX12" fmla="*/ 0 w 56147"/>
                    <a:gd name="connsiteY12" fmla="*/ 35052 h 57150"/>
                    <a:gd name="connsiteX13" fmla="*/ 57177 w 56147"/>
                    <a:gd name="connsiteY13" fmla="*/ 65532 h 57150"/>
                    <a:gd name="connsiteX14" fmla="*/ 55492 w 56147"/>
                    <a:gd name="connsiteY14" fmla="*/ 62674 h 57150"/>
                    <a:gd name="connsiteX15" fmla="*/ 55492 w 56147"/>
                    <a:gd name="connsiteY15" fmla="*/ 62674 h 57150"/>
                    <a:gd name="connsiteX16" fmla="*/ 55492 w 56147"/>
                    <a:gd name="connsiteY16" fmla="*/ 62674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56147" h="57150">
                      <a:moveTo>
                        <a:pt x="55492" y="62674"/>
                      </a:moveTo>
                      <a:lnTo>
                        <a:pt x="55492" y="62674"/>
                      </a:lnTo>
                      <a:lnTo>
                        <a:pt x="36028" y="28289"/>
                      </a:lnTo>
                      <a:lnTo>
                        <a:pt x="36028" y="28289"/>
                      </a:lnTo>
                      <a:cubicBezTo>
                        <a:pt x="36028" y="28194"/>
                        <a:pt x="35934" y="28194"/>
                        <a:pt x="35934" y="28194"/>
                      </a:cubicBezTo>
                      <a:lnTo>
                        <a:pt x="35934" y="28099"/>
                      </a:lnTo>
                      <a:lnTo>
                        <a:pt x="35841" y="28003"/>
                      </a:lnTo>
                      <a:lnTo>
                        <a:pt x="35747" y="27908"/>
                      </a:lnTo>
                      <a:lnTo>
                        <a:pt x="30600" y="18859"/>
                      </a:lnTo>
                      <a:lnTo>
                        <a:pt x="19932" y="0"/>
                      </a:lnTo>
                      <a:lnTo>
                        <a:pt x="19932" y="0"/>
                      </a:lnTo>
                      <a:lnTo>
                        <a:pt x="1591" y="32290"/>
                      </a:lnTo>
                      <a:lnTo>
                        <a:pt x="0" y="35052"/>
                      </a:lnTo>
                      <a:cubicBezTo>
                        <a:pt x="12914" y="53149"/>
                        <a:pt x="33595" y="64960"/>
                        <a:pt x="57177" y="65532"/>
                      </a:cubicBezTo>
                      <a:lnTo>
                        <a:pt x="55492" y="62674"/>
                      </a:lnTo>
                      <a:lnTo>
                        <a:pt x="55492" y="62674"/>
                      </a:lnTo>
                      <a:lnTo>
                        <a:pt x="55492" y="6267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0" name="手繪多邊形: 圖案 159">
                  <a:extLst>
                    <a:ext uri="{FF2B5EF4-FFF2-40B4-BE49-F238E27FC236}">
                      <a16:creationId xmlns:a16="http://schemas.microsoft.com/office/drawing/2014/main" id="{8AE13F39-7516-4B51-8188-FD2E5B44D4FA}"/>
                    </a:ext>
                  </a:extLst>
                </p:cNvPr>
                <p:cNvSpPr/>
                <p:nvPr/>
              </p:nvSpPr>
              <p:spPr>
                <a:xfrm>
                  <a:off x="9441806" y="5405252"/>
                  <a:ext cx="37432" cy="57150"/>
                </a:xfrm>
                <a:custGeom>
                  <a:avLst/>
                  <a:gdLst>
                    <a:gd name="connsiteX0" fmla="*/ 6270 w 37431"/>
                    <a:gd name="connsiteY0" fmla="*/ 0 h 57150"/>
                    <a:gd name="connsiteX1" fmla="*/ 0 w 37431"/>
                    <a:gd name="connsiteY1" fmla="*/ 30099 h 57150"/>
                    <a:gd name="connsiteX2" fmla="*/ 8890 w 37431"/>
                    <a:gd name="connsiteY2" fmla="*/ 65532 h 57150"/>
                    <a:gd name="connsiteX3" fmla="*/ 10574 w 37431"/>
                    <a:gd name="connsiteY3" fmla="*/ 62579 h 57150"/>
                    <a:gd name="connsiteX4" fmla="*/ 30132 w 37431"/>
                    <a:gd name="connsiteY4" fmla="*/ 28099 h 57150"/>
                    <a:gd name="connsiteX5" fmla="*/ 30226 w 37431"/>
                    <a:gd name="connsiteY5" fmla="*/ 28004 h 57150"/>
                    <a:gd name="connsiteX6" fmla="*/ 30320 w 37431"/>
                    <a:gd name="connsiteY6" fmla="*/ 27908 h 57150"/>
                    <a:gd name="connsiteX7" fmla="*/ 46228 w 37431"/>
                    <a:gd name="connsiteY7" fmla="*/ 0 h 57150"/>
                    <a:gd name="connsiteX8" fmla="*/ 6270 w 37431"/>
                    <a:gd name="connsiteY8" fmla="*/ 0 h 57150"/>
                    <a:gd name="connsiteX9" fmla="*/ 6270 w 37431"/>
                    <a:gd name="connsiteY9" fmla="*/ 0 h 57150"/>
                    <a:gd name="connsiteX10" fmla="*/ 6270 w 37431"/>
                    <a:gd name="connsiteY10" fmla="*/ 0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431" h="57150">
                      <a:moveTo>
                        <a:pt x="6270" y="0"/>
                      </a:moveTo>
                      <a:cubicBezTo>
                        <a:pt x="2246" y="9239"/>
                        <a:pt x="0" y="19431"/>
                        <a:pt x="0" y="30099"/>
                      </a:cubicBezTo>
                      <a:cubicBezTo>
                        <a:pt x="0" y="42958"/>
                        <a:pt x="3182" y="55055"/>
                        <a:pt x="8890" y="65532"/>
                      </a:cubicBezTo>
                      <a:lnTo>
                        <a:pt x="10574" y="62579"/>
                      </a:lnTo>
                      <a:lnTo>
                        <a:pt x="30132" y="28099"/>
                      </a:lnTo>
                      <a:cubicBezTo>
                        <a:pt x="30132" y="28099"/>
                        <a:pt x="30132" y="28004"/>
                        <a:pt x="30226" y="28004"/>
                      </a:cubicBezTo>
                      <a:cubicBezTo>
                        <a:pt x="30226" y="27908"/>
                        <a:pt x="30320" y="27908"/>
                        <a:pt x="30320" y="27908"/>
                      </a:cubicBezTo>
                      <a:lnTo>
                        <a:pt x="46228" y="0"/>
                      </a:lnTo>
                      <a:lnTo>
                        <a:pt x="6270" y="0"/>
                      </a:lnTo>
                      <a:lnTo>
                        <a:pt x="6270" y="0"/>
                      </a:lnTo>
                      <a:lnTo>
                        <a:pt x="627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1" name="手繪多邊形: 圖案 160">
                  <a:extLst>
                    <a:ext uri="{FF2B5EF4-FFF2-40B4-BE49-F238E27FC236}">
                      <a16:creationId xmlns:a16="http://schemas.microsoft.com/office/drawing/2014/main" id="{269BCC4B-CC43-4578-850A-796069359520}"/>
                    </a:ext>
                  </a:extLst>
                </p:cNvPr>
                <p:cNvSpPr/>
                <p:nvPr/>
              </p:nvSpPr>
              <p:spPr>
                <a:xfrm>
                  <a:off x="9516108" y="5361532"/>
                  <a:ext cx="56147" cy="57150"/>
                </a:xfrm>
                <a:custGeom>
                  <a:avLst/>
                  <a:gdLst>
                    <a:gd name="connsiteX0" fmla="*/ 0 w 56147"/>
                    <a:gd name="connsiteY0" fmla="*/ 0 h 57150"/>
                    <a:gd name="connsiteX1" fmla="*/ 1684 w 56147"/>
                    <a:gd name="connsiteY1" fmla="*/ 2953 h 57150"/>
                    <a:gd name="connsiteX2" fmla="*/ 21242 w 56147"/>
                    <a:gd name="connsiteY2" fmla="*/ 37433 h 57150"/>
                    <a:gd name="connsiteX3" fmla="*/ 21336 w 56147"/>
                    <a:gd name="connsiteY3" fmla="*/ 37624 h 57150"/>
                    <a:gd name="connsiteX4" fmla="*/ 37244 w 56147"/>
                    <a:gd name="connsiteY4" fmla="*/ 65532 h 57150"/>
                    <a:gd name="connsiteX5" fmla="*/ 37244 w 56147"/>
                    <a:gd name="connsiteY5" fmla="*/ 65532 h 57150"/>
                    <a:gd name="connsiteX6" fmla="*/ 55586 w 56147"/>
                    <a:gd name="connsiteY6" fmla="*/ 33242 h 57150"/>
                    <a:gd name="connsiteX7" fmla="*/ 57177 w 56147"/>
                    <a:gd name="connsiteY7" fmla="*/ 30480 h 57150"/>
                    <a:gd name="connsiteX8" fmla="*/ 0 w 56147"/>
                    <a:gd name="connsiteY8" fmla="*/ 0 h 57150"/>
                    <a:gd name="connsiteX9" fmla="*/ 0 w 56147"/>
                    <a:gd name="connsiteY9" fmla="*/ 0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6147" h="57150">
                      <a:moveTo>
                        <a:pt x="0" y="0"/>
                      </a:moveTo>
                      <a:lnTo>
                        <a:pt x="1684" y="2953"/>
                      </a:lnTo>
                      <a:lnTo>
                        <a:pt x="21242" y="37433"/>
                      </a:lnTo>
                      <a:lnTo>
                        <a:pt x="21336" y="37624"/>
                      </a:lnTo>
                      <a:lnTo>
                        <a:pt x="37244" y="65532"/>
                      </a:lnTo>
                      <a:lnTo>
                        <a:pt x="37244" y="65532"/>
                      </a:lnTo>
                      <a:lnTo>
                        <a:pt x="55586" y="33242"/>
                      </a:lnTo>
                      <a:lnTo>
                        <a:pt x="57177" y="30480"/>
                      </a:lnTo>
                      <a:cubicBezTo>
                        <a:pt x="44169" y="12382"/>
                        <a:pt x="23488" y="476"/>
                        <a:pt x="0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2" name="手繪多邊形: 圖案 161">
                  <a:extLst>
                    <a:ext uri="{FF2B5EF4-FFF2-40B4-BE49-F238E27FC236}">
                      <a16:creationId xmlns:a16="http://schemas.microsoft.com/office/drawing/2014/main" id="{C7C03AB6-DFD8-40CE-A705-8176ECF27480}"/>
                    </a:ext>
                  </a:extLst>
                </p:cNvPr>
                <p:cNvSpPr/>
                <p:nvPr/>
              </p:nvSpPr>
              <p:spPr>
                <a:xfrm>
                  <a:off x="9452380" y="5361913"/>
                  <a:ext cx="65505" cy="28575"/>
                </a:xfrm>
                <a:custGeom>
                  <a:avLst/>
                  <a:gdLst>
                    <a:gd name="connsiteX0" fmla="*/ 54463 w 65505"/>
                    <a:gd name="connsiteY0" fmla="*/ 0 h 28575"/>
                    <a:gd name="connsiteX1" fmla="*/ 0 w 65505"/>
                    <a:gd name="connsiteY1" fmla="*/ 35147 h 28575"/>
                    <a:gd name="connsiteX2" fmla="*/ 74395 w 65505"/>
                    <a:gd name="connsiteY2" fmla="*/ 35147 h 28575"/>
                    <a:gd name="connsiteX3" fmla="*/ 56054 w 65505"/>
                    <a:gd name="connsiteY3" fmla="*/ 2762 h 28575"/>
                    <a:gd name="connsiteX4" fmla="*/ 54463 w 65505"/>
                    <a:gd name="connsiteY4" fmla="*/ 0 h 28575"/>
                    <a:gd name="connsiteX5" fmla="*/ 54463 w 65505"/>
                    <a:gd name="connsiteY5" fmla="*/ 0 h 28575"/>
                    <a:gd name="connsiteX6" fmla="*/ 54463 w 65505"/>
                    <a:gd name="connsiteY6" fmla="*/ 0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5505" h="28575">
                      <a:moveTo>
                        <a:pt x="54463" y="0"/>
                      </a:moveTo>
                      <a:cubicBezTo>
                        <a:pt x="31443" y="2477"/>
                        <a:pt x="11510" y="15907"/>
                        <a:pt x="0" y="35147"/>
                      </a:cubicBezTo>
                      <a:lnTo>
                        <a:pt x="74395" y="35147"/>
                      </a:lnTo>
                      <a:lnTo>
                        <a:pt x="56054" y="2762"/>
                      </a:lnTo>
                      <a:lnTo>
                        <a:pt x="54463" y="0"/>
                      </a:lnTo>
                      <a:lnTo>
                        <a:pt x="54463" y="0"/>
                      </a:lnTo>
                      <a:lnTo>
                        <a:pt x="544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3" name="手繪多邊形: 圖案 162">
                  <a:extLst>
                    <a:ext uri="{FF2B5EF4-FFF2-40B4-BE49-F238E27FC236}">
                      <a16:creationId xmlns:a16="http://schemas.microsoft.com/office/drawing/2014/main" id="{520A6222-57F5-4425-9BC6-60989AC0E2D4}"/>
                    </a:ext>
                  </a:extLst>
                </p:cNvPr>
                <p:cNvSpPr/>
                <p:nvPr/>
              </p:nvSpPr>
              <p:spPr>
                <a:xfrm>
                  <a:off x="9540906" y="5399918"/>
                  <a:ext cx="37432" cy="57150"/>
                </a:xfrm>
                <a:custGeom>
                  <a:avLst/>
                  <a:gdLst>
                    <a:gd name="connsiteX0" fmla="*/ 37244 w 37431"/>
                    <a:gd name="connsiteY0" fmla="*/ 0 h 57150"/>
                    <a:gd name="connsiteX1" fmla="*/ 35560 w 37431"/>
                    <a:gd name="connsiteY1" fmla="*/ 2953 h 57150"/>
                    <a:gd name="connsiteX2" fmla="*/ 16002 w 37431"/>
                    <a:gd name="connsiteY2" fmla="*/ 37433 h 57150"/>
                    <a:gd name="connsiteX3" fmla="*/ 16096 w 37431"/>
                    <a:gd name="connsiteY3" fmla="*/ 37338 h 57150"/>
                    <a:gd name="connsiteX4" fmla="*/ 16002 w 37431"/>
                    <a:gd name="connsiteY4" fmla="*/ 37528 h 57150"/>
                    <a:gd name="connsiteX5" fmla="*/ 15908 w 37431"/>
                    <a:gd name="connsiteY5" fmla="*/ 37624 h 57150"/>
                    <a:gd name="connsiteX6" fmla="*/ 15815 w 37431"/>
                    <a:gd name="connsiteY6" fmla="*/ 37719 h 57150"/>
                    <a:gd name="connsiteX7" fmla="*/ 11417 w 37431"/>
                    <a:gd name="connsiteY7" fmla="*/ 45434 h 57150"/>
                    <a:gd name="connsiteX8" fmla="*/ 8703 w 37431"/>
                    <a:gd name="connsiteY8" fmla="*/ 50292 h 57150"/>
                    <a:gd name="connsiteX9" fmla="*/ 0 w 37431"/>
                    <a:gd name="connsiteY9" fmla="*/ 65627 h 57150"/>
                    <a:gd name="connsiteX10" fmla="*/ 39865 w 37431"/>
                    <a:gd name="connsiteY10" fmla="*/ 65627 h 57150"/>
                    <a:gd name="connsiteX11" fmla="*/ 46134 w 37431"/>
                    <a:gd name="connsiteY11" fmla="*/ 35528 h 57150"/>
                    <a:gd name="connsiteX12" fmla="*/ 37244 w 37431"/>
                    <a:gd name="connsiteY12" fmla="*/ 0 h 57150"/>
                    <a:gd name="connsiteX13" fmla="*/ 37244 w 37431"/>
                    <a:gd name="connsiteY13" fmla="*/ 0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7431" h="57150">
                      <a:moveTo>
                        <a:pt x="37244" y="0"/>
                      </a:moveTo>
                      <a:lnTo>
                        <a:pt x="35560" y="2953"/>
                      </a:lnTo>
                      <a:lnTo>
                        <a:pt x="16002" y="37433"/>
                      </a:lnTo>
                      <a:cubicBezTo>
                        <a:pt x="16002" y="37338"/>
                        <a:pt x="16096" y="37338"/>
                        <a:pt x="16096" y="37338"/>
                      </a:cubicBezTo>
                      <a:cubicBezTo>
                        <a:pt x="16002" y="37433"/>
                        <a:pt x="16002" y="37433"/>
                        <a:pt x="16002" y="37528"/>
                      </a:cubicBezTo>
                      <a:cubicBezTo>
                        <a:pt x="16002" y="37624"/>
                        <a:pt x="15908" y="37624"/>
                        <a:pt x="15908" y="37624"/>
                      </a:cubicBezTo>
                      <a:cubicBezTo>
                        <a:pt x="15908" y="37624"/>
                        <a:pt x="15908" y="37719"/>
                        <a:pt x="15815" y="37719"/>
                      </a:cubicBezTo>
                      <a:lnTo>
                        <a:pt x="11417" y="45434"/>
                      </a:lnTo>
                      <a:lnTo>
                        <a:pt x="8703" y="50292"/>
                      </a:lnTo>
                      <a:lnTo>
                        <a:pt x="0" y="65627"/>
                      </a:lnTo>
                      <a:lnTo>
                        <a:pt x="39865" y="65627"/>
                      </a:lnTo>
                      <a:cubicBezTo>
                        <a:pt x="43889" y="56388"/>
                        <a:pt x="46134" y="46196"/>
                        <a:pt x="46134" y="35528"/>
                      </a:cubicBezTo>
                      <a:cubicBezTo>
                        <a:pt x="46134" y="22574"/>
                        <a:pt x="42953" y="10573"/>
                        <a:pt x="37244" y="0"/>
                      </a:cubicBezTo>
                      <a:lnTo>
                        <a:pt x="3724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4" name="手繪多邊形: 圖案 163">
                  <a:extLst>
                    <a:ext uri="{FF2B5EF4-FFF2-40B4-BE49-F238E27FC236}">
                      <a16:creationId xmlns:a16="http://schemas.microsoft.com/office/drawing/2014/main" id="{A0A53A04-23AE-4501-8318-3479561AC7A9}"/>
                    </a:ext>
                  </a:extLst>
                </p:cNvPr>
                <p:cNvSpPr/>
                <p:nvPr/>
              </p:nvSpPr>
              <p:spPr>
                <a:xfrm>
                  <a:off x="9502071" y="5473737"/>
                  <a:ext cx="65505" cy="28575"/>
                </a:xfrm>
                <a:custGeom>
                  <a:avLst/>
                  <a:gdLst>
                    <a:gd name="connsiteX0" fmla="*/ 0 w 65505"/>
                    <a:gd name="connsiteY0" fmla="*/ 0 h 28575"/>
                    <a:gd name="connsiteX1" fmla="*/ 0 w 65505"/>
                    <a:gd name="connsiteY1" fmla="*/ 0 h 28575"/>
                    <a:gd name="connsiteX2" fmla="*/ 18341 w 65505"/>
                    <a:gd name="connsiteY2" fmla="*/ 32385 h 28575"/>
                    <a:gd name="connsiteX3" fmla="*/ 18341 w 65505"/>
                    <a:gd name="connsiteY3" fmla="*/ 32385 h 28575"/>
                    <a:gd name="connsiteX4" fmla="*/ 19932 w 65505"/>
                    <a:gd name="connsiteY4" fmla="*/ 35147 h 28575"/>
                    <a:gd name="connsiteX5" fmla="*/ 74395 w 65505"/>
                    <a:gd name="connsiteY5" fmla="*/ 0 h 28575"/>
                    <a:gd name="connsiteX6" fmla="*/ 0 w 65505"/>
                    <a:gd name="connsiteY6" fmla="*/ 0 h 28575"/>
                    <a:gd name="connsiteX7" fmla="*/ 0 w 65505"/>
                    <a:gd name="connsiteY7" fmla="*/ 0 h 28575"/>
                    <a:gd name="connsiteX8" fmla="*/ 0 w 65505"/>
                    <a:gd name="connsiteY8" fmla="*/ 0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505" h="2857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8341" y="32385"/>
                      </a:lnTo>
                      <a:lnTo>
                        <a:pt x="18341" y="32385"/>
                      </a:lnTo>
                      <a:lnTo>
                        <a:pt x="19932" y="35147"/>
                      </a:lnTo>
                      <a:cubicBezTo>
                        <a:pt x="43046" y="32766"/>
                        <a:pt x="62979" y="19241"/>
                        <a:pt x="74395" y="0"/>
                      </a:cubicBez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5" name="手繪多邊形: 圖案 164">
                  <a:extLst>
                    <a:ext uri="{FF2B5EF4-FFF2-40B4-BE49-F238E27FC236}">
                      <a16:creationId xmlns:a16="http://schemas.microsoft.com/office/drawing/2014/main" id="{B935AEC6-D59D-4B3D-8785-45DFBA332C05}"/>
                    </a:ext>
                  </a:extLst>
                </p:cNvPr>
                <p:cNvSpPr/>
                <p:nvPr/>
              </p:nvSpPr>
              <p:spPr>
                <a:xfrm>
                  <a:off x="9361890" y="5300763"/>
                  <a:ext cx="74863" cy="66675"/>
                </a:xfrm>
                <a:custGeom>
                  <a:avLst/>
                  <a:gdLst>
                    <a:gd name="connsiteX0" fmla="*/ 0 w 74863"/>
                    <a:gd name="connsiteY0" fmla="*/ 74009 h 66675"/>
                    <a:gd name="connsiteX1" fmla="*/ 18154 w 74863"/>
                    <a:gd name="connsiteY1" fmla="*/ 74009 h 66675"/>
                    <a:gd name="connsiteX2" fmla="*/ 18154 w 74863"/>
                    <a:gd name="connsiteY2" fmla="*/ 21527 h 66675"/>
                    <a:gd name="connsiteX3" fmla="*/ 80104 w 74863"/>
                    <a:gd name="connsiteY3" fmla="*/ 21527 h 66675"/>
                    <a:gd name="connsiteX4" fmla="*/ 80104 w 74863"/>
                    <a:gd name="connsiteY4" fmla="*/ 0 h 66675"/>
                    <a:gd name="connsiteX5" fmla="*/ 0 w 74863"/>
                    <a:gd name="connsiteY5" fmla="*/ 0 h 66675"/>
                    <a:gd name="connsiteX6" fmla="*/ 0 w 74863"/>
                    <a:gd name="connsiteY6" fmla="*/ 74009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4863" h="66675">
                      <a:moveTo>
                        <a:pt x="0" y="74009"/>
                      </a:moveTo>
                      <a:lnTo>
                        <a:pt x="18154" y="74009"/>
                      </a:lnTo>
                      <a:lnTo>
                        <a:pt x="18154" y="21527"/>
                      </a:lnTo>
                      <a:lnTo>
                        <a:pt x="80104" y="21527"/>
                      </a:lnTo>
                      <a:lnTo>
                        <a:pt x="80104" y="0"/>
                      </a:lnTo>
                      <a:lnTo>
                        <a:pt x="0" y="0"/>
                      </a:lnTo>
                      <a:lnTo>
                        <a:pt x="0" y="7400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6" name="手繪多邊形: 圖案 165">
                  <a:extLst>
                    <a:ext uri="{FF2B5EF4-FFF2-40B4-BE49-F238E27FC236}">
                      <a16:creationId xmlns:a16="http://schemas.microsoft.com/office/drawing/2014/main" id="{F28C546E-97E0-4C67-9635-F5EF1470C724}"/>
                    </a:ext>
                  </a:extLst>
                </p:cNvPr>
                <p:cNvSpPr/>
                <p:nvPr/>
              </p:nvSpPr>
              <p:spPr>
                <a:xfrm>
                  <a:off x="9361890" y="5478309"/>
                  <a:ext cx="56147" cy="66675"/>
                </a:xfrm>
                <a:custGeom>
                  <a:avLst/>
                  <a:gdLst>
                    <a:gd name="connsiteX0" fmla="*/ 65505 w 56147"/>
                    <a:gd name="connsiteY0" fmla="*/ 74009 h 66675"/>
                    <a:gd name="connsiteX1" fmla="*/ 65505 w 56147"/>
                    <a:gd name="connsiteY1" fmla="*/ 57341 h 66675"/>
                    <a:gd name="connsiteX2" fmla="*/ 19090 w 56147"/>
                    <a:gd name="connsiteY2" fmla="*/ 57341 h 66675"/>
                    <a:gd name="connsiteX3" fmla="*/ 19090 w 56147"/>
                    <a:gd name="connsiteY3" fmla="*/ 0 h 66675"/>
                    <a:gd name="connsiteX4" fmla="*/ 0 w 56147"/>
                    <a:gd name="connsiteY4" fmla="*/ 0 h 66675"/>
                    <a:gd name="connsiteX5" fmla="*/ 0 w 56147"/>
                    <a:gd name="connsiteY5" fmla="*/ 74009 h 66675"/>
                    <a:gd name="connsiteX6" fmla="*/ 65505 w 56147"/>
                    <a:gd name="connsiteY6" fmla="*/ 74009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147" h="66675">
                      <a:moveTo>
                        <a:pt x="65505" y="74009"/>
                      </a:moveTo>
                      <a:lnTo>
                        <a:pt x="65505" y="57341"/>
                      </a:lnTo>
                      <a:lnTo>
                        <a:pt x="19090" y="57341"/>
                      </a:lnTo>
                      <a:lnTo>
                        <a:pt x="19090" y="0"/>
                      </a:lnTo>
                      <a:lnTo>
                        <a:pt x="0" y="0"/>
                      </a:lnTo>
                      <a:lnTo>
                        <a:pt x="0" y="74009"/>
                      </a:lnTo>
                      <a:lnTo>
                        <a:pt x="65505" y="7400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7" name="手繪多邊形: 圖案 166">
                  <a:extLst>
                    <a:ext uri="{FF2B5EF4-FFF2-40B4-BE49-F238E27FC236}">
                      <a16:creationId xmlns:a16="http://schemas.microsoft.com/office/drawing/2014/main" id="{38F301D5-943D-4E01-9FF0-CCB65B37541B}"/>
                    </a:ext>
                  </a:extLst>
                </p:cNvPr>
                <p:cNvSpPr/>
                <p:nvPr/>
              </p:nvSpPr>
              <p:spPr>
                <a:xfrm>
                  <a:off x="9580303" y="5300763"/>
                  <a:ext cx="65505" cy="57150"/>
                </a:xfrm>
                <a:custGeom>
                  <a:avLst/>
                  <a:gdLst>
                    <a:gd name="connsiteX0" fmla="*/ 72804 w 65505"/>
                    <a:gd name="connsiteY0" fmla="*/ 66580 h 57150"/>
                    <a:gd name="connsiteX1" fmla="*/ 56428 w 65505"/>
                    <a:gd name="connsiteY1" fmla="*/ 66580 h 57150"/>
                    <a:gd name="connsiteX2" fmla="*/ 56428 w 65505"/>
                    <a:gd name="connsiteY2" fmla="*/ 19431 h 57150"/>
                    <a:gd name="connsiteX3" fmla="*/ 0 w 65505"/>
                    <a:gd name="connsiteY3" fmla="*/ 19431 h 57150"/>
                    <a:gd name="connsiteX4" fmla="*/ 0 w 65505"/>
                    <a:gd name="connsiteY4" fmla="*/ 0 h 57150"/>
                    <a:gd name="connsiteX5" fmla="*/ 72804 w 65505"/>
                    <a:gd name="connsiteY5" fmla="*/ 0 h 57150"/>
                    <a:gd name="connsiteX6" fmla="*/ 72804 w 65505"/>
                    <a:gd name="connsiteY6" fmla="*/ 66580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5505" h="57150">
                      <a:moveTo>
                        <a:pt x="72804" y="66580"/>
                      </a:moveTo>
                      <a:lnTo>
                        <a:pt x="56428" y="66580"/>
                      </a:lnTo>
                      <a:lnTo>
                        <a:pt x="56428" y="19431"/>
                      </a:lnTo>
                      <a:lnTo>
                        <a:pt x="0" y="19431"/>
                      </a:lnTo>
                      <a:lnTo>
                        <a:pt x="0" y="0"/>
                      </a:lnTo>
                      <a:lnTo>
                        <a:pt x="72804" y="0"/>
                      </a:lnTo>
                      <a:lnTo>
                        <a:pt x="72804" y="6658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8" name="手繪多邊形: 圖案 167">
                  <a:extLst>
                    <a:ext uri="{FF2B5EF4-FFF2-40B4-BE49-F238E27FC236}">
                      <a16:creationId xmlns:a16="http://schemas.microsoft.com/office/drawing/2014/main" id="{A44C072A-28C0-4B4B-8111-3E32B74EE341}"/>
                    </a:ext>
                  </a:extLst>
                </p:cNvPr>
                <p:cNvSpPr/>
                <p:nvPr/>
              </p:nvSpPr>
              <p:spPr>
                <a:xfrm>
                  <a:off x="9594901" y="5470975"/>
                  <a:ext cx="56147" cy="76200"/>
                </a:xfrm>
                <a:custGeom>
                  <a:avLst/>
                  <a:gdLst>
                    <a:gd name="connsiteX0" fmla="*/ 0 w 56147"/>
                    <a:gd name="connsiteY0" fmla="*/ 81344 h 76200"/>
                    <a:gd name="connsiteX1" fmla="*/ 0 w 56147"/>
                    <a:gd name="connsiteY1" fmla="*/ 66580 h 76200"/>
                    <a:gd name="connsiteX2" fmla="*/ 41268 w 56147"/>
                    <a:gd name="connsiteY2" fmla="*/ 66580 h 76200"/>
                    <a:gd name="connsiteX3" fmla="*/ 41268 w 56147"/>
                    <a:gd name="connsiteY3" fmla="*/ 0 h 76200"/>
                    <a:gd name="connsiteX4" fmla="*/ 58206 w 56147"/>
                    <a:gd name="connsiteY4" fmla="*/ 0 h 76200"/>
                    <a:gd name="connsiteX5" fmla="*/ 58206 w 56147"/>
                    <a:gd name="connsiteY5" fmla="*/ 81344 h 76200"/>
                    <a:gd name="connsiteX6" fmla="*/ 0 w 56147"/>
                    <a:gd name="connsiteY6" fmla="*/ 81344 h 76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147" h="76200">
                      <a:moveTo>
                        <a:pt x="0" y="81344"/>
                      </a:moveTo>
                      <a:lnTo>
                        <a:pt x="0" y="66580"/>
                      </a:lnTo>
                      <a:lnTo>
                        <a:pt x="41268" y="66580"/>
                      </a:lnTo>
                      <a:lnTo>
                        <a:pt x="41268" y="0"/>
                      </a:lnTo>
                      <a:lnTo>
                        <a:pt x="58206" y="0"/>
                      </a:lnTo>
                      <a:lnTo>
                        <a:pt x="58206" y="81344"/>
                      </a:lnTo>
                      <a:lnTo>
                        <a:pt x="0" y="813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45" name="手繪多邊形: 圖案 144">
                <a:extLst>
                  <a:ext uri="{FF2B5EF4-FFF2-40B4-BE49-F238E27FC236}">
                    <a16:creationId xmlns:a16="http://schemas.microsoft.com/office/drawing/2014/main" id="{35D1877C-28C4-469C-A6D9-1407E2EB7294}"/>
                  </a:ext>
                </a:extLst>
              </p:cNvPr>
              <p:cNvSpPr/>
              <p:nvPr/>
            </p:nvSpPr>
            <p:spPr>
              <a:xfrm flipH="1">
                <a:off x="8360662" y="5369957"/>
                <a:ext cx="311798" cy="42887"/>
              </a:xfrm>
              <a:custGeom>
                <a:avLst/>
                <a:gdLst>
                  <a:gd name="connsiteX0" fmla="*/ 7112 w 346242"/>
                  <a:gd name="connsiteY0" fmla="*/ 53912 h 47625"/>
                  <a:gd name="connsiteX1" fmla="*/ 0 w 346242"/>
                  <a:gd name="connsiteY1" fmla="*/ 40957 h 47625"/>
                  <a:gd name="connsiteX2" fmla="*/ 174057 w 346242"/>
                  <a:gd name="connsiteY2" fmla="*/ 0 h 47625"/>
                  <a:gd name="connsiteX3" fmla="*/ 346429 w 346242"/>
                  <a:gd name="connsiteY3" fmla="*/ 40005 h 47625"/>
                  <a:gd name="connsiteX4" fmla="*/ 339505 w 346242"/>
                  <a:gd name="connsiteY4" fmla="*/ 53054 h 47625"/>
                  <a:gd name="connsiteX5" fmla="*/ 173963 w 346242"/>
                  <a:gd name="connsiteY5" fmla="*/ 14764 h 47625"/>
                  <a:gd name="connsiteX6" fmla="*/ 7112 w 346242"/>
                  <a:gd name="connsiteY6" fmla="*/ 539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6242" h="47625">
                    <a:moveTo>
                      <a:pt x="7112" y="53912"/>
                    </a:moveTo>
                    <a:lnTo>
                      <a:pt x="0" y="40957"/>
                    </a:lnTo>
                    <a:cubicBezTo>
                      <a:pt x="33408" y="21907"/>
                      <a:pt x="83379" y="0"/>
                      <a:pt x="174057" y="0"/>
                    </a:cubicBezTo>
                    <a:cubicBezTo>
                      <a:pt x="262115" y="0"/>
                      <a:pt x="312460" y="21431"/>
                      <a:pt x="346429" y="40005"/>
                    </a:cubicBezTo>
                    <a:lnTo>
                      <a:pt x="339505" y="53054"/>
                    </a:lnTo>
                    <a:cubicBezTo>
                      <a:pt x="304974" y="34100"/>
                      <a:pt x="258278" y="14764"/>
                      <a:pt x="173963" y="14764"/>
                    </a:cubicBezTo>
                    <a:cubicBezTo>
                      <a:pt x="86748" y="14764"/>
                      <a:pt x="38929" y="35719"/>
                      <a:pt x="7112" y="539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6" name="手繪多邊形: 圖案 145">
                <a:extLst>
                  <a:ext uri="{FF2B5EF4-FFF2-40B4-BE49-F238E27FC236}">
                    <a16:creationId xmlns:a16="http://schemas.microsoft.com/office/drawing/2014/main" id="{12146DB7-EF07-4D3E-93B8-43CBC1F05E57}"/>
                  </a:ext>
                </a:extLst>
              </p:cNvPr>
              <p:cNvSpPr/>
              <p:nvPr/>
            </p:nvSpPr>
            <p:spPr>
              <a:xfrm flipH="1">
                <a:off x="8310689" y="5314718"/>
                <a:ext cx="412922" cy="531802"/>
              </a:xfrm>
              <a:custGeom>
                <a:avLst/>
                <a:gdLst>
                  <a:gd name="connsiteX0" fmla="*/ 231421 w 458537"/>
                  <a:gd name="connsiteY0" fmla="*/ 596265 h 590550"/>
                  <a:gd name="connsiteX1" fmla="*/ 0 w 458537"/>
                  <a:gd name="connsiteY1" fmla="*/ 530257 h 590550"/>
                  <a:gd name="connsiteX2" fmla="*/ 0 w 458537"/>
                  <a:gd name="connsiteY2" fmla="*/ 65913 h 590550"/>
                  <a:gd name="connsiteX3" fmla="*/ 231421 w 458537"/>
                  <a:gd name="connsiteY3" fmla="*/ 0 h 590550"/>
                  <a:gd name="connsiteX4" fmla="*/ 462842 w 458537"/>
                  <a:gd name="connsiteY4" fmla="*/ 65913 h 590550"/>
                  <a:gd name="connsiteX5" fmla="*/ 462842 w 458537"/>
                  <a:gd name="connsiteY5" fmla="*/ 530257 h 590550"/>
                  <a:gd name="connsiteX6" fmla="*/ 231421 w 458537"/>
                  <a:gd name="connsiteY6" fmla="*/ 596265 h 590550"/>
                  <a:gd name="connsiteX7" fmla="*/ 18716 w 458537"/>
                  <a:gd name="connsiteY7" fmla="*/ 93726 h 590550"/>
                  <a:gd name="connsiteX8" fmla="*/ 18716 w 458537"/>
                  <a:gd name="connsiteY8" fmla="*/ 530352 h 590550"/>
                  <a:gd name="connsiteX9" fmla="*/ 231421 w 458537"/>
                  <a:gd name="connsiteY9" fmla="*/ 577215 h 590550"/>
                  <a:gd name="connsiteX10" fmla="*/ 444126 w 458537"/>
                  <a:gd name="connsiteY10" fmla="*/ 530352 h 590550"/>
                  <a:gd name="connsiteX11" fmla="*/ 444126 w 458537"/>
                  <a:gd name="connsiteY11" fmla="*/ 93726 h 590550"/>
                  <a:gd name="connsiteX12" fmla="*/ 231421 w 458537"/>
                  <a:gd name="connsiteY12" fmla="*/ 131921 h 590550"/>
                  <a:gd name="connsiteX13" fmla="*/ 18716 w 458537"/>
                  <a:gd name="connsiteY13" fmla="*/ 93726 h 590550"/>
                  <a:gd name="connsiteX14" fmla="*/ 231421 w 458537"/>
                  <a:gd name="connsiteY14" fmla="*/ 19050 h 590550"/>
                  <a:gd name="connsiteX15" fmla="*/ 18716 w 458537"/>
                  <a:gd name="connsiteY15" fmla="*/ 65913 h 590550"/>
                  <a:gd name="connsiteX16" fmla="*/ 231421 w 458537"/>
                  <a:gd name="connsiteY16" fmla="*/ 112776 h 590550"/>
                  <a:gd name="connsiteX17" fmla="*/ 444126 w 458537"/>
                  <a:gd name="connsiteY17" fmla="*/ 65913 h 590550"/>
                  <a:gd name="connsiteX18" fmla="*/ 231421 w 458537"/>
                  <a:gd name="connsiteY18" fmla="*/ 1905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58537" h="590550">
                    <a:moveTo>
                      <a:pt x="231421" y="596265"/>
                    </a:moveTo>
                    <a:cubicBezTo>
                      <a:pt x="116412" y="596265"/>
                      <a:pt x="0" y="573596"/>
                      <a:pt x="0" y="530257"/>
                    </a:cubicBezTo>
                    <a:lnTo>
                      <a:pt x="0" y="65913"/>
                    </a:lnTo>
                    <a:cubicBezTo>
                      <a:pt x="0" y="22670"/>
                      <a:pt x="116412" y="0"/>
                      <a:pt x="231421" y="0"/>
                    </a:cubicBezTo>
                    <a:cubicBezTo>
                      <a:pt x="346429" y="0"/>
                      <a:pt x="462842" y="22670"/>
                      <a:pt x="462842" y="65913"/>
                    </a:cubicBezTo>
                    <a:lnTo>
                      <a:pt x="462842" y="530257"/>
                    </a:lnTo>
                    <a:cubicBezTo>
                      <a:pt x="462842" y="573596"/>
                      <a:pt x="346429" y="596265"/>
                      <a:pt x="231421" y="596265"/>
                    </a:cubicBezTo>
                    <a:close/>
                    <a:moveTo>
                      <a:pt x="18716" y="93726"/>
                    </a:moveTo>
                    <a:lnTo>
                      <a:pt x="18716" y="530352"/>
                    </a:lnTo>
                    <a:cubicBezTo>
                      <a:pt x="18716" y="549497"/>
                      <a:pt x="101533" y="577215"/>
                      <a:pt x="231421" y="577215"/>
                    </a:cubicBezTo>
                    <a:cubicBezTo>
                      <a:pt x="361308" y="577215"/>
                      <a:pt x="444126" y="549402"/>
                      <a:pt x="444126" y="530352"/>
                    </a:cubicBezTo>
                    <a:lnTo>
                      <a:pt x="444126" y="93726"/>
                    </a:lnTo>
                    <a:cubicBezTo>
                      <a:pt x="406694" y="118872"/>
                      <a:pt x="318636" y="131921"/>
                      <a:pt x="231421" y="131921"/>
                    </a:cubicBezTo>
                    <a:cubicBezTo>
                      <a:pt x="144205" y="131921"/>
                      <a:pt x="56147" y="118872"/>
                      <a:pt x="18716" y="93726"/>
                    </a:cubicBezTo>
                    <a:close/>
                    <a:moveTo>
                      <a:pt x="231421" y="19050"/>
                    </a:moveTo>
                    <a:cubicBezTo>
                      <a:pt x="101533" y="19050"/>
                      <a:pt x="18716" y="46863"/>
                      <a:pt x="18716" y="65913"/>
                    </a:cubicBezTo>
                    <a:cubicBezTo>
                      <a:pt x="18716" y="84963"/>
                      <a:pt x="101533" y="112776"/>
                      <a:pt x="231421" y="112776"/>
                    </a:cubicBezTo>
                    <a:cubicBezTo>
                      <a:pt x="361308" y="112776"/>
                      <a:pt x="444126" y="84963"/>
                      <a:pt x="444126" y="65913"/>
                    </a:cubicBezTo>
                    <a:cubicBezTo>
                      <a:pt x="444126" y="46863"/>
                      <a:pt x="361308" y="19050"/>
                      <a:pt x="231421" y="1905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7" name="手繪多邊形: 圖案 146">
                <a:extLst>
                  <a:ext uri="{FF2B5EF4-FFF2-40B4-BE49-F238E27FC236}">
                    <a16:creationId xmlns:a16="http://schemas.microsoft.com/office/drawing/2014/main" id="{23110EA6-4206-4F64-AB25-2B9FBDEEE49F}"/>
                  </a:ext>
                </a:extLst>
              </p:cNvPr>
              <p:cNvSpPr/>
              <p:nvPr/>
            </p:nvSpPr>
            <p:spPr>
              <a:xfrm flipH="1">
                <a:off x="8508134" y="5651898"/>
                <a:ext cx="50562" cy="51465"/>
              </a:xfrm>
              <a:custGeom>
                <a:avLst/>
                <a:gdLst>
                  <a:gd name="connsiteX0" fmla="*/ 55492 w 56147"/>
                  <a:gd name="connsiteY0" fmla="*/ 62674 h 57150"/>
                  <a:gd name="connsiteX1" fmla="*/ 55492 w 56147"/>
                  <a:gd name="connsiteY1" fmla="*/ 62674 h 57150"/>
                  <a:gd name="connsiteX2" fmla="*/ 36028 w 56147"/>
                  <a:gd name="connsiteY2" fmla="*/ 28289 h 57150"/>
                  <a:gd name="connsiteX3" fmla="*/ 36028 w 56147"/>
                  <a:gd name="connsiteY3" fmla="*/ 28289 h 57150"/>
                  <a:gd name="connsiteX4" fmla="*/ 35934 w 56147"/>
                  <a:gd name="connsiteY4" fmla="*/ 28194 h 57150"/>
                  <a:gd name="connsiteX5" fmla="*/ 35934 w 56147"/>
                  <a:gd name="connsiteY5" fmla="*/ 28099 h 57150"/>
                  <a:gd name="connsiteX6" fmla="*/ 35841 w 56147"/>
                  <a:gd name="connsiteY6" fmla="*/ 28003 h 57150"/>
                  <a:gd name="connsiteX7" fmla="*/ 35747 w 56147"/>
                  <a:gd name="connsiteY7" fmla="*/ 27908 h 57150"/>
                  <a:gd name="connsiteX8" fmla="*/ 30600 w 56147"/>
                  <a:gd name="connsiteY8" fmla="*/ 18859 h 57150"/>
                  <a:gd name="connsiteX9" fmla="*/ 19932 w 56147"/>
                  <a:gd name="connsiteY9" fmla="*/ 0 h 57150"/>
                  <a:gd name="connsiteX10" fmla="*/ 19932 w 56147"/>
                  <a:gd name="connsiteY10" fmla="*/ 0 h 57150"/>
                  <a:gd name="connsiteX11" fmla="*/ 1591 w 56147"/>
                  <a:gd name="connsiteY11" fmla="*/ 32290 h 57150"/>
                  <a:gd name="connsiteX12" fmla="*/ 0 w 56147"/>
                  <a:gd name="connsiteY12" fmla="*/ 35052 h 57150"/>
                  <a:gd name="connsiteX13" fmla="*/ 57177 w 56147"/>
                  <a:gd name="connsiteY13" fmla="*/ 65532 h 57150"/>
                  <a:gd name="connsiteX14" fmla="*/ 55492 w 56147"/>
                  <a:gd name="connsiteY14" fmla="*/ 62674 h 57150"/>
                  <a:gd name="connsiteX15" fmla="*/ 55492 w 56147"/>
                  <a:gd name="connsiteY15" fmla="*/ 62674 h 57150"/>
                  <a:gd name="connsiteX16" fmla="*/ 55492 w 56147"/>
                  <a:gd name="connsiteY16" fmla="*/ 6267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47" h="57150">
                    <a:moveTo>
                      <a:pt x="55492" y="62674"/>
                    </a:moveTo>
                    <a:lnTo>
                      <a:pt x="55492" y="62674"/>
                    </a:lnTo>
                    <a:lnTo>
                      <a:pt x="36028" y="28289"/>
                    </a:lnTo>
                    <a:lnTo>
                      <a:pt x="36028" y="28289"/>
                    </a:lnTo>
                    <a:cubicBezTo>
                      <a:pt x="36028" y="28194"/>
                      <a:pt x="35934" y="28194"/>
                      <a:pt x="35934" y="28194"/>
                    </a:cubicBezTo>
                    <a:lnTo>
                      <a:pt x="35934" y="28099"/>
                    </a:lnTo>
                    <a:lnTo>
                      <a:pt x="35841" y="28003"/>
                    </a:lnTo>
                    <a:lnTo>
                      <a:pt x="35747" y="27908"/>
                    </a:lnTo>
                    <a:lnTo>
                      <a:pt x="30600" y="18859"/>
                    </a:lnTo>
                    <a:lnTo>
                      <a:pt x="19932" y="0"/>
                    </a:lnTo>
                    <a:lnTo>
                      <a:pt x="19932" y="0"/>
                    </a:lnTo>
                    <a:lnTo>
                      <a:pt x="1591" y="32290"/>
                    </a:lnTo>
                    <a:lnTo>
                      <a:pt x="0" y="35052"/>
                    </a:lnTo>
                    <a:cubicBezTo>
                      <a:pt x="12914" y="53149"/>
                      <a:pt x="33595" y="64960"/>
                      <a:pt x="57177" y="65532"/>
                    </a:cubicBezTo>
                    <a:lnTo>
                      <a:pt x="55492" y="62674"/>
                    </a:lnTo>
                    <a:lnTo>
                      <a:pt x="55492" y="62674"/>
                    </a:lnTo>
                    <a:lnTo>
                      <a:pt x="55492" y="6267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8" name="手繪多邊形: 圖案 147">
                <a:extLst>
                  <a:ext uri="{FF2B5EF4-FFF2-40B4-BE49-F238E27FC236}">
                    <a16:creationId xmlns:a16="http://schemas.microsoft.com/office/drawing/2014/main" id="{48165BE0-B5A2-4E3F-94DB-658B146901E4}"/>
                  </a:ext>
                </a:extLst>
              </p:cNvPr>
              <p:cNvSpPr/>
              <p:nvPr/>
            </p:nvSpPr>
            <p:spPr>
              <a:xfrm flipH="1">
                <a:off x="8537374" y="5617330"/>
                <a:ext cx="33708" cy="51465"/>
              </a:xfrm>
              <a:custGeom>
                <a:avLst/>
                <a:gdLst>
                  <a:gd name="connsiteX0" fmla="*/ 6270 w 37431"/>
                  <a:gd name="connsiteY0" fmla="*/ 0 h 57150"/>
                  <a:gd name="connsiteX1" fmla="*/ 0 w 37431"/>
                  <a:gd name="connsiteY1" fmla="*/ 30099 h 57150"/>
                  <a:gd name="connsiteX2" fmla="*/ 8890 w 37431"/>
                  <a:gd name="connsiteY2" fmla="*/ 65532 h 57150"/>
                  <a:gd name="connsiteX3" fmla="*/ 10574 w 37431"/>
                  <a:gd name="connsiteY3" fmla="*/ 62579 h 57150"/>
                  <a:gd name="connsiteX4" fmla="*/ 30132 w 37431"/>
                  <a:gd name="connsiteY4" fmla="*/ 28099 h 57150"/>
                  <a:gd name="connsiteX5" fmla="*/ 30226 w 37431"/>
                  <a:gd name="connsiteY5" fmla="*/ 28004 h 57150"/>
                  <a:gd name="connsiteX6" fmla="*/ 30320 w 37431"/>
                  <a:gd name="connsiteY6" fmla="*/ 27908 h 57150"/>
                  <a:gd name="connsiteX7" fmla="*/ 46228 w 37431"/>
                  <a:gd name="connsiteY7" fmla="*/ 0 h 57150"/>
                  <a:gd name="connsiteX8" fmla="*/ 6270 w 37431"/>
                  <a:gd name="connsiteY8" fmla="*/ 0 h 57150"/>
                  <a:gd name="connsiteX9" fmla="*/ 6270 w 37431"/>
                  <a:gd name="connsiteY9" fmla="*/ 0 h 57150"/>
                  <a:gd name="connsiteX10" fmla="*/ 6270 w 37431"/>
                  <a:gd name="connsiteY10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431" h="57150">
                    <a:moveTo>
                      <a:pt x="6270" y="0"/>
                    </a:moveTo>
                    <a:cubicBezTo>
                      <a:pt x="2246" y="9239"/>
                      <a:pt x="0" y="19431"/>
                      <a:pt x="0" y="30099"/>
                    </a:cubicBezTo>
                    <a:cubicBezTo>
                      <a:pt x="0" y="42958"/>
                      <a:pt x="3182" y="55055"/>
                      <a:pt x="8890" y="65532"/>
                    </a:cubicBezTo>
                    <a:lnTo>
                      <a:pt x="10574" y="62579"/>
                    </a:lnTo>
                    <a:lnTo>
                      <a:pt x="30132" y="28099"/>
                    </a:lnTo>
                    <a:cubicBezTo>
                      <a:pt x="30132" y="28099"/>
                      <a:pt x="30132" y="28004"/>
                      <a:pt x="30226" y="28004"/>
                    </a:cubicBezTo>
                    <a:cubicBezTo>
                      <a:pt x="30226" y="27908"/>
                      <a:pt x="30320" y="27908"/>
                      <a:pt x="30320" y="27908"/>
                    </a:cubicBezTo>
                    <a:lnTo>
                      <a:pt x="46228" y="0"/>
                    </a:lnTo>
                    <a:lnTo>
                      <a:pt x="6270" y="0"/>
                    </a:lnTo>
                    <a:lnTo>
                      <a:pt x="6270" y="0"/>
                    </a:lnTo>
                    <a:lnTo>
                      <a:pt x="627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9" name="手繪多邊形: 圖案 148">
                <a:extLst>
                  <a:ext uri="{FF2B5EF4-FFF2-40B4-BE49-F238E27FC236}">
                    <a16:creationId xmlns:a16="http://schemas.microsoft.com/office/drawing/2014/main" id="{E52FE477-01FF-45E8-A5A6-5093BBA509DE}"/>
                  </a:ext>
                </a:extLst>
              </p:cNvPr>
              <p:cNvSpPr/>
              <p:nvPr/>
            </p:nvSpPr>
            <p:spPr>
              <a:xfrm flipH="1">
                <a:off x="8453611" y="5577960"/>
                <a:ext cx="50562" cy="51465"/>
              </a:xfrm>
              <a:custGeom>
                <a:avLst/>
                <a:gdLst>
                  <a:gd name="connsiteX0" fmla="*/ 0 w 56147"/>
                  <a:gd name="connsiteY0" fmla="*/ 0 h 57150"/>
                  <a:gd name="connsiteX1" fmla="*/ 1684 w 56147"/>
                  <a:gd name="connsiteY1" fmla="*/ 2953 h 57150"/>
                  <a:gd name="connsiteX2" fmla="*/ 21242 w 56147"/>
                  <a:gd name="connsiteY2" fmla="*/ 37433 h 57150"/>
                  <a:gd name="connsiteX3" fmla="*/ 21336 w 56147"/>
                  <a:gd name="connsiteY3" fmla="*/ 37624 h 57150"/>
                  <a:gd name="connsiteX4" fmla="*/ 37244 w 56147"/>
                  <a:gd name="connsiteY4" fmla="*/ 65532 h 57150"/>
                  <a:gd name="connsiteX5" fmla="*/ 37244 w 56147"/>
                  <a:gd name="connsiteY5" fmla="*/ 65532 h 57150"/>
                  <a:gd name="connsiteX6" fmla="*/ 55586 w 56147"/>
                  <a:gd name="connsiteY6" fmla="*/ 33242 h 57150"/>
                  <a:gd name="connsiteX7" fmla="*/ 57177 w 56147"/>
                  <a:gd name="connsiteY7" fmla="*/ 30480 h 57150"/>
                  <a:gd name="connsiteX8" fmla="*/ 0 w 56147"/>
                  <a:gd name="connsiteY8" fmla="*/ 0 h 57150"/>
                  <a:gd name="connsiteX9" fmla="*/ 0 w 56147"/>
                  <a:gd name="connsiteY9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47" h="57150">
                    <a:moveTo>
                      <a:pt x="0" y="0"/>
                    </a:moveTo>
                    <a:lnTo>
                      <a:pt x="1684" y="2953"/>
                    </a:lnTo>
                    <a:lnTo>
                      <a:pt x="21242" y="37433"/>
                    </a:lnTo>
                    <a:lnTo>
                      <a:pt x="21336" y="37624"/>
                    </a:lnTo>
                    <a:lnTo>
                      <a:pt x="37244" y="65532"/>
                    </a:lnTo>
                    <a:lnTo>
                      <a:pt x="37244" y="65532"/>
                    </a:lnTo>
                    <a:lnTo>
                      <a:pt x="55586" y="33242"/>
                    </a:lnTo>
                    <a:lnTo>
                      <a:pt x="57177" y="30480"/>
                    </a:lnTo>
                    <a:cubicBezTo>
                      <a:pt x="44169" y="12382"/>
                      <a:pt x="23488" y="476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0" name="手繪多邊形: 圖案 149">
                <a:extLst>
                  <a:ext uri="{FF2B5EF4-FFF2-40B4-BE49-F238E27FC236}">
                    <a16:creationId xmlns:a16="http://schemas.microsoft.com/office/drawing/2014/main" id="{68481F33-6376-47BB-9B99-72C0ABD7710A}"/>
                  </a:ext>
                </a:extLst>
              </p:cNvPr>
              <p:cNvSpPr/>
              <p:nvPr/>
            </p:nvSpPr>
            <p:spPr>
              <a:xfrm flipH="1">
                <a:off x="8502572" y="5578303"/>
                <a:ext cx="58989" cy="25732"/>
              </a:xfrm>
              <a:custGeom>
                <a:avLst/>
                <a:gdLst>
                  <a:gd name="connsiteX0" fmla="*/ 54463 w 65505"/>
                  <a:gd name="connsiteY0" fmla="*/ 0 h 28575"/>
                  <a:gd name="connsiteX1" fmla="*/ 0 w 65505"/>
                  <a:gd name="connsiteY1" fmla="*/ 35147 h 28575"/>
                  <a:gd name="connsiteX2" fmla="*/ 74395 w 65505"/>
                  <a:gd name="connsiteY2" fmla="*/ 35147 h 28575"/>
                  <a:gd name="connsiteX3" fmla="*/ 56054 w 65505"/>
                  <a:gd name="connsiteY3" fmla="*/ 2762 h 28575"/>
                  <a:gd name="connsiteX4" fmla="*/ 54463 w 65505"/>
                  <a:gd name="connsiteY4" fmla="*/ 0 h 28575"/>
                  <a:gd name="connsiteX5" fmla="*/ 54463 w 65505"/>
                  <a:gd name="connsiteY5" fmla="*/ 0 h 28575"/>
                  <a:gd name="connsiteX6" fmla="*/ 54463 w 65505"/>
                  <a:gd name="connsiteY6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28575">
                    <a:moveTo>
                      <a:pt x="54463" y="0"/>
                    </a:moveTo>
                    <a:cubicBezTo>
                      <a:pt x="31443" y="2477"/>
                      <a:pt x="11510" y="15907"/>
                      <a:pt x="0" y="35147"/>
                    </a:cubicBezTo>
                    <a:lnTo>
                      <a:pt x="74395" y="35147"/>
                    </a:lnTo>
                    <a:lnTo>
                      <a:pt x="56054" y="2762"/>
                    </a:lnTo>
                    <a:lnTo>
                      <a:pt x="54463" y="0"/>
                    </a:lnTo>
                    <a:lnTo>
                      <a:pt x="54463" y="0"/>
                    </a:lnTo>
                    <a:lnTo>
                      <a:pt x="54463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1" name="手繪多邊形: 圖案 150">
                <a:extLst>
                  <a:ext uri="{FF2B5EF4-FFF2-40B4-BE49-F238E27FC236}">
                    <a16:creationId xmlns:a16="http://schemas.microsoft.com/office/drawing/2014/main" id="{D5FE63B7-34E2-4E98-AEB7-5F116958872C}"/>
                  </a:ext>
                </a:extLst>
              </p:cNvPr>
              <p:cNvSpPr/>
              <p:nvPr/>
            </p:nvSpPr>
            <p:spPr>
              <a:xfrm flipH="1">
                <a:off x="8448133" y="5612527"/>
                <a:ext cx="33708" cy="51465"/>
              </a:xfrm>
              <a:custGeom>
                <a:avLst/>
                <a:gdLst>
                  <a:gd name="connsiteX0" fmla="*/ 37244 w 37431"/>
                  <a:gd name="connsiteY0" fmla="*/ 0 h 57150"/>
                  <a:gd name="connsiteX1" fmla="*/ 35560 w 37431"/>
                  <a:gd name="connsiteY1" fmla="*/ 2953 h 57150"/>
                  <a:gd name="connsiteX2" fmla="*/ 16002 w 37431"/>
                  <a:gd name="connsiteY2" fmla="*/ 37433 h 57150"/>
                  <a:gd name="connsiteX3" fmla="*/ 16096 w 37431"/>
                  <a:gd name="connsiteY3" fmla="*/ 37338 h 57150"/>
                  <a:gd name="connsiteX4" fmla="*/ 16002 w 37431"/>
                  <a:gd name="connsiteY4" fmla="*/ 37528 h 57150"/>
                  <a:gd name="connsiteX5" fmla="*/ 15908 w 37431"/>
                  <a:gd name="connsiteY5" fmla="*/ 37624 h 57150"/>
                  <a:gd name="connsiteX6" fmla="*/ 15815 w 37431"/>
                  <a:gd name="connsiteY6" fmla="*/ 37719 h 57150"/>
                  <a:gd name="connsiteX7" fmla="*/ 11417 w 37431"/>
                  <a:gd name="connsiteY7" fmla="*/ 45434 h 57150"/>
                  <a:gd name="connsiteX8" fmla="*/ 8703 w 37431"/>
                  <a:gd name="connsiteY8" fmla="*/ 50292 h 57150"/>
                  <a:gd name="connsiteX9" fmla="*/ 0 w 37431"/>
                  <a:gd name="connsiteY9" fmla="*/ 65627 h 57150"/>
                  <a:gd name="connsiteX10" fmla="*/ 39865 w 37431"/>
                  <a:gd name="connsiteY10" fmla="*/ 65627 h 57150"/>
                  <a:gd name="connsiteX11" fmla="*/ 46134 w 37431"/>
                  <a:gd name="connsiteY11" fmla="*/ 35528 h 57150"/>
                  <a:gd name="connsiteX12" fmla="*/ 37244 w 37431"/>
                  <a:gd name="connsiteY12" fmla="*/ 0 h 57150"/>
                  <a:gd name="connsiteX13" fmla="*/ 37244 w 37431"/>
                  <a:gd name="connsiteY1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431" h="57150">
                    <a:moveTo>
                      <a:pt x="37244" y="0"/>
                    </a:moveTo>
                    <a:lnTo>
                      <a:pt x="35560" y="2953"/>
                    </a:lnTo>
                    <a:lnTo>
                      <a:pt x="16002" y="37433"/>
                    </a:lnTo>
                    <a:cubicBezTo>
                      <a:pt x="16002" y="37338"/>
                      <a:pt x="16096" y="37338"/>
                      <a:pt x="16096" y="37338"/>
                    </a:cubicBezTo>
                    <a:cubicBezTo>
                      <a:pt x="16002" y="37433"/>
                      <a:pt x="16002" y="37433"/>
                      <a:pt x="16002" y="37528"/>
                    </a:cubicBezTo>
                    <a:cubicBezTo>
                      <a:pt x="16002" y="37624"/>
                      <a:pt x="15908" y="37624"/>
                      <a:pt x="15908" y="37624"/>
                    </a:cubicBezTo>
                    <a:cubicBezTo>
                      <a:pt x="15908" y="37624"/>
                      <a:pt x="15908" y="37719"/>
                      <a:pt x="15815" y="37719"/>
                    </a:cubicBezTo>
                    <a:lnTo>
                      <a:pt x="11417" y="45434"/>
                    </a:lnTo>
                    <a:lnTo>
                      <a:pt x="8703" y="50292"/>
                    </a:lnTo>
                    <a:lnTo>
                      <a:pt x="0" y="65627"/>
                    </a:lnTo>
                    <a:lnTo>
                      <a:pt x="39865" y="65627"/>
                    </a:lnTo>
                    <a:cubicBezTo>
                      <a:pt x="43889" y="56388"/>
                      <a:pt x="46134" y="46196"/>
                      <a:pt x="46134" y="35528"/>
                    </a:cubicBezTo>
                    <a:cubicBezTo>
                      <a:pt x="46134" y="22574"/>
                      <a:pt x="42953" y="10573"/>
                      <a:pt x="37244" y="0"/>
                    </a:cubicBezTo>
                    <a:lnTo>
                      <a:pt x="372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2" name="手繪多邊形: 圖案 151">
                <a:extLst>
                  <a:ext uri="{FF2B5EF4-FFF2-40B4-BE49-F238E27FC236}">
                    <a16:creationId xmlns:a16="http://schemas.microsoft.com/office/drawing/2014/main" id="{AC195C08-92FA-409D-B8C1-67DA0E09633D}"/>
                  </a:ext>
                </a:extLst>
              </p:cNvPr>
              <p:cNvSpPr/>
              <p:nvPr/>
            </p:nvSpPr>
            <p:spPr>
              <a:xfrm flipH="1">
                <a:off x="8457824" y="5679003"/>
                <a:ext cx="58989" cy="25732"/>
              </a:xfrm>
              <a:custGeom>
                <a:avLst/>
                <a:gdLst>
                  <a:gd name="connsiteX0" fmla="*/ 0 w 65505"/>
                  <a:gd name="connsiteY0" fmla="*/ 0 h 28575"/>
                  <a:gd name="connsiteX1" fmla="*/ 0 w 65505"/>
                  <a:gd name="connsiteY1" fmla="*/ 0 h 28575"/>
                  <a:gd name="connsiteX2" fmla="*/ 18341 w 65505"/>
                  <a:gd name="connsiteY2" fmla="*/ 32385 h 28575"/>
                  <a:gd name="connsiteX3" fmla="*/ 18341 w 65505"/>
                  <a:gd name="connsiteY3" fmla="*/ 32385 h 28575"/>
                  <a:gd name="connsiteX4" fmla="*/ 19932 w 65505"/>
                  <a:gd name="connsiteY4" fmla="*/ 35147 h 28575"/>
                  <a:gd name="connsiteX5" fmla="*/ 74395 w 65505"/>
                  <a:gd name="connsiteY5" fmla="*/ 0 h 28575"/>
                  <a:gd name="connsiteX6" fmla="*/ 0 w 65505"/>
                  <a:gd name="connsiteY6" fmla="*/ 0 h 28575"/>
                  <a:gd name="connsiteX7" fmla="*/ 0 w 65505"/>
                  <a:gd name="connsiteY7" fmla="*/ 0 h 28575"/>
                  <a:gd name="connsiteX8" fmla="*/ 0 w 65505"/>
                  <a:gd name="connsiteY8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505" h="28575">
                    <a:moveTo>
                      <a:pt x="0" y="0"/>
                    </a:moveTo>
                    <a:lnTo>
                      <a:pt x="0" y="0"/>
                    </a:lnTo>
                    <a:lnTo>
                      <a:pt x="18341" y="32385"/>
                    </a:lnTo>
                    <a:lnTo>
                      <a:pt x="18341" y="32385"/>
                    </a:lnTo>
                    <a:lnTo>
                      <a:pt x="19932" y="35147"/>
                    </a:lnTo>
                    <a:cubicBezTo>
                      <a:pt x="43046" y="32766"/>
                      <a:pt x="62979" y="19241"/>
                      <a:pt x="74395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3" name="手繪多邊形: 圖案 152">
                <a:extLst>
                  <a:ext uri="{FF2B5EF4-FFF2-40B4-BE49-F238E27FC236}">
                    <a16:creationId xmlns:a16="http://schemas.microsoft.com/office/drawing/2014/main" id="{F6B2D619-EEEB-42EB-A97A-4C8FDD7FED3D}"/>
                  </a:ext>
                </a:extLst>
              </p:cNvPr>
              <p:cNvSpPr/>
              <p:nvPr/>
            </p:nvSpPr>
            <p:spPr>
              <a:xfrm flipH="1">
                <a:off x="8575633" y="5523236"/>
                <a:ext cx="67416" cy="60042"/>
              </a:xfrm>
              <a:custGeom>
                <a:avLst/>
                <a:gdLst>
                  <a:gd name="connsiteX0" fmla="*/ 0 w 74863"/>
                  <a:gd name="connsiteY0" fmla="*/ 74009 h 66675"/>
                  <a:gd name="connsiteX1" fmla="*/ 18154 w 74863"/>
                  <a:gd name="connsiteY1" fmla="*/ 74009 h 66675"/>
                  <a:gd name="connsiteX2" fmla="*/ 18154 w 74863"/>
                  <a:gd name="connsiteY2" fmla="*/ 21527 h 66675"/>
                  <a:gd name="connsiteX3" fmla="*/ 80104 w 74863"/>
                  <a:gd name="connsiteY3" fmla="*/ 21527 h 66675"/>
                  <a:gd name="connsiteX4" fmla="*/ 80104 w 74863"/>
                  <a:gd name="connsiteY4" fmla="*/ 0 h 66675"/>
                  <a:gd name="connsiteX5" fmla="*/ 0 w 74863"/>
                  <a:gd name="connsiteY5" fmla="*/ 0 h 66675"/>
                  <a:gd name="connsiteX6" fmla="*/ 0 w 74863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63" h="66675">
                    <a:moveTo>
                      <a:pt x="0" y="74009"/>
                    </a:moveTo>
                    <a:lnTo>
                      <a:pt x="18154" y="74009"/>
                    </a:lnTo>
                    <a:lnTo>
                      <a:pt x="18154" y="21527"/>
                    </a:lnTo>
                    <a:lnTo>
                      <a:pt x="80104" y="21527"/>
                    </a:lnTo>
                    <a:lnTo>
                      <a:pt x="80104" y="0"/>
                    </a:lnTo>
                    <a:lnTo>
                      <a:pt x="0" y="0"/>
                    </a:lnTo>
                    <a:lnTo>
                      <a:pt x="0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4" name="手繪多邊形: 圖案 153">
                <a:extLst>
                  <a:ext uri="{FF2B5EF4-FFF2-40B4-BE49-F238E27FC236}">
                    <a16:creationId xmlns:a16="http://schemas.microsoft.com/office/drawing/2014/main" id="{F35460B9-9500-4274-A3A9-7663CAD22259}"/>
                  </a:ext>
                </a:extLst>
              </p:cNvPr>
              <p:cNvSpPr/>
              <p:nvPr/>
            </p:nvSpPr>
            <p:spPr>
              <a:xfrm flipH="1">
                <a:off x="8592487" y="5683120"/>
                <a:ext cx="50562" cy="60042"/>
              </a:xfrm>
              <a:custGeom>
                <a:avLst/>
                <a:gdLst>
                  <a:gd name="connsiteX0" fmla="*/ 65505 w 56147"/>
                  <a:gd name="connsiteY0" fmla="*/ 74009 h 66675"/>
                  <a:gd name="connsiteX1" fmla="*/ 65505 w 56147"/>
                  <a:gd name="connsiteY1" fmla="*/ 57341 h 66675"/>
                  <a:gd name="connsiteX2" fmla="*/ 19090 w 56147"/>
                  <a:gd name="connsiteY2" fmla="*/ 57341 h 66675"/>
                  <a:gd name="connsiteX3" fmla="*/ 19090 w 56147"/>
                  <a:gd name="connsiteY3" fmla="*/ 0 h 66675"/>
                  <a:gd name="connsiteX4" fmla="*/ 0 w 56147"/>
                  <a:gd name="connsiteY4" fmla="*/ 0 h 66675"/>
                  <a:gd name="connsiteX5" fmla="*/ 0 w 56147"/>
                  <a:gd name="connsiteY5" fmla="*/ 74009 h 66675"/>
                  <a:gd name="connsiteX6" fmla="*/ 65505 w 56147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66675">
                    <a:moveTo>
                      <a:pt x="65505" y="74009"/>
                    </a:moveTo>
                    <a:lnTo>
                      <a:pt x="65505" y="57341"/>
                    </a:lnTo>
                    <a:lnTo>
                      <a:pt x="19090" y="57341"/>
                    </a:lnTo>
                    <a:lnTo>
                      <a:pt x="19090" y="0"/>
                    </a:lnTo>
                    <a:lnTo>
                      <a:pt x="0" y="0"/>
                    </a:lnTo>
                    <a:lnTo>
                      <a:pt x="0" y="74009"/>
                    </a:lnTo>
                    <a:lnTo>
                      <a:pt x="65505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5" name="手繪多邊形: 圖案 154">
                <a:extLst>
                  <a:ext uri="{FF2B5EF4-FFF2-40B4-BE49-F238E27FC236}">
                    <a16:creationId xmlns:a16="http://schemas.microsoft.com/office/drawing/2014/main" id="{5D4A04D5-DF86-447A-8C04-77FD34A2A579}"/>
                  </a:ext>
                </a:extLst>
              </p:cNvPr>
              <p:cNvSpPr/>
              <p:nvPr/>
            </p:nvSpPr>
            <p:spPr>
              <a:xfrm flipH="1">
                <a:off x="8387375" y="5523236"/>
                <a:ext cx="58989" cy="51465"/>
              </a:xfrm>
              <a:custGeom>
                <a:avLst/>
                <a:gdLst>
                  <a:gd name="connsiteX0" fmla="*/ 72804 w 65505"/>
                  <a:gd name="connsiteY0" fmla="*/ 66580 h 57150"/>
                  <a:gd name="connsiteX1" fmla="*/ 56428 w 65505"/>
                  <a:gd name="connsiteY1" fmla="*/ 66580 h 57150"/>
                  <a:gd name="connsiteX2" fmla="*/ 56428 w 65505"/>
                  <a:gd name="connsiteY2" fmla="*/ 19431 h 57150"/>
                  <a:gd name="connsiteX3" fmla="*/ 0 w 65505"/>
                  <a:gd name="connsiteY3" fmla="*/ 19431 h 57150"/>
                  <a:gd name="connsiteX4" fmla="*/ 0 w 65505"/>
                  <a:gd name="connsiteY4" fmla="*/ 0 h 57150"/>
                  <a:gd name="connsiteX5" fmla="*/ 72804 w 65505"/>
                  <a:gd name="connsiteY5" fmla="*/ 0 h 57150"/>
                  <a:gd name="connsiteX6" fmla="*/ 72804 w 65505"/>
                  <a:gd name="connsiteY6" fmla="*/ 6658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57150">
                    <a:moveTo>
                      <a:pt x="72804" y="66580"/>
                    </a:moveTo>
                    <a:lnTo>
                      <a:pt x="56428" y="66580"/>
                    </a:lnTo>
                    <a:lnTo>
                      <a:pt x="56428" y="19431"/>
                    </a:lnTo>
                    <a:lnTo>
                      <a:pt x="0" y="19431"/>
                    </a:lnTo>
                    <a:lnTo>
                      <a:pt x="0" y="0"/>
                    </a:lnTo>
                    <a:lnTo>
                      <a:pt x="72804" y="0"/>
                    </a:lnTo>
                    <a:lnTo>
                      <a:pt x="72804" y="6658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6" name="手繪多邊形: 圖案 155">
                <a:extLst>
                  <a:ext uri="{FF2B5EF4-FFF2-40B4-BE49-F238E27FC236}">
                    <a16:creationId xmlns:a16="http://schemas.microsoft.com/office/drawing/2014/main" id="{E9864F65-C76E-42A4-B769-090F7BCCD2E4}"/>
                  </a:ext>
                </a:extLst>
              </p:cNvPr>
              <p:cNvSpPr/>
              <p:nvPr/>
            </p:nvSpPr>
            <p:spPr>
              <a:xfrm flipH="1">
                <a:off x="8382656" y="5676515"/>
                <a:ext cx="50562" cy="68620"/>
              </a:xfrm>
              <a:custGeom>
                <a:avLst/>
                <a:gdLst>
                  <a:gd name="connsiteX0" fmla="*/ 0 w 56147"/>
                  <a:gd name="connsiteY0" fmla="*/ 81344 h 76200"/>
                  <a:gd name="connsiteX1" fmla="*/ 0 w 56147"/>
                  <a:gd name="connsiteY1" fmla="*/ 66580 h 76200"/>
                  <a:gd name="connsiteX2" fmla="*/ 41268 w 56147"/>
                  <a:gd name="connsiteY2" fmla="*/ 66580 h 76200"/>
                  <a:gd name="connsiteX3" fmla="*/ 41268 w 56147"/>
                  <a:gd name="connsiteY3" fmla="*/ 0 h 76200"/>
                  <a:gd name="connsiteX4" fmla="*/ 58206 w 56147"/>
                  <a:gd name="connsiteY4" fmla="*/ 0 h 76200"/>
                  <a:gd name="connsiteX5" fmla="*/ 58206 w 56147"/>
                  <a:gd name="connsiteY5" fmla="*/ 81344 h 76200"/>
                  <a:gd name="connsiteX6" fmla="*/ 0 w 56147"/>
                  <a:gd name="connsiteY6" fmla="*/ 813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76200">
                    <a:moveTo>
                      <a:pt x="0" y="81344"/>
                    </a:moveTo>
                    <a:lnTo>
                      <a:pt x="0" y="66580"/>
                    </a:lnTo>
                    <a:lnTo>
                      <a:pt x="41268" y="66580"/>
                    </a:lnTo>
                    <a:lnTo>
                      <a:pt x="41268" y="0"/>
                    </a:lnTo>
                    <a:lnTo>
                      <a:pt x="58206" y="0"/>
                    </a:lnTo>
                    <a:lnTo>
                      <a:pt x="58206" y="81344"/>
                    </a:lnTo>
                    <a:lnTo>
                      <a:pt x="0" y="8134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69" name="圖形 211">
              <a:extLst>
                <a:ext uri="{FF2B5EF4-FFF2-40B4-BE49-F238E27FC236}">
                  <a16:creationId xmlns:a16="http://schemas.microsoft.com/office/drawing/2014/main" id="{5A94323C-0A88-48A8-8578-74C26869F8DF}"/>
                </a:ext>
              </a:extLst>
            </p:cNvPr>
            <p:cNvGrpSpPr/>
            <p:nvPr/>
          </p:nvGrpSpPr>
          <p:grpSpPr>
            <a:xfrm>
              <a:off x="7898677" y="3477967"/>
              <a:ext cx="172020" cy="210110"/>
              <a:chOff x="6880167" y="2925402"/>
              <a:chExt cx="551412" cy="630183"/>
            </a:xfrm>
            <a:solidFill>
              <a:schemeClr val="tx1"/>
            </a:solidFill>
          </p:grpSpPr>
          <p:sp>
            <p:nvSpPr>
              <p:cNvPr id="170" name="手繪多邊形: 圖案 169">
                <a:extLst>
                  <a:ext uri="{FF2B5EF4-FFF2-40B4-BE49-F238E27FC236}">
                    <a16:creationId xmlns:a16="http://schemas.microsoft.com/office/drawing/2014/main" id="{6FABAD6C-1D5A-40D2-95BC-8F18E40B3AD5}"/>
                  </a:ext>
                </a:extLst>
              </p:cNvPr>
              <p:cNvSpPr/>
              <p:nvPr/>
            </p:nvSpPr>
            <p:spPr>
              <a:xfrm>
                <a:off x="6880167" y="2925402"/>
                <a:ext cx="551412" cy="630183"/>
              </a:xfrm>
              <a:custGeom>
                <a:avLst/>
                <a:gdLst>
                  <a:gd name="connsiteX0" fmla="*/ 278294 w 551412"/>
                  <a:gd name="connsiteY0" fmla="*/ 636935 h 630182"/>
                  <a:gd name="connsiteX1" fmla="*/ 0 w 551412"/>
                  <a:gd name="connsiteY1" fmla="*/ 536443 h 630182"/>
                  <a:gd name="connsiteX2" fmla="*/ 0 w 551412"/>
                  <a:gd name="connsiteY2" fmla="*/ 77873 h 630182"/>
                  <a:gd name="connsiteX3" fmla="*/ 278294 w 551412"/>
                  <a:gd name="connsiteY3" fmla="*/ 0 h 630182"/>
                  <a:gd name="connsiteX4" fmla="*/ 556589 w 551412"/>
                  <a:gd name="connsiteY4" fmla="*/ 77873 h 630182"/>
                  <a:gd name="connsiteX5" fmla="*/ 556589 w 551412"/>
                  <a:gd name="connsiteY5" fmla="*/ 536443 h 630182"/>
                  <a:gd name="connsiteX6" fmla="*/ 278294 w 551412"/>
                  <a:gd name="connsiteY6" fmla="*/ 636935 h 630182"/>
                  <a:gd name="connsiteX7" fmla="*/ 22507 w 551412"/>
                  <a:gd name="connsiteY7" fmla="*/ 110732 h 630182"/>
                  <a:gd name="connsiteX8" fmla="*/ 22507 w 551412"/>
                  <a:gd name="connsiteY8" fmla="*/ 536556 h 630182"/>
                  <a:gd name="connsiteX9" fmla="*/ 278294 w 551412"/>
                  <a:gd name="connsiteY9" fmla="*/ 614428 h 630182"/>
                  <a:gd name="connsiteX10" fmla="*/ 534082 w 551412"/>
                  <a:gd name="connsiteY10" fmla="*/ 536556 h 630182"/>
                  <a:gd name="connsiteX11" fmla="*/ 534082 w 551412"/>
                  <a:gd name="connsiteY11" fmla="*/ 110732 h 630182"/>
                  <a:gd name="connsiteX12" fmla="*/ 278294 w 551412"/>
                  <a:gd name="connsiteY12" fmla="*/ 155858 h 630182"/>
                  <a:gd name="connsiteX13" fmla="*/ 22507 w 551412"/>
                  <a:gd name="connsiteY13" fmla="*/ 110732 h 630182"/>
                  <a:gd name="connsiteX14" fmla="*/ 278294 w 551412"/>
                  <a:gd name="connsiteY14" fmla="*/ 22507 h 630182"/>
                  <a:gd name="connsiteX15" fmla="*/ 22507 w 551412"/>
                  <a:gd name="connsiteY15" fmla="*/ 77873 h 630182"/>
                  <a:gd name="connsiteX16" fmla="*/ 278294 w 551412"/>
                  <a:gd name="connsiteY16" fmla="*/ 133239 h 630182"/>
                  <a:gd name="connsiteX17" fmla="*/ 534082 w 551412"/>
                  <a:gd name="connsiteY17" fmla="*/ 77873 h 630182"/>
                  <a:gd name="connsiteX18" fmla="*/ 278294 w 551412"/>
                  <a:gd name="connsiteY18" fmla="*/ 22507 h 630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51412" h="630182">
                    <a:moveTo>
                      <a:pt x="278294" y="636935"/>
                    </a:moveTo>
                    <a:cubicBezTo>
                      <a:pt x="137853" y="636935"/>
                      <a:pt x="0" y="587195"/>
                      <a:pt x="0" y="536443"/>
                    </a:cubicBezTo>
                    <a:lnTo>
                      <a:pt x="0" y="77873"/>
                    </a:lnTo>
                    <a:cubicBezTo>
                      <a:pt x="0" y="26783"/>
                      <a:pt x="139991" y="0"/>
                      <a:pt x="278294" y="0"/>
                    </a:cubicBezTo>
                    <a:cubicBezTo>
                      <a:pt x="416597" y="0"/>
                      <a:pt x="556589" y="26783"/>
                      <a:pt x="556589" y="77873"/>
                    </a:cubicBezTo>
                    <a:lnTo>
                      <a:pt x="556589" y="536443"/>
                    </a:lnTo>
                    <a:cubicBezTo>
                      <a:pt x="556589" y="587195"/>
                      <a:pt x="418736" y="636935"/>
                      <a:pt x="278294" y="636935"/>
                    </a:cubicBezTo>
                    <a:close/>
                    <a:moveTo>
                      <a:pt x="22507" y="110732"/>
                    </a:moveTo>
                    <a:lnTo>
                      <a:pt x="22507" y="536556"/>
                    </a:lnTo>
                    <a:cubicBezTo>
                      <a:pt x="22507" y="559062"/>
                      <a:pt x="124462" y="614428"/>
                      <a:pt x="278294" y="614428"/>
                    </a:cubicBezTo>
                    <a:cubicBezTo>
                      <a:pt x="432127" y="614428"/>
                      <a:pt x="534082" y="558950"/>
                      <a:pt x="534082" y="536556"/>
                    </a:cubicBezTo>
                    <a:lnTo>
                      <a:pt x="534082" y="110732"/>
                    </a:lnTo>
                    <a:cubicBezTo>
                      <a:pt x="489069" y="140441"/>
                      <a:pt x="383175" y="155858"/>
                      <a:pt x="278294" y="155858"/>
                    </a:cubicBezTo>
                    <a:cubicBezTo>
                      <a:pt x="173413" y="155858"/>
                      <a:pt x="67520" y="140441"/>
                      <a:pt x="22507" y="110732"/>
                    </a:cubicBezTo>
                    <a:close/>
                    <a:moveTo>
                      <a:pt x="278294" y="22507"/>
                    </a:moveTo>
                    <a:cubicBezTo>
                      <a:pt x="122098" y="22507"/>
                      <a:pt x="22507" y="55366"/>
                      <a:pt x="22507" y="77873"/>
                    </a:cubicBezTo>
                    <a:cubicBezTo>
                      <a:pt x="22507" y="100379"/>
                      <a:pt x="122098" y="133239"/>
                      <a:pt x="278294" y="133239"/>
                    </a:cubicBezTo>
                    <a:cubicBezTo>
                      <a:pt x="434490" y="133239"/>
                      <a:pt x="534082" y="100379"/>
                      <a:pt x="534082" y="77873"/>
                    </a:cubicBezTo>
                    <a:cubicBezTo>
                      <a:pt x="534082" y="55366"/>
                      <a:pt x="434490" y="22507"/>
                      <a:pt x="278294" y="22507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1" name="手繪多邊形: 圖案 170">
                <a:extLst>
                  <a:ext uri="{FF2B5EF4-FFF2-40B4-BE49-F238E27FC236}">
                    <a16:creationId xmlns:a16="http://schemas.microsoft.com/office/drawing/2014/main" id="{F373872B-A05F-4EE2-AECA-76D49A688DAF}"/>
                  </a:ext>
                </a:extLst>
              </p:cNvPr>
              <p:cNvSpPr/>
              <p:nvPr/>
            </p:nvSpPr>
            <p:spPr>
              <a:xfrm>
                <a:off x="6889507" y="3161721"/>
                <a:ext cx="528905" cy="67520"/>
              </a:xfrm>
              <a:custGeom>
                <a:avLst/>
                <a:gdLst>
                  <a:gd name="connsiteX0" fmla="*/ 264115 w 528905"/>
                  <a:gd name="connsiteY0" fmla="*/ 73821 h 67519"/>
                  <a:gd name="connsiteX1" fmla="*/ 0 w 528905"/>
                  <a:gd name="connsiteY1" fmla="*/ 15980 h 67519"/>
                  <a:gd name="connsiteX2" fmla="*/ 10578 w 528905"/>
                  <a:gd name="connsiteY2" fmla="*/ 113 h 67519"/>
                  <a:gd name="connsiteX3" fmla="*/ 264115 w 528905"/>
                  <a:gd name="connsiteY3" fmla="*/ 54803 h 67519"/>
                  <a:gd name="connsiteX4" fmla="*/ 529018 w 528905"/>
                  <a:gd name="connsiteY4" fmla="*/ 0 h 67519"/>
                  <a:gd name="connsiteX5" fmla="*/ 539258 w 528905"/>
                  <a:gd name="connsiteY5" fmla="*/ 16092 h 67519"/>
                  <a:gd name="connsiteX6" fmla="*/ 264115 w 528905"/>
                  <a:gd name="connsiteY6" fmla="*/ 73821 h 67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8905" h="67519">
                    <a:moveTo>
                      <a:pt x="264115" y="73821"/>
                    </a:moveTo>
                    <a:cubicBezTo>
                      <a:pt x="150007" y="73821"/>
                      <a:pt x="35560" y="39611"/>
                      <a:pt x="0" y="15980"/>
                    </a:cubicBezTo>
                    <a:lnTo>
                      <a:pt x="10578" y="113"/>
                    </a:lnTo>
                    <a:cubicBezTo>
                      <a:pt x="44113" y="22507"/>
                      <a:pt x="153720" y="54803"/>
                      <a:pt x="264115" y="54803"/>
                    </a:cubicBezTo>
                    <a:cubicBezTo>
                      <a:pt x="371809" y="54803"/>
                      <a:pt x="494920" y="21831"/>
                      <a:pt x="529018" y="0"/>
                    </a:cubicBezTo>
                    <a:lnTo>
                      <a:pt x="539258" y="16092"/>
                    </a:lnTo>
                    <a:cubicBezTo>
                      <a:pt x="502460" y="39611"/>
                      <a:pt x="376873" y="73821"/>
                      <a:pt x="264115" y="73821"/>
                    </a:cubicBezTo>
                    <a:close/>
                  </a:path>
                </a:pathLst>
              </a:custGeom>
              <a:grpFill/>
              <a:ln w="1108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2" name="手繪多邊形: 圖案 171">
                <a:extLst>
                  <a:ext uri="{FF2B5EF4-FFF2-40B4-BE49-F238E27FC236}">
                    <a16:creationId xmlns:a16="http://schemas.microsoft.com/office/drawing/2014/main" id="{3EBFA547-3F1C-494A-A26A-46B8D2E1E550}"/>
                  </a:ext>
                </a:extLst>
              </p:cNvPr>
              <p:cNvSpPr/>
              <p:nvPr/>
            </p:nvSpPr>
            <p:spPr>
              <a:xfrm>
                <a:off x="6889507" y="3319266"/>
                <a:ext cx="528905" cy="67520"/>
              </a:xfrm>
              <a:custGeom>
                <a:avLst/>
                <a:gdLst>
                  <a:gd name="connsiteX0" fmla="*/ 264115 w 528905"/>
                  <a:gd name="connsiteY0" fmla="*/ 73821 h 67519"/>
                  <a:gd name="connsiteX1" fmla="*/ 0 w 528905"/>
                  <a:gd name="connsiteY1" fmla="*/ 15980 h 67519"/>
                  <a:gd name="connsiteX2" fmla="*/ 10578 w 528905"/>
                  <a:gd name="connsiteY2" fmla="*/ 113 h 67519"/>
                  <a:gd name="connsiteX3" fmla="*/ 264115 w 528905"/>
                  <a:gd name="connsiteY3" fmla="*/ 54803 h 67519"/>
                  <a:gd name="connsiteX4" fmla="*/ 529018 w 528905"/>
                  <a:gd name="connsiteY4" fmla="*/ 0 h 67519"/>
                  <a:gd name="connsiteX5" fmla="*/ 539258 w 528905"/>
                  <a:gd name="connsiteY5" fmla="*/ 16092 h 67519"/>
                  <a:gd name="connsiteX6" fmla="*/ 264115 w 528905"/>
                  <a:gd name="connsiteY6" fmla="*/ 73821 h 67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8905" h="67519">
                    <a:moveTo>
                      <a:pt x="264115" y="73821"/>
                    </a:moveTo>
                    <a:cubicBezTo>
                      <a:pt x="150007" y="73821"/>
                      <a:pt x="35560" y="39611"/>
                      <a:pt x="0" y="15980"/>
                    </a:cubicBezTo>
                    <a:lnTo>
                      <a:pt x="10578" y="113"/>
                    </a:lnTo>
                    <a:cubicBezTo>
                      <a:pt x="44113" y="22507"/>
                      <a:pt x="153720" y="54803"/>
                      <a:pt x="264115" y="54803"/>
                    </a:cubicBezTo>
                    <a:cubicBezTo>
                      <a:pt x="371809" y="54803"/>
                      <a:pt x="494920" y="21831"/>
                      <a:pt x="529018" y="0"/>
                    </a:cubicBezTo>
                    <a:lnTo>
                      <a:pt x="539258" y="16092"/>
                    </a:lnTo>
                    <a:cubicBezTo>
                      <a:pt x="502460" y="39611"/>
                      <a:pt x="376873" y="73821"/>
                      <a:pt x="264115" y="73821"/>
                    </a:cubicBezTo>
                    <a:close/>
                  </a:path>
                </a:pathLst>
              </a:custGeom>
              <a:grpFill/>
              <a:ln w="1108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73" name="文字方塊 172">
              <a:extLst>
                <a:ext uri="{FF2B5EF4-FFF2-40B4-BE49-F238E27FC236}">
                  <a16:creationId xmlns:a16="http://schemas.microsoft.com/office/drawing/2014/main" id="{E1AC9B07-795D-4375-9EA6-4A1C8D83721F}"/>
                </a:ext>
              </a:extLst>
            </p:cNvPr>
            <p:cNvSpPr txBox="1"/>
            <p:nvPr/>
          </p:nvSpPr>
          <p:spPr>
            <a:xfrm>
              <a:off x="1579952" y="2371834"/>
              <a:ext cx="1008800" cy="230832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zh-TW" sz="1050" b="1" dirty="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Local user</a:t>
              </a:r>
            </a:p>
          </p:txBody>
        </p:sp>
        <p:pic>
          <p:nvPicPr>
            <p:cNvPr id="174" name="圖形 173">
              <a:extLst>
                <a:ext uri="{FF2B5EF4-FFF2-40B4-BE49-F238E27FC236}">
                  <a16:creationId xmlns:a16="http://schemas.microsoft.com/office/drawing/2014/main" id="{3B24DEE1-FD8C-4644-AE45-2C7D0FE17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422517" y="2092382"/>
              <a:ext cx="293825" cy="279391"/>
            </a:xfrm>
            <a:prstGeom prst="rect">
              <a:avLst/>
            </a:prstGeom>
          </p:spPr>
        </p:pic>
        <p:grpSp>
          <p:nvGrpSpPr>
            <p:cNvPr id="175" name="群組 174">
              <a:extLst>
                <a:ext uri="{FF2B5EF4-FFF2-40B4-BE49-F238E27FC236}">
                  <a16:creationId xmlns:a16="http://schemas.microsoft.com/office/drawing/2014/main" id="{DFD8DE40-12F7-4362-9849-6EDB2747DD5A}"/>
                </a:ext>
              </a:extLst>
            </p:cNvPr>
            <p:cNvGrpSpPr/>
            <p:nvPr/>
          </p:nvGrpSpPr>
          <p:grpSpPr>
            <a:xfrm>
              <a:off x="1012950" y="4090495"/>
              <a:ext cx="805879" cy="534696"/>
              <a:chOff x="672980" y="1966505"/>
              <a:chExt cx="1057450" cy="651099"/>
            </a:xfrm>
            <a:solidFill>
              <a:srgbClr val="0070C0"/>
            </a:solidFill>
          </p:grpSpPr>
          <p:sp>
            <p:nvSpPr>
              <p:cNvPr id="176" name="手繪多邊形: 圖案 175">
                <a:extLst>
                  <a:ext uri="{FF2B5EF4-FFF2-40B4-BE49-F238E27FC236}">
                    <a16:creationId xmlns:a16="http://schemas.microsoft.com/office/drawing/2014/main" id="{CF4866A1-A3DD-48C3-93B5-9194C7203814}"/>
                  </a:ext>
                </a:extLst>
              </p:cNvPr>
              <p:cNvSpPr/>
              <p:nvPr/>
            </p:nvSpPr>
            <p:spPr>
              <a:xfrm>
                <a:off x="933835" y="1966505"/>
                <a:ext cx="796595" cy="651099"/>
              </a:xfrm>
              <a:custGeom>
                <a:avLst/>
                <a:gdLst>
                  <a:gd name="connsiteX0" fmla="*/ 63593 w 796595"/>
                  <a:gd name="connsiteY0" fmla="*/ 607620 h 651099"/>
                  <a:gd name="connsiteX1" fmla="*/ 733001 w 796595"/>
                  <a:gd name="connsiteY1" fmla="*/ 607620 h 651099"/>
                  <a:gd name="connsiteX2" fmla="*/ 733001 w 796595"/>
                  <a:gd name="connsiteY2" fmla="*/ 651099 h 651099"/>
                  <a:gd name="connsiteX3" fmla="*/ 63593 w 796595"/>
                  <a:gd name="connsiteY3" fmla="*/ 651099 h 651099"/>
                  <a:gd name="connsiteX4" fmla="*/ 63148 w 796595"/>
                  <a:gd name="connsiteY4" fmla="*/ 60404 h 651099"/>
                  <a:gd name="connsiteX5" fmla="*/ 63148 w 796595"/>
                  <a:gd name="connsiteY5" fmla="*/ 464625 h 651099"/>
                  <a:gd name="connsiteX6" fmla="*/ 733390 w 796595"/>
                  <a:gd name="connsiteY6" fmla="*/ 464625 h 651099"/>
                  <a:gd name="connsiteX7" fmla="*/ 733390 w 796595"/>
                  <a:gd name="connsiteY7" fmla="*/ 60404 h 651099"/>
                  <a:gd name="connsiteX8" fmla="*/ 0 w 796595"/>
                  <a:gd name="connsiteY8" fmla="*/ 0 h 651099"/>
                  <a:gd name="connsiteX9" fmla="*/ 796595 w 796595"/>
                  <a:gd name="connsiteY9" fmla="*/ 0 h 651099"/>
                  <a:gd name="connsiteX10" fmla="*/ 796595 w 796595"/>
                  <a:gd name="connsiteY10" fmla="*/ 525032 h 651099"/>
                  <a:gd name="connsiteX11" fmla="*/ 509142 w 796595"/>
                  <a:gd name="connsiteY11" fmla="*/ 525032 h 651099"/>
                  <a:gd name="connsiteX12" fmla="*/ 509142 w 796595"/>
                  <a:gd name="connsiteY12" fmla="*/ 603286 h 651099"/>
                  <a:gd name="connsiteX13" fmla="*/ 287451 w 796595"/>
                  <a:gd name="connsiteY13" fmla="*/ 603286 h 651099"/>
                  <a:gd name="connsiteX14" fmla="*/ 287451 w 796595"/>
                  <a:gd name="connsiteY14" fmla="*/ 525032 h 651099"/>
                  <a:gd name="connsiteX15" fmla="*/ 0 w 796595"/>
                  <a:gd name="connsiteY15" fmla="*/ 525032 h 651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96595" h="651099">
                    <a:moveTo>
                      <a:pt x="63593" y="607620"/>
                    </a:moveTo>
                    <a:lnTo>
                      <a:pt x="733001" y="607620"/>
                    </a:lnTo>
                    <a:lnTo>
                      <a:pt x="733001" y="651099"/>
                    </a:lnTo>
                    <a:lnTo>
                      <a:pt x="63593" y="651099"/>
                    </a:lnTo>
                    <a:close/>
                    <a:moveTo>
                      <a:pt x="63148" y="60404"/>
                    </a:moveTo>
                    <a:lnTo>
                      <a:pt x="63148" y="464625"/>
                    </a:lnTo>
                    <a:lnTo>
                      <a:pt x="733390" y="464625"/>
                    </a:lnTo>
                    <a:lnTo>
                      <a:pt x="733390" y="60404"/>
                    </a:lnTo>
                    <a:close/>
                    <a:moveTo>
                      <a:pt x="0" y="0"/>
                    </a:moveTo>
                    <a:lnTo>
                      <a:pt x="796595" y="0"/>
                    </a:lnTo>
                    <a:lnTo>
                      <a:pt x="796595" y="525032"/>
                    </a:lnTo>
                    <a:lnTo>
                      <a:pt x="509142" y="525032"/>
                    </a:lnTo>
                    <a:lnTo>
                      <a:pt x="509142" y="603286"/>
                    </a:lnTo>
                    <a:lnTo>
                      <a:pt x="287451" y="603286"/>
                    </a:lnTo>
                    <a:lnTo>
                      <a:pt x="287451" y="525032"/>
                    </a:lnTo>
                    <a:lnTo>
                      <a:pt x="0" y="525032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171716"/>
                </a:solidFill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TW" altLang="en-US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77" name="手繪多邊形: 圖案 176">
                <a:extLst>
                  <a:ext uri="{FF2B5EF4-FFF2-40B4-BE49-F238E27FC236}">
                    <a16:creationId xmlns:a16="http://schemas.microsoft.com/office/drawing/2014/main" id="{38A6B4D0-0885-4025-99E5-710B3CD11A22}"/>
                  </a:ext>
                </a:extLst>
              </p:cNvPr>
              <p:cNvSpPr/>
              <p:nvPr/>
            </p:nvSpPr>
            <p:spPr>
              <a:xfrm>
                <a:off x="672980" y="2002209"/>
                <a:ext cx="269504" cy="586820"/>
              </a:xfrm>
              <a:custGeom>
                <a:avLst/>
                <a:gdLst>
                  <a:gd name="connsiteX0" fmla="*/ 52181 w 269504"/>
                  <a:gd name="connsiteY0" fmla="*/ 469456 h 586820"/>
                  <a:gd name="connsiteX1" fmla="*/ 52181 w 269504"/>
                  <a:gd name="connsiteY1" fmla="*/ 508565 h 586820"/>
                  <a:gd name="connsiteX2" fmla="*/ 213024 w 269504"/>
                  <a:gd name="connsiteY2" fmla="*/ 508565 h 586820"/>
                  <a:gd name="connsiteX3" fmla="*/ 213024 w 269504"/>
                  <a:gd name="connsiteY3" fmla="*/ 469456 h 586820"/>
                  <a:gd name="connsiteX4" fmla="*/ 52181 w 269504"/>
                  <a:gd name="connsiteY4" fmla="*/ 397738 h 586820"/>
                  <a:gd name="connsiteX5" fmla="*/ 52181 w 269504"/>
                  <a:gd name="connsiteY5" fmla="*/ 436847 h 586820"/>
                  <a:gd name="connsiteX6" fmla="*/ 213024 w 269504"/>
                  <a:gd name="connsiteY6" fmla="*/ 436847 h 586820"/>
                  <a:gd name="connsiteX7" fmla="*/ 213024 w 269504"/>
                  <a:gd name="connsiteY7" fmla="*/ 397738 h 586820"/>
                  <a:gd name="connsiteX8" fmla="*/ 52181 w 269504"/>
                  <a:gd name="connsiteY8" fmla="*/ 256468 h 586820"/>
                  <a:gd name="connsiteX9" fmla="*/ 52181 w 269504"/>
                  <a:gd name="connsiteY9" fmla="*/ 365129 h 586820"/>
                  <a:gd name="connsiteX10" fmla="*/ 213024 w 269504"/>
                  <a:gd name="connsiteY10" fmla="*/ 365129 h 586820"/>
                  <a:gd name="connsiteX11" fmla="*/ 213024 w 269504"/>
                  <a:gd name="connsiteY11" fmla="*/ 256468 h 586820"/>
                  <a:gd name="connsiteX12" fmla="*/ 68469 w 269504"/>
                  <a:gd name="connsiteY12" fmla="*/ 203203 h 586820"/>
                  <a:gd name="connsiteX13" fmla="*/ 56516 w 269504"/>
                  <a:gd name="connsiteY13" fmla="*/ 215156 h 586820"/>
                  <a:gd name="connsiteX14" fmla="*/ 68469 w 269504"/>
                  <a:gd name="connsiteY14" fmla="*/ 227109 h 586820"/>
                  <a:gd name="connsiteX15" fmla="*/ 80422 w 269504"/>
                  <a:gd name="connsiteY15" fmla="*/ 215156 h 586820"/>
                  <a:gd name="connsiteX16" fmla="*/ 68469 w 269504"/>
                  <a:gd name="connsiteY16" fmla="*/ 203203 h 586820"/>
                  <a:gd name="connsiteX17" fmla="*/ 0 w 269504"/>
                  <a:gd name="connsiteY17" fmla="*/ 0 h 586820"/>
                  <a:gd name="connsiteX18" fmla="*/ 269504 w 269504"/>
                  <a:gd name="connsiteY18" fmla="*/ 0 h 586820"/>
                  <a:gd name="connsiteX19" fmla="*/ 269504 w 269504"/>
                  <a:gd name="connsiteY19" fmla="*/ 586820 h 586820"/>
                  <a:gd name="connsiteX20" fmla="*/ 0 w 269504"/>
                  <a:gd name="connsiteY20" fmla="*/ 586820 h 586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9504" h="586820">
                    <a:moveTo>
                      <a:pt x="52181" y="469456"/>
                    </a:moveTo>
                    <a:lnTo>
                      <a:pt x="52181" y="508565"/>
                    </a:lnTo>
                    <a:lnTo>
                      <a:pt x="213024" y="508565"/>
                    </a:lnTo>
                    <a:lnTo>
                      <a:pt x="213024" y="469456"/>
                    </a:lnTo>
                    <a:close/>
                    <a:moveTo>
                      <a:pt x="52181" y="397738"/>
                    </a:moveTo>
                    <a:lnTo>
                      <a:pt x="52181" y="436847"/>
                    </a:lnTo>
                    <a:lnTo>
                      <a:pt x="213024" y="436847"/>
                    </a:lnTo>
                    <a:lnTo>
                      <a:pt x="213024" y="397738"/>
                    </a:lnTo>
                    <a:close/>
                    <a:moveTo>
                      <a:pt x="52181" y="256468"/>
                    </a:moveTo>
                    <a:lnTo>
                      <a:pt x="52181" y="365129"/>
                    </a:lnTo>
                    <a:lnTo>
                      <a:pt x="213024" y="365129"/>
                    </a:lnTo>
                    <a:lnTo>
                      <a:pt x="213024" y="256468"/>
                    </a:lnTo>
                    <a:close/>
                    <a:moveTo>
                      <a:pt x="68469" y="203203"/>
                    </a:moveTo>
                    <a:cubicBezTo>
                      <a:pt x="61867" y="203203"/>
                      <a:pt x="56516" y="208554"/>
                      <a:pt x="56516" y="215156"/>
                    </a:cubicBezTo>
                    <a:cubicBezTo>
                      <a:pt x="56516" y="221758"/>
                      <a:pt x="61867" y="227109"/>
                      <a:pt x="68469" y="227109"/>
                    </a:cubicBezTo>
                    <a:cubicBezTo>
                      <a:pt x="75070" y="227109"/>
                      <a:pt x="80422" y="221758"/>
                      <a:pt x="80422" y="215156"/>
                    </a:cubicBezTo>
                    <a:cubicBezTo>
                      <a:pt x="80422" y="208554"/>
                      <a:pt x="75070" y="203203"/>
                      <a:pt x="68469" y="203203"/>
                    </a:cubicBezTo>
                    <a:close/>
                    <a:moveTo>
                      <a:pt x="0" y="0"/>
                    </a:moveTo>
                    <a:lnTo>
                      <a:pt x="269504" y="0"/>
                    </a:lnTo>
                    <a:lnTo>
                      <a:pt x="269504" y="586820"/>
                    </a:lnTo>
                    <a:lnTo>
                      <a:pt x="0" y="586820"/>
                    </a:lnTo>
                    <a:close/>
                  </a:path>
                </a:pathLst>
              </a:custGeom>
              <a:grpFill/>
              <a:ln w="19050" cap="flat">
                <a:solidFill>
                  <a:srgbClr val="171716"/>
                </a:solidFill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TW" altLang="en-US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78" name="文字方塊 177">
              <a:extLst>
                <a:ext uri="{FF2B5EF4-FFF2-40B4-BE49-F238E27FC236}">
                  <a16:creationId xmlns:a16="http://schemas.microsoft.com/office/drawing/2014/main" id="{3BD3E27B-ABB0-46A7-9854-825272508055}"/>
                </a:ext>
              </a:extLst>
            </p:cNvPr>
            <p:cNvSpPr txBox="1"/>
            <p:nvPr/>
          </p:nvSpPr>
          <p:spPr>
            <a:xfrm>
              <a:off x="1017725" y="4637045"/>
              <a:ext cx="1008800" cy="230832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zh-TW" sz="1050" b="1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Local user</a:t>
              </a:r>
            </a:p>
          </p:txBody>
        </p:sp>
        <p:pic>
          <p:nvPicPr>
            <p:cNvPr id="179" name="圖形 178">
              <a:extLst>
                <a:ext uri="{FF2B5EF4-FFF2-40B4-BE49-F238E27FC236}">
                  <a16:creationId xmlns:a16="http://schemas.microsoft.com/office/drawing/2014/main" id="{FC9B3318-9C92-445A-80B3-589B421B8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60289" y="4357594"/>
              <a:ext cx="293825" cy="279391"/>
            </a:xfrm>
            <a:prstGeom prst="rect">
              <a:avLst/>
            </a:prstGeom>
          </p:spPr>
        </p:pic>
        <p:sp>
          <p:nvSpPr>
            <p:cNvPr id="180" name="文字方塊 179">
              <a:extLst>
                <a:ext uri="{FF2B5EF4-FFF2-40B4-BE49-F238E27FC236}">
                  <a16:creationId xmlns:a16="http://schemas.microsoft.com/office/drawing/2014/main" id="{F0732400-6E99-4237-81EF-0ED9E097B3BB}"/>
                </a:ext>
              </a:extLst>
            </p:cNvPr>
            <p:cNvSpPr txBox="1"/>
            <p:nvPr/>
          </p:nvSpPr>
          <p:spPr>
            <a:xfrm>
              <a:off x="6338918" y="4394584"/>
              <a:ext cx="488889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r>
                <a:rPr lang="zh-TW" altLang="en-US" sz="1050" b="1" kern="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快照</a:t>
              </a:r>
            </a:p>
          </p:txBody>
        </p:sp>
        <p:pic>
          <p:nvPicPr>
            <p:cNvPr id="181" name="圖片 180">
              <a:extLst>
                <a:ext uri="{FF2B5EF4-FFF2-40B4-BE49-F238E27FC236}">
                  <a16:creationId xmlns:a16="http://schemas.microsoft.com/office/drawing/2014/main" id="{9124C61D-157A-451B-AC4B-E482494DD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contrast="2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4179" y="3319830"/>
              <a:ext cx="2025423" cy="494204"/>
            </a:xfrm>
            <a:prstGeom prst="rect">
              <a:avLst/>
            </a:prstGeom>
          </p:spPr>
        </p:pic>
      </p:grpSp>
      <p:sp>
        <p:nvSpPr>
          <p:cNvPr id="182" name="矩形: 圓角 181">
            <a:extLst>
              <a:ext uri="{FF2B5EF4-FFF2-40B4-BE49-F238E27FC236}">
                <a16:creationId xmlns:a16="http://schemas.microsoft.com/office/drawing/2014/main" id="{2999A34F-D71C-4E88-9288-4E0759384478}"/>
              </a:ext>
            </a:extLst>
          </p:cNvPr>
          <p:cNvSpPr/>
          <p:nvPr/>
        </p:nvSpPr>
        <p:spPr>
          <a:xfrm>
            <a:off x="4145849" y="1828278"/>
            <a:ext cx="2464321" cy="2915558"/>
          </a:xfrm>
          <a:prstGeom prst="roundRect">
            <a:avLst>
              <a:gd name="adj" fmla="val 1572"/>
            </a:avLst>
          </a:prstGeom>
          <a:noFill/>
          <a:ln w="28575">
            <a:solidFill>
              <a:srgbClr val="00FF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3" name="矩形: 圓角化同側角落 182">
            <a:extLst>
              <a:ext uri="{FF2B5EF4-FFF2-40B4-BE49-F238E27FC236}">
                <a16:creationId xmlns:a16="http://schemas.microsoft.com/office/drawing/2014/main" id="{76751BE3-9356-40DA-A36D-970B88DAFE3E}"/>
              </a:ext>
            </a:extLst>
          </p:cNvPr>
          <p:cNvSpPr/>
          <p:nvPr/>
        </p:nvSpPr>
        <p:spPr>
          <a:xfrm>
            <a:off x="4145849" y="1831789"/>
            <a:ext cx="2470851" cy="429463"/>
          </a:xfrm>
          <a:prstGeom prst="round2SameRect">
            <a:avLst>
              <a:gd name="adj1" fmla="val 8504"/>
              <a:gd name="adj2" fmla="val 0"/>
            </a:avLst>
          </a:prstGeom>
          <a:solidFill>
            <a:srgbClr val="00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84" name="矩形: 圓角 183">
            <a:extLst>
              <a:ext uri="{FF2B5EF4-FFF2-40B4-BE49-F238E27FC236}">
                <a16:creationId xmlns:a16="http://schemas.microsoft.com/office/drawing/2014/main" id="{3406F889-CE44-4CEE-BB2C-8E5A15D5F535}"/>
              </a:ext>
            </a:extLst>
          </p:cNvPr>
          <p:cNvSpPr/>
          <p:nvPr/>
        </p:nvSpPr>
        <p:spPr>
          <a:xfrm rot="16200000" flipH="1">
            <a:off x="6293914" y="3079265"/>
            <a:ext cx="2107819" cy="1221322"/>
          </a:xfrm>
          <a:prstGeom prst="roundRect">
            <a:avLst>
              <a:gd name="adj" fmla="val 4303"/>
            </a:avLst>
          </a:prstGeom>
          <a:solidFill>
            <a:srgbClr val="4A6F7A">
              <a:alpha val="15000"/>
            </a:srgbClr>
          </a:solidFill>
          <a:ln w="190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85" name="矩形: 圓角化對角角落 184">
            <a:extLst>
              <a:ext uri="{FF2B5EF4-FFF2-40B4-BE49-F238E27FC236}">
                <a16:creationId xmlns:a16="http://schemas.microsoft.com/office/drawing/2014/main" id="{CAD0F2F6-06B9-4FF0-AC89-6FCF818F90F6}"/>
              </a:ext>
            </a:extLst>
          </p:cNvPr>
          <p:cNvSpPr/>
          <p:nvPr/>
        </p:nvSpPr>
        <p:spPr>
          <a:xfrm>
            <a:off x="6775543" y="2790842"/>
            <a:ext cx="1375988" cy="1952992"/>
          </a:xfrm>
          <a:prstGeom prst="round2DiagRect">
            <a:avLst>
              <a:gd name="adj1" fmla="val 15489"/>
              <a:gd name="adj2" fmla="val 891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6" name="文字方塊 185">
            <a:extLst>
              <a:ext uri="{FF2B5EF4-FFF2-40B4-BE49-F238E27FC236}">
                <a16:creationId xmlns:a16="http://schemas.microsoft.com/office/drawing/2014/main" id="{6D7F4FD2-FA27-411A-A9F9-4C2E6D670190}"/>
              </a:ext>
            </a:extLst>
          </p:cNvPr>
          <p:cNvSpPr txBox="1"/>
          <p:nvPr/>
        </p:nvSpPr>
        <p:spPr>
          <a:xfrm>
            <a:off x="4132309" y="1880788"/>
            <a:ext cx="248377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VJBOD Cloud Gateway</a:t>
            </a:r>
          </a:p>
        </p:txBody>
      </p:sp>
      <p:grpSp>
        <p:nvGrpSpPr>
          <p:cNvPr id="187" name="群組 186">
            <a:extLst>
              <a:ext uri="{FF2B5EF4-FFF2-40B4-BE49-F238E27FC236}">
                <a16:creationId xmlns:a16="http://schemas.microsoft.com/office/drawing/2014/main" id="{CFAF131A-42CC-46CA-B85E-1F945239A439}"/>
              </a:ext>
            </a:extLst>
          </p:cNvPr>
          <p:cNvGrpSpPr/>
          <p:nvPr/>
        </p:nvGrpSpPr>
        <p:grpSpPr>
          <a:xfrm>
            <a:off x="5428757" y="4180968"/>
            <a:ext cx="948174" cy="359722"/>
            <a:chOff x="7884633" y="5312644"/>
            <a:chExt cx="1407224" cy="533876"/>
          </a:xfrm>
        </p:grpSpPr>
        <p:sp>
          <p:nvSpPr>
            <p:cNvPr id="188" name="文字方塊 187">
              <a:extLst>
                <a:ext uri="{FF2B5EF4-FFF2-40B4-BE49-F238E27FC236}">
                  <a16:creationId xmlns:a16="http://schemas.microsoft.com/office/drawing/2014/main" id="{BF0E55E3-9684-447C-B0CD-67BA9B919F81}"/>
                </a:ext>
              </a:extLst>
            </p:cNvPr>
            <p:cNvSpPr txBox="1"/>
            <p:nvPr/>
          </p:nvSpPr>
          <p:spPr>
            <a:xfrm>
              <a:off x="8715817" y="5461289"/>
              <a:ext cx="576040" cy="319748"/>
            </a:xfrm>
            <a:prstGeom prst="rect">
              <a:avLst/>
            </a:prstGeom>
            <a:solidFill>
              <a:schemeClr val="tx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zh-TW" altLang="en-US" sz="800" b="1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快照</a:t>
              </a:r>
            </a:p>
          </p:txBody>
        </p:sp>
        <p:grpSp>
          <p:nvGrpSpPr>
            <p:cNvPr id="189" name="圖形 152">
              <a:extLst>
                <a:ext uri="{FF2B5EF4-FFF2-40B4-BE49-F238E27FC236}">
                  <a16:creationId xmlns:a16="http://schemas.microsoft.com/office/drawing/2014/main" id="{192FB1EB-4835-403D-A2A4-49EB6F878096}"/>
                </a:ext>
              </a:extLst>
            </p:cNvPr>
            <p:cNvGrpSpPr/>
            <p:nvPr/>
          </p:nvGrpSpPr>
          <p:grpSpPr>
            <a:xfrm flipH="1">
              <a:off x="7884633" y="5312644"/>
              <a:ext cx="412922" cy="531799"/>
              <a:chOff x="9272428" y="5069210"/>
              <a:chExt cx="458537" cy="590550"/>
            </a:xfrm>
          </p:grpSpPr>
          <p:sp>
            <p:nvSpPr>
              <p:cNvPr id="202" name="手繪多邊形: 圖案 201">
                <a:extLst>
                  <a:ext uri="{FF2B5EF4-FFF2-40B4-BE49-F238E27FC236}">
                    <a16:creationId xmlns:a16="http://schemas.microsoft.com/office/drawing/2014/main" id="{53CE1D22-4024-4E25-83C2-DAFC739924DE}"/>
                  </a:ext>
                </a:extLst>
              </p:cNvPr>
              <p:cNvSpPr/>
              <p:nvPr/>
            </p:nvSpPr>
            <p:spPr>
              <a:xfrm>
                <a:off x="9329230" y="5130551"/>
                <a:ext cx="346242" cy="47625"/>
              </a:xfrm>
              <a:custGeom>
                <a:avLst/>
                <a:gdLst>
                  <a:gd name="connsiteX0" fmla="*/ 7112 w 346242"/>
                  <a:gd name="connsiteY0" fmla="*/ 53912 h 47625"/>
                  <a:gd name="connsiteX1" fmla="*/ 0 w 346242"/>
                  <a:gd name="connsiteY1" fmla="*/ 40957 h 47625"/>
                  <a:gd name="connsiteX2" fmla="*/ 174057 w 346242"/>
                  <a:gd name="connsiteY2" fmla="*/ 0 h 47625"/>
                  <a:gd name="connsiteX3" fmla="*/ 346429 w 346242"/>
                  <a:gd name="connsiteY3" fmla="*/ 40005 h 47625"/>
                  <a:gd name="connsiteX4" fmla="*/ 339505 w 346242"/>
                  <a:gd name="connsiteY4" fmla="*/ 53054 h 47625"/>
                  <a:gd name="connsiteX5" fmla="*/ 173963 w 346242"/>
                  <a:gd name="connsiteY5" fmla="*/ 14764 h 47625"/>
                  <a:gd name="connsiteX6" fmla="*/ 7112 w 346242"/>
                  <a:gd name="connsiteY6" fmla="*/ 539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6242" h="47625">
                    <a:moveTo>
                      <a:pt x="7112" y="53912"/>
                    </a:moveTo>
                    <a:lnTo>
                      <a:pt x="0" y="40957"/>
                    </a:lnTo>
                    <a:cubicBezTo>
                      <a:pt x="33408" y="21907"/>
                      <a:pt x="83379" y="0"/>
                      <a:pt x="174057" y="0"/>
                    </a:cubicBezTo>
                    <a:cubicBezTo>
                      <a:pt x="262115" y="0"/>
                      <a:pt x="312460" y="21431"/>
                      <a:pt x="346429" y="40005"/>
                    </a:cubicBezTo>
                    <a:lnTo>
                      <a:pt x="339505" y="53054"/>
                    </a:lnTo>
                    <a:cubicBezTo>
                      <a:pt x="304974" y="34100"/>
                      <a:pt x="258278" y="14764"/>
                      <a:pt x="173963" y="14764"/>
                    </a:cubicBezTo>
                    <a:cubicBezTo>
                      <a:pt x="86748" y="14764"/>
                      <a:pt x="38929" y="35719"/>
                      <a:pt x="7112" y="539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3" name="手繪多邊形: 圖案 202">
                <a:extLst>
                  <a:ext uri="{FF2B5EF4-FFF2-40B4-BE49-F238E27FC236}">
                    <a16:creationId xmlns:a16="http://schemas.microsoft.com/office/drawing/2014/main" id="{742AA20A-E4F2-4315-AC02-F7B7D215A784}"/>
                  </a:ext>
                </a:extLst>
              </p:cNvPr>
              <p:cNvSpPr/>
              <p:nvPr/>
            </p:nvSpPr>
            <p:spPr>
              <a:xfrm>
                <a:off x="9272428" y="5069210"/>
                <a:ext cx="458537" cy="590550"/>
              </a:xfrm>
              <a:custGeom>
                <a:avLst/>
                <a:gdLst>
                  <a:gd name="connsiteX0" fmla="*/ 231421 w 458537"/>
                  <a:gd name="connsiteY0" fmla="*/ 596265 h 590550"/>
                  <a:gd name="connsiteX1" fmla="*/ 0 w 458537"/>
                  <a:gd name="connsiteY1" fmla="*/ 530257 h 590550"/>
                  <a:gd name="connsiteX2" fmla="*/ 0 w 458537"/>
                  <a:gd name="connsiteY2" fmla="*/ 65913 h 590550"/>
                  <a:gd name="connsiteX3" fmla="*/ 231421 w 458537"/>
                  <a:gd name="connsiteY3" fmla="*/ 0 h 590550"/>
                  <a:gd name="connsiteX4" fmla="*/ 462842 w 458537"/>
                  <a:gd name="connsiteY4" fmla="*/ 65913 h 590550"/>
                  <a:gd name="connsiteX5" fmla="*/ 462842 w 458537"/>
                  <a:gd name="connsiteY5" fmla="*/ 530257 h 590550"/>
                  <a:gd name="connsiteX6" fmla="*/ 231421 w 458537"/>
                  <a:gd name="connsiteY6" fmla="*/ 596265 h 590550"/>
                  <a:gd name="connsiteX7" fmla="*/ 18716 w 458537"/>
                  <a:gd name="connsiteY7" fmla="*/ 93726 h 590550"/>
                  <a:gd name="connsiteX8" fmla="*/ 18716 w 458537"/>
                  <a:gd name="connsiteY8" fmla="*/ 530352 h 590550"/>
                  <a:gd name="connsiteX9" fmla="*/ 231421 w 458537"/>
                  <a:gd name="connsiteY9" fmla="*/ 577215 h 590550"/>
                  <a:gd name="connsiteX10" fmla="*/ 444126 w 458537"/>
                  <a:gd name="connsiteY10" fmla="*/ 530352 h 590550"/>
                  <a:gd name="connsiteX11" fmla="*/ 444126 w 458537"/>
                  <a:gd name="connsiteY11" fmla="*/ 93726 h 590550"/>
                  <a:gd name="connsiteX12" fmla="*/ 231421 w 458537"/>
                  <a:gd name="connsiteY12" fmla="*/ 131921 h 590550"/>
                  <a:gd name="connsiteX13" fmla="*/ 18716 w 458537"/>
                  <a:gd name="connsiteY13" fmla="*/ 93726 h 590550"/>
                  <a:gd name="connsiteX14" fmla="*/ 231421 w 458537"/>
                  <a:gd name="connsiteY14" fmla="*/ 19050 h 590550"/>
                  <a:gd name="connsiteX15" fmla="*/ 18716 w 458537"/>
                  <a:gd name="connsiteY15" fmla="*/ 65913 h 590550"/>
                  <a:gd name="connsiteX16" fmla="*/ 231421 w 458537"/>
                  <a:gd name="connsiteY16" fmla="*/ 112776 h 590550"/>
                  <a:gd name="connsiteX17" fmla="*/ 444126 w 458537"/>
                  <a:gd name="connsiteY17" fmla="*/ 65913 h 590550"/>
                  <a:gd name="connsiteX18" fmla="*/ 231421 w 458537"/>
                  <a:gd name="connsiteY18" fmla="*/ 1905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58537" h="590550">
                    <a:moveTo>
                      <a:pt x="231421" y="596265"/>
                    </a:moveTo>
                    <a:cubicBezTo>
                      <a:pt x="116412" y="596265"/>
                      <a:pt x="0" y="573596"/>
                      <a:pt x="0" y="530257"/>
                    </a:cubicBezTo>
                    <a:lnTo>
                      <a:pt x="0" y="65913"/>
                    </a:lnTo>
                    <a:cubicBezTo>
                      <a:pt x="0" y="22670"/>
                      <a:pt x="116412" y="0"/>
                      <a:pt x="231421" y="0"/>
                    </a:cubicBezTo>
                    <a:cubicBezTo>
                      <a:pt x="346429" y="0"/>
                      <a:pt x="462842" y="22670"/>
                      <a:pt x="462842" y="65913"/>
                    </a:cubicBezTo>
                    <a:lnTo>
                      <a:pt x="462842" y="530257"/>
                    </a:lnTo>
                    <a:cubicBezTo>
                      <a:pt x="462842" y="573596"/>
                      <a:pt x="346429" y="596265"/>
                      <a:pt x="231421" y="596265"/>
                    </a:cubicBezTo>
                    <a:close/>
                    <a:moveTo>
                      <a:pt x="18716" y="93726"/>
                    </a:moveTo>
                    <a:lnTo>
                      <a:pt x="18716" y="530352"/>
                    </a:lnTo>
                    <a:cubicBezTo>
                      <a:pt x="18716" y="549497"/>
                      <a:pt x="101533" y="577215"/>
                      <a:pt x="231421" y="577215"/>
                    </a:cubicBezTo>
                    <a:cubicBezTo>
                      <a:pt x="361308" y="577215"/>
                      <a:pt x="444126" y="549402"/>
                      <a:pt x="444126" y="530352"/>
                    </a:cubicBezTo>
                    <a:lnTo>
                      <a:pt x="444126" y="93726"/>
                    </a:lnTo>
                    <a:cubicBezTo>
                      <a:pt x="406694" y="118872"/>
                      <a:pt x="318636" y="131921"/>
                      <a:pt x="231421" y="131921"/>
                    </a:cubicBezTo>
                    <a:cubicBezTo>
                      <a:pt x="144205" y="131921"/>
                      <a:pt x="56147" y="118872"/>
                      <a:pt x="18716" y="93726"/>
                    </a:cubicBezTo>
                    <a:close/>
                    <a:moveTo>
                      <a:pt x="231421" y="19050"/>
                    </a:moveTo>
                    <a:cubicBezTo>
                      <a:pt x="101533" y="19050"/>
                      <a:pt x="18716" y="46863"/>
                      <a:pt x="18716" y="65913"/>
                    </a:cubicBezTo>
                    <a:cubicBezTo>
                      <a:pt x="18716" y="84963"/>
                      <a:pt x="101533" y="112776"/>
                      <a:pt x="231421" y="112776"/>
                    </a:cubicBezTo>
                    <a:cubicBezTo>
                      <a:pt x="361308" y="112776"/>
                      <a:pt x="444126" y="84963"/>
                      <a:pt x="444126" y="65913"/>
                    </a:cubicBezTo>
                    <a:cubicBezTo>
                      <a:pt x="444126" y="46863"/>
                      <a:pt x="361308" y="19050"/>
                      <a:pt x="231421" y="190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4" name="手繪多邊形: 圖案 203">
                <a:extLst>
                  <a:ext uri="{FF2B5EF4-FFF2-40B4-BE49-F238E27FC236}">
                    <a16:creationId xmlns:a16="http://schemas.microsoft.com/office/drawing/2014/main" id="{BF8D1838-DEB7-462A-927F-A11A0CC874DE}"/>
                  </a:ext>
                </a:extLst>
              </p:cNvPr>
              <p:cNvSpPr/>
              <p:nvPr/>
            </p:nvSpPr>
            <p:spPr>
              <a:xfrm>
                <a:off x="9455562" y="5443638"/>
                <a:ext cx="56147" cy="57150"/>
              </a:xfrm>
              <a:custGeom>
                <a:avLst/>
                <a:gdLst>
                  <a:gd name="connsiteX0" fmla="*/ 55492 w 56147"/>
                  <a:gd name="connsiteY0" fmla="*/ 62674 h 57150"/>
                  <a:gd name="connsiteX1" fmla="*/ 55492 w 56147"/>
                  <a:gd name="connsiteY1" fmla="*/ 62674 h 57150"/>
                  <a:gd name="connsiteX2" fmla="*/ 36028 w 56147"/>
                  <a:gd name="connsiteY2" fmla="*/ 28289 h 57150"/>
                  <a:gd name="connsiteX3" fmla="*/ 36028 w 56147"/>
                  <a:gd name="connsiteY3" fmla="*/ 28289 h 57150"/>
                  <a:gd name="connsiteX4" fmla="*/ 35934 w 56147"/>
                  <a:gd name="connsiteY4" fmla="*/ 28194 h 57150"/>
                  <a:gd name="connsiteX5" fmla="*/ 35934 w 56147"/>
                  <a:gd name="connsiteY5" fmla="*/ 28099 h 57150"/>
                  <a:gd name="connsiteX6" fmla="*/ 35841 w 56147"/>
                  <a:gd name="connsiteY6" fmla="*/ 28003 h 57150"/>
                  <a:gd name="connsiteX7" fmla="*/ 35747 w 56147"/>
                  <a:gd name="connsiteY7" fmla="*/ 27908 h 57150"/>
                  <a:gd name="connsiteX8" fmla="*/ 30600 w 56147"/>
                  <a:gd name="connsiteY8" fmla="*/ 18859 h 57150"/>
                  <a:gd name="connsiteX9" fmla="*/ 19932 w 56147"/>
                  <a:gd name="connsiteY9" fmla="*/ 0 h 57150"/>
                  <a:gd name="connsiteX10" fmla="*/ 19932 w 56147"/>
                  <a:gd name="connsiteY10" fmla="*/ 0 h 57150"/>
                  <a:gd name="connsiteX11" fmla="*/ 1591 w 56147"/>
                  <a:gd name="connsiteY11" fmla="*/ 32290 h 57150"/>
                  <a:gd name="connsiteX12" fmla="*/ 0 w 56147"/>
                  <a:gd name="connsiteY12" fmla="*/ 35052 h 57150"/>
                  <a:gd name="connsiteX13" fmla="*/ 57177 w 56147"/>
                  <a:gd name="connsiteY13" fmla="*/ 65532 h 57150"/>
                  <a:gd name="connsiteX14" fmla="*/ 55492 w 56147"/>
                  <a:gd name="connsiteY14" fmla="*/ 62674 h 57150"/>
                  <a:gd name="connsiteX15" fmla="*/ 55492 w 56147"/>
                  <a:gd name="connsiteY15" fmla="*/ 62674 h 57150"/>
                  <a:gd name="connsiteX16" fmla="*/ 55492 w 56147"/>
                  <a:gd name="connsiteY16" fmla="*/ 6267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47" h="57150">
                    <a:moveTo>
                      <a:pt x="55492" y="62674"/>
                    </a:moveTo>
                    <a:lnTo>
                      <a:pt x="55492" y="62674"/>
                    </a:lnTo>
                    <a:lnTo>
                      <a:pt x="36028" y="28289"/>
                    </a:lnTo>
                    <a:lnTo>
                      <a:pt x="36028" y="28289"/>
                    </a:lnTo>
                    <a:cubicBezTo>
                      <a:pt x="36028" y="28194"/>
                      <a:pt x="35934" y="28194"/>
                      <a:pt x="35934" y="28194"/>
                    </a:cubicBezTo>
                    <a:lnTo>
                      <a:pt x="35934" y="28099"/>
                    </a:lnTo>
                    <a:lnTo>
                      <a:pt x="35841" y="28003"/>
                    </a:lnTo>
                    <a:lnTo>
                      <a:pt x="35747" y="27908"/>
                    </a:lnTo>
                    <a:lnTo>
                      <a:pt x="30600" y="18859"/>
                    </a:lnTo>
                    <a:lnTo>
                      <a:pt x="19932" y="0"/>
                    </a:lnTo>
                    <a:lnTo>
                      <a:pt x="19932" y="0"/>
                    </a:lnTo>
                    <a:lnTo>
                      <a:pt x="1591" y="32290"/>
                    </a:lnTo>
                    <a:lnTo>
                      <a:pt x="0" y="35052"/>
                    </a:lnTo>
                    <a:cubicBezTo>
                      <a:pt x="12914" y="53149"/>
                      <a:pt x="33595" y="64960"/>
                      <a:pt x="57177" y="65532"/>
                    </a:cubicBezTo>
                    <a:lnTo>
                      <a:pt x="55492" y="62674"/>
                    </a:lnTo>
                    <a:lnTo>
                      <a:pt x="55492" y="62674"/>
                    </a:lnTo>
                    <a:lnTo>
                      <a:pt x="55492" y="6267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5" name="手繪多邊形: 圖案 204">
                <a:extLst>
                  <a:ext uri="{FF2B5EF4-FFF2-40B4-BE49-F238E27FC236}">
                    <a16:creationId xmlns:a16="http://schemas.microsoft.com/office/drawing/2014/main" id="{92A1C619-2D90-457A-B889-B2557E6E1AD9}"/>
                  </a:ext>
                </a:extLst>
              </p:cNvPr>
              <p:cNvSpPr/>
              <p:nvPr/>
            </p:nvSpPr>
            <p:spPr>
              <a:xfrm>
                <a:off x="9441806" y="5405252"/>
                <a:ext cx="37432" cy="57150"/>
              </a:xfrm>
              <a:custGeom>
                <a:avLst/>
                <a:gdLst>
                  <a:gd name="connsiteX0" fmla="*/ 6270 w 37431"/>
                  <a:gd name="connsiteY0" fmla="*/ 0 h 57150"/>
                  <a:gd name="connsiteX1" fmla="*/ 0 w 37431"/>
                  <a:gd name="connsiteY1" fmla="*/ 30099 h 57150"/>
                  <a:gd name="connsiteX2" fmla="*/ 8890 w 37431"/>
                  <a:gd name="connsiteY2" fmla="*/ 65532 h 57150"/>
                  <a:gd name="connsiteX3" fmla="*/ 10574 w 37431"/>
                  <a:gd name="connsiteY3" fmla="*/ 62579 h 57150"/>
                  <a:gd name="connsiteX4" fmla="*/ 30132 w 37431"/>
                  <a:gd name="connsiteY4" fmla="*/ 28099 h 57150"/>
                  <a:gd name="connsiteX5" fmla="*/ 30226 w 37431"/>
                  <a:gd name="connsiteY5" fmla="*/ 28004 h 57150"/>
                  <a:gd name="connsiteX6" fmla="*/ 30320 w 37431"/>
                  <a:gd name="connsiteY6" fmla="*/ 27908 h 57150"/>
                  <a:gd name="connsiteX7" fmla="*/ 46228 w 37431"/>
                  <a:gd name="connsiteY7" fmla="*/ 0 h 57150"/>
                  <a:gd name="connsiteX8" fmla="*/ 6270 w 37431"/>
                  <a:gd name="connsiteY8" fmla="*/ 0 h 57150"/>
                  <a:gd name="connsiteX9" fmla="*/ 6270 w 37431"/>
                  <a:gd name="connsiteY9" fmla="*/ 0 h 57150"/>
                  <a:gd name="connsiteX10" fmla="*/ 6270 w 37431"/>
                  <a:gd name="connsiteY10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431" h="57150">
                    <a:moveTo>
                      <a:pt x="6270" y="0"/>
                    </a:moveTo>
                    <a:cubicBezTo>
                      <a:pt x="2246" y="9239"/>
                      <a:pt x="0" y="19431"/>
                      <a:pt x="0" y="30099"/>
                    </a:cubicBezTo>
                    <a:cubicBezTo>
                      <a:pt x="0" y="42958"/>
                      <a:pt x="3182" y="55055"/>
                      <a:pt x="8890" y="65532"/>
                    </a:cubicBezTo>
                    <a:lnTo>
                      <a:pt x="10574" y="62579"/>
                    </a:lnTo>
                    <a:lnTo>
                      <a:pt x="30132" y="28099"/>
                    </a:lnTo>
                    <a:cubicBezTo>
                      <a:pt x="30132" y="28099"/>
                      <a:pt x="30132" y="28004"/>
                      <a:pt x="30226" y="28004"/>
                    </a:cubicBezTo>
                    <a:cubicBezTo>
                      <a:pt x="30226" y="27908"/>
                      <a:pt x="30320" y="27908"/>
                      <a:pt x="30320" y="27908"/>
                    </a:cubicBezTo>
                    <a:lnTo>
                      <a:pt x="46228" y="0"/>
                    </a:lnTo>
                    <a:lnTo>
                      <a:pt x="6270" y="0"/>
                    </a:lnTo>
                    <a:lnTo>
                      <a:pt x="6270" y="0"/>
                    </a:lnTo>
                    <a:lnTo>
                      <a:pt x="627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6" name="手繪多邊形: 圖案 205">
                <a:extLst>
                  <a:ext uri="{FF2B5EF4-FFF2-40B4-BE49-F238E27FC236}">
                    <a16:creationId xmlns:a16="http://schemas.microsoft.com/office/drawing/2014/main" id="{462E939F-FAAC-45D7-BEEF-9B1E0781B8B2}"/>
                  </a:ext>
                </a:extLst>
              </p:cNvPr>
              <p:cNvSpPr/>
              <p:nvPr/>
            </p:nvSpPr>
            <p:spPr>
              <a:xfrm>
                <a:off x="9516108" y="5361532"/>
                <a:ext cx="56147" cy="57150"/>
              </a:xfrm>
              <a:custGeom>
                <a:avLst/>
                <a:gdLst>
                  <a:gd name="connsiteX0" fmla="*/ 0 w 56147"/>
                  <a:gd name="connsiteY0" fmla="*/ 0 h 57150"/>
                  <a:gd name="connsiteX1" fmla="*/ 1684 w 56147"/>
                  <a:gd name="connsiteY1" fmla="*/ 2953 h 57150"/>
                  <a:gd name="connsiteX2" fmla="*/ 21242 w 56147"/>
                  <a:gd name="connsiteY2" fmla="*/ 37433 h 57150"/>
                  <a:gd name="connsiteX3" fmla="*/ 21336 w 56147"/>
                  <a:gd name="connsiteY3" fmla="*/ 37624 h 57150"/>
                  <a:gd name="connsiteX4" fmla="*/ 37244 w 56147"/>
                  <a:gd name="connsiteY4" fmla="*/ 65532 h 57150"/>
                  <a:gd name="connsiteX5" fmla="*/ 37244 w 56147"/>
                  <a:gd name="connsiteY5" fmla="*/ 65532 h 57150"/>
                  <a:gd name="connsiteX6" fmla="*/ 55586 w 56147"/>
                  <a:gd name="connsiteY6" fmla="*/ 33242 h 57150"/>
                  <a:gd name="connsiteX7" fmla="*/ 57177 w 56147"/>
                  <a:gd name="connsiteY7" fmla="*/ 30480 h 57150"/>
                  <a:gd name="connsiteX8" fmla="*/ 0 w 56147"/>
                  <a:gd name="connsiteY8" fmla="*/ 0 h 57150"/>
                  <a:gd name="connsiteX9" fmla="*/ 0 w 56147"/>
                  <a:gd name="connsiteY9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47" h="57150">
                    <a:moveTo>
                      <a:pt x="0" y="0"/>
                    </a:moveTo>
                    <a:lnTo>
                      <a:pt x="1684" y="2953"/>
                    </a:lnTo>
                    <a:lnTo>
                      <a:pt x="21242" y="37433"/>
                    </a:lnTo>
                    <a:lnTo>
                      <a:pt x="21336" y="37624"/>
                    </a:lnTo>
                    <a:lnTo>
                      <a:pt x="37244" y="65532"/>
                    </a:lnTo>
                    <a:lnTo>
                      <a:pt x="37244" y="65532"/>
                    </a:lnTo>
                    <a:lnTo>
                      <a:pt x="55586" y="33242"/>
                    </a:lnTo>
                    <a:lnTo>
                      <a:pt x="57177" y="30480"/>
                    </a:lnTo>
                    <a:cubicBezTo>
                      <a:pt x="44169" y="12382"/>
                      <a:pt x="23488" y="476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7" name="手繪多邊形: 圖案 206">
                <a:extLst>
                  <a:ext uri="{FF2B5EF4-FFF2-40B4-BE49-F238E27FC236}">
                    <a16:creationId xmlns:a16="http://schemas.microsoft.com/office/drawing/2014/main" id="{A19AA795-0FF4-416C-88F7-0F78C065A04B}"/>
                  </a:ext>
                </a:extLst>
              </p:cNvPr>
              <p:cNvSpPr/>
              <p:nvPr/>
            </p:nvSpPr>
            <p:spPr>
              <a:xfrm>
                <a:off x="9452380" y="5361913"/>
                <a:ext cx="65505" cy="28575"/>
              </a:xfrm>
              <a:custGeom>
                <a:avLst/>
                <a:gdLst>
                  <a:gd name="connsiteX0" fmla="*/ 54463 w 65505"/>
                  <a:gd name="connsiteY0" fmla="*/ 0 h 28575"/>
                  <a:gd name="connsiteX1" fmla="*/ 0 w 65505"/>
                  <a:gd name="connsiteY1" fmla="*/ 35147 h 28575"/>
                  <a:gd name="connsiteX2" fmla="*/ 74395 w 65505"/>
                  <a:gd name="connsiteY2" fmla="*/ 35147 h 28575"/>
                  <a:gd name="connsiteX3" fmla="*/ 56054 w 65505"/>
                  <a:gd name="connsiteY3" fmla="*/ 2762 h 28575"/>
                  <a:gd name="connsiteX4" fmla="*/ 54463 w 65505"/>
                  <a:gd name="connsiteY4" fmla="*/ 0 h 28575"/>
                  <a:gd name="connsiteX5" fmla="*/ 54463 w 65505"/>
                  <a:gd name="connsiteY5" fmla="*/ 0 h 28575"/>
                  <a:gd name="connsiteX6" fmla="*/ 54463 w 65505"/>
                  <a:gd name="connsiteY6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28575">
                    <a:moveTo>
                      <a:pt x="54463" y="0"/>
                    </a:moveTo>
                    <a:cubicBezTo>
                      <a:pt x="31443" y="2477"/>
                      <a:pt x="11510" y="15907"/>
                      <a:pt x="0" y="35147"/>
                    </a:cubicBezTo>
                    <a:lnTo>
                      <a:pt x="74395" y="35147"/>
                    </a:lnTo>
                    <a:lnTo>
                      <a:pt x="56054" y="2762"/>
                    </a:lnTo>
                    <a:lnTo>
                      <a:pt x="54463" y="0"/>
                    </a:lnTo>
                    <a:lnTo>
                      <a:pt x="54463" y="0"/>
                    </a:lnTo>
                    <a:lnTo>
                      <a:pt x="54463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8" name="手繪多邊形: 圖案 207">
                <a:extLst>
                  <a:ext uri="{FF2B5EF4-FFF2-40B4-BE49-F238E27FC236}">
                    <a16:creationId xmlns:a16="http://schemas.microsoft.com/office/drawing/2014/main" id="{257A3F18-0747-4DBB-8CA0-F3D2AC59BCB7}"/>
                  </a:ext>
                </a:extLst>
              </p:cNvPr>
              <p:cNvSpPr/>
              <p:nvPr/>
            </p:nvSpPr>
            <p:spPr>
              <a:xfrm>
                <a:off x="9540906" y="5399918"/>
                <a:ext cx="37432" cy="57150"/>
              </a:xfrm>
              <a:custGeom>
                <a:avLst/>
                <a:gdLst>
                  <a:gd name="connsiteX0" fmla="*/ 37244 w 37431"/>
                  <a:gd name="connsiteY0" fmla="*/ 0 h 57150"/>
                  <a:gd name="connsiteX1" fmla="*/ 35560 w 37431"/>
                  <a:gd name="connsiteY1" fmla="*/ 2953 h 57150"/>
                  <a:gd name="connsiteX2" fmla="*/ 16002 w 37431"/>
                  <a:gd name="connsiteY2" fmla="*/ 37433 h 57150"/>
                  <a:gd name="connsiteX3" fmla="*/ 16096 w 37431"/>
                  <a:gd name="connsiteY3" fmla="*/ 37338 h 57150"/>
                  <a:gd name="connsiteX4" fmla="*/ 16002 w 37431"/>
                  <a:gd name="connsiteY4" fmla="*/ 37528 h 57150"/>
                  <a:gd name="connsiteX5" fmla="*/ 15908 w 37431"/>
                  <a:gd name="connsiteY5" fmla="*/ 37624 h 57150"/>
                  <a:gd name="connsiteX6" fmla="*/ 15815 w 37431"/>
                  <a:gd name="connsiteY6" fmla="*/ 37719 h 57150"/>
                  <a:gd name="connsiteX7" fmla="*/ 11417 w 37431"/>
                  <a:gd name="connsiteY7" fmla="*/ 45434 h 57150"/>
                  <a:gd name="connsiteX8" fmla="*/ 8703 w 37431"/>
                  <a:gd name="connsiteY8" fmla="*/ 50292 h 57150"/>
                  <a:gd name="connsiteX9" fmla="*/ 0 w 37431"/>
                  <a:gd name="connsiteY9" fmla="*/ 65627 h 57150"/>
                  <a:gd name="connsiteX10" fmla="*/ 39865 w 37431"/>
                  <a:gd name="connsiteY10" fmla="*/ 65627 h 57150"/>
                  <a:gd name="connsiteX11" fmla="*/ 46134 w 37431"/>
                  <a:gd name="connsiteY11" fmla="*/ 35528 h 57150"/>
                  <a:gd name="connsiteX12" fmla="*/ 37244 w 37431"/>
                  <a:gd name="connsiteY12" fmla="*/ 0 h 57150"/>
                  <a:gd name="connsiteX13" fmla="*/ 37244 w 37431"/>
                  <a:gd name="connsiteY1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431" h="57150">
                    <a:moveTo>
                      <a:pt x="37244" y="0"/>
                    </a:moveTo>
                    <a:lnTo>
                      <a:pt x="35560" y="2953"/>
                    </a:lnTo>
                    <a:lnTo>
                      <a:pt x="16002" y="37433"/>
                    </a:lnTo>
                    <a:cubicBezTo>
                      <a:pt x="16002" y="37338"/>
                      <a:pt x="16096" y="37338"/>
                      <a:pt x="16096" y="37338"/>
                    </a:cubicBezTo>
                    <a:cubicBezTo>
                      <a:pt x="16002" y="37433"/>
                      <a:pt x="16002" y="37433"/>
                      <a:pt x="16002" y="37528"/>
                    </a:cubicBezTo>
                    <a:cubicBezTo>
                      <a:pt x="16002" y="37624"/>
                      <a:pt x="15908" y="37624"/>
                      <a:pt x="15908" y="37624"/>
                    </a:cubicBezTo>
                    <a:cubicBezTo>
                      <a:pt x="15908" y="37624"/>
                      <a:pt x="15908" y="37719"/>
                      <a:pt x="15815" y="37719"/>
                    </a:cubicBezTo>
                    <a:lnTo>
                      <a:pt x="11417" y="45434"/>
                    </a:lnTo>
                    <a:lnTo>
                      <a:pt x="8703" y="50292"/>
                    </a:lnTo>
                    <a:lnTo>
                      <a:pt x="0" y="65627"/>
                    </a:lnTo>
                    <a:lnTo>
                      <a:pt x="39865" y="65627"/>
                    </a:lnTo>
                    <a:cubicBezTo>
                      <a:pt x="43889" y="56388"/>
                      <a:pt x="46134" y="46196"/>
                      <a:pt x="46134" y="35528"/>
                    </a:cubicBezTo>
                    <a:cubicBezTo>
                      <a:pt x="46134" y="22574"/>
                      <a:pt x="42953" y="10573"/>
                      <a:pt x="37244" y="0"/>
                    </a:cubicBezTo>
                    <a:lnTo>
                      <a:pt x="372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9" name="手繪多邊形: 圖案 208">
                <a:extLst>
                  <a:ext uri="{FF2B5EF4-FFF2-40B4-BE49-F238E27FC236}">
                    <a16:creationId xmlns:a16="http://schemas.microsoft.com/office/drawing/2014/main" id="{F6FA95BE-47C8-4B61-AD02-232FE356DFD6}"/>
                  </a:ext>
                </a:extLst>
              </p:cNvPr>
              <p:cNvSpPr/>
              <p:nvPr/>
            </p:nvSpPr>
            <p:spPr>
              <a:xfrm>
                <a:off x="9502071" y="5473737"/>
                <a:ext cx="65505" cy="28575"/>
              </a:xfrm>
              <a:custGeom>
                <a:avLst/>
                <a:gdLst>
                  <a:gd name="connsiteX0" fmla="*/ 0 w 65505"/>
                  <a:gd name="connsiteY0" fmla="*/ 0 h 28575"/>
                  <a:gd name="connsiteX1" fmla="*/ 0 w 65505"/>
                  <a:gd name="connsiteY1" fmla="*/ 0 h 28575"/>
                  <a:gd name="connsiteX2" fmla="*/ 18341 w 65505"/>
                  <a:gd name="connsiteY2" fmla="*/ 32385 h 28575"/>
                  <a:gd name="connsiteX3" fmla="*/ 18341 w 65505"/>
                  <a:gd name="connsiteY3" fmla="*/ 32385 h 28575"/>
                  <a:gd name="connsiteX4" fmla="*/ 19932 w 65505"/>
                  <a:gd name="connsiteY4" fmla="*/ 35147 h 28575"/>
                  <a:gd name="connsiteX5" fmla="*/ 74395 w 65505"/>
                  <a:gd name="connsiteY5" fmla="*/ 0 h 28575"/>
                  <a:gd name="connsiteX6" fmla="*/ 0 w 65505"/>
                  <a:gd name="connsiteY6" fmla="*/ 0 h 28575"/>
                  <a:gd name="connsiteX7" fmla="*/ 0 w 65505"/>
                  <a:gd name="connsiteY7" fmla="*/ 0 h 28575"/>
                  <a:gd name="connsiteX8" fmla="*/ 0 w 65505"/>
                  <a:gd name="connsiteY8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505" h="28575">
                    <a:moveTo>
                      <a:pt x="0" y="0"/>
                    </a:moveTo>
                    <a:lnTo>
                      <a:pt x="0" y="0"/>
                    </a:lnTo>
                    <a:lnTo>
                      <a:pt x="18341" y="32385"/>
                    </a:lnTo>
                    <a:lnTo>
                      <a:pt x="18341" y="32385"/>
                    </a:lnTo>
                    <a:lnTo>
                      <a:pt x="19932" y="35147"/>
                    </a:lnTo>
                    <a:cubicBezTo>
                      <a:pt x="43046" y="32766"/>
                      <a:pt x="62979" y="19241"/>
                      <a:pt x="74395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0" name="手繪多邊形: 圖案 209">
                <a:extLst>
                  <a:ext uri="{FF2B5EF4-FFF2-40B4-BE49-F238E27FC236}">
                    <a16:creationId xmlns:a16="http://schemas.microsoft.com/office/drawing/2014/main" id="{033C33C7-5FED-4173-BF70-02E9A6705308}"/>
                  </a:ext>
                </a:extLst>
              </p:cNvPr>
              <p:cNvSpPr/>
              <p:nvPr/>
            </p:nvSpPr>
            <p:spPr>
              <a:xfrm>
                <a:off x="9361890" y="5300763"/>
                <a:ext cx="74863" cy="66675"/>
              </a:xfrm>
              <a:custGeom>
                <a:avLst/>
                <a:gdLst>
                  <a:gd name="connsiteX0" fmla="*/ 0 w 74863"/>
                  <a:gd name="connsiteY0" fmla="*/ 74009 h 66675"/>
                  <a:gd name="connsiteX1" fmla="*/ 18154 w 74863"/>
                  <a:gd name="connsiteY1" fmla="*/ 74009 h 66675"/>
                  <a:gd name="connsiteX2" fmla="*/ 18154 w 74863"/>
                  <a:gd name="connsiteY2" fmla="*/ 21527 h 66675"/>
                  <a:gd name="connsiteX3" fmla="*/ 80104 w 74863"/>
                  <a:gd name="connsiteY3" fmla="*/ 21527 h 66675"/>
                  <a:gd name="connsiteX4" fmla="*/ 80104 w 74863"/>
                  <a:gd name="connsiteY4" fmla="*/ 0 h 66675"/>
                  <a:gd name="connsiteX5" fmla="*/ 0 w 74863"/>
                  <a:gd name="connsiteY5" fmla="*/ 0 h 66675"/>
                  <a:gd name="connsiteX6" fmla="*/ 0 w 74863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63" h="66675">
                    <a:moveTo>
                      <a:pt x="0" y="74009"/>
                    </a:moveTo>
                    <a:lnTo>
                      <a:pt x="18154" y="74009"/>
                    </a:lnTo>
                    <a:lnTo>
                      <a:pt x="18154" y="21527"/>
                    </a:lnTo>
                    <a:lnTo>
                      <a:pt x="80104" y="21527"/>
                    </a:lnTo>
                    <a:lnTo>
                      <a:pt x="80104" y="0"/>
                    </a:lnTo>
                    <a:lnTo>
                      <a:pt x="0" y="0"/>
                    </a:lnTo>
                    <a:lnTo>
                      <a:pt x="0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1" name="手繪多邊形: 圖案 210">
                <a:extLst>
                  <a:ext uri="{FF2B5EF4-FFF2-40B4-BE49-F238E27FC236}">
                    <a16:creationId xmlns:a16="http://schemas.microsoft.com/office/drawing/2014/main" id="{7D575ACC-382E-4B21-B184-15AA886E6B6B}"/>
                  </a:ext>
                </a:extLst>
              </p:cNvPr>
              <p:cNvSpPr/>
              <p:nvPr/>
            </p:nvSpPr>
            <p:spPr>
              <a:xfrm>
                <a:off x="9361890" y="5478309"/>
                <a:ext cx="56147" cy="66675"/>
              </a:xfrm>
              <a:custGeom>
                <a:avLst/>
                <a:gdLst>
                  <a:gd name="connsiteX0" fmla="*/ 65505 w 56147"/>
                  <a:gd name="connsiteY0" fmla="*/ 74009 h 66675"/>
                  <a:gd name="connsiteX1" fmla="*/ 65505 w 56147"/>
                  <a:gd name="connsiteY1" fmla="*/ 57341 h 66675"/>
                  <a:gd name="connsiteX2" fmla="*/ 19090 w 56147"/>
                  <a:gd name="connsiteY2" fmla="*/ 57341 h 66675"/>
                  <a:gd name="connsiteX3" fmla="*/ 19090 w 56147"/>
                  <a:gd name="connsiteY3" fmla="*/ 0 h 66675"/>
                  <a:gd name="connsiteX4" fmla="*/ 0 w 56147"/>
                  <a:gd name="connsiteY4" fmla="*/ 0 h 66675"/>
                  <a:gd name="connsiteX5" fmla="*/ 0 w 56147"/>
                  <a:gd name="connsiteY5" fmla="*/ 74009 h 66675"/>
                  <a:gd name="connsiteX6" fmla="*/ 65505 w 56147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66675">
                    <a:moveTo>
                      <a:pt x="65505" y="74009"/>
                    </a:moveTo>
                    <a:lnTo>
                      <a:pt x="65505" y="57341"/>
                    </a:lnTo>
                    <a:lnTo>
                      <a:pt x="19090" y="57341"/>
                    </a:lnTo>
                    <a:lnTo>
                      <a:pt x="19090" y="0"/>
                    </a:lnTo>
                    <a:lnTo>
                      <a:pt x="0" y="0"/>
                    </a:lnTo>
                    <a:lnTo>
                      <a:pt x="0" y="74009"/>
                    </a:lnTo>
                    <a:lnTo>
                      <a:pt x="65505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2" name="手繪多邊形: 圖案 211">
                <a:extLst>
                  <a:ext uri="{FF2B5EF4-FFF2-40B4-BE49-F238E27FC236}">
                    <a16:creationId xmlns:a16="http://schemas.microsoft.com/office/drawing/2014/main" id="{71D0B8BE-9800-4939-AE8C-602E0A477F64}"/>
                  </a:ext>
                </a:extLst>
              </p:cNvPr>
              <p:cNvSpPr/>
              <p:nvPr/>
            </p:nvSpPr>
            <p:spPr>
              <a:xfrm>
                <a:off x="9580303" y="5300763"/>
                <a:ext cx="65505" cy="57150"/>
              </a:xfrm>
              <a:custGeom>
                <a:avLst/>
                <a:gdLst>
                  <a:gd name="connsiteX0" fmla="*/ 72804 w 65505"/>
                  <a:gd name="connsiteY0" fmla="*/ 66580 h 57150"/>
                  <a:gd name="connsiteX1" fmla="*/ 56428 w 65505"/>
                  <a:gd name="connsiteY1" fmla="*/ 66580 h 57150"/>
                  <a:gd name="connsiteX2" fmla="*/ 56428 w 65505"/>
                  <a:gd name="connsiteY2" fmla="*/ 19431 h 57150"/>
                  <a:gd name="connsiteX3" fmla="*/ 0 w 65505"/>
                  <a:gd name="connsiteY3" fmla="*/ 19431 h 57150"/>
                  <a:gd name="connsiteX4" fmla="*/ 0 w 65505"/>
                  <a:gd name="connsiteY4" fmla="*/ 0 h 57150"/>
                  <a:gd name="connsiteX5" fmla="*/ 72804 w 65505"/>
                  <a:gd name="connsiteY5" fmla="*/ 0 h 57150"/>
                  <a:gd name="connsiteX6" fmla="*/ 72804 w 65505"/>
                  <a:gd name="connsiteY6" fmla="*/ 6658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57150">
                    <a:moveTo>
                      <a:pt x="72804" y="66580"/>
                    </a:moveTo>
                    <a:lnTo>
                      <a:pt x="56428" y="66580"/>
                    </a:lnTo>
                    <a:lnTo>
                      <a:pt x="56428" y="19431"/>
                    </a:lnTo>
                    <a:lnTo>
                      <a:pt x="0" y="19431"/>
                    </a:lnTo>
                    <a:lnTo>
                      <a:pt x="0" y="0"/>
                    </a:lnTo>
                    <a:lnTo>
                      <a:pt x="72804" y="0"/>
                    </a:lnTo>
                    <a:lnTo>
                      <a:pt x="72804" y="6658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3" name="手繪多邊形: 圖案 212">
                <a:extLst>
                  <a:ext uri="{FF2B5EF4-FFF2-40B4-BE49-F238E27FC236}">
                    <a16:creationId xmlns:a16="http://schemas.microsoft.com/office/drawing/2014/main" id="{A86F4C54-7A21-4103-AEF0-F16E5E36737B}"/>
                  </a:ext>
                </a:extLst>
              </p:cNvPr>
              <p:cNvSpPr/>
              <p:nvPr/>
            </p:nvSpPr>
            <p:spPr>
              <a:xfrm>
                <a:off x="9594901" y="5470975"/>
                <a:ext cx="56147" cy="76200"/>
              </a:xfrm>
              <a:custGeom>
                <a:avLst/>
                <a:gdLst>
                  <a:gd name="connsiteX0" fmla="*/ 0 w 56147"/>
                  <a:gd name="connsiteY0" fmla="*/ 81344 h 76200"/>
                  <a:gd name="connsiteX1" fmla="*/ 0 w 56147"/>
                  <a:gd name="connsiteY1" fmla="*/ 66580 h 76200"/>
                  <a:gd name="connsiteX2" fmla="*/ 41268 w 56147"/>
                  <a:gd name="connsiteY2" fmla="*/ 66580 h 76200"/>
                  <a:gd name="connsiteX3" fmla="*/ 41268 w 56147"/>
                  <a:gd name="connsiteY3" fmla="*/ 0 h 76200"/>
                  <a:gd name="connsiteX4" fmla="*/ 58206 w 56147"/>
                  <a:gd name="connsiteY4" fmla="*/ 0 h 76200"/>
                  <a:gd name="connsiteX5" fmla="*/ 58206 w 56147"/>
                  <a:gd name="connsiteY5" fmla="*/ 81344 h 76200"/>
                  <a:gd name="connsiteX6" fmla="*/ 0 w 56147"/>
                  <a:gd name="connsiteY6" fmla="*/ 813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76200">
                    <a:moveTo>
                      <a:pt x="0" y="81344"/>
                    </a:moveTo>
                    <a:lnTo>
                      <a:pt x="0" y="66580"/>
                    </a:lnTo>
                    <a:lnTo>
                      <a:pt x="41268" y="66580"/>
                    </a:lnTo>
                    <a:lnTo>
                      <a:pt x="41268" y="0"/>
                    </a:lnTo>
                    <a:lnTo>
                      <a:pt x="58206" y="0"/>
                    </a:lnTo>
                    <a:lnTo>
                      <a:pt x="58206" y="81344"/>
                    </a:lnTo>
                    <a:lnTo>
                      <a:pt x="0" y="8134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90" name="手繪多邊形: 圖案 189">
              <a:extLst>
                <a:ext uri="{FF2B5EF4-FFF2-40B4-BE49-F238E27FC236}">
                  <a16:creationId xmlns:a16="http://schemas.microsoft.com/office/drawing/2014/main" id="{8706FF94-10DE-4124-9E4F-7B33DDFE4120}"/>
                </a:ext>
              </a:extLst>
            </p:cNvPr>
            <p:cNvSpPr/>
            <p:nvPr/>
          </p:nvSpPr>
          <p:spPr>
            <a:xfrm flipH="1">
              <a:off x="8360662" y="5369957"/>
              <a:ext cx="311798" cy="42887"/>
            </a:xfrm>
            <a:custGeom>
              <a:avLst/>
              <a:gdLst>
                <a:gd name="connsiteX0" fmla="*/ 7112 w 346242"/>
                <a:gd name="connsiteY0" fmla="*/ 53912 h 47625"/>
                <a:gd name="connsiteX1" fmla="*/ 0 w 346242"/>
                <a:gd name="connsiteY1" fmla="*/ 40957 h 47625"/>
                <a:gd name="connsiteX2" fmla="*/ 174057 w 346242"/>
                <a:gd name="connsiteY2" fmla="*/ 0 h 47625"/>
                <a:gd name="connsiteX3" fmla="*/ 346429 w 346242"/>
                <a:gd name="connsiteY3" fmla="*/ 40005 h 47625"/>
                <a:gd name="connsiteX4" fmla="*/ 339505 w 346242"/>
                <a:gd name="connsiteY4" fmla="*/ 53054 h 47625"/>
                <a:gd name="connsiteX5" fmla="*/ 173963 w 346242"/>
                <a:gd name="connsiteY5" fmla="*/ 14764 h 47625"/>
                <a:gd name="connsiteX6" fmla="*/ 7112 w 346242"/>
                <a:gd name="connsiteY6" fmla="*/ 5391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6242" h="47625">
                  <a:moveTo>
                    <a:pt x="7112" y="53912"/>
                  </a:moveTo>
                  <a:lnTo>
                    <a:pt x="0" y="40957"/>
                  </a:lnTo>
                  <a:cubicBezTo>
                    <a:pt x="33408" y="21907"/>
                    <a:pt x="83379" y="0"/>
                    <a:pt x="174057" y="0"/>
                  </a:cubicBezTo>
                  <a:cubicBezTo>
                    <a:pt x="262115" y="0"/>
                    <a:pt x="312460" y="21431"/>
                    <a:pt x="346429" y="40005"/>
                  </a:cubicBezTo>
                  <a:lnTo>
                    <a:pt x="339505" y="53054"/>
                  </a:lnTo>
                  <a:cubicBezTo>
                    <a:pt x="304974" y="34100"/>
                    <a:pt x="258278" y="14764"/>
                    <a:pt x="173963" y="14764"/>
                  </a:cubicBezTo>
                  <a:cubicBezTo>
                    <a:pt x="86748" y="14764"/>
                    <a:pt x="38929" y="35719"/>
                    <a:pt x="7112" y="53912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91" name="手繪多邊形: 圖案 190">
              <a:extLst>
                <a:ext uri="{FF2B5EF4-FFF2-40B4-BE49-F238E27FC236}">
                  <a16:creationId xmlns:a16="http://schemas.microsoft.com/office/drawing/2014/main" id="{1E7F4C95-7209-4D7F-A19E-95C4F54A0178}"/>
                </a:ext>
              </a:extLst>
            </p:cNvPr>
            <p:cNvSpPr/>
            <p:nvPr/>
          </p:nvSpPr>
          <p:spPr>
            <a:xfrm flipH="1">
              <a:off x="8310689" y="5314718"/>
              <a:ext cx="412922" cy="531802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92" name="手繪多邊形: 圖案 191">
              <a:extLst>
                <a:ext uri="{FF2B5EF4-FFF2-40B4-BE49-F238E27FC236}">
                  <a16:creationId xmlns:a16="http://schemas.microsoft.com/office/drawing/2014/main" id="{FD77A350-DE1F-4F1D-AEA7-66BB11B2519D}"/>
                </a:ext>
              </a:extLst>
            </p:cNvPr>
            <p:cNvSpPr/>
            <p:nvPr/>
          </p:nvSpPr>
          <p:spPr>
            <a:xfrm flipH="1">
              <a:off x="8508134" y="5651898"/>
              <a:ext cx="50562" cy="51465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93" name="手繪多邊形: 圖案 192">
              <a:extLst>
                <a:ext uri="{FF2B5EF4-FFF2-40B4-BE49-F238E27FC236}">
                  <a16:creationId xmlns:a16="http://schemas.microsoft.com/office/drawing/2014/main" id="{9B474900-802A-495D-A184-D9DE714A606F}"/>
                </a:ext>
              </a:extLst>
            </p:cNvPr>
            <p:cNvSpPr/>
            <p:nvPr/>
          </p:nvSpPr>
          <p:spPr>
            <a:xfrm flipH="1">
              <a:off x="8537374" y="5617330"/>
              <a:ext cx="33708" cy="51465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94" name="手繪多邊形: 圖案 193">
              <a:extLst>
                <a:ext uri="{FF2B5EF4-FFF2-40B4-BE49-F238E27FC236}">
                  <a16:creationId xmlns:a16="http://schemas.microsoft.com/office/drawing/2014/main" id="{27441D14-547D-4425-96AC-05E4DB1CC4F1}"/>
                </a:ext>
              </a:extLst>
            </p:cNvPr>
            <p:cNvSpPr/>
            <p:nvPr/>
          </p:nvSpPr>
          <p:spPr>
            <a:xfrm flipH="1">
              <a:off x="8453611" y="5577960"/>
              <a:ext cx="50562" cy="51465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95" name="手繪多邊形: 圖案 194">
              <a:extLst>
                <a:ext uri="{FF2B5EF4-FFF2-40B4-BE49-F238E27FC236}">
                  <a16:creationId xmlns:a16="http://schemas.microsoft.com/office/drawing/2014/main" id="{C73719A9-0300-4FE2-B8C7-847448BE3297}"/>
                </a:ext>
              </a:extLst>
            </p:cNvPr>
            <p:cNvSpPr/>
            <p:nvPr/>
          </p:nvSpPr>
          <p:spPr>
            <a:xfrm flipH="1">
              <a:off x="8502572" y="5578303"/>
              <a:ext cx="58989" cy="25732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96" name="手繪多邊形: 圖案 195">
              <a:extLst>
                <a:ext uri="{FF2B5EF4-FFF2-40B4-BE49-F238E27FC236}">
                  <a16:creationId xmlns:a16="http://schemas.microsoft.com/office/drawing/2014/main" id="{B998AC24-FC38-4C5F-B770-FB775C053D22}"/>
                </a:ext>
              </a:extLst>
            </p:cNvPr>
            <p:cNvSpPr/>
            <p:nvPr/>
          </p:nvSpPr>
          <p:spPr>
            <a:xfrm flipH="1">
              <a:off x="8448133" y="5612527"/>
              <a:ext cx="33708" cy="51465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97" name="手繪多邊形: 圖案 196">
              <a:extLst>
                <a:ext uri="{FF2B5EF4-FFF2-40B4-BE49-F238E27FC236}">
                  <a16:creationId xmlns:a16="http://schemas.microsoft.com/office/drawing/2014/main" id="{E48AA58B-207B-44D0-8753-8E3599AE6D89}"/>
                </a:ext>
              </a:extLst>
            </p:cNvPr>
            <p:cNvSpPr/>
            <p:nvPr/>
          </p:nvSpPr>
          <p:spPr>
            <a:xfrm flipH="1">
              <a:off x="8457824" y="5679003"/>
              <a:ext cx="58989" cy="25732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98" name="手繪多邊形: 圖案 197">
              <a:extLst>
                <a:ext uri="{FF2B5EF4-FFF2-40B4-BE49-F238E27FC236}">
                  <a16:creationId xmlns:a16="http://schemas.microsoft.com/office/drawing/2014/main" id="{A04AFC9D-67C9-4774-8567-D127F4677C8E}"/>
                </a:ext>
              </a:extLst>
            </p:cNvPr>
            <p:cNvSpPr/>
            <p:nvPr/>
          </p:nvSpPr>
          <p:spPr>
            <a:xfrm flipH="1">
              <a:off x="8575633" y="5523236"/>
              <a:ext cx="67416" cy="60042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99" name="手繪多邊形: 圖案 198">
              <a:extLst>
                <a:ext uri="{FF2B5EF4-FFF2-40B4-BE49-F238E27FC236}">
                  <a16:creationId xmlns:a16="http://schemas.microsoft.com/office/drawing/2014/main" id="{37C2C397-0768-498D-9D7C-2E7BBBE088D0}"/>
                </a:ext>
              </a:extLst>
            </p:cNvPr>
            <p:cNvSpPr/>
            <p:nvPr/>
          </p:nvSpPr>
          <p:spPr>
            <a:xfrm flipH="1">
              <a:off x="8592487" y="5683120"/>
              <a:ext cx="50562" cy="60042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00" name="手繪多邊形: 圖案 199">
              <a:extLst>
                <a:ext uri="{FF2B5EF4-FFF2-40B4-BE49-F238E27FC236}">
                  <a16:creationId xmlns:a16="http://schemas.microsoft.com/office/drawing/2014/main" id="{9BE5CF79-759B-435A-AD49-3620E289D2D8}"/>
                </a:ext>
              </a:extLst>
            </p:cNvPr>
            <p:cNvSpPr/>
            <p:nvPr/>
          </p:nvSpPr>
          <p:spPr>
            <a:xfrm flipH="1">
              <a:off x="8387375" y="5523236"/>
              <a:ext cx="58989" cy="51465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01" name="手繪多邊形: 圖案 200">
              <a:extLst>
                <a:ext uri="{FF2B5EF4-FFF2-40B4-BE49-F238E27FC236}">
                  <a16:creationId xmlns:a16="http://schemas.microsoft.com/office/drawing/2014/main" id="{D3200188-4BE0-4D8D-8CB5-C09BD8ED760E}"/>
                </a:ext>
              </a:extLst>
            </p:cNvPr>
            <p:cNvSpPr/>
            <p:nvPr/>
          </p:nvSpPr>
          <p:spPr>
            <a:xfrm flipH="1">
              <a:off x="8382656" y="5676515"/>
              <a:ext cx="50562" cy="68620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214" name="文字方塊 213">
            <a:extLst>
              <a:ext uri="{FF2B5EF4-FFF2-40B4-BE49-F238E27FC236}">
                <a16:creationId xmlns:a16="http://schemas.microsoft.com/office/drawing/2014/main" id="{FC5D2BEE-9443-4A4F-BA44-47C398C13FD3}"/>
              </a:ext>
            </a:extLst>
          </p:cNvPr>
          <p:cNvSpPr txBox="1"/>
          <p:nvPr/>
        </p:nvSpPr>
        <p:spPr>
          <a:xfrm>
            <a:off x="4106263" y="4314434"/>
            <a:ext cx="1178500" cy="3439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Cloud Volume</a:t>
            </a:r>
          </a:p>
          <a:p>
            <a:r>
              <a:rPr lang="zh-TW" altLang="en-US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/Shared folder</a:t>
            </a:r>
          </a:p>
        </p:txBody>
      </p:sp>
      <p:grpSp>
        <p:nvGrpSpPr>
          <p:cNvPr id="215" name="群組 214">
            <a:extLst>
              <a:ext uri="{FF2B5EF4-FFF2-40B4-BE49-F238E27FC236}">
                <a16:creationId xmlns:a16="http://schemas.microsoft.com/office/drawing/2014/main" id="{F7C1FBE1-A0A8-4BF2-8EDF-2D83E2FC566E}"/>
              </a:ext>
            </a:extLst>
          </p:cNvPr>
          <p:cNvGrpSpPr/>
          <p:nvPr/>
        </p:nvGrpSpPr>
        <p:grpSpPr>
          <a:xfrm>
            <a:off x="4388528" y="3896919"/>
            <a:ext cx="636740" cy="382910"/>
            <a:chOff x="7312118" y="3899140"/>
            <a:chExt cx="854042" cy="513588"/>
          </a:xfrm>
        </p:grpSpPr>
        <p:grpSp>
          <p:nvGrpSpPr>
            <p:cNvPr id="216" name="群組 215">
              <a:extLst>
                <a:ext uri="{FF2B5EF4-FFF2-40B4-BE49-F238E27FC236}">
                  <a16:creationId xmlns:a16="http://schemas.microsoft.com/office/drawing/2014/main" id="{95F3E3A4-A827-4EEA-BFE8-D11EF3977670}"/>
                </a:ext>
              </a:extLst>
            </p:cNvPr>
            <p:cNvGrpSpPr/>
            <p:nvPr/>
          </p:nvGrpSpPr>
          <p:grpSpPr>
            <a:xfrm>
              <a:off x="7782686" y="4029234"/>
              <a:ext cx="383474" cy="383494"/>
              <a:chOff x="15278278" y="10198066"/>
              <a:chExt cx="2260108" cy="2094445"/>
            </a:xfrm>
            <a:noFill/>
          </p:grpSpPr>
          <p:sp>
            <p:nvSpPr>
              <p:cNvPr id="221" name="手繪多邊形: 圖案 220">
                <a:extLst>
                  <a:ext uri="{FF2B5EF4-FFF2-40B4-BE49-F238E27FC236}">
                    <a16:creationId xmlns:a16="http://schemas.microsoft.com/office/drawing/2014/main" id="{0B67230E-99C3-4902-882E-9717A1AC475A}"/>
                  </a:ext>
                </a:extLst>
              </p:cNvPr>
              <p:cNvSpPr/>
              <p:nvPr/>
            </p:nvSpPr>
            <p:spPr>
              <a:xfrm>
                <a:off x="15344873" y="10264662"/>
                <a:ext cx="2118111" cy="1964282"/>
              </a:xfrm>
              <a:custGeom>
                <a:avLst/>
                <a:gdLst>
                  <a:gd name="connsiteX0" fmla="*/ 2011022 w 2118111"/>
                  <a:gd name="connsiteY0" fmla="*/ 510950 h 1964282"/>
                  <a:gd name="connsiteX1" fmla="*/ 2011022 w 2118111"/>
                  <a:gd name="connsiteY1" fmla="*/ 232992 h 1964282"/>
                  <a:gd name="connsiteX2" fmla="*/ 896352 w 2118111"/>
                  <a:gd name="connsiteY2" fmla="*/ 232992 h 1964282"/>
                  <a:gd name="connsiteX3" fmla="*/ 672234 w 2118111"/>
                  <a:gd name="connsiteY3" fmla="*/ 8875 h 1964282"/>
                  <a:gd name="connsiteX4" fmla="*/ 8875 w 2118111"/>
                  <a:gd name="connsiteY4" fmla="*/ 8875 h 1964282"/>
                  <a:gd name="connsiteX5" fmla="*/ 8875 w 2118111"/>
                  <a:gd name="connsiteY5" fmla="*/ 1592607 h 1964282"/>
                  <a:gd name="connsiteX6" fmla="*/ 8875 w 2118111"/>
                  <a:gd name="connsiteY6" fmla="*/ 1756968 h 1964282"/>
                  <a:gd name="connsiteX7" fmla="*/ 222579 w 2118111"/>
                  <a:gd name="connsiteY7" fmla="*/ 1962981 h 1964282"/>
                  <a:gd name="connsiteX8" fmla="*/ 1918370 w 2118111"/>
                  <a:gd name="connsiteY8" fmla="*/ 1963099 h 1964282"/>
                  <a:gd name="connsiteX9" fmla="*/ 2118585 w 2118111"/>
                  <a:gd name="connsiteY9" fmla="*/ 1762884 h 1964282"/>
                  <a:gd name="connsiteX10" fmla="*/ 2118585 w 2118111"/>
                  <a:gd name="connsiteY10" fmla="*/ 510950 h 1964282"/>
                  <a:gd name="connsiteX11" fmla="*/ 2011022 w 2118111"/>
                  <a:gd name="connsiteY11" fmla="*/ 510950 h 1964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8111" h="1964282">
                    <a:moveTo>
                      <a:pt x="2011022" y="510950"/>
                    </a:moveTo>
                    <a:lnTo>
                      <a:pt x="2011022" y="232992"/>
                    </a:lnTo>
                    <a:lnTo>
                      <a:pt x="896352" y="232992"/>
                    </a:lnTo>
                    <a:lnTo>
                      <a:pt x="672234" y="8875"/>
                    </a:lnTo>
                    <a:lnTo>
                      <a:pt x="8875" y="8875"/>
                    </a:lnTo>
                    <a:lnTo>
                      <a:pt x="8875" y="1592607"/>
                    </a:lnTo>
                    <a:lnTo>
                      <a:pt x="8875" y="1756968"/>
                    </a:lnTo>
                    <a:cubicBezTo>
                      <a:pt x="8875" y="1873286"/>
                      <a:pt x="105314" y="1967240"/>
                      <a:pt x="222579" y="1962981"/>
                    </a:cubicBezTo>
                    <a:cubicBezTo>
                      <a:pt x="229443" y="1962744"/>
                      <a:pt x="1918370" y="1963099"/>
                      <a:pt x="1918370" y="1963099"/>
                    </a:cubicBezTo>
                    <a:cubicBezTo>
                      <a:pt x="2028890" y="1963099"/>
                      <a:pt x="2118585" y="1873404"/>
                      <a:pt x="2118585" y="1762884"/>
                    </a:cubicBezTo>
                    <a:lnTo>
                      <a:pt x="2118585" y="510950"/>
                    </a:lnTo>
                    <a:lnTo>
                      <a:pt x="2011022" y="510950"/>
                    </a:lnTo>
                    <a:close/>
                  </a:path>
                </a:pathLst>
              </a:custGeom>
              <a:grpFill/>
              <a:ln w="1905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22" name="手繪多邊形: 圖案 221">
                <a:extLst>
                  <a:ext uri="{FF2B5EF4-FFF2-40B4-BE49-F238E27FC236}">
                    <a16:creationId xmlns:a16="http://schemas.microsoft.com/office/drawing/2014/main" id="{ADC3B7C3-DDF5-4528-A97E-2D3A716A95BE}"/>
                  </a:ext>
                </a:extLst>
              </p:cNvPr>
              <p:cNvSpPr/>
              <p:nvPr/>
            </p:nvSpPr>
            <p:spPr>
              <a:xfrm>
                <a:off x="15278278" y="10198066"/>
                <a:ext cx="2260108" cy="2094445"/>
              </a:xfrm>
              <a:custGeom>
                <a:avLst/>
                <a:gdLst>
                  <a:gd name="connsiteX0" fmla="*/ 307161 w 2260107"/>
                  <a:gd name="connsiteY0" fmla="*/ 2029812 h 2094445"/>
                  <a:gd name="connsiteX1" fmla="*/ 1985084 w 2260107"/>
                  <a:gd name="connsiteY1" fmla="*/ 2029812 h 2094445"/>
                  <a:gd name="connsiteX2" fmla="*/ 2185299 w 2260107"/>
                  <a:gd name="connsiteY2" fmla="*/ 1829598 h 2094445"/>
                  <a:gd name="connsiteX3" fmla="*/ 2185299 w 2260107"/>
                  <a:gd name="connsiteY3" fmla="*/ 577545 h 2094445"/>
                  <a:gd name="connsiteX4" fmla="*/ 487851 w 2260107"/>
                  <a:gd name="connsiteY4" fmla="*/ 577545 h 2094445"/>
                  <a:gd name="connsiteX5" fmla="*/ 487851 w 2260107"/>
                  <a:gd name="connsiteY5" fmla="*/ 1674230 h 2094445"/>
                  <a:gd name="connsiteX6" fmla="*/ 487851 w 2260107"/>
                  <a:gd name="connsiteY6" fmla="*/ 1818711 h 2094445"/>
                  <a:gd name="connsiteX7" fmla="*/ 289175 w 2260107"/>
                  <a:gd name="connsiteY7" fmla="*/ 2029694 h 2094445"/>
                  <a:gd name="connsiteX8" fmla="*/ 75470 w 2260107"/>
                  <a:gd name="connsiteY8" fmla="*/ 1823681 h 2094445"/>
                  <a:gd name="connsiteX9" fmla="*/ 75470 w 2260107"/>
                  <a:gd name="connsiteY9" fmla="*/ 1659320 h 2094445"/>
                  <a:gd name="connsiteX10" fmla="*/ 75470 w 2260107"/>
                  <a:gd name="connsiteY10" fmla="*/ 75470 h 2094445"/>
                  <a:gd name="connsiteX11" fmla="*/ 738830 w 2260107"/>
                  <a:gd name="connsiteY11" fmla="*/ 75470 h 2094445"/>
                  <a:gd name="connsiteX12" fmla="*/ 962947 w 2260107"/>
                  <a:gd name="connsiteY12" fmla="*/ 299588 h 2094445"/>
                  <a:gd name="connsiteX13" fmla="*/ 2077618 w 2260107"/>
                  <a:gd name="connsiteY13" fmla="*/ 299588 h 2094445"/>
                  <a:gd name="connsiteX14" fmla="*/ 2077618 w 2260107"/>
                  <a:gd name="connsiteY14" fmla="*/ 577545 h 2094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60107" h="2094445">
                    <a:moveTo>
                      <a:pt x="307161" y="2029812"/>
                    </a:moveTo>
                    <a:lnTo>
                      <a:pt x="1985084" y="2029812"/>
                    </a:lnTo>
                    <a:cubicBezTo>
                      <a:pt x="2095604" y="2029812"/>
                      <a:pt x="2185299" y="1940118"/>
                      <a:pt x="2185299" y="1829598"/>
                    </a:cubicBezTo>
                    <a:lnTo>
                      <a:pt x="2185299" y="577545"/>
                    </a:lnTo>
                    <a:lnTo>
                      <a:pt x="487851" y="577545"/>
                    </a:lnTo>
                    <a:lnTo>
                      <a:pt x="487851" y="1674230"/>
                    </a:lnTo>
                    <a:lnTo>
                      <a:pt x="487851" y="1818711"/>
                    </a:lnTo>
                    <a:cubicBezTo>
                      <a:pt x="487851" y="1930534"/>
                      <a:pt x="400878" y="2025789"/>
                      <a:pt x="289175" y="2029694"/>
                    </a:cubicBezTo>
                    <a:cubicBezTo>
                      <a:pt x="171909" y="2033836"/>
                      <a:pt x="75470" y="1940000"/>
                      <a:pt x="75470" y="1823681"/>
                    </a:cubicBezTo>
                    <a:lnTo>
                      <a:pt x="75470" y="1659320"/>
                    </a:lnTo>
                    <a:lnTo>
                      <a:pt x="75470" y="75470"/>
                    </a:lnTo>
                    <a:lnTo>
                      <a:pt x="738830" y="75470"/>
                    </a:lnTo>
                    <a:lnTo>
                      <a:pt x="962947" y="299588"/>
                    </a:lnTo>
                    <a:lnTo>
                      <a:pt x="2077618" y="299588"/>
                    </a:lnTo>
                    <a:lnTo>
                      <a:pt x="2077618" y="577545"/>
                    </a:lnTo>
                  </a:path>
                </a:pathLst>
              </a:custGeom>
              <a:grpFill/>
              <a:ln w="1905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23" name="手繪多邊形: 圖案 222">
                <a:extLst>
                  <a:ext uri="{FF2B5EF4-FFF2-40B4-BE49-F238E27FC236}">
                    <a16:creationId xmlns:a16="http://schemas.microsoft.com/office/drawing/2014/main" id="{09692627-1967-4FB0-92A8-3B99F6338DFB}"/>
                  </a:ext>
                </a:extLst>
              </p:cNvPr>
              <p:cNvSpPr/>
              <p:nvPr/>
            </p:nvSpPr>
            <p:spPr>
              <a:xfrm>
                <a:off x="16108435" y="10987873"/>
                <a:ext cx="911143" cy="1005807"/>
              </a:xfrm>
              <a:custGeom>
                <a:avLst/>
                <a:gdLst>
                  <a:gd name="connsiteX0" fmla="*/ 698409 w 911142"/>
                  <a:gd name="connsiteY0" fmla="*/ 50314 h 1005807"/>
                  <a:gd name="connsiteX1" fmla="*/ 50314 w 911142"/>
                  <a:gd name="connsiteY1" fmla="*/ 50314 h 1005807"/>
                  <a:gd name="connsiteX2" fmla="*/ 50314 w 911142"/>
                  <a:gd name="connsiteY2" fmla="*/ 956368 h 1005807"/>
                  <a:gd name="connsiteX3" fmla="*/ 870934 w 911142"/>
                  <a:gd name="connsiteY3" fmla="*/ 956368 h 1005807"/>
                  <a:gd name="connsiteX4" fmla="*/ 870934 w 911142"/>
                  <a:gd name="connsiteY4" fmla="*/ 222839 h 100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142" h="1005807">
                    <a:moveTo>
                      <a:pt x="698409" y="50314"/>
                    </a:moveTo>
                    <a:lnTo>
                      <a:pt x="50314" y="50314"/>
                    </a:lnTo>
                    <a:lnTo>
                      <a:pt x="50314" y="956368"/>
                    </a:lnTo>
                    <a:lnTo>
                      <a:pt x="870934" y="956368"/>
                    </a:lnTo>
                    <a:lnTo>
                      <a:pt x="870934" y="222839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24" name="手繪多邊形: 圖案 223">
                <a:extLst>
                  <a:ext uri="{FF2B5EF4-FFF2-40B4-BE49-F238E27FC236}">
                    <a16:creationId xmlns:a16="http://schemas.microsoft.com/office/drawing/2014/main" id="{AA18CA04-0F09-4B24-8BD7-1BC385B59DAB}"/>
                  </a:ext>
                </a:extLst>
              </p:cNvPr>
              <p:cNvSpPr/>
              <p:nvPr/>
            </p:nvSpPr>
            <p:spPr>
              <a:xfrm>
                <a:off x="16739372" y="10999232"/>
                <a:ext cx="272160" cy="272160"/>
              </a:xfrm>
              <a:custGeom>
                <a:avLst/>
                <a:gdLst>
                  <a:gd name="connsiteX0" fmla="*/ 232069 w 272159"/>
                  <a:gd name="connsiteY0" fmla="*/ 232069 h 272159"/>
                  <a:gd name="connsiteX1" fmla="*/ 50314 w 272159"/>
                  <a:gd name="connsiteY1" fmla="*/ 232069 h 272159"/>
                  <a:gd name="connsiteX2" fmla="*/ 50314 w 272159"/>
                  <a:gd name="connsiteY2" fmla="*/ 50314 h 272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159" h="272159">
                    <a:moveTo>
                      <a:pt x="232069" y="232069"/>
                    </a:moveTo>
                    <a:lnTo>
                      <a:pt x="50314" y="232069"/>
                    </a:lnTo>
                    <a:lnTo>
                      <a:pt x="50314" y="50314"/>
                    </a:lnTo>
                  </a:path>
                </a:pathLst>
              </a:custGeom>
              <a:grpFill/>
              <a:ln w="19050" cap="rnd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25" name="手繪多邊形: 圖案 224">
                <a:extLst>
                  <a:ext uri="{FF2B5EF4-FFF2-40B4-BE49-F238E27FC236}">
                    <a16:creationId xmlns:a16="http://schemas.microsoft.com/office/drawing/2014/main" id="{8434F9EB-5623-4B92-AFCC-58A6390B3CD7}"/>
                  </a:ext>
                </a:extLst>
              </p:cNvPr>
              <p:cNvSpPr/>
              <p:nvPr/>
            </p:nvSpPr>
            <p:spPr>
              <a:xfrm>
                <a:off x="16253744" y="11184419"/>
                <a:ext cx="354991" cy="94664"/>
              </a:xfrm>
              <a:custGeom>
                <a:avLst/>
                <a:gdLst>
                  <a:gd name="connsiteX0" fmla="*/ 50314 w 354990"/>
                  <a:gd name="connsiteY0" fmla="*/ 50314 h 94664"/>
                  <a:gd name="connsiteX1" fmla="*/ 312415 w 354990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4990" h="94664">
                    <a:moveTo>
                      <a:pt x="50314" y="50314"/>
                    </a:moveTo>
                    <a:lnTo>
                      <a:pt x="312415" y="50314"/>
                    </a:lnTo>
                  </a:path>
                </a:pathLst>
              </a:custGeom>
              <a:grpFill/>
              <a:ln w="19050" cap="rnd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26" name="手繪多邊形: 圖案 225">
                <a:extLst>
                  <a:ext uri="{FF2B5EF4-FFF2-40B4-BE49-F238E27FC236}">
                    <a16:creationId xmlns:a16="http://schemas.microsoft.com/office/drawing/2014/main" id="{B5E255E5-4676-4945-8887-1FC57D7D5246}"/>
                  </a:ext>
                </a:extLst>
              </p:cNvPr>
              <p:cNvSpPr/>
              <p:nvPr/>
            </p:nvSpPr>
            <p:spPr>
              <a:xfrm>
                <a:off x="16253744" y="11341207"/>
                <a:ext cx="615317" cy="94664"/>
              </a:xfrm>
              <a:custGeom>
                <a:avLst/>
                <a:gdLst>
                  <a:gd name="connsiteX0" fmla="*/ 50314 w 615317"/>
                  <a:gd name="connsiteY0" fmla="*/ 50314 h 94664"/>
                  <a:gd name="connsiteX1" fmla="*/ 574517 w 615317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317" h="94664">
                    <a:moveTo>
                      <a:pt x="50314" y="50314"/>
                    </a:moveTo>
                    <a:lnTo>
                      <a:pt x="574517" y="50314"/>
                    </a:lnTo>
                  </a:path>
                </a:pathLst>
              </a:custGeom>
              <a:grpFill/>
              <a:ln w="19050" cap="rnd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27" name="手繪多邊形: 圖案 226">
                <a:extLst>
                  <a:ext uri="{FF2B5EF4-FFF2-40B4-BE49-F238E27FC236}">
                    <a16:creationId xmlns:a16="http://schemas.microsoft.com/office/drawing/2014/main" id="{EE9F1EB1-B704-4BF4-BFDB-FBF9591D49E1}"/>
                  </a:ext>
                </a:extLst>
              </p:cNvPr>
              <p:cNvSpPr/>
              <p:nvPr/>
            </p:nvSpPr>
            <p:spPr>
              <a:xfrm>
                <a:off x="16253744" y="11497876"/>
                <a:ext cx="615317" cy="94664"/>
              </a:xfrm>
              <a:custGeom>
                <a:avLst/>
                <a:gdLst>
                  <a:gd name="connsiteX0" fmla="*/ 50314 w 615317"/>
                  <a:gd name="connsiteY0" fmla="*/ 50314 h 94664"/>
                  <a:gd name="connsiteX1" fmla="*/ 574517 w 615317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317" h="94664">
                    <a:moveTo>
                      <a:pt x="50314" y="50314"/>
                    </a:moveTo>
                    <a:lnTo>
                      <a:pt x="574517" y="50314"/>
                    </a:lnTo>
                  </a:path>
                </a:pathLst>
              </a:custGeom>
              <a:grpFill/>
              <a:ln w="19050" cap="rnd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28" name="手繪多邊形: 圖案 227">
                <a:extLst>
                  <a:ext uri="{FF2B5EF4-FFF2-40B4-BE49-F238E27FC236}">
                    <a16:creationId xmlns:a16="http://schemas.microsoft.com/office/drawing/2014/main" id="{C9D36E55-C9EF-4703-A7A9-7438CD68015E}"/>
                  </a:ext>
                </a:extLst>
              </p:cNvPr>
              <p:cNvSpPr/>
              <p:nvPr/>
            </p:nvSpPr>
            <p:spPr>
              <a:xfrm>
                <a:off x="16253744" y="11654545"/>
                <a:ext cx="615317" cy="94664"/>
              </a:xfrm>
              <a:custGeom>
                <a:avLst/>
                <a:gdLst>
                  <a:gd name="connsiteX0" fmla="*/ 50314 w 615317"/>
                  <a:gd name="connsiteY0" fmla="*/ 50314 h 94664"/>
                  <a:gd name="connsiteX1" fmla="*/ 574517 w 615317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317" h="94664">
                    <a:moveTo>
                      <a:pt x="50314" y="50314"/>
                    </a:moveTo>
                    <a:lnTo>
                      <a:pt x="574517" y="50314"/>
                    </a:lnTo>
                  </a:path>
                </a:pathLst>
              </a:custGeom>
              <a:grpFill/>
              <a:ln w="19050" cap="rnd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17" name="圖形 113">
              <a:extLst>
                <a:ext uri="{FF2B5EF4-FFF2-40B4-BE49-F238E27FC236}">
                  <a16:creationId xmlns:a16="http://schemas.microsoft.com/office/drawing/2014/main" id="{F2F57F69-FE4D-4B3B-BAD9-6AEF0D9ECC17}"/>
                </a:ext>
              </a:extLst>
            </p:cNvPr>
            <p:cNvGrpSpPr/>
            <p:nvPr/>
          </p:nvGrpSpPr>
          <p:grpSpPr>
            <a:xfrm>
              <a:off x="7312118" y="3899140"/>
              <a:ext cx="408248" cy="496517"/>
              <a:chOff x="5884043" y="5462967"/>
              <a:chExt cx="467409" cy="568471"/>
            </a:xfrm>
          </p:grpSpPr>
          <p:sp>
            <p:nvSpPr>
              <p:cNvPr id="218" name="手繪多邊形: 圖案 217">
                <a:extLst>
                  <a:ext uri="{FF2B5EF4-FFF2-40B4-BE49-F238E27FC236}">
                    <a16:creationId xmlns:a16="http://schemas.microsoft.com/office/drawing/2014/main" id="{B45F20F2-170A-45D9-A121-CBF6EE48A663}"/>
                  </a:ext>
                </a:extLst>
              </p:cNvPr>
              <p:cNvSpPr/>
              <p:nvPr/>
            </p:nvSpPr>
            <p:spPr>
              <a:xfrm>
                <a:off x="5884043" y="5462967"/>
                <a:ext cx="467409" cy="568471"/>
              </a:xfrm>
              <a:custGeom>
                <a:avLst/>
                <a:gdLst>
                  <a:gd name="connsiteX0" fmla="*/ 0 w 467409"/>
                  <a:gd name="connsiteY0" fmla="*/ 286825 h 568470"/>
                  <a:gd name="connsiteX1" fmla="*/ 0 w 467409"/>
                  <a:gd name="connsiteY1" fmla="*/ 49520 h 568470"/>
                  <a:gd name="connsiteX2" fmla="*/ 49646 w 467409"/>
                  <a:gd name="connsiteY2" fmla="*/ 0 h 568470"/>
                  <a:gd name="connsiteX3" fmla="*/ 421679 w 467409"/>
                  <a:gd name="connsiteY3" fmla="*/ 0 h 568470"/>
                  <a:gd name="connsiteX4" fmla="*/ 463177 w 467409"/>
                  <a:gd name="connsiteY4" fmla="*/ 22865 h 568470"/>
                  <a:gd name="connsiteX5" fmla="*/ 469620 w 467409"/>
                  <a:gd name="connsiteY5" fmla="*/ 46804 h 568470"/>
                  <a:gd name="connsiteX6" fmla="*/ 469872 w 467409"/>
                  <a:gd name="connsiteY6" fmla="*/ 527541 h 568470"/>
                  <a:gd name="connsiteX7" fmla="*/ 423005 w 467409"/>
                  <a:gd name="connsiteY7" fmla="*/ 574282 h 568470"/>
                  <a:gd name="connsiteX8" fmla="*/ 46930 w 467409"/>
                  <a:gd name="connsiteY8" fmla="*/ 574282 h 568470"/>
                  <a:gd name="connsiteX9" fmla="*/ 0 w 467409"/>
                  <a:gd name="connsiteY9" fmla="*/ 526151 h 568470"/>
                  <a:gd name="connsiteX10" fmla="*/ 0 w 467409"/>
                  <a:gd name="connsiteY10" fmla="*/ 286825 h 568470"/>
                  <a:gd name="connsiteX11" fmla="*/ 211345 w 467409"/>
                  <a:gd name="connsiteY11" fmla="*/ 424016 h 568470"/>
                  <a:gd name="connsiteX12" fmla="*/ 226314 w 467409"/>
                  <a:gd name="connsiteY12" fmla="*/ 425342 h 568470"/>
                  <a:gd name="connsiteX13" fmla="*/ 261749 w 467409"/>
                  <a:gd name="connsiteY13" fmla="*/ 423637 h 568470"/>
                  <a:gd name="connsiteX14" fmla="*/ 419531 w 467409"/>
                  <a:gd name="connsiteY14" fmla="*/ 208945 h 568470"/>
                  <a:gd name="connsiteX15" fmla="*/ 205849 w 467409"/>
                  <a:gd name="connsiteY15" fmla="*/ 54257 h 568470"/>
                  <a:gd name="connsiteX16" fmla="*/ 88366 w 467409"/>
                  <a:gd name="connsiteY16" fmla="*/ 354599 h 568470"/>
                  <a:gd name="connsiteX17" fmla="*/ 98472 w 467409"/>
                  <a:gd name="connsiteY17" fmla="*/ 357821 h 568470"/>
                  <a:gd name="connsiteX18" fmla="*/ 220630 w 467409"/>
                  <a:gd name="connsiteY18" fmla="*/ 316512 h 568470"/>
                  <a:gd name="connsiteX19" fmla="*/ 274508 w 467409"/>
                  <a:gd name="connsiteY19" fmla="*/ 299205 h 568470"/>
                  <a:gd name="connsiteX20" fmla="*/ 306974 w 467409"/>
                  <a:gd name="connsiteY20" fmla="*/ 317207 h 568470"/>
                  <a:gd name="connsiteX21" fmla="*/ 298573 w 467409"/>
                  <a:gd name="connsiteY21" fmla="*/ 350999 h 568470"/>
                  <a:gd name="connsiteX22" fmla="*/ 262381 w 467409"/>
                  <a:gd name="connsiteY22" fmla="*/ 381254 h 568470"/>
                  <a:gd name="connsiteX23" fmla="*/ 211345 w 467409"/>
                  <a:gd name="connsiteY23" fmla="*/ 424016 h 568470"/>
                  <a:gd name="connsiteX24" fmla="*/ 113568 w 467409"/>
                  <a:gd name="connsiteY24" fmla="*/ 473536 h 568470"/>
                  <a:gd name="connsiteX25" fmla="*/ 154119 w 467409"/>
                  <a:gd name="connsiteY25" fmla="*/ 456861 h 568470"/>
                  <a:gd name="connsiteX26" fmla="*/ 289794 w 467409"/>
                  <a:gd name="connsiteY26" fmla="*/ 343293 h 568470"/>
                  <a:gd name="connsiteX27" fmla="*/ 297879 w 467409"/>
                  <a:gd name="connsiteY27" fmla="*/ 329208 h 568470"/>
                  <a:gd name="connsiteX28" fmla="*/ 271224 w 467409"/>
                  <a:gd name="connsiteY28" fmla="*/ 311143 h 568470"/>
                  <a:gd name="connsiteX29" fmla="*/ 97461 w 467409"/>
                  <a:gd name="connsiteY29" fmla="*/ 370074 h 568470"/>
                  <a:gd name="connsiteX30" fmla="*/ 61900 w 467409"/>
                  <a:gd name="connsiteY30" fmla="*/ 411825 h 568470"/>
                  <a:gd name="connsiteX31" fmla="*/ 113568 w 467409"/>
                  <a:gd name="connsiteY31" fmla="*/ 473536 h 568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7409" h="568470">
                    <a:moveTo>
                      <a:pt x="0" y="286825"/>
                    </a:moveTo>
                    <a:cubicBezTo>
                      <a:pt x="0" y="207744"/>
                      <a:pt x="0" y="128664"/>
                      <a:pt x="0" y="49520"/>
                    </a:cubicBezTo>
                    <a:cubicBezTo>
                      <a:pt x="0" y="19265"/>
                      <a:pt x="19328" y="0"/>
                      <a:pt x="49646" y="0"/>
                    </a:cubicBezTo>
                    <a:cubicBezTo>
                      <a:pt x="173699" y="0"/>
                      <a:pt x="297689" y="0"/>
                      <a:pt x="421679" y="0"/>
                    </a:cubicBezTo>
                    <a:cubicBezTo>
                      <a:pt x="439743" y="0"/>
                      <a:pt x="454397" y="7011"/>
                      <a:pt x="463177" y="22865"/>
                    </a:cubicBezTo>
                    <a:cubicBezTo>
                      <a:pt x="467093" y="29939"/>
                      <a:pt x="469620" y="38782"/>
                      <a:pt x="469620" y="46804"/>
                    </a:cubicBezTo>
                    <a:cubicBezTo>
                      <a:pt x="469999" y="207050"/>
                      <a:pt x="469936" y="367295"/>
                      <a:pt x="469872" y="527541"/>
                    </a:cubicBezTo>
                    <a:cubicBezTo>
                      <a:pt x="469872" y="554196"/>
                      <a:pt x="449723" y="574219"/>
                      <a:pt x="423005" y="574282"/>
                    </a:cubicBezTo>
                    <a:cubicBezTo>
                      <a:pt x="297626" y="574408"/>
                      <a:pt x="172247" y="574345"/>
                      <a:pt x="46930" y="574282"/>
                    </a:cubicBezTo>
                    <a:cubicBezTo>
                      <a:pt x="19770" y="574219"/>
                      <a:pt x="0" y="553817"/>
                      <a:pt x="0" y="526151"/>
                    </a:cubicBezTo>
                    <a:cubicBezTo>
                      <a:pt x="0" y="446376"/>
                      <a:pt x="0" y="366600"/>
                      <a:pt x="0" y="286825"/>
                    </a:cubicBezTo>
                    <a:close/>
                    <a:moveTo>
                      <a:pt x="211345" y="424016"/>
                    </a:moveTo>
                    <a:cubicBezTo>
                      <a:pt x="217724" y="424584"/>
                      <a:pt x="222019" y="425406"/>
                      <a:pt x="226314" y="425342"/>
                    </a:cubicBezTo>
                    <a:cubicBezTo>
                      <a:pt x="238126" y="425027"/>
                      <a:pt x="250064" y="425342"/>
                      <a:pt x="261749" y="423637"/>
                    </a:cubicBezTo>
                    <a:cubicBezTo>
                      <a:pt x="364705" y="408983"/>
                      <a:pt x="435827" y="311964"/>
                      <a:pt x="419531" y="208945"/>
                    </a:cubicBezTo>
                    <a:cubicBezTo>
                      <a:pt x="403425" y="107441"/>
                      <a:pt x="307416" y="37961"/>
                      <a:pt x="205849" y="54257"/>
                    </a:cubicBezTo>
                    <a:cubicBezTo>
                      <a:pt x="64490" y="76933"/>
                      <a:pt x="-253" y="242421"/>
                      <a:pt x="88366" y="354599"/>
                    </a:cubicBezTo>
                    <a:cubicBezTo>
                      <a:pt x="91271" y="358326"/>
                      <a:pt x="93671" y="359463"/>
                      <a:pt x="98472" y="357821"/>
                    </a:cubicBezTo>
                    <a:cubicBezTo>
                      <a:pt x="139149" y="343862"/>
                      <a:pt x="179889" y="330155"/>
                      <a:pt x="220630" y="316512"/>
                    </a:cubicBezTo>
                    <a:cubicBezTo>
                      <a:pt x="238505" y="310511"/>
                      <a:pt x="256317" y="304132"/>
                      <a:pt x="274508" y="299205"/>
                    </a:cubicBezTo>
                    <a:cubicBezTo>
                      <a:pt x="287772" y="295668"/>
                      <a:pt x="300658" y="303690"/>
                      <a:pt x="306974" y="317207"/>
                    </a:cubicBezTo>
                    <a:cubicBezTo>
                      <a:pt x="312343" y="328702"/>
                      <a:pt x="308932" y="342409"/>
                      <a:pt x="298573" y="350999"/>
                    </a:cubicBezTo>
                    <a:cubicBezTo>
                      <a:pt x="286509" y="361042"/>
                      <a:pt x="274445" y="371148"/>
                      <a:pt x="262381" y="381254"/>
                    </a:cubicBezTo>
                    <a:cubicBezTo>
                      <a:pt x="245895" y="395024"/>
                      <a:pt x="229409" y="408920"/>
                      <a:pt x="211345" y="424016"/>
                    </a:cubicBezTo>
                    <a:close/>
                    <a:moveTo>
                      <a:pt x="113568" y="473536"/>
                    </a:moveTo>
                    <a:cubicBezTo>
                      <a:pt x="129548" y="473978"/>
                      <a:pt x="142244" y="466841"/>
                      <a:pt x="154119" y="456861"/>
                    </a:cubicBezTo>
                    <a:cubicBezTo>
                      <a:pt x="199280" y="418900"/>
                      <a:pt x="244758" y="381317"/>
                      <a:pt x="289794" y="343293"/>
                    </a:cubicBezTo>
                    <a:cubicBezTo>
                      <a:pt x="293773" y="339945"/>
                      <a:pt x="297310" y="334198"/>
                      <a:pt x="297879" y="329208"/>
                    </a:cubicBezTo>
                    <a:cubicBezTo>
                      <a:pt x="299584" y="315185"/>
                      <a:pt x="285941" y="306216"/>
                      <a:pt x="271224" y="311143"/>
                    </a:cubicBezTo>
                    <a:cubicBezTo>
                      <a:pt x="213303" y="330660"/>
                      <a:pt x="155319" y="350241"/>
                      <a:pt x="97461" y="370074"/>
                    </a:cubicBezTo>
                    <a:cubicBezTo>
                      <a:pt x="77628" y="376896"/>
                      <a:pt x="65437" y="390729"/>
                      <a:pt x="61900" y="411825"/>
                    </a:cubicBezTo>
                    <a:cubicBezTo>
                      <a:pt x="56531" y="443344"/>
                      <a:pt x="81544" y="473347"/>
                      <a:pt x="113568" y="473536"/>
                    </a:cubicBezTo>
                    <a:close/>
                  </a:path>
                </a:pathLst>
              </a:custGeom>
              <a:noFill/>
              <a:ln w="1905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9" name="手繪多邊形: 圖案 218">
                <a:extLst>
                  <a:ext uri="{FF2B5EF4-FFF2-40B4-BE49-F238E27FC236}">
                    <a16:creationId xmlns:a16="http://schemas.microsoft.com/office/drawing/2014/main" id="{9D0A6648-49EC-456D-9319-4636B898BC0D}"/>
                  </a:ext>
                </a:extLst>
              </p:cNvPr>
              <p:cNvSpPr/>
              <p:nvPr/>
            </p:nvSpPr>
            <p:spPr>
              <a:xfrm>
                <a:off x="6084523" y="5667046"/>
                <a:ext cx="63163" cy="63163"/>
              </a:xfrm>
              <a:custGeom>
                <a:avLst/>
                <a:gdLst>
                  <a:gd name="connsiteX0" fmla="*/ 1 w 63163"/>
                  <a:gd name="connsiteY0" fmla="*/ 34552 h 63163"/>
                  <a:gd name="connsiteX1" fmla="*/ 34804 w 63163"/>
                  <a:gd name="connsiteY1" fmla="*/ 2 h 63163"/>
                  <a:gd name="connsiteX2" fmla="*/ 68912 w 63163"/>
                  <a:gd name="connsiteY2" fmla="*/ 35247 h 63163"/>
                  <a:gd name="connsiteX3" fmla="*/ 33793 w 63163"/>
                  <a:gd name="connsiteY3" fmla="*/ 69355 h 63163"/>
                  <a:gd name="connsiteX4" fmla="*/ 1 w 63163"/>
                  <a:gd name="connsiteY4" fmla="*/ 34552 h 63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163" h="63163">
                    <a:moveTo>
                      <a:pt x="1" y="34552"/>
                    </a:moveTo>
                    <a:cubicBezTo>
                      <a:pt x="190" y="15161"/>
                      <a:pt x="15602" y="-188"/>
                      <a:pt x="34804" y="2"/>
                    </a:cubicBezTo>
                    <a:cubicBezTo>
                      <a:pt x="54005" y="191"/>
                      <a:pt x="69165" y="15856"/>
                      <a:pt x="68912" y="35247"/>
                    </a:cubicBezTo>
                    <a:cubicBezTo>
                      <a:pt x="68659" y="54575"/>
                      <a:pt x="53184" y="69608"/>
                      <a:pt x="33793" y="69355"/>
                    </a:cubicBezTo>
                    <a:cubicBezTo>
                      <a:pt x="14907" y="69039"/>
                      <a:pt x="-126" y="53564"/>
                      <a:pt x="1" y="34552"/>
                    </a:cubicBezTo>
                    <a:close/>
                  </a:path>
                </a:pathLst>
              </a:custGeom>
              <a:noFill/>
              <a:ln w="1905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0" name="手繪多邊形: 圖案 219">
                <a:extLst>
                  <a:ext uri="{FF2B5EF4-FFF2-40B4-BE49-F238E27FC236}">
                    <a16:creationId xmlns:a16="http://schemas.microsoft.com/office/drawing/2014/main" id="{C304B115-1BF2-47BF-B4A6-B087551F42EA}"/>
                  </a:ext>
                </a:extLst>
              </p:cNvPr>
              <p:cNvSpPr/>
              <p:nvPr/>
            </p:nvSpPr>
            <p:spPr>
              <a:xfrm>
                <a:off x="5978467" y="5863228"/>
                <a:ext cx="37898" cy="37898"/>
              </a:xfrm>
              <a:custGeom>
                <a:avLst/>
                <a:gdLst>
                  <a:gd name="connsiteX0" fmla="*/ 20344 w 37898"/>
                  <a:gd name="connsiteY0" fmla="*/ 40051 h 37898"/>
                  <a:gd name="connsiteX1" fmla="*/ 5 w 37898"/>
                  <a:gd name="connsiteY1" fmla="*/ 20344 h 37898"/>
                  <a:gd name="connsiteX2" fmla="*/ 19649 w 37898"/>
                  <a:gd name="connsiteY2" fmla="*/ 5 h 37898"/>
                  <a:gd name="connsiteX3" fmla="*/ 40367 w 37898"/>
                  <a:gd name="connsiteY3" fmla="*/ 19965 h 37898"/>
                  <a:gd name="connsiteX4" fmla="*/ 20344 w 37898"/>
                  <a:gd name="connsiteY4" fmla="*/ 40051 h 37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98" h="37898">
                    <a:moveTo>
                      <a:pt x="20344" y="40051"/>
                    </a:moveTo>
                    <a:cubicBezTo>
                      <a:pt x="9353" y="40177"/>
                      <a:pt x="258" y="31334"/>
                      <a:pt x="5" y="20344"/>
                    </a:cubicBezTo>
                    <a:cubicBezTo>
                      <a:pt x="-247" y="9416"/>
                      <a:pt x="8595" y="258"/>
                      <a:pt x="19649" y="5"/>
                    </a:cubicBezTo>
                    <a:cubicBezTo>
                      <a:pt x="31019" y="-247"/>
                      <a:pt x="40430" y="8848"/>
                      <a:pt x="40367" y="19965"/>
                    </a:cubicBezTo>
                    <a:cubicBezTo>
                      <a:pt x="40240" y="30955"/>
                      <a:pt x="31271" y="39924"/>
                      <a:pt x="20344" y="40051"/>
                    </a:cubicBezTo>
                    <a:close/>
                  </a:path>
                </a:pathLst>
              </a:custGeom>
              <a:noFill/>
              <a:ln w="1905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229" name="群組 228">
            <a:extLst>
              <a:ext uri="{FF2B5EF4-FFF2-40B4-BE49-F238E27FC236}">
                <a16:creationId xmlns:a16="http://schemas.microsoft.com/office/drawing/2014/main" id="{E66F5CD2-FBC8-4DD1-9AF5-9803D8B82631}"/>
              </a:ext>
            </a:extLst>
          </p:cNvPr>
          <p:cNvGrpSpPr/>
          <p:nvPr/>
        </p:nvGrpSpPr>
        <p:grpSpPr>
          <a:xfrm>
            <a:off x="5193939" y="2496864"/>
            <a:ext cx="1260109" cy="1126903"/>
            <a:chOff x="12488019" y="3273148"/>
            <a:chExt cx="1870179" cy="1672483"/>
          </a:xfrm>
        </p:grpSpPr>
        <p:sp>
          <p:nvSpPr>
            <p:cNvPr id="230" name="手繪多邊形: 圖案 229">
              <a:extLst>
                <a:ext uri="{FF2B5EF4-FFF2-40B4-BE49-F238E27FC236}">
                  <a16:creationId xmlns:a16="http://schemas.microsoft.com/office/drawing/2014/main" id="{85BC7ED3-DC83-4C27-B506-345E93F9CCBB}"/>
                </a:ext>
              </a:extLst>
            </p:cNvPr>
            <p:cNvSpPr/>
            <p:nvPr/>
          </p:nvSpPr>
          <p:spPr>
            <a:xfrm>
              <a:off x="12488019" y="3463443"/>
              <a:ext cx="1870179" cy="1482188"/>
            </a:xfrm>
            <a:custGeom>
              <a:avLst/>
              <a:gdLst>
                <a:gd name="connsiteX0" fmla="*/ 1282256 w 1323975"/>
                <a:gd name="connsiteY0" fmla="*/ 9525 h 1085850"/>
                <a:gd name="connsiteX1" fmla="*/ 1315498 w 1323975"/>
                <a:gd name="connsiteY1" fmla="*/ 42767 h 1085850"/>
                <a:gd name="connsiteX2" fmla="*/ 1315498 w 1323975"/>
                <a:gd name="connsiteY2" fmla="*/ 1045464 h 1085850"/>
                <a:gd name="connsiteX3" fmla="*/ 1282256 w 1323975"/>
                <a:gd name="connsiteY3" fmla="*/ 1078706 h 1085850"/>
                <a:gd name="connsiteX4" fmla="*/ 42767 w 1323975"/>
                <a:gd name="connsiteY4" fmla="*/ 1078706 h 1085850"/>
                <a:gd name="connsiteX5" fmla="*/ 9525 w 1323975"/>
                <a:gd name="connsiteY5" fmla="*/ 1045464 h 1085850"/>
                <a:gd name="connsiteX6" fmla="*/ 9525 w 1323975"/>
                <a:gd name="connsiteY6" fmla="*/ 42767 h 1085850"/>
                <a:gd name="connsiteX7" fmla="*/ 42767 w 1323975"/>
                <a:gd name="connsiteY7" fmla="*/ 9525 h 1085850"/>
                <a:gd name="connsiteX8" fmla="*/ 1282256 w 1323975"/>
                <a:gd name="connsiteY8" fmla="*/ 9525 h 1085850"/>
                <a:gd name="connsiteX9" fmla="*/ 1282256 w 1323975"/>
                <a:gd name="connsiteY9" fmla="*/ 0 h 1085850"/>
                <a:gd name="connsiteX10" fmla="*/ 42767 w 1323975"/>
                <a:gd name="connsiteY10" fmla="*/ 0 h 1085850"/>
                <a:gd name="connsiteX11" fmla="*/ 0 w 1323975"/>
                <a:gd name="connsiteY11" fmla="*/ 42767 h 1085850"/>
                <a:gd name="connsiteX12" fmla="*/ 0 w 1323975"/>
                <a:gd name="connsiteY12" fmla="*/ 1045464 h 1085850"/>
                <a:gd name="connsiteX13" fmla="*/ 42767 w 1323975"/>
                <a:gd name="connsiteY13" fmla="*/ 1088231 h 1085850"/>
                <a:gd name="connsiteX14" fmla="*/ 1282256 w 1323975"/>
                <a:gd name="connsiteY14" fmla="*/ 1088231 h 1085850"/>
                <a:gd name="connsiteX15" fmla="*/ 1325023 w 1323975"/>
                <a:gd name="connsiteY15" fmla="*/ 1045464 h 1085850"/>
                <a:gd name="connsiteX16" fmla="*/ 1325023 w 1323975"/>
                <a:gd name="connsiteY16" fmla="*/ 42767 h 1085850"/>
                <a:gd name="connsiteX17" fmla="*/ 1282256 w 1323975"/>
                <a:gd name="connsiteY17" fmla="*/ 0 h 1085850"/>
                <a:gd name="connsiteX18" fmla="*/ 1282256 w 1323975"/>
                <a:gd name="connsiteY18" fmla="*/ 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3975" h="1085850">
                  <a:moveTo>
                    <a:pt x="1282256" y="9525"/>
                  </a:moveTo>
                  <a:cubicBezTo>
                    <a:pt x="1300639" y="9525"/>
                    <a:pt x="1315498" y="24479"/>
                    <a:pt x="1315498" y="42767"/>
                  </a:cubicBezTo>
                  <a:lnTo>
                    <a:pt x="1315498" y="1045464"/>
                  </a:lnTo>
                  <a:cubicBezTo>
                    <a:pt x="1315498" y="1063847"/>
                    <a:pt x="1300543" y="1078706"/>
                    <a:pt x="1282256" y="1078706"/>
                  </a:cubicBezTo>
                  <a:lnTo>
                    <a:pt x="42767" y="1078706"/>
                  </a:lnTo>
                  <a:cubicBezTo>
                    <a:pt x="24384" y="1078706"/>
                    <a:pt x="9525" y="1063752"/>
                    <a:pt x="9525" y="1045464"/>
                  </a:cubicBezTo>
                  <a:lnTo>
                    <a:pt x="9525" y="42767"/>
                  </a:lnTo>
                  <a:cubicBezTo>
                    <a:pt x="9525" y="24384"/>
                    <a:pt x="24479" y="9525"/>
                    <a:pt x="42767" y="9525"/>
                  </a:cubicBezTo>
                  <a:lnTo>
                    <a:pt x="1282256" y="9525"/>
                  </a:lnTo>
                  <a:moveTo>
                    <a:pt x="1282256" y="0"/>
                  </a:moveTo>
                  <a:lnTo>
                    <a:pt x="42767" y="0"/>
                  </a:lnTo>
                  <a:cubicBezTo>
                    <a:pt x="19145" y="0"/>
                    <a:pt x="0" y="19145"/>
                    <a:pt x="0" y="42767"/>
                  </a:cubicBezTo>
                  <a:lnTo>
                    <a:pt x="0" y="1045464"/>
                  </a:lnTo>
                  <a:cubicBezTo>
                    <a:pt x="0" y="1069086"/>
                    <a:pt x="19145" y="1088231"/>
                    <a:pt x="42767" y="1088231"/>
                  </a:cubicBezTo>
                  <a:lnTo>
                    <a:pt x="1282256" y="1088231"/>
                  </a:lnTo>
                  <a:cubicBezTo>
                    <a:pt x="1305878" y="1088231"/>
                    <a:pt x="1325023" y="1069086"/>
                    <a:pt x="1325023" y="1045464"/>
                  </a:cubicBezTo>
                  <a:lnTo>
                    <a:pt x="1325023" y="42767"/>
                  </a:lnTo>
                  <a:cubicBezTo>
                    <a:pt x="1325118" y="19145"/>
                    <a:pt x="1305878" y="0"/>
                    <a:pt x="1282256" y="0"/>
                  </a:cubicBezTo>
                  <a:lnTo>
                    <a:pt x="1282256" y="0"/>
                  </a:ln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31" name="手繪多邊形: 圖案 230">
              <a:extLst>
                <a:ext uri="{FF2B5EF4-FFF2-40B4-BE49-F238E27FC236}">
                  <a16:creationId xmlns:a16="http://schemas.microsoft.com/office/drawing/2014/main" id="{1F067CA4-3531-444B-846F-72EC7A7BEC8B}"/>
                </a:ext>
              </a:extLst>
            </p:cNvPr>
            <p:cNvSpPr/>
            <p:nvPr/>
          </p:nvSpPr>
          <p:spPr>
            <a:xfrm>
              <a:off x="12909772" y="3463442"/>
              <a:ext cx="13046" cy="1482188"/>
            </a:xfrm>
            <a:custGeom>
              <a:avLst/>
              <a:gdLst>
                <a:gd name="connsiteX0" fmla="*/ 0 w 9525"/>
                <a:gd name="connsiteY0" fmla="*/ 0 h 1085850"/>
                <a:gd name="connsiteX1" fmla="*/ 9525 w 9525"/>
                <a:gd name="connsiteY1" fmla="*/ 0 h 1085850"/>
                <a:gd name="connsiteX2" fmla="*/ 9525 w 9525"/>
                <a:gd name="connsiteY2" fmla="*/ 1088327 h 1085850"/>
                <a:gd name="connsiteX3" fmla="*/ 0 w 9525"/>
                <a:gd name="connsiteY3" fmla="*/ 1088327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1085850">
                  <a:moveTo>
                    <a:pt x="0" y="0"/>
                  </a:moveTo>
                  <a:lnTo>
                    <a:pt x="9525" y="0"/>
                  </a:lnTo>
                  <a:lnTo>
                    <a:pt x="9525" y="1088327"/>
                  </a:lnTo>
                  <a:lnTo>
                    <a:pt x="0" y="1088327"/>
                  </a:ln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32" name="手繪多邊形: 圖案 231">
              <a:extLst>
                <a:ext uri="{FF2B5EF4-FFF2-40B4-BE49-F238E27FC236}">
                  <a16:creationId xmlns:a16="http://schemas.microsoft.com/office/drawing/2014/main" id="{4DC37BCF-30EC-4D5C-A733-F945EAABDD85}"/>
                </a:ext>
              </a:extLst>
            </p:cNvPr>
            <p:cNvSpPr/>
            <p:nvPr/>
          </p:nvSpPr>
          <p:spPr>
            <a:xfrm>
              <a:off x="12586786" y="4474189"/>
              <a:ext cx="221789" cy="117015"/>
            </a:xfrm>
            <a:custGeom>
              <a:avLst/>
              <a:gdLst>
                <a:gd name="connsiteX0" fmla="*/ 151638 w 161925"/>
                <a:gd name="connsiteY0" fmla="*/ 9525 h 85725"/>
                <a:gd name="connsiteX1" fmla="*/ 156972 w 161925"/>
                <a:gd name="connsiteY1" fmla="*/ 14859 h 85725"/>
                <a:gd name="connsiteX2" fmla="*/ 156972 w 161925"/>
                <a:gd name="connsiteY2" fmla="*/ 78296 h 85725"/>
                <a:gd name="connsiteX3" fmla="*/ 151638 w 161925"/>
                <a:gd name="connsiteY3" fmla="*/ 83629 h 85725"/>
                <a:gd name="connsiteX4" fmla="*/ 14859 w 161925"/>
                <a:gd name="connsiteY4" fmla="*/ 83629 h 85725"/>
                <a:gd name="connsiteX5" fmla="*/ 9525 w 161925"/>
                <a:gd name="connsiteY5" fmla="*/ 78296 h 85725"/>
                <a:gd name="connsiteX6" fmla="*/ 9525 w 161925"/>
                <a:gd name="connsiteY6" fmla="*/ 14859 h 85725"/>
                <a:gd name="connsiteX7" fmla="*/ 14859 w 161925"/>
                <a:gd name="connsiteY7" fmla="*/ 9525 h 85725"/>
                <a:gd name="connsiteX8" fmla="*/ 151638 w 161925"/>
                <a:gd name="connsiteY8" fmla="*/ 9525 h 85725"/>
                <a:gd name="connsiteX9" fmla="*/ 151638 w 161925"/>
                <a:gd name="connsiteY9" fmla="*/ 0 h 85725"/>
                <a:gd name="connsiteX10" fmla="*/ 14859 w 161925"/>
                <a:gd name="connsiteY10" fmla="*/ 0 h 85725"/>
                <a:gd name="connsiteX11" fmla="*/ 0 w 161925"/>
                <a:gd name="connsiteY11" fmla="*/ 14859 h 85725"/>
                <a:gd name="connsiteX12" fmla="*/ 0 w 161925"/>
                <a:gd name="connsiteY12" fmla="*/ 78296 h 85725"/>
                <a:gd name="connsiteX13" fmla="*/ 14859 w 161925"/>
                <a:gd name="connsiteY13" fmla="*/ 93154 h 85725"/>
                <a:gd name="connsiteX14" fmla="*/ 151638 w 161925"/>
                <a:gd name="connsiteY14" fmla="*/ 93154 h 85725"/>
                <a:gd name="connsiteX15" fmla="*/ 166497 w 161925"/>
                <a:gd name="connsiteY15" fmla="*/ 78296 h 85725"/>
                <a:gd name="connsiteX16" fmla="*/ 166497 w 161925"/>
                <a:gd name="connsiteY16" fmla="*/ 14859 h 85725"/>
                <a:gd name="connsiteX17" fmla="*/ 151638 w 161925"/>
                <a:gd name="connsiteY17" fmla="*/ 0 h 85725"/>
                <a:gd name="connsiteX18" fmla="*/ 151638 w 161925"/>
                <a:gd name="connsiteY18" fmla="*/ 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925" h="85725">
                  <a:moveTo>
                    <a:pt x="151638" y="9525"/>
                  </a:moveTo>
                  <a:cubicBezTo>
                    <a:pt x="154591" y="9525"/>
                    <a:pt x="156972" y="11906"/>
                    <a:pt x="156972" y="14859"/>
                  </a:cubicBezTo>
                  <a:lnTo>
                    <a:pt x="156972" y="78296"/>
                  </a:lnTo>
                  <a:cubicBezTo>
                    <a:pt x="156972" y="81248"/>
                    <a:pt x="154591" y="83629"/>
                    <a:pt x="151638" y="83629"/>
                  </a:cubicBezTo>
                  <a:lnTo>
                    <a:pt x="14859" y="83629"/>
                  </a:lnTo>
                  <a:cubicBezTo>
                    <a:pt x="11906" y="83629"/>
                    <a:pt x="9525" y="81248"/>
                    <a:pt x="9525" y="78296"/>
                  </a:cubicBezTo>
                  <a:lnTo>
                    <a:pt x="9525" y="14859"/>
                  </a:lnTo>
                  <a:cubicBezTo>
                    <a:pt x="9525" y="11906"/>
                    <a:pt x="11906" y="9525"/>
                    <a:pt x="14859" y="9525"/>
                  </a:cubicBezTo>
                  <a:lnTo>
                    <a:pt x="151638" y="9525"/>
                  </a:lnTo>
                  <a:moveTo>
                    <a:pt x="151638" y="0"/>
                  </a:moveTo>
                  <a:lnTo>
                    <a:pt x="14859" y="0"/>
                  </a:lnTo>
                  <a:cubicBezTo>
                    <a:pt x="6667" y="0"/>
                    <a:pt x="0" y="6668"/>
                    <a:pt x="0" y="14859"/>
                  </a:cubicBezTo>
                  <a:lnTo>
                    <a:pt x="0" y="78296"/>
                  </a:lnTo>
                  <a:cubicBezTo>
                    <a:pt x="0" y="86487"/>
                    <a:pt x="6667" y="93154"/>
                    <a:pt x="14859" y="93154"/>
                  </a:cubicBezTo>
                  <a:lnTo>
                    <a:pt x="151638" y="93154"/>
                  </a:lnTo>
                  <a:cubicBezTo>
                    <a:pt x="159830" y="93154"/>
                    <a:pt x="166497" y="86487"/>
                    <a:pt x="166497" y="78296"/>
                  </a:cubicBezTo>
                  <a:lnTo>
                    <a:pt x="166497" y="14859"/>
                  </a:lnTo>
                  <a:cubicBezTo>
                    <a:pt x="166497" y="6668"/>
                    <a:pt x="159830" y="0"/>
                    <a:pt x="151638" y="0"/>
                  </a:cubicBezTo>
                  <a:lnTo>
                    <a:pt x="151638" y="0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33" name="手繪多邊形: 圖案 232">
              <a:extLst>
                <a:ext uri="{FF2B5EF4-FFF2-40B4-BE49-F238E27FC236}">
                  <a16:creationId xmlns:a16="http://schemas.microsoft.com/office/drawing/2014/main" id="{0AB102D7-1D9B-417B-BBC0-AD24F71B0A92}"/>
                </a:ext>
              </a:extLst>
            </p:cNvPr>
            <p:cNvSpPr/>
            <p:nvPr/>
          </p:nvSpPr>
          <p:spPr>
            <a:xfrm>
              <a:off x="12586786" y="4674156"/>
              <a:ext cx="221789" cy="182024"/>
            </a:xfrm>
            <a:custGeom>
              <a:avLst/>
              <a:gdLst>
                <a:gd name="connsiteX0" fmla="*/ 152019 w 161925"/>
                <a:gd name="connsiteY0" fmla="*/ 9525 h 133350"/>
                <a:gd name="connsiteX1" fmla="*/ 156972 w 161925"/>
                <a:gd name="connsiteY1" fmla="*/ 14478 h 133350"/>
                <a:gd name="connsiteX2" fmla="*/ 156972 w 161925"/>
                <a:gd name="connsiteY2" fmla="*/ 122587 h 133350"/>
                <a:gd name="connsiteX3" fmla="*/ 152019 w 161925"/>
                <a:gd name="connsiteY3" fmla="*/ 127540 h 133350"/>
                <a:gd name="connsiteX4" fmla="*/ 14478 w 161925"/>
                <a:gd name="connsiteY4" fmla="*/ 127540 h 133350"/>
                <a:gd name="connsiteX5" fmla="*/ 9525 w 161925"/>
                <a:gd name="connsiteY5" fmla="*/ 122587 h 133350"/>
                <a:gd name="connsiteX6" fmla="*/ 9525 w 161925"/>
                <a:gd name="connsiteY6" fmla="*/ 14478 h 133350"/>
                <a:gd name="connsiteX7" fmla="*/ 14478 w 161925"/>
                <a:gd name="connsiteY7" fmla="*/ 9525 h 133350"/>
                <a:gd name="connsiteX8" fmla="*/ 152019 w 161925"/>
                <a:gd name="connsiteY8" fmla="*/ 9525 h 133350"/>
                <a:gd name="connsiteX9" fmla="*/ 152019 w 161925"/>
                <a:gd name="connsiteY9" fmla="*/ 0 h 133350"/>
                <a:gd name="connsiteX10" fmla="*/ 14478 w 161925"/>
                <a:gd name="connsiteY10" fmla="*/ 0 h 133350"/>
                <a:gd name="connsiteX11" fmla="*/ 0 w 161925"/>
                <a:gd name="connsiteY11" fmla="*/ 14478 h 133350"/>
                <a:gd name="connsiteX12" fmla="*/ 0 w 161925"/>
                <a:gd name="connsiteY12" fmla="*/ 122587 h 133350"/>
                <a:gd name="connsiteX13" fmla="*/ 14478 w 161925"/>
                <a:gd name="connsiteY13" fmla="*/ 137065 h 133350"/>
                <a:gd name="connsiteX14" fmla="*/ 152114 w 161925"/>
                <a:gd name="connsiteY14" fmla="*/ 137065 h 133350"/>
                <a:gd name="connsiteX15" fmla="*/ 166592 w 161925"/>
                <a:gd name="connsiteY15" fmla="*/ 122587 h 133350"/>
                <a:gd name="connsiteX16" fmla="*/ 166592 w 161925"/>
                <a:gd name="connsiteY16" fmla="*/ 14478 h 133350"/>
                <a:gd name="connsiteX17" fmla="*/ 152019 w 161925"/>
                <a:gd name="connsiteY17" fmla="*/ 0 h 133350"/>
                <a:gd name="connsiteX18" fmla="*/ 152019 w 161925"/>
                <a:gd name="connsiteY18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925" h="133350">
                  <a:moveTo>
                    <a:pt x="152019" y="9525"/>
                  </a:moveTo>
                  <a:cubicBezTo>
                    <a:pt x="154781" y="9525"/>
                    <a:pt x="156972" y="11716"/>
                    <a:pt x="156972" y="14478"/>
                  </a:cubicBezTo>
                  <a:lnTo>
                    <a:pt x="156972" y="122587"/>
                  </a:lnTo>
                  <a:cubicBezTo>
                    <a:pt x="156972" y="125349"/>
                    <a:pt x="154781" y="127540"/>
                    <a:pt x="152019" y="127540"/>
                  </a:cubicBezTo>
                  <a:lnTo>
                    <a:pt x="14478" y="127540"/>
                  </a:lnTo>
                  <a:cubicBezTo>
                    <a:pt x="11716" y="127540"/>
                    <a:pt x="9525" y="125349"/>
                    <a:pt x="9525" y="122587"/>
                  </a:cubicBezTo>
                  <a:lnTo>
                    <a:pt x="9525" y="14478"/>
                  </a:lnTo>
                  <a:cubicBezTo>
                    <a:pt x="9525" y="11716"/>
                    <a:pt x="11716" y="9525"/>
                    <a:pt x="14478" y="9525"/>
                  </a:cubicBezTo>
                  <a:lnTo>
                    <a:pt x="152019" y="9525"/>
                  </a:lnTo>
                  <a:moveTo>
                    <a:pt x="152019" y="0"/>
                  </a:moveTo>
                  <a:lnTo>
                    <a:pt x="14478" y="0"/>
                  </a:lnTo>
                  <a:cubicBezTo>
                    <a:pt x="6477" y="0"/>
                    <a:pt x="0" y="6477"/>
                    <a:pt x="0" y="14478"/>
                  </a:cubicBezTo>
                  <a:lnTo>
                    <a:pt x="0" y="122587"/>
                  </a:lnTo>
                  <a:cubicBezTo>
                    <a:pt x="0" y="130588"/>
                    <a:pt x="6477" y="137065"/>
                    <a:pt x="14478" y="137065"/>
                  </a:cubicBezTo>
                  <a:lnTo>
                    <a:pt x="152114" y="137065"/>
                  </a:lnTo>
                  <a:cubicBezTo>
                    <a:pt x="160115" y="137065"/>
                    <a:pt x="166592" y="130588"/>
                    <a:pt x="166592" y="122587"/>
                  </a:cubicBezTo>
                  <a:lnTo>
                    <a:pt x="166592" y="14478"/>
                  </a:lnTo>
                  <a:cubicBezTo>
                    <a:pt x="166497" y="6477"/>
                    <a:pt x="160020" y="0"/>
                    <a:pt x="152019" y="0"/>
                  </a:cubicBezTo>
                  <a:lnTo>
                    <a:pt x="152019" y="0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34" name="手繪多邊形: 圖案 233">
              <a:extLst>
                <a:ext uri="{FF2B5EF4-FFF2-40B4-BE49-F238E27FC236}">
                  <a16:creationId xmlns:a16="http://schemas.microsoft.com/office/drawing/2014/main" id="{F5BFB412-1492-44F1-BA27-00CA5302BAE5}"/>
                </a:ext>
              </a:extLst>
            </p:cNvPr>
            <p:cNvSpPr/>
            <p:nvPr/>
          </p:nvSpPr>
          <p:spPr>
            <a:xfrm>
              <a:off x="13538777" y="3563815"/>
              <a:ext cx="208743" cy="910115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2 w 152400"/>
                <a:gd name="connsiteY1" fmla="*/ 24860 h 666750"/>
                <a:gd name="connsiteX2" fmla="*/ 149162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4" y="9525"/>
                    <a:pt x="149162" y="16383"/>
                    <a:pt x="149162" y="24860"/>
                  </a:cubicBezTo>
                  <a:lnTo>
                    <a:pt x="149162" y="650653"/>
                  </a:lnTo>
                  <a:cubicBezTo>
                    <a:pt x="149162" y="659130"/>
                    <a:pt x="142304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687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35" name="手繪多邊形: 圖案 234">
              <a:extLst>
                <a:ext uri="{FF2B5EF4-FFF2-40B4-BE49-F238E27FC236}">
                  <a16:creationId xmlns:a16="http://schemas.microsoft.com/office/drawing/2014/main" id="{B1CECFAA-BDA0-4829-B1AF-5C71BF3880E3}"/>
                </a:ext>
              </a:extLst>
            </p:cNvPr>
            <p:cNvSpPr/>
            <p:nvPr/>
          </p:nvSpPr>
          <p:spPr>
            <a:xfrm>
              <a:off x="13538777" y="4287877"/>
              <a:ext cx="208743" cy="13002"/>
            </a:xfrm>
            <a:custGeom>
              <a:avLst/>
              <a:gdLst>
                <a:gd name="connsiteX0" fmla="*/ 0 w 152400"/>
                <a:gd name="connsiteY0" fmla="*/ 0 h 9525"/>
                <a:gd name="connsiteX1" fmla="*/ 158687 w 152400"/>
                <a:gd name="connsiteY1" fmla="*/ 0 h 9525"/>
                <a:gd name="connsiteX2" fmla="*/ 158687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7" y="0"/>
                  </a:lnTo>
                  <a:lnTo>
                    <a:pt x="158687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36" name="手繪多邊形: 圖案 235">
              <a:extLst>
                <a:ext uri="{FF2B5EF4-FFF2-40B4-BE49-F238E27FC236}">
                  <a16:creationId xmlns:a16="http://schemas.microsoft.com/office/drawing/2014/main" id="{6820D7BA-32DD-4B4E-85DF-86EAD9DB7BD2}"/>
                </a:ext>
              </a:extLst>
            </p:cNvPr>
            <p:cNvSpPr/>
            <p:nvPr/>
          </p:nvSpPr>
          <p:spPr>
            <a:xfrm>
              <a:off x="13281895" y="3563815"/>
              <a:ext cx="208743" cy="910115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2 w 152400"/>
                <a:gd name="connsiteY1" fmla="*/ 24860 h 666750"/>
                <a:gd name="connsiteX2" fmla="*/ 149162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3" y="9525"/>
                    <a:pt x="149162" y="16383"/>
                    <a:pt x="149162" y="24860"/>
                  </a:cubicBezTo>
                  <a:lnTo>
                    <a:pt x="149162" y="650653"/>
                  </a:lnTo>
                  <a:cubicBezTo>
                    <a:pt x="149162" y="659130"/>
                    <a:pt x="142303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687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37" name="手繪多邊形: 圖案 236">
              <a:extLst>
                <a:ext uri="{FF2B5EF4-FFF2-40B4-BE49-F238E27FC236}">
                  <a16:creationId xmlns:a16="http://schemas.microsoft.com/office/drawing/2014/main" id="{52378BF8-65C6-42A7-BA6F-6B2585F3C3DF}"/>
                </a:ext>
              </a:extLst>
            </p:cNvPr>
            <p:cNvSpPr/>
            <p:nvPr/>
          </p:nvSpPr>
          <p:spPr>
            <a:xfrm>
              <a:off x="13281895" y="4287877"/>
              <a:ext cx="208743" cy="13002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38" name="手繪多邊形: 圖案 237">
              <a:extLst>
                <a:ext uri="{FF2B5EF4-FFF2-40B4-BE49-F238E27FC236}">
                  <a16:creationId xmlns:a16="http://schemas.microsoft.com/office/drawing/2014/main" id="{113EDE2B-9F6B-460F-8ADE-28649D483F6E}"/>
                </a:ext>
              </a:extLst>
            </p:cNvPr>
            <p:cNvSpPr/>
            <p:nvPr/>
          </p:nvSpPr>
          <p:spPr>
            <a:xfrm>
              <a:off x="13025142" y="3563815"/>
              <a:ext cx="208743" cy="910115"/>
            </a:xfrm>
            <a:custGeom>
              <a:avLst/>
              <a:gdLst>
                <a:gd name="connsiteX0" fmla="*/ 133731 w 152400"/>
                <a:gd name="connsiteY0" fmla="*/ 9525 h 666750"/>
                <a:gd name="connsiteX1" fmla="*/ 149066 w 152400"/>
                <a:gd name="connsiteY1" fmla="*/ 24860 h 666750"/>
                <a:gd name="connsiteX2" fmla="*/ 149066 w 152400"/>
                <a:gd name="connsiteY2" fmla="*/ 650653 h 666750"/>
                <a:gd name="connsiteX3" fmla="*/ 133731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731 w 152400"/>
                <a:gd name="connsiteY8" fmla="*/ 9525 h 666750"/>
                <a:gd name="connsiteX9" fmla="*/ 133731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731 w 152400"/>
                <a:gd name="connsiteY17" fmla="*/ 0 h 666750"/>
                <a:gd name="connsiteX18" fmla="*/ 133731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731" y="9525"/>
                  </a:moveTo>
                  <a:cubicBezTo>
                    <a:pt x="142208" y="9525"/>
                    <a:pt x="149066" y="16383"/>
                    <a:pt x="149066" y="24860"/>
                  </a:cubicBezTo>
                  <a:lnTo>
                    <a:pt x="149066" y="650653"/>
                  </a:lnTo>
                  <a:cubicBezTo>
                    <a:pt x="149066" y="659130"/>
                    <a:pt x="142208" y="665988"/>
                    <a:pt x="133731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731" y="9525"/>
                  </a:lnTo>
                  <a:moveTo>
                    <a:pt x="133731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591" y="11049"/>
                    <a:pt x="147542" y="0"/>
                    <a:pt x="133731" y="0"/>
                  </a:cubicBezTo>
                  <a:lnTo>
                    <a:pt x="133731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39" name="手繪多邊形: 圖案 238">
              <a:extLst>
                <a:ext uri="{FF2B5EF4-FFF2-40B4-BE49-F238E27FC236}">
                  <a16:creationId xmlns:a16="http://schemas.microsoft.com/office/drawing/2014/main" id="{2050253E-68F5-4157-AE0E-798497090B7B}"/>
                </a:ext>
              </a:extLst>
            </p:cNvPr>
            <p:cNvSpPr/>
            <p:nvPr/>
          </p:nvSpPr>
          <p:spPr>
            <a:xfrm>
              <a:off x="13025142" y="4287877"/>
              <a:ext cx="208743" cy="13002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0" name="手繪多邊形: 圖案 239">
              <a:extLst>
                <a:ext uri="{FF2B5EF4-FFF2-40B4-BE49-F238E27FC236}">
                  <a16:creationId xmlns:a16="http://schemas.microsoft.com/office/drawing/2014/main" id="{78246135-CF5F-48F6-9E7A-DFFCCC00494B}"/>
                </a:ext>
              </a:extLst>
            </p:cNvPr>
            <p:cNvSpPr/>
            <p:nvPr/>
          </p:nvSpPr>
          <p:spPr>
            <a:xfrm>
              <a:off x="13795661" y="3563815"/>
              <a:ext cx="208743" cy="910115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1 w 152400"/>
                <a:gd name="connsiteY1" fmla="*/ 24860 h 666750"/>
                <a:gd name="connsiteX2" fmla="*/ 149161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6 w 152400"/>
                <a:gd name="connsiteY15" fmla="*/ 650653 h 666750"/>
                <a:gd name="connsiteX16" fmla="*/ 158686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4" y="9525"/>
                    <a:pt x="149161" y="16383"/>
                    <a:pt x="149161" y="24860"/>
                  </a:cubicBezTo>
                  <a:lnTo>
                    <a:pt x="149161" y="650653"/>
                  </a:lnTo>
                  <a:cubicBezTo>
                    <a:pt x="149161" y="659130"/>
                    <a:pt x="142304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6" y="664369"/>
                    <a:pt x="158686" y="650653"/>
                  </a:cubicBezTo>
                  <a:lnTo>
                    <a:pt x="158686" y="24860"/>
                  </a:lnTo>
                  <a:cubicBezTo>
                    <a:pt x="158686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1" name="手繪多邊形: 圖案 240">
              <a:extLst>
                <a:ext uri="{FF2B5EF4-FFF2-40B4-BE49-F238E27FC236}">
                  <a16:creationId xmlns:a16="http://schemas.microsoft.com/office/drawing/2014/main" id="{3C57B615-D98D-4A7F-B406-311108159720}"/>
                </a:ext>
              </a:extLst>
            </p:cNvPr>
            <p:cNvSpPr/>
            <p:nvPr/>
          </p:nvSpPr>
          <p:spPr>
            <a:xfrm>
              <a:off x="13795661" y="4287877"/>
              <a:ext cx="208743" cy="13002"/>
            </a:xfrm>
            <a:custGeom>
              <a:avLst/>
              <a:gdLst>
                <a:gd name="connsiteX0" fmla="*/ 0 w 152400"/>
                <a:gd name="connsiteY0" fmla="*/ 0 h 9525"/>
                <a:gd name="connsiteX1" fmla="*/ 158687 w 152400"/>
                <a:gd name="connsiteY1" fmla="*/ 0 h 9525"/>
                <a:gd name="connsiteX2" fmla="*/ 158687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7" y="0"/>
                  </a:lnTo>
                  <a:lnTo>
                    <a:pt x="158687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2" name="手繪多邊形: 圖案 241">
              <a:extLst>
                <a:ext uri="{FF2B5EF4-FFF2-40B4-BE49-F238E27FC236}">
                  <a16:creationId xmlns:a16="http://schemas.microsoft.com/office/drawing/2014/main" id="{F04A5ED9-760D-4046-9FD2-EEFD2B526FDE}"/>
                </a:ext>
              </a:extLst>
            </p:cNvPr>
            <p:cNvSpPr/>
            <p:nvPr/>
          </p:nvSpPr>
          <p:spPr>
            <a:xfrm>
              <a:off x="14052543" y="3563816"/>
              <a:ext cx="208743" cy="910115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1 w 152400"/>
                <a:gd name="connsiteY1" fmla="*/ 24860 h 666750"/>
                <a:gd name="connsiteX2" fmla="*/ 149161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6 w 152400"/>
                <a:gd name="connsiteY15" fmla="*/ 650653 h 666750"/>
                <a:gd name="connsiteX16" fmla="*/ 158686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3" y="9525"/>
                    <a:pt x="149161" y="16383"/>
                    <a:pt x="149161" y="24860"/>
                  </a:cubicBezTo>
                  <a:lnTo>
                    <a:pt x="149161" y="650653"/>
                  </a:lnTo>
                  <a:cubicBezTo>
                    <a:pt x="149161" y="659130"/>
                    <a:pt x="142303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6" y="664369"/>
                    <a:pt x="158686" y="650653"/>
                  </a:cubicBezTo>
                  <a:lnTo>
                    <a:pt x="158686" y="24860"/>
                  </a:lnTo>
                  <a:cubicBezTo>
                    <a:pt x="158686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3" name="手繪多邊形: 圖案 242">
              <a:extLst>
                <a:ext uri="{FF2B5EF4-FFF2-40B4-BE49-F238E27FC236}">
                  <a16:creationId xmlns:a16="http://schemas.microsoft.com/office/drawing/2014/main" id="{28F1C79C-797E-4825-93B2-3EB3CB7B745B}"/>
                </a:ext>
              </a:extLst>
            </p:cNvPr>
            <p:cNvSpPr/>
            <p:nvPr/>
          </p:nvSpPr>
          <p:spPr>
            <a:xfrm>
              <a:off x="14052543" y="4287877"/>
              <a:ext cx="208743" cy="13002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4" name="手繪多邊形: 圖案 243">
              <a:extLst>
                <a:ext uri="{FF2B5EF4-FFF2-40B4-BE49-F238E27FC236}">
                  <a16:creationId xmlns:a16="http://schemas.microsoft.com/office/drawing/2014/main" id="{9C2E7D0C-BEDF-4AF0-815F-DB653D065A47}"/>
                </a:ext>
              </a:extLst>
            </p:cNvPr>
            <p:cNvSpPr/>
            <p:nvPr/>
          </p:nvSpPr>
          <p:spPr>
            <a:xfrm>
              <a:off x="12710725" y="3565506"/>
              <a:ext cx="65232" cy="52007"/>
            </a:xfrm>
            <a:custGeom>
              <a:avLst/>
              <a:gdLst>
                <a:gd name="connsiteX0" fmla="*/ 39148 w 47625"/>
                <a:gd name="connsiteY0" fmla="*/ 0 h 38100"/>
                <a:gd name="connsiteX1" fmla="*/ 11049 w 47625"/>
                <a:gd name="connsiteY1" fmla="*/ 0 h 38100"/>
                <a:gd name="connsiteX2" fmla="*/ 2857 w 47625"/>
                <a:gd name="connsiteY2" fmla="*/ 2286 h 38100"/>
                <a:gd name="connsiteX3" fmla="*/ 0 w 47625"/>
                <a:gd name="connsiteY3" fmla="*/ 8477 h 38100"/>
                <a:gd name="connsiteX4" fmla="*/ 0 w 47625"/>
                <a:gd name="connsiteY4" fmla="*/ 38671 h 38100"/>
                <a:gd name="connsiteX5" fmla="*/ 14668 w 47625"/>
                <a:gd name="connsiteY5" fmla="*/ 38671 h 38100"/>
                <a:gd name="connsiteX6" fmla="*/ 14668 w 47625"/>
                <a:gd name="connsiteY6" fmla="*/ 28384 h 38100"/>
                <a:gd name="connsiteX7" fmla="*/ 35338 w 47625"/>
                <a:gd name="connsiteY7" fmla="*/ 28384 h 38100"/>
                <a:gd name="connsiteX8" fmla="*/ 35338 w 47625"/>
                <a:gd name="connsiteY8" fmla="*/ 38671 h 38100"/>
                <a:gd name="connsiteX9" fmla="*/ 50102 w 47625"/>
                <a:gd name="connsiteY9" fmla="*/ 38671 h 38100"/>
                <a:gd name="connsiteX10" fmla="*/ 50102 w 47625"/>
                <a:gd name="connsiteY10" fmla="*/ 8382 h 38100"/>
                <a:gd name="connsiteX11" fmla="*/ 47244 w 47625"/>
                <a:gd name="connsiteY11" fmla="*/ 2191 h 38100"/>
                <a:gd name="connsiteX12" fmla="*/ 39148 w 47625"/>
                <a:gd name="connsiteY12" fmla="*/ 0 h 38100"/>
                <a:gd name="connsiteX13" fmla="*/ 39148 w 47625"/>
                <a:gd name="connsiteY13" fmla="*/ 0 h 38100"/>
                <a:gd name="connsiteX14" fmla="*/ 14764 w 47625"/>
                <a:gd name="connsiteY14" fmla="*/ 21241 h 38100"/>
                <a:gd name="connsiteX15" fmla="*/ 14764 w 47625"/>
                <a:gd name="connsiteY15" fmla="*/ 10096 h 38100"/>
                <a:gd name="connsiteX16" fmla="*/ 35433 w 47625"/>
                <a:gd name="connsiteY16" fmla="*/ 10096 h 38100"/>
                <a:gd name="connsiteX17" fmla="*/ 35433 w 47625"/>
                <a:gd name="connsiteY17" fmla="*/ 21241 h 38100"/>
                <a:gd name="connsiteX18" fmla="*/ 14764 w 47625"/>
                <a:gd name="connsiteY18" fmla="*/ 21241 h 38100"/>
                <a:gd name="connsiteX19" fmla="*/ 14764 w 47625"/>
                <a:gd name="connsiteY19" fmla="*/ 2124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7625" h="38100">
                  <a:moveTo>
                    <a:pt x="39148" y="0"/>
                  </a:moveTo>
                  <a:lnTo>
                    <a:pt x="11049" y="0"/>
                  </a:lnTo>
                  <a:cubicBezTo>
                    <a:pt x="7525" y="0"/>
                    <a:pt x="4858" y="762"/>
                    <a:pt x="2857" y="2286"/>
                  </a:cubicBezTo>
                  <a:cubicBezTo>
                    <a:pt x="953" y="3810"/>
                    <a:pt x="0" y="5905"/>
                    <a:pt x="0" y="8477"/>
                  </a:cubicBezTo>
                  <a:lnTo>
                    <a:pt x="0" y="38671"/>
                  </a:lnTo>
                  <a:lnTo>
                    <a:pt x="14668" y="38671"/>
                  </a:lnTo>
                  <a:lnTo>
                    <a:pt x="14668" y="28384"/>
                  </a:lnTo>
                  <a:lnTo>
                    <a:pt x="35338" y="28384"/>
                  </a:lnTo>
                  <a:lnTo>
                    <a:pt x="35338" y="38671"/>
                  </a:lnTo>
                  <a:lnTo>
                    <a:pt x="50102" y="38671"/>
                  </a:lnTo>
                  <a:lnTo>
                    <a:pt x="50102" y="8382"/>
                  </a:lnTo>
                  <a:cubicBezTo>
                    <a:pt x="50102" y="5810"/>
                    <a:pt x="49149" y="3715"/>
                    <a:pt x="47244" y="2191"/>
                  </a:cubicBezTo>
                  <a:cubicBezTo>
                    <a:pt x="45339" y="762"/>
                    <a:pt x="42672" y="0"/>
                    <a:pt x="39148" y="0"/>
                  </a:cubicBezTo>
                  <a:lnTo>
                    <a:pt x="39148" y="0"/>
                  </a:lnTo>
                  <a:close/>
                  <a:moveTo>
                    <a:pt x="14764" y="21241"/>
                  </a:moveTo>
                  <a:lnTo>
                    <a:pt x="14764" y="10096"/>
                  </a:lnTo>
                  <a:lnTo>
                    <a:pt x="35433" y="10096"/>
                  </a:lnTo>
                  <a:lnTo>
                    <a:pt x="35433" y="21241"/>
                  </a:lnTo>
                  <a:lnTo>
                    <a:pt x="14764" y="21241"/>
                  </a:lnTo>
                  <a:lnTo>
                    <a:pt x="14764" y="21241"/>
                  </a:lnTo>
                  <a:close/>
                </a:path>
              </a:pathLst>
            </a:custGeom>
            <a:solidFill>
              <a:schemeClr val="tx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5" name="手繪多邊形: 圖案 244">
              <a:extLst>
                <a:ext uri="{FF2B5EF4-FFF2-40B4-BE49-F238E27FC236}">
                  <a16:creationId xmlns:a16="http://schemas.microsoft.com/office/drawing/2014/main" id="{ADEAA03F-6293-4D23-9780-ABCA8126C87D}"/>
                </a:ext>
              </a:extLst>
            </p:cNvPr>
            <p:cNvSpPr/>
            <p:nvPr/>
          </p:nvSpPr>
          <p:spPr>
            <a:xfrm>
              <a:off x="12788872" y="3565506"/>
              <a:ext cx="65232" cy="52007"/>
            </a:xfrm>
            <a:custGeom>
              <a:avLst/>
              <a:gdLst>
                <a:gd name="connsiteX0" fmla="*/ 39148 w 47625"/>
                <a:gd name="connsiteY0" fmla="*/ 0 h 38100"/>
                <a:gd name="connsiteX1" fmla="*/ 38576 w 47625"/>
                <a:gd name="connsiteY1" fmla="*/ 0 h 38100"/>
                <a:gd name="connsiteX2" fmla="*/ 38195 w 47625"/>
                <a:gd name="connsiteY2" fmla="*/ 0 h 38100"/>
                <a:gd name="connsiteX3" fmla="*/ 11906 w 47625"/>
                <a:gd name="connsiteY3" fmla="*/ 0 h 38100"/>
                <a:gd name="connsiteX4" fmla="*/ 11049 w 47625"/>
                <a:gd name="connsiteY4" fmla="*/ 0 h 38100"/>
                <a:gd name="connsiteX5" fmla="*/ 2953 w 47625"/>
                <a:gd name="connsiteY5" fmla="*/ 2286 h 38100"/>
                <a:gd name="connsiteX6" fmla="*/ 0 w 47625"/>
                <a:gd name="connsiteY6" fmla="*/ 8287 h 38100"/>
                <a:gd name="connsiteX7" fmla="*/ 0 w 47625"/>
                <a:gd name="connsiteY7" fmla="*/ 8382 h 38100"/>
                <a:gd name="connsiteX8" fmla="*/ 0 w 47625"/>
                <a:gd name="connsiteY8" fmla="*/ 8382 h 38100"/>
                <a:gd name="connsiteX9" fmla="*/ 0 w 47625"/>
                <a:gd name="connsiteY9" fmla="*/ 8382 h 38100"/>
                <a:gd name="connsiteX10" fmla="*/ 0 w 47625"/>
                <a:gd name="connsiteY10" fmla="*/ 38576 h 38100"/>
                <a:gd name="connsiteX11" fmla="*/ 14764 w 47625"/>
                <a:gd name="connsiteY11" fmla="*/ 38576 h 38100"/>
                <a:gd name="connsiteX12" fmla="*/ 14764 w 47625"/>
                <a:gd name="connsiteY12" fmla="*/ 28480 h 38100"/>
                <a:gd name="connsiteX13" fmla="*/ 38576 w 47625"/>
                <a:gd name="connsiteY13" fmla="*/ 28480 h 38100"/>
                <a:gd name="connsiteX14" fmla="*/ 48292 w 47625"/>
                <a:gd name="connsiteY14" fmla="*/ 20669 h 38100"/>
                <a:gd name="connsiteX15" fmla="*/ 48292 w 47625"/>
                <a:gd name="connsiteY15" fmla="*/ 8287 h 38100"/>
                <a:gd name="connsiteX16" fmla="*/ 45910 w 47625"/>
                <a:gd name="connsiteY16" fmla="*/ 1905 h 38100"/>
                <a:gd name="connsiteX17" fmla="*/ 39148 w 47625"/>
                <a:gd name="connsiteY17" fmla="*/ 0 h 38100"/>
                <a:gd name="connsiteX18" fmla="*/ 39148 w 47625"/>
                <a:gd name="connsiteY18" fmla="*/ 0 h 38100"/>
                <a:gd name="connsiteX19" fmla="*/ 39148 w 47625"/>
                <a:gd name="connsiteY19" fmla="*/ 0 h 38100"/>
                <a:gd name="connsiteX20" fmla="*/ 14573 w 47625"/>
                <a:gd name="connsiteY20" fmla="*/ 20098 h 38100"/>
                <a:gd name="connsiteX21" fmla="*/ 14573 w 47625"/>
                <a:gd name="connsiteY21" fmla="*/ 10096 h 38100"/>
                <a:gd name="connsiteX22" fmla="*/ 33338 w 47625"/>
                <a:gd name="connsiteY22" fmla="*/ 10096 h 38100"/>
                <a:gd name="connsiteX23" fmla="*/ 33338 w 47625"/>
                <a:gd name="connsiteY23" fmla="*/ 20098 h 38100"/>
                <a:gd name="connsiteX24" fmla="*/ 14573 w 47625"/>
                <a:gd name="connsiteY24" fmla="*/ 20098 h 38100"/>
                <a:gd name="connsiteX25" fmla="*/ 14573 w 47625"/>
                <a:gd name="connsiteY25" fmla="*/ 2009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7625" h="38100">
                  <a:moveTo>
                    <a:pt x="39148" y="0"/>
                  </a:moveTo>
                  <a:lnTo>
                    <a:pt x="38576" y="0"/>
                  </a:lnTo>
                  <a:cubicBezTo>
                    <a:pt x="38481" y="0"/>
                    <a:pt x="38291" y="0"/>
                    <a:pt x="38195" y="0"/>
                  </a:cubicBezTo>
                  <a:lnTo>
                    <a:pt x="11906" y="0"/>
                  </a:lnTo>
                  <a:lnTo>
                    <a:pt x="11049" y="0"/>
                  </a:lnTo>
                  <a:cubicBezTo>
                    <a:pt x="7525" y="0"/>
                    <a:pt x="4763" y="762"/>
                    <a:pt x="2953" y="2286"/>
                  </a:cubicBezTo>
                  <a:cubicBezTo>
                    <a:pt x="1048" y="3810"/>
                    <a:pt x="95" y="5810"/>
                    <a:pt x="0" y="8287"/>
                  </a:cubicBezTo>
                  <a:lnTo>
                    <a:pt x="0" y="8382"/>
                  </a:lnTo>
                  <a:lnTo>
                    <a:pt x="0" y="8382"/>
                  </a:lnTo>
                  <a:lnTo>
                    <a:pt x="0" y="8382"/>
                  </a:lnTo>
                  <a:lnTo>
                    <a:pt x="0" y="38576"/>
                  </a:lnTo>
                  <a:lnTo>
                    <a:pt x="14764" y="38576"/>
                  </a:lnTo>
                  <a:lnTo>
                    <a:pt x="14764" y="28480"/>
                  </a:lnTo>
                  <a:lnTo>
                    <a:pt x="38576" y="28480"/>
                  </a:lnTo>
                  <a:cubicBezTo>
                    <a:pt x="45053" y="28480"/>
                    <a:pt x="48292" y="25908"/>
                    <a:pt x="48292" y="20669"/>
                  </a:cubicBezTo>
                  <a:lnTo>
                    <a:pt x="48292" y="8287"/>
                  </a:lnTo>
                  <a:cubicBezTo>
                    <a:pt x="48292" y="5239"/>
                    <a:pt x="47530" y="3143"/>
                    <a:pt x="45910" y="1905"/>
                  </a:cubicBezTo>
                  <a:cubicBezTo>
                    <a:pt x="44387" y="762"/>
                    <a:pt x="42196" y="95"/>
                    <a:pt x="39148" y="0"/>
                  </a:cubicBezTo>
                  <a:lnTo>
                    <a:pt x="39148" y="0"/>
                  </a:lnTo>
                  <a:lnTo>
                    <a:pt x="39148" y="0"/>
                  </a:lnTo>
                  <a:close/>
                  <a:moveTo>
                    <a:pt x="14573" y="20098"/>
                  </a:moveTo>
                  <a:lnTo>
                    <a:pt x="14573" y="10096"/>
                  </a:lnTo>
                  <a:lnTo>
                    <a:pt x="33338" y="10096"/>
                  </a:lnTo>
                  <a:lnTo>
                    <a:pt x="33338" y="20098"/>
                  </a:lnTo>
                  <a:lnTo>
                    <a:pt x="14573" y="20098"/>
                  </a:lnTo>
                  <a:lnTo>
                    <a:pt x="14573" y="20098"/>
                  </a:lnTo>
                  <a:close/>
                </a:path>
              </a:pathLst>
            </a:custGeom>
            <a:solidFill>
              <a:schemeClr val="tx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6" name="手繪多邊形: 圖案 245">
              <a:extLst>
                <a:ext uri="{FF2B5EF4-FFF2-40B4-BE49-F238E27FC236}">
                  <a16:creationId xmlns:a16="http://schemas.microsoft.com/office/drawing/2014/main" id="{175E3A35-BB62-4AB8-88FD-FED18E93926C}"/>
                </a:ext>
              </a:extLst>
            </p:cNvPr>
            <p:cNvSpPr/>
            <p:nvPr/>
          </p:nvSpPr>
          <p:spPr>
            <a:xfrm>
              <a:off x="12632448" y="3565506"/>
              <a:ext cx="65232" cy="52007"/>
            </a:xfrm>
            <a:custGeom>
              <a:avLst/>
              <a:gdLst>
                <a:gd name="connsiteX0" fmla="*/ 50482 w 47625"/>
                <a:gd name="connsiteY0" fmla="*/ 0 h 38100"/>
                <a:gd name="connsiteX1" fmla="*/ 38576 w 47625"/>
                <a:gd name="connsiteY1" fmla="*/ 0 h 38100"/>
                <a:gd name="connsiteX2" fmla="*/ 36385 w 47625"/>
                <a:gd name="connsiteY2" fmla="*/ 0 h 38100"/>
                <a:gd name="connsiteX3" fmla="*/ 36385 w 47625"/>
                <a:gd name="connsiteY3" fmla="*/ 22479 h 38100"/>
                <a:gd name="connsiteX4" fmla="*/ 35909 w 47625"/>
                <a:gd name="connsiteY4" fmla="*/ 22860 h 38100"/>
                <a:gd name="connsiteX5" fmla="*/ 35623 w 47625"/>
                <a:gd name="connsiteY5" fmla="*/ 22860 h 38100"/>
                <a:gd name="connsiteX6" fmla="*/ 35147 w 47625"/>
                <a:gd name="connsiteY6" fmla="*/ 22574 h 38100"/>
                <a:gd name="connsiteX7" fmla="*/ 20002 w 47625"/>
                <a:gd name="connsiteY7" fmla="*/ 1429 h 38100"/>
                <a:gd name="connsiteX8" fmla="*/ 20002 w 47625"/>
                <a:gd name="connsiteY8" fmla="*/ 1429 h 38100"/>
                <a:gd name="connsiteX9" fmla="*/ 20002 w 47625"/>
                <a:gd name="connsiteY9" fmla="*/ 1429 h 38100"/>
                <a:gd name="connsiteX10" fmla="*/ 19812 w 47625"/>
                <a:gd name="connsiteY10" fmla="*/ 1333 h 38100"/>
                <a:gd name="connsiteX11" fmla="*/ 19812 w 47625"/>
                <a:gd name="connsiteY11" fmla="*/ 1238 h 38100"/>
                <a:gd name="connsiteX12" fmla="*/ 16573 w 47625"/>
                <a:gd name="connsiteY12" fmla="*/ 190 h 38100"/>
                <a:gd name="connsiteX13" fmla="*/ 4667 w 47625"/>
                <a:gd name="connsiteY13" fmla="*/ 190 h 38100"/>
                <a:gd name="connsiteX14" fmla="*/ 1238 w 47625"/>
                <a:gd name="connsiteY14" fmla="*/ 1429 h 38100"/>
                <a:gd name="connsiteX15" fmla="*/ 0 w 47625"/>
                <a:gd name="connsiteY15" fmla="*/ 4858 h 38100"/>
                <a:gd name="connsiteX16" fmla="*/ 0 w 47625"/>
                <a:gd name="connsiteY16" fmla="*/ 4858 h 38100"/>
                <a:gd name="connsiteX17" fmla="*/ 0 w 47625"/>
                <a:gd name="connsiteY17" fmla="*/ 38862 h 38100"/>
                <a:gd name="connsiteX18" fmla="*/ 13906 w 47625"/>
                <a:gd name="connsiteY18" fmla="*/ 38862 h 38100"/>
                <a:gd name="connsiteX19" fmla="*/ 13811 w 47625"/>
                <a:gd name="connsiteY19" fmla="*/ 15621 h 38100"/>
                <a:gd name="connsiteX20" fmla="*/ 14954 w 47625"/>
                <a:gd name="connsiteY20" fmla="*/ 14859 h 38100"/>
                <a:gd name="connsiteX21" fmla="*/ 15240 w 47625"/>
                <a:gd name="connsiteY21" fmla="*/ 14859 h 38100"/>
                <a:gd name="connsiteX22" fmla="*/ 15811 w 47625"/>
                <a:gd name="connsiteY22" fmla="*/ 15240 h 38100"/>
                <a:gd name="connsiteX23" fmla="*/ 36100 w 47625"/>
                <a:gd name="connsiteY23" fmla="*/ 38862 h 38100"/>
                <a:gd name="connsiteX24" fmla="*/ 50578 w 47625"/>
                <a:gd name="connsiteY24" fmla="*/ 38862 h 38100"/>
                <a:gd name="connsiteX25" fmla="*/ 50578 w 47625"/>
                <a:gd name="connsiteY25" fmla="*/ 0 h 38100"/>
                <a:gd name="connsiteX26" fmla="*/ 50482 w 47625"/>
                <a:gd name="connsiteY26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625" h="38100">
                  <a:moveTo>
                    <a:pt x="50482" y="0"/>
                  </a:moveTo>
                  <a:lnTo>
                    <a:pt x="38576" y="0"/>
                  </a:lnTo>
                  <a:lnTo>
                    <a:pt x="36385" y="0"/>
                  </a:lnTo>
                  <a:lnTo>
                    <a:pt x="36385" y="22479"/>
                  </a:lnTo>
                  <a:cubicBezTo>
                    <a:pt x="36290" y="22669"/>
                    <a:pt x="36195" y="22860"/>
                    <a:pt x="35909" y="22860"/>
                  </a:cubicBezTo>
                  <a:cubicBezTo>
                    <a:pt x="35814" y="22860"/>
                    <a:pt x="35719" y="22860"/>
                    <a:pt x="35623" y="22860"/>
                  </a:cubicBezTo>
                  <a:cubicBezTo>
                    <a:pt x="35623" y="22860"/>
                    <a:pt x="35338" y="22860"/>
                    <a:pt x="35147" y="22574"/>
                  </a:cubicBezTo>
                  <a:cubicBezTo>
                    <a:pt x="32671" y="18764"/>
                    <a:pt x="23050" y="5620"/>
                    <a:pt x="20002" y="1429"/>
                  </a:cubicBezTo>
                  <a:cubicBezTo>
                    <a:pt x="20002" y="1429"/>
                    <a:pt x="20002" y="1429"/>
                    <a:pt x="20002" y="1429"/>
                  </a:cubicBezTo>
                  <a:lnTo>
                    <a:pt x="20002" y="1429"/>
                  </a:lnTo>
                  <a:cubicBezTo>
                    <a:pt x="20002" y="1429"/>
                    <a:pt x="19907" y="1333"/>
                    <a:pt x="19812" y="1333"/>
                  </a:cubicBezTo>
                  <a:cubicBezTo>
                    <a:pt x="19812" y="1238"/>
                    <a:pt x="19812" y="1238"/>
                    <a:pt x="19812" y="1238"/>
                  </a:cubicBezTo>
                  <a:cubicBezTo>
                    <a:pt x="19050" y="571"/>
                    <a:pt x="18002" y="190"/>
                    <a:pt x="16573" y="190"/>
                  </a:cubicBezTo>
                  <a:lnTo>
                    <a:pt x="4667" y="190"/>
                  </a:lnTo>
                  <a:cubicBezTo>
                    <a:pt x="3143" y="190"/>
                    <a:pt x="2000" y="667"/>
                    <a:pt x="1238" y="1429"/>
                  </a:cubicBezTo>
                  <a:cubicBezTo>
                    <a:pt x="476" y="2286"/>
                    <a:pt x="0" y="3429"/>
                    <a:pt x="0" y="4858"/>
                  </a:cubicBezTo>
                  <a:lnTo>
                    <a:pt x="0" y="4858"/>
                  </a:lnTo>
                  <a:lnTo>
                    <a:pt x="0" y="38862"/>
                  </a:lnTo>
                  <a:lnTo>
                    <a:pt x="13906" y="38862"/>
                  </a:lnTo>
                  <a:cubicBezTo>
                    <a:pt x="13906" y="38862"/>
                    <a:pt x="13811" y="20955"/>
                    <a:pt x="13811" y="15621"/>
                  </a:cubicBezTo>
                  <a:cubicBezTo>
                    <a:pt x="13906" y="15335"/>
                    <a:pt x="14097" y="14859"/>
                    <a:pt x="14954" y="14859"/>
                  </a:cubicBezTo>
                  <a:cubicBezTo>
                    <a:pt x="15049" y="14859"/>
                    <a:pt x="15145" y="14859"/>
                    <a:pt x="15240" y="14859"/>
                  </a:cubicBezTo>
                  <a:cubicBezTo>
                    <a:pt x="15240" y="14859"/>
                    <a:pt x="15621" y="14859"/>
                    <a:pt x="15811" y="15240"/>
                  </a:cubicBezTo>
                  <a:cubicBezTo>
                    <a:pt x="18478" y="19526"/>
                    <a:pt x="36100" y="38862"/>
                    <a:pt x="36100" y="38862"/>
                  </a:cubicBezTo>
                  <a:lnTo>
                    <a:pt x="50578" y="38862"/>
                  </a:lnTo>
                  <a:lnTo>
                    <a:pt x="50578" y="0"/>
                  </a:lnTo>
                  <a:lnTo>
                    <a:pt x="50482" y="0"/>
                  </a:lnTo>
                  <a:close/>
                </a:path>
              </a:pathLst>
            </a:custGeom>
            <a:solidFill>
              <a:schemeClr val="tx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7" name="手繪多邊形: 圖案 246">
              <a:extLst>
                <a:ext uri="{FF2B5EF4-FFF2-40B4-BE49-F238E27FC236}">
                  <a16:creationId xmlns:a16="http://schemas.microsoft.com/office/drawing/2014/main" id="{A5B6E271-1E3B-4918-AA88-02B60A0912F6}"/>
                </a:ext>
              </a:extLst>
            </p:cNvPr>
            <p:cNvSpPr/>
            <p:nvPr/>
          </p:nvSpPr>
          <p:spPr>
            <a:xfrm>
              <a:off x="12555998" y="3564859"/>
              <a:ext cx="65232" cy="52007"/>
            </a:xfrm>
            <a:custGeom>
              <a:avLst/>
              <a:gdLst>
                <a:gd name="connsiteX0" fmla="*/ 38767 w 47625"/>
                <a:gd name="connsiteY0" fmla="*/ 0 h 38100"/>
                <a:gd name="connsiteX1" fmla="*/ 37529 w 47625"/>
                <a:gd name="connsiteY1" fmla="*/ 0 h 38100"/>
                <a:gd name="connsiteX2" fmla="*/ 37433 w 47625"/>
                <a:gd name="connsiteY2" fmla="*/ 0 h 38100"/>
                <a:gd name="connsiteX3" fmla="*/ 12668 w 47625"/>
                <a:gd name="connsiteY3" fmla="*/ 0 h 38100"/>
                <a:gd name="connsiteX4" fmla="*/ 0 w 47625"/>
                <a:gd name="connsiteY4" fmla="*/ 10192 h 38100"/>
                <a:gd name="connsiteX5" fmla="*/ 0 w 47625"/>
                <a:gd name="connsiteY5" fmla="*/ 29051 h 38100"/>
                <a:gd name="connsiteX6" fmla="*/ 12668 w 47625"/>
                <a:gd name="connsiteY6" fmla="*/ 39243 h 38100"/>
                <a:gd name="connsiteX7" fmla="*/ 37433 w 47625"/>
                <a:gd name="connsiteY7" fmla="*/ 39243 h 38100"/>
                <a:gd name="connsiteX8" fmla="*/ 41053 w 47625"/>
                <a:gd name="connsiteY8" fmla="*/ 38957 h 38100"/>
                <a:gd name="connsiteX9" fmla="*/ 31528 w 47625"/>
                <a:gd name="connsiteY9" fmla="*/ 30194 h 38100"/>
                <a:gd name="connsiteX10" fmla="*/ 30861 w 47625"/>
                <a:gd name="connsiteY10" fmla="*/ 29718 h 38100"/>
                <a:gd name="connsiteX11" fmla="*/ 15431 w 47625"/>
                <a:gd name="connsiteY11" fmla="*/ 29718 h 38100"/>
                <a:gd name="connsiteX12" fmla="*/ 15431 w 47625"/>
                <a:gd name="connsiteY12" fmla="*/ 9334 h 38100"/>
                <a:gd name="connsiteX13" fmla="*/ 36005 w 47625"/>
                <a:gd name="connsiteY13" fmla="*/ 9334 h 38100"/>
                <a:gd name="connsiteX14" fmla="*/ 36005 w 47625"/>
                <a:gd name="connsiteY14" fmla="*/ 26575 h 38100"/>
                <a:gd name="connsiteX15" fmla="*/ 49340 w 47625"/>
                <a:gd name="connsiteY15" fmla="*/ 33338 h 38100"/>
                <a:gd name="connsiteX16" fmla="*/ 50102 w 47625"/>
                <a:gd name="connsiteY16" fmla="*/ 29051 h 38100"/>
                <a:gd name="connsiteX17" fmla="*/ 50102 w 47625"/>
                <a:gd name="connsiteY17" fmla="*/ 10192 h 38100"/>
                <a:gd name="connsiteX18" fmla="*/ 38767 w 47625"/>
                <a:gd name="connsiteY18" fmla="*/ 0 h 38100"/>
                <a:gd name="connsiteX19" fmla="*/ 38767 w 47625"/>
                <a:gd name="connsiteY19" fmla="*/ 0 h 38100"/>
                <a:gd name="connsiteX20" fmla="*/ 38767 w 47625"/>
                <a:gd name="connsiteY20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625" h="38100">
                  <a:moveTo>
                    <a:pt x="38767" y="0"/>
                  </a:moveTo>
                  <a:lnTo>
                    <a:pt x="37529" y="0"/>
                  </a:lnTo>
                  <a:cubicBezTo>
                    <a:pt x="37529" y="0"/>
                    <a:pt x="37433" y="0"/>
                    <a:pt x="37433" y="0"/>
                  </a:cubicBezTo>
                  <a:lnTo>
                    <a:pt x="12668" y="0"/>
                  </a:lnTo>
                  <a:cubicBezTo>
                    <a:pt x="4191" y="0"/>
                    <a:pt x="0" y="3429"/>
                    <a:pt x="0" y="10192"/>
                  </a:cubicBezTo>
                  <a:lnTo>
                    <a:pt x="0" y="29051"/>
                  </a:lnTo>
                  <a:cubicBezTo>
                    <a:pt x="0" y="35814"/>
                    <a:pt x="4286" y="39243"/>
                    <a:pt x="12668" y="39243"/>
                  </a:cubicBezTo>
                  <a:lnTo>
                    <a:pt x="37433" y="39243"/>
                  </a:lnTo>
                  <a:cubicBezTo>
                    <a:pt x="38767" y="39243"/>
                    <a:pt x="40005" y="39148"/>
                    <a:pt x="41053" y="38957"/>
                  </a:cubicBezTo>
                  <a:cubicBezTo>
                    <a:pt x="38957" y="36004"/>
                    <a:pt x="35147" y="32766"/>
                    <a:pt x="31528" y="30194"/>
                  </a:cubicBezTo>
                  <a:cubicBezTo>
                    <a:pt x="31337" y="30099"/>
                    <a:pt x="31052" y="29908"/>
                    <a:pt x="30861" y="29718"/>
                  </a:cubicBezTo>
                  <a:lnTo>
                    <a:pt x="15431" y="29718"/>
                  </a:lnTo>
                  <a:lnTo>
                    <a:pt x="15431" y="9334"/>
                  </a:lnTo>
                  <a:lnTo>
                    <a:pt x="36005" y="9334"/>
                  </a:lnTo>
                  <a:lnTo>
                    <a:pt x="36005" y="26575"/>
                  </a:lnTo>
                  <a:cubicBezTo>
                    <a:pt x="42196" y="28480"/>
                    <a:pt x="46387" y="30956"/>
                    <a:pt x="49340" y="33338"/>
                  </a:cubicBezTo>
                  <a:cubicBezTo>
                    <a:pt x="49816" y="32099"/>
                    <a:pt x="50102" y="30671"/>
                    <a:pt x="50102" y="29051"/>
                  </a:cubicBezTo>
                  <a:lnTo>
                    <a:pt x="50102" y="10192"/>
                  </a:lnTo>
                  <a:cubicBezTo>
                    <a:pt x="50102" y="3810"/>
                    <a:pt x="46292" y="381"/>
                    <a:pt x="38767" y="0"/>
                  </a:cubicBezTo>
                  <a:lnTo>
                    <a:pt x="38767" y="0"/>
                  </a:lnTo>
                  <a:lnTo>
                    <a:pt x="38767" y="0"/>
                  </a:lnTo>
                  <a:close/>
                </a:path>
              </a:pathLst>
            </a:custGeom>
            <a:solidFill>
              <a:schemeClr val="tx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8" name="手繪多邊形: 圖案 247">
              <a:extLst>
                <a:ext uri="{FF2B5EF4-FFF2-40B4-BE49-F238E27FC236}">
                  <a16:creationId xmlns:a16="http://schemas.microsoft.com/office/drawing/2014/main" id="{0F331B7D-7752-4E8F-B89E-57C3712DC2AD}"/>
                </a:ext>
              </a:extLst>
            </p:cNvPr>
            <p:cNvSpPr/>
            <p:nvPr/>
          </p:nvSpPr>
          <p:spPr>
            <a:xfrm>
              <a:off x="12592657" y="3599571"/>
              <a:ext cx="26092" cy="13002"/>
            </a:xfrm>
            <a:custGeom>
              <a:avLst/>
              <a:gdLst>
                <a:gd name="connsiteX0" fmla="*/ 0 w 19050"/>
                <a:gd name="connsiteY0" fmla="*/ 0 h 9525"/>
                <a:gd name="connsiteX1" fmla="*/ 15812 w 19050"/>
                <a:gd name="connsiteY1" fmla="*/ 14097 h 9525"/>
                <a:gd name="connsiteX2" fmla="*/ 26289 w 19050"/>
                <a:gd name="connsiteY2" fmla="*/ 14097 h 9525"/>
                <a:gd name="connsiteX3" fmla="*/ 0 w 19050"/>
                <a:gd name="connsiteY3" fmla="*/ 0 h 9525"/>
                <a:gd name="connsiteX4" fmla="*/ 0 w 19050"/>
                <a:gd name="connsiteY4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9525">
                  <a:moveTo>
                    <a:pt x="0" y="0"/>
                  </a:moveTo>
                  <a:cubicBezTo>
                    <a:pt x="4667" y="2953"/>
                    <a:pt x="13049" y="8763"/>
                    <a:pt x="15812" y="14097"/>
                  </a:cubicBezTo>
                  <a:lnTo>
                    <a:pt x="26289" y="14097"/>
                  </a:lnTo>
                  <a:cubicBezTo>
                    <a:pt x="24575" y="10858"/>
                    <a:pt x="18479" y="3143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9" name="手繪多邊形: 圖案 248">
              <a:extLst>
                <a:ext uri="{FF2B5EF4-FFF2-40B4-BE49-F238E27FC236}">
                  <a16:creationId xmlns:a16="http://schemas.microsoft.com/office/drawing/2014/main" id="{4FAE8BFD-FD75-4A66-A003-3995CDA3D3EA}"/>
                </a:ext>
              </a:extLst>
            </p:cNvPr>
            <p:cNvSpPr/>
            <p:nvPr/>
          </p:nvSpPr>
          <p:spPr>
            <a:xfrm>
              <a:off x="12617574" y="4772581"/>
              <a:ext cx="156557" cy="52007"/>
            </a:xfrm>
            <a:custGeom>
              <a:avLst/>
              <a:gdLst>
                <a:gd name="connsiteX0" fmla="*/ 103537 w 114300"/>
                <a:gd name="connsiteY0" fmla="*/ 9525 h 38100"/>
                <a:gd name="connsiteX1" fmla="*/ 111538 w 114300"/>
                <a:gd name="connsiteY1" fmla="*/ 17526 h 38100"/>
                <a:gd name="connsiteX2" fmla="*/ 111538 w 114300"/>
                <a:gd name="connsiteY2" fmla="*/ 23241 h 38100"/>
                <a:gd name="connsiteX3" fmla="*/ 103537 w 114300"/>
                <a:gd name="connsiteY3" fmla="*/ 31242 h 38100"/>
                <a:gd name="connsiteX4" fmla="*/ 17526 w 114300"/>
                <a:gd name="connsiteY4" fmla="*/ 31242 h 38100"/>
                <a:gd name="connsiteX5" fmla="*/ 9525 w 114300"/>
                <a:gd name="connsiteY5" fmla="*/ 23241 h 38100"/>
                <a:gd name="connsiteX6" fmla="*/ 9525 w 114300"/>
                <a:gd name="connsiteY6" fmla="*/ 17526 h 38100"/>
                <a:gd name="connsiteX7" fmla="*/ 17526 w 114300"/>
                <a:gd name="connsiteY7" fmla="*/ 9525 h 38100"/>
                <a:gd name="connsiteX8" fmla="*/ 103537 w 114300"/>
                <a:gd name="connsiteY8" fmla="*/ 9525 h 38100"/>
                <a:gd name="connsiteX9" fmla="*/ 103537 w 114300"/>
                <a:gd name="connsiteY9" fmla="*/ 0 h 38100"/>
                <a:gd name="connsiteX10" fmla="*/ 17526 w 114300"/>
                <a:gd name="connsiteY10" fmla="*/ 0 h 38100"/>
                <a:gd name="connsiteX11" fmla="*/ 0 w 114300"/>
                <a:gd name="connsiteY11" fmla="*/ 17526 h 38100"/>
                <a:gd name="connsiteX12" fmla="*/ 0 w 114300"/>
                <a:gd name="connsiteY12" fmla="*/ 23241 h 38100"/>
                <a:gd name="connsiteX13" fmla="*/ 17526 w 114300"/>
                <a:gd name="connsiteY13" fmla="*/ 40767 h 38100"/>
                <a:gd name="connsiteX14" fmla="*/ 103537 w 114300"/>
                <a:gd name="connsiteY14" fmla="*/ 40767 h 38100"/>
                <a:gd name="connsiteX15" fmla="*/ 121063 w 114300"/>
                <a:gd name="connsiteY15" fmla="*/ 23241 h 38100"/>
                <a:gd name="connsiteX16" fmla="*/ 121063 w 114300"/>
                <a:gd name="connsiteY16" fmla="*/ 17526 h 38100"/>
                <a:gd name="connsiteX17" fmla="*/ 103537 w 114300"/>
                <a:gd name="connsiteY17" fmla="*/ 0 h 38100"/>
                <a:gd name="connsiteX18" fmla="*/ 103537 w 114300"/>
                <a:gd name="connsiteY18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300" h="38100">
                  <a:moveTo>
                    <a:pt x="103537" y="9525"/>
                  </a:moveTo>
                  <a:cubicBezTo>
                    <a:pt x="107918" y="9525"/>
                    <a:pt x="111538" y="13144"/>
                    <a:pt x="111538" y="17526"/>
                  </a:cubicBezTo>
                  <a:lnTo>
                    <a:pt x="111538" y="23241"/>
                  </a:lnTo>
                  <a:cubicBezTo>
                    <a:pt x="111538" y="27622"/>
                    <a:pt x="107918" y="31242"/>
                    <a:pt x="103537" y="31242"/>
                  </a:cubicBezTo>
                  <a:lnTo>
                    <a:pt x="17526" y="31242"/>
                  </a:lnTo>
                  <a:cubicBezTo>
                    <a:pt x="13145" y="31242"/>
                    <a:pt x="9525" y="27622"/>
                    <a:pt x="9525" y="23241"/>
                  </a:cubicBezTo>
                  <a:lnTo>
                    <a:pt x="9525" y="17526"/>
                  </a:lnTo>
                  <a:cubicBezTo>
                    <a:pt x="9525" y="13144"/>
                    <a:pt x="13145" y="9525"/>
                    <a:pt x="17526" y="9525"/>
                  </a:cubicBezTo>
                  <a:lnTo>
                    <a:pt x="103537" y="9525"/>
                  </a:lnTo>
                  <a:moveTo>
                    <a:pt x="103537" y="0"/>
                  </a:moveTo>
                  <a:lnTo>
                    <a:pt x="17526" y="0"/>
                  </a:lnTo>
                  <a:cubicBezTo>
                    <a:pt x="7810" y="0"/>
                    <a:pt x="0" y="7810"/>
                    <a:pt x="0" y="17526"/>
                  </a:cubicBezTo>
                  <a:lnTo>
                    <a:pt x="0" y="23241"/>
                  </a:lnTo>
                  <a:cubicBezTo>
                    <a:pt x="0" y="32956"/>
                    <a:pt x="7810" y="40767"/>
                    <a:pt x="17526" y="40767"/>
                  </a:cubicBezTo>
                  <a:lnTo>
                    <a:pt x="103537" y="40767"/>
                  </a:lnTo>
                  <a:cubicBezTo>
                    <a:pt x="113252" y="40767"/>
                    <a:pt x="121063" y="32956"/>
                    <a:pt x="121063" y="23241"/>
                  </a:cubicBezTo>
                  <a:lnTo>
                    <a:pt x="121063" y="17526"/>
                  </a:lnTo>
                  <a:cubicBezTo>
                    <a:pt x="121063" y="7810"/>
                    <a:pt x="113157" y="0"/>
                    <a:pt x="103537" y="0"/>
                  </a:cubicBezTo>
                  <a:lnTo>
                    <a:pt x="103537" y="0"/>
                  </a:lnTo>
                  <a:close/>
                </a:path>
              </a:pathLst>
            </a:custGeom>
            <a:solidFill>
              <a:schemeClr val="tx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50" name="手繪多邊形: 圖案 249">
              <a:extLst>
                <a:ext uri="{FF2B5EF4-FFF2-40B4-BE49-F238E27FC236}">
                  <a16:creationId xmlns:a16="http://schemas.microsoft.com/office/drawing/2014/main" id="{D71786B3-9D22-4F73-AD87-3BE25B6DAC61}"/>
                </a:ext>
              </a:extLst>
            </p:cNvPr>
            <p:cNvSpPr/>
            <p:nvPr/>
          </p:nvSpPr>
          <p:spPr>
            <a:xfrm>
              <a:off x="13021357" y="4548296"/>
              <a:ext cx="600132" cy="130017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5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144"/>
                    <a:pt x="428815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51" name="手繪多邊形: 圖案 250">
              <a:extLst>
                <a:ext uri="{FF2B5EF4-FFF2-40B4-BE49-F238E27FC236}">
                  <a16:creationId xmlns:a16="http://schemas.microsoft.com/office/drawing/2014/main" id="{D885895E-573D-4525-948F-608D3953ED2A}"/>
                </a:ext>
              </a:extLst>
            </p:cNvPr>
            <p:cNvSpPr/>
            <p:nvPr/>
          </p:nvSpPr>
          <p:spPr>
            <a:xfrm>
              <a:off x="13492201" y="4548300"/>
              <a:ext cx="13046" cy="130017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52" name="手繪多邊形: 圖案 251">
              <a:extLst>
                <a:ext uri="{FF2B5EF4-FFF2-40B4-BE49-F238E27FC236}">
                  <a16:creationId xmlns:a16="http://schemas.microsoft.com/office/drawing/2014/main" id="{738269F4-EB11-422B-A566-B690964A7036}"/>
                </a:ext>
              </a:extLst>
            </p:cNvPr>
            <p:cNvSpPr/>
            <p:nvPr/>
          </p:nvSpPr>
          <p:spPr>
            <a:xfrm>
              <a:off x="13667278" y="4548311"/>
              <a:ext cx="600132" cy="130017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6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144"/>
                    <a:pt x="428816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53" name="手繪多邊形: 圖案 252">
              <a:extLst>
                <a:ext uri="{FF2B5EF4-FFF2-40B4-BE49-F238E27FC236}">
                  <a16:creationId xmlns:a16="http://schemas.microsoft.com/office/drawing/2014/main" id="{2C2644F3-C5C7-4FC8-9194-CAEDB43678FC}"/>
                </a:ext>
              </a:extLst>
            </p:cNvPr>
            <p:cNvSpPr/>
            <p:nvPr/>
          </p:nvSpPr>
          <p:spPr>
            <a:xfrm>
              <a:off x="14138123" y="4548317"/>
              <a:ext cx="13046" cy="130017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54" name="手繪多邊形: 圖案 253">
              <a:extLst>
                <a:ext uri="{FF2B5EF4-FFF2-40B4-BE49-F238E27FC236}">
                  <a16:creationId xmlns:a16="http://schemas.microsoft.com/office/drawing/2014/main" id="{70957E4B-A0BC-4B72-8BF6-C07A30215550}"/>
                </a:ext>
              </a:extLst>
            </p:cNvPr>
            <p:cNvSpPr/>
            <p:nvPr/>
          </p:nvSpPr>
          <p:spPr>
            <a:xfrm>
              <a:off x="13021359" y="4728000"/>
              <a:ext cx="600132" cy="130017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5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049"/>
                    <a:pt x="428815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55" name="手繪多邊形: 圖案 254">
              <a:extLst>
                <a:ext uri="{FF2B5EF4-FFF2-40B4-BE49-F238E27FC236}">
                  <a16:creationId xmlns:a16="http://schemas.microsoft.com/office/drawing/2014/main" id="{6B2A666F-77FD-478D-A798-1549889C5BB2}"/>
                </a:ext>
              </a:extLst>
            </p:cNvPr>
            <p:cNvSpPr/>
            <p:nvPr/>
          </p:nvSpPr>
          <p:spPr>
            <a:xfrm>
              <a:off x="13492191" y="4728000"/>
              <a:ext cx="13046" cy="130017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56" name="手繪多邊形: 圖案 255">
              <a:extLst>
                <a:ext uri="{FF2B5EF4-FFF2-40B4-BE49-F238E27FC236}">
                  <a16:creationId xmlns:a16="http://schemas.microsoft.com/office/drawing/2014/main" id="{1579A744-B98E-420A-B1BD-6329FD0A50FF}"/>
                </a:ext>
              </a:extLst>
            </p:cNvPr>
            <p:cNvSpPr/>
            <p:nvPr/>
          </p:nvSpPr>
          <p:spPr>
            <a:xfrm>
              <a:off x="13667274" y="4728000"/>
              <a:ext cx="600132" cy="130017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6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049"/>
                    <a:pt x="428816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57" name="手繪多邊形: 圖案 256">
              <a:extLst>
                <a:ext uri="{FF2B5EF4-FFF2-40B4-BE49-F238E27FC236}">
                  <a16:creationId xmlns:a16="http://schemas.microsoft.com/office/drawing/2014/main" id="{9B5654FF-C129-4280-971E-0DEF6421D386}"/>
                </a:ext>
              </a:extLst>
            </p:cNvPr>
            <p:cNvSpPr/>
            <p:nvPr/>
          </p:nvSpPr>
          <p:spPr>
            <a:xfrm>
              <a:off x="14137839" y="4728000"/>
              <a:ext cx="13046" cy="130017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58" name="矩形 12">
              <a:extLst>
                <a:ext uri="{FF2B5EF4-FFF2-40B4-BE49-F238E27FC236}">
                  <a16:creationId xmlns:a16="http://schemas.microsoft.com/office/drawing/2014/main" id="{AD46C008-FD39-4863-8C58-78E4A0D103E4}"/>
                </a:ext>
              </a:extLst>
            </p:cNvPr>
            <p:cNvSpPr/>
            <p:nvPr/>
          </p:nvSpPr>
          <p:spPr>
            <a:xfrm>
              <a:off x="12533352" y="3273148"/>
              <a:ext cx="1779513" cy="210207"/>
            </a:xfrm>
            <a:custGeom>
              <a:avLst/>
              <a:gdLst>
                <a:gd name="connsiteX0" fmla="*/ 0 w 1615155"/>
                <a:gd name="connsiteY0" fmla="*/ 0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0 w 1615155"/>
                <a:gd name="connsiteY4" fmla="*/ 0 h 273465"/>
                <a:gd name="connsiteX0" fmla="*/ 0 w 1615155"/>
                <a:gd name="connsiteY0" fmla="*/ 0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0 w 1615155"/>
                <a:gd name="connsiteY4" fmla="*/ 0 h 273465"/>
                <a:gd name="connsiteX0" fmla="*/ 299103 w 1615155"/>
                <a:gd name="connsiteY0" fmla="*/ 17092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299103 w 1615155"/>
                <a:gd name="connsiteY4" fmla="*/ 17092 h 273465"/>
                <a:gd name="connsiteX0" fmla="*/ 299103 w 1615155"/>
                <a:gd name="connsiteY0" fmla="*/ 0 h 256373"/>
                <a:gd name="connsiteX1" fmla="*/ 1316052 w 1615155"/>
                <a:gd name="connsiteY1" fmla="*/ 0 h 256373"/>
                <a:gd name="connsiteX2" fmla="*/ 1615155 w 1615155"/>
                <a:gd name="connsiteY2" fmla="*/ 256373 h 256373"/>
                <a:gd name="connsiteX3" fmla="*/ 0 w 1615155"/>
                <a:gd name="connsiteY3" fmla="*/ 256373 h 256373"/>
                <a:gd name="connsiteX4" fmla="*/ 299103 w 1615155"/>
                <a:gd name="connsiteY4" fmla="*/ 0 h 256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5155" h="256373">
                  <a:moveTo>
                    <a:pt x="299103" y="0"/>
                  </a:moveTo>
                  <a:lnTo>
                    <a:pt x="1316052" y="0"/>
                  </a:lnTo>
                  <a:lnTo>
                    <a:pt x="1615155" y="256373"/>
                  </a:lnTo>
                  <a:lnTo>
                    <a:pt x="0" y="256373"/>
                  </a:lnTo>
                  <a:lnTo>
                    <a:pt x="299103" y="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259" name="文字方塊 258">
            <a:extLst>
              <a:ext uri="{FF2B5EF4-FFF2-40B4-BE49-F238E27FC236}">
                <a16:creationId xmlns:a16="http://schemas.microsoft.com/office/drawing/2014/main" id="{8D2E052F-E85C-46D2-99D8-D95F01B7C111}"/>
              </a:ext>
            </a:extLst>
          </p:cNvPr>
          <p:cNvSpPr txBox="1"/>
          <p:nvPr/>
        </p:nvSpPr>
        <p:spPr>
          <a:xfrm>
            <a:off x="4222136" y="3130460"/>
            <a:ext cx="940384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0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Cloud LUN</a:t>
            </a:r>
          </a:p>
        </p:txBody>
      </p:sp>
      <p:grpSp>
        <p:nvGrpSpPr>
          <p:cNvPr id="260" name="群組 259">
            <a:extLst>
              <a:ext uri="{FF2B5EF4-FFF2-40B4-BE49-F238E27FC236}">
                <a16:creationId xmlns:a16="http://schemas.microsoft.com/office/drawing/2014/main" id="{680C53FF-AFC1-4F64-AD88-A7164B2B42F6}"/>
              </a:ext>
            </a:extLst>
          </p:cNvPr>
          <p:cNvGrpSpPr/>
          <p:nvPr/>
        </p:nvGrpSpPr>
        <p:grpSpPr>
          <a:xfrm>
            <a:off x="4364229" y="2617425"/>
            <a:ext cx="572674" cy="448834"/>
            <a:chOff x="6612338" y="3841845"/>
            <a:chExt cx="1023583" cy="696036"/>
          </a:xfrm>
        </p:grpSpPr>
        <p:sp>
          <p:nvSpPr>
            <p:cNvPr id="261" name="手繪多邊形: 圖案 260">
              <a:extLst>
                <a:ext uri="{FF2B5EF4-FFF2-40B4-BE49-F238E27FC236}">
                  <a16:creationId xmlns:a16="http://schemas.microsoft.com/office/drawing/2014/main" id="{94BD0406-93BD-40CC-9024-AB9743C2505C}"/>
                </a:ext>
              </a:extLst>
            </p:cNvPr>
            <p:cNvSpPr/>
            <p:nvPr/>
          </p:nvSpPr>
          <p:spPr>
            <a:xfrm>
              <a:off x="6730153" y="4185314"/>
              <a:ext cx="877057" cy="168376"/>
            </a:xfrm>
            <a:custGeom>
              <a:avLst/>
              <a:gdLst>
                <a:gd name="connsiteX0" fmla="*/ 0 w 877057"/>
                <a:gd name="connsiteY0" fmla="*/ 164925 h 162064"/>
                <a:gd name="connsiteX1" fmla="*/ 47666 w 877057"/>
                <a:gd name="connsiteY1" fmla="*/ 110585 h 162064"/>
                <a:gd name="connsiteX2" fmla="*/ 119165 w 877057"/>
                <a:gd name="connsiteY2" fmla="*/ 32413 h 162064"/>
                <a:gd name="connsiteX3" fmla="*/ 138232 w 877057"/>
                <a:gd name="connsiteY3" fmla="*/ 10487 h 162064"/>
                <a:gd name="connsiteX4" fmla="*/ 162065 w 877057"/>
                <a:gd name="connsiteY4" fmla="*/ 0 h 162064"/>
                <a:gd name="connsiteX5" fmla="*/ 720712 w 877057"/>
                <a:gd name="connsiteY5" fmla="*/ 0 h 162064"/>
                <a:gd name="connsiteX6" fmla="*/ 747405 w 877057"/>
                <a:gd name="connsiteY6" fmla="*/ 10487 h 162064"/>
                <a:gd name="connsiteX7" fmla="*/ 882777 w 877057"/>
                <a:gd name="connsiteY7" fmla="*/ 162065 h 162064"/>
                <a:gd name="connsiteX8" fmla="*/ 882777 w 877057"/>
                <a:gd name="connsiteY8" fmla="*/ 164925 h 162064"/>
                <a:gd name="connsiteX9" fmla="*/ 0 w 877057"/>
                <a:gd name="connsiteY9" fmla="*/ 164925 h 162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7057" h="162064">
                  <a:moveTo>
                    <a:pt x="0" y="164925"/>
                  </a:moveTo>
                  <a:cubicBezTo>
                    <a:pt x="16206" y="145858"/>
                    <a:pt x="32413" y="128699"/>
                    <a:pt x="47666" y="110585"/>
                  </a:cubicBezTo>
                  <a:cubicBezTo>
                    <a:pt x="71499" y="83892"/>
                    <a:pt x="95332" y="58153"/>
                    <a:pt x="119165" y="32413"/>
                  </a:cubicBezTo>
                  <a:cubicBezTo>
                    <a:pt x="125839" y="25740"/>
                    <a:pt x="132512" y="18113"/>
                    <a:pt x="138232" y="10487"/>
                  </a:cubicBezTo>
                  <a:cubicBezTo>
                    <a:pt x="143952" y="2860"/>
                    <a:pt x="151578" y="0"/>
                    <a:pt x="162065" y="0"/>
                  </a:cubicBezTo>
                  <a:cubicBezTo>
                    <a:pt x="347963" y="0"/>
                    <a:pt x="534814" y="0"/>
                    <a:pt x="720712" y="0"/>
                  </a:cubicBezTo>
                  <a:cubicBezTo>
                    <a:pt x="731199" y="0"/>
                    <a:pt x="739779" y="1907"/>
                    <a:pt x="747405" y="10487"/>
                  </a:cubicBezTo>
                  <a:cubicBezTo>
                    <a:pt x="792211" y="61966"/>
                    <a:pt x="837971" y="111539"/>
                    <a:pt x="882777" y="162065"/>
                  </a:cubicBezTo>
                  <a:cubicBezTo>
                    <a:pt x="882777" y="162065"/>
                    <a:pt x="882777" y="163018"/>
                    <a:pt x="882777" y="164925"/>
                  </a:cubicBezTo>
                  <a:cubicBezTo>
                    <a:pt x="589154" y="164925"/>
                    <a:pt x="295530" y="164925"/>
                    <a:pt x="0" y="164925"/>
                  </a:cubicBezTo>
                  <a:close/>
                </a:path>
              </a:pathLst>
            </a:custGeom>
            <a:noFill/>
            <a:ln w="285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62" name="手繪多邊形: 圖案 261">
              <a:extLst>
                <a:ext uri="{FF2B5EF4-FFF2-40B4-BE49-F238E27FC236}">
                  <a16:creationId xmlns:a16="http://schemas.microsoft.com/office/drawing/2014/main" id="{C2F5BAFC-6F6F-4793-B9FA-521092259A2C}"/>
                </a:ext>
              </a:extLst>
            </p:cNvPr>
            <p:cNvSpPr/>
            <p:nvPr/>
          </p:nvSpPr>
          <p:spPr>
            <a:xfrm>
              <a:off x="6844837" y="4408227"/>
              <a:ext cx="75696" cy="75692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2857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63" name="手繪多邊形: 圖案 262">
              <a:extLst>
                <a:ext uri="{FF2B5EF4-FFF2-40B4-BE49-F238E27FC236}">
                  <a16:creationId xmlns:a16="http://schemas.microsoft.com/office/drawing/2014/main" id="{5DC84183-DBCC-4E0D-8AB1-A6F6643D7848}"/>
                </a:ext>
              </a:extLst>
            </p:cNvPr>
            <p:cNvSpPr/>
            <p:nvPr/>
          </p:nvSpPr>
          <p:spPr>
            <a:xfrm flipH="1">
              <a:off x="6612338" y="3841845"/>
              <a:ext cx="754387" cy="409433"/>
            </a:xfrm>
            <a:custGeom>
              <a:avLst/>
              <a:gdLst>
                <a:gd name="connsiteX0" fmla="*/ 460275 w 841660"/>
                <a:gd name="connsiteY0" fmla="*/ 0 h 542595"/>
                <a:gd name="connsiteX1" fmla="*/ 683491 w 841660"/>
                <a:gd name="connsiteY1" fmla="*/ 207169 h 542595"/>
                <a:gd name="connsiteX2" fmla="*/ 841660 w 841660"/>
                <a:gd name="connsiteY2" fmla="*/ 374651 h 542595"/>
                <a:gd name="connsiteX3" fmla="*/ 670697 w 841660"/>
                <a:gd name="connsiteY3" fmla="*/ 542595 h 542595"/>
                <a:gd name="connsiteX4" fmla="*/ 596375 w 841660"/>
                <a:gd name="connsiteY4" fmla="*/ 542595 h 542595"/>
                <a:gd name="connsiteX5" fmla="*/ 596375 w 841660"/>
                <a:gd name="connsiteY5" fmla="*/ 516753 h 542595"/>
                <a:gd name="connsiteX6" fmla="*/ 670697 w 841660"/>
                <a:gd name="connsiteY6" fmla="*/ 516753 h 542595"/>
                <a:gd name="connsiteX7" fmla="*/ 815354 w 841660"/>
                <a:gd name="connsiteY7" fmla="*/ 374651 h 542595"/>
                <a:gd name="connsiteX8" fmla="*/ 670697 w 841660"/>
                <a:gd name="connsiteY8" fmla="*/ 232548 h 542595"/>
                <a:gd name="connsiteX9" fmla="*/ 657544 w 841660"/>
                <a:gd name="connsiteY9" fmla="*/ 232548 h 542595"/>
                <a:gd name="connsiteX10" fmla="*/ 657544 w 841660"/>
                <a:gd name="connsiteY10" fmla="*/ 219628 h 542595"/>
                <a:gd name="connsiteX11" fmla="*/ 460275 w 841660"/>
                <a:gd name="connsiteY11" fmla="*/ 25842 h 542595"/>
                <a:gd name="connsiteX12" fmla="*/ 287651 w 841660"/>
                <a:gd name="connsiteY12" fmla="*/ 122544 h 542595"/>
                <a:gd name="connsiteX13" fmla="*/ 283913 w 841660"/>
                <a:gd name="connsiteY13" fmla="*/ 129209 h 542595"/>
                <a:gd name="connsiteX14" fmla="*/ 263006 w 841660"/>
                <a:gd name="connsiteY14" fmla="*/ 129209 h 542595"/>
                <a:gd name="connsiteX15" fmla="*/ 157809 w 841660"/>
                <a:gd name="connsiteY15" fmla="*/ 232548 h 542595"/>
                <a:gd name="connsiteX16" fmla="*/ 157809 w 841660"/>
                <a:gd name="connsiteY16" fmla="*/ 245469 h 542595"/>
                <a:gd name="connsiteX17" fmla="*/ 144656 w 841660"/>
                <a:gd name="connsiteY17" fmla="*/ 245469 h 542595"/>
                <a:gd name="connsiteX18" fmla="*/ 26306 w 841660"/>
                <a:gd name="connsiteY18" fmla="*/ 374651 h 542595"/>
                <a:gd name="connsiteX19" fmla="*/ 36794 w 841660"/>
                <a:gd name="connsiteY19" fmla="*/ 425556 h 542595"/>
                <a:gd name="connsiteX20" fmla="*/ 10491 w 841660"/>
                <a:gd name="connsiteY20" fmla="*/ 425556 h 542595"/>
                <a:gd name="connsiteX21" fmla="*/ 0 w 841660"/>
                <a:gd name="connsiteY21" fmla="*/ 374651 h 542595"/>
                <a:gd name="connsiteX22" fmla="*/ 131946 w 841660"/>
                <a:gd name="connsiteY22" fmla="*/ 220144 h 542595"/>
                <a:gd name="connsiteX23" fmla="*/ 263006 w 841660"/>
                <a:gd name="connsiteY23" fmla="*/ 103340 h 542595"/>
                <a:gd name="connsiteX24" fmla="*/ 268572 w 841660"/>
                <a:gd name="connsiteY24" fmla="*/ 103340 h 542595"/>
                <a:gd name="connsiteX25" fmla="*/ 460275 w 841660"/>
                <a:gd name="connsiteY25" fmla="*/ 0 h 54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41660" h="542595">
                  <a:moveTo>
                    <a:pt x="460275" y="0"/>
                  </a:moveTo>
                  <a:cubicBezTo>
                    <a:pt x="579318" y="0"/>
                    <a:pt x="676900" y="91833"/>
                    <a:pt x="683491" y="207169"/>
                  </a:cubicBezTo>
                  <a:cubicBezTo>
                    <a:pt x="771796" y="213616"/>
                    <a:pt x="841660" y="286272"/>
                    <a:pt x="841660" y="374651"/>
                  </a:cubicBezTo>
                  <a:cubicBezTo>
                    <a:pt x="841660" y="467246"/>
                    <a:pt x="764985" y="542595"/>
                    <a:pt x="670697" y="542595"/>
                  </a:cubicBezTo>
                  <a:lnTo>
                    <a:pt x="596375" y="542595"/>
                  </a:lnTo>
                  <a:lnTo>
                    <a:pt x="596375" y="516753"/>
                  </a:lnTo>
                  <a:lnTo>
                    <a:pt x="670697" y="516753"/>
                  </a:lnTo>
                  <a:cubicBezTo>
                    <a:pt x="750447" y="516753"/>
                    <a:pt x="815354" y="452992"/>
                    <a:pt x="815354" y="374651"/>
                  </a:cubicBezTo>
                  <a:cubicBezTo>
                    <a:pt x="815354" y="296309"/>
                    <a:pt x="750475" y="232548"/>
                    <a:pt x="670697" y="232548"/>
                  </a:cubicBezTo>
                  <a:lnTo>
                    <a:pt x="657544" y="232548"/>
                  </a:lnTo>
                  <a:lnTo>
                    <a:pt x="657544" y="219628"/>
                  </a:lnTo>
                  <a:cubicBezTo>
                    <a:pt x="657544" y="112752"/>
                    <a:pt x="569045" y="25842"/>
                    <a:pt x="460275" y="25842"/>
                  </a:cubicBezTo>
                  <a:cubicBezTo>
                    <a:pt x="386341" y="25842"/>
                    <a:pt x="321822" y="61993"/>
                    <a:pt x="287651" y="122544"/>
                  </a:cubicBezTo>
                  <a:lnTo>
                    <a:pt x="283913" y="129209"/>
                  </a:lnTo>
                  <a:lnTo>
                    <a:pt x="263006" y="129209"/>
                  </a:lnTo>
                  <a:cubicBezTo>
                    <a:pt x="185444" y="129209"/>
                    <a:pt x="157809" y="182579"/>
                    <a:pt x="157809" y="232548"/>
                  </a:cubicBezTo>
                  <a:lnTo>
                    <a:pt x="157809" y="245469"/>
                  </a:lnTo>
                  <a:lnTo>
                    <a:pt x="144656" y="245469"/>
                  </a:lnTo>
                  <a:cubicBezTo>
                    <a:pt x="77201" y="245469"/>
                    <a:pt x="26306" y="300988"/>
                    <a:pt x="26306" y="374651"/>
                  </a:cubicBezTo>
                  <a:lnTo>
                    <a:pt x="36794" y="425556"/>
                  </a:lnTo>
                  <a:lnTo>
                    <a:pt x="10491" y="425556"/>
                  </a:lnTo>
                  <a:lnTo>
                    <a:pt x="0" y="374651"/>
                  </a:lnTo>
                  <a:cubicBezTo>
                    <a:pt x="0" y="290869"/>
                    <a:pt x="55880" y="226618"/>
                    <a:pt x="131946" y="220144"/>
                  </a:cubicBezTo>
                  <a:cubicBezTo>
                    <a:pt x="137124" y="148767"/>
                    <a:pt x="187411" y="103340"/>
                    <a:pt x="263006" y="103340"/>
                  </a:cubicBezTo>
                  <a:lnTo>
                    <a:pt x="268572" y="103340"/>
                  </a:lnTo>
                  <a:cubicBezTo>
                    <a:pt x="308281" y="38491"/>
                    <a:pt x="379363" y="0"/>
                    <a:pt x="460275" y="0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64" name="矩形: 圓角化同側角落 263">
              <a:extLst>
                <a:ext uri="{FF2B5EF4-FFF2-40B4-BE49-F238E27FC236}">
                  <a16:creationId xmlns:a16="http://schemas.microsoft.com/office/drawing/2014/main" id="{22CBE6A8-B96A-42A5-8CDC-2102C0796623}"/>
                </a:ext>
              </a:extLst>
            </p:cNvPr>
            <p:cNvSpPr/>
            <p:nvPr/>
          </p:nvSpPr>
          <p:spPr>
            <a:xfrm>
              <a:off x="6707874" y="4360460"/>
              <a:ext cx="928047" cy="177421"/>
            </a:xfrm>
            <a:prstGeom prst="round2Same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65" name="矩形: 圓角 264">
              <a:extLst>
                <a:ext uri="{FF2B5EF4-FFF2-40B4-BE49-F238E27FC236}">
                  <a16:creationId xmlns:a16="http://schemas.microsoft.com/office/drawing/2014/main" id="{48A568C0-DE10-4E5D-A405-E4A8E65B96FA}"/>
                </a:ext>
              </a:extLst>
            </p:cNvPr>
            <p:cNvSpPr/>
            <p:nvPr/>
          </p:nvSpPr>
          <p:spPr>
            <a:xfrm>
              <a:off x="7327167" y="4427815"/>
              <a:ext cx="211760" cy="53060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266" name="文字方塊 265">
            <a:extLst>
              <a:ext uri="{FF2B5EF4-FFF2-40B4-BE49-F238E27FC236}">
                <a16:creationId xmlns:a16="http://schemas.microsoft.com/office/drawing/2014/main" id="{B5D3E6D2-86EC-4C05-AE3A-CFF91F85715D}"/>
              </a:ext>
            </a:extLst>
          </p:cNvPr>
          <p:cNvSpPr txBox="1"/>
          <p:nvPr/>
        </p:nvSpPr>
        <p:spPr>
          <a:xfrm>
            <a:off x="4296367" y="2331647"/>
            <a:ext cx="624473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1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Target</a:t>
            </a:r>
          </a:p>
        </p:txBody>
      </p:sp>
      <p:grpSp>
        <p:nvGrpSpPr>
          <p:cNvPr id="267" name="群組 266">
            <a:extLst>
              <a:ext uri="{FF2B5EF4-FFF2-40B4-BE49-F238E27FC236}">
                <a16:creationId xmlns:a16="http://schemas.microsoft.com/office/drawing/2014/main" id="{5CD7598E-D8DA-4F47-A178-5E288297EFA6}"/>
              </a:ext>
            </a:extLst>
          </p:cNvPr>
          <p:cNvGrpSpPr/>
          <p:nvPr/>
        </p:nvGrpSpPr>
        <p:grpSpPr>
          <a:xfrm>
            <a:off x="1771266" y="2783179"/>
            <a:ext cx="536588" cy="767173"/>
            <a:chOff x="4912659" y="5508327"/>
            <a:chExt cx="905540" cy="1215201"/>
          </a:xfrm>
        </p:grpSpPr>
        <p:sp>
          <p:nvSpPr>
            <p:cNvPr id="268" name="手繪多邊形: 圖案 267">
              <a:extLst>
                <a:ext uri="{FF2B5EF4-FFF2-40B4-BE49-F238E27FC236}">
                  <a16:creationId xmlns:a16="http://schemas.microsoft.com/office/drawing/2014/main" id="{A431F4EE-5FEA-4915-BA5F-94B3376CBA1F}"/>
                </a:ext>
              </a:extLst>
            </p:cNvPr>
            <p:cNvSpPr/>
            <p:nvPr/>
          </p:nvSpPr>
          <p:spPr>
            <a:xfrm>
              <a:off x="4929134" y="5508327"/>
              <a:ext cx="879412" cy="119632"/>
            </a:xfrm>
            <a:custGeom>
              <a:avLst/>
              <a:gdLst>
                <a:gd name="connsiteX0" fmla="*/ 0 w 877057"/>
                <a:gd name="connsiteY0" fmla="*/ 164925 h 162064"/>
                <a:gd name="connsiteX1" fmla="*/ 47666 w 877057"/>
                <a:gd name="connsiteY1" fmla="*/ 110585 h 162064"/>
                <a:gd name="connsiteX2" fmla="*/ 119165 w 877057"/>
                <a:gd name="connsiteY2" fmla="*/ 32413 h 162064"/>
                <a:gd name="connsiteX3" fmla="*/ 138232 w 877057"/>
                <a:gd name="connsiteY3" fmla="*/ 10487 h 162064"/>
                <a:gd name="connsiteX4" fmla="*/ 162065 w 877057"/>
                <a:gd name="connsiteY4" fmla="*/ 0 h 162064"/>
                <a:gd name="connsiteX5" fmla="*/ 720712 w 877057"/>
                <a:gd name="connsiteY5" fmla="*/ 0 h 162064"/>
                <a:gd name="connsiteX6" fmla="*/ 747405 w 877057"/>
                <a:gd name="connsiteY6" fmla="*/ 10487 h 162064"/>
                <a:gd name="connsiteX7" fmla="*/ 882777 w 877057"/>
                <a:gd name="connsiteY7" fmla="*/ 162065 h 162064"/>
                <a:gd name="connsiteX8" fmla="*/ 882777 w 877057"/>
                <a:gd name="connsiteY8" fmla="*/ 164925 h 162064"/>
                <a:gd name="connsiteX9" fmla="*/ 0 w 877057"/>
                <a:gd name="connsiteY9" fmla="*/ 164925 h 162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7057" h="162064">
                  <a:moveTo>
                    <a:pt x="0" y="164925"/>
                  </a:moveTo>
                  <a:cubicBezTo>
                    <a:pt x="16206" y="145858"/>
                    <a:pt x="32413" y="128699"/>
                    <a:pt x="47666" y="110585"/>
                  </a:cubicBezTo>
                  <a:cubicBezTo>
                    <a:pt x="71499" y="83892"/>
                    <a:pt x="95332" y="58153"/>
                    <a:pt x="119165" y="32413"/>
                  </a:cubicBezTo>
                  <a:cubicBezTo>
                    <a:pt x="125839" y="25740"/>
                    <a:pt x="132512" y="18113"/>
                    <a:pt x="138232" y="10487"/>
                  </a:cubicBezTo>
                  <a:cubicBezTo>
                    <a:pt x="143952" y="2860"/>
                    <a:pt x="151578" y="0"/>
                    <a:pt x="162065" y="0"/>
                  </a:cubicBezTo>
                  <a:cubicBezTo>
                    <a:pt x="347963" y="0"/>
                    <a:pt x="534814" y="0"/>
                    <a:pt x="720712" y="0"/>
                  </a:cubicBezTo>
                  <a:cubicBezTo>
                    <a:pt x="731199" y="0"/>
                    <a:pt x="739779" y="1907"/>
                    <a:pt x="747405" y="10487"/>
                  </a:cubicBezTo>
                  <a:cubicBezTo>
                    <a:pt x="792211" y="61966"/>
                    <a:pt x="837971" y="111539"/>
                    <a:pt x="882777" y="162065"/>
                  </a:cubicBezTo>
                  <a:cubicBezTo>
                    <a:pt x="882777" y="162065"/>
                    <a:pt x="882777" y="163018"/>
                    <a:pt x="882777" y="164925"/>
                  </a:cubicBezTo>
                  <a:cubicBezTo>
                    <a:pt x="589154" y="164925"/>
                    <a:pt x="295530" y="164925"/>
                    <a:pt x="0" y="164925"/>
                  </a:cubicBez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69" name="手繪多邊形: 圖案 268">
              <a:extLst>
                <a:ext uri="{FF2B5EF4-FFF2-40B4-BE49-F238E27FC236}">
                  <a16:creationId xmlns:a16="http://schemas.microsoft.com/office/drawing/2014/main" id="{F7A2555F-DC0C-49DD-9FC0-B12F4C0E1A7B}"/>
                </a:ext>
              </a:extLst>
            </p:cNvPr>
            <p:cNvSpPr/>
            <p:nvPr/>
          </p:nvSpPr>
          <p:spPr>
            <a:xfrm>
              <a:off x="5048040" y="5726315"/>
              <a:ext cx="85747" cy="77638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70" name="矩形: 圓角 269">
              <a:extLst>
                <a:ext uri="{FF2B5EF4-FFF2-40B4-BE49-F238E27FC236}">
                  <a16:creationId xmlns:a16="http://schemas.microsoft.com/office/drawing/2014/main" id="{1EFF6109-F8A0-4BF0-8088-8D45545E03A0}"/>
                </a:ext>
              </a:extLst>
            </p:cNvPr>
            <p:cNvSpPr/>
            <p:nvPr/>
          </p:nvSpPr>
          <p:spPr>
            <a:xfrm>
              <a:off x="5511079" y="5715000"/>
              <a:ext cx="203290" cy="57222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71" name="手繪多邊形: 圖案 270">
              <a:extLst>
                <a:ext uri="{FF2B5EF4-FFF2-40B4-BE49-F238E27FC236}">
                  <a16:creationId xmlns:a16="http://schemas.microsoft.com/office/drawing/2014/main" id="{037EC7C0-306E-47EC-B35C-7182BB1338F5}"/>
                </a:ext>
              </a:extLst>
            </p:cNvPr>
            <p:cNvSpPr/>
            <p:nvPr/>
          </p:nvSpPr>
          <p:spPr>
            <a:xfrm>
              <a:off x="5048040" y="5976528"/>
              <a:ext cx="85747" cy="77638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72" name="矩形: 圓角化同側角落 271">
              <a:extLst>
                <a:ext uri="{FF2B5EF4-FFF2-40B4-BE49-F238E27FC236}">
                  <a16:creationId xmlns:a16="http://schemas.microsoft.com/office/drawing/2014/main" id="{DBE74E9F-CBDF-46A9-B66B-21D279055480}"/>
                </a:ext>
              </a:extLst>
            </p:cNvPr>
            <p:cNvSpPr/>
            <p:nvPr/>
          </p:nvSpPr>
          <p:spPr>
            <a:xfrm flipV="1">
              <a:off x="4922535" y="5623858"/>
              <a:ext cx="895664" cy="1099670"/>
            </a:xfrm>
            <a:prstGeom prst="round2SameRect">
              <a:avLst>
                <a:gd name="adj1" fmla="val 8603"/>
                <a:gd name="adj2" fmla="val 0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73" name="矩形: 圓角 272">
              <a:extLst>
                <a:ext uri="{FF2B5EF4-FFF2-40B4-BE49-F238E27FC236}">
                  <a16:creationId xmlns:a16="http://schemas.microsoft.com/office/drawing/2014/main" id="{54FBAC02-A722-4115-9D65-B8C928AC6584}"/>
                </a:ext>
              </a:extLst>
            </p:cNvPr>
            <p:cNvSpPr/>
            <p:nvPr/>
          </p:nvSpPr>
          <p:spPr>
            <a:xfrm>
              <a:off x="5511079" y="5997651"/>
              <a:ext cx="203290" cy="57222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cxnSp>
          <p:nvCxnSpPr>
            <p:cNvPr id="274" name="直線接點 273">
              <a:extLst>
                <a:ext uri="{FF2B5EF4-FFF2-40B4-BE49-F238E27FC236}">
                  <a16:creationId xmlns:a16="http://schemas.microsoft.com/office/drawing/2014/main" id="{FB337174-3290-4CDF-BDDC-E77CC411AA4D}"/>
                </a:ext>
              </a:extLst>
            </p:cNvPr>
            <p:cNvCxnSpPr>
              <a:cxnSpLocks/>
            </p:cNvCxnSpPr>
            <p:nvPr/>
          </p:nvCxnSpPr>
          <p:spPr>
            <a:xfrm>
              <a:off x="4916557" y="6136906"/>
              <a:ext cx="89092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直線接點 274">
              <a:extLst>
                <a:ext uri="{FF2B5EF4-FFF2-40B4-BE49-F238E27FC236}">
                  <a16:creationId xmlns:a16="http://schemas.microsoft.com/office/drawing/2014/main" id="{F02D9431-F53F-4429-93D2-CE8F8A238C0C}"/>
                </a:ext>
              </a:extLst>
            </p:cNvPr>
            <p:cNvCxnSpPr>
              <a:cxnSpLocks/>
            </p:cNvCxnSpPr>
            <p:nvPr/>
          </p:nvCxnSpPr>
          <p:spPr>
            <a:xfrm>
              <a:off x="4912659" y="5886822"/>
              <a:ext cx="88382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6" name="手繪多邊形: 圖案 275">
              <a:extLst>
                <a:ext uri="{FF2B5EF4-FFF2-40B4-BE49-F238E27FC236}">
                  <a16:creationId xmlns:a16="http://schemas.microsoft.com/office/drawing/2014/main" id="{92555CA9-884F-4ED4-AE00-7814AD867154}"/>
                </a:ext>
              </a:extLst>
            </p:cNvPr>
            <p:cNvSpPr/>
            <p:nvPr/>
          </p:nvSpPr>
          <p:spPr>
            <a:xfrm>
              <a:off x="5048040" y="6233516"/>
              <a:ext cx="85747" cy="77638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77" name="矩形: 圓角 276">
              <a:extLst>
                <a:ext uri="{FF2B5EF4-FFF2-40B4-BE49-F238E27FC236}">
                  <a16:creationId xmlns:a16="http://schemas.microsoft.com/office/drawing/2014/main" id="{45DA03AE-90D1-424C-96CD-AA1F1E592AD3}"/>
                </a:ext>
              </a:extLst>
            </p:cNvPr>
            <p:cNvSpPr/>
            <p:nvPr/>
          </p:nvSpPr>
          <p:spPr>
            <a:xfrm>
              <a:off x="5511079" y="6254639"/>
              <a:ext cx="203290" cy="57222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cxnSp>
          <p:nvCxnSpPr>
            <p:cNvPr id="278" name="直線接點 277">
              <a:extLst>
                <a:ext uri="{FF2B5EF4-FFF2-40B4-BE49-F238E27FC236}">
                  <a16:creationId xmlns:a16="http://schemas.microsoft.com/office/drawing/2014/main" id="{59783753-71AD-4CCB-9BDE-8BE8F3F35A10}"/>
                </a:ext>
              </a:extLst>
            </p:cNvPr>
            <p:cNvCxnSpPr>
              <a:cxnSpLocks/>
            </p:cNvCxnSpPr>
            <p:nvPr/>
          </p:nvCxnSpPr>
          <p:spPr>
            <a:xfrm>
              <a:off x="4916557" y="6393894"/>
              <a:ext cx="89092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9" name="文字方塊 278">
            <a:extLst>
              <a:ext uri="{FF2B5EF4-FFF2-40B4-BE49-F238E27FC236}">
                <a16:creationId xmlns:a16="http://schemas.microsoft.com/office/drawing/2014/main" id="{3D5CF3D3-E800-4FA0-9701-A1379E5458B1}"/>
              </a:ext>
            </a:extLst>
          </p:cNvPr>
          <p:cNvSpPr txBox="1"/>
          <p:nvPr/>
        </p:nvSpPr>
        <p:spPr>
          <a:xfrm>
            <a:off x="1554010" y="3544906"/>
            <a:ext cx="952063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1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Application</a:t>
            </a:r>
          </a:p>
          <a:p>
            <a:pPr algn="ctr"/>
            <a:r>
              <a:rPr lang="zh-TW" altLang="en-US" sz="11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Server</a:t>
            </a:r>
          </a:p>
        </p:txBody>
      </p:sp>
      <p:sp>
        <p:nvSpPr>
          <p:cNvPr id="281" name="文字方塊 280">
            <a:extLst>
              <a:ext uri="{FF2B5EF4-FFF2-40B4-BE49-F238E27FC236}">
                <a16:creationId xmlns:a16="http://schemas.microsoft.com/office/drawing/2014/main" id="{9386E828-660A-4263-9086-82F4E072438C}"/>
              </a:ext>
            </a:extLst>
          </p:cNvPr>
          <p:cNvSpPr txBox="1"/>
          <p:nvPr/>
        </p:nvSpPr>
        <p:spPr>
          <a:xfrm>
            <a:off x="2416459" y="2748740"/>
            <a:ext cx="76224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zh-TW" sz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I</a:t>
            </a:r>
            <a:r>
              <a:rPr lang="zh-TW" sz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nitiator</a:t>
            </a:r>
          </a:p>
        </p:txBody>
      </p:sp>
      <p:sp>
        <p:nvSpPr>
          <p:cNvPr id="283" name="文字方塊 282">
            <a:extLst>
              <a:ext uri="{FF2B5EF4-FFF2-40B4-BE49-F238E27FC236}">
                <a16:creationId xmlns:a16="http://schemas.microsoft.com/office/drawing/2014/main" id="{EB00E3DC-4B48-458B-9D25-FC06A17538AA}"/>
              </a:ext>
            </a:extLst>
          </p:cNvPr>
          <p:cNvSpPr txBox="1"/>
          <p:nvPr/>
        </p:nvSpPr>
        <p:spPr>
          <a:xfrm>
            <a:off x="2196801" y="4268438"/>
            <a:ext cx="144704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1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SMB/NFS/AFP/</a:t>
            </a:r>
            <a:endParaRPr lang="en-US" altLang="zh-TW" sz="11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/>
            <a:r>
              <a:rPr lang="zh-TW" altLang="en-US" sz="11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FTP/WebDAV</a:t>
            </a:r>
          </a:p>
        </p:txBody>
      </p:sp>
      <p:sp>
        <p:nvSpPr>
          <p:cNvPr id="284" name="文字方塊 283">
            <a:extLst>
              <a:ext uri="{FF2B5EF4-FFF2-40B4-BE49-F238E27FC236}">
                <a16:creationId xmlns:a16="http://schemas.microsoft.com/office/drawing/2014/main" id="{BBF0D4F9-935B-447A-85FD-661F42007A49}"/>
              </a:ext>
            </a:extLst>
          </p:cNvPr>
          <p:cNvSpPr txBox="1"/>
          <p:nvPr/>
        </p:nvSpPr>
        <p:spPr>
          <a:xfrm>
            <a:off x="2950547" y="3092923"/>
            <a:ext cx="56294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1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iSCSI</a:t>
            </a:r>
          </a:p>
        </p:txBody>
      </p:sp>
      <p:sp>
        <p:nvSpPr>
          <p:cNvPr id="285" name="文字方塊 284">
            <a:extLst>
              <a:ext uri="{FF2B5EF4-FFF2-40B4-BE49-F238E27FC236}">
                <a16:creationId xmlns:a16="http://schemas.microsoft.com/office/drawing/2014/main" id="{5CECC759-D741-43E4-8841-09DA356C67D1}"/>
              </a:ext>
            </a:extLst>
          </p:cNvPr>
          <p:cNvSpPr txBox="1"/>
          <p:nvPr/>
        </p:nvSpPr>
        <p:spPr>
          <a:xfrm>
            <a:off x="729403" y="3446680"/>
            <a:ext cx="629495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1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Client</a:t>
            </a:r>
            <a:endParaRPr lang="zh-TW" altLang="en-US" sz="1100" b="1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287" name="群組 286">
            <a:extLst>
              <a:ext uri="{FF2B5EF4-FFF2-40B4-BE49-F238E27FC236}">
                <a16:creationId xmlns:a16="http://schemas.microsoft.com/office/drawing/2014/main" id="{39A52B81-8011-4E80-8D47-58A7C985623C}"/>
              </a:ext>
            </a:extLst>
          </p:cNvPr>
          <p:cNvGrpSpPr/>
          <p:nvPr/>
        </p:nvGrpSpPr>
        <p:grpSpPr>
          <a:xfrm>
            <a:off x="1659408" y="1958873"/>
            <a:ext cx="723991" cy="480364"/>
            <a:chOff x="672980" y="1966505"/>
            <a:chExt cx="1057450" cy="651099"/>
          </a:xfrm>
          <a:noFill/>
        </p:grpSpPr>
        <p:sp>
          <p:nvSpPr>
            <p:cNvPr id="288" name="手繪多邊形: 圖案 287">
              <a:extLst>
                <a:ext uri="{FF2B5EF4-FFF2-40B4-BE49-F238E27FC236}">
                  <a16:creationId xmlns:a16="http://schemas.microsoft.com/office/drawing/2014/main" id="{D61A16A7-C1C6-4159-BF09-8DEF8E82F8AE}"/>
                </a:ext>
              </a:extLst>
            </p:cNvPr>
            <p:cNvSpPr/>
            <p:nvPr/>
          </p:nvSpPr>
          <p:spPr>
            <a:xfrm>
              <a:off x="933835" y="1966505"/>
              <a:ext cx="796595" cy="651099"/>
            </a:xfrm>
            <a:custGeom>
              <a:avLst/>
              <a:gdLst>
                <a:gd name="connsiteX0" fmla="*/ 63593 w 796595"/>
                <a:gd name="connsiteY0" fmla="*/ 607620 h 651099"/>
                <a:gd name="connsiteX1" fmla="*/ 733001 w 796595"/>
                <a:gd name="connsiteY1" fmla="*/ 607620 h 651099"/>
                <a:gd name="connsiteX2" fmla="*/ 733001 w 796595"/>
                <a:gd name="connsiteY2" fmla="*/ 651099 h 651099"/>
                <a:gd name="connsiteX3" fmla="*/ 63593 w 796595"/>
                <a:gd name="connsiteY3" fmla="*/ 651099 h 651099"/>
                <a:gd name="connsiteX4" fmla="*/ 63148 w 796595"/>
                <a:gd name="connsiteY4" fmla="*/ 60404 h 651099"/>
                <a:gd name="connsiteX5" fmla="*/ 63148 w 796595"/>
                <a:gd name="connsiteY5" fmla="*/ 464625 h 651099"/>
                <a:gd name="connsiteX6" fmla="*/ 733390 w 796595"/>
                <a:gd name="connsiteY6" fmla="*/ 464625 h 651099"/>
                <a:gd name="connsiteX7" fmla="*/ 733390 w 796595"/>
                <a:gd name="connsiteY7" fmla="*/ 60404 h 651099"/>
                <a:gd name="connsiteX8" fmla="*/ 0 w 796595"/>
                <a:gd name="connsiteY8" fmla="*/ 0 h 651099"/>
                <a:gd name="connsiteX9" fmla="*/ 796595 w 796595"/>
                <a:gd name="connsiteY9" fmla="*/ 0 h 651099"/>
                <a:gd name="connsiteX10" fmla="*/ 796595 w 796595"/>
                <a:gd name="connsiteY10" fmla="*/ 525032 h 651099"/>
                <a:gd name="connsiteX11" fmla="*/ 509142 w 796595"/>
                <a:gd name="connsiteY11" fmla="*/ 525032 h 651099"/>
                <a:gd name="connsiteX12" fmla="*/ 509142 w 796595"/>
                <a:gd name="connsiteY12" fmla="*/ 603286 h 651099"/>
                <a:gd name="connsiteX13" fmla="*/ 287451 w 796595"/>
                <a:gd name="connsiteY13" fmla="*/ 603286 h 651099"/>
                <a:gd name="connsiteX14" fmla="*/ 287451 w 796595"/>
                <a:gd name="connsiteY14" fmla="*/ 525032 h 651099"/>
                <a:gd name="connsiteX15" fmla="*/ 0 w 796595"/>
                <a:gd name="connsiteY15" fmla="*/ 525032 h 651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6595" h="651099">
                  <a:moveTo>
                    <a:pt x="63593" y="607620"/>
                  </a:moveTo>
                  <a:lnTo>
                    <a:pt x="733001" y="607620"/>
                  </a:lnTo>
                  <a:lnTo>
                    <a:pt x="733001" y="651099"/>
                  </a:lnTo>
                  <a:lnTo>
                    <a:pt x="63593" y="651099"/>
                  </a:lnTo>
                  <a:close/>
                  <a:moveTo>
                    <a:pt x="63148" y="60404"/>
                  </a:moveTo>
                  <a:lnTo>
                    <a:pt x="63148" y="464625"/>
                  </a:lnTo>
                  <a:lnTo>
                    <a:pt x="733390" y="464625"/>
                  </a:lnTo>
                  <a:lnTo>
                    <a:pt x="733390" y="60404"/>
                  </a:lnTo>
                  <a:close/>
                  <a:moveTo>
                    <a:pt x="0" y="0"/>
                  </a:moveTo>
                  <a:lnTo>
                    <a:pt x="796595" y="0"/>
                  </a:lnTo>
                  <a:lnTo>
                    <a:pt x="796595" y="525032"/>
                  </a:lnTo>
                  <a:lnTo>
                    <a:pt x="509142" y="525032"/>
                  </a:lnTo>
                  <a:lnTo>
                    <a:pt x="509142" y="603286"/>
                  </a:lnTo>
                  <a:lnTo>
                    <a:pt x="287451" y="603286"/>
                  </a:lnTo>
                  <a:lnTo>
                    <a:pt x="287451" y="525032"/>
                  </a:lnTo>
                  <a:lnTo>
                    <a:pt x="0" y="525032"/>
                  </a:lnTo>
                  <a:close/>
                </a:path>
              </a:pathLst>
            </a:custGeom>
            <a:grpFill/>
            <a:ln w="19050" cap="rnd">
              <a:solidFill>
                <a:schemeClr val="tx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89" name="手繪多邊形: 圖案 288">
              <a:extLst>
                <a:ext uri="{FF2B5EF4-FFF2-40B4-BE49-F238E27FC236}">
                  <a16:creationId xmlns:a16="http://schemas.microsoft.com/office/drawing/2014/main" id="{729F5301-2B8E-40AD-A2C1-EF91434BBD4B}"/>
                </a:ext>
              </a:extLst>
            </p:cNvPr>
            <p:cNvSpPr/>
            <p:nvPr/>
          </p:nvSpPr>
          <p:spPr>
            <a:xfrm>
              <a:off x="672980" y="2002209"/>
              <a:ext cx="269504" cy="586820"/>
            </a:xfrm>
            <a:custGeom>
              <a:avLst/>
              <a:gdLst>
                <a:gd name="connsiteX0" fmla="*/ 52181 w 269504"/>
                <a:gd name="connsiteY0" fmla="*/ 469456 h 586820"/>
                <a:gd name="connsiteX1" fmla="*/ 52181 w 269504"/>
                <a:gd name="connsiteY1" fmla="*/ 508565 h 586820"/>
                <a:gd name="connsiteX2" fmla="*/ 213024 w 269504"/>
                <a:gd name="connsiteY2" fmla="*/ 508565 h 586820"/>
                <a:gd name="connsiteX3" fmla="*/ 213024 w 269504"/>
                <a:gd name="connsiteY3" fmla="*/ 469456 h 586820"/>
                <a:gd name="connsiteX4" fmla="*/ 52181 w 269504"/>
                <a:gd name="connsiteY4" fmla="*/ 397738 h 586820"/>
                <a:gd name="connsiteX5" fmla="*/ 52181 w 269504"/>
                <a:gd name="connsiteY5" fmla="*/ 436847 h 586820"/>
                <a:gd name="connsiteX6" fmla="*/ 213024 w 269504"/>
                <a:gd name="connsiteY6" fmla="*/ 436847 h 586820"/>
                <a:gd name="connsiteX7" fmla="*/ 213024 w 269504"/>
                <a:gd name="connsiteY7" fmla="*/ 397738 h 586820"/>
                <a:gd name="connsiteX8" fmla="*/ 52181 w 269504"/>
                <a:gd name="connsiteY8" fmla="*/ 256468 h 586820"/>
                <a:gd name="connsiteX9" fmla="*/ 52181 w 269504"/>
                <a:gd name="connsiteY9" fmla="*/ 365129 h 586820"/>
                <a:gd name="connsiteX10" fmla="*/ 213024 w 269504"/>
                <a:gd name="connsiteY10" fmla="*/ 365129 h 586820"/>
                <a:gd name="connsiteX11" fmla="*/ 213024 w 269504"/>
                <a:gd name="connsiteY11" fmla="*/ 256468 h 586820"/>
                <a:gd name="connsiteX12" fmla="*/ 68469 w 269504"/>
                <a:gd name="connsiteY12" fmla="*/ 203203 h 586820"/>
                <a:gd name="connsiteX13" fmla="*/ 56516 w 269504"/>
                <a:gd name="connsiteY13" fmla="*/ 215156 h 586820"/>
                <a:gd name="connsiteX14" fmla="*/ 68469 w 269504"/>
                <a:gd name="connsiteY14" fmla="*/ 227109 h 586820"/>
                <a:gd name="connsiteX15" fmla="*/ 80422 w 269504"/>
                <a:gd name="connsiteY15" fmla="*/ 215156 h 586820"/>
                <a:gd name="connsiteX16" fmla="*/ 68469 w 269504"/>
                <a:gd name="connsiteY16" fmla="*/ 203203 h 586820"/>
                <a:gd name="connsiteX17" fmla="*/ 0 w 269504"/>
                <a:gd name="connsiteY17" fmla="*/ 0 h 586820"/>
                <a:gd name="connsiteX18" fmla="*/ 269504 w 269504"/>
                <a:gd name="connsiteY18" fmla="*/ 0 h 586820"/>
                <a:gd name="connsiteX19" fmla="*/ 269504 w 269504"/>
                <a:gd name="connsiteY19" fmla="*/ 586820 h 586820"/>
                <a:gd name="connsiteX20" fmla="*/ 0 w 269504"/>
                <a:gd name="connsiteY20" fmla="*/ 586820 h 58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504" h="586820">
                  <a:moveTo>
                    <a:pt x="52181" y="469456"/>
                  </a:moveTo>
                  <a:lnTo>
                    <a:pt x="52181" y="508565"/>
                  </a:lnTo>
                  <a:lnTo>
                    <a:pt x="213024" y="508565"/>
                  </a:lnTo>
                  <a:lnTo>
                    <a:pt x="213024" y="469456"/>
                  </a:lnTo>
                  <a:close/>
                  <a:moveTo>
                    <a:pt x="52181" y="397738"/>
                  </a:moveTo>
                  <a:lnTo>
                    <a:pt x="52181" y="436847"/>
                  </a:lnTo>
                  <a:lnTo>
                    <a:pt x="213024" y="436847"/>
                  </a:lnTo>
                  <a:lnTo>
                    <a:pt x="213024" y="397738"/>
                  </a:lnTo>
                  <a:close/>
                  <a:moveTo>
                    <a:pt x="52181" y="256468"/>
                  </a:moveTo>
                  <a:lnTo>
                    <a:pt x="52181" y="365129"/>
                  </a:lnTo>
                  <a:lnTo>
                    <a:pt x="213024" y="365129"/>
                  </a:lnTo>
                  <a:lnTo>
                    <a:pt x="213024" y="256468"/>
                  </a:lnTo>
                  <a:close/>
                  <a:moveTo>
                    <a:pt x="68469" y="203203"/>
                  </a:moveTo>
                  <a:cubicBezTo>
                    <a:pt x="61867" y="203203"/>
                    <a:pt x="56516" y="208554"/>
                    <a:pt x="56516" y="215156"/>
                  </a:cubicBezTo>
                  <a:cubicBezTo>
                    <a:pt x="56516" y="221758"/>
                    <a:pt x="61867" y="227109"/>
                    <a:pt x="68469" y="227109"/>
                  </a:cubicBezTo>
                  <a:cubicBezTo>
                    <a:pt x="75070" y="227109"/>
                    <a:pt x="80422" y="221758"/>
                    <a:pt x="80422" y="215156"/>
                  </a:cubicBezTo>
                  <a:cubicBezTo>
                    <a:pt x="80422" y="208554"/>
                    <a:pt x="75070" y="203203"/>
                    <a:pt x="68469" y="203203"/>
                  </a:cubicBezTo>
                  <a:close/>
                  <a:moveTo>
                    <a:pt x="0" y="0"/>
                  </a:moveTo>
                  <a:lnTo>
                    <a:pt x="269504" y="0"/>
                  </a:lnTo>
                  <a:lnTo>
                    <a:pt x="269504" y="586820"/>
                  </a:lnTo>
                  <a:lnTo>
                    <a:pt x="0" y="586820"/>
                  </a:lnTo>
                  <a:close/>
                </a:path>
              </a:pathLst>
            </a:custGeom>
            <a:grpFill/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90" name="群組 289">
            <a:extLst>
              <a:ext uri="{FF2B5EF4-FFF2-40B4-BE49-F238E27FC236}">
                <a16:creationId xmlns:a16="http://schemas.microsoft.com/office/drawing/2014/main" id="{8DA18DF0-3B1D-4A04-A2D5-2FFCE26A157F}"/>
              </a:ext>
            </a:extLst>
          </p:cNvPr>
          <p:cNvGrpSpPr/>
          <p:nvPr/>
        </p:nvGrpSpPr>
        <p:grpSpPr>
          <a:xfrm>
            <a:off x="588986" y="2896212"/>
            <a:ext cx="709539" cy="515492"/>
            <a:chOff x="4219147" y="3532915"/>
            <a:chExt cx="1243059" cy="854781"/>
          </a:xfrm>
        </p:grpSpPr>
        <p:pic>
          <p:nvPicPr>
            <p:cNvPr id="291" name="圖形 290">
              <a:extLst>
                <a:ext uri="{FF2B5EF4-FFF2-40B4-BE49-F238E27FC236}">
                  <a16:creationId xmlns:a16="http://schemas.microsoft.com/office/drawing/2014/main" id="{77BBD8F2-5154-4734-BA18-FAAB495C2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366831" y="3532915"/>
              <a:ext cx="1095375" cy="847725"/>
            </a:xfrm>
            <a:prstGeom prst="rect">
              <a:avLst/>
            </a:prstGeom>
          </p:spPr>
        </p:pic>
        <p:pic>
          <p:nvPicPr>
            <p:cNvPr id="292" name="圖形 291">
              <a:extLst>
                <a:ext uri="{FF2B5EF4-FFF2-40B4-BE49-F238E27FC236}">
                  <a16:creationId xmlns:a16="http://schemas.microsoft.com/office/drawing/2014/main" id="{510C3B0B-9366-4CB0-AD94-FA519F027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4219147" y="3971490"/>
              <a:ext cx="462454" cy="416206"/>
            </a:xfrm>
            <a:prstGeom prst="rect">
              <a:avLst/>
            </a:prstGeom>
          </p:spPr>
        </p:pic>
      </p:grpSp>
      <p:sp>
        <p:nvSpPr>
          <p:cNvPr id="293" name="矩形 292">
            <a:extLst>
              <a:ext uri="{FF2B5EF4-FFF2-40B4-BE49-F238E27FC236}">
                <a16:creationId xmlns:a16="http://schemas.microsoft.com/office/drawing/2014/main" id="{716E2AC2-3812-4963-B2BE-5775E73053D2}"/>
              </a:ext>
            </a:extLst>
          </p:cNvPr>
          <p:cNvSpPr/>
          <p:nvPr/>
        </p:nvSpPr>
        <p:spPr>
          <a:xfrm>
            <a:off x="6904881" y="2727936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雲端物件</a:t>
            </a:r>
            <a:endParaRPr lang="en-US" altLang="zh-TW" b="1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lang="zh-TW" altLang="en-US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儲存空間</a:t>
            </a:r>
            <a:endParaRPr lang="en-US" altLang="zh-TW" b="1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294" name="群組 293">
            <a:extLst>
              <a:ext uri="{FF2B5EF4-FFF2-40B4-BE49-F238E27FC236}">
                <a16:creationId xmlns:a16="http://schemas.microsoft.com/office/drawing/2014/main" id="{B91F0EA0-AF8B-483A-8631-3DC0A9300135}"/>
              </a:ext>
            </a:extLst>
          </p:cNvPr>
          <p:cNvGrpSpPr/>
          <p:nvPr/>
        </p:nvGrpSpPr>
        <p:grpSpPr>
          <a:xfrm>
            <a:off x="6857746" y="3222090"/>
            <a:ext cx="976995" cy="681688"/>
            <a:chOff x="6134382" y="1540701"/>
            <a:chExt cx="4347102" cy="3033140"/>
          </a:xfrm>
        </p:grpSpPr>
        <p:grpSp>
          <p:nvGrpSpPr>
            <p:cNvPr id="295" name="群組 294">
              <a:extLst>
                <a:ext uri="{FF2B5EF4-FFF2-40B4-BE49-F238E27FC236}">
                  <a16:creationId xmlns:a16="http://schemas.microsoft.com/office/drawing/2014/main" id="{32145C4A-38BA-4347-B30F-113D420C0830}"/>
                </a:ext>
              </a:extLst>
            </p:cNvPr>
            <p:cNvGrpSpPr/>
            <p:nvPr/>
          </p:nvGrpSpPr>
          <p:grpSpPr>
            <a:xfrm>
              <a:off x="6134382" y="1540701"/>
              <a:ext cx="4347102" cy="3013137"/>
              <a:chOff x="2426218" y="335742"/>
              <a:chExt cx="7276477" cy="5043588"/>
            </a:xfrm>
          </p:grpSpPr>
          <p:pic>
            <p:nvPicPr>
              <p:cNvPr id="299" name="圖形 298">
                <a:extLst>
                  <a:ext uri="{FF2B5EF4-FFF2-40B4-BE49-F238E27FC236}">
                    <a16:creationId xmlns:a16="http://schemas.microsoft.com/office/drawing/2014/main" id="{395C5BBA-610E-4293-A811-55DB117C5F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847477" y="335742"/>
                <a:ext cx="6258560" cy="4326014"/>
              </a:xfrm>
              <a:prstGeom prst="rect">
                <a:avLst/>
              </a:prstGeom>
            </p:spPr>
          </p:pic>
          <p:sp>
            <p:nvSpPr>
              <p:cNvPr id="300" name="矩形 299">
                <a:extLst>
                  <a:ext uri="{FF2B5EF4-FFF2-40B4-BE49-F238E27FC236}">
                    <a16:creationId xmlns:a16="http://schemas.microsoft.com/office/drawing/2014/main" id="{0A690A01-AACA-41B6-B642-305F00EE7D4A}"/>
                  </a:ext>
                </a:extLst>
              </p:cNvPr>
              <p:cNvSpPr/>
              <p:nvPr/>
            </p:nvSpPr>
            <p:spPr>
              <a:xfrm>
                <a:off x="5499237" y="3905909"/>
                <a:ext cx="243840" cy="243840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1" name="矩形 300">
                <a:extLst>
                  <a:ext uri="{FF2B5EF4-FFF2-40B4-BE49-F238E27FC236}">
                    <a16:creationId xmlns:a16="http://schemas.microsoft.com/office/drawing/2014/main" id="{83C56F74-A7BE-4444-94EF-01C0AE28706A}"/>
                  </a:ext>
                </a:extLst>
              </p:cNvPr>
              <p:cNvSpPr/>
              <p:nvPr/>
            </p:nvSpPr>
            <p:spPr>
              <a:xfrm>
                <a:off x="5946277" y="3905909"/>
                <a:ext cx="243840" cy="243840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2" name="矩形 301">
                <a:extLst>
                  <a:ext uri="{FF2B5EF4-FFF2-40B4-BE49-F238E27FC236}">
                    <a16:creationId xmlns:a16="http://schemas.microsoft.com/office/drawing/2014/main" id="{3DEBCCFD-505B-448E-BCC5-B7B20CC82316}"/>
                  </a:ext>
                </a:extLst>
              </p:cNvPr>
              <p:cNvSpPr/>
              <p:nvPr/>
            </p:nvSpPr>
            <p:spPr>
              <a:xfrm>
                <a:off x="6403477" y="3905909"/>
                <a:ext cx="243840" cy="243840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grpSp>
            <p:nvGrpSpPr>
              <p:cNvPr id="303" name="群組 302">
                <a:extLst>
                  <a:ext uri="{FF2B5EF4-FFF2-40B4-BE49-F238E27FC236}">
                    <a16:creationId xmlns:a16="http://schemas.microsoft.com/office/drawing/2014/main" id="{86EBB796-4954-4432-9E9E-3ED88A6C5E25}"/>
                  </a:ext>
                </a:extLst>
              </p:cNvPr>
              <p:cNvGrpSpPr/>
              <p:nvPr/>
            </p:nvGrpSpPr>
            <p:grpSpPr>
              <a:xfrm>
                <a:off x="2426218" y="4123037"/>
                <a:ext cx="1071485" cy="1071480"/>
                <a:chOff x="551616" y="5265594"/>
                <a:chExt cx="222492" cy="222491"/>
              </a:xfrm>
            </p:grpSpPr>
            <p:sp>
              <p:nvSpPr>
                <p:cNvPr id="311" name="手繪多邊形: 圖案 310">
                  <a:extLst>
                    <a:ext uri="{FF2B5EF4-FFF2-40B4-BE49-F238E27FC236}">
                      <a16:creationId xmlns:a16="http://schemas.microsoft.com/office/drawing/2014/main" id="{F8946C0E-E109-45C2-98DF-26B4E69BF388}"/>
                    </a:ext>
                  </a:extLst>
                </p:cNvPr>
                <p:cNvSpPr/>
                <p:nvPr/>
              </p:nvSpPr>
              <p:spPr>
                <a:xfrm>
                  <a:off x="731494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12" name="手繪多邊形: 圖案 311">
                  <a:extLst>
                    <a:ext uri="{FF2B5EF4-FFF2-40B4-BE49-F238E27FC236}">
                      <a16:creationId xmlns:a16="http://schemas.microsoft.com/office/drawing/2014/main" id="{59CA0A06-A6BF-4889-AE42-6C55E88F5E53}"/>
                    </a:ext>
                  </a:extLst>
                </p:cNvPr>
                <p:cNvSpPr/>
                <p:nvPr/>
              </p:nvSpPr>
              <p:spPr>
                <a:xfrm>
                  <a:off x="641578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13" name="手繪多邊形: 圖案 312">
                  <a:extLst>
                    <a:ext uri="{FF2B5EF4-FFF2-40B4-BE49-F238E27FC236}">
                      <a16:creationId xmlns:a16="http://schemas.microsoft.com/office/drawing/2014/main" id="{6F55F32D-789D-45BE-ACCA-3AE6E0E45698}"/>
                    </a:ext>
                  </a:extLst>
                </p:cNvPr>
                <p:cNvSpPr/>
                <p:nvPr/>
              </p:nvSpPr>
              <p:spPr>
                <a:xfrm>
                  <a:off x="731494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14" name="手繪多邊形: 圖案 313">
                  <a:extLst>
                    <a:ext uri="{FF2B5EF4-FFF2-40B4-BE49-F238E27FC236}">
                      <a16:creationId xmlns:a16="http://schemas.microsoft.com/office/drawing/2014/main" id="{A6675698-E2AD-4602-BB76-D54C97D18020}"/>
                    </a:ext>
                  </a:extLst>
                </p:cNvPr>
                <p:cNvSpPr/>
                <p:nvPr/>
              </p:nvSpPr>
              <p:spPr>
                <a:xfrm>
                  <a:off x="641578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15" name="手繪多邊形: 圖案 314">
                  <a:extLst>
                    <a:ext uri="{FF2B5EF4-FFF2-40B4-BE49-F238E27FC236}">
                      <a16:creationId xmlns:a16="http://schemas.microsoft.com/office/drawing/2014/main" id="{D1D1A388-716F-4FBF-A6CE-B47ABDE0B2F1}"/>
                    </a:ext>
                  </a:extLst>
                </p:cNvPr>
                <p:cNvSpPr/>
                <p:nvPr/>
              </p:nvSpPr>
              <p:spPr>
                <a:xfrm>
                  <a:off x="731494" y="5445471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16" name="手繪多邊形: 圖案 315">
                  <a:extLst>
                    <a:ext uri="{FF2B5EF4-FFF2-40B4-BE49-F238E27FC236}">
                      <a16:creationId xmlns:a16="http://schemas.microsoft.com/office/drawing/2014/main" id="{0FE5D4F0-1765-44CC-A087-C79FF1ECD15F}"/>
                    </a:ext>
                  </a:extLst>
                </p:cNvPr>
                <p:cNvSpPr/>
                <p:nvPr/>
              </p:nvSpPr>
              <p:spPr>
                <a:xfrm>
                  <a:off x="551616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304" name="群組 303">
                <a:extLst>
                  <a:ext uri="{FF2B5EF4-FFF2-40B4-BE49-F238E27FC236}">
                    <a16:creationId xmlns:a16="http://schemas.microsoft.com/office/drawing/2014/main" id="{EA47A85E-EBB5-446D-9D81-A3E095EF5CFD}"/>
                  </a:ext>
                </a:extLst>
              </p:cNvPr>
              <p:cNvGrpSpPr/>
              <p:nvPr/>
            </p:nvGrpSpPr>
            <p:grpSpPr>
              <a:xfrm>
                <a:off x="8614059" y="4290924"/>
                <a:ext cx="1088636" cy="1088406"/>
                <a:chOff x="1385335" y="5265594"/>
                <a:chExt cx="222540" cy="222492"/>
              </a:xfrm>
            </p:grpSpPr>
            <p:sp>
              <p:nvSpPr>
                <p:cNvPr id="305" name="手繪多邊形: 圖案 304">
                  <a:extLst>
                    <a:ext uri="{FF2B5EF4-FFF2-40B4-BE49-F238E27FC236}">
                      <a16:creationId xmlns:a16="http://schemas.microsoft.com/office/drawing/2014/main" id="{DE94B52E-87E7-4D5D-81EE-38C996F2BA64}"/>
                    </a:ext>
                  </a:extLst>
                </p:cNvPr>
                <p:cNvSpPr/>
                <p:nvPr/>
              </p:nvSpPr>
              <p:spPr>
                <a:xfrm>
                  <a:off x="1385335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06" name="手繪多邊形: 圖案 305">
                  <a:extLst>
                    <a:ext uri="{FF2B5EF4-FFF2-40B4-BE49-F238E27FC236}">
                      <a16:creationId xmlns:a16="http://schemas.microsoft.com/office/drawing/2014/main" id="{9FF11DCB-2CC9-42DE-A438-E98584275E63}"/>
                    </a:ext>
                  </a:extLst>
                </p:cNvPr>
                <p:cNvSpPr/>
                <p:nvPr/>
              </p:nvSpPr>
              <p:spPr>
                <a:xfrm>
                  <a:off x="1475298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07" name="手繪多邊形: 圖案 306">
                  <a:extLst>
                    <a:ext uri="{FF2B5EF4-FFF2-40B4-BE49-F238E27FC236}">
                      <a16:creationId xmlns:a16="http://schemas.microsoft.com/office/drawing/2014/main" id="{246B1C96-8B43-4931-9D6C-547A5755F196}"/>
                    </a:ext>
                  </a:extLst>
                </p:cNvPr>
                <p:cNvSpPr/>
                <p:nvPr/>
              </p:nvSpPr>
              <p:spPr>
                <a:xfrm>
                  <a:off x="1385335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08" name="手繪多邊形: 圖案 307">
                  <a:extLst>
                    <a:ext uri="{FF2B5EF4-FFF2-40B4-BE49-F238E27FC236}">
                      <a16:creationId xmlns:a16="http://schemas.microsoft.com/office/drawing/2014/main" id="{71F37125-F30B-4B77-BF8E-F4015217B861}"/>
                    </a:ext>
                  </a:extLst>
                </p:cNvPr>
                <p:cNvSpPr/>
                <p:nvPr/>
              </p:nvSpPr>
              <p:spPr>
                <a:xfrm>
                  <a:off x="1475298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09" name="手繪多邊形: 圖案 308">
                  <a:extLst>
                    <a:ext uri="{FF2B5EF4-FFF2-40B4-BE49-F238E27FC236}">
                      <a16:creationId xmlns:a16="http://schemas.microsoft.com/office/drawing/2014/main" id="{70A1F8A8-C70A-449B-AA49-24BC8551EE6F}"/>
                    </a:ext>
                  </a:extLst>
                </p:cNvPr>
                <p:cNvSpPr/>
                <p:nvPr/>
              </p:nvSpPr>
              <p:spPr>
                <a:xfrm>
                  <a:off x="1385335" y="5445472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10" name="手繪多邊形: 圖案 309">
                  <a:extLst>
                    <a:ext uri="{FF2B5EF4-FFF2-40B4-BE49-F238E27FC236}">
                      <a16:creationId xmlns:a16="http://schemas.microsoft.com/office/drawing/2014/main" id="{86EACA60-8AEC-4389-9D39-7D49486E0E56}"/>
                    </a:ext>
                  </a:extLst>
                </p:cNvPr>
                <p:cNvSpPr/>
                <p:nvPr/>
              </p:nvSpPr>
              <p:spPr>
                <a:xfrm>
                  <a:off x="1565261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96" name="矩形 295">
              <a:extLst>
                <a:ext uri="{FF2B5EF4-FFF2-40B4-BE49-F238E27FC236}">
                  <a16:creationId xmlns:a16="http://schemas.microsoft.com/office/drawing/2014/main" id="{B8D04754-BC53-48D8-9D99-CF35C4D6768C}"/>
                </a:ext>
              </a:extLst>
            </p:cNvPr>
            <p:cNvSpPr/>
            <p:nvPr/>
          </p:nvSpPr>
          <p:spPr>
            <a:xfrm>
              <a:off x="7019442" y="4125683"/>
              <a:ext cx="448158" cy="448158"/>
            </a:xfrm>
            <a:prstGeom prst="rect">
              <a:avLst/>
            </a:prstGeom>
            <a:solidFill>
              <a:srgbClr val="FFFFFF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97" name="矩形 296">
              <a:extLst>
                <a:ext uri="{FF2B5EF4-FFF2-40B4-BE49-F238E27FC236}">
                  <a16:creationId xmlns:a16="http://schemas.microsoft.com/office/drawing/2014/main" id="{29AA08FB-58DF-4845-BFFE-6D0F7A4ED411}"/>
                </a:ext>
              </a:extLst>
            </p:cNvPr>
            <p:cNvSpPr/>
            <p:nvPr/>
          </p:nvSpPr>
          <p:spPr>
            <a:xfrm>
              <a:off x="8077200" y="4125683"/>
              <a:ext cx="448158" cy="448158"/>
            </a:xfrm>
            <a:prstGeom prst="rect">
              <a:avLst/>
            </a:prstGeom>
            <a:solidFill>
              <a:srgbClr val="FFFFFF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98" name="矩形 297">
              <a:extLst>
                <a:ext uri="{FF2B5EF4-FFF2-40B4-BE49-F238E27FC236}">
                  <a16:creationId xmlns:a16="http://schemas.microsoft.com/office/drawing/2014/main" id="{CF363C1B-1302-4C81-8682-1BE206D46D70}"/>
                </a:ext>
              </a:extLst>
            </p:cNvPr>
            <p:cNvSpPr/>
            <p:nvPr/>
          </p:nvSpPr>
          <p:spPr>
            <a:xfrm>
              <a:off x="9067800" y="4125683"/>
              <a:ext cx="448158" cy="448158"/>
            </a:xfrm>
            <a:prstGeom prst="rect">
              <a:avLst/>
            </a:prstGeom>
            <a:solidFill>
              <a:srgbClr val="FFFFFF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317" name="圖形 211">
            <a:extLst>
              <a:ext uri="{FF2B5EF4-FFF2-40B4-BE49-F238E27FC236}">
                <a16:creationId xmlns:a16="http://schemas.microsoft.com/office/drawing/2014/main" id="{F9D42BC1-CA5B-4F31-9E33-1DF0987795F0}"/>
              </a:ext>
            </a:extLst>
          </p:cNvPr>
          <p:cNvGrpSpPr/>
          <p:nvPr/>
        </p:nvGrpSpPr>
        <p:grpSpPr>
          <a:xfrm>
            <a:off x="7141875" y="3443623"/>
            <a:ext cx="154541" cy="188760"/>
            <a:chOff x="6880167" y="2925402"/>
            <a:chExt cx="551412" cy="630183"/>
          </a:xfrm>
          <a:solidFill>
            <a:schemeClr val="tx1"/>
          </a:solidFill>
        </p:grpSpPr>
        <p:sp>
          <p:nvSpPr>
            <p:cNvPr id="318" name="手繪多邊形: 圖案 317">
              <a:extLst>
                <a:ext uri="{FF2B5EF4-FFF2-40B4-BE49-F238E27FC236}">
                  <a16:creationId xmlns:a16="http://schemas.microsoft.com/office/drawing/2014/main" id="{41A50B27-E66E-4F22-9916-77B3D61BFBCE}"/>
                </a:ext>
              </a:extLst>
            </p:cNvPr>
            <p:cNvSpPr/>
            <p:nvPr/>
          </p:nvSpPr>
          <p:spPr>
            <a:xfrm>
              <a:off x="6880167" y="2925402"/>
              <a:ext cx="551412" cy="630183"/>
            </a:xfrm>
            <a:custGeom>
              <a:avLst/>
              <a:gdLst>
                <a:gd name="connsiteX0" fmla="*/ 278294 w 551412"/>
                <a:gd name="connsiteY0" fmla="*/ 636935 h 630182"/>
                <a:gd name="connsiteX1" fmla="*/ 0 w 551412"/>
                <a:gd name="connsiteY1" fmla="*/ 536443 h 630182"/>
                <a:gd name="connsiteX2" fmla="*/ 0 w 551412"/>
                <a:gd name="connsiteY2" fmla="*/ 77873 h 630182"/>
                <a:gd name="connsiteX3" fmla="*/ 278294 w 551412"/>
                <a:gd name="connsiteY3" fmla="*/ 0 h 630182"/>
                <a:gd name="connsiteX4" fmla="*/ 556589 w 551412"/>
                <a:gd name="connsiteY4" fmla="*/ 77873 h 630182"/>
                <a:gd name="connsiteX5" fmla="*/ 556589 w 551412"/>
                <a:gd name="connsiteY5" fmla="*/ 536443 h 630182"/>
                <a:gd name="connsiteX6" fmla="*/ 278294 w 551412"/>
                <a:gd name="connsiteY6" fmla="*/ 636935 h 630182"/>
                <a:gd name="connsiteX7" fmla="*/ 22507 w 551412"/>
                <a:gd name="connsiteY7" fmla="*/ 110732 h 630182"/>
                <a:gd name="connsiteX8" fmla="*/ 22507 w 551412"/>
                <a:gd name="connsiteY8" fmla="*/ 536556 h 630182"/>
                <a:gd name="connsiteX9" fmla="*/ 278294 w 551412"/>
                <a:gd name="connsiteY9" fmla="*/ 614428 h 630182"/>
                <a:gd name="connsiteX10" fmla="*/ 534082 w 551412"/>
                <a:gd name="connsiteY10" fmla="*/ 536556 h 630182"/>
                <a:gd name="connsiteX11" fmla="*/ 534082 w 551412"/>
                <a:gd name="connsiteY11" fmla="*/ 110732 h 630182"/>
                <a:gd name="connsiteX12" fmla="*/ 278294 w 551412"/>
                <a:gd name="connsiteY12" fmla="*/ 155858 h 630182"/>
                <a:gd name="connsiteX13" fmla="*/ 22507 w 551412"/>
                <a:gd name="connsiteY13" fmla="*/ 110732 h 630182"/>
                <a:gd name="connsiteX14" fmla="*/ 278294 w 551412"/>
                <a:gd name="connsiteY14" fmla="*/ 22507 h 630182"/>
                <a:gd name="connsiteX15" fmla="*/ 22507 w 551412"/>
                <a:gd name="connsiteY15" fmla="*/ 77873 h 630182"/>
                <a:gd name="connsiteX16" fmla="*/ 278294 w 551412"/>
                <a:gd name="connsiteY16" fmla="*/ 133239 h 630182"/>
                <a:gd name="connsiteX17" fmla="*/ 534082 w 551412"/>
                <a:gd name="connsiteY17" fmla="*/ 77873 h 630182"/>
                <a:gd name="connsiteX18" fmla="*/ 278294 w 551412"/>
                <a:gd name="connsiteY18" fmla="*/ 22507 h 63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1412" h="630182">
                  <a:moveTo>
                    <a:pt x="278294" y="636935"/>
                  </a:moveTo>
                  <a:cubicBezTo>
                    <a:pt x="137853" y="636935"/>
                    <a:pt x="0" y="587195"/>
                    <a:pt x="0" y="536443"/>
                  </a:cubicBezTo>
                  <a:lnTo>
                    <a:pt x="0" y="77873"/>
                  </a:lnTo>
                  <a:cubicBezTo>
                    <a:pt x="0" y="26783"/>
                    <a:pt x="139991" y="0"/>
                    <a:pt x="278294" y="0"/>
                  </a:cubicBezTo>
                  <a:cubicBezTo>
                    <a:pt x="416597" y="0"/>
                    <a:pt x="556589" y="26783"/>
                    <a:pt x="556589" y="77873"/>
                  </a:cubicBezTo>
                  <a:lnTo>
                    <a:pt x="556589" y="536443"/>
                  </a:lnTo>
                  <a:cubicBezTo>
                    <a:pt x="556589" y="587195"/>
                    <a:pt x="418736" y="636935"/>
                    <a:pt x="278294" y="636935"/>
                  </a:cubicBezTo>
                  <a:close/>
                  <a:moveTo>
                    <a:pt x="22507" y="110732"/>
                  </a:moveTo>
                  <a:lnTo>
                    <a:pt x="22507" y="536556"/>
                  </a:lnTo>
                  <a:cubicBezTo>
                    <a:pt x="22507" y="559062"/>
                    <a:pt x="124462" y="614428"/>
                    <a:pt x="278294" y="614428"/>
                  </a:cubicBezTo>
                  <a:cubicBezTo>
                    <a:pt x="432127" y="614428"/>
                    <a:pt x="534082" y="558950"/>
                    <a:pt x="534082" y="536556"/>
                  </a:cubicBezTo>
                  <a:lnTo>
                    <a:pt x="534082" y="110732"/>
                  </a:lnTo>
                  <a:cubicBezTo>
                    <a:pt x="489069" y="140441"/>
                    <a:pt x="383175" y="155858"/>
                    <a:pt x="278294" y="155858"/>
                  </a:cubicBezTo>
                  <a:cubicBezTo>
                    <a:pt x="173413" y="155858"/>
                    <a:pt x="67520" y="140441"/>
                    <a:pt x="22507" y="110732"/>
                  </a:cubicBezTo>
                  <a:close/>
                  <a:moveTo>
                    <a:pt x="278294" y="22507"/>
                  </a:moveTo>
                  <a:cubicBezTo>
                    <a:pt x="122098" y="22507"/>
                    <a:pt x="22507" y="55366"/>
                    <a:pt x="22507" y="77873"/>
                  </a:cubicBezTo>
                  <a:cubicBezTo>
                    <a:pt x="22507" y="100379"/>
                    <a:pt x="122098" y="133239"/>
                    <a:pt x="278294" y="133239"/>
                  </a:cubicBezTo>
                  <a:cubicBezTo>
                    <a:pt x="434490" y="133239"/>
                    <a:pt x="534082" y="100379"/>
                    <a:pt x="534082" y="77873"/>
                  </a:cubicBezTo>
                  <a:cubicBezTo>
                    <a:pt x="534082" y="55366"/>
                    <a:pt x="434490" y="22507"/>
                    <a:pt x="278294" y="22507"/>
                  </a:cubicBezTo>
                  <a:close/>
                </a:path>
              </a:pathLst>
            </a:custGeom>
            <a:grp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19" name="手繪多邊形: 圖案 318">
              <a:extLst>
                <a:ext uri="{FF2B5EF4-FFF2-40B4-BE49-F238E27FC236}">
                  <a16:creationId xmlns:a16="http://schemas.microsoft.com/office/drawing/2014/main" id="{9C7002EC-4264-4B61-B72B-1B8443A0E24C}"/>
                </a:ext>
              </a:extLst>
            </p:cNvPr>
            <p:cNvSpPr/>
            <p:nvPr/>
          </p:nvSpPr>
          <p:spPr>
            <a:xfrm>
              <a:off x="6889507" y="3161721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20" name="手繪多邊形: 圖案 319">
              <a:extLst>
                <a:ext uri="{FF2B5EF4-FFF2-40B4-BE49-F238E27FC236}">
                  <a16:creationId xmlns:a16="http://schemas.microsoft.com/office/drawing/2014/main" id="{CC440B2C-2776-4602-9DBE-80A69C7B893C}"/>
                </a:ext>
              </a:extLst>
            </p:cNvPr>
            <p:cNvSpPr/>
            <p:nvPr/>
          </p:nvSpPr>
          <p:spPr>
            <a:xfrm>
              <a:off x="6889507" y="3319266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321" name="文字方塊 352">
            <a:extLst>
              <a:ext uri="{FF2B5EF4-FFF2-40B4-BE49-F238E27FC236}">
                <a16:creationId xmlns:a16="http://schemas.microsoft.com/office/drawing/2014/main" id="{9BA538ED-113C-4025-B0D5-96A9D2D6A2A1}"/>
              </a:ext>
            </a:extLst>
          </p:cNvPr>
          <p:cNvSpPr txBox="1"/>
          <p:nvPr/>
        </p:nvSpPr>
        <p:spPr>
          <a:xfrm>
            <a:off x="2410032" y="2043386"/>
            <a:ext cx="76224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zh-TW" sz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I</a:t>
            </a:r>
            <a:r>
              <a:rPr lang="zh-TW" sz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nitiator</a:t>
            </a:r>
          </a:p>
        </p:txBody>
      </p:sp>
      <p:sp>
        <p:nvSpPr>
          <p:cNvPr id="323" name="文字方塊 359">
            <a:extLst>
              <a:ext uri="{FF2B5EF4-FFF2-40B4-BE49-F238E27FC236}">
                <a16:creationId xmlns:a16="http://schemas.microsoft.com/office/drawing/2014/main" id="{08A92918-2A8A-479C-A4E5-8A77785A5AB2}"/>
              </a:ext>
            </a:extLst>
          </p:cNvPr>
          <p:cNvSpPr txBox="1"/>
          <p:nvPr/>
        </p:nvSpPr>
        <p:spPr>
          <a:xfrm>
            <a:off x="2929150" y="2358608"/>
            <a:ext cx="550665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1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iSCSI</a:t>
            </a:r>
          </a:p>
        </p:txBody>
      </p:sp>
      <p:pic>
        <p:nvPicPr>
          <p:cNvPr id="324" name="圖片 323" descr="一張含有 向量圖形 的圖片&#10;&#10;自動產生的描述">
            <a:extLst>
              <a:ext uri="{FF2B5EF4-FFF2-40B4-BE49-F238E27FC236}">
                <a16:creationId xmlns:a16="http://schemas.microsoft.com/office/drawing/2014/main" id="{2A1D61CE-4A56-47B6-8245-34137D89FDB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1493" y="1750434"/>
            <a:ext cx="738981" cy="738979"/>
          </a:xfrm>
          <a:prstGeom prst="roundRect">
            <a:avLst>
              <a:gd name="adj" fmla="val 23763"/>
            </a:avLst>
          </a:prstGeom>
          <a:ln w="28575">
            <a:noFill/>
          </a:ln>
          <a:effectLst/>
        </p:spPr>
      </p:pic>
      <p:grpSp>
        <p:nvGrpSpPr>
          <p:cNvPr id="352" name="圖形 211">
            <a:extLst>
              <a:ext uri="{FF2B5EF4-FFF2-40B4-BE49-F238E27FC236}">
                <a16:creationId xmlns:a16="http://schemas.microsoft.com/office/drawing/2014/main" id="{85FFBAC9-922E-41E6-B769-60F3F45F729E}"/>
              </a:ext>
            </a:extLst>
          </p:cNvPr>
          <p:cNvGrpSpPr/>
          <p:nvPr/>
        </p:nvGrpSpPr>
        <p:grpSpPr>
          <a:xfrm>
            <a:off x="7340363" y="3443623"/>
            <a:ext cx="154541" cy="188760"/>
            <a:chOff x="6880167" y="2925402"/>
            <a:chExt cx="551412" cy="630183"/>
          </a:xfrm>
          <a:solidFill>
            <a:schemeClr val="tx1"/>
          </a:solidFill>
        </p:grpSpPr>
        <p:sp>
          <p:nvSpPr>
            <p:cNvPr id="353" name="手繪多邊形: 圖案 352">
              <a:extLst>
                <a:ext uri="{FF2B5EF4-FFF2-40B4-BE49-F238E27FC236}">
                  <a16:creationId xmlns:a16="http://schemas.microsoft.com/office/drawing/2014/main" id="{FFBAFC9F-D0DE-4239-BD09-2D51188F0C1F}"/>
                </a:ext>
              </a:extLst>
            </p:cNvPr>
            <p:cNvSpPr/>
            <p:nvPr/>
          </p:nvSpPr>
          <p:spPr>
            <a:xfrm>
              <a:off x="6880167" y="2925402"/>
              <a:ext cx="551412" cy="630183"/>
            </a:xfrm>
            <a:custGeom>
              <a:avLst/>
              <a:gdLst>
                <a:gd name="connsiteX0" fmla="*/ 278294 w 551412"/>
                <a:gd name="connsiteY0" fmla="*/ 636935 h 630182"/>
                <a:gd name="connsiteX1" fmla="*/ 0 w 551412"/>
                <a:gd name="connsiteY1" fmla="*/ 536443 h 630182"/>
                <a:gd name="connsiteX2" fmla="*/ 0 w 551412"/>
                <a:gd name="connsiteY2" fmla="*/ 77873 h 630182"/>
                <a:gd name="connsiteX3" fmla="*/ 278294 w 551412"/>
                <a:gd name="connsiteY3" fmla="*/ 0 h 630182"/>
                <a:gd name="connsiteX4" fmla="*/ 556589 w 551412"/>
                <a:gd name="connsiteY4" fmla="*/ 77873 h 630182"/>
                <a:gd name="connsiteX5" fmla="*/ 556589 w 551412"/>
                <a:gd name="connsiteY5" fmla="*/ 536443 h 630182"/>
                <a:gd name="connsiteX6" fmla="*/ 278294 w 551412"/>
                <a:gd name="connsiteY6" fmla="*/ 636935 h 630182"/>
                <a:gd name="connsiteX7" fmla="*/ 22507 w 551412"/>
                <a:gd name="connsiteY7" fmla="*/ 110732 h 630182"/>
                <a:gd name="connsiteX8" fmla="*/ 22507 w 551412"/>
                <a:gd name="connsiteY8" fmla="*/ 536556 h 630182"/>
                <a:gd name="connsiteX9" fmla="*/ 278294 w 551412"/>
                <a:gd name="connsiteY9" fmla="*/ 614428 h 630182"/>
                <a:gd name="connsiteX10" fmla="*/ 534082 w 551412"/>
                <a:gd name="connsiteY10" fmla="*/ 536556 h 630182"/>
                <a:gd name="connsiteX11" fmla="*/ 534082 w 551412"/>
                <a:gd name="connsiteY11" fmla="*/ 110732 h 630182"/>
                <a:gd name="connsiteX12" fmla="*/ 278294 w 551412"/>
                <a:gd name="connsiteY12" fmla="*/ 155858 h 630182"/>
                <a:gd name="connsiteX13" fmla="*/ 22507 w 551412"/>
                <a:gd name="connsiteY13" fmla="*/ 110732 h 630182"/>
                <a:gd name="connsiteX14" fmla="*/ 278294 w 551412"/>
                <a:gd name="connsiteY14" fmla="*/ 22507 h 630182"/>
                <a:gd name="connsiteX15" fmla="*/ 22507 w 551412"/>
                <a:gd name="connsiteY15" fmla="*/ 77873 h 630182"/>
                <a:gd name="connsiteX16" fmla="*/ 278294 w 551412"/>
                <a:gd name="connsiteY16" fmla="*/ 133239 h 630182"/>
                <a:gd name="connsiteX17" fmla="*/ 534082 w 551412"/>
                <a:gd name="connsiteY17" fmla="*/ 77873 h 630182"/>
                <a:gd name="connsiteX18" fmla="*/ 278294 w 551412"/>
                <a:gd name="connsiteY18" fmla="*/ 22507 h 63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1412" h="630182">
                  <a:moveTo>
                    <a:pt x="278294" y="636935"/>
                  </a:moveTo>
                  <a:cubicBezTo>
                    <a:pt x="137853" y="636935"/>
                    <a:pt x="0" y="587195"/>
                    <a:pt x="0" y="536443"/>
                  </a:cubicBezTo>
                  <a:lnTo>
                    <a:pt x="0" y="77873"/>
                  </a:lnTo>
                  <a:cubicBezTo>
                    <a:pt x="0" y="26783"/>
                    <a:pt x="139991" y="0"/>
                    <a:pt x="278294" y="0"/>
                  </a:cubicBezTo>
                  <a:cubicBezTo>
                    <a:pt x="416597" y="0"/>
                    <a:pt x="556589" y="26783"/>
                    <a:pt x="556589" y="77873"/>
                  </a:cubicBezTo>
                  <a:lnTo>
                    <a:pt x="556589" y="536443"/>
                  </a:lnTo>
                  <a:cubicBezTo>
                    <a:pt x="556589" y="587195"/>
                    <a:pt x="418736" y="636935"/>
                    <a:pt x="278294" y="636935"/>
                  </a:cubicBezTo>
                  <a:close/>
                  <a:moveTo>
                    <a:pt x="22507" y="110732"/>
                  </a:moveTo>
                  <a:lnTo>
                    <a:pt x="22507" y="536556"/>
                  </a:lnTo>
                  <a:cubicBezTo>
                    <a:pt x="22507" y="559062"/>
                    <a:pt x="124462" y="614428"/>
                    <a:pt x="278294" y="614428"/>
                  </a:cubicBezTo>
                  <a:cubicBezTo>
                    <a:pt x="432127" y="614428"/>
                    <a:pt x="534082" y="558950"/>
                    <a:pt x="534082" y="536556"/>
                  </a:cubicBezTo>
                  <a:lnTo>
                    <a:pt x="534082" y="110732"/>
                  </a:lnTo>
                  <a:cubicBezTo>
                    <a:pt x="489069" y="140441"/>
                    <a:pt x="383175" y="155858"/>
                    <a:pt x="278294" y="155858"/>
                  </a:cubicBezTo>
                  <a:cubicBezTo>
                    <a:pt x="173413" y="155858"/>
                    <a:pt x="67520" y="140441"/>
                    <a:pt x="22507" y="110732"/>
                  </a:cubicBezTo>
                  <a:close/>
                  <a:moveTo>
                    <a:pt x="278294" y="22507"/>
                  </a:moveTo>
                  <a:cubicBezTo>
                    <a:pt x="122098" y="22507"/>
                    <a:pt x="22507" y="55366"/>
                    <a:pt x="22507" y="77873"/>
                  </a:cubicBezTo>
                  <a:cubicBezTo>
                    <a:pt x="22507" y="100379"/>
                    <a:pt x="122098" y="133239"/>
                    <a:pt x="278294" y="133239"/>
                  </a:cubicBezTo>
                  <a:cubicBezTo>
                    <a:pt x="434490" y="133239"/>
                    <a:pt x="534082" y="100379"/>
                    <a:pt x="534082" y="77873"/>
                  </a:cubicBezTo>
                  <a:cubicBezTo>
                    <a:pt x="534082" y="55366"/>
                    <a:pt x="434490" y="22507"/>
                    <a:pt x="278294" y="22507"/>
                  </a:cubicBezTo>
                  <a:close/>
                </a:path>
              </a:pathLst>
            </a:custGeom>
            <a:grp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54" name="手繪多邊形: 圖案 353">
              <a:extLst>
                <a:ext uri="{FF2B5EF4-FFF2-40B4-BE49-F238E27FC236}">
                  <a16:creationId xmlns:a16="http://schemas.microsoft.com/office/drawing/2014/main" id="{5997CF64-81A8-45E6-9195-6BB365D4A316}"/>
                </a:ext>
              </a:extLst>
            </p:cNvPr>
            <p:cNvSpPr/>
            <p:nvPr/>
          </p:nvSpPr>
          <p:spPr>
            <a:xfrm>
              <a:off x="6889507" y="3161721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55" name="手繪多邊形: 圖案 354">
              <a:extLst>
                <a:ext uri="{FF2B5EF4-FFF2-40B4-BE49-F238E27FC236}">
                  <a16:creationId xmlns:a16="http://schemas.microsoft.com/office/drawing/2014/main" id="{5DD0FD28-790E-4961-8F44-A1681DD25945}"/>
                </a:ext>
              </a:extLst>
            </p:cNvPr>
            <p:cNvSpPr/>
            <p:nvPr/>
          </p:nvSpPr>
          <p:spPr>
            <a:xfrm>
              <a:off x="6889507" y="3319266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356" name="文字方塊 355">
            <a:extLst>
              <a:ext uri="{FF2B5EF4-FFF2-40B4-BE49-F238E27FC236}">
                <a16:creationId xmlns:a16="http://schemas.microsoft.com/office/drawing/2014/main" id="{244D3610-1469-4E62-A4F3-BD49DCA6F0F7}"/>
              </a:ext>
            </a:extLst>
          </p:cNvPr>
          <p:cNvSpPr txBox="1"/>
          <p:nvPr/>
        </p:nvSpPr>
        <p:spPr>
          <a:xfrm>
            <a:off x="1468949" y="2398989"/>
            <a:ext cx="1198781" cy="2616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1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Local user</a:t>
            </a:r>
          </a:p>
        </p:txBody>
      </p:sp>
      <p:pic>
        <p:nvPicPr>
          <p:cNvPr id="357" name="圖形 356">
            <a:extLst>
              <a:ext uri="{FF2B5EF4-FFF2-40B4-BE49-F238E27FC236}">
                <a16:creationId xmlns:a16="http://schemas.microsoft.com/office/drawing/2014/main" id="{49DF8C76-6CBC-4ECB-821B-DB54A845D2B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522260" y="2198831"/>
            <a:ext cx="263969" cy="251001"/>
          </a:xfrm>
          <a:prstGeom prst="rect">
            <a:avLst/>
          </a:prstGeom>
        </p:spPr>
      </p:pic>
      <p:grpSp>
        <p:nvGrpSpPr>
          <p:cNvPr id="358" name="群組 357">
            <a:extLst>
              <a:ext uri="{FF2B5EF4-FFF2-40B4-BE49-F238E27FC236}">
                <a16:creationId xmlns:a16="http://schemas.microsoft.com/office/drawing/2014/main" id="{330D82D7-7CD5-4CFD-BEF2-CC97C3DA2248}"/>
              </a:ext>
            </a:extLst>
          </p:cNvPr>
          <p:cNvGrpSpPr/>
          <p:nvPr/>
        </p:nvGrpSpPr>
        <p:grpSpPr>
          <a:xfrm>
            <a:off x="882680" y="3993905"/>
            <a:ext cx="906293" cy="743182"/>
            <a:chOff x="1926042" y="2167157"/>
            <a:chExt cx="1345067" cy="1102987"/>
          </a:xfrm>
        </p:grpSpPr>
        <p:grpSp>
          <p:nvGrpSpPr>
            <p:cNvPr id="359" name="群組 358">
              <a:extLst>
                <a:ext uri="{FF2B5EF4-FFF2-40B4-BE49-F238E27FC236}">
                  <a16:creationId xmlns:a16="http://schemas.microsoft.com/office/drawing/2014/main" id="{D5635B4A-02FD-4C88-AEDF-95846D571A76}"/>
                </a:ext>
              </a:extLst>
            </p:cNvPr>
            <p:cNvGrpSpPr/>
            <p:nvPr/>
          </p:nvGrpSpPr>
          <p:grpSpPr>
            <a:xfrm>
              <a:off x="2146283" y="2167157"/>
              <a:ext cx="1074504" cy="712928"/>
              <a:chOff x="672980" y="1966505"/>
              <a:chExt cx="1057450" cy="651099"/>
            </a:xfrm>
            <a:noFill/>
          </p:grpSpPr>
          <p:sp>
            <p:nvSpPr>
              <p:cNvPr id="362" name="手繪多邊形: 圖案 361">
                <a:extLst>
                  <a:ext uri="{FF2B5EF4-FFF2-40B4-BE49-F238E27FC236}">
                    <a16:creationId xmlns:a16="http://schemas.microsoft.com/office/drawing/2014/main" id="{5635A9C4-BF57-4D24-A186-2DB2E65FAB23}"/>
                  </a:ext>
                </a:extLst>
              </p:cNvPr>
              <p:cNvSpPr/>
              <p:nvPr/>
            </p:nvSpPr>
            <p:spPr>
              <a:xfrm>
                <a:off x="933835" y="1966505"/>
                <a:ext cx="796595" cy="651099"/>
              </a:xfrm>
              <a:custGeom>
                <a:avLst/>
                <a:gdLst>
                  <a:gd name="connsiteX0" fmla="*/ 63593 w 796595"/>
                  <a:gd name="connsiteY0" fmla="*/ 607620 h 651099"/>
                  <a:gd name="connsiteX1" fmla="*/ 733001 w 796595"/>
                  <a:gd name="connsiteY1" fmla="*/ 607620 h 651099"/>
                  <a:gd name="connsiteX2" fmla="*/ 733001 w 796595"/>
                  <a:gd name="connsiteY2" fmla="*/ 651099 h 651099"/>
                  <a:gd name="connsiteX3" fmla="*/ 63593 w 796595"/>
                  <a:gd name="connsiteY3" fmla="*/ 651099 h 651099"/>
                  <a:gd name="connsiteX4" fmla="*/ 63148 w 796595"/>
                  <a:gd name="connsiteY4" fmla="*/ 60404 h 651099"/>
                  <a:gd name="connsiteX5" fmla="*/ 63148 w 796595"/>
                  <a:gd name="connsiteY5" fmla="*/ 464625 h 651099"/>
                  <a:gd name="connsiteX6" fmla="*/ 733390 w 796595"/>
                  <a:gd name="connsiteY6" fmla="*/ 464625 h 651099"/>
                  <a:gd name="connsiteX7" fmla="*/ 733390 w 796595"/>
                  <a:gd name="connsiteY7" fmla="*/ 60404 h 651099"/>
                  <a:gd name="connsiteX8" fmla="*/ 0 w 796595"/>
                  <a:gd name="connsiteY8" fmla="*/ 0 h 651099"/>
                  <a:gd name="connsiteX9" fmla="*/ 796595 w 796595"/>
                  <a:gd name="connsiteY9" fmla="*/ 0 h 651099"/>
                  <a:gd name="connsiteX10" fmla="*/ 796595 w 796595"/>
                  <a:gd name="connsiteY10" fmla="*/ 525032 h 651099"/>
                  <a:gd name="connsiteX11" fmla="*/ 509142 w 796595"/>
                  <a:gd name="connsiteY11" fmla="*/ 525032 h 651099"/>
                  <a:gd name="connsiteX12" fmla="*/ 509142 w 796595"/>
                  <a:gd name="connsiteY12" fmla="*/ 603286 h 651099"/>
                  <a:gd name="connsiteX13" fmla="*/ 287451 w 796595"/>
                  <a:gd name="connsiteY13" fmla="*/ 603286 h 651099"/>
                  <a:gd name="connsiteX14" fmla="*/ 287451 w 796595"/>
                  <a:gd name="connsiteY14" fmla="*/ 525032 h 651099"/>
                  <a:gd name="connsiteX15" fmla="*/ 0 w 796595"/>
                  <a:gd name="connsiteY15" fmla="*/ 525032 h 651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96595" h="651099">
                    <a:moveTo>
                      <a:pt x="63593" y="607620"/>
                    </a:moveTo>
                    <a:lnTo>
                      <a:pt x="733001" y="607620"/>
                    </a:lnTo>
                    <a:lnTo>
                      <a:pt x="733001" y="651099"/>
                    </a:lnTo>
                    <a:lnTo>
                      <a:pt x="63593" y="651099"/>
                    </a:lnTo>
                    <a:close/>
                    <a:moveTo>
                      <a:pt x="63148" y="60404"/>
                    </a:moveTo>
                    <a:lnTo>
                      <a:pt x="63148" y="464625"/>
                    </a:lnTo>
                    <a:lnTo>
                      <a:pt x="733390" y="464625"/>
                    </a:lnTo>
                    <a:lnTo>
                      <a:pt x="733390" y="60404"/>
                    </a:lnTo>
                    <a:close/>
                    <a:moveTo>
                      <a:pt x="0" y="0"/>
                    </a:moveTo>
                    <a:lnTo>
                      <a:pt x="796595" y="0"/>
                    </a:lnTo>
                    <a:lnTo>
                      <a:pt x="796595" y="525032"/>
                    </a:lnTo>
                    <a:lnTo>
                      <a:pt x="509142" y="525032"/>
                    </a:lnTo>
                    <a:lnTo>
                      <a:pt x="509142" y="603286"/>
                    </a:lnTo>
                    <a:lnTo>
                      <a:pt x="287451" y="603286"/>
                    </a:lnTo>
                    <a:lnTo>
                      <a:pt x="287451" y="525032"/>
                    </a:lnTo>
                    <a:lnTo>
                      <a:pt x="0" y="525032"/>
                    </a:lnTo>
                    <a:close/>
                  </a:path>
                </a:pathLst>
              </a:custGeom>
              <a:grpFill/>
              <a:ln w="19050" cap="rnd">
                <a:solidFill>
                  <a:schemeClr val="tx1"/>
                </a:solidFill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TW" altLang="en-US" sz="18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63" name="手繪多邊形: 圖案 362">
                <a:extLst>
                  <a:ext uri="{FF2B5EF4-FFF2-40B4-BE49-F238E27FC236}">
                    <a16:creationId xmlns:a16="http://schemas.microsoft.com/office/drawing/2014/main" id="{9D686548-7219-4576-80B1-03229083768C}"/>
                  </a:ext>
                </a:extLst>
              </p:cNvPr>
              <p:cNvSpPr/>
              <p:nvPr/>
            </p:nvSpPr>
            <p:spPr>
              <a:xfrm>
                <a:off x="672980" y="2002209"/>
                <a:ext cx="269504" cy="586820"/>
              </a:xfrm>
              <a:custGeom>
                <a:avLst/>
                <a:gdLst>
                  <a:gd name="connsiteX0" fmla="*/ 52181 w 269504"/>
                  <a:gd name="connsiteY0" fmla="*/ 469456 h 586820"/>
                  <a:gd name="connsiteX1" fmla="*/ 52181 w 269504"/>
                  <a:gd name="connsiteY1" fmla="*/ 508565 h 586820"/>
                  <a:gd name="connsiteX2" fmla="*/ 213024 w 269504"/>
                  <a:gd name="connsiteY2" fmla="*/ 508565 h 586820"/>
                  <a:gd name="connsiteX3" fmla="*/ 213024 w 269504"/>
                  <a:gd name="connsiteY3" fmla="*/ 469456 h 586820"/>
                  <a:gd name="connsiteX4" fmla="*/ 52181 w 269504"/>
                  <a:gd name="connsiteY4" fmla="*/ 397738 h 586820"/>
                  <a:gd name="connsiteX5" fmla="*/ 52181 w 269504"/>
                  <a:gd name="connsiteY5" fmla="*/ 436847 h 586820"/>
                  <a:gd name="connsiteX6" fmla="*/ 213024 w 269504"/>
                  <a:gd name="connsiteY6" fmla="*/ 436847 h 586820"/>
                  <a:gd name="connsiteX7" fmla="*/ 213024 w 269504"/>
                  <a:gd name="connsiteY7" fmla="*/ 397738 h 586820"/>
                  <a:gd name="connsiteX8" fmla="*/ 52181 w 269504"/>
                  <a:gd name="connsiteY8" fmla="*/ 256468 h 586820"/>
                  <a:gd name="connsiteX9" fmla="*/ 52181 w 269504"/>
                  <a:gd name="connsiteY9" fmla="*/ 365129 h 586820"/>
                  <a:gd name="connsiteX10" fmla="*/ 213024 w 269504"/>
                  <a:gd name="connsiteY10" fmla="*/ 365129 h 586820"/>
                  <a:gd name="connsiteX11" fmla="*/ 213024 w 269504"/>
                  <a:gd name="connsiteY11" fmla="*/ 256468 h 586820"/>
                  <a:gd name="connsiteX12" fmla="*/ 68469 w 269504"/>
                  <a:gd name="connsiteY12" fmla="*/ 203203 h 586820"/>
                  <a:gd name="connsiteX13" fmla="*/ 56516 w 269504"/>
                  <a:gd name="connsiteY13" fmla="*/ 215156 h 586820"/>
                  <a:gd name="connsiteX14" fmla="*/ 68469 w 269504"/>
                  <a:gd name="connsiteY14" fmla="*/ 227109 h 586820"/>
                  <a:gd name="connsiteX15" fmla="*/ 80422 w 269504"/>
                  <a:gd name="connsiteY15" fmla="*/ 215156 h 586820"/>
                  <a:gd name="connsiteX16" fmla="*/ 68469 w 269504"/>
                  <a:gd name="connsiteY16" fmla="*/ 203203 h 586820"/>
                  <a:gd name="connsiteX17" fmla="*/ 0 w 269504"/>
                  <a:gd name="connsiteY17" fmla="*/ 0 h 586820"/>
                  <a:gd name="connsiteX18" fmla="*/ 269504 w 269504"/>
                  <a:gd name="connsiteY18" fmla="*/ 0 h 586820"/>
                  <a:gd name="connsiteX19" fmla="*/ 269504 w 269504"/>
                  <a:gd name="connsiteY19" fmla="*/ 586820 h 586820"/>
                  <a:gd name="connsiteX20" fmla="*/ 0 w 269504"/>
                  <a:gd name="connsiteY20" fmla="*/ 586820 h 586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9504" h="586820">
                    <a:moveTo>
                      <a:pt x="52181" y="469456"/>
                    </a:moveTo>
                    <a:lnTo>
                      <a:pt x="52181" y="508565"/>
                    </a:lnTo>
                    <a:lnTo>
                      <a:pt x="213024" y="508565"/>
                    </a:lnTo>
                    <a:lnTo>
                      <a:pt x="213024" y="469456"/>
                    </a:lnTo>
                    <a:close/>
                    <a:moveTo>
                      <a:pt x="52181" y="397738"/>
                    </a:moveTo>
                    <a:lnTo>
                      <a:pt x="52181" y="436847"/>
                    </a:lnTo>
                    <a:lnTo>
                      <a:pt x="213024" y="436847"/>
                    </a:lnTo>
                    <a:lnTo>
                      <a:pt x="213024" y="397738"/>
                    </a:lnTo>
                    <a:close/>
                    <a:moveTo>
                      <a:pt x="52181" y="256468"/>
                    </a:moveTo>
                    <a:lnTo>
                      <a:pt x="52181" y="365129"/>
                    </a:lnTo>
                    <a:lnTo>
                      <a:pt x="213024" y="365129"/>
                    </a:lnTo>
                    <a:lnTo>
                      <a:pt x="213024" y="256468"/>
                    </a:lnTo>
                    <a:close/>
                    <a:moveTo>
                      <a:pt x="68469" y="203203"/>
                    </a:moveTo>
                    <a:cubicBezTo>
                      <a:pt x="61867" y="203203"/>
                      <a:pt x="56516" y="208554"/>
                      <a:pt x="56516" y="215156"/>
                    </a:cubicBezTo>
                    <a:cubicBezTo>
                      <a:pt x="56516" y="221758"/>
                      <a:pt x="61867" y="227109"/>
                      <a:pt x="68469" y="227109"/>
                    </a:cubicBezTo>
                    <a:cubicBezTo>
                      <a:pt x="75070" y="227109"/>
                      <a:pt x="80422" y="221758"/>
                      <a:pt x="80422" y="215156"/>
                    </a:cubicBezTo>
                    <a:cubicBezTo>
                      <a:pt x="80422" y="208554"/>
                      <a:pt x="75070" y="203203"/>
                      <a:pt x="68469" y="203203"/>
                    </a:cubicBezTo>
                    <a:close/>
                    <a:moveTo>
                      <a:pt x="0" y="0"/>
                    </a:moveTo>
                    <a:lnTo>
                      <a:pt x="269504" y="0"/>
                    </a:lnTo>
                    <a:lnTo>
                      <a:pt x="269504" y="586820"/>
                    </a:lnTo>
                    <a:lnTo>
                      <a:pt x="0" y="586820"/>
                    </a:lnTo>
                    <a:close/>
                  </a:path>
                </a:pathLst>
              </a:custGeom>
              <a:grpFill/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TW" altLang="en-US" sz="18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60" name="文字方塊 359">
              <a:extLst>
                <a:ext uri="{FF2B5EF4-FFF2-40B4-BE49-F238E27FC236}">
                  <a16:creationId xmlns:a16="http://schemas.microsoft.com/office/drawing/2014/main" id="{F159A0B9-8B10-4F0C-8B82-996515F45B25}"/>
                </a:ext>
              </a:extLst>
            </p:cNvPr>
            <p:cNvSpPr txBox="1"/>
            <p:nvPr/>
          </p:nvSpPr>
          <p:spPr>
            <a:xfrm>
              <a:off x="1926042" y="2881878"/>
              <a:ext cx="1345067" cy="388266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zh-TW" sz="1100" b="1" dirty="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Local user</a:t>
              </a:r>
            </a:p>
          </p:txBody>
        </p:sp>
        <p:pic>
          <p:nvPicPr>
            <p:cNvPr id="361" name="圖形 360">
              <a:extLst>
                <a:ext uri="{FF2B5EF4-FFF2-40B4-BE49-F238E27FC236}">
                  <a16:creationId xmlns:a16="http://schemas.microsoft.com/office/drawing/2014/main" id="{275D49EE-C2A5-4F06-969E-30FFDA9B6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942737" y="2523288"/>
              <a:ext cx="391767" cy="372521"/>
            </a:xfrm>
            <a:prstGeom prst="rect">
              <a:avLst/>
            </a:prstGeom>
          </p:spPr>
        </p:pic>
      </p:grpSp>
      <p:grpSp>
        <p:nvGrpSpPr>
          <p:cNvPr id="364" name="群組 363">
            <a:extLst>
              <a:ext uri="{FF2B5EF4-FFF2-40B4-BE49-F238E27FC236}">
                <a16:creationId xmlns:a16="http://schemas.microsoft.com/office/drawing/2014/main" id="{62CBA149-1C26-4FF3-A111-41DD8321B945}"/>
              </a:ext>
            </a:extLst>
          </p:cNvPr>
          <p:cNvGrpSpPr/>
          <p:nvPr/>
        </p:nvGrpSpPr>
        <p:grpSpPr>
          <a:xfrm>
            <a:off x="6898634" y="4180968"/>
            <a:ext cx="948174" cy="359722"/>
            <a:chOff x="7884633" y="5312644"/>
            <a:chExt cx="1407224" cy="533876"/>
          </a:xfrm>
        </p:grpSpPr>
        <p:sp>
          <p:nvSpPr>
            <p:cNvPr id="365" name="文字方塊 364">
              <a:extLst>
                <a:ext uri="{FF2B5EF4-FFF2-40B4-BE49-F238E27FC236}">
                  <a16:creationId xmlns:a16="http://schemas.microsoft.com/office/drawing/2014/main" id="{EF4AC110-9433-455A-84CD-4B9739274371}"/>
                </a:ext>
              </a:extLst>
            </p:cNvPr>
            <p:cNvSpPr txBox="1"/>
            <p:nvPr/>
          </p:nvSpPr>
          <p:spPr>
            <a:xfrm>
              <a:off x="8715817" y="5461289"/>
              <a:ext cx="576040" cy="319748"/>
            </a:xfrm>
            <a:prstGeom prst="rect">
              <a:avLst/>
            </a:prstGeom>
            <a:solidFill>
              <a:schemeClr val="tx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zh-TW" altLang="en-US" sz="800" b="1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快照</a:t>
              </a:r>
            </a:p>
          </p:txBody>
        </p:sp>
        <p:grpSp>
          <p:nvGrpSpPr>
            <p:cNvPr id="366" name="圖形 152">
              <a:extLst>
                <a:ext uri="{FF2B5EF4-FFF2-40B4-BE49-F238E27FC236}">
                  <a16:creationId xmlns:a16="http://schemas.microsoft.com/office/drawing/2014/main" id="{70D56F7D-5E99-43B0-B270-865859C474C9}"/>
                </a:ext>
              </a:extLst>
            </p:cNvPr>
            <p:cNvGrpSpPr/>
            <p:nvPr/>
          </p:nvGrpSpPr>
          <p:grpSpPr>
            <a:xfrm flipH="1">
              <a:off x="7884633" y="5312644"/>
              <a:ext cx="412922" cy="531799"/>
              <a:chOff x="9272428" y="5069210"/>
              <a:chExt cx="458537" cy="590550"/>
            </a:xfrm>
          </p:grpSpPr>
          <p:sp>
            <p:nvSpPr>
              <p:cNvPr id="379" name="手繪多邊形: 圖案 378">
                <a:extLst>
                  <a:ext uri="{FF2B5EF4-FFF2-40B4-BE49-F238E27FC236}">
                    <a16:creationId xmlns:a16="http://schemas.microsoft.com/office/drawing/2014/main" id="{1A67E4C2-7116-45C1-991D-3074AE893A97}"/>
                  </a:ext>
                </a:extLst>
              </p:cNvPr>
              <p:cNvSpPr/>
              <p:nvPr/>
            </p:nvSpPr>
            <p:spPr>
              <a:xfrm>
                <a:off x="9329230" y="5130551"/>
                <a:ext cx="346242" cy="47625"/>
              </a:xfrm>
              <a:custGeom>
                <a:avLst/>
                <a:gdLst>
                  <a:gd name="connsiteX0" fmla="*/ 7112 w 346242"/>
                  <a:gd name="connsiteY0" fmla="*/ 53912 h 47625"/>
                  <a:gd name="connsiteX1" fmla="*/ 0 w 346242"/>
                  <a:gd name="connsiteY1" fmla="*/ 40957 h 47625"/>
                  <a:gd name="connsiteX2" fmla="*/ 174057 w 346242"/>
                  <a:gd name="connsiteY2" fmla="*/ 0 h 47625"/>
                  <a:gd name="connsiteX3" fmla="*/ 346429 w 346242"/>
                  <a:gd name="connsiteY3" fmla="*/ 40005 h 47625"/>
                  <a:gd name="connsiteX4" fmla="*/ 339505 w 346242"/>
                  <a:gd name="connsiteY4" fmla="*/ 53054 h 47625"/>
                  <a:gd name="connsiteX5" fmla="*/ 173963 w 346242"/>
                  <a:gd name="connsiteY5" fmla="*/ 14764 h 47625"/>
                  <a:gd name="connsiteX6" fmla="*/ 7112 w 346242"/>
                  <a:gd name="connsiteY6" fmla="*/ 539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6242" h="47625">
                    <a:moveTo>
                      <a:pt x="7112" y="53912"/>
                    </a:moveTo>
                    <a:lnTo>
                      <a:pt x="0" y="40957"/>
                    </a:lnTo>
                    <a:cubicBezTo>
                      <a:pt x="33408" y="21907"/>
                      <a:pt x="83379" y="0"/>
                      <a:pt x="174057" y="0"/>
                    </a:cubicBezTo>
                    <a:cubicBezTo>
                      <a:pt x="262115" y="0"/>
                      <a:pt x="312460" y="21431"/>
                      <a:pt x="346429" y="40005"/>
                    </a:cubicBezTo>
                    <a:lnTo>
                      <a:pt x="339505" y="53054"/>
                    </a:lnTo>
                    <a:cubicBezTo>
                      <a:pt x="304974" y="34100"/>
                      <a:pt x="258278" y="14764"/>
                      <a:pt x="173963" y="14764"/>
                    </a:cubicBezTo>
                    <a:cubicBezTo>
                      <a:pt x="86748" y="14764"/>
                      <a:pt x="38929" y="35719"/>
                      <a:pt x="7112" y="539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0" name="手繪多邊形: 圖案 379">
                <a:extLst>
                  <a:ext uri="{FF2B5EF4-FFF2-40B4-BE49-F238E27FC236}">
                    <a16:creationId xmlns:a16="http://schemas.microsoft.com/office/drawing/2014/main" id="{F655BBF9-68B5-414A-A07F-482BD2E3627E}"/>
                  </a:ext>
                </a:extLst>
              </p:cNvPr>
              <p:cNvSpPr/>
              <p:nvPr/>
            </p:nvSpPr>
            <p:spPr>
              <a:xfrm>
                <a:off x="9272428" y="5069210"/>
                <a:ext cx="458537" cy="590550"/>
              </a:xfrm>
              <a:custGeom>
                <a:avLst/>
                <a:gdLst>
                  <a:gd name="connsiteX0" fmla="*/ 231421 w 458537"/>
                  <a:gd name="connsiteY0" fmla="*/ 596265 h 590550"/>
                  <a:gd name="connsiteX1" fmla="*/ 0 w 458537"/>
                  <a:gd name="connsiteY1" fmla="*/ 530257 h 590550"/>
                  <a:gd name="connsiteX2" fmla="*/ 0 w 458537"/>
                  <a:gd name="connsiteY2" fmla="*/ 65913 h 590550"/>
                  <a:gd name="connsiteX3" fmla="*/ 231421 w 458537"/>
                  <a:gd name="connsiteY3" fmla="*/ 0 h 590550"/>
                  <a:gd name="connsiteX4" fmla="*/ 462842 w 458537"/>
                  <a:gd name="connsiteY4" fmla="*/ 65913 h 590550"/>
                  <a:gd name="connsiteX5" fmla="*/ 462842 w 458537"/>
                  <a:gd name="connsiteY5" fmla="*/ 530257 h 590550"/>
                  <a:gd name="connsiteX6" fmla="*/ 231421 w 458537"/>
                  <a:gd name="connsiteY6" fmla="*/ 596265 h 590550"/>
                  <a:gd name="connsiteX7" fmla="*/ 18716 w 458537"/>
                  <a:gd name="connsiteY7" fmla="*/ 93726 h 590550"/>
                  <a:gd name="connsiteX8" fmla="*/ 18716 w 458537"/>
                  <a:gd name="connsiteY8" fmla="*/ 530352 h 590550"/>
                  <a:gd name="connsiteX9" fmla="*/ 231421 w 458537"/>
                  <a:gd name="connsiteY9" fmla="*/ 577215 h 590550"/>
                  <a:gd name="connsiteX10" fmla="*/ 444126 w 458537"/>
                  <a:gd name="connsiteY10" fmla="*/ 530352 h 590550"/>
                  <a:gd name="connsiteX11" fmla="*/ 444126 w 458537"/>
                  <a:gd name="connsiteY11" fmla="*/ 93726 h 590550"/>
                  <a:gd name="connsiteX12" fmla="*/ 231421 w 458537"/>
                  <a:gd name="connsiteY12" fmla="*/ 131921 h 590550"/>
                  <a:gd name="connsiteX13" fmla="*/ 18716 w 458537"/>
                  <a:gd name="connsiteY13" fmla="*/ 93726 h 590550"/>
                  <a:gd name="connsiteX14" fmla="*/ 231421 w 458537"/>
                  <a:gd name="connsiteY14" fmla="*/ 19050 h 590550"/>
                  <a:gd name="connsiteX15" fmla="*/ 18716 w 458537"/>
                  <a:gd name="connsiteY15" fmla="*/ 65913 h 590550"/>
                  <a:gd name="connsiteX16" fmla="*/ 231421 w 458537"/>
                  <a:gd name="connsiteY16" fmla="*/ 112776 h 590550"/>
                  <a:gd name="connsiteX17" fmla="*/ 444126 w 458537"/>
                  <a:gd name="connsiteY17" fmla="*/ 65913 h 590550"/>
                  <a:gd name="connsiteX18" fmla="*/ 231421 w 458537"/>
                  <a:gd name="connsiteY18" fmla="*/ 1905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58537" h="590550">
                    <a:moveTo>
                      <a:pt x="231421" y="596265"/>
                    </a:moveTo>
                    <a:cubicBezTo>
                      <a:pt x="116412" y="596265"/>
                      <a:pt x="0" y="573596"/>
                      <a:pt x="0" y="530257"/>
                    </a:cubicBezTo>
                    <a:lnTo>
                      <a:pt x="0" y="65913"/>
                    </a:lnTo>
                    <a:cubicBezTo>
                      <a:pt x="0" y="22670"/>
                      <a:pt x="116412" y="0"/>
                      <a:pt x="231421" y="0"/>
                    </a:cubicBezTo>
                    <a:cubicBezTo>
                      <a:pt x="346429" y="0"/>
                      <a:pt x="462842" y="22670"/>
                      <a:pt x="462842" y="65913"/>
                    </a:cubicBezTo>
                    <a:lnTo>
                      <a:pt x="462842" y="530257"/>
                    </a:lnTo>
                    <a:cubicBezTo>
                      <a:pt x="462842" y="573596"/>
                      <a:pt x="346429" y="596265"/>
                      <a:pt x="231421" y="596265"/>
                    </a:cubicBezTo>
                    <a:close/>
                    <a:moveTo>
                      <a:pt x="18716" y="93726"/>
                    </a:moveTo>
                    <a:lnTo>
                      <a:pt x="18716" y="530352"/>
                    </a:lnTo>
                    <a:cubicBezTo>
                      <a:pt x="18716" y="549497"/>
                      <a:pt x="101533" y="577215"/>
                      <a:pt x="231421" y="577215"/>
                    </a:cubicBezTo>
                    <a:cubicBezTo>
                      <a:pt x="361308" y="577215"/>
                      <a:pt x="444126" y="549402"/>
                      <a:pt x="444126" y="530352"/>
                    </a:cubicBezTo>
                    <a:lnTo>
                      <a:pt x="444126" y="93726"/>
                    </a:lnTo>
                    <a:cubicBezTo>
                      <a:pt x="406694" y="118872"/>
                      <a:pt x="318636" y="131921"/>
                      <a:pt x="231421" y="131921"/>
                    </a:cubicBezTo>
                    <a:cubicBezTo>
                      <a:pt x="144205" y="131921"/>
                      <a:pt x="56147" y="118872"/>
                      <a:pt x="18716" y="93726"/>
                    </a:cubicBezTo>
                    <a:close/>
                    <a:moveTo>
                      <a:pt x="231421" y="19050"/>
                    </a:moveTo>
                    <a:cubicBezTo>
                      <a:pt x="101533" y="19050"/>
                      <a:pt x="18716" y="46863"/>
                      <a:pt x="18716" y="65913"/>
                    </a:cubicBezTo>
                    <a:cubicBezTo>
                      <a:pt x="18716" y="84963"/>
                      <a:pt x="101533" y="112776"/>
                      <a:pt x="231421" y="112776"/>
                    </a:cubicBezTo>
                    <a:cubicBezTo>
                      <a:pt x="361308" y="112776"/>
                      <a:pt x="444126" y="84963"/>
                      <a:pt x="444126" y="65913"/>
                    </a:cubicBezTo>
                    <a:cubicBezTo>
                      <a:pt x="444126" y="46863"/>
                      <a:pt x="361308" y="19050"/>
                      <a:pt x="231421" y="190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1" name="手繪多邊形: 圖案 380">
                <a:extLst>
                  <a:ext uri="{FF2B5EF4-FFF2-40B4-BE49-F238E27FC236}">
                    <a16:creationId xmlns:a16="http://schemas.microsoft.com/office/drawing/2014/main" id="{87C54069-1CD0-4EA0-B73D-F1BF58848191}"/>
                  </a:ext>
                </a:extLst>
              </p:cNvPr>
              <p:cNvSpPr/>
              <p:nvPr/>
            </p:nvSpPr>
            <p:spPr>
              <a:xfrm>
                <a:off x="9455562" y="5443638"/>
                <a:ext cx="56147" cy="57150"/>
              </a:xfrm>
              <a:custGeom>
                <a:avLst/>
                <a:gdLst>
                  <a:gd name="connsiteX0" fmla="*/ 55492 w 56147"/>
                  <a:gd name="connsiteY0" fmla="*/ 62674 h 57150"/>
                  <a:gd name="connsiteX1" fmla="*/ 55492 w 56147"/>
                  <a:gd name="connsiteY1" fmla="*/ 62674 h 57150"/>
                  <a:gd name="connsiteX2" fmla="*/ 36028 w 56147"/>
                  <a:gd name="connsiteY2" fmla="*/ 28289 h 57150"/>
                  <a:gd name="connsiteX3" fmla="*/ 36028 w 56147"/>
                  <a:gd name="connsiteY3" fmla="*/ 28289 h 57150"/>
                  <a:gd name="connsiteX4" fmla="*/ 35934 w 56147"/>
                  <a:gd name="connsiteY4" fmla="*/ 28194 h 57150"/>
                  <a:gd name="connsiteX5" fmla="*/ 35934 w 56147"/>
                  <a:gd name="connsiteY5" fmla="*/ 28099 h 57150"/>
                  <a:gd name="connsiteX6" fmla="*/ 35841 w 56147"/>
                  <a:gd name="connsiteY6" fmla="*/ 28003 h 57150"/>
                  <a:gd name="connsiteX7" fmla="*/ 35747 w 56147"/>
                  <a:gd name="connsiteY7" fmla="*/ 27908 h 57150"/>
                  <a:gd name="connsiteX8" fmla="*/ 30600 w 56147"/>
                  <a:gd name="connsiteY8" fmla="*/ 18859 h 57150"/>
                  <a:gd name="connsiteX9" fmla="*/ 19932 w 56147"/>
                  <a:gd name="connsiteY9" fmla="*/ 0 h 57150"/>
                  <a:gd name="connsiteX10" fmla="*/ 19932 w 56147"/>
                  <a:gd name="connsiteY10" fmla="*/ 0 h 57150"/>
                  <a:gd name="connsiteX11" fmla="*/ 1591 w 56147"/>
                  <a:gd name="connsiteY11" fmla="*/ 32290 h 57150"/>
                  <a:gd name="connsiteX12" fmla="*/ 0 w 56147"/>
                  <a:gd name="connsiteY12" fmla="*/ 35052 h 57150"/>
                  <a:gd name="connsiteX13" fmla="*/ 57177 w 56147"/>
                  <a:gd name="connsiteY13" fmla="*/ 65532 h 57150"/>
                  <a:gd name="connsiteX14" fmla="*/ 55492 w 56147"/>
                  <a:gd name="connsiteY14" fmla="*/ 62674 h 57150"/>
                  <a:gd name="connsiteX15" fmla="*/ 55492 w 56147"/>
                  <a:gd name="connsiteY15" fmla="*/ 62674 h 57150"/>
                  <a:gd name="connsiteX16" fmla="*/ 55492 w 56147"/>
                  <a:gd name="connsiteY16" fmla="*/ 6267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47" h="57150">
                    <a:moveTo>
                      <a:pt x="55492" y="62674"/>
                    </a:moveTo>
                    <a:lnTo>
                      <a:pt x="55492" y="62674"/>
                    </a:lnTo>
                    <a:lnTo>
                      <a:pt x="36028" y="28289"/>
                    </a:lnTo>
                    <a:lnTo>
                      <a:pt x="36028" y="28289"/>
                    </a:lnTo>
                    <a:cubicBezTo>
                      <a:pt x="36028" y="28194"/>
                      <a:pt x="35934" y="28194"/>
                      <a:pt x="35934" y="28194"/>
                    </a:cubicBezTo>
                    <a:lnTo>
                      <a:pt x="35934" y="28099"/>
                    </a:lnTo>
                    <a:lnTo>
                      <a:pt x="35841" y="28003"/>
                    </a:lnTo>
                    <a:lnTo>
                      <a:pt x="35747" y="27908"/>
                    </a:lnTo>
                    <a:lnTo>
                      <a:pt x="30600" y="18859"/>
                    </a:lnTo>
                    <a:lnTo>
                      <a:pt x="19932" y="0"/>
                    </a:lnTo>
                    <a:lnTo>
                      <a:pt x="19932" y="0"/>
                    </a:lnTo>
                    <a:lnTo>
                      <a:pt x="1591" y="32290"/>
                    </a:lnTo>
                    <a:lnTo>
                      <a:pt x="0" y="35052"/>
                    </a:lnTo>
                    <a:cubicBezTo>
                      <a:pt x="12914" y="53149"/>
                      <a:pt x="33595" y="64960"/>
                      <a:pt x="57177" y="65532"/>
                    </a:cubicBezTo>
                    <a:lnTo>
                      <a:pt x="55492" y="62674"/>
                    </a:lnTo>
                    <a:lnTo>
                      <a:pt x="55492" y="62674"/>
                    </a:lnTo>
                    <a:lnTo>
                      <a:pt x="55492" y="6267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2" name="手繪多邊形: 圖案 381">
                <a:extLst>
                  <a:ext uri="{FF2B5EF4-FFF2-40B4-BE49-F238E27FC236}">
                    <a16:creationId xmlns:a16="http://schemas.microsoft.com/office/drawing/2014/main" id="{FF1FE519-992A-4C3B-9A7D-03891190888F}"/>
                  </a:ext>
                </a:extLst>
              </p:cNvPr>
              <p:cNvSpPr/>
              <p:nvPr/>
            </p:nvSpPr>
            <p:spPr>
              <a:xfrm>
                <a:off x="9441806" y="5405252"/>
                <a:ext cx="37432" cy="57150"/>
              </a:xfrm>
              <a:custGeom>
                <a:avLst/>
                <a:gdLst>
                  <a:gd name="connsiteX0" fmla="*/ 6270 w 37431"/>
                  <a:gd name="connsiteY0" fmla="*/ 0 h 57150"/>
                  <a:gd name="connsiteX1" fmla="*/ 0 w 37431"/>
                  <a:gd name="connsiteY1" fmla="*/ 30099 h 57150"/>
                  <a:gd name="connsiteX2" fmla="*/ 8890 w 37431"/>
                  <a:gd name="connsiteY2" fmla="*/ 65532 h 57150"/>
                  <a:gd name="connsiteX3" fmla="*/ 10574 w 37431"/>
                  <a:gd name="connsiteY3" fmla="*/ 62579 h 57150"/>
                  <a:gd name="connsiteX4" fmla="*/ 30132 w 37431"/>
                  <a:gd name="connsiteY4" fmla="*/ 28099 h 57150"/>
                  <a:gd name="connsiteX5" fmla="*/ 30226 w 37431"/>
                  <a:gd name="connsiteY5" fmla="*/ 28004 h 57150"/>
                  <a:gd name="connsiteX6" fmla="*/ 30320 w 37431"/>
                  <a:gd name="connsiteY6" fmla="*/ 27908 h 57150"/>
                  <a:gd name="connsiteX7" fmla="*/ 46228 w 37431"/>
                  <a:gd name="connsiteY7" fmla="*/ 0 h 57150"/>
                  <a:gd name="connsiteX8" fmla="*/ 6270 w 37431"/>
                  <a:gd name="connsiteY8" fmla="*/ 0 h 57150"/>
                  <a:gd name="connsiteX9" fmla="*/ 6270 w 37431"/>
                  <a:gd name="connsiteY9" fmla="*/ 0 h 57150"/>
                  <a:gd name="connsiteX10" fmla="*/ 6270 w 37431"/>
                  <a:gd name="connsiteY10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431" h="57150">
                    <a:moveTo>
                      <a:pt x="6270" y="0"/>
                    </a:moveTo>
                    <a:cubicBezTo>
                      <a:pt x="2246" y="9239"/>
                      <a:pt x="0" y="19431"/>
                      <a:pt x="0" y="30099"/>
                    </a:cubicBezTo>
                    <a:cubicBezTo>
                      <a:pt x="0" y="42958"/>
                      <a:pt x="3182" y="55055"/>
                      <a:pt x="8890" y="65532"/>
                    </a:cubicBezTo>
                    <a:lnTo>
                      <a:pt x="10574" y="62579"/>
                    </a:lnTo>
                    <a:lnTo>
                      <a:pt x="30132" y="28099"/>
                    </a:lnTo>
                    <a:cubicBezTo>
                      <a:pt x="30132" y="28099"/>
                      <a:pt x="30132" y="28004"/>
                      <a:pt x="30226" y="28004"/>
                    </a:cubicBezTo>
                    <a:cubicBezTo>
                      <a:pt x="30226" y="27908"/>
                      <a:pt x="30320" y="27908"/>
                      <a:pt x="30320" y="27908"/>
                    </a:cubicBezTo>
                    <a:lnTo>
                      <a:pt x="46228" y="0"/>
                    </a:lnTo>
                    <a:lnTo>
                      <a:pt x="6270" y="0"/>
                    </a:lnTo>
                    <a:lnTo>
                      <a:pt x="6270" y="0"/>
                    </a:lnTo>
                    <a:lnTo>
                      <a:pt x="627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3" name="手繪多邊形: 圖案 382">
                <a:extLst>
                  <a:ext uri="{FF2B5EF4-FFF2-40B4-BE49-F238E27FC236}">
                    <a16:creationId xmlns:a16="http://schemas.microsoft.com/office/drawing/2014/main" id="{5C89353B-FA4E-4E0E-8AE4-9279935513FD}"/>
                  </a:ext>
                </a:extLst>
              </p:cNvPr>
              <p:cNvSpPr/>
              <p:nvPr/>
            </p:nvSpPr>
            <p:spPr>
              <a:xfrm>
                <a:off x="9516108" y="5361532"/>
                <a:ext cx="56147" cy="57150"/>
              </a:xfrm>
              <a:custGeom>
                <a:avLst/>
                <a:gdLst>
                  <a:gd name="connsiteX0" fmla="*/ 0 w 56147"/>
                  <a:gd name="connsiteY0" fmla="*/ 0 h 57150"/>
                  <a:gd name="connsiteX1" fmla="*/ 1684 w 56147"/>
                  <a:gd name="connsiteY1" fmla="*/ 2953 h 57150"/>
                  <a:gd name="connsiteX2" fmla="*/ 21242 w 56147"/>
                  <a:gd name="connsiteY2" fmla="*/ 37433 h 57150"/>
                  <a:gd name="connsiteX3" fmla="*/ 21336 w 56147"/>
                  <a:gd name="connsiteY3" fmla="*/ 37624 h 57150"/>
                  <a:gd name="connsiteX4" fmla="*/ 37244 w 56147"/>
                  <a:gd name="connsiteY4" fmla="*/ 65532 h 57150"/>
                  <a:gd name="connsiteX5" fmla="*/ 37244 w 56147"/>
                  <a:gd name="connsiteY5" fmla="*/ 65532 h 57150"/>
                  <a:gd name="connsiteX6" fmla="*/ 55586 w 56147"/>
                  <a:gd name="connsiteY6" fmla="*/ 33242 h 57150"/>
                  <a:gd name="connsiteX7" fmla="*/ 57177 w 56147"/>
                  <a:gd name="connsiteY7" fmla="*/ 30480 h 57150"/>
                  <a:gd name="connsiteX8" fmla="*/ 0 w 56147"/>
                  <a:gd name="connsiteY8" fmla="*/ 0 h 57150"/>
                  <a:gd name="connsiteX9" fmla="*/ 0 w 56147"/>
                  <a:gd name="connsiteY9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47" h="57150">
                    <a:moveTo>
                      <a:pt x="0" y="0"/>
                    </a:moveTo>
                    <a:lnTo>
                      <a:pt x="1684" y="2953"/>
                    </a:lnTo>
                    <a:lnTo>
                      <a:pt x="21242" y="37433"/>
                    </a:lnTo>
                    <a:lnTo>
                      <a:pt x="21336" y="37624"/>
                    </a:lnTo>
                    <a:lnTo>
                      <a:pt x="37244" y="65532"/>
                    </a:lnTo>
                    <a:lnTo>
                      <a:pt x="37244" y="65532"/>
                    </a:lnTo>
                    <a:lnTo>
                      <a:pt x="55586" y="33242"/>
                    </a:lnTo>
                    <a:lnTo>
                      <a:pt x="57177" y="30480"/>
                    </a:lnTo>
                    <a:cubicBezTo>
                      <a:pt x="44169" y="12382"/>
                      <a:pt x="23488" y="476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4" name="手繪多邊形: 圖案 383">
                <a:extLst>
                  <a:ext uri="{FF2B5EF4-FFF2-40B4-BE49-F238E27FC236}">
                    <a16:creationId xmlns:a16="http://schemas.microsoft.com/office/drawing/2014/main" id="{AFCF80FF-35EB-4555-8200-C7F6ED157ACA}"/>
                  </a:ext>
                </a:extLst>
              </p:cNvPr>
              <p:cNvSpPr/>
              <p:nvPr/>
            </p:nvSpPr>
            <p:spPr>
              <a:xfrm>
                <a:off x="9452380" y="5361913"/>
                <a:ext cx="65505" cy="28575"/>
              </a:xfrm>
              <a:custGeom>
                <a:avLst/>
                <a:gdLst>
                  <a:gd name="connsiteX0" fmla="*/ 54463 w 65505"/>
                  <a:gd name="connsiteY0" fmla="*/ 0 h 28575"/>
                  <a:gd name="connsiteX1" fmla="*/ 0 w 65505"/>
                  <a:gd name="connsiteY1" fmla="*/ 35147 h 28575"/>
                  <a:gd name="connsiteX2" fmla="*/ 74395 w 65505"/>
                  <a:gd name="connsiteY2" fmla="*/ 35147 h 28575"/>
                  <a:gd name="connsiteX3" fmla="*/ 56054 w 65505"/>
                  <a:gd name="connsiteY3" fmla="*/ 2762 h 28575"/>
                  <a:gd name="connsiteX4" fmla="*/ 54463 w 65505"/>
                  <a:gd name="connsiteY4" fmla="*/ 0 h 28575"/>
                  <a:gd name="connsiteX5" fmla="*/ 54463 w 65505"/>
                  <a:gd name="connsiteY5" fmla="*/ 0 h 28575"/>
                  <a:gd name="connsiteX6" fmla="*/ 54463 w 65505"/>
                  <a:gd name="connsiteY6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28575">
                    <a:moveTo>
                      <a:pt x="54463" y="0"/>
                    </a:moveTo>
                    <a:cubicBezTo>
                      <a:pt x="31443" y="2477"/>
                      <a:pt x="11510" y="15907"/>
                      <a:pt x="0" y="35147"/>
                    </a:cubicBezTo>
                    <a:lnTo>
                      <a:pt x="74395" y="35147"/>
                    </a:lnTo>
                    <a:lnTo>
                      <a:pt x="56054" y="2762"/>
                    </a:lnTo>
                    <a:lnTo>
                      <a:pt x="54463" y="0"/>
                    </a:lnTo>
                    <a:lnTo>
                      <a:pt x="54463" y="0"/>
                    </a:lnTo>
                    <a:lnTo>
                      <a:pt x="54463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5" name="手繪多邊形: 圖案 384">
                <a:extLst>
                  <a:ext uri="{FF2B5EF4-FFF2-40B4-BE49-F238E27FC236}">
                    <a16:creationId xmlns:a16="http://schemas.microsoft.com/office/drawing/2014/main" id="{F51E5245-4173-484B-A9F0-099AB9D60FC4}"/>
                  </a:ext>
                </a:extLst>
              </p:cNvPr>
              <p:cNvSpPr/>
              <p:nvPr/>
            </p:nvSpPr>
            <p:spPr>
              <a:xfrm>
                <a:off x="9540906" y="5399918"/>
                <a:ext cx="37432" cy="57150"/>
              </a:xfrm>
              <a:custGeom>
                <a:avLst/>
                <a:gdLst>
                  <a:gd name="connsiteX0" fmla="*/ 37244 w 37431"/>
                  <a:gd name="connsiteY0" fmla="*/ 0 h 57150"/>
                  <a:gd name="connsiteX1" fmla="*/ 35560 w 37431"/>
                  <a:gd name="connsiteY1" fmla="*/ 2953 h 57150"/>
                  <a:gd name="connsiteX2" fmla="*/ 16002 w 37431"/>
                  <a:gd name="connsiteY2" fmla="*/ 37433 h 57150"/>
                  <a:gd name="connsiteX3" fmla="*/ 16096 w 37431"/>
                  <a:gd name="connsiteY3" fmla="*/ 37338 h 57150"/>
                  <a:gd name="connsiteX4" fmla="*/ 16002 w 37431"/>
                  <a:gd name="connsiteY4" fmla="*/ 37528 h 57150"/>
                  <a:gd name="connsiteX5" fmla="*/ 15908 w 37431"/>
                  <a:gd name="connsiteY5" fmla="*/ 37624 h 57150"/>
                  <a:gd name="connsiteX6" fmla="*/ 15815 w 37431"/>
                  <a:gd name="connsiteY6" fmla="*/ 37719 h 57150"/>
                  <a:gd name="connsiteX7" fmla="*/ 11417 w 37431"/>
                  <a:gd name="connsiteY7" fmla="*/ 45434 h 57150"/>
                  <a:gd name="connsiteX8" fmla="*/ 8703 w 37431"/>
                  <a:gd name="connsiteY8" fmla="*/ 50292 h 57150"/>
                  <a:gd name="connsiteX9" fmla="*/ 0 w 37431"/>
                  <a:gd name="connsiteY9" fmla="*/ 65627 h 57150"/>
                  <a:gd name="connsiteX10" fmla="*/ 39865 w 37431"/>
                  <a:gd name="connsiteY10" fmla="*/ 65627 h 57150"/>
                  <a:gd name="connsiteX11" fmla="*/ 46134 w 37431"/>
                  <a:gd name="connsiteY11" fmla="*/ 35528 h 57150"/>
                  <a:gd name="connsiteX12" fmla="*/ 37244 w 37431"/>
                  <a:gd name="connsiteY12" fmla="*/ 0 h 57150"/>
                  <a:gd name="connsiteX13" fmla="*/ 37244 w 37431"/>
                  <a:gd name="connsiteY1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431" h="57150">
                    <a:moveTo>
                      <a:pt x="37244" y="0"/>
                    </a:moveTo>
                    <a:lnTo>
                      <a:pt x="35560" y="2953"/>
                    </a:lnTo>
                    <a:lnTo>
                      <a:pt x="16002" y="37433"/>
                    </a:lnTo>
                    <a:cubicBezTo>
                      <a:pt x="16002" y="37338"/>
                      <a:pt x="16096" y="37338"/>
                      <a:pt x="16096" y="37338"/>
                    </a:cubicBezTo>
                    <a:cubicBezTo>
                      <a:pt x="16002" y="37433"/>
                      <a:pt x="16002" y="37433"/>
                      <a:pt x="16002" y="37528"/>
                    </a:cubicBezTo>
                    <a:cubicBezTo>
                      <a:pt x="16002" y="37624"/>
                      <a:pt x="15908" y="37624"/>
                      <a:pt x="15908" y="37624"/>
                    </a:cubicBezTo>
                    <a:cubicBezTo>
                      <a:pt x="15908" y="37624"/>
                      <a:pt x="15908" y="37719"/>
                      <a:pt x="15815" y="37719"/>
                    </a:cubicBezTo>
                    <a:lnTo>
                      <a:pt x="11417" y="45434"/>
                    </a:lnTo>
                    <a:lnTo>
                      <a:pt x="8703" y="50292"/>
                    </a:lnTo>
                    <a:lnTo>
                      <a:pt x="0" y="65627"/>
                    </a:lnTo>
                    <a:lnTo>
                      <a:pt x="39865" y="65627"/>
                    </a:lnTo>
                    <a:cubicBezTo>
                      <a:pt x="43889" y="56388"/>
                      <a:pt x="46134" y="46196"/>
                      <a:pt x="46134" y="35528"/>
                    </a:cubicBezTo>
                    <a:cubicBezTo>
                      <a:pt x="46134" y="22574"/>
                      <a:pt x="42953" y="10573"/>
                      <a:pt x="37244" y="0"/>
                    </a:cubicBezTo>
                    <a:lnTo>
                      <a:pt x="372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6" name="手繪多邊形: 圖案 385">
                <a:extLst>
                  <a:ext uri="{FF2B5EF4-FFF2-40B4-BE49-F238E27FC236}">
                    <a16:creationId xmlns:a16="http://schemas.microsoft.com/office/drawing/2014/main" id="{4F2AFCD0-8DBB-4DDD-B94D-53893FEB9992}"/>
                  </a:ext>
                </a:extLst>
              </p:cNvPr>
              <p:cNvSpPr/>
              <p:nvPr/>
            </p:nvSpPr>
            <p:spPr>
              <a:xfrm>
                <a:off x="9502071" y="5473737"/>
                <a:ext cx="65505" cy="28575"/>
              </a:xfrm>
              <a:custGeom>
                <a:avLst/>
                <a:gdLst>
                  <a:gd name="connsiteX0" fmla="*/ 0 w 65505"/>
                  <a:gd name="connsiteY0" fmla="*/ 0 h 28575"/>
                  <a:gd name="connsiteX1" fmla="*/ 0 w 65505"/>
                  <a:gd name="connsiteY1" fmla="*/ 0 h 28575"/>
                  <a:gd name="connsiteX2" fmla="*/ 18341 w 65505"/>
                  <a:gd name="connsiteY2" fmla="*/ 32385 h 28575"/>
                  <a:gd name="connsiteX3" fmla="*/ 18341 w 65505"/>
                  <a:gd name="connsiteY3" fmla="*/ 32385 h 28575"/>
                  <a:gd name="connsiteX4" fmla="*/ 19932 w 65505"/>
                  <a:gd name="connsiteY4" fmla="*/ 35147 h 28575"/>
                  <a:gd name="connsiteX5" fmla="*/ 74395 w 65505"/>
                  <a:gd name="connsiteY5" fmla="*/ 0 h 28575"/>
                  <a:gd name="connsiteX6" fmla="*/ 0 w 65505"/>
                  <a:gd name="connsiteY6" fmla="*/ 0 h 28575"/>
                  <a:gd name="connsiteX7" fmla="*/ 0 w 65505"/>
                  <a:gd name="connsiteY7" fmla="*/ 0 h 28575"/>
                  <a:gd name="connsiteX8" fmla="*/ 0 w 65505"/>
                  <a:gd name="connsiteY8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505" h="28575">
                    <a:moveTo>
                      <a:pt x="0" y="0"/>
                    </a:moveTo>
                    <a:lnTo>
                      <a:pt x="0" y="0"/>
                    </a:lnTo>
                    <a:lnTo>
                      <a:pt x="18341" y="32385"/>
                    </a:lnTo>
                    <a:lnTo>
                      <a:pt x="18341" y="32385"/>
                    </a:lnTo>
                    <a:lnTo>
                      <a:pt x="19932" y="35147"/>
                    </a:lnTo>
                    <a:cubicBezTo>
                      <a:pt x="43046" y="32766"/>
                      <a:pt x="62979" y="19241"/>
                      <a:pt x="74395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7" name="手繪多邊形: 圖案 386">
                <a:extLst>
                  <a:ext uri="{FF2B5EF4-FFF2-40B4-BE49-F238E27FC236}">
                    <a16:creationId xmlns:a16="http://schemas.microsoft.com/office/drawing/2014/main" id="{0B15E042-CCD7-434E-B6F8-66B532B88D98}"/>
                  </a:ext>
                </a:extLst>
              </p:cNvPr>
              <p:cNvSpPr/>
              <p:nvPr/>
            </p:nvSpPr>
            <p:spPr>
              <a:xfrm>
                <a:off x="9361890" y="5300763"/>
                <a:ext cx="74863" cy="66675"/>
              </a:xfrm>
              <a:custGeom>
                <a:avLst/>
                <a:gdLst>
                  <a:gd name="connsiteX0" fmla="*/ 0 w 74863"/>
                  <a:gd name="connsiteY0" fmla="*/ 74009 h 66675"/>
                  <a:gd name="connsiteX1" fmla="*/ 18154 w 74863"/>
                  <a:gd name="connsiteY1" fmla="*/ 74009 h 66675"/>
                  <a:gd name="connsiteX2" fmla="*/ 18154 w 74863"/>
                  <a:gd name="connsiteY2" fmla="*/ 21527 h 66675"/>
                  <a:gd name="connsiteX3" fmla="*/ 80104 w 74863"/>
                  <a:gd name="connsiteY3" fmla="*/ 21527 h 66675"/>
                  <a:gd name="connsiteX4" fmla="*/ 80104 w 74863"/>
                  <a:gd name="connsiteY4" fmla="*/ 0 h 66675"/>
                  <a:gd name="connsiteX5" fmla="*/ 0 w 74863"/>
                  <a:gd name="connsiteY5" fmla="*/ 0 h 66675"/>
                  <a:gd name="connsiteX6" fmla="*/ 0 w 74863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63" h="66675">
                    <a:moveTo>
                      <a:pt x="0" y="74009"/>
                    </a:moveTo>
                    <a:lnTo>
                      <a:pt x="18154" y="74009"/>
                    </a:lnTo>
                    <a:lnTo>
                      <a:pt x="18154" y="21527"/>
                    </a:lnTo>
                    <a:lnTo>
                      <a:pt x="80104" y="21527"/>
                    </a:lnTo>
                    <a:lnTo>
                      <a:pt x="80104" y="0"/>
                    </a:lnTo>
                    <a:lnTo>
                      <a:pt x="0" y="0"/>
                    </a:lnTo>
                    <a:lnTo>
                      <a:pt x="0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8" name="手繪多邊形: 圖案 387">
                <a:extLst>
                  <a:ext uri="{FF2B5EF4-FFF2-40B4-BE49-F238E27FC236}">
                    <a16:creationId xmlns:a16="http://schemas.microsoft.com/office/drawing/2014/main" id="{91EEF06E-3C3B-4839-BD49-4DA74D71C33A}"/>
                  </a:ext>
                </a:extLst>
              </p:cNvPr>
              <p:cNvSpPr/>
              <p:nvPr/>
            </p:nvSpPr>
            <p:spPr>
              <a:xfrm>
                <a:off x="9361890" y="5478309"/>
                <a:ext cx="56147" cy="66675"/>
              </a:xfrm>
              <a:custGeom>
                <a:avLst/>
                <a:gdLst>
                  <a:gd name="connsiteX0" fmla="*/ 65505 w 56147"/>
                  <a:gd name="connsiteY0" fmla="*/ 74009 h 66675"/>
                  <a:gd name="connsiteX1" fmla="*/ 65505 w 56147"/>
                  <a:gd name="connsiteY1" fmla="*/ 57341 h 66675"/>
                  <a:gd name="connsiteX2" fmla="*/ 19090 w 56147"/>
                  <a:gd name="connsiteY2" fmla="*/ 57341 h 66675"/>
                  <a:gd name="connsiteX3" fmla="*/ 19090 w 56147"/>
                  <a:gd name="connsiteY3" fmla="*/ 0 h 66675"/>
                  <a:gd name="connsiteX4" fmla="*/ 0 w 56147"/>
                  <a:gd name="connsiteY4" fmla="*/ 0 h 66675"/>
                  <a:gd name="connsiteX5" fmla="*/ 0 w 56147"/>
                  <a:gd name="connsiteY5" fmla="*/ 74009 h 66675"/>
                  <a:gd name="connsiteX6" fmla="*/ 65505 w 56147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66675">
                    <a:moveTo>
                      <a:pt x="65505" y="74009"/>
                    </a:moveTo>
                    <a:lnTo>
                      <a:pt x="65505" y="57341"/>
                    </a:lnTo>
                    <a:lnTo>
                      <a:pt x="19090" y="57341"/>
                    </a:lnTo>
                    <a:lnTo>
                      <a:pt x="19090" y="0"/>
                    </a:lnTo>
                    <a:lnTo>
                      <a:pt x="0" y="0"/>
                    </a:lnTo>
                    <a:lnTo>
                      <a:pt x="0" y="74009"/>
                    </a:lnTo>
                    <a:lnTo>
                      <a:pt x="65505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9" name="手繪多邊形: 圖案 388">
                <a:extLst>
                  <a:ext uri="{FF2B5EF4-FFF2-40B4-BE49-F238E27FC236}">
                    <a16:creationId xmlns:a16="http://schemas.microsoft.com/office/drawing/2014/main" id="{82216A29-CA99-4E80-AE9F-9B9E90D1D278}"/>
                  </a:ext>
                </a:extLst>
              </p:cNvPr>
              <p:cNvSpPr/>
              <p:nvPr/>
            </p:nvSpPr>
            <p:spPr>
              <a:xfrm>
                <a:off x="9580303" y="5300763"/>
                <a:ext cx="65505" cy="57150"/>
              </a:xfrm>
              <a:custGeom>
                <a:avLst/>
                <a:gdLst>
                  <a:gd name="connsiteX0" fmla="*/ 72804 w 65505"/>
                  <a:gd name="connsiteY0" fmla="*/ 66580 h 57150"/>
                  <a:gd name="connsiteX1" fmla="*/ 56428 w 65505"/>
                  <a:gd name="connsiteY1" fmla="*/ 66580 h 57150"/>
                  <a:gd name="connsiteX2" fmla="*/ 56428 w 65505"/>
                  <a:gd name="connsiteY2" fmla="*/ 19431 h 57150"/>
                  <a:gd name="connsiteX3" fmla="*/ 0 w 65505"/>
                  <a:gd name="connsiteY3" fmla="*/ 19431 h 57150"/>
                  <a:gd name="connsiteX4" fmla="*/ 0 w 65505"/>
                  <a:gd name="connsiteY4" fmla="*/ 0 h 57150"/>
                  <a:gd name="connsiteX5" fmla="*/ 72804 w 65505"/>
                  <a:gd name="connsiteY5" fmla="*/ 0 h 57150"/>
                  <a:gd name="connsiteX6" fmla="*/ 72804 w 65505"/>
                  <a:gd name="connsiteY6" fmla="*/ 6658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57150">
                    <a:moveTo>
                      <a:pt x="72804" y="66580"/>
                    </a:moveTo>
                    <a:lnTo>
                      <a:pt x="56428" y="66580"/>
                    </a:lnTo>
                    <a:lnTo>
                      <a:pt x="56428" y="19431"/>
                    </a:lnTo>
                    <a:lnTo>
                      <a:pt x="0" y="19431"/>
                    </a:lnTo>
                    <a:lnTo>
                      <a:pt x="0" y="0"/>
                    </a:lnTo>
                    <a:lnTo>
                      <a:pt x="72804" y="0"/>
                    </a:lnTo>
                    <a:lnTo>
                      <a:pt x="72804" y="6658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0" name="手繪多邊形: 圖案 389">
                <a:extLst>
                  <a:ext uri="{FF2B5EF4-FFF2-40B4-BE49-F238E27FC236}">
                    <a16:creationId xmlns:a16="http://schemas.microsoft.com/office/drawing/2014/main" id="{33FBDEAD-1BFC-4545-8D3F-A138E139D58E}"/>
                  </a:ext>
                </a:extLst>
              </p:cNvPr>
              <p:cNvSpPr/>
              <p:nvPr/>
            </p:nvSpPr>
            <p:spPr>
              <a:xfrm>
                <a:off x="9594901" y="5470975"/>
                <a:ext cx="56147" cy="76200"/>
              </a:xfrm>
              <a:custGeom>
                <a:avLst/>
                <a:gdLst>
                  <a:gd name="connsiteX0" fmla="*/ 0 w 56147"/>
                  <a:gd name="connsiteY0" fmla="*/ 81344 h 76200"/>
                  <a:gd name="connsiteX1" fmla="*/ 0 w 56147"/>
                  <a:gd name="connsiteY1" fmla="*/ 66580 h 76200"/>
                  <a:gd name="connsiteX2" fmla="*/ 41268 w 56147"/>
                  <a:gd name="connsiteY2" fmla="*/ 66580 h 76200"/>
                  <a:gd name="connsiteX3" fmla="*/ 41268 w 56147"/>
                  <a:gd name="connsiteY3" fmla="*/ 0 h 76200"/>
                  <a:gd name="connsiteX4" fmla="*/ 58206 w 56147"/>
                  <a:gd name="connsiteY4" fmla="*/ 0 h 76200"/>
                  <a:gd name="connsiteX5" fmla="*/ 58206 w 56147"/>
                  <a:gd name="connsiteY5" fmla="*/ 81344 h 76200"/>
                  <a:gd name="connsiteX6" fmla="*/ 0 w 56147"/>
                  <a:gd name="connsiteY6" fmla="*/ 813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76200">
                    <a:moveTo>
                      <a:pt x="0" y="81344"/>
                    </a:moveTo>
                    <a:lnTo>
                      <a:pt x="0" y="66580"/>
                    </a:lnTo>
                    <a:lnTo>
                      <a:pt x="41268" y="66580"/>
                    </a:lnTo>
                    <a:lnTo>
                      <a:pt x="41268" y="0"/>
                    </a:lnTo>
                    <a:lnTo>
                      <a:pt x="58206" y="0"/>
                    </a:lnTo>
                    <a:lnTo>
                      <a:pt x="58206" y="81344"/>
                    </a:lnTo>
                    <a:lnTo>
                      <a:pt x="0" y="8134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67" name="手繪多邊形: 圖案 366">
              <a:extLst>
                <a:ext uri="{FF2B5EF4-FFF2-40B4-BE49-F238E27FC236}">
                  <a16:creationId xmlns:a16="http://schemas.microsoft.com/office/drawing/2014/main" id="{9837D933-9423-4678-B418-CF1F99862113}"/>
                </a:ext>
              </a:extLst>
            </p:cNvPr>
            <p:cNvSpPr/>
            <p:nvPr/>
          </p:nvSpPr>
          <p:spPr>
            <a:xfrm flipH="1">
              <a:off x="8360662" y="5369957"/>
              <a:ext cx="311798" cy="42887"/>
            </a:xfrm>
            <a:custGeom>
              <a:avLst/>
              <a:gdLst>
                <a:gd name="connsiteX0" fmla="*/ 7112 w 346242"/>
                <a:gd name="connsiteY0" fmla="*/ 53912 h 47625"/>
                <a:gd name="connsiteX1" fmla="*/ 0 w 346242"/>
                <a:gd name="connsiteY1" fmla="*/ 40957 h 47625"/>
                <a:gd name="connsiteX2" fmla="*/ 174057 w 346242"/>
                <a:gd name="connsiteY2" fmla="*/ 0 h 47625"/>
                <a:gd name="connsiteX3" fmla="*/ 346429 w 346242"/>
                <a:gd name="connsiteY3" fmla="*/ 40005 h 47625"/>
                <a:gd name="connsiteX4" fmla="*/ 339505 w 346242"/>
                <a:gd name="connsiteY4" fmla="*/ 53054 h 47625"/>
                <a:gd name="connsiteX5" fmla="*/ 173963 w 346242"/>
                <a:gd name="connsiteY5" fmla="*/ 14764 h 47625"/>
                <a:gd name="connsiteX6" fmla="*/ 7112 w 346242"/>
                <a:gd name="connsiteY6" fmla="*/ 5391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6242" h="47625">
                  <a:moveTo>
                    <a:pt x="7112" y="53912"/>
                  </a:moveTo>
                  <a:lnTo>
                    <a:pt x="0" y="40957"/>
                  </a:lnTo>
                  <a:cubicBezTo>
                    <a:pt x="33408" y="21907"/>
                    <a:pt x="83379" y="0"/>
                    <a:pt x="174057" y="0"/>
                  </a:cubicBezTo>
                  <a:cubicBezTo>
                    <a:pt x="262115" y="0"/>
                    <a:pt x="312460" y="21431"/>
                    <a:pt x="346429" y="40005"/>
                  </a:cubicBezTo>
                  <a:lnTo>
                    <a:pt x="339505" y="53054"/>
                  </a:lnTo>
                  <a:cubicBezTo>
                    <a:pt x="304974" y="34100"/>
                    <a:pt x="258278" y="14764"/>
                    <a:pt x="173963" y="14764"/>
                  </a:cubicBezTo>
                  <a:cubicBezTo>
                    <a:pt x="86748" y="14764"/>
                    <a:pt x="38929" y="35719"/>
                    <a:pt x="7112" y="53912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68" name="手繪多邊形: 圖案 367">
              <a:extLst>
                <a:ext uri="{FF2B5EF4-FFF2-40B4-BE49-F238E27FC236}">
                  <a16:creationId xmlns:a16="http://schemas.microsoft.com/office/drawing/2014/main" id="{AC0D75DF-B2D9-465B-B838-F1B19CD94AAD}"/>
                </a:ext>
              </a:extLst>
            </p:cNvPr>
            <p:cNvSpPr/>
            <p:nvPr/>
          </p:nvSpPr>
          <p:spPr>
            <a:xfrm flipH="1">
              <a:off x="8310689" y="5314718"/>
              <a:ext cx="412922" cy="531802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solidFill>
              <a:schemeClr val="tx1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69" name="手繪多邊形: 圖案 368">
              <a:extLst>
                <a:ext uri="{FF2B5EF4-FFF2-40B4-BE49-F238E27FC236}">
                  <a16:creationId xmlns:a16="http://schemas.microsoft.com/office/drawing/2014/main" id="{33B76C5A-1F1E-48D6-94A9-8A5213440BF4}"/>
                </a:ext>
              </a:extLst>
            </p:cNvPr>
            <p:cNvSpPr/>
            <p:nvPr/>
          </p:nvSpPr>
          <p:spPr>
            <a:xfrm flipH="1">
              <a:off x="8508134" y="5651898"/>
              <a:ext cx="50562" cy="51465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70" name="手繪多邊形: 圖案 369">
              <a:extLst>
                <a:ext uri="{FF2B5EF4-FFF2-40B4-BE49-F238E27FC236}">
                  <a16:creationId xmlns:a16="http://schemas.microsoft.com/office/drawing/2014/main" id="{541872D5-9CE7-4FB9-8E3C-6463EFE9698E}"/>
                </a:ext>
              </a:extLst>
            </p:cNvPr>
            <p:cNvSpPr/>
            <p:nvPr/>
          </p:nvSpPr>
          <p:spPr>
            <a:xfrm flipH="1">
              <a:off x="8537374" y="5617330"/>
              <a:ext cx="33708" cy="51465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71" name="手繪多邊形: 圖案 370">
              <a:extLst>
                <a:ext uri="{FF2B5EF4-FFF2-40B4-BE49-F238E27FC236}">
                  <a16:creationId xmlns:a16="http://schemas.microsoft.com/office/drawing/2014/main" id="{7BD79EBE-6CF3-4120-AE90-C526F3B853D5}"/>
                </a:ext>
              </a:extLst>
            </p:cNvPr>
            <p:cNvSpPr/>
            <p:nvPr/>
          </p:nvSpPr>
          <p:spPr>
            <a:xfrm flipH="1">
              <a:off x="8453611" y="5577960"/>
              <a:ext cx="50562" cy="51465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72" name="手繪多邊形: 圖案 371">
              <a:extLst>
                <a:ext uri="{FF2B5EF4-FFF2-40B4-BE49-F238E27FC236}">
                  <a16:creationId xmlns:a16="http://schemas.microsoft.com/office/drawing/2014/main" id="{96C26703-BD32-42F1-882E-46A499809321}"/>
                </a:ext>
              </a:extLst>
            </p:cNvPr>
            <p:cNvSpPr/>
            <p:nvPr/>
          </p:nvSpPr>
          <p:spPr>
            <a:xfrm flipH="1">
              <a:off x="8502572" y="5578303"/>
              <a:ext cx="58989" cy="25732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73" name="手繪多邊形: 圖案 372">
              <a:extLst>
                <a:ext uri="{FF2B5EF4-FFF2-40B4-BE49-F238E27FC236}">
                  <a16:creationId xmlns:a16="http://schemas.microsoft.com/office/drawing/2014/main" id="{F1EAADBD-3343-4828-983C-310F177D35BB}"/>
                </a:ext>
              </a:extLst>
            </p:cNvPr>
            <p:cNvSpPr/>
            <p:nvPr/>
          </p:nvSpPr>
          <p:spPr>
            <a:xfrm flipH="1">
              <a:off x="8448133" y="5612527"/>
              <a:ext cx="33708" cy="51465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74" name="手繪多邊形: 圖案 373">
              <a:extLst>
                <a:ext uri="{FF2B5EF4-FFF2-40B4-BE49-F238E27FC236}">
                  <a16:creationId xmlns:a16="http://schemas.microsoft.com/office/drawing/2014/main" id="{69F842AD-4A4E-454D-8EB2-6B8FB6FF9903}"/>
                </a:ext>
              </a:extLst>
            </p:cNvPr>
            <p:cNvSpPr/>
            <p:nvPr/>
          </p:nvSpPr>
          <p:spPr>
            <a:xfrm flipH="1">
              <a:off x="8457824" y="5679003"/>
              <a:ext cx="58989" cy="25732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75" name="手繪多邊形: 圖案 374">
              <a:extLst>
                <a:ext uri="{FF2B5EF4-FFF2-40B4-BE49-F238E27FC236}">
                  <a16:creationId xmlns:a16="http://schemas.microsoft.com/office/drawing/2014/main" id="{96B7AE4A-F44A-4053-B71B-FF638E43ABE2}"/>
                </a:ext>
              </a:extLst>
            </p:cNvPr>
            <p:cNvSpPr/>
            <p:nvPr/>
          </p:nvSpPr>
          <p:spPr>
            <a:xfrm flipH="1">
              <a:off x="8575633" y="5523236"/>
              <a:ext cx="67416" cy="60042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76" name="手繪多邊形: 圖案 375">
              <a:extLst>
                <a:ext uri="{FF2B5EF4-FFF2-40B4-BE49-F238E27FC236}">
                  <a16:creationId xmlns:a16="http://schemas.microsoft.com/office/drawing/2014/main" id="{36786B07-BCAE-4207-98B4-5CC77AAABE1A}"/>
                </a:ext>
              </a:extLst>
            </p:cNvPr>
            <p:cNvSpPr/>
            <p:nvPr/>
          </p:nvSpPr>
          <p:spPr>
            <a:xfrm flipH="1">
              <a:off x="8592487" y="5683120"/>
              <a:ext cx="50562" cy="60042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77" name="手繪多邊形: 圖案 376">
              <a:extLst>
                <a:ext uri="{FF2B5EF4-FFF2-40B4-BE49-F238E27FC236}">
                  <a16:creationId xmlns:a16="http://schemas.microsoft.com/office/drawing/2014/main" id="{AB1FB398-8F06-4192-B2B1-8B2DCDEF272B}"/>
                </a:ext>
              </a:extLst>
            </p:cNvPr>
            <p:cNvSpPr/>
            <p:nvPr/>
          </p:nvSpPr>
          <p:spPr>
            <a:xfrm flipH="1">
              <a:off x="8387375" y="5523236"/>
              <a:ext cx="58989" cy="51465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78" name="手繪多邊形: 圖案 377">
              <a:extLst>
                <a:ext uri="{FF2B5EF4-FFF2-40B4-BE49-F238E27FC236}">
                  <a16:creationId xmlns:a16="http://schemas.microsoft.com/office/drawing/2014/main" id="{61EFFAD5-806E-4520-9B51-DFAF36F29FE9}"/>
                </a:ext>
              </a:extLst>
            </p:cNvPr>
            <p:cNvSpPr/>
            <p:nvPr/>
          </p:nvSpPr>
          <p:spPr>
            <a:xfrm flipH="1">
              <a:off x="8382656" y="5676515"/>
              <a:ext cx="50562" cy="68620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391" name="箭號: 左-右雙向 390">
            <a:extLst>
              <a:ext uri="{FF2B5EF4-FFF2-40B4-BE49-F238E27FC236}">
                <a16:creationId xmlns:a16="http://schemas.microsoft.com/office/drawing/2014/main" id="{BC0BFA4C-91EE-4419-8908-6C81E50B5833}"/>
              </a:ext>
            </a:extLst>
          </p:cNvPr>
          <p:cNvSpPr/>
          <p:nvPr/>
        </p:nvSpPr>
        <p:spPr>
          <a:xfrm>
            <a:off x="2425723" y="3000797"/>
            <a:ext cx="1557520" cy="129465"/>
          </a:xfrm>
          <a:prstGeom prst="leftRightArrow">
            <a:avLst/>
          </a:prstGeom>
          <a:gradFill>
            <a:gsLst>
              <a:gs pos="0">
                <a:srgbClr val="33CCFF">
                  <a:alpha val="89000"/>
                </a:srgbClr>
              </a:gs>
              <a:gs pos="100000">
                <a:srgbClr val="FF3300">
                  <a:alpha val="91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92" name="箭號: 左-右雙向 391">
            <a:extLst>
              <a:ext uri="{FF2B5EF4-FFF2-40B4-BE49-F238E27FC236}">
                <a16:creationId xmlns:a16="http://schemas.microsoft.com/office/drawing/2014/main" id="{56482AB8-C90C-4A82-B547-CB51D4FA11F3}"/>
              </a:ext>
            </a:extLst>
          </p:cNvPr>
          <p:cNvSpPr/>
          <p:nvPr/>
        </p:nvSpPr>
        <p:spPr>
          <a:xfrm>
            <a:off x="2425723" y="2268988"/>
            <a:ext cx="1557520" cy="129465"/>
          </a:xfrm>
          <a:prstGeom prst="leftRightArrow">
            <a:avLst/>
          </a:prstGeom>
          <a:gradFill>
            <a:gsLst>
              <a:gs pos="0">
                <a:srgbClr val="33CCFF">
                  <a:alpha val="89000"/>
                </a:srgbClr>
              </a:gs>
              <a:gs pos="100000">
                <a:srgbClr val="FF3300">
                  <a:alpha val="91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93" name="箭號: 左-右雙向 392">
            <a:extLst>
              <a:ext uri="{FF2B5EF4-FFF2-40B4-BE49-F238E27FC236}">
                <a16:creationId xmlns:a16="http://schemas.microsoft.com/office/drawing/2014/main" id="{94122892-97B7-44CA-B573-626EF22589F5}"/>
              </a:ext>
            </a:extLst>
          </p:cNvPr>
          <p:cNvSpPr/>
          <p:nvPr/>
        </p:nvSpPr>
        <p:spPr>
          <a:xfrm>
            <a:off x="1838004" y="4177813"/>
            <a:ext cx="2145239" cy="129465"/>
          </a:xfrm>
          <a:prstGeom prst="leftRightArrow">
            <a:avLst/>
          </a:prstGeom>
          <a:gradFill>
            <a:gsLst>
              <a:gs pos="0">
                <a:srgbClr val="33CCFF">
                  <a:alpha val="89000"/>
                </a:srgbClr>
              </a:gs>
              <a:gs pos="100000">
                <a:srgbClr val="FF3300">
                  <a:alpha val="91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94" name="箭號: 左-右雙向 393">
            <a:extLst>
              <a:ext uri="{FF2B5EF4-FFF2-40B4-BE49-F238E27FC236}">
                <a16:creationId xmlns:a16="http://schemas.microsoft.com/office/drawing/2014/main" id="{2A04EC8C-7BE8-4F02-A09F-8A566FBDED21}"/>
              </a:ext>
            </a:extLst>
          </p:cNvPr>
          <p:cNvSpPr/>
          <p:nvPr/>
        </p:nvSpPr>
        <p:spPr>
          <a:xfrm>
            <a:off x="1293751" y="3008865"/>
            <a:ext cx="436940" cy="129465"/>
          </a:xfrm>
          <a:prstGeom prst="leftRightArrow">
            <a:avLst/>
          </a:prstGeom>
          <a:gradFill>
            <a:gsLst>
              <a:gs pos="0">
                <a:srgbClr val="33CCFF">
                  <a:alpha val="89000"/>
                </a:srgbClr>
              </a:gs>
              <a:gs pos="100000">
                <a:srgbClr val="FF3300">
                  <a:alpha val="91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220118"/>
      </p:ext>
    </p:extLst>
  </p:cSld>
  <p:clrMapOvr>
    <a:masterClrMapping/>
  </p:clrMapOvr>
  <p:transition spd="slow"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一張含有 網, 室外物品, 植物 的圖片&#10;&#10;自動產生的描述">
            <a:extLst>
              <a:ext uri="{FF2B5EF4-FFF2-40B4-BE49-F238E27FC236}">
                <a16:creationId xmlns:a16="http://schemas.microsoft.com/office/drawing/2014/main" id="{39667241-9C6A-48C9-A3C3-E7701A3E31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2434" y="368825"/>
            <a:ext cx="5485977" cy="5483493"/>
          </a:xfrm>
          <a:prstGeom prst="rect">
            <a:avLst/>
          </a:prstGeom>
        </p:spPr>
      </p:pic>
      <p:sp>
        <p:nvSpPr>
          <p:cNvPr id="8" name="Google Shape;61;p14">
            <a:extLst>
              <a:ext uri="{FF2B5EF4-FFF2-40B4-BE49-F238E27FC236}">
                <a16:creationId xmlns:a16="http://schemas.microsoft.com/office/drawing/2014/main" id="{EF8B2BF8-8E3F-4113-B625-1C43F9118417}"/>
              </a:ext>
            </a:extLst>
          </p:cNvPr>
          <p:cNvSpPr txBox="1">
            <a:spLocks/>
          </p:cNvSpPr>
          <p:nvPr/>
        </p:nvSpPr>
        <p:spPr>
          <a:xfrm>
            <a:off x="713225" y="1455290"/>
            <a:ext cx="3647019" cy="1838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971" indent="-180971">
              <a:lnSpc>
                <a:spcPct val="120000"/>
              </a:lnSpc>
              <a:spcBef>
                <a:spcPts val="1200"/>
              </a:spcBef>
              <a:buClr>
                <a:srgbClr val="00FFCC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全新 </a:t>
            </a:r>
            <a:r>
              <a:rPr lang="en-US" altLang="zh-TW" sz="1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QVPN </a:t>
            </a:r>
            <a:r>
              <a:rPr lang="zh-TW" altLang="en-US" sz="1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 </a:t>
            </a:r>
            <a:r>
              <a:rPr lang="en-US" altLang="zh-TW" sz="1400" dirty="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WireGuard</a:t>
            </a:r>
            <a:r>
              <a:rPr lang="en-US" altLang="zh-TW" sz="1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VPN, </a:t>
            </a:r>
            <a:r>
              <a:rPr lang="zh-TW" altLang="en-US" sz="1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更加輕量</a:t>
            </a:r>
            <a:r>
              <a:rPr lang="en-US" altLang="zh-TW" sz="1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容易設定</a:t>
            </a:r>
            <a:r>
              <a:rPr lang="en-US" altLang="zh-TW" sz="1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支援多種用戶平台</a:t>
            </a:r>
            <a:r>
              <a:rPr lang="en-US" altLang="zh-TW" sz="1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速度大幅提升</a:t>
            </a:r>
            <a:r>
              <a:rPr lang="en-US" altLang="zh-TW" sz="1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是個人用戶</a:t>
            </a:r>
            <a:r>
              <a:rPr lang="en-US" altLang="zh-TW" sz="1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在家工作的必備工具</a:t>
            </a:r>
            <a:r>
              <a:rPr lang="zh-TW" altLang="en-US" sz="1400" b="0" i="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。</a:t>
            </a:r>
            <a:endParaRPr lang="en-US" altLang="zh-TW" sz="14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971" indent="-180971">
              <a:lnSpc>
                <a:spcPct val="120000"/>
              </a:lnSpc>
              <a:spcBef>
                <a:spcPts val="1200"/>
              </a:spcBef>
              <a:buClr>
                <a:srgbClr val="00FFCC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由</a:t>
            </a:r>
            <a:r>
              <a:rPr lang="en-US" altLang="zh-TW" sz="1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Kernel </a:t>
            </a:r>
            <a:r>
              <a:rPr lang="zh-TW" altLang="en-US" sz="1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層直接處理</a:t>
            </a:r>
            <a:r>
              <a:rPr lang="en-US" altLang="zh-TW" sz="1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VPN</a:t>
            </a:r>
            <a:r>
              <a:rPr lang="zh-TW" altLang="en-US" sz="1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加密封包</a:t>
            </a:r>
            <a:r>
              <a:rPr lang="en-US" altLang="zh-TW" sz="1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傳輸速度更快</a:t>
            </a:r>
            <a:r>
              <a:rPr lang="zh-TW" altLang="en-US" sz="1400" b="0" i="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。</a:t>
            </a:r>
            <a:endParaRPr lang="en-US" altLang="zh-TW" sz="14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971" indent="-180971">
              <a:lnSpc>
                <a:spcPct val="120000"/>
              </a:lnSpc>
              <a:spcBef>
                <a:spcPts val="1200"/>
              </a:spcBef>
              <a:buClr>
                <a:srgbClr val="00FFCC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僅用金鑰登入</a:t>
            </a:r>
            <a:r>
              <a:rPr lang="zh-TW" altLang="en-US" sz="1400" b="0" i="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。</a:t>
            </a:r>
            <a:r>
              <a:rPr lang="en-US" altLang="zh-TW" sz="1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(</a:t>
            </a:r>
            <a:r>
              <a:rPr lang="zh-TW" altLang="en-US" sz="1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無一般帳號管理</a:t>
            </a:r>
            <a:r>
              <a:rPr lang="en-US" altLang="zh-TW" sz="1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9" name="Google Shape;79;p16" hidden="1">
            <a:extLst>
              <a:ext uri="{FF2B5EF4-FFF2-40B4-BE49-F238E27FC236}">
                <a16:creationId xmlns:a16="http://schemas.microsoft.com/office/drawing/2014/main" id="{FFC900F3-CDB4-4AD9-A6E8-A5314140D12D}"/>
              </a:ext>
            </a:extLst>
          </p:cNvPr>
          <p:cNvSpPr txBox="1">
            <a:spLocks/>
          </p:cNvSpPr>
          <p:nvPr/>
        </p:nvSpPr>
        <p:spPr>
          <a:xfrm>
            <a:off x="481154" y="249455"/>
            <a:ext cx="8135121" cy="796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更輕量</a:t>
            </a:r>
            <a:r>
              <a:rPr lang="en-US" altLang="zh-TW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更快速的個人用 </a:t>
            </a:r>
            <a:r>
              <a:rPr lang="en-US" altLang="zh-TW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VPN </a:t>
            </a:r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服務</a:t>
            </a:r>
            <a:endParaRPr lang="en-US" altLang="zh-TW" sz="3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圖片 10">
            <a:extLst>
              <a:ext uri="{FF2B5EF4-FFF2-40B4-BE49-F238E27FC236}">
                <a16:creationId xmlns:a16="http://schemas.microsoft.com/office/drawing/2014/main" id="{78728470-9DA1-6747-9B6A-CFC7C23EBE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9304" y="3982447"/>
            <a:ext cx="1321132" cy="693594"/>
          </a:xfrm>
          <a:prstGeom prst="rect">
            <a:avLst/>
          </a:prstGeom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0A0E0293-5AE9-F7E5-7BA1-BB9803785293}"/>
              </a:ext>
            </a:extLst>
          </p:cNvPr>
          <p:cNvGrpSpPr/>
          <p:nvPr/>
        </p:nvGrpSpPr>
        <p:grpSpPr>
          <a:xfrm>
            <a:off x="3990436" y="2295649"/>
            <a:ext cx="4705263" cy="3373597"/>
            <a:chOff x="52193" y="2156812"/>
            <a:chExt cx="4953263" cy="3096340"/>
          </a:xfrm>
        </p:grpSpPr>
        <p:sp>
          <p:nvSpPr>
            <p:cNvPr id="11" name="手繪多邊形: 圖案 10">
              <a:extLst>
                <a:ext uri="{FF2B5EF4-FFF2-40B4-BE49-F238E27FC236}">
                  <a16:creationId xmlns:a16="http://schemas.microsoft.com/office/drawing/2014/main" id="{65A9169C-2BF3-5C64-6FA8-DC72CFAD9B3E}"/>
                </a:ext>
              </a:extLst>
            </p:cNvPr>
            <p:cNvSpPr/>
            <p:nvPr/>
          </p:nvSpPr>
          <p:spPr>
            <a:xfrm>
              <a:off x="281572" y="3696365"/>
              <a:ext cx="4393529" cy="856561"/>
            </a:xfrm>
            <a:custGeom>
              <a:avLst/>
              <a:gdLst>
                <a:gd name="connsiteX0" fmla="*/ 0 w 3479800"/>
                <a:gd name="connsiteY0" fmla="*/ 533400 h 626534"/>
                <a:gd name="connsiteX1" fmla="*/ 2032000 w 3479800"/>
                <a:gd name="connsiteY1" fmla="*/ 626534 h 626534"/>
                <a:gd name="connsiteX2" fmla="*/ 3479800 w 3479800"/>
                <a:gd name="connsiteY2" fmla="*/ 254000 h 626534"/>
                <a:gd name="connsiteX3" fmla="*/ 1701800 w 3479800"/>
                <a:gd name="connsiteY3" fmla="*/ 0 h 626534"/>
                <a:gd name="connsiteX4" fmla="*/ 0 w 3479800"/>
                <a:gd name="connsiteY4" fmla="*/ 533400 h 626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9800" h="626534">
                  <a:moveTo>
                    <a:pt x="0" y="533400"/>
                  </a:moveTo>
                  <a:lnTo>
                    <a:pt x="2032000" y="626534"/>
                  </a:lnTo>
                  <a:lnTo>
                    <a:pt x="3479800" y="254000"/>
                  </a:lnTo>
                  <a:lnTo>
                    <a:pt x="1701800" y="0"/>
                  </a:lnTo>
                  <a:lnTo>
                    <a:pt x="0" y="533400"/>
                  </a:lnTo>
                  <a:close/>
                </a:path>
              </a:pathLst>
            </a:custGeom>
            <a:solidFill>
              <a:srgbClr val="0C0C0C">
                <a:alpha val="66000"/>
              </a:srgbClr>
            </a:solidFill>
            <a:ln>
              <a:noFill/>
            </a:ln>
            <a:effectLst>
              <a:outerShdw blurRad="203200" dist="50800" sx="128000" sy="128000" algn="ctr" rotWithShape="0">
                <a:srgbClr val="000000"/>
              </a:outerShdw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12" name="圖片 11" descr="一張含有 文字, 電子用品 的圖片&#10;&#10;自動產生的描述">
              <a:extLst>
                <a:ext uri="{FF2B5EF4-FFF2-40B4-BE49-F238E27FC236}">
                  <a16:creationId xmlns:a16="http://schemas.microsoft.com/office/drawing/2014/main" id="{A741DEC2-5E46-4622-6484-4733F436D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193" y="2156812"/>
              <a:ext cx="4953263" cy="3096340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E7EB83D6-00F3-4835-94CF-029D68C94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更輕量</a:t>
            </a:r>
            <a:r>
              <a:rPr lang="en-US" altLang="zh-TW" dirty="0"/>
              <a:t>, </a:t>
            </a:r>
            <a:r>
              <a:rPr lang="zh-TW" altLang="en-US" dirty="0"/>
              <a:t>更快速的個人用 </a:t>
            </a:r>
            <a:r>
              <a:rPr lang="en-US" altLang="zh-TW" dirty="0"/>
              <a:t>VPN </a:t>
            </a:r>
            <a:r>
              <a:rPr lang="zh-TW" altLang="en-US" dirty="0"/>
              <a:t>服務</a:t>
            </a:r>
          </a:p>
        </p:txBody>
      </p:sp>
    </p:spTree>
    <p:extLst>
      <p:ext uri="{BB962C8B-B14F-4D97-AF65-F5344CB8AC3E}">
        <p14:creationId xmlns:p14="http://schemas.microsoft.com/office/powerpoint/2010/main" val="1167462378"/>
      </p:ext>
    </p:extLst>
  </p:cSld>
  <p:clrMapOvr>
    <a:masterClrMapping/>
  </p:clrMapOvr>
  <p:transition spd="slow"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圓角 6">
            <a:extLst>
              <a:ext uri="{FF2B5EF4-FFF2-40B4-BE49-F238E27FC236}">
                <a16:creationId xmlns:a16="http://schemas.microsoft.com/office/drawing/2014/main" id="{A9237F5E-F9F4-44FF-8EA5-271B9269681D}"/>
              </a:ext>
            </a:extLst>
          </p:cNvPr>
          <p:cNvSpPr/>
          <p:nvPr/>
        </p:nvSpPr>
        <p:spPr>
          <a:xfrm>
            <a:off x="3452501" y="1057883"/>
            <a:ext cx="5728074" cy="372927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1F2127">
                  <a:alpha val="64000"/>
                </a:srgbClr>
              </a:gs>
            </a:gsLst>
            <a:lin ang="5400000" scaled="1"/>
          </a:gra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pic>
        <p:nvPicPr>
          <p:cNvPr id="166" name="Google Shape;166;p2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955346" y="1355673"/>
            <a:ext cx="6188654" cy="3335835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254000" dist="190500" dir="8100000" algn="tr" rotWithShape="0">
              <a:srgbClr val="09000C">
                <a:alpha val="7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8" name="Google Shape;61;p14">
            <a:extLst>
              <a:ext uri="{FF2B5EF4-FFF2-40B4-BE49-F238E27FC236}">
                <a16:creationId xmlns:a16="http://schemas.microsoft.com/office/drawing/2014/main" id="{3CF1AB01-9E72-4DBE-AB89-27C36E1D6A60}"/>
              </a:ext>
            </a:extLst>
          </p:cNvPr>
          <p:cNvSpPr txBox="1">
            <a:spLocks/>
          </p:cNvSpPr>
          <p:nvPr/>
        </p:nvSpPr>
        <p:spPr>
          <a:xfrm>
            <a:off x="732695" y="1622373"/>
            <a:ext cx="2407942" cy="3136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971" indent="-180971">
              <a:lnSpc>
                <a:spcPts val="1800"/>
              </a:lnSpc>
              <a:spcBef>
                <a:spcPts val="1200"/>
              </a:spcBef>
              <a:buClr>
                <a:srgbClr val="00FFCC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5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可獨立更新</a:t>
            </a:r>
          </a:p>
          <a:p>
            <a:pPr marL="180971" indent="-180971">
              <a:lnSpc>
                <a:spcPts val="1800"/>
              </a:lnSpc>
              <a:spcBef>
                <a:spcPts val="1200"/>
              </a:spcBef>
              <a:buClr>
                <a:srgbClr val="00FFCC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5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 </a:t>
            </a:r>
            <a:r>
              <a:rPr lang="en-US" altLang="zh-TW" sz="15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FTP </a:t>
            </a:r>
            <a:r>
              <a:rPr lang="zh-TW" altLang="en-US" sz="15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服務器</a:t>
            </a:r>
          </a:p>
          <a:p>
            <a:pPr marL="180971" indent="-180971">
              <a:lnSpc>
                <a:spcPts val="1800"/>
              </a:lnSpc>
              <a:spcBef>
                <a:spcPts val="1200"/>
              </a:spcBef>
              <a:buClr>
                <a:srgbClr val="00FFCC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5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 </a:t>
            </a:r>
            <a:r>
              <a:rPr lang="en-US" altLang="zh-TW" sz="15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TLS </a:t>
            </a:r>
            <a:r>
              <a:rPr lang="zh-TW" altLang="en-US" sz="15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設定</a:t>
            </a:r>
          </a:p>
          <a:p>
            <a:pPr marL="180971" indent="-180971">
              <a:lnSpc>
                <a:spcPts val="1800"/>
              </a:lnSpc>
              <a:spcBef>
                <a:spcPts val="1200"/>
              </a:spcBef>
              <a:buClr>
                <a:srgbClr val="00FFCC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5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 </a:t>
            </a:r>
            <a:r>
              <a:rPr lang="en-US" altLang="zh-TW" sz="15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QoS </a:t>
            </a:r>
            <a:r>
              <a:rPr lang="zh-TW" altLang="en-US" sz="15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設定</a:t>
            </a:r>
          </a:p>
          <a:p>
            <a:pPr marL="180971" indent="-180971">
              <a:lnSpc>
                <a:spcPts val="1800"/>
              </a:lnSpc>
              <a:spcBef>
                <a:spcPts val="1200"/>
              </a:spcBef>
              <a:buClr>
                <a:srgbClr val="00FFCC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5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支援規格設定</a:t>
            </a:r>
          </a:p>
          <a:p>
            <a:pPr marL="180971" indent="-180971">
              <a:lnSpc>
                <a:spcPts val="1800"/>
              </a:lnSpc>
              <a:spcBef>
                <a:spcPts val="1200"/>
              </a:spcBef>
              <a:buClr>
                <a:srgbClr val="00FFCC"/>
              </a:buClr>
              <a:buSzPts val="1100"/>
              <a:buFont typeface="Wingdings" panose="05000000000000000000" pitchFamily="2" charset="2"/>
              <a:buChar char="l"/>
            </a:pPr>
            <a:r>
              <a:rPr lang="zh-TW" altLang="en-US" sz="15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 </a:t>
            </a:r>
            <a:r>
              <a:rPr lang="en-US" altLang="zh-TW" sz="15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FTP </a:t>
            </a:r>
            <a:r>
              <a:rPr lang="zh-TW" altLang="en-US" sz="15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用戶端</a:t>
            </a:r>
          </a:p>
        </p:txBody>
      </p:sp>
      <p:sp>
        <p:nvSpPr>
          <p:cNvPr id="9" name="Google Shape;79;p16">
            <a:extLst>
              <a:ext uri="{FF2B5EF4-FFF2-40B4-BE49-F238E27FC236}">
                <a16:creationId xmlns:a16="http://schemas.microsoft.com/office/drawing/2014/main" id="{20C8FD56-6866-4FA9-9255-67672F8CAF70}"/>
              </a:ext>
            </a:extLst>
          </p:cNvPr>
          <p:cNvSpPr txBox="1">
            <a:spLocks/>
          </p:cNvSpPr>
          <p:nvPr/>
        </p:nvSpPr>
        <p:spPr>
          <a:xfrm>
            <a:off x="643633" y="236719"/>
            <a:ext cx="5938766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3200" b="1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QuFTP</a:t>
            </a:r>
            <a:r>
              <a:rPr lang="en-US" altLang="zh-TW" sz="3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遠端檔案</a:t>
            </a:r>
            <a:r>
              <a:rPr lang="en-US" altLang="zh-TW" sz="3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FTP </a:t>
            </a:r>
            <a:r>
              <a:rPr lang="zh-TW" altLang="en-US" sz="3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存取服務</a:t>
            </a:r>
            <a:endParaRPr lang="en-US" sz="32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8BFFCF2-CB12-44CA-B575-E34BC25DB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</p:spTree>
  </p:cSld>
  <p:clrMapOvr>
    <a:masterClrMapping/>
  </p:clrMapOvr>
  <p:transition spd="slow"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圖片 29" hidden="1">
            <a:extLst>
              <a:ext uri="{FF2B5EF4-FFF2-40B4-BE49-F238E27FC236}">
                <a16:creationId xmlns:a16="http://schemas.microsoft.com/office/drawing/2014/main" id="{46106036-875F-40E5-A35F-A4CBDAB8E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02843" y="0"/>
            <a:ext cx="8687888" cy="113784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17F7F7E-E09F-4B6E-91B1-D94AA860A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5" y="181865"/>
            <a:ext cx="7707900" cy="572700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透過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Ubuntu Linux Station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讓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變身本地端電腦，也可透過遠端隨時連線</a:t>
            </a:r>
          </a:p>
        </p:txBody>
      </p:sp>
      <p:grpSp>
        <p:nvGrpSpPr>
          <p:cNvPr id="3" name="群組 2" hidden="1">
            <a:extLst>
              <a:ext uri="{FF2B5EF4-FFF2-40B4-BE49-F238E27FC236}">
                <a16:creationId xmlns:a16="http://schemas.microsoft.com/office/drawing/2014/main" id="{BB749298-CD7D-49F7-9AEE-270D09D9A423}"/>
              </a:ext>
            </a:extLst>
          </p:cNvPr>
          <p:cNvGrpSpPr/>
          <p:nvPr/>
        </p:nvGrpSpPr>
        <p:grpSpPr>
          <a:xfrm>
            <a:off x="383684" y="5751381"/>
            <a:ext cx="8417909" cy="3331973"/>
            <a:chOff x="383684" y="1593268"/>
            <a:chExt cx="8417909" cy="3331973"/>
          </a:xfrm>
        </p:grpSpPr>
        <p:sp>
          <p:nvSpPr>
            <p:cNvPr id="31" name="矩形: 圓角化對角角落 30">
              <a:extLst>
                <a:ext uri="{FF2B5EF4-FFF2-40B4-BE49-F238E27FC236}">
                  <a16:creationId xmlns:a16="http://schemas.microsoft.com/office/drawing/2014/main" id="{E0FB8C43-3812-4D48-AEE5-7A2597A5C462}"/>
                </a:ext>
              </a:extLst>
            </p:cNvPr>
            <p:cNvSpPr/>
            <p:nvPr/>
          </p:nvSpPr>
          <p:spPr>
            <a:xfrm>
              <a:off x="4342848" y="1679917"/>
              <a:ext cx="2743049" cy="3245324"/>
            </a:xfrm>
            <a:prstGeom prst="round2DiagRect">
              <a:avLst>
                <a:gd name="adj1" fmla="val 9220"/>
                <a:gd name="adj2" fmla="val 8913"/>
              </a:avLst>
            </a:prstGeom>
            <a:noFill/>
            <a:ln w="38100">
              <a:solidFill>
                <a:srgbClr val="EE6D2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7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" name="矩形: 圓角化同側角落 31">
              <a:extLst>
                <a:ext uri="{FF2B5EF4-FFF2-40B4-BE49-F238E27FC236}">
                  <a16:creationId xmlns:a16="http://schemas.microsoft.com/office/drawing/2014/main" id="{D3557AB1-87F6-49E1-AC87-02C1999A1531}"/>
                </a:ext>
              </a:extLst>
            </p:cNvPr>
            <p:cNvSpPr/>
            <p:nvPr/>
          </p:nvSpPr>
          <p:spPr>
            <a:xfrm>
              <a:off x="4327774" y="1619627"/>
              <a:ext cx="2764706" cy="496077"/>
            </a:xfrm>
            <a:prstGeom prst="round2SameRect">
              <a:avLst>
                <a:gd name="adj1" fmla="val 17519"/>
                <a:gd name="adj2" fmla="val 0"/>
              </a:avLst>
            </a:prstGeom>
            <a:solidFill>
              <a:srgbClr val="EE6D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3" name="矩形: 圓角 32">
              <a:extLst>
                <a:ext uri="{FF2B5EF4-FFF2-40B4-BE49-F238E27FC236}">
                  <a16:creationId xmlns:a16="http://schemas.microsoft.com/office/drawing/2014/main" id="{93973B3A-6292-4220-8D93-8FFC01520DCE}"/>
                </a:ext>
              </a:extLst>
            </p:cNvPr>
            <p:cNvSpPr/>
            <p:nvPr/>
          </p:nvSpPr>
          <p:spPr>
            <a:xfrm rot="16200000" flipH="1">
              <a:off x="6733871" y="3072397"/>
              <a:ext cx="2346225" cy="1359460"/>
            </a:xfrm>
            <a:prstGeom prst="roundRect">
              <a:avLst>
                <a:gd name="adj" fmla="val 15021"/>
              </a:avLst>
            </a:prstGeom>
            <a:solidFill>
              <a:srgbClr val="39523E">
                <a:alpha val="50000"/>
              </a:srgbClr>
            </a:solidFill>
            <a:ln w="38100">
              <a:solidFill>
                <a:srgbClr val="D6F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 b="1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" name="矩形: 圓角化對角角落 33">
              <a:extLst>
                <a:ext uri="{FF2B5EF4-FFF2-40B4-BE49-F238E27FC236}">
                  <a16:creationId xmlns:a16="http://schemas.microsoft.com/office/drawing/2014/main" id="{97D32FBB-9ECC-45F5-82C6-78BF5FFA5CA6}"/>
                </a:ext>
              </a:extLst>
            </p:cNvPr>
            <p:cNvSpPr/>
            <p:nvPr/>
          </p:nvSpPr>
          <p:spPr>
            <a:xfrm>
              <a:off x="7269973" y="2751352"/>
              <a:ext cx="1531620" cy="2173886"/>
            </a:xfrm>
            <a:prstGeom prst="round2DiagRect">
              <a:avLst>
                <a:gd name="adj1" fmla="val 15489"/>
                <a:gd name="adj2" fmla="val 8913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7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FA5BAF6A-E6B2-450A-804F-798ACDA1DC5D}"/>
                </a:ext>
              </a:extLst>
            </p:cNvPr>
            <p:cNvSpPr txBox="1"/>
            <p:nvPr/>
          </p:nvSpPr>
          <p:spPr>
            <a:xfrm>
              <a:off x="4327774" y="1683457"/>
              <a:ext cx="2764706" cy="28469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zh-TW" altLang="en-US" b="1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VJBOD Cloud Gateway</a:t>
              </a:r>
            </a:p>
          </p:txBody>
        </p:sp>
        <p:grpSp>
          <p:nvGrpSpPr>
            <p:cNvPr id="36" name="圖形 152">
              <a:extLst>
                <a:ext uri="{FF2B5EF4-FFF2-40B4-BE49-F238E27FC236}">
                  <a16:creationId xmlns:a16="http://schemas.microsoft.com/office/drawing/2014/main" id="{F639EB07-A90E-47CA-B638-304FDE1C26B1}"/>
                </a:ext>
              </a:extLst>
            </p:cNvPr>
            <p:cNvGrpSpPr/>
            <p:nvPr/>
          </p:nvGrpSpPr>
          <p:grpSpPr>
            <a:xfrm flipH="1">
              <a:off x="5770858" y="4298672"/>
              <a:ext cx="309692" cy="398846"/>
              <a:chOff x="9272428" y="5069210"/>
              <a:chExt cx="458537" cy="590550"/>
            </a:xfrm>
            <a:solidFill>
              <a:srgbClr val="0070C0"/>
            </a:solidFill>
          </p:grpSpPr>
          <p:sp>
            <p:nvSpPr>
              <p:cNvPr id="37" name="手繪多邊形: 圖案 36">
                <a:extLst>
                  <a:ext uri="{FF2B5EF4-FFF2-40B4-BE49-F238E27FC236}">
                    <a16:creationId xmlns:a16="http://schemas.microsoft.com/office/drawing/2014/main" id="{63A6DD00-85B2-4924-9D6C-4600EB66726A}"/>
                  </a:ext>
                </a:extLst>
              </p:cNvPr>
              <p:cNvSpPr/>
              <p:nvPr/>
            </p:nvSpPr>
            <p:spPr>
              <a:xfrm>
                <a:off x="9329230" y="5130551"/>
                <a:ext cx="346242" cy="47625"/>
              </a:xfrm>
              <a:custGeom>
                <a:avLst/>
                <a:gdLst>
                  <a:gd name="connsiteX0" fmla="*/ 7112 w 346242"/>
                  <a:gd name="connsiteY0" fmla="*/ 53912 h 47625"/>
                  <a:gd name="connsiteX1" fmla="*/ 0 w 346242"/>
                  <a:gd name="connsiteY1" fmla="*/ 40957 h 47625"/>
                  <a:gd name="connsiteX2" fmla="*/ 174057 w 346242"/>
                  <a:gd name="connsiteY2" fmla="*/ 0 h 47625"/>
                  <a:gd name="connsiteX3" fmla="*/ 346429 w 346242"/>
                  <a:gd name="connsiteY3" fmla="*/ 40005 h 47625"/>
                  <a:gd name="connsiteX4" fmla="*/ 339505 w 346242"/>
                  <a:gd name="connsiteY4" fmla="*/ 53054 h 47625"/>
                  <a:gd name="connsiteX5" fmla="*/ 173963 w 346242"/>
                  <a:gd name="connsiteY5" fmla="*/ 14764 h 47625"/>
                  <a:gd name="connsiteX6" fmla="*/ 7112 w 346242"/>
                  <a:gd name="connsiteY6" fmla="*/ 539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6242" h="47625">
                    <a:moveTo>
                      <a:pt x="7112" y="53912"/>
                    </a:moveTo>
                    <a:lnTo>
                      <a:pt x="0" y="40957"/>
                    </a:lnTo>
                    <a:cubicBezTo>
                      <a:pt x="33408" y="21907"/>
                      <a:pt x="83379" y="0"/>
                      <a:pt x="174057" y="0"/>
                    </a:cubicBezTo>
                    <a:cubicBezTo>
                      <a:pt x="262115" y="0"/>
                      <a:pt x="312460" y="21431"/>
                      <a:pt x="346429" y="40005"/>
                    </a:cubicBezTo>
                    <a:lnTo>
                      <a:pt x="339505" y="53054"/>
                    </a:lnTo>
                    <a:cubicBezTo>
                      <a:pt x="304974" y="34100"/>
                      <a:pt x="258278" y="14764"/>
                      <a:pt x="173963" y="14764"/>
                    </a:cubicBezTo>
                    <a:cubicBezTo>
                      <a:pt x="86748" y="14764"/>
                      <a:pt x="38929" y="35719"/>
                      <a:pt x="7112" y="53912"/>
                    </a:cubicBez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8" name="手繪多邊形: 圖案 37">
                <a:extLst>
                  <a:ext uri="{FF2B5EF4-FFF2-40B4-BE49-F238E27FC236}">
                    <a16:creationId xmlns:a16="http://schemas.microsoft.com/office/drawing/2014/main" id="{5A75AFA3-A723-4535-9B18-B3CB7198BEF2}"/>
                  </a:ext>
                </a:extLst>
              </p:cNvPr>
              <p:cNvSpPr/>
              <p:nvPr/>
            </p:nvSpPr>
            <p:spPr>
              <a:xfrm>
                <a:off x="9272428" y="5069210"/>
                <a:ext cx="458537" cy="590550"/>
              </a:xfrm>
              <a:custGeom>
                <a:avLst/>
                <a:gdLst>
                  <a:gd name="connsiteX0" fmla="*/ 231421 w 458537"/>
                  <a:gd name="connsiteY0" fmla="*/ 596265 h 590550"/>
                  <a:gd name="connsiteX1" fmla="*/ 0 w 458537"/>
                  <a:gd name="connsiteY1" fmla="*/ 530257 h 590550"/>
                  <a:gd name="connsiteX2" fmla="*/ 0 w 458537"/>
                  <a:gd name="connsiteY2" fmla="*/ 65913 h 590550"/>
                  <a:gd name="connsiteX3" fmla="*/ 231421 w 458537"/>
                  <a:gd name="connsiteY3" fmla="*/ 0 h 590550"/>
                  <a:gd name="connsiteX4" fmla="*/ 462842 w 458537"/>
                  <a:gd name="connsiteY4" fmla="*/ 65913 h 590550"/>
                  <a:gd name="connsiteX5" fmla="*/ 462842 w 458537"/>
                  <a:gd name="connsiteY5" fmla="*/ 530257 h 590550"/>
                  <a:gd name="connsiteX6" fmla="*/ 231421 w 458537"/>
                  <a:gd name="connsiteY6" fmla="*/ 596265 h 590550"/>
                  <a:gd name="connsiteX7" fmla="*/ 18716 w 458537"/>
                  <a:gd name="connsiteY7" fmla="*/ 93726 h 590550"/>
                  <a:gd name="connsiteX8" fmla="*/ 18716 w 458537"/>
                  <a:gd name="connsiteY8" fmla="*/ 530352 h 590550"/>
                  <a:gd name="connsiteX9" fmla="*/ 231421 w 458537"/>
                  <a:gd name="connsiteY9" fmla="*/ 577215 h 590550"/>
                  <a:gd name="connsiteX10" fmla="*/ 444126 w 458537"/>
                  <a:gd name="connsiteY10" fmla="*/ 530352 h 590550"/>
                  <a:gd name="connsiteX11" fmla="*/ 444126 w 458537"/>
                  <a:gd name="connsiteY11" fmla="*/ 93726 h 590550"/>
                  <a:gd name="connsiteX12" fmla="*/ 231421 w 458537"/>
                  <a:gd name="connsiteY12" fmla="*/ 131921 h 590550"/>
                  <a:gd name="connsiteX13" fmla="*/ 18716 w 458537"/>
                  <a:gd name="connsiteY13" fmla="*/ 93726 h 590550"/>
                  <a:gd name="connsiteX14" fmla="*/ 231421 w 458537"/>
                  <a:gd name="connsiteY14" fmla="*/ 19050 h 590550"/>
                  <a:gd name="connsiteX15" fmla="*/ 18716 w 458537"/>
                  <a:gd name="connsiteY15" fmla="*/ 65913 h 590550"/>
                  <a:gd name="connsiteX16" fmla="*/ 231421 w 458537"/>
                  <a:gd name="connsiteY16" fmla="*/ 112776 h 590550"/>
                  <a:gd name="connsiteX17" fmla="*/ 444126 w 458537"/>
                  <a:gd name="connsiteY17" fmla="*/ 65913 h 590550"/>
                  <a:gd name="connsiteX18" fmla="*/ 231421 w 458537"/>
                  <a:gd name="connsiteY18" fmla="*/ 1905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58537" h="590550">
                    <a:moveTo>
                      <a:pt x="231421" y="596265"/>
                    </a:moveTo>
                    <a:cubicBezTo>
                      <a:pt x="116412" y="596265"/>
                      <a:pt x="0" y="573596"/>
                      <a:pt x="0" y="530257"/>
                    </a:cubicBezTo>
                    <a:lnTo>
                      <a:pt x="0" y="65913"/>
                    </a:lnTo>
                    <a:cubicBezTo>
                      <a:pt x="0" y="22670"/>
                      <a:pt x="116412" y="0"/>
                      <a:pt x="231421" y="0"/>
                    </a:cubicBezTo>
                    <a:cubicBezTo>
                      <a:pt x="346429" y="0"/>
                      <a:pt x="462842" y="22670"/>
                      <a:pt x="462842" y="65913"/>
                    </a:cubicBezTo>
                    <a:lnTo>
                      <a:pt x="462842" y="530257"/>
                    </a:lnTo>
                    <a:cubicBezTo>
                      <a:pt x="462842" y="573596"/>
                      <a:pt x="346429" y="596265"/>
                      <a:pt x="231421" y="596265"/>
                    </a:cubicBezTo>
                    <a:close/>
                    <a:moveTo>
                      <a:pt x="18716" y="93726"/>
                    </a:moveTo>
                    <a:lnTo>
                      <a:pt x="18716" y="530352"/>
                    </a:lnTo>
                    <a:cubicBezTo>
                      <a:pt x="18716" y="549497"/>
                      <a:pt x="101533" y="577215"/>
                      <a:pt x="231421" y="577215"/>
                    </a:cubicBezTo>
                    <a:cubicBezTo>
                      <a:pt x="361308" y="577215"/>
                      <a:pt x="444126" y="549402"/>
                      <a:pt x="444126" y="530352"/>
                    </a:cubicBezTo>
                    <a:lnTo>
                      <a:pt x="444126" y="93726"/>
                    </a:lnTo>
                    <a:cubicBezTo>
                      <a:pt x="406694" y="118872"/>
                      <a:pt x="318636" y="131921"/>
                      <a:pt x="231421" y="131921"/>
                    </a:cubicBezTo>
                    <a:cubicBezTo>
                      <a:pt x="144205" y="131921"/>
                      <a:pt x="56147" y="118872"/>
                      <a:pt x="18716" y="93726"/>
                    </a:cubicBezTo>
                    <a:close/>
                    <a:moveTo>
                      <a:pt x="231421" y="19050"/>
                    </a:moveTo>
                    <a:cubicBezTo>
                      <a:pt x="101533" y="19050"/>
                      <a:pt x="18716" y="46863"/>
                      <a:pt x="18716" y="65913"/>
                    </a:cubicBezTo>
                    <a:cubicBezTo>
                      <a:pt x="18716" y="84963"/>
                      <a:pt x="101533" y="112776"/>
                      <a:pt x="231421" y="112776"/>
                    </a:cubicBezTo>
                    <a:cubicBezTo>
                      <a:pt x="361308" y="112776"/>
                      <a:pt x="444126" y="84963"/>
                      <a:pt x="444126" y="65913"/>
                    </a:cubicBezTo>
                    <a:cubicBezTo>
                      <a:pt x="444126" y="46863"/>
                      <a:pt x="361308" y="19050"/>
                      <a:pt x="231421" y="19050"/>
                    </a:cubicBez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9" name="手繪多邊形: 圖案 38">
                <a:extLst>
                  <a:ext uri="{FF2B5EF4-FFF2-40B4-BE49-F238E27FC236}">
                    <a16:creationId xmlns:a16="http://schemas.microsoft.com/office/drawing/2014/main" id="{4088BC25-FA77-4E2C-A8E3-6EC6E1510FC5}"/>
                  </a:ext>
                </a:extLst>
              </p:cNvPr>
              <p:cNvSpPr/>
              <p:nvPr/>
            </p:nvSpPr>
            <p:spPr>
              <a:xfrm>
                <a:off x="9455562" y="5443638"/>
                <a:ext cx="56147" cy="57150"/>
              </a:xfrm>
              <a:custGeom>
                <a:avLst/>
                <a:gdLst>
                  <a:gd name="connsiteX0" fmla="*/ 55492 w 56147"/>
                  <a:gd name="connsiteY0" fmla="*/ 62674 h 57150"/>
                  <a:gd name="connsiteX1" fmla="*/ 55492 w 56147"/>
                  <a:gd name="connsiteY1" fmla="*/ 62674 h 57150"/>
                  <a:gd name="connsiteX2" fmla="*/ 36028 w 56147"/>
                  <a:gd name="connsiteY2" fmla="*/ 28289 h 57150"/>
                  <a:gd name="connsiteX3" fmla="*/ 36028 w 56147"/>
                  <a:gd name="connsiteY3" fmla="*/ 28289 h 57150"/>
                  <a:gd name="connsiteX4" fmla="*/ 35934 w 56147"/>
                  <a:gd name="connsiteY4" fmla="*/ 28194 h 57150"/>
                  <a:gd name="connsiteX5" fmla="*/ 35934 w 56147"/>
                  <a:gd name="connsiteY5" fmla="*/ 28099 h 57150"/>
                  <a:gd name="connsiteX6" fmla="*/ 35841 w 56147"/>
                  <a:gd name="connsiteY6" fmla="*/ 28003 h 57150"/>
                  <a:gd name="connsiteX7" fmla="*/ 35747 w 56147"/>
                  <a:gd name="connsiteY7" fmla="*/ 27908 h 57150"/>
                  <a:gd name="connsiteX8" fmla="*/ 30600 w 56147"/>
                  <a:gd name="connsiteY8" fmla="*/ 18859 h 57150"/>
                  <a:gd name="connsiteX9" fmla="*/ 19932 w 56147"/>
                  <a:gd name="connsiteY9" fmla="*/ 0 h 57150"/>
                  <a:gd name="connsiteX10" fmla="*/ 19932 w 56147"/>
                  <a:gd name="connsiteY10" fmla="*/ 0 h 57150"/>
                  <a:gd name="connsiteX11" fmla="*/ 1591 w 56147"/>
                  <a:gd name="connsiteY11" fmla="*/ 32290 h 57150"/>
                  <a:gd name="connsiteX12" fmla="*/ 0 w 56147"/>
                  <a:gd name="connsiteY12" fmla="*/ 35052 h 57150"/>
                  <a:gd name="connsiteX13" fmla="*/ 57177 w 56147"/>
                  <a:gd name="connsiteY13" fmla="*/ 65532 h 57150"/>
                  <a:gd name="connsiteX14" fmla="*/ 55492 w 56147"/>
                  <a:gd name="connsiteY14" fmla="*/ 62674 h 57150"/>
                  <a:gd name="connsiteX15" fmla="*/ 55492 w 56147"/>
                  <a:gd name="connsiteY15" fmla="*/ 62674 h 57150"/>
                  <a:gd name="connsiteX16" fmla="*/ 55492 w 56147"/>
                  <a:gd name="connsiteY16" fmla="*/ 6267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47" h="57150">
                    <a:moveTo>
                      <a:pt x="55492" y="62674"/>
                    </a:moveTo>
                    <a:lnTo>
                      <a:pt x="55492" y="62674"/>
                    </a:lnTo>
                    <a:lnTo>
                      <a:pt x="36028" y="28289"/>
                    </a:lnTo>
                    <a:lnTo>
                      <a:pt x="36028" y="28289"/>
                    </a:lnTo>
                    <a:cubicBezTo>
                      <a:pt x="36028" y="28194"/>
                      <a:pt x="35934" y="28194"/>
                      <a:pt x="35934" y="28194"/>
                    </a:cubicBezTo>
                    <a:lnTo>
                      <a:pt x="35934" y="28099"/>
                    </a:lnTo>
                    <a:lnTo>
                      <a:pt x="35841" y="28003"/>
                    </a:lnTo>
                    <a:lnTo>
                      <a:pt x="35747" y="27908"/>
                    </a:lnTo>
                    <a:lnTo>
                      <a:pt x="30600" y="18859"/>
                    </a:lnTo>
                    <a:lnTo>
                      <a:pt x="19932" y="0"/>
                    </a:lnTo>
                    <a:lnTo>
                      <a:pt x="19932" y="0"/>
                    </a:lnTo>
                    <a:lnTo>
                      <a:pt x="1591" y="32290"/>
                    </a:lnTo>
                    <a:lnTo>
                      <a:pt x="0" y="35052"/>
                    </a:lnTo>
                    <a:cubicBezTo>
                      <a:pt x="12914" y="53149"/>
                      <a:pt x="33595" y="64960"/>
                      <a:pt x="57177" y="65532"/>
                    </a:cubicBezTo>
                    <a:lnTo>
                      <a:pt x="55492" y="62674"/>
                    </a:lnTo>
                    <a:lnTo>
                      <a:pt x="55492" y="62674"/>
                    </a:lnTo>
                    <a:lnTo>
                      <a:pt x="55492" y="62674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0" name="手繪多邊形: 圖案 39">
                <a:extLst>
                  <a:ext uri="{FF2B5EF4-FFF2-40B4-BE49-F238E27FC236}">
                    <a16:creationId xmlns:a16="http://schemas.microsoft.com/office/drawing/2014/main" id="{FAE44DA2-0300-447B-B0CD-CA439133541B}"/>
                  </a:ext>
                </a:extLst>
              </p:cNvPr>
              <p:cNvSpPr/>
              <p:nvPr/>
            </p:nvSpPr>
            <p:spPr>
              <a:xfrm>
                <a:off x="9441806" y="5405252"/>
                <a:ext cx="37432" cy="57150"/>
              </a:xfrm>
              <a:custGeom>
                <a:avLst/>
                <a:gdLst>
                  <a:gd name="connsiteX0" fmla="*/ 6270 w 37431"/>
                  <a:gd name="connsiteY0" fmla="*/ 0 h 57150"/>
                  <a:gd name="connsiteX1" fmla="*/ 0 w 37431"/>
                  <a:gd name="connsiteY1" fmla="*/ 30099 h 57150"/>
                  <a:gd name="connsiteX2" fmla="*/ 8890 w 37431"/>
                  <a:gd name="connsiteY2" fmla="*/ 65532 h 57150"/>
                  <a:gd name="connsiteX3" fmla="*/ 10574 w 37431"/>
                  <a:gd name="connsiteY3" fmla="*/ 62579 h 57150"/>
                  <a:gd name="connsiteX4" fmla="*/ 30132 w 37431"/>
                  <a:gd name="connsiteY4" fmla="*/ 28099 h 57150"/>
                  <a:gd name="connsiteX5" fmla="*/ 30226 w 37431"/>
                  <a:gd name="connsiteY5" fmla="*/ 28004 h 57150"/>
                  <a:gd name="connsiteX6" fmla="*/ 30320 w 37431"/>
                  <a:gd name="connsiteY6" fmla="*/ 27908 h 57150"/>
                  <a:gd name="connsiteX7" fmla="*/ 46228 w 37431"/>
                  <a:gd name="connsiteY7" fmla="*/ 0 h 57150"/>
                  <a:gd name="connsiteX8" fmla="*/ 6270 w 37431"/>
                  <a:gd name="connsiteY8" fmla="*/ 0 h 57150"/>
                  <a:gd name="connsiteX9" fmla="*/ 6270 w 37431"/>
                  <a:gd name="connsiteY9" fmla="*/ 0 h 57150"/>
                  <a:gd name="connsiteX10" fmla="*/ 6270 w 37431"/>
                  <a:gd name="connsiteY10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431" h="57150">
                    <a:moveTo>
                      <a:pt x="6270" y="0"/>
                    </a:moveTo>
                    <a:cubicBezTo>
                      <a:pt x="2246" y="9239"/>
                      <a:pt x="0" y="19431"/>
                      <a:pt x="0" y="30099"/>
                    </a:cubicBezTo>
                    <a:cubicBezTo>
                      <a:pt x="0" y="42958"/>
                      <a:pt x="3182" y="55055"/>
                      <a:pt x="8890" y="65532"/>
                    </a:cubicBezTo>
                    <a:lnTo>
                      <a:pt x="10574" y="62579"/>
                    </a:lnTo>
                    <a:lnTo>
                      <a:pt x="30132" y="28099"/>
                    </a:lnTo>
                    <a:cubicBezTo>
                      <a:pt x="30132" y="28099"/>
                      <a:pt x="30132" y="28004"/>
                      <a:pt x="30226" y="28004"/>
                    </a:cubicBezTo>
                    <a:cubicBezTo>
                      <a:pt x="30226" y="27908"/>
                      <a:pt x="30320" y="27908"/>
                      <a:pt x="30320" y="27908"/>
                    </a:cubicBezTo>
                    <a:lnTo>
                      <a:pt x="46228" y="0"/>
                    </a:lnTo>
                    <a:lnTo>
                      <a:pt x="6270" y="0"/>
                    </a:lnTo>
                    <a:lnTo>
                      <a:pt x="6270" y="0"/>
                    </a:lnTo>
                    <a:lnTo>
                      <a:pt x="6270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1" name="手繪多邊形: 圖案 40">
                <a:extLst>
                  <a:ext uri="{FF2B5EF4-FFF2-40B4-BE49-F238E27FC236}">
                    <a16:creationId xmlns:a16="http://schemas.microsoft.com/office/drawing/2014/main" id="{E92CFF5F-FD6B-4EB3-BE3D-56089168C227}"/>
                  </a:ext>
                </a:extLst>
              </p:cNvPr>
              <p:cNvSpPr/>
              <p:nvPr/>
            </p:nvSpPr>
            <p:spPr>
              <a:xfrm>
                <a:off x="9516108" y="5361532"/>
                <a:ext cx="56147" cy="57150"/>
              </a:xfrm>
              <a:custGeom>
                <a:avLst/>
                <a:gdLst>
                  <a:gd name="connsiteX0" fmla="*/ 0 w 56147"/>
                  <a:gd name="connsiteY0" fmla="*/ 0 h 57150"/>
                  <a:gd name="connsiteX1" fmla="*/ 1684 w 56147"/>
                  <a:gd name="connsiteY1" fmla="*/ 2953 h 57150"/>
                  <a:gd name="connsiteX2" fmla="*/ 21242 w 56147"/>
                  <a:gd name="connsiteY2" fmla="*/ 37433 h 57150"/>
                  <a:gd name="connsiteX3" fmla="*/ 21336 w 56147"/>
                  <a:gd name="connsiteY3" fmla="*/ 37624 h 57150"/>
                  <a:gd name="connsiteX4" fmla="*/ 37244 w 56147"/>
                  <a:gd name="connsiteY4" fmla="*/ 65532 h 57150"/>
                  <a:gd name="connsiteX5" fmla="*/ 37244 w 56147"/>
                  <a:gd name="connsiteY5" fmla="*/ 65532 h 57150"/>
                  <a:gd name="connsiteX6" fmla="*/ 55586 w 56147"/>
                  <a:gd name="connsiteY6" fmla="*/ 33242 h 57150"/>
                  <a:gd name="connsiteX7" fmla="*/ 57177 w 56147"/>
                  <a:gd name="connsiteY7" fmla="*/ 30480 h 57150"/>
                  <a:gd name="connsiteX8" fmla="*/ 0 w 56147"/>
                  <a:gd name="connsiteY8" fmla="*/ 0 h 57150"/>
                  <a:gd name="connsiteX9" fmla="*/ 0 w 56147"/>
                  <a:gd name="connsiteY9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47" h="57150">
                    <a:moveTo>
                      <a:pt x="0" y="0"/>
                    </a:moveTo>
                    <a:lnTo>
                      <a:pt x="1684" y="2953"/>
                    </a:lnTo>
                    <a:lnTo>
                      <a:pt x="21242" y="37433"/>
                    </a:lnTo>
                    <a:lnTo>
                      <a:pt x="21336" y="37624"/>
                    </a:lnTo>
                    <a:lnTo>
                      <a:pt x="37244" y="65532"/>
                    </a:lnTo>
                    <a:lnTo>
                      <a:pt x="37244" y="65532"/>
                    </a:lnTo>
                    <a:lnTo>
                      <a:pt x="55586" y="33242"/>
                    </a:lnTo>
                    <a:lnTo>
                      <a:pt x="57177" y="30480"/>
                    </a:lnTo>
                    <a:cubicBezTo>
                      <a:pt x="44169" y="12382"/>
                      <a:pt x="23488" y="476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2" name="手繪多邊形: 圖案 41">
                <a:extLst>
                  <a:ext uri="{FF2B5EF4-FFF2-40B4-BE49-F238E27FC236}">
                    <a16:creationId xmlns:a16="http://schemas.microsoft.com/office/drawing/2014/main" id="{47A99675-EC9C-4DF1-A600-D0F807283E07}"/>
                  </a:ext>
                </a:extLst>
              </p:cNvPr>
              <p:cNvSpPr/>
              <p:nvPr/>
            </p:nvSpPr>
            <p:spPr>
              <a:xfrm>
                <a:off x="9452380" y="5361913"/>
                <a:ext cx="65505" cy="28575"/>
              </a:xfrm>
              <a:custGeom>
                <a:avLst/>
                <a:gdLst>
                  <a:gd name="connsiteX0" fmla="*/ 54463 w 65505"/>
                  <a:gd name="connsiteY0" fmla="*/ 0 h 28575"/>
                  <a:gd name="connsiteX1" fmla="*/ 0 w 65505"/>
                  <a:gd name="connsiteY1" fmla="*/ 35147 h 28575"/>
                  <a:gd name="connsiteX2" fmla="*/ 74395 w 65505"/>
                  <a:gd name="connsiteY2" fmla="*/ 35147 h 28575"/>
                  <a:gd name="connsiteX3" fmla="*/ 56054 w 65505"/>
                  <a:gd name="connsiteY3" fmla="*/ 2762 h 28575"/>
                  <a:gd name="connsiteX4" fmla="*/ 54463 w 65505"/>
                  <a:gd name="connsiteY4" fmla="*/ 0 h 28575"/>
                  <a:gd name="connsiteX5" fmla="*/ 54463 w 65505"/>
                  <a:gd name="connsiteY5" fmla="*/ 0 h 28575"/>
                  <a:gd name="connsiteX6" fmla="*/ 54463 w 65505"/>
                  <a:gd name="connsiteY6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28575">
                    <a:moveTo>
                      <a:pt x="54463" y="0"/>
                    </a:moveTo>
                    <a:cubicBezTo>
                      <a:pt x="31443" y="2477"/>
                      <a:pt x="11510" y="15907"/>
                      <a:pt x="0" y="35147"/>
                    </a:cubicBezTo>
                    <a:lnTo>
                      <a:pt x="74395" y="35147"/>
                    </a:lnTo>
                    <a:lnTo>
                      <a:pt x="56054" y="2762"/>
                    </a:lnTo>
                    <a:lnTo>
                      <a:pt x="54463" y="0"/>
                    </a:lnTo>
                    <a:lnTo>
                      <a:pt x="54463" y="0"/>
                    </a:lnTo>
                    <a:lnTo>
                      <a:pt x="54463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3" name="手繪多邊形: 圖案 42">
                <a:extLst>
                  <a:ext uri="{FF2B5EF4-FFF2-40B4-BE49-F238E27FC236}">
                    <a16:creationId xmlns:a16="http://schemas.microsoft.com/office/drawing/2014/main" id="{F048A60B-F6C4-4A24-A89C-8074BE9CB84F}"/>
                  </a:ext>
                </a:extLst>
              </p:cNvPr>
              <p:cNvSpPr/>
              <p:nvPr/>
            </p:nvSpPr>
            <p:spPr>
              <a:xfrm>
                <a:off x="9540906" y="5399918"/>
                <a:ext cx="37432" cy="57150"/>
              </a:xfrm>
              <a:custGeom>
                <a:avLst/>
                <a:gdLst>
                  <a:gd name="connsiteX0" fmla="*/ 37244 w 37431"/>
                  <a:gd name="connsiteY0" fmla="*/ 0 h 57150"/>
                  <a:gd name="connsiteX1" fmla="*/ 35560 w 37431"/>
                  <a:gd name="connsiteY1" fmla="*/ 2953 h 57150"/>
                  <a:gd name="connsiteX2" fmla="*/ 16002 w 37431"/>
                  <a:gd name="connsiteY2" fmla="*/ 37433 h 57150"/>
                  <a:gd name="connsiteX3" fmla="*/ 16096 w 37431"/>
                  <a:gd name="connsiteY3" fmla="*/ 37338 h 57150"/>
                  <a:gd name="connsiteX4" fmla="*/ 16002 w 37431"/>
                  <a:gd name="connsiteY4" fmla="*/ 37528 h 57150"/>
                  <a:gd name="connsiteX5" fmla="*/ 15908 w 37431"/>
                  <a:gd name="connsiteY5" fmla="*/ 37624 h 57150"/>
                  <a:gd name="connsiteX6" fmla="*/ 15815 w 37431"/>
                  <a:gd name="connsiteY6" fmla="*/ 37719 h 57150"/>
                  <a:gd name="connsiteX7" fmla="*/ 11417 w 37431"/>
                  <a:gd name="connsiteY7" fmla="*/ 45434 h 57150"/>
                  <a:gd name="connsiteX8" fmla="*/ 8703 w 37431"/>
                  <a:gd name="connsiteY8" fmla="*/ 50292 h 57150"/>
                  <a:gd name="connsiteX9" fmla="*/ 0 w 37431"/>
                  <a:gd name="connsiteY9" fmla="*/ 65627 h 57150"/>
                  <a:gd name="connsiteX10" fmla="*/ 39865 w 37431"/>
                  <a:gd name="connsiteY10" fmla="*/ 65627 h 57150"/>
                  <a:gd name="connsiteX11" fmla="*/ 46134 w 37431"/>
                  <a:gd name="connsiteY11" fmla="*/ 35528 h 57150"/>
                  <a:gd name="connsiteX12" fmla="*/ 37244 w 37431"/>
                  <a:gd name="connsiteY12" fmla="*/ 0 h 57150"/>
                  <a:gd name="connsiteX13" fmla="*/ 37244 w 37431"/>
                  <a:gd name="connsiteY1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431" h="57150">
                    <a:moveTo>
                      <a:pt x="37244" y="0"/>
                    </a:moveTo>
                    <a:lnTo>
                      <a:pt x="35560" y="2953"/>
                    </a:lnTo>
                    <a:lnTo>
                      <a:pt x="16002" y="37433"/>
                    </a:lnTo>
                    <a:cubicBezTo>
                      <a:pt x="16002" y="37338"/>
                      <a:pt x="16096" y="37338"/>
                      <a:pt x="16096" y="37338"/>
                    </a:cubicBezTo>
                    <a:cubicBezTo>
                      <a:pt x="16002" y="37433"/>
                      <a:pt x="16002" y="37433"/>
                      <a:pt x="16002" y="37528"/>
                    </a:cubicBezTo>
                    <a:cubicBezTo>
                      <a:pt x="16002" y="37624"/>
                      <a:pt x="15908" y="37624"/>
                      <a:pt x="15908" y="37624"/>
                    </a:cubicBezTo>
                    <a:cubicBezTo>
                      <a:pt x="15908" y="37624"/>
                      <a:pt x="15908" y="37719"/>
                      <a:pt x="15815" y="37719"/>
                    </a:cubicBezTo>
                    <a:lnTo>
                      <a:pt x="11417" y="45434"/>
                    </a:lnTo>
                    <a:lnTo>
                      <a:pt x="8703" y="50292"/>
                    </a:lnTo>
                    <a:lnTo>
                      <a:pt x="0" y="65627"/>
                    </a:lnTo>
                    <a:lnTo>
                      <a:pt x="39865" y="65627"/>
                    </a:lnTo>
                    <a:cubicBezTo>
                      <a:pt x="43889" y="56388"/>
                      <a:pt x="46134" y="46196"/>
                      <a:pt x="46134" y="35528"/>
                    </a:cubicBezTo>
                    <a:cubicBezTo>
                      <a:pt x="46134" y="22574"/>
                      <a:pt x="42953" y="10573"/>
                      <a:pt x="37244" y="0"/>
                    </a:cubicBezTo>
                    <a:lnTo>
                      <a:pt x="37244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" name="手繪多邊形: 圖案 43">
                <a:extLst>
                  <a:ext uri="{FF2B5EF4-FFF2-40B4-BE49-F238E27FC236}">
                    <a16:creationId xmlns:a16="http://schemas.microsoft.com/office/drawing/2014/main" id="{BEF7092C-AE73-408A-8ABB-1144F9002C90}"/>
                  </a:ext>
                </a:extLst>
              </p:cNvPr>
              <p:cNvSpPr/>
              <p:nvPr/>
            </p:nvSpPr>
            <p:spPr>
              <a:xfrm>
                <a:off x="9502071" y="5473737"/>
                <a:ext cx="65505" cy="28575"/>
              </a:xfrm>
              <a:custGeom>
                <a:avLst/>
                <a:gdLst>
                  <a:gd name="connsiteX0" fmla="*/ 0 w 65505"/>
                  <a:gd name="connsiteY0" fmla="*/ 0 h 28575"/>
                  <a:gd name="connsiteX1" fmla="*/ 0 w 65505"/>
                  <a:gd name="connsiteY1" fmla="*/ 0 h 28575"/>
                  <a:gd name="connsiteX2" fmla="*/ 18341 w 65505"/>
                  <a:gd name="connsiteY2" fmla="*/ 32385 h 28575"/>
                  <a:gd name="connsiteX3" fmla="*/ 18341 w 65505"/>
                  <a:gd name="connsiteY3" fmla="*/ 32385 h 28575"/>
                  <a:gd name="connsiteX4" fmla="*/ 19932 w 65505"/>
                  <a:gd name="connsiteY4" fmla="*/ 35147 h 28575"/>
                  <a:gd name="connsiteX5" fmla="*/ 74395 w 65505"/>
                  <a:gd name="connsiteY5" fmla="*/ 0 h 28575"/>
                  <a:gd name="connsiteX6" fmla="*/ 0 w 65505"/>
                  <a:gd name="connsiteY6" fmla="*/ 0 h 28575"/>
                  <a:gd name="connsiteX7" fmla="*/ 0 w 65505"/>
                  <a:gd name="connsiteY7" fmla="*/ 0 h 28575"/>
                  <a:gd name="connsiteX8" fmla="*/ 0 w 65505"/>
                  <a:gd name="connsiteY8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505" h="28575">
                    <a:moveTo>
                      <a:pt x="0" y="0"/>
                    </a:moveTo>
                    <a:lnTo>
                      <a:pt x="0" y="0"/>
                    </a:lnTo>
                    <a:lnTo>
                      <a:pt x="18341" y="32385"/>
                    </a:lnTo>
                    <a:lnTo>
                      <a:pt x="18341" y="32385"/>
                    </a:lnTo>
                    <a:lnTo>
                      <a:pt x="19932" y="35147"/>
                    </a:lnTo>
                    <a:cubicBezTo>
                      <a:pt x="43046" y="32766"/>
                      <a:pt x="62979" y="19241"/>
                      <a:pt x="74395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" name="手繪多邊形: 圖案 44">
                <a:extLst>
                  <a:ext uri="{FF2B5EF4-FFF2-40B4-BE49-F238E27FC236}">
                    <a16:creationId xmlns:a16="http://schemas.microsoft.com/office/drawing/2014/main" id="{08EF386C-01DC-41DB-A304-7E1F5215AA5A}"/>
                  </a:ext>
                </a:extLst>
              </p:cNvPr>
              <p:cNvSpPr/>
              <p:nvPr/>
            </p:nvSpPr>
            <p:spPr>
              <a:xfrm>
                <a:off x="9361890" y="5300763"/>
                <a:ext cx="74863" cy="66675"/>
              </a:xfrm>
              <a:custGeom>
                <a:avLst/>
                <a:gdLst>
                  <a:gd name="connsiteX0" fmla="*/ 0 w 74863"/>
                  <a:gd name="connsiteY0" fmla="*/ 74009 h 66675"/>
                  <a:gd name="connsiteX1" fmla="*/ 18154 w 74863"/>
                  <a:gd name="connsiteY1" fmla="*/ 74009 h 66675"/>
                  <a:gd name="connsiteX2" fmla="*/ 18154 w 74863"/>
                  <a:gd name="connsiteY2" fmla="*/ 21527 h 66675"/>
                  <a:gd name="connsiteX3" fmla="*/ 80104 w 74863"/>
                  <a:gd name="connsiteY3" fmla="*/ 21527 h 66675"/>
                  <a:gd name="connsiteX4" fmla="*/ 80104 w 74863"/>
                  <a:gd name="connsiteY4" fmla="*/ 0 h 66675"/>
                  <a:gd name="connsiteX5" fmla="*/ 0 w 74863"/>
                  <a:gd name="connsiteY5" fmla="*/ 0 h 66675"/>
                  <a:gd name="connsiteX6" fmla="*/ 0 w 74863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63" h="66675">
                    <a:moveTo>
                      <a:pt x="0" y="74009"/>
                    </a:moveTo>
                    <a:lnTo>
                      <a:pt x="18154" y="74009"/>
                    </a:lnTo>
                    <a:lnTo>
                      <a:pt x="18154" y="21527"/>
                    </a:lnTo>
                    <a:lnTo>
                      <a:pt x="80104" y="21527"/>
                    </a:lnTo>
                    <a:lnTo>
                      <a:pt x="80104" y="0"/>
                    </a:lnTo>
                    <a:lnTo>
                      <a:pt x="0" y="0"/>
                    </a:lnTo>
                    <a:lnTo>
                      <a:pt x="0" y="74009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" name="手繪多邊形: 圖案 45">
                <a:extLst>
                  <a:ext uri="{FF2B5EF4-FFF2-40B4-BE49-F238E27FC236}">
                    <a16:creationId xmlns:a16="http://schemas.microsoft.com/office/drawing/2014/main" id="{8D60C9F4-CB0F-4729-854B-C8171569AAFC}"/>
                  </a:ext>
                </a:extLst>
              </p:cNvPr>
              <p:cNvSpPr/>
              <p:nvPr/>
            </p:nvSpPr>
            <p:spPr>
              <a:xfrm>
                <a:off x="9361890" y="5478309"/>
                <a:ext cx="56147" cy="66675"/>
              </a:xfrm>
              <a:custGeom>
                <a:avLst/>
                <a:gdLst>
                  <a:gd name="connsiteX0" fmla="*/ 65505 w 56147"/>
                  <a:gd name="connsiteY0" fmla="*/ 74009 h 66675"/>
                  <a:gd name="connsiteX1" fmla="*/ 65505 w 56147"/>
                  <a:gd name="connsiteY1" fmla="*/ 57341 h 66675"/>
                  <a:gd name="connsiteX2" fmla="*/ 19090 w 56147"/>
                  <a:gd name="connsiteY2" fmla="*/ 57341 h 66675"/>
                  <a:gd name="connsiteX3" fmla="*/ 19090 w 56147"/>
                  <a:gd name="connsiteY3" fmla="*/ 0 h 66675"/>
                  <a:gd name="connsiteX4" fmla="*/ 0 w 56147"/>
                  <a:gd name="connsiteY4" fmla="*/ 0 h 66675"/>
                  <a:gd name="connsiteX5" fmla="*/ 0 w 56147"/>
                  <a:gd name="connsiteY5" fmla="*/ 74009 h 66675"/>
                  <a:gd name="connsiteX6" fmla="*/ 65505 w 56147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66675">
                    <a:moveTo>
                      <a:pt x="65505" y="74009"/>
                    </a:moveTo>
                    <a:lnTo>
                      <a:pt x="65505" y="57341"/>
                    </a:lnTo>
                    <a:lnTo>
                      <a:pt x="19090" y="57341"/>
                    </a:lnTo>
                    <a:lnTo>
                      <a:pt x="19090" y="0"/>
                    </a:lnTo>
                    <a:lnTo>
                      <a:pt x="0" y="0"/>
                    </a:lnTo>
                    <a:lnTo>
                      <a:pt x="0" y="74009"/>
                    </a:lnTo>
                    <a:lnTo>
                      <a:pt x="65505" y="74009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7" name="手繪多邊形: 圖案 46">
                <a:extLst>
                  <a:ext uri="{FF2B5EF4-FFF2-40B4-BE49-F238E27FC236}">
                    <a16:creationId xmlns:a16="http://schemas.microsoft.com/office/drawing/2014/main" id="{75992E3C-3F89-4FDF-AAF1-C40A96C1CB91}"/>
                  </a:ext>
                </a:extLst>
              </p:cNvPr>
              <p:cNvSpPr/>
              <p:nvPr/>
            </p:nvSpPr>
            <p:spPr>
              <a:xfrm>
                <a:off x="9580303" y="5300763"/>
                <a:ext cx="65505" cy="57150"/>
              </a:xfrm>
              <a:custGeom>
                <a:avLst/>
                <a:gdLst>
                  <a:gd name="connsiteX0" fmla="*/ 72804 w 65505"/>
                  <a:gd name="connsiteY0" fmla="*/ 66580 h 57150"/>
                  <a:gd name="connsiteX1" fmla="*/ 56428 w 65505"/>
                  <a:gd name="connsiteY1" fmla="*/ 66580 h 57150"/>
                  <a:gd name="connsiteX2" fmla="*/ 56428 w 65505"/>
                  <a:gd name="connsiteY2" fmla="*/ 19431 h 57150"/>
                  <a:gd name="connsiteX3" fmla="*/ 0 w 65505"/>
                  <a:gd name="connsiteY3" fmla="*/ 19431 h 57150"/>
                  <a:gd name="connsiteX4" fmla="*/ 0 w 65505"/>
                  <a:gd name="connsiteY4" fmla="*/ 0 h 57150"/>
                  <a:gd name="connsiteX5" fmla="*/ 72804 w 65505"/>
                  <a:gd name="connsiteY5" fmla="*/ 0 h 57150"/>
                  <a:gd name="connsiteX6" fmla="*/ 72804 w 65505"/>
                  <a:gd name="connsiteY6" fmla="*/ 6658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57150">
                    <a:moveTo>
                      <a:pt x="72804" y="66580"/>
                    </a:moveTo>
                    <a:lnTo>
                      <a:pt x="56428" y="66580"/>
                    </a:lnTo>
                    <a:lnTo>
                      <a:pt x="56428" y="19431"/>
                    </a:lnTo>
                    <a:lnTo>
                      <a:pt x="0" y="19431"/>
                    </a:lnTo>
                    <a:lnTo>
                      <a:pt x="0" y="0"/>
                    </a:lnTo>
                    <a:lnTo>
                      <a:pt x="72804" y="0"/>
                    </a:lnTo>
                    <a:lnTo>
                      <a:pt x="72804" y="66580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" name="手繪多邊形: 圖案 47">
                <a:extLst>
                  <a:ext uri="{FF2B5EF4-FFF2-40B4-BE49-F238E27FC236}">
                    <a16:creationId xmlns:a16="http://schemas.microsoft.com/office/drawing/2014/main" id="{AF9308F7-A8AF-4279-AF58-17B214E5B2C8}"/>
                  </a:ext>
                </a:extLst>
              </p:cNvPr>
              <p:cNvSpPr/>
              <p:nvPr/>
            </p:nvSpPr>
            <p:spPr>
              <a:xfrm>
                <a:off x="9594901" y="5470975"/>
                <a:ext cx="56147" cy="76200"/>
              </a:xfrm>
              <a:custGeom>
                <a:avLst/>
                <a:gdLst>
                  <a:gd name="connsiteX0" fmla="*/ 0 w 56147"/>
                  <a:gd name="connsiteY0" fmla="*/ 81344 h 76200"/>
                  <a:gd name="connsiteX1" fmla="*/ 0 w 56147"/>
                  <a:gd name="connsiteY1" fmla="*/ 66580 h 76200"/>
                  <a:gd name="connsiteX2" fmla="*/ 41268 w 56147"/>
                  <a:gd name="connsiteY2" fmla="*/ 66580 h 76200"/>
                  <a:gd name="connsiteX3" fmla="*/ 41268 w 56147"/>
                  <a:gd name="connsiteY3" fmla="*/ 0 h 76200"/>
                  <a:gd name="connsiteX4" fmla="*/ 58206 w 56147"/>
                  <a:gd name="connsiteY4" fmla="*/ 0 h 76200"/>
                  <a:gd name="connsiteX5" fmla="*/ 58206 w 56147"/>
                  <a:gd name="connsiteY5" fmla="*/ 81344 h 76200"/>
                  <a:gd name="connsiteX6" fmla="*/ 0 w 56147"/>
                  <a:gd name="connsiteY6" fmla="*/ 813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76200">
                    <a:moveTo>
                      <a:pt x="0" y="81344"/>
                    </a:moveTo>
                    <a:lnTo>
                      <a:pt x="0" y="66580"/>
                    </a:lnTo>
                    <a:lnTo>
                      <a:pt x="41268" y="66580"/>
                    </a:lnTo>
                    <a:lnTo>
                      <a:pt x="41268" y="0"/>
                    </a:lnTo>
                    <a:lnTo>
                      <a:pt x="58206" y="0"/>
                    </a:lnTo>
                    <a:lnTo>
                      <a:pt x="58206" y="81344"/>
                    </a:lnTo>
                    <a:lnTo>
                      <a:pt x="0" y="81344"/>
                    </a:lnTo>
                    <a:close/>
                  </a:path>
                </a:pathLst>
              </a:custGeom>
              <a:grpFill/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9" name="手繪多邊形: 圖案 48">
              <a:extLst>
                <a:ext uri="{FF2B5EF4-FFF2-40B4-BE49-F238E27FC236}">
                  <a16:creationId xmlns:a16="http://schemas.microsoft.com/office/drawing/2014/main" id="{EAB4B63C-135C-4E7A-AD89-63112C05CBCF}"/>
                </a:ext>
              </a:extLst>
            </p:cNvPr>
            <p:cNvSpPr/>
            <p:nvPr/>
          </p:nvSpPr>
          <p:spPr>
            <a:xfrm flipH="1">
              <a:off x="6127881" y="4341684"/>
              <a:ext cx="233849" cy="32165"/>
            </a:xfrm>
            <a:custGeom>
              <a:avLst/>
              <a:gdLst>
                <a:gd name="connsiteX0" fmla="*/ 7112 w 346242"/>
                <a:gd name="connsiteY0" fmla="*/ 53912 h 47625"/>
                <a:gd name="connsiteX1" fmla="*/ 0 w 346242"/>
                <a:gd name="connsiteY1" fmla="*/ 40957 h 47625"/>
                <a:gd name="connsiteX2" fmla="*/ 174057 w 346242"/>
                <a:gd name="connsiteY2" fmla="*/ 0 h 47625"/>
                <a:gd name="connsiteX3" fmla="*/ 346429 w 346242"/>
                <a:gd name="connsiteY3" fmla="*/ 40005 h 47625"/>
                <a:gd name="connsiteX4" fmla="*/ 339505 w 346242"/>
                <a:gd name="connsiteY4" fmla="*/ 53054 h 47625"/>
                <a:gd name="connsiteX5" fmla="*/ 173963 w 346242"/>
                <a:gd name="connsiteY5" fmla="*/ 14764 h 47625"/>
                <a:gd name="connsiteX6" fmla="*/ 7112 w 346242"/>
                <a:gd name="connsiteY6" fmla="*/ 5391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6242" h="47625">
                  <a:moveTo>
                    <a:pt x="7112" y="53912"/>
                  </a:moveTo>
                  <a:lnTo>
                    <a:pt x="0" y="40957"/>
                  </a:lnTo>
                  <a:cubicBezTo>
                    <a:pt x="33408" y="21907"/>
                    <a:pt x="83379" y="0"/>
                    <a:pt x="174057" y="0"/>
                  </a:cubicBezTo>
                  <a:cubicBezTo>
                    <a:pt x="262115" y="0"/>
                    <a:pt x="312460" y="21431"/>
                    <a:pt x="346429" y="40005"/>
                  </a:cubicBezTo>
                  <a:lnTo>
                    <a:pt x="339505" y="53054"/>
                  </a:lnTo>
                  <a:cubicBezTo>
                    <a:pt x="304974" y="34100"/>
                    <a:pt x="258278" y="14764"/>
                    <a:pt x="173963" y="14764"/>
                  </a:cubicBezTo>
                  <a:cubicBezTo>
                    <a:pt x="86748" y="14764"/>
                    <a:pt x="38929" y="35719"/>
                    <a:pt x="7112" y="53912"/>
                  </a:cubicBezTo>
                  <a:close/>
                </a:path>
              </a:pathLst>
            </a:custGeom>
            <a:solidFill>
              <a:srgbClr val="0070C0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0" name="手繪多邊形: 圖案 49">
              <a:extLst>
                <a:ext uri="{FF2B5EF4-FFF2-40B4-BE49-F238E27FC236}">
                  <a16:creationId xmlns:a16="http://schemas.microsoft.com/office/drawing/2014/main" id="{AC2A31D8-DF0C-4836-A562-EBA308F1FE18}"/>
                </a:ext>
              </a:extLst>
            </p:cNvPr>
            <p:cNvSpPr/>
            <p:nvPr/>
          </p:nvSpPr>
          <p:spPr>
            <a:xfrm flipH="1">
              <a:off x="6090400" y="4300255"/>
              <a:ext cx="309692" cy="398852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solidFill>
              <a:srgbClr val="0070C0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1" name="手繪多邊形: 圖案 50">
              <a:extLst>
                <a:ext uri="{FF2B5EF4-FFF2-40B4-BE49-F238E27FC236}">
                  <a16:creationId xmlns:a16="http://schemas.microsoft.com/office/drawing/2014/main" id="{F636C67C-D2B8-4E94-8C46-79BC6E8CB791}"/>
                </a:ext>
              </a:extLst>
            </p:cNvPr>
            <p:cNvSpPr/>
            <p:nvPr/>
          </p:nvSpPr>
          <p:spPr>
            <a:xfrm flipH="1">
              <a:off x="6238484" y="4553140"/>
              <a:ext cx="37922" cy="38599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solidFill>
              <a:srgbClr val="0070C0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2" name="手繪多邊形: 圖案 51">
              <a:extLst>
                <a:ext uri="{FF2B5EF4-FFF2-40B4-BE49-F238E27FC236}">
                  <a16:creationId xmlns:a16="http://schemas.microsoft.com/office/drawing/2014/main" id="{76C58653-461F-4668-835B-7F13FA44D27F}"/>
                </a:ext>
              </a:extLst>
            </p:cNvPr>
            <p:cNvSpPr/>
            <p:nvPr/>
          </p:nvSpPr>
          <p:spPr>
            <a:xfrm flipH="1">
              <a:off x="6260414" y="4527214"/>
              <a:ext cx="25281" cy="38599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solidFill>
              <a:srgbClr val="0070C0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3" name="手繪多邊形: 圖案 52">
              <a:extLst>
                <a:ext uri="{FF2B5EF4-FFF2-40B4-BE49-F238E27FC236}">
                  <a16:creationId xmlns:a16="http://schemas.microsoft.com/office/drawing/2014/main" id="{EE7DC2B4-C76A-4D60-98EB-794FAA6B6545}"/>
                </a:ext>
              </a:extLst>
            </p:cNvPr>
            <p:cNvSpPr/>
            <p:nvPr/>
          </p:nvSpPr>
          <p:spPr>
            <a:xfrm flipH="1">
              <a:off x="6197593" y="4497686"/>
              <a:ext cx="37922" cy="38599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4" name="手繪多邊形: 圖案 53">
              <a:extLst>
                <a:ext uri="{FF2B5EF4-FFF2-40B4-BE49-F238E27FC236}">
                  <a16:creationId xmlns:a16="http://schemas.microsoft.com/office/drawing/2014/main" id="{2750D1B0-D45A-47CF-94D7-EAA6A33D08A8}"/>
                </a:ext>
              </a:extLst>
            </p:cNvPr>
            <p:cNvSpPr/>
            <p:nvPr/>
          </p:nvSpPr>
          <p:spPr>
            <a:xfrm flipH="1">
              <a:off x="6234312" y="4497942"/>
              <a:ext cx="44242" cy="19299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solidFill>
              <a:srgbClr val="0070C0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5" name="手繪多邊形: 圖案 54">
              <a:extLst>
                <a:ext uri="{FF2B5EF4-FFF2-40B4-BE49-F238E27FC236}">
                  <a16:creationId xmlns:a16="http://schemas.microsoft.com/office/drawing/2014/main" id="{E88C30CA-1B03-40A7-9C3D-ACBEDD1B39DD}"/>
                </a:ext>
              </a:extLst>
            </p:cNvPr>
            <p:cNvSpPr/>
            <p:nvPr/>
          </p:nvSpPr>
          <p:spPr>
            <a:xfrm flipH="1">
              <a:off x="6193484" y="4523611"/>
              <a:ext cx="25281" cy="38599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solidFill>
              <a:srgbClr val="0070C0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6" name="手繪多邊形: 圖案 55">
              <a:extLst>
                <a:ext uri="{FF2B5EF4-FFF2-40B4-BE49-F238E27FC236}">
                  <a16:creationId xmlns:a16="http://schemas.microsoft.com/office/drawing/2014/main" id="{E258A711-5DA7-4DF7-82B7-B9AEBECC83E3}"/>
                </a:ext>
              </a:extLst>
            </p:cNvPr>
            <p:cNvSpPr/>
            <p:nvPr/>
          </p:nvSpPr>
          <p:spPr>
            <a:xfrm flipH="1">
              <a:off x="6200751" y="4573467"/>
              <a:ext cx="44242" cy="19299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7" name="手繪多邊形: 圖案 56">
              <a:extLst>
                <a:ext uri="{FF2B5EF4-FFF2-40B4-BE49-F238E27FC236}">
                  <a16:creationId xmlns:a16="http://schemas.microsoft.com/office/drawing/2014/main" id="{BFC4BA9E-E016-4B1F-8516-B072AD43C16C}"/>
                </a:ext>
              </a:extLst>
            </p:cNvPr>
            <p:cNvSpPr/>
            <p:nvPr/>
          </p:nvSpPr>
          <p:spPr>
            <a:xfrm flipH="1">
              <a:off x="6289108" y="4456642"/>
              <a:ext cx="50562" cy="45032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solidFill>
              <a:srgbClr val="0070C0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8" name="手繪多邊形: 圖案 57">
              <a:extLst>
                <a:ext uri="{FF2B5EF4-FFF2-40B4-BE49-F238E27FC236}">
                  <a16:creationId xmlns:a16="http://schemas.microsoft.com/office/drawing/2014/main" id="{44C47B58-2E84-45C1-8772-07A7C4A7E9E8}"/>
                </a:ext>
              </a:extLst>
            </p:cNvPr>
            <p:cNvSpPr/>
            <p:nvPr/>
          </p:nvSpPr>
          <p:spPr>
            <a:xfrm flipH="1">
              <a:off x="6301750" y="4576555"/>
              <a:ext cx="37922" cy="45032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solidFill>
              <a:srgbClr val="0070C0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9" name="手繪多邊形: 圖案 58">
              <a:extLst>
                <a:ext uri="{FF2B5EF4-FFF2-40B4-BE49-F238E27FC236}">
                  <a16:creationId xmlns:a16="http://schemas.microsoft.com/office/drawing/2014/main" id="{C4E1C9DF-0A8E-4339-9BF6-0C58E11B0210}"/>
                </a:ext>
              </a:extLst>
            </p:cNvPr>
            <p:cNvSpPr/>
            <p:nvPr/>
          </p:nvSpPr>
          <p:spPr>
            <a:xfrm flipH="1">
              <a:off x="6147915" y="4456643"/>
              <a:ext cx="44242" cy="38599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solidFill>
              <a:srgbClr val="0070C0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60" name="手繪多邊形: 圖案 59">
              <a:extLst>
                <a:ext uri="{FF2B5EF4-FFF2-40B4-BE49-F238E27FC236}">
                  <a16:creationId xmlns:a16="http://schemas.microsoft.com/office/drawing/2014/main" id="{7CEC5D12-DE69-440A-96A1-4FE2812E1910}"/>
                </a:ext>
              </a:extLst>
            </p:cNvPr>
            <p:cNvSpPr/>
            <p:nvPr/>
          </p:nvSpPr>
          <p:spPr>
            <a:xfrm flipH="1">
              <a:off x="6144376" y="4571601"/>
              <a:ext cx="37922" cy="51465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solidFill>
              <a:srgbClr val="0070C0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61" name="文字方塊 60">
              <a:extLst>
                <a:ext uri="{FF2B5EF4-FFF2-40B4-BE49-F238E27FC236}">
                  <a16:creationId xmlns:a16="http://schemas.microsoft.com/office/drawing/2014/main" id="{63F2E538-E080-4816-9475-A3C6742C7C8A}"/>
                </a:ext>
              </a:extLst>
            </p:cNvPr>
            <p:cNvSpPr txBox="1"/>
            <p:nvPr/>
          </p:nvSpPr>
          <p:spPr>
            <a:xfrm>
              <a:off x="4298785" y="4447271"/>
              <a:ext cx="1311794" cy="3828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>
                  <a:solidFill>
                    <a:schemeClr val="lt1"/>
                  </a:solidFill>
                  <a:latin typeface="+mj-lt"/>
                  <a:ea typeface="微軟正黑體" panose="020B0604030504040204" pitchFamily="34" charset="-12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zh-TW" altLang="en-US" sz="900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Cloud Volume</a:t>
              </a:r>
            </a:p>
            <a:p>
              <a:r>
                <a:rPr lang="zh-TW" altLang="en-US" sz="900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/Shared folder</a:t>
              </a:r>
            </a:p>
          </p:txBody>
        </p:sp>
        <p:grpSp>
          <p:nvGrpSpPr>
            <p:cNvPr id="62" name="群組 61">
              <a:extLst>
                <a:ext uri="{FF2B5EF4-FFF2-40B4-BE49-F238E27FC236}">
                  <a16:creationId xmlns:a16="http://schemas.microsoft.com/office/drawing/2014/main" id="{24FF795A-201B-43E6-A7AA-9940C1C102EC}"/>
                </a:ext>
              </a:extLst>
            </p:cNvPr>
            <p:cNvGrpSpPr/>
            <p:nvPr/>
          </p:nvGrpSpPr>
          <p:grpSpPr>
            <a:xfrm>
              <a:off x="4612975" y="3982532"/>
              <a:ext cx="708758" cy="426219"/>
              <a:chOff x="7312118" y="3899140"/>
              <a:chExt cx="854042" cy="513588"/>
            </a:xfrm>
            <a:solidFill>
              <a:srgbClr val="0070C0"/>
            </a:solidFill>
          </p:grpSpPr>
          <p:grpSp>
            <p:nvGrpSpPr>
              <p:cNvPr id="63" name="群組 62">
                <a:extLst>
                  <a:ext uri="{FF2B5EF4-FFF2-40B4-BE49-F238E27FC236}">
                    <a16:creationId xmlns:a16="http://schemas.microsoft.com/office/drawing/2014/main" id="{4578C384-6326-4477-B4C3-CC07DFE30F7E}"/>
                  </a:ext>
                </a:extLst>
              </p:cNvPr>
              <p:cNvGrpSpPr/>
              <p:nvPr/>
            </p:nvGrpSpPr>
            <p:grpSpPr>
              <a:xfrm>
                <a:off x="7782686" y="4029234"/>
                <a:ext cx="383474" cy="383494"/>
                <a:chOff x="15278278" y="10198066"/>
                <a:chExt cx="2260108" cy="2094445"/>
              </a:xfrm>
              <a:grpFill/>
            </p:grpSpPr>
            <p:sp>
              <p:nvSpPr>
                <p:cNvPr id="68" name="手繪多邊形: 圖案 67">
                  <a:extLst>
                    <a:ext uri="{FF2B5EF4-FFF2-40B4-BE49-F238E27FC236}">
                      <a16:creationId xmlns:a16="http://schemas.microsoft.com/office/drawing/2014/main" id="{703ACB49-CF61-44A6-B23F-7D5092E3CD01}"/>
                    </a:ext>
                  </a:extLst>
                </p:cNvPr>
                <p:cNvSpPr/>
                <p:nvPr/>
              </p:nvSpPr>
              <p:spPr>
                <a:xfrm>
                  <a:off x="15344873" y="10264662"/>
                  <a:ext cx="2118111" cy="1964282"/>
                </a:xfrm>
                <a:custGeom>
                  <a:avLst/>
                  <a:gdLst>
                    <a:gd name="connsiteX0" fmla="*/ 2011022 w 2118111"/>
                    <a:gd name="connsiteY0" fmla="*/ 510950 h 1964282"/>
                    <a:gd name="connsiteX1" fmla="*/ 2011022 w 2118111"/>
                    <a:gd name="connsiteY1" fmla="*/ 232992 h 1964282"/>
                    <a:gd name="connsiteX2" fmla="*/ 896352 w 2118111"/>
                    <a:gd name="connsiteY2" fmla="*/ 232992 h 1964282"/>
                    <a:gd name="connsiteX3" fmla="*/ 672234 w 2118111"/>
                    <a:gd name="connsiteY3" fmla="*/ 8875 h 1964282"/>
                    <a:gd name="connsiteX4" fmla="*/ 8875 w 2118111"/>
                    <a:gd name="connsiteY4" fmla="*/ 8875 h 1964282"/>
                    <a:gd name="connsiteX5" fmla="*/ 8875 w 2118111"/>
                    <a:gd name="connsiteY5" fmla="*/ 1592607 h 1964282"/>
                    <a:gd name="connsiteX6" fmla="*/ 8875 w 2118111"/>
                    <a:gd name="connsiteY6" fmla="*/ 1756968 h 1964282"/>
                    <a:gd name="connsiteX7" fmla="*/ 222579 w 2118111"/>
                    <a:gd name="connsiteY7" fmla="*/ 1962981 h 1964282"/>
                    <a:gd name="connsiteX8" fmla="*/ 1918370 w 2118111"/>
                    <a:gd name="connsiteY8" fmla="*/ 1963099 h 1964282"/>
                    <a:gd name="connsiteX9" fmla="*/ 2118585 w 2118111"/>
                    <a:gd name="connsiteY9" fmla="*/ 1762884 h 1964282"/>
                    <a:gd name="connsiteX10" fmla="*/ 2118585 w 2118111"/>
                    <a:gd name="connsiteY10" fmla="*/ 510950 h 1964282"/>
                    <a:gd name="connsiteX11" fmla="*/ 2011022 w 2118111"/>
                    <a:gd name="connsiteY11" fmla="*/ 510950 h 1964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18111" h="1964282">
                      <a:moveTo>
                        <a:pt x="2011022" y="510950"/>
                      </a:moveTo>
                      <a:lnTo>
                        <a:pt x="2011022" y="232992"/>
                      </a:lnTo>
                      <a:lnTo>
                        <a:pt x="896352" y="232992"/>
                      </a:lnTo>
                      <a:lnTo>
                        <a:pt x="672234" y="8875"/>
                      </a:lnTo>
                      <a:lnTo>
                        <a:pt x="8875" y="8875"/>
                      </a:lnTo>
                      <a:lnTo>
                        <a:pt x="8875" y="1592607"/>
                      </a:lnTo>
                      <a:lnTo>
                        <a:pt x="8875" y="1756968"/>
                      </a:lnTo>
                      <a:cubicBezTo>
                        <a:pt x="8875" y="1873286"/>
                        <a:pt x="105314" y="1967240"/>
                        <a:pt x="222579" y="1962981"/>
                      </a:cubicBezTo>
                      <a:cubicBezTo>
                        <a:pt x="229443" y="1962744"/>
                        <a:pt x="1918370" y="1963099"/>
                        <a:pt x="1918370" y="1963099"/>
                      </a:cubicBezTo>
                      <a:cubicBezTo>
                        <a:pt x="2028890" y="1963099"/>
                        <a:pt x="2118585" y="1873404"/>
                        <a:pt x="2118585" y="1762884"/>
                      </a:cubicBezTo>
                      <a:lnTo>
                        <a:pt x="2118585" y="510950"/>
                      </a:lnTo>
                      <a:lnTo>
                        <a:pt x="2011022" y="510950"/>
                      </a:ln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9" name="手繪多邊形: 圖案 68">
                  <a:extLst>
                    <a:ext uri="{FF2B5EF4-FFF2-40B4-BE49-F238E27FC236}">
                      <a16:creationId xmlns:a16="http://schemas.microsoft.com/office/drawing/2014/main" id="{ECF8F21F-9E30-462A-8F4F-6DA62EBF7181}"/>
                    </a:ext>
                  </a:extLst>
                </p:cNvPr>
                <p:cNvSpPr/>
                <p:nvPr/>
              </p:nvSpPr>
              <p:spPr>
                <a:xfrm>
                  <a:off x="15278278" y="10198066"/>
                  <a:ext cx="2260108" cy="2094445"/>
                </a:xfrm>
                <a:custGeom>
                  <a:avLst/>
                  <a:gdLst>
                    <a:gd name="connsiteX0" fmla="*/ 307161 w 2260107"/>
                    <a:gd name="connsiteY0" fmla="*/ 2029812 h 2094445"/>
                    <a:gd name="connsiteX1" fmla="*/ 1985084 w 2260107"/>
                    <a:gd name="connsiteY1" fmla="*/ 2029812 h 2094445"/>
                    <a:gd name="connsiteX2" fmla="*/ 2185299 w 2260107"/>
                    <a:gd name="connsiteY2" fmla="*/ 1829598 h 2094445"/>
                    <a:gd name="connsiteX3" fmla="*/ 2185299 w 2260107"/>
                    <a:gd name="connsiteY3" fmla="*/ 577545 h 2094445"/>
                    <a:gd name="connsiteX4" fmla="*/ 487851 w 2260107"/>
                    <a:gd name="connsiteY4" fmla="*/ 577545 h 2094445"/>
                    <a:gd name="connsiteX5" fmla="*/ 487851 w 2260107"/>
                    <a:gd name="connsiteY5" fmla="*/ 1674230 h 2094445"/>
                    <a:gd name="connsiteX6" fmla="*/ 487851 w 2260107"/>
                    <a:gd name="connsiteY6" fmla="*/ 1818711 h 2094445"/>
                    <a:gd name="connsiteX7" fmla="*/ 289175 w 2260107"/>
                    <a:gd name="connsiteY7" fmla="*/ 2029694 h 2094445"/>
                    <a:gd name="connsiteX8" fmla="*/ 75470 w 2260107"/>
                    <a:gd name="connsiteY8" fmla="*/ 1823681 h 2094445"/>
                    <a:gd name="connsiteX9" fmla="*/ 75470 w 2260107"/>
                    <a:gd name="connsiteY9" fmla="*/ 1659320 h 2094445"/>
                    <a:gd name="connsiteX10" fmla="*/ 75470 w 2260107"/>
                    <a:gd name="connsiteY10" fmla="*/ 75470 h 2094445"/>
                    <a:gd name="connsiteX11" fmla="*/ 738830 w 2260107"/>
                    <a:gd name="connsiteY11" fmla="*/ 75470 h 2094445"/>
                    <a:gd name="connsiteX12" fmla="*/ 962947 w 2260107"/>
                    <a:gd name="connsiteY12" fmla="*/ 299588 h 2094445"/>
                    <a:gd name="connsiteX13" fmla="*/ 2077618 w 2260107"/>
                    <a:gd name="connsiteY13" fmla="*/ 299588 h 2094445"/>
                    <a:gd name="connsiteX14" fmla="*/ 2077618 w 2260107"/>
                    <a:gd name="connsiteY14" fmla="*/ 577545 h 2094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260107" h="2094445">
                      <a:moveTo>
                        <a:pt x="307161" y="2029812"/>
                      </a:moveTo>
                      <a:lnTo>
                        <a:pt x="1985084" y="2029812"/>
                      </a:lnTo>
                      <a:cubicBezTo>
                        <a:pt x="2095604" y="2029812"/>
                        <a:pt x="2185299" y="1940118"/>
                        <a:pt x="2185299" y="1829598"/>
                      </a:cubicBezTo>
                      <a:lnTo>
                        <a:pt x="2185299" y="577545"/>
                      </a:lnTo>
                      <a:lnTo>
                        <a:pt x="487851" y="577545"/>
                      </a:lnTo>
                      <a:lnTo>
                        <a:pt x="487851" y="1674230"/>
                      </a:lnTo>
                      <a:lnTo>
                        <a:pt x="487851" y="1818711"/>
                      </a:lnTo>
                      <a:cubicBezTo>
                        <a:pt x="487851" y="1930534"/>
                        <a:pt x="400878" y="2025789"/>
                        <a:pt x="289175" y="2029694"/>
                      </a:cubicBezTo>
                      <a:cubicBezTo>
                        <a:pt x="171909" y="2033836"/>
                        <a:pt x="75470" y="1940000"/>
                        <a:pt x="75470" y="1823681"/>
                      </a:cubicBezTo>
                      <a:lnTo>
                        <a:pt x="75470" y="1659320"/>
                      </a:lnTo>
                      <a:lnTo>
                        <a:pt x="75470" y="75470"/>
                      </a:lnTo>
                      <a:lnTo>
                        <a:pt x="738830" y="75470"/>
                      </a:lnTo>
                      <a:lnTo>
                        <a:pt x="962947" y="299588"/>
                      </a:lnTo>
                      <a:lnTo>
                        <a:pt x="2077618" y="299588"/>
                      </a:lnTo>
                      <a:lnTo>
                        <a:pt x="2077618" y="577545"/>
                      </a:lnTo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0" name="手繪多邊形: 圖案 69">
                  <a:extLst>
                    <a:ext uri="{FF2B5EF4-FFF2-40B4-BE49-F238E27FC236}">
                      <a16:creationId xmlns:a16="http://schemas.microsoft.com/office/drawing/2014/main" id="{3A61D7DA-3F09-4467-BDF0-65C90C3B2830}"/>
                    </a:ext>
                  </a:extLst>
                </p:cNvPr>
                <p:cNvSpPr/>
                <p:nvPr/>
              </p:nvSpPr>
              <p:spPr>
                <a:xfrm>
                  <a:off x="16108435" y="10987873"/>
                  <a:ext cx="911143" cy="1005807"/>
                </a:xfrm>
                <a:custGeom>
                  <a:avLst/>
                  <a:gdLst>
                    <a:gd name="connsiteX0" fmla="*/ 698409 w 911142"/>
                    <a:gd name="connsiteY0" fmla="*/ 50314 h 1005807"/>
                    <a:gd name="connsiteX1" fmla="*/ 50314 w 911142"/>
                    <a:gd name="connsiteY1" fmla="*/ 50314 h 1005807"/>
                    <a:gd name="connsiteX2" fmla="*/ 50314 w 911142"/>
                    <a:gd name="connsiteY2" fmla="*/ 956368 h 1005807"/>
                    <a:gd name="connsiteX3" fmla="*/ 870934 w 911142"/>
                    <a:gd name="connsiteY3" fmla="*/ 956368 h 1005807"/>
                    <a:gd name="connsiteX4" fmla="*/ 870934 w 911142"/>
                    <a:gd name="connsiteY4" fmla="*/ 222839 h 1005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1142" h="1005807">
                      <a:moveTo>
                        <a:pt x="698409" y="50314"/>
                      </a:moveTo>
                      <a:lnTo>
                        <a:pt x="50314" y="50314"/>
                      </a:lnTo>
                      <a:lnTo>
                        <a:pt x="50314" y="956368"/>
                      </a:lnTo>
                      <a:lnTo>
                        <a:pt x="870934" y="956368"/>
                      </a:lnTo>
                      <a:lnTo>
                        <a:pt x="870934" y="222839"/>
                      </a:lnTo>
                      <a:close/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1" name="手繪多邊形: 圖案 70">
                  <a:extLst>
                    <a:ext uri="{FF2B5EF4-FFF2-40B4-BE49-F238E27FC236}">
                      <a16:creationId xmlns:a16="http://schemas.microsoft.com/office/drawing/2014/main" id="{AD54099D-9229-454B-8026-47E2B0584253}"/>
                    </a:ext>
                  </a:extLst>
                </p:cNvPr>
                <p:cNvSpPr/>
                <p:nvPr/>
              </p:nvSpPr>
              <p:spPr>
                <a:xfrm>
                  <a:off x="16739372" y="10999232"/>
                  <a:ext cx="272160" cy="272160"/>
                </a:xfrm>
                <a:custGeom>
                  <a:avLst/>
                  <a:gdLst>
                    <a:gd name="connsiteX0" fmla="*/ 232069 w 272159"/>
                    <a:gd name="connsiteY0" fmla="*/ 232069 h 272159"/>
                    <a:gd name="connsiteX1" fmla="*/ 50314 w 272159"/>
                    <a:gd name="connsiteY1" fmla="*/ 232069 h 272159"/>
                    <a:gd name="connsiteX2" fmla="*/ 50314 w 272159"/>
                    <a:gd name="connsiteY2" fmla="*/ 50314 h 272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2159" h="272159">
                      <a:moveTo>
                        <a:pt x="232069" y="232069"/>
                      </a:moveTo>
                      <a:lnTo>
                        <a:pt x="50314" y="232069"/>
                      </a:lnTo>
                      <a:lnTo>
                        <a:pt x="50314" y="50314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2" name="手繪多邊形: 圖案 71">
                  <a:extLst>
                    <a:ext uri="{FF2B5EF4-FFF2-40B4-BE49-F238E27FC236}">
                      <a16:creationId xmlns:a16="http://schemas.microsoft.com/office/drawing/2014/main" id="{C3E8A5A8-474F-4495-BEED-4CB1380177EC}"/>
                    </a:ext>
                  </a:extLst>
                </p:cNvPr>
                <p:cNvSpPr/>
                <p:nvPr/>
              </p:nvSpPr>
              <p:spPr>
                <a:xfrm>
                  <a:off x="16253744" y="11184419"/>
                  <a:ext cx="354991" cy="94664"/>
                </a:xfrm>
                <a:custGeom>
                  <a:avLst/>
                  <a:gdLst>
                    <a:gd name="connsiteX0" fmla="*/ 50314 w 354990"/>
                    <a:gd name="connsiteY0" fmla="*/ 50314 h 94664"/>
                    <a:gd name="connsiteX1" fmla="*/ 312415 w 354990"/>
                    <a:gd name="connsiteY1" fmla="*/ 50314 h 9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54990" h="94664">
                      <a:moveTo>
                        <a:pt x="50314" y="50314"/>
                      </a:moveTo>
                      <a:lnTo>
                        <a:pt x="312415" y="50314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3" name="手繪多邊形: 圖案 72">
                  <a:extLst>
                    <a:ext uri="{FF2B5EF4-FFF2-40B4-BE49-F238E27FC236}">
                      <a16:creationId xmlns:a16="http://schemas.microsoft.com/office/drawing/2014/main" id="{7F6BEBBA-0298-46C3-9042-4ECED328CCA4}"/>
                    </a:ext>
                  </a:extLst>
                </p:cNvPr>
                <p:cNvSpPr/>
                <p:nvPr/>
              </p:nvSpPr>
              <p:spPr>
                <a:xfrm>
                  <a:off x="16253744" y="11341207"/>
                  <a:ext cx="615317" cy="94664"/>
                </a:xfrm>
                <a:custGeom>
                  <a:avLst/>
                  <a:gdLst>
                    <a:gd name="connsiteX0" fmla="*/ 50314 w 615317"/>
                    <a:gd name="connsiteY0" fmla="*/ 50314 h 94664"/>
                    <a:gd name="connsiteX1" fmla="*/ 574517 w 615317"/>
                    <a:gd name="connsiteY1" fmla="*/ 50314 h 9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15317" h="94664">
                      <a:moveTo>
                        <a:pt x="50314" y="50314"/>
                      </a:moveTo>
                      <a:lnTo>
                        <a:pt x="574517" y="50314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4" name="手繪多邊形: 圖案 73">
                  <a:extLst>
                    <a:ext uri="{FF2B5EF4-FFF2-40B4-BE49-F238E27FC236}">
                      <a16:creationId xmlns:a16="http://schemas.microsoft.com/office/drawing/2014/main" id="{3BBD5BC6-8AF4-47F5-9A84-1F15EA5E1646}"/>
                    </a:ext>
                  </a:extLst>
                </p:cNvPr>
                <p:cNvSpPr/>
                <p:nvPr/>
              </p:nvSpPr>
              <p:spPr>
                <a:xfrm>
                  <a:off x="16253744" y="11497876"/>
                  <a:ext cx="615317" cy="94664"/>
                </a:xfrm>
                <a:custGeom>
                  <a:avLst/>
                  <a:gdLst>
                    <a:gd name="connsiteX0" fmla="*/ 50314 w 615317"/>
                    <a:gd name="connsiteY0" fmla="*/ 50314 h 94664"/>
                    <a:gd name="connsiteX1" fmla="*/ 574517 w 615317"/>
                    <a:gd name="connsiteY1" fmla="*/ 50314 h 9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15317" h="94664">
                      <a:moveTo>
                        <a:pt x="50314" y="50314"/>
                      </a:moveTo>
                      <a:lnTo>
                        <a:pt x="574517" y="50314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5" name="手繪多邊形: 圖案 74">
                  <a:extLst>
                    <a:ext uri="{FF2B5EF4-FFF2-40B4-BE49-F238E27FC236}">
                      <a16:creationId xmlns:a16="http://schemas.microsoft.com/office/drawing/2014/main" id="{10A9AC89-4C80-4E37-B186-0780FC263748}"/>
                    </a:ext>
                  </a:extLst>
                </p:cNvPr>
                <p:cNvSpPr/>
                <p:nvPr/>
              </p:nvSpPr>
              <p:spPr>
                <a:xfrm>
                  <a:off x="16253744" y="11654545"/>
                  <a:ext cx="615317" cy="94664"/>
                </a:xfrm>
                <a:custGeom>
                  <a:avLst/>
                  <a:gdLst>
                    <a:gd name="connsiteX0" fmla="*/ 50314 w 615317"/>
                    <a:gd name="connsiteY0" fmla="*/ 50314 h 94664"/>
                    <a:gd name="connsiteX1" fmla="*/ 574517 w 615317"/>
                    <a:gd name="connsiteY1" fmla="*/ 50314 h 9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15317" h="94664">
                      <a:moveTo>
                        <a:pt x="50314" y="50314"/>
                      </a:moveTo>
                      <a:lnTo>
                        <a:pt x="574517" y="50314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64" name="圖形 113">
                <a:extLst>
                  <a:ext uri="{FF2B5EF4-FFF2-40B4-BE49-F238E27FC236}">
                    <a16:creationId xmlns:a16="http://schemas.microsoft.com/office/drawing/2014/main" id="{5897CA84-8B24-47A4-A649-8B27DC3E9450}"/>
                  </a:ext>
                </a:extLst>
              </p:cNvPr>
              <p:cNvGrpSpPr/>
              <p:nvPr/>
            </p:nvGrpSpPr>
            <p:grpSpPr>
              <a:xfrm>
                <a:off x="7312118" y="3899140"/>
                <a:ext cx="408248" cy="496517"/>
                <a:chOff x="5884043" y="5462967"/>
                <a:chExt cx="467409" cy="568471"/>
              </a:xfrm>
              <a:grpFill/>
            </p:grpSpPr>
            <p:sp>
              <p:nvSpPr>
                <p:cNvPr id="65" name="手繪多邊形: 圖案 64">
                  <a:extLst>
                    <a:ext uri="{FF2B5EF4-FFF2-40B4-BE49-F238E27FC236}">
                      <a16:creationId xmlns:a16="http://schemas.microsoft.com/office/drawing/2014/main" id="{2B4DFB28-BC02-4DF2-933A-F77DC23C02DB}"/>
                    </a:ext>
                  </a:extLst>
                </p:cNvPr>
                <p:cNvSpPr/>
                <p:nvPr/>
              </p:nvSpPr>
              <p:spPr>
                <a:xfrm>
                  <a:off x="5884043" y="5462967"/>
                  <a:ext cx="467409" cy="568471"/>
                </a:xfrm>
                <a:custGeom>
                  <a:avLst/>
                  <a:gdLst>
                    <a:gd name="connsiteX0" fmla="*/ 0 w 467409"/>
                    <a:gd name="connsiteY0" fmla="*/ 286825 h 568470"/>
                    <a:gd name="connsiteX1" fmla="*/ 0 w 467409"/>
                    <a:gd name="connsiteY1" fmla="*/ 49520 h 568470"/>
                    <a:gd name="connsiteX2" fmla="*/ 49646 w 467409"/>
                    <a:gd name="connsiteY2" fmla="*/ 0 h 568470"/>
                    <a:gd name="connsiteX3" fmla="*/ 421679 w 467409"/>
                    <a:gd name="connsiteY3" fmla="*/ 0 h 568470"/>
                    <a:gd name="connsiteX4" fmla="*/ 463177 w 467409"/>
                    <a:gd name="connsiteY4" fmla="*/ 22865 h 568470"/>
                    <a:gd name="connsiteX5" fmla="*/ 469620 w 467409"/>
                    <a:gd name="connsiteY5" fmla="*/ 46804 h 568470"/>
                    <a:gd name="connsiteX6" fmla="*/ 469872 w 467409"/>
                    <a:gd name="connsiteY6" fmla="*/ 527541 h 568470"/>
                    <a:gd name="connsiteX7" fmla="*/ 423005 w 467409"/>
                    <a:gd name="connsiteY7" fmla="*/ 574282 h 568470"/>
                    <a:gd name="connsiteX8" fmla="*/ 46930 w 467409"/>
                    <a:gd name="connsiteY8" fmla="*/ 574282 h 568470"/>
                    <a:gd name="connsiteX9" fmla="*/ 0 w 467409"/>
                    <a:gd name="connsiteY9" fmla="*/ 526151 h 568470"/>
                    <a:gd name="connsiteX10" fmla="*/ 0 w 467409"/>
                    <a:gd name="connsiteY10" fmla="*/ 286825 h 568470"/>
                    <a:gd name="connsiteX11" fmla="*/ 211345 w 467409"/>
                    <a:gd name="connsiteY11" fmla="*/ 424016 h 568470"/>
                    <a:gd name="connsiteX12" fmla="*/ 226314 w 467409"/>
                    <a:gd name="connsiteY12" fmla="*/ 425342 h 568470"/>
                    <a:gd name="connsiteX13" fmla="*/ 261749 w 467409"/>
                    <a:gd name="connsiteY13" fmla="*/ 423637 h 568470"/>
                    <a:gd name="connsiteX14" fmla="*/ 419531 w 467409"/>
                    <a:gd name="connsiteY14" fmla="*/ 208945 h 568470"/>
                    <a:gd name="connsiteX15" fmla="*/ 205849 w 467409"/>
                    <a:gd name="connsiteY15" fmla="*/ 54257 h 568470"/>
                    <a:gd name="connsiteX16" fmla="*/ 88366 w 467409"/>
                    <a:gd name="connsiteY16" fmla="*/ 354599 h 568470"/>
                    <a:gd name="connsiteX17" fmla="*/ 98472 w 467409"/>
                    <a:gd name="connsiteY17" fmla="*/ 357821 h 568470"/>
                    <a:gd name="connsiteX18" fmla="*/ 220630 w 467409"/>
                    <a:gd name="connsiteY18" fmla="*/ 316512 h 568470"/>
                    <a:gd name="connsiteX19" fmla="*/ 274508 w 467409"/>
                    <a:gd name="connsiteY19" fmla="*/ 299205 h 568470"/>
                    <a:gd name="connsiteX20" fmla="*/ 306974 w 467409"/>
                    <a:gd name="connsiteY20" fmla="*/ 317207 h 568470"/>
                    <a:gd name="connsiteX21" fmla="*/ 298573 w 467409"/>
                    <a:gd name="connsiteY21" fmla="*/ 350999 h 568470"/>
                    <a:gd name="connsiteX22" fmla="*/ 262381 w 467409"/>
                    <a:gd name="connsiteY22" fmla="*/ 381254 h 568470"/>
                    <a:gd name="connsiteX23" fmla="*/ 211345 w 467409"/>
                    <a:gd name="connsiteY23" fmla="*/ 424016 h 568470"/>
                    <a:gd name="connsiteX24" fmla="*/ 113568 w 467409"/>
                    <a:gd name="connsiteY24" fmla="*/ 473536 h 568470"/>
                    <a:gd name="connsiteX25" fmla="*/ 154119 w 467409"/>
                    <a:gd name="connsiteY25" fmla="*/ 456861 h 568470"/>
                    <a:gd name="connsiteX26" fmla="*/ 289794 w 467409"/>
                    <a:gd name="connsiteY26" fmla="*/ 343293 h 568470"/>
                    <a:gd name="connsiteX27" fmla="*/ 297879 w 467409"/>
                    <a:gd name="connsiteY27" fmla="*/ 329208 h 568470"/>
                    <a:gd name="connsiteX28" fmla="*/ 271224 w 467409"/>
                    <a:gd name="connsiteY28" fmla="*/ 311143 h 568470"/>
                    <a:gd name="connsiteX29" fmla="*/ 97461 w 467409"/>
                    <a:gd name="connsiteY29" fmla="*/ 370074 h 568470"/>
                    <a:gd name="connsiteX30" fmla="*/ 61900 w 467409"/>
                    <a:gd name="connsiteY30" fmla="*/ 411825 h 568470"/>
                    <a:gd name="connsiteX31" fmla="*/ 113568 w 467409"/>
                    <a:gd name="connsiteY31" fmla="*/ 473536 h 568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7409" h="568470">
                      <a:moveTo>
                        <a:pt x="0" y="286825"/>
                      </a:moveTo>
                      <a:cubicBezTo>
                        <a:pt x="0" y="207744"/>
                        <a:pt x="0" y="128664"/>
                        <a:pt x="0" y="49520"/>
                      </a:cubicBezTo>
                      <a:cubicBezTo>
                        <a:pt x="0" y="19265"/>
                        <a:pt x="19328" y="0"/>
                        <a:pt x="49646" y="0"/>
                      </a:cubicBezTo>
                      <a:cubicBezTo>
                        <a:pt x="173699" y="0"/>
                        <a:pt x="297689" y="0"/>
                        <a:pt x="421679" y="0"/>
                      </a:cubicBezTo>
                      <a:cubicBezTo>
                        <a:pt x="439743" y="0"/>
                        <a:pt x="454397" y="7011"/>
                        <a:pt x="463177" y="22865"/>
                      </a:cubicBezTo>
                      <a:cubicBezTo>
                        <a:pt x="467093" y="29939"/>
                        <a:pt x="469620" y="38782"/>
                        <a:pt x="469620" y="46804"/>
                      </a:cubicBezTo>
                      <a:cubicBezTo>
                        <a:pt x="469999" y="207050"/>
                        <a:pt x="469936" y="367295"/>
                        <a:pt x="469872" y="527541"/>
                      </a:cubicBezTo>
                      <a:cubicBezTo>
                        <a:pt x="469872" y="554196"/>
                        <a:pt x="449723" y="574219"/>
                        <a:pt x="423005" y="574282"/>
                      </a:cubicBezTo>
                      <a:cubicBezTo>
                        <a:pt x="297626" y="574408"/>
                        <a:pt x="172247" y="574345"/>
                        <a:pt x="46930" y="574282"/>
                      </a:cubicBezTo>
                      <a:cubicBezTo>
                        <a:pt x="19770" y="574219"/>
                        <a:pt x="0" y="553817"/>
                        <a:pt x="0" y="526151"/>
                      </a:cubicBezTo>
                      <a:cubicBezTo>
                        <a:pt x="0" y="446376"/>
                        <a:pt x="0" y="366600"/>
                        <a:pt x="0" y="286825"/>
                      </a:cubicBezTo>
                      <a:close/>
                      <a:moveTo>
                        <a:pt x="211345" y="424016"/>
                      </a:moveTo>
                      <a:cubicBezTo>
                        <a:pt x="217724" y="424584"/>
                        <a:pt x="222019" y="425406"/>
                        <a:pt x="226314" y="425342"/>
                      </a:cubicBezTo>
                      <a:cubicBezTo>
                        <a:pt x="238126" y="425027"/>
                        <a:pt x="250064" y="425342"/>
                        <a:pt x="261749" y="423637"/>
                      </a:cubicBezTo>
                      <a:cubicBezTo>
                        <a:pt x="364705" y="408983"/>
                        <a:pt x="435827" y="311964"/>
                        <a:pt x="419531" y="208945"/>
                      </a:cubicBezTo>
                      <a:cubicBezTo>
                        <a:pt x="403425" y="107441"/>
                        <a:pt x="307416" y="37961"/>
                        <a:pt x="205849" y="54257"/>
                      </a:cubicBezTo>
                      <a:cubicBezTo>
                        <a:pt x="64490" y="76933"/>
                        <a:pt x="-253" y="242421"/>
                        <a:pt x="88366" y="354599"/>
                      </a:cubicBezTo>
                      <a:cubicBezTo>
                        <a:pt x="91271" y="358326"/>
                        <a:pt x="93671" y="359463"/>
                        <a:pt x="98472" y="357821"/>
                      </a:cubicBezTo>
                      <a:cubicBezTo>
                        <a:pt x="139149" y="343862"/>
                        <a:pt x="179889" y="330155"/>
                        <a:pt x="220630" y="316512"/>
                      </a:cubicBezTo>
                      <a:cubicBezTo>
                        <a:pt x="238505" y="310511"/>
                        <a:pt x="256317" y="304132"/>
                        <a:pt x="274508" y="299205"/>
                      </a:cubicBezTo>
                      <a:cubicBezTo>
                        <a:pt x="287772" y="295668"/>
                        <a:pt x="300658" y="303690"/>
                        <a:pt x="306974" y="317207"/>
                      </a:cubicBezTo>
                      <a:cubicBezTo>
                        <a:pt x="312343" y="328702"/>
                        <a:pt x="308932" y="342409"/>
                        <a:pt x="298573" y="350999"/>
                      </a:cubicBezTo>
                      <a:cubicBezTo>
                        <a:pt x="286509" y="361042"/>
                        <a:pt x="274445" y="371148"/>
                        <a:pt x="262381" y="381254"/>
                      </a:cubicBezTo>
                      <a:cubicBezTo>
                        <a:pt x="245895" y="395024"/>
                        <a:pt x="229409" y="408920"/>
                        <a:pt x="211345" y="424016"/>
                      </a:cubicBezTo>
                      <a:close/>
                      <a:moveTo>
                        <a:pt x="113568" y="473536"/>
                      </a:moveTo>
                      <a:cubicBezTo>
                        <a:pt x="129548" y="473978"/>
                        <a:pt x="142244" y="466841"/>
                        <a:pt x="154119" y="456861"/>
                      </a:cubicBezTo>
                      <a:cubicBezTo>
                        <a:pt x="199280" y="418900"/>
                        <a:pt x="244758" y="381317"/>
                        <a:pt x="289794" y="343293"/>
                      </a:cubicBezTo>
                      <a:cubicBezTo>
                        <a:pt x="293773" y="339945"/>
                        <a:pt x="297310" y="334198"/>
                        <a:pt x="297879" y="329208"/>
                      </a:cubicBezTo>
                      <a:cubicBezTo>
                        <a:pt x="299584" y="315185"/>
                        <a:pt x="285941" y="306216"/>
                        <a:pt x="271224" y="311143"/>
                      </a:cubicBezTo>
                      <a:cubicBezTo>
                        <a:pt x="213303" y="330660"/>
                        <a:pt x="155319" y="350241"/>
                        <a:pt x="97461" y="370074"/>
                      </a:cubicBezTo>
                      <a:cubicBezTo>
                        <a:pt x="77628" y="376896"/>
                        <a:pt x="65437" y="390729"/>
                        <a:pt x="61900" y="411825"/>
                      </a:cubicBezTo>
                      <a:cubicBezTo>
                        <a:pt x="56531" y="443344"/>
                        <a:pt x="81544" y="473347"/>
                        <a:pt x="113568" y="473536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6" name="手繪多邊形: 圖案 65">
                  <a:extLst>
                    <a:ext uri="{FF2B5EF4-FFF2-40B4-BE49-F238E27FC236}">
                      <a16:creationId xmlns:a16="http://schemas.microsoft.com/office/drawing/2014/main" id="{9E47A115-7956-4ABF-84D5-DDD0D4D345D2}"/>
                    </a:ext>
                  </a:extLst>
                </p:cNvPr>
                <p:cNvSpPr/>
                <p:nvPr/>
              </p:nvSpPr>
              <p:spPr>
                <a:xfrm>
                  <a:off x="6084523" y="5667046"/>
                  <a:ext cx="63163" cy="63163"/>
                </a:xfrm>
                <a:custGeom>
                  <a:avLst/>
                  <a:gdLst>
                    <a:gd name="connsiteX0" fmla="*/ 1 w 63163"/>
                    <a:gd name="connsiteY0" fmla="*/ 34552 h 63163"/>
                    <a:gd name="connsiteX1" fmla="*/ 34804 w 63163"/>
                    <a:gd name="connsiteY1" fmla="*/ 2 h 63163"/>
                    <a:gd name="connsiteX2" fmla="*/ 68912 w 63163"/>
                    <a:gd name="connsiteY2" fmla="*/ 35247 h 63163"/>
                    <a:gd name="connsiteX3" fmla="*/ 33793 w 63163"/>
                    <a:gd name="connsiteY3" fmla="*/ 69355 h 63163"/>
                    <a:gd name="connsiteX4" fmla="*/ 1 w 63163"/>
                    <a:gd name="connsiteY4" fmla="*/ 34552 h 63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163" h="63163">
                      <a:moveTo>
                        <a:pt x="1" y="34552"/>
                      </a:moveTo>
                      <a:cubicBezTo>
                        <a:pt x="190" y="15161"/>
                        <a:pt x="15602" y="-188"/>
                        <a:pt x="34804" y="2"/>
                      </a:cubicBezTo>
                      <a:cubicBezTo>
                        <a:pt x="54005" y="191"/>
                        <a:pt x="69165" y="15856"/>
                        <a:pt x="68912" y="35247"/>
                      </a:cubicBezTo>
                      <a:cubicBezTo>
                        <a:pt x="68659" y="54575"/>
                        <a:pt x="53184" y="69608"/>
                        <a:pt x="33793" y="69355"/>
                      </a:cubicBezTo>
                      <a:cubicBezTo>
                        <a:pt x="14907" y="69039"/>
                        <a:pt x="-126" y="53564"/>
                        <a:pt x="1" y="34552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7" name="手繪多邊形: 圖案 66">
                  <a:extLst>
                    <a:ext uri="{FF2B5EF4-FFF2-40B4-BE49-F238E27FC236}">
                      <a16:creationId xmlns:a16="http://schemas.microsoft.com/office/drawing/2014/main" id="{D441F454-8DDE-4E69-96F0-0136B2442EF8}"/>
                    </a:ext>
                  </a:extLst>
                </p:cNvPr>
                <p:cNvSpPr/>
                <p:nvPr/>
              </p:nvSpPr>
              <p:spPr>
                <a:xfrm>
                  <a:off x="5978467" y="5863228"/>
                  <a:ext cx="37898" cy="37898"/>
                </a:xfrm>
                <a:custGeom>
                  <a:avLst/>
                  <a:gdLst>
                    <a:gd name="connsiteX0" fmla="*/ 20344 w 37898"/>
                    <a:gd name="connsiteY0" fmla="*/ 40051 h 37898"/>
                    <a:gd name="connsiteX1" fmla="*/ 5 w 37898"/>
                    <a:gd name="connsiteY1" fmla="*/ 20344 h 37898"/>
                    <a:gd name="connsiteX2" fmla="*/ 19649 w 37898"/>
                    <a:gd name="connsiteY2" fmla="*/ 5 h 37898"/>
                    <a:gd name="connsiteX3" fmla="*/ 40367 w 37898"/>
                    <a:gd name="connsiteY3" fmla="*/ 19965 h 37898"/>
                    <a:gd name="connsiteX4" fmla="*/ 20344 w 37898"/>
                    <a:gd name="connsiteY4" fmla="*/ 40051 h 37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898" h="37898">
                      <a:moveTo>
                        <a:pt x="20344" y="40051"/>
                      </a:moveTo>
                      <a:cubicBezTo>
                        <a:pt x="9353" y="40177"/>
                        <a:pt x="258" y="31334"/>
                        <a:pt x="5" y="20344"/>
                      </a:cubicBezTo>
                      <a:cubicBezTo>
                        <a:pt x="-247" y="9416"/>
                        <a:pt x="8595" y="258"/>
                        <a:pt x="19649" y="5"/>
                      </a:cubicBezTo>
                      <a:cubicBezTo>
                        <a:pt x="31019" y="-247"/>
                        <a:pt x="40430" y="8848"/>
                        <a:pt x="40367" y="19965"/>
                      </a:cubicBezTo>
                      <a:cubicBezTo>
                        <a:pt x="40240" y="30955"/>
                        <a:pt x="31271" y="39924"/>
                        <a:pt x="20344" y="40051"/>
                      </a:cubicBezTo>
                      <a:close/>
                    </a:path>
                  </a:pathLst>
                </a:custGeom>
                <a:grpFill/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76" name="文字方塊 75">
              <a:extLst>
                <a:ext uri="{FF2B5EF4-FFF2-40B4-BE49-F238E27FC236}">
                  <a16:creationId xmlns:a16="http://schemas.microsoft.com/office/drawing/2014/main" id="{DD8B1973-D019-4AB1-9964-3D24A719CE75}"/>
                </a:ext>
              </a:extLst>
            </p:cNvPr>
            <p:cNvSpPr txBox="1"/>
            <p:nvPr/>
          </p:nvSpPr>
          <p:spPr>
            <a:xfrm>
              <a:off x="4522408" y="3108573"/>
              <a:ext cx="879883" cy="20774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zh-TW" altLang="en-US" sz="900" b="1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Cloud LUN</a:t>
              </a:r>
            </a:p>
          </p:txBody>
        </p:sp>
        <p:grpSp>
          <p:nvGrpSpPr>
            <p:cNvPr id="77" name="群組 76">
              <a:extLst>
                <a:ext uri="{FF2B5EF4-FFF2-40B4-BE49-F238E27FC236}">
                  <a16:creationId xmlns:a16="http://schemas.microsoft.com/office/drawing/2014/main" id="{7D91BE5D-212F-4986-A6D5-C32CBB2D7AD8}"/>
                </a:ext>
              </a:extLst>
            </p:cNvPr>
            <p:cNvGrpSpPr/>
            <p:nvPr/>
          </p:nvGrpSpPr>
          <p:grpSpPr>
            <a:xfrm>
              <a:off x="4585926" y="2558325"/>
              <a:ext cx="637446" cy="499602"/>
              <a:chOff x="6612338" y="3841845"/>
              <a:chExt cx="1023583" cy="696036"/>
            </a:xfrm>
            <a:solidFill>
              <a:srgbClr val="0070C0"/>
            </a:solidFill>
          </p:grpSpPr>
          <p:sp>
            <p:nvSpPr>
              <p:cNvPr id="78" name="手繪多邊形: 圖案 77">
                <a:extLst>
                  <a:ext uri="{FF2B5EF4-FFF2-40B4-BE49-F238E27FC236}">
                    <a16:creationId xmlns:a16="http://schemas.microsoft.com/office/drawing/2014/main" id="{D5EAF8B2-D606-41B1-A9B8-20C44D381353}"/>
                  </a:ext>
                </a:extLst>
              </p:cNvPr>
              <p:cNvSpPr/>
              <p:nvPr/>
            </p:nvSpPr>
            <p:spPr>
              <a:xfrm>
                <a:off x="6730153" y="4185314"/>
                <a:ext cx="877057" cy="168376"/>
              </a:xfrm>
              <a:custGeom>
                <a:avLst/>
                <a:gdLst>
                  <a:gd name="connsiteX0" fmla="*/ 0 w 877057"/>
                  <a:gd name="connsiteY0" fmla="*/ 164925 h 162064"/>
                  <a:gd name="connsiteX1" fmla="*/ 47666 w 877057"/>
                  <a:gd name="connsiteY1" fmla="*/ 110585 h 162064"/>
                  <a:gd name="connsiteX2" fmla="*/ 119165 w 877057"/>
                  <a:gd name="connsiteY2" fmla="*/ 32413 h 162064"/>
                  <a:gd name="connsiteX3" fmla="*/ 138232 w 877057"/>
                  <a:gd name="connsiteY3" fmla="*/ 10487 h 162064"/>
                  <a:gd name="connsiteX4" fmla="*/ 162065 w 877057"/>
                  <a:gd name="connsiteY4" fmla="*/ 0 h 162064"/>
                  <a:gd name="connsiteX5" fmla="*/ 720712 w 877057"/>
                  <a:gd name="connsiteY5" fmla="*/ 0 h 162064"/>
                  <a:gd name="connsiteX6" fmla="*/ 747405 w 877057"/>
                  <a:gd name="connsiteY6" fmla="*/ 10487 h 162064"/>
                  <a:gd name="connsiteX7" fmla="*/ 882777 w 877057"/>
                  <a:gd name="connsiteY7" fmla="*/ 162065 h 162064"/>
                  <a:gd name="connsiteX8" fmla="*/ 882777 w 877057"/>
                  <a:gd name="connsiteY8" fmla="*/ 164925 h 162064"/>
                  <a:gd name="connsiteX9" fmla="*/ 0 w 877057"/>
                  <a:gd name="connsiteY9" fmla="*/ 164925 h 162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77057" h="162064">
                    <a:moveTo>
                      <a:pt x="0" y="164925"/>
                    </a:moveTo>
                    <a:cubicBezTo>
                      <a:pt x="16206" y="145858"/>
                      <a:pt x="32413" y="128699"/>
                      <a:pt x="47666" y="110585"/>
                    </a:cubicBezTo>
                    <a:cubicBezTo>
                      <a:pt x="71499" y="83892"/>
                      <a:pt x="95332" y="58153"/>
                      <a:pt x="119165" y="32413"/>
                    </a:cubicBezTo>
                    <a:cubicBezTo>
                      <a:pt x="125839" y="25740"/>
                      <a:pt x="132512" y="18113"/>
                      <a:pt x="138232" y="10487"/>
                    </a:cubicBezTo>
                    <a:cubicBezTo>
                      <a:pt x="143952" y="2860"/>
                      <a:pt x="151578" y="0"/>
                      <a:pt x="162065" y="0"/>
                    </a:cubicBezTo>
                    <a:cubicBezTo>
                      <a:pt x="347963" y="0"/>
                      <a:pt x="534814" y="0"/>
                      <a:pt x="720712" y="0"/>
                    </a:cubicBezTo>
                    <a:cubicBezTo>
                      <a:pt x="731199" y="0"/>
                      <a:pt x="739779" y="1907"/>
                      <a:pt x="747405" y="10487"/>
                    </a:cubicBezTo>
                    <a:cubicBezTo>
                      <a:pt x="792211" y="61966"/>
                      <a:pt x="837971" y="111539"/>
                      <a:pt x="882777" y="162065"/>
                    </a:cubicBezTo>
                    <a:cubicBezTo>
                      <a:pt x="882777" y="162065"/>
                      <a:pt x="882777" y="163018"/>
                      <a:pt x="882777" y="164925"/>
                    </a:cubicBezTo>
                    <a:cubicBezTo>
                      <a:pt x="589154" y="164925"/>
                      <a:pt x="295530" y="164925"/>
                      <a:pt x="0" y="164925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79" name="手繪多邊形: 圖案 78">
                <a:extLst>
                  <a:ext uri="{FF2B5EF4-FFF2-40B4-BE49-F238E27FC236}">
                    <a16:creationId xmlns:a16="http://schemas.microsoft.com/office/drawing/2014/main" id="{85777A8D-F91D-4963-A397-0F9C3DF62153}"/>
                  </a:ext>
                </a:extLst>
              </p:cNvPr>
              <p:cNvSpPr/>
              <p:nvPr/>
            </p:nvSpPr>
            <p:spPr>
              <a:xfrm>
                <a:off x="6844837" y="4408227"/>
                <a:ext cx="75696" cy="75692"/>
              </a:xfrm>
              <a:custGeom>
                <a:avLst/>
                <a:gdLst>
                  <a:gd name="connsiteX0" fmla="*/ 43853 w 38132"/>
                  <a:gd name="connsiteY0" fmla="*/ 21926 h 38132"/>
                  <a:gd name="connsiteX1" fmla="*/ 21926 w 38132"/>
                  <a:gd name="connsiteY1" fmla="*/ 43853 h 38132"/>
                  <a:gd name="connsiteX2" fmla="*/ 0 w 38132"/>
                  <a:gd name="connsiteY2" fmla="*/ 21926 h 38132"/>
                  <a:gd name="connsiteX3" fmla="*/ 21926 w 38132"/>
                  <a:gd name="connsiteY3" fmla="*/ 0 h 38132"/>
                  <a:gd name="connsiteX4" fmla="*/ 43853 w 38132"/>
                  <a:gd name="connsiteY4" fmla="*/ 21926 h 38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32" h="38132">
                    <a:moveTo>
                      <a:pt x="43853" y="21926"/>
                    </a:moveTo>
                    <a:cubicBezTo>
                      <a:pt x="43853" y="34036"/>
                      <a:pt x="34036" y="43853"/>
                      <a:pt x="21926" y="43853"/>
                    </a:cubicBezTo>
                    <a:cubicBezTo>
                      <a:pt x="9817" y="43853"/>
                      <a:pt x="0" y="34036"/>
                      <a:pt x="0" y="21926"/>
                    </a:cubicBezTo>
                    <a:cubicBezTo>
                      <a:pt x="0" y="9817"/>
                      <a:pt x="9817" y="0"/>
                      <a:pt x="21926" y="0"/>
                    </a:cubicBezTo>
                    <a:cubicBezTo>
                      <a:pt x="34036" y="0"/>
                      <a:pt x="43853" y="9817"/>
                      <a:pt x="43853" y="21926"/>
                    </a:cubicBezTo>
                    <a:close/>
                  </a:path>
                </a:pathLst>
              </a:custGeom>
              <a:grpFill/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0" name="手繪多邊形: 圖案 79">
                <a:extLst>
                  <a:ext uri="{FF2B5EF4-FFF2-40B4-BE49-F238E27FC236}">
                    <a16:creationId xmlns:a16="http://schemas.microsoft.com/office/drawing/2014/main" id="{55DB55D9-3DFE-4017-B884-1FFB136FE6B8}"/>
                  </a:ext>
                </a:extLst>
              </p:cNvPr>
              <p:cNvSpPr/>
              <p:nvPr/>
            </p:nvSpPr>
            <p:spPr>
              <a:xfrm flipH="1">
                <a:off x="6612338" y="3841845"/>
                <a:ext cx="754387" cy="409433"/>
              </a:xfrm>
              <a:custGeom>
                <a:avLst/>
                <a:gdLst>
                  <a:gd name="connsiteX0" fmla="*/ 460275 w 841660"/>
                  <a:gd name="connsiteY0" fmla="*/ 0 h 542595"/>
                  <a:gd name="connsiteX1" fmla="*/ 683491 w 841660"/>
                  <a:gd name="connsiteY1" fmla="*/ 207169 h 542595"/>
                  <a:gd name="connsiteX2" fmla="*/ 841660 w 841660"/>
                  <a:gd name="connsiteY2" fmla="*/ 374651 h 542595"/>
                  <a:gd name="connsiteX3" fmla="*/ 670697 w 841660"/>
                  <a:gd name="connsiteY3" fmla="*/ 542595 h 542595"/>
                  <a:gd name="connsiteX4" fmla="*/ 596375 w 841660"/>
                  <a:gd name="connsiteY4" fmla="*/ 542595 h 542595"/>
                  <a:gd name="connsiteX5" fmla="*/ 596375 w 841660"/>
                  <a:gd name="connsiteY5" fmla="*/ 516753 h 542595"/>
                  <a:gd name="connsiteX6" fmla="*/ 670697 w 841660"/>
                  <a:gd name="connsiteY6" fmla="*/ 516753 h 542595"/>
                  <a:gd name="connsiteX7" fmla="*/ 815354 w 841660"/>
                  <a:gd name="connsiteY7" fmla="*/ 374651 h 542595"/>
                  <a:gd name="connsiteX8" fmla="*/ 670697 w 841660"/>
                  <a:gd name="connsiteY8" fmla="*/ 232548 h 542595"/>
                  <a:gd name="connsiteX9" fmla="*/ 657544 w 841660"/>
                  <a:gd name="connsiteY9" fmla="*/ 232548 h 542595"/>
                  <a:gd name="connsiteX10" fmla="*/ 657544 w 841660"/>
                  <a:gd name="connsiteY10" fmla="*/ 219628 h 542595"/>
                  <a:gd name="connsiteX11" fmla="*/ 460275 w 841660"/>
                  <a:gd name="connsiteY11" fmla="*/ 25842 h 542595"/>
                  <a:gd name="connsiteX12" fmla="*/ 287651 w 841660"/>
                  <a:gd name="connsiteY12" fmla="*/ 122544 h 542595"/>
                  <a:gd name="connsiteX13" fmla="*/ 283913 w 841660"/>
                  <a:gd name="connsiteY13" fmla="*/ 129209 h 542595"/>
                  <a:gd name="connsiteX14" fmla="*/ 263006 w 841660"/>
                  <a:gd name="connsiteY14" fmla="*/ 129209 h 542595"/>
                  <a:gd name="connsiteX15" fmla="*/ 157809 w 841660"/>
                  <a:gd name="connsiteY15" fmla="*/ 232548 h 542595"/>
                  <a:gd name="connsiteX16" fmla="*/ 157809 w 841660"/>
                  <a:gd name="connsiteY16" fmla="*/ 245469 h 542595"/>
                  <a:gd name="connsiteX17" fmla="*/ 144656 w 841660"/>
                  <a:gd name="connsiteY17" fmla="*/ 245469 h 542595"/>
                  <a:gd name="connsiteX18" fmla="*/ 26306 w 841660"/>
                  <a:gd name="connsiteY18" fmla="*/ 374651 h 542595"/>
                  <a:gd name="connsiteX19" fmla="*/ 36794 w 841660"/>
                  <a:gd name="connsiteY19" fmla="*/ 425556 h 542595"/>
                  <a:gd name="connsiteX20" fmla="*/ 10491 w 841660"/>
                  <a:gd name="connsiteY20" fmla="*/ 425556 h 542595"/>
                  <a:gd name="connsiteX21" fmla="*/ 0 w 841660"/>
                  <a:gd name="connsiteY21" fmla="*/ 374651 h 542595"/>
                  <a:gd name="connsiteX22" fmla="*/ 131946 w 841660"/>
                  <a:gd name="connsiteY22" fmla="*/ 220144 h 542595"/>
                  <a:gd name="connsiteX23" fmla="*/ 263006 w 841660"/>
                  <a:gd name="connsiteY23" fmla="*/ 103340 h 542595"/>
                  <a:gd name="connsiteX24" fmla="*/ 268572 w 841660"/>
                  <a:gd name="connsiteY24" fmla="*/ 103340 h 542595"/>
                  <a:gd name="connsiteX25" fmla="*/ 460275 w 841660"/>
                  <a:gd name="connsiteY25" fmla="*/ 0 h 542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41660" h="542595">
                    <a:moveTo>
                      <a:pt x="460275" y="0"/>
                    </a:moveTo>
                    <a:cubicBezTo>
                      <a:pt x="579318" y="0"/>
                      <a:pt x="676900" y="91833"/>
                      <a:pt x="683491" y="207169"/>
                    </a:cubicBezTo>
                    <a:cubicBezTo>
                      <a:pt x="771796" y="213616"/>
                      <a:pt x="841660" y="286272"/>
                      <a:pt x="841660" y="374651"/>
                    </a:cubicBezTo>
                    <a:cubicBezTo>
                      <a:pt x="841660" y="467246"/>
                      <a:pt x="764985" y="542595"/>
                      <a:pt x="670697" y="542595"/>
                    </a:cubicBezTo>
                    <a:lnTo>
                      <a:pt x="596375" y="542595"/>
                    </a:lnTo>
                    <a:lnTo>
                      <a:pt x="596375" y="516753"/>
                    </a:lnTo>
                    <a:lnTo>
                      <a:pt x="670697" y="516753"/>
                    </a:lnTo>
                    <a:cubicBezTo>
                      <a:pt x="750447" y="516753"/>
                      <a:pt x="815354" y="452992"/>
                      <a:pt x="815354" y="374651"/>
                    </a:cubicBezTo>
                    <a:cubicBezTo>
                      <a:pt x="815354" y="296309"/>
                      <a:pt x="750475" y="232548"/>
                      <a:pt x="670697" y="232548"/>
                    </a:cubicBezTo>
                    <a:lnTo>
                      <a:pt x="657544" y="232548"/>
                    </a:lnTo>
                    <a:lnTo>
                      <a:pt x="657544" y="219628"/>
                    </a:lnTo>
                    <a:cubicBezTo>
                      <a:pt x="657544" y="112752"/>
                      <a:pt x="569045" y="25842"/>
                      <a:pt x="460275" y="25842"/>
                    </a:cubicBezTo>
                    <a:cubicBezTo>
                      <a:pt x="386341" y="25842"/>
                      <a:pt x="321822" y="61993"/>
                      <a:pt x="287651" y="122544"/>
                    </a:cubicBezTo>
                    <a:lnTo>
                      <a:pt x="283913" y="129209"/>
                    </a:lnTo>
                    <a:lnTo>
                      <a:pt x="263006" y="129209"/>
                    </a:lnTo>
                    <a:cubicBezTo>
                      <a:pt x="185444" y="129209"/>
                      <a:pt x="157809" y="182579"/>
                      <a:pt x="157809" y="232548"/>
                    </a:cubicBezTo>
                    <a:lnTo>
                      <a:pt x="157809" y="245469"/>
                    </a:lnTo>
                    <a:lnTo>
                      <a:pt x="144656" y="245469"/>
                    </a:lnTo>
                    <a:cubicBezTo>
                      <a:pt x="77201" y="245469"/>
                      <a:pt x="26306" y="300988"/>
                      <a:pt x="26306" y="374651"/>
                    </a:cubicBezTo>
                    <a:lnTo>
                      <a:pt x="36794" y="425556"/>
                    </a:lnTo>
                    <a:lnTo>
                      <a:pt x="10491" y="425556"/>
                    </a:lnTo>
                    <a:lnTo>
                      <a:pt x="0" y="374651"/>
                    </a:lnTo>
                    <a:cubicBezTo>
                      <a:pt x="0" y="290869"/>
                      <a:pt x="55880" y="226618"/>
                      <a:pt x="131946" y="220144"/>
                    </a:cubicBezTo>
                    <a:cubicBezTo>
                      <a:pt x="137124" y="148767"/>
                      <a:pt x="187411" y="103340"/>
                      <a:pt x="263006" y="103340"/>
                    </a:cubicBezTo>
                    <a:lnTo>
                      <a:pt x="268572" y="103340"/>
                    </a:lnTo>
                    <a:cubicBezTo>
                      <a:pt x="308281" y="38491"/>
                      <a:pt x="379363" y="0"/>
                      <a:pt x="460275" y="0"/>
                    </a:cubicBezTo>
                    <a:close/>
                  </a:path>
                </a:pathLst>
              </a:custGeom>
              <a:grp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1" name="矩形: 圓角化同側角落 80">
                <a:extLst>
                  <a:ext uri="{FF2B5EF4-FFF2-40B4-BE49-F238E27FC236}">
                    <a16:creationId xmlns:a16="http://schemas.microsoft.com/office/drawing/2014/main" id="{6B734D30-7673-4F79-AC07-7F84DC926FB6}"/>
                  </a:ext>
                </a:extLst>
              </p:cNvPr>
              <p:cNvSpPr/>
              <p:nvPr/>
            </p:nvSpPr>
            <p:spPr>
              <a:xfrm>
                <a:off x="6707874" y="4360460"/>
                <a:ext cx="928047" cy="177421"/>
              </a:xfrm>
              <a:prstGeom prst="round2SameRect">
                <a:avLst/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2" name="矩形: 圓角 81">
                <a:extLst>
                  <a:ext uri="{FF2B5EF4-FFF2-40B4-BE49-F238E27FC236}">
                    <a16:creationId xmlns:a16="http://schemas.microsoft.com/office/drawing/2014/main" id="{FE763815-BE24-4B5A-BF05-9BBC9CA1D164}"/>
                  </a:ext>
                </a:extLst>
              </p:cNvPr>
              <p:cNvSpPr/>
              <p:nvPr/>
            </p:nvSpPr>
            <p:spPr>
              <a:xfrm>
                <a:off x="7327167" y="4427815"/>
                <a:ext cx="211760" cy="53060"/>
              </a:xfrm>
              <a:prstGeom prst="roundRect">
                <a:avLst/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83" name="文字方塊 82">
              <a:extLst>
                <a:ext uri="{FF2B5EF4-FFF2-40B4-BE49-F238E27FC236}">
                  <a16:creationId xmlns:a16="http://schemas.microsoft.com/office/drawing/2014/main" id="{6A361E72-341B-405D-A7C1-052ED382C10E}"/>
                </a:ext>
              </a:extLst>
            </p:cNvPr>
            <p:cNvSpPr txBox="1"/>
            <p:nvPr/>
          </p:nvSpPr>
          <p:spPr>
            <a:xfrm>
              <a:off x="4635286" y="2319786"/>
              <a:ext cx="695104" cy="2308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zh-TW" altLang="en-US" sz="1050" b="1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Target</a:t>
              </a:r>
            </a:p>
          </p:txBody>
        </p:sp>
        <p:grpSp>
          <p:nvGrpSpPr>
            <p:cNvPr id="84" name="群組 83">
              <a:extLst>
                <a:ext uri="{FF2B5EF4-FFF2-40B4-BE49-F238E27FC236}">
                  <a16:creationId xmlns:a16="http://schemas.microsoft.com/office/drawing/2014/main" id="{387ABC3B-EDFC-47D2-BF74-AD648D9522EB}"/>
                </a:ext>
              </a:extLst>
            </p:cNvPr>
            <p:cNvGrpSpPr/>
            <p:nvPr/>
          </p:nvGrpSpPr>
          <p:grpSpPr>
            <a:xfrm>
              <a:off x="1699678" y="2742841"/>
              <a:ext cx="597278" cy="853948"/>
              <a:chOff x="4912659" y="5508327"/>
              <a:chExt cx="905540" cy="1215201"/>
            </a:xfrm>
            <a:solidFill>
              <a:srgbClr val="0070C0"/>
            </a:solidFill>
          </p:grpSpPr>
          <p:sp>
            <p:nvSpPr>
              <p:cNvPr id="85" name="手繪多邊形: 圖案 84">
                <a:extLst>
                  <a:ext uri="{FF2B5EF4-FFF2-40B4-BE49-F238E27FC236}">
                    <a16:creationId xmlns:a16="http://schemas.microsoft.com/office/drawing/2014/main" id="{6813679D-1A2F-4499-B0C0-DD87C95DADDC}"/>
                  </a:ext>
                </a:extLst>
              </p:cNvPr>
              <p:cNvSpPr/>
              <p:nvPr/>
            </p:nvSpPr>
            <p:spPr>
              <a:xfrm>
                <a:off x="4937913" y="5508327"/>
                <a:ext cx="870633" cy="110304"/>
              </a:xfrm>
              <a:custGeom>
                <a:avLst/>
                <a:gdLst>
                  <a:gd name="connsiteX0" fmla="*/ 0 w 877057"/>
                  <a:gd name="connsiteY0" fmla="*/ 164925 h 162064"/>
                  <a:gd name="connsiteX1" fmla="*/ 47666 w 877057"/>
                  <a:gd name="connsiteY1" fmla="*/ 110585 h 162064"/>
                  <a:gd name="connsiteX2" fmla="*/ 119165 w 877057"/>
                  <a:gd name="connsiteY2" fmla="*/ 32413 h 162064"/>
                  <a:gd name="connsiteX3" fmla="*/ 138232 w 877057"/>
                  <a:gd name="connsiteY3" fmla="*/ 10487 h 162064"/>
                  <a:gd name="connsiteX4" fmla="*/ 162065 w 877057"/>
                  <a:gd name="connsiteY4" fmla="*/ 0 h 162064"/>
                  <a:gd name="connsiteX5" fmla="*/ 720712 w 877057"/>
                  <a:gd name="connsiteY5" fmla="*/ 0 h 162064"/>
                  <a:gd name="connsiteX6" fmla="*/ 747405 w 877057"/>
                  <a:gd name="connsiteY6" fmla="*/ 10487 h 162064"/>
                  <a:gd name="connsiteX7" fmla="*/ 882777 w 877057"/>
                  <a:gd name="connsiteY7" fmla="*/ 162065 h 162064"/>
                  <a:gd name="connsiteX8" fmla="*/ 882777 w 877057"/>
                  <a:gd name="connsiteY8" fmla="*/ 164925 h 162064"/>
                  <a:gd name="connsiteX9" fmla="*/ 0 w 877057"/>
                  <a:gd name="connsiteY9" fmla="*/ 164925 h 162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77057" h="162064">
                    <a:moveTo>
                      <a:pt x="0" y="164925"/>
                    </a:moveTo>
                    <a:cubicBezTo>
                      <a:pt x="16206" y="145858"/>
                      <a:pt x="32413" y="128699"/>
                      <a:pt x="47666" y="110585"/>
                    </a:cubicBezTo>
                    <a:cubicBezTo>
                      <a:pt x="71499" y="83892"/>
                      <a:pt x="95332" y="58153"/>
                      <a:pt x="119165" y="32413"/>
                    </a:cubicBezTo>
                    <a:cubicBezTo>
                      <a:pt x="125839" y="25740"/>
                      <a:pt x="132512" y="18113"/>
                      <a:pt x="138232" y="10487"/>
                    </a:cubicBezTo>
                    <a:cubicBezTo>
                      <a:pt x="143952" y="2860"/>
                      <a:pt x="151578" y="0"/>
                      <a:pt x="162065" y="0"/>
                    </a:cubicBezTo>
                    <a:cubicBezTo>
                      <a:pt x="347963" y="0"/>
                      <a:pt x="534814" y="0"/>
                      <a:pt x="720712" y="0"/>
                    </a:cubicBezTo>
                    <a:cubicBezTo>
                      <a:pt x="731199" y="0"/>
                      <a:pt x="739779" y="1907"/>
                      <a:pt x="747405" y="10487"/>
                    </a:cubicBezTo>
                    <a:cubicBezTo>
                      <a:pt x="792211" y="61966"/>
                      <a:pt x="837971" y="111539"/>
                      <a:pt x="882777" y="162065"/>
                    </a:cubicBezTo>
                    <a:cubicBezTo>
                      <a:pt x="882777" y="162065"/>
                      <a:pt x="882777" y="163018"/>
                      <a:pt x="882777" y="164925"/>
                    </a:cubicBezTo>
                    <a:cubicBezTo>
                      <a:pt x="589154" y="164925"/>
                      <a:pt x="295530" y="164925"/>
                      <a:pt x="0" y="164925"/>
                    </a:cubicBezTo>
                    <a:close/>
                  </a:path>
                </a:pathLst>
              </a:custGeom>
              <a:grpFill/>
              <a:ln w="19050" cap="flat">
                <a:solidFill>
                  <a:srgbClr val="17171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6" name="手繪多邊形: 圖案 85">
                <a:extLst>
                  <a:ext uri="{FF2B5EF4-FFF2-40B4-BE49-F238E27FC236}">
                    <a16:creationId xmlns:a16="http://schemas.microsoft.com/office/drawing/2014/main" id="{B206631E-41E8-4CE5-B280-5E8B98F37EF0}"/>
                  </a:ext>
                </a:extLst>
              </p:cNvPr>
              <p:cNvSpPr/>
              <p:nvPr/>
            </p:nvSpPr>
            <p:spPr>
              <a:xfrm>
                <a:off x="5048040" y="5726315"/>
                <a:ext cx="85747" cy="77638"/>
              </a:xfrm>
              <a:custGeom>
                <a:avLst/>
                <a:gdLst>
                  <a:gd name="connsiteX0" fmla="*/ 43853 w 38132"/>
                  <a:gd name="connsiteY0" fmla="*/ 21926 h 38132"/>
                  <a:gd name="connsiteX1" fmla="*/ 21926 w 38132"/>
                  <a:gd name="connsiteY1" fmla="*/ 43853 h 38132"/>
                  <a:gd name="connsiteX2" fmla="*/ 0 w 38132"/>
                  <a:gd name="connsiteY2" fmla="*/ 21926 h 38132"/>
                  <a:gd name="connsiteX3" fmla="*/ 21926 w 38132"/>
                  <a:gd name="connsiteY3" fmla="*/ 0 h 38132"/>
                  <a:gd name="connsiteX4" fmla="*/ 43853 w 38132"/>
                  <a:gd name="connsiteY4" fmla="*/ 21926 h 38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32" h="38132">
                    <a:moveTo>
                      <a:pt x="43853" y="21926"/>
                    </a:moveTo>
                    <a:cubicBezTo>
                      <a:pt x="43853" y="34036"/>
                      <a:pt x="34036" y="43853"/>
                      <a:pt x="21926" y="43853"/>
                    </a:cubicBezTo>
                    <a:cubicBezTo>
                      <a:pt x="9817" y="43853"/>
                      <a:pt x="0" y="34036"/>
                      <a:pt x="0" y="21926"/>
                    </a:cubicBezTo>
                    <a:cubicBezTo>
                      <a:pt x="0" y="9817"/>
                      <a:pt x="9817" y="0"/>
                      <a:pt x="21926" y="0"/>
                    </a:cubicBezTo>
                    <a:cubicBezTo>
                      <a:pt x="34036" y="0"/>
                      <a:pt x="43853" y="9817"/>
                      <a:pt x="43853" y="21926"/>
                    </a:cubicBezTo>
                    <a:close/>
                  </a:path>
                </a:pathLst>
              </a:custGeom>
              <a:grpFill/>
              <a:ln w="19050" cap="flat">
                <a:solidFill>
                  <a:srgbClr val="17171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7" name="矩形: 圓角 86">
                <a:extLst>
                  <a:ext uri="{FF2B5EF4-FFF2-40B4-BE49-F238E27FC236}">
                    <a16:creationId xmlns:a16="http://schemas.microsoft.com/office/drawing/2014/main" id="{71EA974F-2860-4CF3-90AA-F037742CD0F5}"/>
                  </a:ext>
                </a:extLst>
              </p:cNvPr>
              <p:cNvSpPr/>
              <p:nvPr/>
            </p:nvSpPr>
            <p:spPr>
              <a:xfrm>
                <a:off x="5511079" y="5715000"/>
                <a:ext cx="203290" cy="57222"/>
              </a:xfrm>
              <a:prstGeom prst="roundRect">
                <a:avLst/>
              </a:prstGeom>
              <a:grpFill/>
              <a:ln w="19050">
                <a:solidFill>
                  <a:srgbClr val="17171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8" name="手繪多邊形: 圖案 87">
                <a:extLst>
                  <a:ext uri="{FF2B5EF4-FFF2-40B4-BE49-F238E27FC236}">
                    <a16:creationId xmlns:a16="http://schemas.microsoft.com/office/drawing/2014/main" id="{99335B8E-FAEE-44C5-A149-546BEBAD36E8}"/>
                  </a:ext>
                </a:extLst>
              </p:cNvPr>
              <p:cNvSpPr/>
              <p:nvPr/>
            </p:nvSpPr>
            <p:spPr>
              <a:xfrm>
                <a:off x="5048040" y="5976528"/>
                <a:ext cx="85747" cy="77638"/>
              </a:xfrm>
              <a:custGeom>
                <a:avLst/>
                <a:gdLst>
                  <a:gd name="connsiteX0" fmla="*/ 43853 w 38132"/>
                  <a:gd name="connsiteY0" fmla="*/ 21926 h 38132"/>
                  <a:gd name="connsiteX1" fmla="*/ 21926 w 38132"/>
                  <a:gd name="connsiteY1" fmla="*/ 43853 h 38132"/>
                  <a:gd name="connsiteX2" fmla="*/ 0 w 38132"/>
                  <a:gd name="connsiteY2" fmla="*/ 21926 h 38132"/>
                  <a:gd name="connsiteX3" fmla="*/ 21926 w 38132"/>
                  <a:gd name="connsiteY3" fmla="*/ 0 h 38132"/>
                  <a:gd name="connsiteX4" fmla="*/ 43853 w 38132"/>
                  <a:gd name="connsiteY4" fmla="*/ 21926 h 38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32" h="38132">
                    <a:moveTo>
                      <a:pt x="43853" y="21926"/>
                    </a:moveTo>
                    <a:cubicBezTo>
                      <a:pt x="43853" y="34036"/>
                      <a:pt x="34036" y="43853"/>
                      <a:pt x="21926" y="43853"/>
                    </a:cubicBezTo>
                    <a:cubicBezTo>
                      <a:pt x="9817" y="43853"/>
                      <a:pt x="0" y="34036"/>
                      <a:pt x="0" y="21926"/>
                    </a:cubicBezTo>
                    <a:cubicBezTo>
                      <a:pt x="0" y="9817"/>
                      <a:pt x="9817" y="0"/>
                      <a:pt x="21926" y="0"/>
                    </a:cubicBezTo>
                    <a:cubicBezTo>
                      <a:pt x="34036" y="0"/>
                      <a:pt x="43853" y="9817"/>
                      <a:pt x="43853" y="21926"/>
                    </a:cubicBezTo>
                    <a:close/>
                  </a:path>
                </a:pathLst>
              </a:custGeom>
              <a:grpFill/>
              <a:ln w="19050" cap="flat">
                <a:solidFill>
                  <a:srgbClr val="17171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9" name="矩形: 圓角化同側角落 88">
                <a:extLst>
                  <a:ext uri="{FF2B5EF4-FFF2-40B4-BE49-F238E27FC236}">
                    <a16:creationId xmlns:a16="http://schemas.microsoft.com/office/drawing/2014/main" id="{8F7A24F5-3D2A-4597-8372-8DCDB8461CF6}"/>
                  </a:ext>
                </a:extLst>
              </p:cNvPr>
              <p:cNvSpPr/>
              <p:nvPr/>
            </p:nvSpPr>
            <p:spPr>
              <a:xfrm flipV="1">
                <a:off x="4922535" y="5623858"/>
                <a:ext cx="895664" cy="1099670"/>
              </a:xfrm>
              <a:prstGeom prst="round2SameRect">
                <a:avLst>
                  <a:gd name="adj1" fmla="val 8603"/>
                  <a:gd name="adj2" fmla="val 0"/>
                </a:avLst>
              </a:prstGeom>
              <a:grpFill/>
              <a:ln w="19050">
                <a:solidFill>
                  <a:srgbClr val="17171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0" name="矩形: 圓角 89">
                <a:extLst>
                  <a:ext uri="{FF2B5EF4-FFF2-40B4-BE49-F238E27FC236}">
                    <a16:creationId xmlns:a16="http://schemas.microsoft.com/office/drawing/2014/main" id="{7CCF3946-C9D8-48C1-80F5-4D20365F2789}"/>
                  </a:ext>
                </a:extLst>
              </p:cNvPr>
              <p:cNvSpPr/>
              <p:nvPr/>
            </p:nvSpPr>
            <p:spPr>
              <a:xfrm>
                <a:off x="5511079" y="5997651"/>
                <a:ext cx="203290" cy="57222"/>
              </a:xfrm>
              <a:prstGeom prst="roundRect">
                <a:avLst/>
              </a:prstGeom>
              <a:grpFill/>
              <a:ln w="19050">
                <a:solidFill>
                  <a:srgbClr val="17171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91" name="直線接點 90">
                <a:extLst>
                  <a:ext uri="{FF2B5EF4-FFF2-40B4-BE49-F238E27FC236}">
                    <a16:creationId xmlns:a16="http://schemas.microsoft.com/office/drawing/2014/main" id="{F3412699-9220-4E79-8FBF-692BCE7A7E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16557" y="6136906"/>
                <a:ext cx="890926" cy="0"/>
              </a:xfrm>
              <a:prstGeom prst="line">
                <a:avLst/>
              </a:prstGeom>
              <a:grpFill/>
              <a:ln w="19050">
                <a:solidFill>
                  <a:srgbClr val="17171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直線接點 91">
                <a:extLst>
                  <a:ext uri="{FF2B5EF4-FFF2-40B4-BE49-F238E27FC236}">
                    <a16:creationId xmlns:a16="http://schemas.microsoft.com/office/drawing/2014/main" id="{582273B3-1AB4-44B6-9938-094663EA06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12659" y="5886822"/>
                <a:ext cx="883823" cy="0"/>
              </a:xfrm>
              <a:prstGeom prst="line">
                <a:avLst/>
              </a:prstGeom>
              <a:grpFill/>
              <a:ln w="19050">
                <a:solidFill>
                  <a:srgbClr val="17171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手繪多邊形: 圖案 92">
                <a:extLst>
                  <a:ext uri="{FF2B5EF4-FFF2-40B4-BE49-F238E27FC236}">
                    <a16:creationId xmlns:a16="http://schemas.microsoft.com/office/drawing/2014/main" id="{163CA3CD-281B-4003-8FFB-92FA14DA7BF0}"/>
                  </a:ext>
                </a:extLst>
              </p:cNvPr>
              <p:cNvSpPr/>
              <p:nvPr/>
            </p:nvSpPr>
            <p:spPr>
              <a:xfrm>
                <a:off x="5048040" y="6233516"/>
                <a:ext cx="85747" cy="77638"/>
              </a:xfrm>
              <a:custGeom>
                <a:avLst/>
                <a:gdLst>
                  <a:gd name="connsiteX0" fmla="*/ 43853 w 38132"/>
                  <a:gd name="connsiteY0" fmla="*/ 21926 h 38132"/>
                  <a:gd name="connsiteX1" fmla="*/ 21926 w 38132"/>
                  <a:gd name="connsiteY1" fmla="*/ 43853 h 38132"/>
                  <a:gd name="connsiteX2" fmla="*/ 0 w 38132"/>
                  <a:gd name="connsiteY2" fmla="*/ 21926 h 38132"/>
                  <a:gd name="connsiteX3" fmla="*/ 21926 w 38132"/>
                  <a:gd name="connsiteY3" fmla="*/ 0 h 38132"/>
                  <a:gd name="connsiteX4" fmla="*/ 43853 w 38132"/>
                  <a:gd name="connsiteY4" fmla="*/ 21926 h 38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32" h="38132">
                    <a:moveTo>
                      <a:pt x="43853" y="21926"/>
                    </a:moveTo>
                    <a:cubicBezTo>
                      <a:pt x="43853" y="34036"/>
                      <a:pt x="34036" y="43853"/>
                      <a:pt x="21926" y="43853"/>
                    </a:cubicBezTo>
                    <a:cubicBezTo>
                      <a:pt x="9817" y="43853"/>
                      <a:pt x="0" y="34036"/>
                      <a:pt x="0" y="21926"/>
                    </a:cubicBezTo>
                    <a:cubicBezTo>
                      <a:pt x="0" y="9817"/>
                      <a:pt x="9817" y="0"/>
                      <a:pt x="21926" y="0"/>
                    </a:cubicBezTo>
                    <a:cubicBezTo>
                      <a:pt x="34036" y="0"/>
                      <a:pt x="43853" y="9817"/>
                      <a:pt x="43853" y="21926"/>
                    </a:cubicBezTo>
                    <a:close/>
                  </a:path>
                </a:pathLst>
              </a:custGeom>
              <a:grpFill/>
              <a:ln w="19050" cap="flat">
                <a:solidFill>
                  <a:srgbClr val="17171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4" name="矩形: 圓角 93">
                <a:extLst>
                  <a:ext uri="{FF2B5EF4-FFF2-40B4-BE49-F238E27FC236}">
                    <a16:creationId xmlns:a16="http://schemas.microsoft.com/office/drawing/2014/main" id="{C13F076F-E51B-4F15-BA9B-049DEB386D71}"/>
                  </a:ext>
                </a:extLst>
              </p:cNvPr>
              <p:cNvSpPr/>
              <p:nvPr/>
            </p:nvSpPr>
            <p:spPr>
              <a:xfrm>
                <a:off x="5511079" y="6254639"/>
                <a:ext cx="203290" cy="57222"/>
              </a:xfrm>
              <a:prstGeom prst="roundRect">
                <a:avLst/>
              </a:prstGeom>
              <a:grpFill/>
              <a:ln w="19050">
                <a:solidFill>
                  <a:srgbClr val="17171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95" name="直線接點 94">
                <a:extLst>
                  <a:ext uri="{FF2B5EF4-FFF2-40B4-BE49-F238E27FC236}">
                    <a16:creationId xmlns:a16="http://schemas.microsoft.com/office/drawing/2014/main" id="{586FEC30-2223-420D-AA37-0B9EB69AFE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16557" y="6393894"/>
                <a:ext cx="890926" cy="0"/>
              </a:xfrm>
              <a:prstGeom prst="line">
                <a:avLst/>
              </a:prstGeom>
              <a:grpFill/>
              <a:ln w="19050">
                <a:solidFill>
                  <a:srgbClr val="17171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6" name="文字方塊 95">
              <a:extLst>
                <a:ext uri="{FF2B5EF4-FFF2-40B4-BE49-F238E27FC236}">
                  <a16:creationId xmlns:a16="http://schemas.microsoft.com/office/drawing/2014/main" id="{44CEBF46-6515-42BD-BA49-F54FE5F08DE0}"/>
                </a:ext>
              </a:extLst>
            </p:cNvPr>
            <p:cNvSpPr txBox="1"/>
            <p:nvPr/>
          </p:nvSpPr>
          <p:spPr>
            <a:xfrm>
              <a:off x="1457858" y="3590704"/>
              <a:ext cx="1059747" cy="55399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zh-TW" altLang="en-US" sz="1050" b="1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Application </a:t>
              </a:r>
            </a:p>
            <a:p>
              <a:pPr algn="ctr"/>
              <a:r>
                <a:rPr lang="zh-TW" altLang="en-US" sz="1050" b="1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Server</a:t>
              </a:r>
            </a:p>
            <a:p>
              <a:pPr algn="ctr"/>
              <a:endParaRPr lang="zh-TW" altLang="en-US" sz="1050" b="1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7" name="箭號: 左-右雙向 96">
              <a:extLst>
                <a:ext uri="{FF2B5EF4-FFF2-40B4-BE49-F238E27FC236}">
                  <a16:creationId xmlns:a16="http://schemas.microsoft.com/office/drawing/2014/main" id="{A7F6B35B-0551-49C3-85A8-181CF5599D43}"/>
                </a:ext>
              </a:extLst>
            </p:cNvPr>
            <p:cNvSpPr/>
            <p:nvPr/>
          </p:nvSpPr>
          <p:spPr>
            <a:xfrm>
              <a:off x="2496011" y="2964858"/>
              <a:ext cx="1682475" cy="136362"/>
            </a:xfrm>
            <a:prstGeom prst="leftRight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8" name="文字方塊 97">
              <a:extLst>
                <a:ext uri="{FF2B5EF4-FFF2-40B4-BE49-F238E27FC236}">
                  <a16:creationId xmlns:a16="http://schemas.microsoft.com/office/drawing/2014/main" id="{28E47DF3-A54D-447E-B495-159050EC8822}"/>
                </a:ext>
              </a:extLst>
            </p:cNvPr>
            <p:cNvSpPr txBox="1"/>
            <p:nvPr/>
          </p:nvSpPr>
          <p:spPr>
            <a:xfrm>
              <a:off x="2296407" y="3109672"/>
              <a:ext cx="848458" cy="25391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altLang="zh-TW" sz="120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Initiator</a:t>
              </a:r>
            </a:p>
          </p:txBody>
        </p:sp>
        <p:sp>
          <p:nvSpPr>
            <p:cNvPr id="99" name="箭號: 左-右雙向 98">
              <a:extLst>
                <a:ext uri="{FF2B5EF4-FFF2-40B4-BE49-F238E27FC236}">
                  <a16:creationId xmlns:a16="http://schemas.microsoft.com/office/drawing/2014/main" id="{76AF7357-9914-43CB-8ABD-0230B1590106}"/>
                </a:ext>
              </a:extLst>
            </p:cNvPr>
            <p:cNvSpPr/>
            <p:nvPr/>
          </p:nvSpPr>
          <p:spPr>
            <a:xfrm>
              <a:off x="1878645" y="4291813"/>
              <a:ext cx="2257210" cy="117228"/>
            </a:xfrm>
            <a:prstGeom prst="leftRight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0" name="文字方塊 99">
              <a:extLst>
                <a:ext uri="{FF2B5EF4-FFF2-40B4-BE49-F238E27FC236}">
                  <a16:creationId xmlns:a16="http://schemas.microsoft.com/office/drawing/2014/main" id="{DF136E77-40F6-4884-BC26-282274D251E5}"/>
                </a:ext>
              </a:extLst>
            </p:cNvPr>
            <p:cNvSpPr txBox="1"/>
            <p:nvPr/>
          </p:nvSpPr>
          <p:spPr>
            <a:xfrm>
              <a:off x="2538307" y="4388495"/>
              <a:ext cx="1610716" cy="39241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SMB/NFS/AFP/</a:t>
              </a:r>
              <a:endParaRPr lang="en-US" altLang="zh-TW" sz="105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  <a:p>
              <a:pPr algn="ctr"/>
              <a:r>
                <a: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FTP/WebDAV</a:t>
              </a:r>
            </a:p>
          </p:txBody>
        </p:sp>
        <p:sp>
          <p:nvSpPr>
            <p:cNvPr id="101" name="文字方塊 100">
              <a:extLst>
                <a:ext uri="{FF2B5EF4-FFF2-40B4-BE49-F238E27FC236}">
                  <a16:creationId xmlns:a16="http://schemas.microsoft.com/office/drawing/2014/main" id="{4A8C5397-E154-4C1D-A66B-3E346CCE75D0}"/>
                </a:ext>
              </a:extLst>
            </p:cNvPr>
            <p:cNvSpPr txBox="1"/>
            <p:nvPr/>
          </p:nvSpPr>
          <p:spPr>
            <a:xfrm>
              <a:off x="3186967" y="3115036"/>
              <a:ext cx="533648" cy="2308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iSCSI</a:t>
              </a:r>
            </a:p>
          </p:txBody>
        </p:sp>
        <p:sp>
          <p:nvSpPr>
            <p:cNvPr id="102" name="文字方塊 101">
              <a:extLst>
                <a:ext uri="{FF2B5EF4-FFF2-40B4-BE49-F238E27FC236}">
                  <a16:creationId xmlns:a16="http://schemas.microsoft.com/office/drawing/2014/main" id="{DACE684E-6EF6-4592-B2F1-0F29F8139B4E}"/>
                </a:ext>
              </a:extLst>
            </p:cNvPr>
            <p:cNvSpPr txBox="1"/>
            <p:nvPr/>
          </p:nvSpPr>
          <p:spPr>
            <a:xfrm>
              <a:off x="539983" y="3481370"/>
              <a:ext cx="700694" cy="2308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zh-TW" sz="1050" b="1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Client</a:t>
              </a:r>
              <a:endParaRPr lang="zh-TW" altLang="en-US" sz="1050" b="1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3" name="箭號: 左-右雙向 102">
              <a:extLst>
                <a:ext uri="{FF2B5EF4-FFF2-40B4-BE49-F238E27FC236}">
                  <a16:creationId xmlns:a16="http://schemas.microsoft.com/office/drawing/2014/main" id="{19772F81-134D-42AF-B149-7AFA8CA0B9CD}"/>
                </a:ext>
              </a:extLst>
            </p:cNvPr>
            <p:cNvSpPr/>
            <p:nvPr/>
          </p:nvSpPr>
          <p:spPr>
            <a:xfrm>
              <a:off x="1185034" y="3128303"/>
              <a:ext cx="469487" cy="122203"/>
            </a:xfrm>
            <a:prstGeom prst="leftRight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104" name="群組 103">
              <a:extLst>
                <a:ext uri="{FF2B5EF4-FFF2-40B4-BE49-F238E27FC236}">
                  <a16:creationId xmlns:a16="http://schemas.microsoft.com/office/drawing/2014/main" id="{20356C10-92F1-45AD-970E-D7E0ADB6B634}"/>
                </a:ext>
              </a:extLst>
            </p:cNvPr>
            <p:cNvGrpSpPr/>
            <p:nvPr/>
          </p:nvGrpSpPr>
          <p:grpSpPr>
            <a:xfrm>
              <a:off x="1575177" y="1825283"/>
              <a:ext cx="805879" cy="534696"/>
              <a:chOff x="672980" y="1966505"/>
              <a:chExt cx="1057450" cy="651099"/>
            </a:xfrm>
            <a:solidFill>
              <a:srgbClr val="0070C0"/>
            </a:solidFill>
          </p:grpSpPr>
          <p:sp>
            <p:nvSpPr>
              <p:cNvPr id="105" name="手繪多邊形: 圖案 104">
                <a:extLst>
                  <a:ext uri="{FF2B5EF4-FFF2-40B4-BE49-F238E27FC236}">
                    <a16:creationId xmlns:a16="http://schemas.microsoft.com/office/drawing/2014/main" id="{41AD3971-C8DC-43F3-B89A-AAA5341CBC3D}"/>
                  </a:ext>
                </a:extLst>
              </p:cNvPr>
              <p:cNvSpPr/>
              <p:nvPr/>
            </p:nvSpPr>
            <p:spPr>
              <a:xfrm>
                <a:off x="933835" y="1966505"/>
                <a:ext cx="796595" cy="651099"/>
              </a:xfrm>
              <a:custGeom>
                <a:avLst/>
                <a:gdLst>
                  <a:gd name="connsiteX0" fmla="*/ 63593 w 796595"/>
                  <a:gd name="connsiteY0" fmla="*/ 607620 h 651099"/>
                  <a:gd name="connsiteX1" fmla="*/ 733001 w 796595"/>
                  <a:gd name="connsiteY1" fmla="*/ 607620 h 651099"/>
                  <a:gd name="connsiteX2" fmla="*/ 733001 w 796595"/>
                  <a:gd name="connsiteY2" fmla="*/ 651099 h 651099"/>
                  <a:gd name="connsiteX3" fmla="*/ 63593 w 796595"/>
                  <a:gd name="connsiteY3" fmla="*/ 651099 h 651099"/>
                  <a:gd name="connsiteX4" fmla="*/ 63148 w 796595"/>
                  <a:gd name="connsiteY4" fmla="*/ 60404 h 651099"/>
                  <a:gd name="connsiteX5" fmla="*/ 63148 w 796595"/>
                  <a:gd name="connsiteY5" fmla="*/ 464625 h 651099"/>
                  <a:gd name="connsiteX6" fmla="*/ 733390 w 796595"/>
                  <a:gd name="connsiteY6" fmla="*/ 464625 h 651099"/>
                  <a:gd name="connsiteX7" fmla="*/ 733390 w 796595"/>
                  <a:gd name="connsiteY7" fmla="*/ 60404 h 651099"/>
                  <a:gd name="connsiteX8" fmla="*/ 0 w 796595"/>
                  <a:gd name="connsiteY8" fmla="*/ 0 h 651099"/>
                  <a:gd name="connsiteX9" fmla="*/ 796595 w 796595"/>
                  <a:gd name="connsiteY9" fmla="*/ 0 h 651099"/>
                  <a:gd name="connsiteX10" fmla="*/ 796595 w 796595"/>
                  <a:gd name="connsiteY10" fmla="*/ 525032 h 651099"/>
                  <a:gd name="connsiteX11" fmla="*/ 509142 w 796595"/>
                  <a:gd name="connsiteY11" fmla="*/ 525032 h 651099"/>
                  <a:gd name="connsiteX12" fmla="*/ 509142 w 796595"/>
                  <a:gd name="connsiteY12" fmla="*/ 603286 h 651099"/>
                  <a:gd name="connsiteX13" fmla="*/ 287451 w 796595"/>
                  <a:gd name="connsiteY13" fmla="*/ 603286 h 651099"/>
                  <a:gd name="connsiteX14" fmla="*/ 287451 w 796595"/>
                  <a:gd name="connsiteY14" fmla="*/ 525032 h 651099"/>
                  <a:gd name="connsiteX15" fmla="*/ 0 w 796595"/>
                  <a:gd name="connsiteY15" fmla="*/ 525032 h 651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96595" h="651099">
                    <a:moveTo>
                      <a:pt x="63593" y="607620"/>
                    </a:moveTo>
                    <a:lnTo>
                      <a:pt x="733001" y="607620"/>
                    </a:lnTo>
                    <a:lnTo>
                      <a:pt x="733001" y="651099"/>
                    </a:lnTo>
                    <a:lnTo>
                      <a:pt x="63593" y="651099"/>
                    </a:lnTo>
                    <a:close/>
                    <a:moveTo>
                      <a:pt x="63148" y="60404"/>
                    </a:moveTo>
                    <a:lnTo>
                      <a:pt x="63148" y="464625"/>
                    </a:lnTo>
                    <a:lnTo>
                      <a:pt x="733390" y="464625"/>
                    </a:lnTo>
                    <a:lnTo>
                      <a:pt x="733390" y="60404"/>
                    </a:lnTo>
                    <a:close/>
                    <a:moveTo>
                      <a:pt x="0" y="0"/>
                    </a:moveTo>
                    <a:lnTo>
                      <a:pt x="796595" y="0"/>
                    </a:lnTo>
                    <a:lnTo>
                      <a:pt x="796595" y="525032"/>
                    </a:lnTo>
                    <a:lnTo>
                      <a:pt x="509142" y="525032"/>
                    </a:lnTo>
                    <a:lnTo>
                      <a:pt x="509142" y="603286"/>
                    </a:lnTo>
                    <a:lnTo>
                      <a:pt x="287451" y="603286"/>
                    </a:lnTo>
                    <a:lnTo>
                      <a:pt x="287451" y="525032"/>
                    </a:lnTo>
                    <a:lnTo>
                      <a:pt x="0" y="525032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171716"/>
                </a:solidFill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TW" altLang="en-US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06" name="手繪多邊形: 圖案 105">
                <a:extLst>
                  <a:ext uri="{FF2B5EF4-FFF2-40B4-BE49-F238E27FC236}">
                    <a16:creationId xmlns:a16="http://schemas.microsoft.com/office/drawing/2014/main" id="{AF47F711-4AE4-4172-854A-C956752F2A64}"/>
                  </a:ext>
                </a:extLst>
              </p:cNvPr>
              <p:cNvSpPr/>
              <p:nvPr/>
            </p:nvSpPr>
            <p:spPr>
              <a:xfrm>
                <a:off x="672980" y="2002209"/>
                <a:ext cx="269504" cy="586820"/>
              </a:xfrm>
              <a:custGeom>
                <a:avLst/>
                <a:gdLst>
                  <a:gd name="connsiteX0" fmla="*/ 52181 w 269504"/>
                  <a:gd name="connsiteY0" fmla="*/ 469456 h 586820"/>
                  <a:gd name="connsiteX1" fmla="*/ 52181 w 269504"/>
                  <a:gd name="connsiteY1" fmla="*/ 508565 h 586820"/>
                  <a:gd name="connsiteX2" fmla="*/ 213024 w 269504"/>
                  <a:gd name="connsiteY2" fmla="*/ 508565 h 586820"/>
                  <a:gd name="connsiteX3" fmla="*/ 213024 w 269504"/>
                  <a:gd name="connsiteY3" fmla="*/ 469456 h 586820"/>
                  <a:gd name="connsiteX4" fmla="*/ 52181 w 269504"/>
                  <a:gd name="connsiteY4" fmla="*/ 397738 h 586820"/>
                  <a:gd name="connsiteX5" fmla="*/ 52181 w 269504"/>
                  <a:gd name="connsiteY5" fmla="*/ 436847 h 586820"/>
                  <a:gd name="connsiteX6" fmla="*/ 213024 w 269504"/>
                  <a:gd name="connsiteY6" fmla="*/ 436847 h 586820"/>
                  <a:gd name="connsiteX7" fmla="*/ 213024 w 269504"/>
                  <a:gd name="connsiteY7" fmla="*/ 397738 h 586820"/>
                  <a:gd name="connsiteX8" fmla="*/ 52181 w 269504"/>
                  <a:gd name="connsiteY8" fmla="*/ 256468 h 586820"/>
                  <a:gd name="connsiteX9" fmla="*/ 52181 w 269504"/>
                  <a:gd name="connsiteY9" fmla="*/ 365129 h 586820"/>
                  <a:gd name="connsiteX10" fmla="*/ 213024 w 269504"/>
                  <a:gd name="connsiteY10" fmla="*/ 365129 h 586820"/>
                  <a:gd name="connsiteX11" fmla="*/ 213024 w 269504"/>
                  <a:gd name="connsiteY11" fmla="*/ 256468 h 586820"/>
                  <a:gd name="connsiteX12" fmla="*/ 68469 w 269504"/>
                  <a:gd name="connsiteY12" fmla="*/ 203203 h 586820"/>
                  <a:gd name="connsiteX13" fmla="*/ 56516 w 269504"/>
                  <a:gd name="connsiteY13" fmla="*/ 215156 h 586820"/>
                  <a:gd name="connsiteX14" fmla="*/ 68469 w 269504"/>
                  <a:gd name="connsiteY14" fmla="*/ 227109 h 586820"/>
                  <a:gd name="connsiteX15" fmla="*/ 80422 w 269504"/>
                  <a:gd name="connsiteY15" fmla="*/ 215156 h 586820"/>
                  <a:gd name="connsiteX16" fmla="*/ 68469 w 269504"/>
                  <a:gd name="connsiteY16" fmla="*/ 203203 h 586820"/>
                  <a:gd name="connsiteX17" fmla="*/ 0 w 269504"/>
                  <a:gd name="connsiteY17" fmla="*/ 0 h 586820"/>
                  <a:gd name="connsiteX18" fmla="*/ 269504 w 269504"/>
                  <a:gd name="connsiteY18" fmla="*/ 0 h 586820"/>
                  <a:gd name="connsiteX19" fmla="*/ 269504 w 269504"/>
                  <a:gd name="connsiteY19" fmla="*/ 586820 h 586820"/>
                  <a:gd name="connsiteX20" fmla="*/ 0 w 269504"/>
                  <a:gd name="connsiteY20" fmla="*/ 586820 h 586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9504" h="586820">
                    <a:moveTo>
                      <a:pt x="52181" y="469456"/>
                    </a:moveTo>
                    <a:lnTo>
                      <a:pt x="52181" y="508565"/>
                    </a:lnTo>
                    <a:lnTo>
                      <a:pt x="213024" y="508565"/>
                    </a:lnTo>
                    <a:lnTo>
                      <a:pt x="213024" y="469456"/>
                    </a:lnTo>
                    <a:close/>
                    <a:moveTo>
                      <a:pt x="52181" y="397738"/>
                    </a:moveTo>
                    <a:lnTo>
                      <a:pt x="52181" y="436847"/>
                    </a:lnTo>
                    <a:lnTo>
                      <a:pt x="213024" y="436847"/>
                    </a:lnTo>
                    <a:lnTo>
                      <a:pt x="213024" y="397738"/>
                    </a:lnTo>
                    <a:close/>
                    <a:moveTo>
                      <a:pt x="52181" y="256468"/>
                    </a:moveTo>
                    <a:lnTo>
                      <a:pt x="52181" y="365129"/>
                    </a:lnTo>
                    <a:lnTo>
                      <a:pt x="213024" y="365129"/>
                    </a:lnTo>
                    <a:lnTo>
                      <a:pt x="213024" y="256468"/>
                    </a:lnTo>
                    <a:close/>
                    <a:moveTo>
                      <a:pt x="68469" y="203203"/>
                    </a:moveTo>
                    <a:cubicBezTo>
                      <a:pt x="61867" y="203203"/>
                      <a:pt x="56516" y="208554"/>
                      <a:pt x="56516" y="215156"/>
                    </a:cubicBezTo>
                    <a:cubicBezTo>
                      <a:pt x="56516" y="221758"/>
                      <a:pt x="61867" y="227109"/>
                      <a:pt x="68469" y="227109"/>
                    </a:cubicBezTo>
                    <a:cubicBezTo>
                      <a:pt x="75070" y="227109"/>
                      <a:pt x="80422" y="221758"/>
                      <a:pt x="80422" y="215156"/>
                    </a:cubicBezTo>
                    <a:cubicBezTo>
                      <a:pt x="80422" y="208554"/>
                      <a:pt x="75070" y="203203"/>
                      <a:pt x="68469" y="203203"/>
                    </a:cubicBezTo>
                    <a:close/>
                    <a:moveTo>
                      <a:pt x="0" y="0"/>
                    </a:moveTo>
                    <a:lnTo>
                      <a:pt x="269504" y="0"/>
                    </a:lnTo>
                    <a:lnTo>
                      <a:pt x="269504" y="586820"/>
                    </a:lnTo>
                    <a:lnTo>
                      <a:pt x="0" y="586820"/>
                    </a:lnTo>
                    <a:close/>
                  </a:path>
                </a:pathLst>
              </a:custGeom>
              <a:grpFill/>
              <a:ln w="19050" cap="flat">
                <a:solidFill>
                  <a:srgbClr val="171716"/>
                </a:solidFill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TW" altLang="en-US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07" name="群組 106">
              <a:extLst>
                <a:ext uri="{FF2B5EF4-FFF2-40B4-BE49-F238E27FC236}">
                  <a16:creationId xmlns:a16="http://schemas.microsoft.com/office/drawing/2014/main" id="{B15CA9CA-5CC0-46AE-87C5-8322664E1FCC}"/>
                </a:ext>
              </a:extLst>
            </p:cNvPr>
            <p:cNvGrpSpPr/>
            <p:nvPr/>
          </p:nvGrpSpPr>
          <p:grpSpPr>
            <a:xfrm>
              <a:off x="383684" y="2868642"/>
              <a:ext cx="789791" cy="573797"/>
              <a:chOff x="4219147" y="3532915"/>
              <a:chExt cx="1243059" cy="854781"/>
            </a:xfrm>
            <a:solidFill>
              <a:srgbClr val="0070C0"/>
            </a:solidFill>
          </p:grpSpPr>
          <p:pic>
            <p:nvPicPr>
              <p:cNvPr id="108" name="圖形 107">
                <a:extLst>
                  <a:ext uri="{FF2B5EF4-FFF2-40B4-BE49-F238E27FC236}">
                    <a16:creationId xmlns:a16="http://schemas.microsoft.com/office/drawing/2014/main" id="{9D80EF5A-A6EF-4661-A44F-B24B1E6202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366831" y="3532915"/>
                <a:ext cx="1095375" cy="847725"/>
              </a:xfrm>
              <a:prstGeom prst="rect">
                <a:avLst/>
              </a:prstGeom>
            </p:spPr>
          </p:pic>
          <p:pic>
            <p:nvPicPr>
              <p:cNvPr id="109" name="圖形 108">
                <a:extLst>
                  <a:ext uri="{FF2B5EF4-FFF2-40B4-BE49-F238E27FC236}">
                    <a16:creationId xmlns:a16="http://schemas.microsoft.com/office/drawing/2014/main" id="{8A63BDDA-0771-4048-8ED7-B2A05AB6CC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219147" y="3971490"/>
                <a:ext cx="462454" cy="416206"/>
              </a:xfrm>
              <a:prstGeom prst="rect">
                <a:avLst/>
              </a:prstGeom>
            </p:spPr>
          </p:pic>
        </p:grpSp>
        <p:sp>
          <p:nvSpPr>
            <p:cNvPr id="110" name="矩形 109">
              <a:extLst>
                <a:ext uri="{FF2B5EF4-FFF2-40B4-BE49-F238E27FC236}">
                  <a16:creationId xmlns:a16="http://schemas.microsoft.com/office/drawing/2014/main" id="{32CFE8AF-09AF-45DC-99B6-A8EFCD1C1851}"/>
                </a:ext>
              </a:extLst>
            </p:cNvPr>
            <p:cNvSpPr/>
            <p:nvPr/>
          </p:nvSpPr>
          <p:spPr>
            <a:xfrm>
              <a:off x="7554765" y="2681331"/>
              <a:ext cx="723276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1050" b="1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雲端物件</a:t>
              </a:r>
              <a:endParaRPr lang="en-US" altLang="zh-TW" sz="1050" b="1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  <a:p>
              <a:pPr algn="ctr"/>
              <a:r>
                <a:rPr lang="zh-TW" altLang="en-US" sz="1050" b="1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儲存空間</a:t>
              </a:r>
              <a:endParaRPr lang="en-US" altLang="zh-TW" sz="1050" b="1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111" name="群組 110">
              <a:extLst>
                <a:ext uri="{FF2B5EF4-FFF2-40B4-BE49-F238E27FC236}">
                  <a16:creationId xmlns:a16="http://schemas.microsoft.com/office/drawing/2014/main" id="{A4FABC70-6EB5-48E3-A742-6CDCCAFE134E}"/>
                </a:ext>
              </a:extLst>
            </p:cNvPr>
            <p:cNvGrpSpPr/>
            <p:nvPr/>
          </p:nvGrpSpPr>
          <p:grpSpPr>
            <a:xfrm>
              <a:off x="7361471" y="3231376"/>
              <a:ext cx="1087499" cy="758790"/>
              <a:chOff x="6134382" y="1540701"/>
              <a:chExt cx="4347102" cy="3033140"/>
            </a:xfrm>
          </p:grpSpPr>
          <p:grpSp>
            <p:nvGrpSpPr>
              <p:cNvPr id="112" name="群組 111">
                <a:extLst>
                  <a:ext uri="{FF2B5EF4-FFF2-40B4-BE49-F238E27FC236}">
                    <a16:creationId xmlns:a16="http://schemas.microsoft.com/office/drawing/2014/main" id="{2AABE686-FEBF-45CF-AF3E-3F1984825D7F}"/>
                  </a:ext>
                </a:extLst>
              </p:cNvPr>
              <p:cNvGrpSpPr/>
              <p:nvPr/>
            </p:nvGrpSpPr>
            <p:grpSpPr>
              <a:xfrm>
                <a:off x="6134382" y="1540701"/>
                <a:ext cx="4347102" cy="3013137"/>
                <a:chOff x="2426218" y="335742"/>
                <a:chExt cx="7276477" cy="5043588"/>
              </a:xfrm>
            </p:grpSpPr>
            <p:pic>
              <p:nvPicPr>
                <p:cNvPr id="116" name="圖形 115">
                  <a:extLst>
                    <a:ext uri="{FF2B5EF4-FFF2-40B4-BE49-F238E27FC236}">
                      <a16:creationId xmlns:a16="http://schemas.microsoft.com/office/drawing/2014/main" id="{4DF2036C-9D66-442B-971D-124CC2306D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47477" y="335742"/>
                  <a:ext cx="6258560" cy="4326014"/>
                </a:xfrm>
                <a:prstGeom prst="rect">
                  <a:avLst/>
                </a:prstGeom>
              </p:spPr>
            </p:pic>
            <p:sp>
              <p:nvSpPr>
                <p:cNvPr id="117" name="矩形 116">
                  <a:extLst>
                    <a:ext uri="{FF2B5EF4-FFF2-40B4-BE49-F238E27FC236}">
                      <a16:creationId xmlns:a16="http://schemas.microsoft.com/office/drawing/2014/main" id="{1E3F8B9B-153C-4A33-9DAF-3C036FC10B06}"/>
                    </a:ext>
                  </a:extLst>
                </p:cNvPr>
                <p:cNvSpPr/>
                <p:nvPr/>
              </p:nvSpPr>
              <p:spPr>
                <a:xfrm>
                  <a:off x="5499237" y="3905909"/>
                  <a:ext cx="243840" cy="243840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8" name="矩形 117">
                  <a:extLst>
                    <a:ext uri="{FF2B5EF4-FFF2-40B4-BE49-F238E27FC236}">
                      <a16:creationId xmlns:a16="http://schemas.microsoft.com/office/drawing/2014/main" id="{12DA04C7-8155-4130-8EE3-96D5D01B5C84}"/>
                    </a:ext>
                  </a:extLst>
                </p:cNvPr>
                <p:cNvSpPr/>
                <p:nvPr/>
              </p:nvSpPr>
              <p:spPr>
                <a:xfrm>
                  <a:off x="5946277" y="3905909"/>
                  <a:ext cx="243840" cy="243840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9" name="矩形 118">
                  <a:extLst>
                    <a:ext uri="{FF2B5EF4-FFF2-40B4-BE49-F238E27FC236}">
                      <a16:creationId xmlns:a16="http://schemas.microsoft.com/office/drawing/2014/main" id="{71A129DA-BCD2-4AC4-AA6F-92DD16CAD0E3}"/>
                    </a:ext>
                  </a:extLst>
                </p:cNvPr>
                <p:cNvSpPr/>
                <p:nvPr/>
              </p:nvSpPr>
              <p:spPr>
                <a:xfrm>
                  <a:off x="6403477" y="3905909"/>
                  <a:ext cx="243840" cy="243840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grpSp>
              <p:nvGrpSpPr>
                <p:cNvPr id="120" name="群組 119">
                  <a:extLst>
                    <a:ext uri="{FF2B5EF4-FFF2-40B4-BE49-F238E27FC236}">
                      <a16:creationId xmlns:a16="http://schemas.microsoft.com/office/drawing/2014/main" id="{FAFB622F-FD16-40BA-9D14-749591705131}"/>
                    </a:ext>
                  </a:extLst>
                </p:cNvPr>
                <p:cNvGrpSpPr/>
                <p:nvPr/>
              </p:nvGrpSpPr>
              <p:grpSpPr>
                <a:xfrm>
                  <a:off x="2426218" y="4123037"/>
                  <a:ext cx="1071485" cy="1071480"/>
                  <a:chOff x="551616" y="5265594"/>
                  <a:chExt cx="222492" cy="222491"/>
                </a:xfrm>
              </p:grpSpPr>
              <p:sp>
                <p:nvSpPr>
                  <p:cNvPr id="128" name="手繪多邊形: 圖案 127">
                    <a:extLst>
                      <a:ext uri="{FF2B5EF4-FFF2-40B4-BE49-F238E27FC236}">
                        <a16:creationId xmlns:a16="http://schemas.microsoft.com/office/drawing/2014/main" id="{BA90075B-5E3D-439F-8110-3B581D814500}"/>
                      </a:ext>
                    </a:extLst>
                  </p:cNvPr>
                  <p:cNvSpPr/>
                  <p:nvPr/>
                </p:nvSpPr>
                <p:spPr>
                  <a:xfrm>
                    <a:off x="731494" y="5265594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8 w 85725"/>
                      <a:gd name="connsiteY1" fmla="*/ 0 h 85725"/>
                      <a:gd name="connsiteX2" fmla="*/ 90488 w 85725"/>
                      <a:gd name="connsiteY2" fmla="*/ 90487 h 85725"/>
                      <a:gd name="connsiteX3" fmla="*/ 0 w 85725"/>
                      <a:gd name="connsiteY3" fmla="*/ 90487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8" y="0"/>
                        </a:lnTo>
                        <a:lnTo>
                          <a:pt x="90488" y="90487"/>
                        </a:lnTo>
                        <a:lnTo>
                          <a:pt x="0" y="904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050">
                      <a:solidFill>
                        <a:schemeClr val="accent6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9" name="手繪多邊形: 圖案 128">
                    <a:extLst>
                      <a:ext uri="{FF2B5EF4-FFF2-40B4-BE49-F238E27FC236}">
                        <a16:creationId xmlns:a16="http://schemas.microsoft.com/office/drawing/2014/main" id="{4DE56672-0D7E-4835-9842-C215382FBE1E}"/>
                      </a:ext>
                    </a:extLst>
                  </p:cNvPr>
                  <p:cNvSpPr/>
                  <p:nvPr/>
                </p:nvSpPr>
                <p:spPr>
                  <a:xfrm>
                    <a:off x="641578" y="5265594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7 h 85725"/>
                      <a:gd name="connsiteX3" fmla="*/ 0 w 85725"/>
                      <a:gd name="connsiteY3" fmla="*/ 90487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7"/>
                        </a:lnTo>
                        <a:lnTo>
                          <a:pt x="0" y="904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050">
                      <a:solidFill>
                        <a:schemeClr val="accent6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30" name="手繪多邊形: 圖案 129">
                    <a:extLst>
                      <a:ext uri="{FF2B5EF4-FFF2-40B4-BE49-F238E27FC236}">
                        <a16:creationId xmlns:a16="http://schemas.microsoft.com/office/drawing/2014/main" id="{E7EECDA9-A1F2-49F7-995E-FFB67D6B25B5}"/>
                      </a:ext>
                    </a:extLst>
                  </p:cNvPr>
                  <p:cNvSpPr/>
                  <p:nvPr/>
                </p:nvSpPr>
                <p:spPr>
                  <a:xfrm>
                    <a:off x="731494" y="5355509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8 w 85725"/>
                      <a:gd name="connsiteY1" fmla="*/ 0 h 85725"/>
                      <a:gd name="connsiteX2" fmla="*/ 90488 w 85725"/>
                      <a:gd name="connsiteY2" fmla="*/ 90488 h 85725"/>
                      <a:gd name="connsiteX3" fmla="*/ 0 w 85725"/>
                      <a:gd name="connsiteY3" fmla="*/ 90488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8" y="0"/>
                        </a:lnTo>
                        <a:lnTo>
                          <a:pt x="90488" y="90488"/>
                        </a:lnTo>
                        <a:lnTo>
                          <a:pt x="0" y="9048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050">
                      <a:solidFill>
                        <a:schemeClr val="accent6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31" name="手繪多邊形: 圖案 130">
                    <a:extLst>
                      <a:ext uri="{FF2B5EF4-FFF2-40B4-BE49-F238E27FC236}">
                        <a16:creationId xmlns:a16="http://schemas.microsoft.com/office/drawing/2014/main" id="{5AB3E2AB-0657-43C1-B180-ACCB45859520}"/>
                      </a:ext>
                    </a:extLst>
                  </p:cNvPr>
                  <p:cNvSpPr/>
                  <p:nvPr/>
                </p:nvSpPr>
                <p:spPr>
                  <a:xfrm>
                    <a:off x="641578" y="5355509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8 h 85725"/>
                      <a:gd name="connsiteX3" fmla="*/ 0 w 85725"/>
                      <a:gd name="connsiteY3" fmla="*/ 90488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8"/>
                        </a:lnTo>
                        <a:lnTo>
                          <a:pt x="0" y="9048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050">
                      <a:solidFill>
                        <a:schemeClr val="accent6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32" name="手繪多邊形: 圖案 131">
                    <a:extLst>
                      <a:ext uri="{FF2B5EF4-FFF2-40B4-BE49-F238E27FC236}">
                        <a16:creationId xmlns:a16="http://schemas.microsoft.com/office/drawing/2014/main" id="{CF68CB94-ED22-4C8E-BDA6-A09D425416C7}"/>
                      </a:ext>
                    </a:extLst>
                  </p:cNvPr>
                  <p:cNvSpPr/>
                  <p:nvPr/>
                </p:nvSpPr>
                <p:spPr>
                  <a:xfrm>
                    <a:off x="731494" y="5445471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8 w 85725"/>
                      <a:gd name="connsiteY1" fmla="*/ 0 h 85725"/>
                      <a:gd name="connsiteX2" fmla="*/ 90488 w 85725"/>
                      <a:gd name="connsiteY2" fmla="*/ 90488 h 85725"/>
                      <a:gd name="connsiteX3" fmla="*/ 0 w 85725"/>
                      <a:gd name="connsiteY3" fmla="*/ 90488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8" y="0"/>
                        </a:lnTo>
                        <a:lnTo>
                          <a:pt x="90488" y="90488"/>
                        </a:lnTo>
                        <a:lnTo>
                          <a:pt x="0" y="9048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050">
                      <a:solidFill>
                        <a:schemeClr val="accent6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33" name="手繪多邊形: 圖案 132">
                    <a:extLst>
                      <a:ext uri="{FF2B5EF4-FFF2-40B4-BE49-F238E27FC236}">
                        <a16:creationId xmlns:a16="http://schemas.microsoft.com/office/drawing/2014/main" id="{2D6C7466-263F-460F-8A11-BE3B7E59667E}"/>
                      </a:ext>
                    </a:extLst>
                  </p:cNvPr>
                  <p:cNvSpPr/>
                  <p:nvPr/>
                </p:nvSpPr>
                <p:spPr>
                  <a:xfrm>
                    <a:off x="551616" y="5265594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8 w 85725"/>
                      <a:gd name="connsiteY1" fmla="*/ 0 h 85725"/>
                      <a:gd name="connsiteX2" fmla="*/ 90488 w 85725"/>
                      <a:gd name="connsiteY2" fmla="*/ 90487 h 85725"/>
                      <a:gd name="connsiteX3" fmla="*/ 0 w 85725"/>
                      <a:gd name="connsiteY3" fmla="*/ 90487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8" y="0"/>
                        </a:lnTo>
                        <a:lnTo>
                          <a:pt x="90488" y="90487"/>
                        </a:lnTo>
                        <a:lnTo>
                          <a:pt x="0" y="904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050">
                      <a:solidFill>
                        <a:schemeClr val="accent6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21" name="群組 120">
                  <a:extLst>
                    <a:ext uri="{FF2B5EF4-FFF2-40B4-BE49-F238E27FC236}">
                      <a16:creationId xmlns:a16="http://schemas.microsoft.com/office/drawing/2014/main" id="{EA9FE858-176D-4F7C-B36A-8373CC7FEE3C}"/>
                    </a:ext>
                  </a:extLst>
                </p:cNvPr>
                <p:cNvGrpSpPr/>
                <p:nvPr/>
              </p:nvGrpSpPr>
              <p:grpSpPr>
                <a:xfrm>
                  <a:off x="8614059" y="4290924"/>
                  <a:ext cx="1088636" cy="1088406"/>
                  <a:chOff x="1385335" y="5265594"/>
                  <a:chExt cx="222540" cy="222492"/>
                </a:xfrm>
              </p:grpSpPr>
              <p:sp>
                <p:nvSpPr>
                  <p:cNvPr id="122" name="手繪多邊形: 圖案 121">
                    <a:extLst>
                      <a:ext uri="{FF2B5EF4-FFF2-40B4-BE49-F238E27FC236}">
                        <a16:creationId xmlns:a16="http://schemas.microsoft.com/office/drawing/2014/main" id="{571596EE-A165-4B30-A5A9-10DEC7D8A421}"/>
                      </a:ext>
                    </a:extLst>
                  </p:cNvPr>
                  <p:cNvSpPr/>
                  <p:nvPr/>
                </p:nvSpPr>
                <p:spPr>
                  <a:xfrm>
                    <a:off x="1385335" y="5265594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7 h 85725"/>
                      <a:gd name="connsiteX3" fmla="*/ 0 w 85725"/>
                      <a:gd name="connsiteY3" fmla="*/ 90487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7"/>
                        </a:lnTo>
                        <a:lnTo>
                          <a:pt x="0" y="904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050">
                      <a:solidFill>
                        <a:schemeClr val="accent6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3" name="手繪多邊形: 圖案 122">
                    <a:extLst>
                      <a:ext uri="{FF2B5EF4-FFF2-40B4-BE49-F238E27FC236}">
                        <a16:creationId xmlns:a16="http://schemas.microsoft.com/office/drawing/2014/main" id="{EF95184F-82A8-4A66-94B6-55283C22AFD9}"/>
                      </a:ext>
                    </a:extLst>
                  </p:cNvPr>
                  <p:cNvSpPr/>
                  <p:nvPr/>
                </p:nvSpPr>
                <p:spPr>
                  <a:xfrm>
                    <a:off x="1475298" y="5265594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7 h 85725"/>
                      <a:gd name="connsiteX3" fmla="*/ 0 w 85725"/>
                      <a:gd name="connsiteY3" fmla="*/ 90487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7"/>
                        </a:lnTo>
                        <a:lnTo>
                          <a:pt x="0" y="904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050">
                      <a:solidFill>
                        <a:schemeClr val="accent6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4" name="手繪多邊形: 圖案 123">
                    <a:extLst>
                      <a:ext uri="{FF2B5EF4-FFF2-40B4-BE49-F238E27FC236}">
                        <a16:creationId xmlns:a16="http://schemas.microsoft.com/office/drawing/2014/main" id="{2B9C0C2A-7BB4-4645-B1F8-266560FB38E7}"/>
                      </a:ext>
                    </a:extLst>
                  </p:cNvPr>
                  <p:cNvSpPr/>
                  <p:nvPr/>
                </p:nvSpPr>
                <p:spPr>
                  <a:xfrm>
                    <a:off x="1385335" y="5355509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8 h 85725"/>
                      <a:gd name="connsiteX3" fmla="*/ 0 w 85725"/>
                      <a:gd name="connsiteY3" fmla="*/ 90488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8"/>
                        </a:lnTo>
                        <a:lnTo>
                          <a:pt x="0" y="9048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050">
                      <a:solidFill>
                        <a:schemeClr val="accent6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5" name="手繪多邊形: 圖案 124">
                    <a:extLst>
                      <a:ext uri="{FF2B5EF4-FFF2-40B4-BE49-F238E27FC236}">
                        <a16:creationId xmlns:a16="http://schemas.microsoft.com/office/drawing/2014/main" id="{C451364F-2A2E-4FF5-8061-98294CF97CF5}"/>
                      </a:ext>
                    </a:extLst>
                  </p:cNvPr>
                  <p:cNvSpPr/>
                  <p:nvPr/>
                </p:nvSpPr>
                <p:spPr>
                  <a:xfrm>
                    <a:off x="1475298" y="5355509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8 h 85725"/>
                      <a:gd name="connsiteX3" fmla="*/ 0 w 85725"/>
                      <a:gd name="connsiteY3" fmla="*/ 90488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8"/>
                        </a:lnTo>
                        <a:lnTo>
                          <a:pt x="0" y="9048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050">
                      <a:solidFill>
                        <a:schemeClr val="accent6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6" name="手繪多邊形: 圖案 125">
                    <a:extLst>
                      <a:ext uri="{FF2B5EF4-FFF2-40B4-BE49-F238E27FC236}">
                        <a16:creationId xmlns:a16="http://schemas.microsoft.com/office/drawing/2014/main" id="{5A5EE5FB-9F76-4BCC-8C99-D9AE7AF1A148}"/>
                      </a:ext>
                    </a:extLst>
                  </p:cNvPr>
                  <p:cNvSpPr/>
                  <p:nvPr/>
                </p:nvSpPr>
                <p:spPr>
                  <a:xfrm>
                    <a:off x="1385335" y="5445472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8 h 85725"/>
                      <a:gd name="connsiteX3" fmla="*/ 0 w 85725"/>
                      <a:gd name="connsiteY3" fmla="*/ 90488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8"/>
                        </a:lnTo>
                        <a:lnTo>
                          <a:pt x="0" y="9048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050">
                      <a:solidFill>
                        <a:schemeClr val="accent6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7" name="手繪多邊形: 圖案 126">
                    <a:extLst>
                      <a:ext uri="{FF2B5EF4-FFF2-40B4-BE49-F238E27FC236}">
                        <a16:creationId xmlns:a16="http://schemas.microsoft.com/office/drawing/2014/main" id="{1C0F1E23-FA43-420E-9025-40AB1E722E92}"/>
                      </a:ext>
                    </a:extLst>
                  </p:cNvPr>
                  <p:cNvSpPr/>
                  <p:nvPr/>
                </p:nvSpPr>
                <p:spPr>
                  <a:xfrm>
                    <a:off x="1565261" y="5265594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7 h 85725"/>
                      <a:gd name="connsiteX3" fmla="*/ 0 w 85725"/>
                      <a:gd name="connsiteY3" fmla="*/ 90487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7"/>
                        </a:lnTo>
                        <a:lnTo>
                          <a:pt x="0" y="904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050">
                      <a:solidFill>
                        <a:schemeClr val="accent6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113" name="矩形 112">
                <a:extLst>
                  <a:ext uri="{FF2B5EF4-FFF2-40B4-BE49-F238E27FC236}">
                    <a16:creationId xmlns:a16="http://schemas.microsoft.com/office/drawing/2014/main" id="{214C44FE-B0D2-49B6-AEFD-973540790E37}"/>
                  </a:ext>
                </a:extLst>
              </p:cNvPr>
              <p:cNvSpPr/>
              <p:nvPr/>
            </p:nvSpPr>
            <p:spPr>
              <a:xfrm>
                <a:off x="7019442" y="4125683"/>
                <a:ext cx="448158" cy="448158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4" name="矩形 113">
                <a:extLst>
                  <a:ext uri="{FF2B5EF4-FFF2-40B4-BE49-F238E27FC236}">
                    <a16:creationId xmlns:a16="http://schemas.microsoft.com/office/drawing/2014/main" id="{BB491C29-03F6-4585-ACC3-B55775E1F282}"/>
                  </a:ext>
                </a:extLst>
              </p:cNvPr>
              <p:cNvSpPr/>
              <p:nvPr/>
            </p:nvSpPr>
            <p:spPr>
              <a:xfrm>
                <a:off x="8077200" y="4125683"/>
                <a:ext cx="448158" cy="448158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5" name="矩形 114">
                <a:extLst>
                  <a:ext uri="{FF2B5EF4-FFF2-40B4-BE49-F238E27FC236}">
                    <a16:creationId xmlns:a16="http://schemas.microsoft.com/office/drawing/2014/main" id="{7629681A-CDC5-43BB-920B-FB322B823B16}"/>
                  </a:ext>
                </a:extLst>
              </p:cNvPr>
              <p:cNvSpPr/>
              <p:nvPr/>
            </p:nvSpPr>
            <p:spPr>
              <a:xfrm>
                <a:off x="9067800" y="4125683"/>
                <a:ext cx="448158" cy="448158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34" name="圖形 211">
              <a:extLst>
                <a:ext uri="{FF2B5EF4-FFF2-40B4-BE49-F238E27FC236}">
                  <a16:creationId xmlns:a16="http://schemas.microsoft.com/office/drawing/2014/main" id="{AFCE338B-F2BF-482E-9EFD-26A732A28E57}"/>
                </a:ext>
              </a:extLst>
            </p:cNvPr>
            <p:cNvGrpSpPr/>
            <p:nvPr/>
          </p:nvGrpSpPr>
          <p:grpSpPr>
            <a:xfrm>
              <a:off x="7677739" y="3477967"/>
              <a:ext cx="172020" cy="210110"/>
              <a:chOff x="6880167" y="2925402"/>
              <a:chExt cx="551412" cy="630183"/>
            </a:xfrm>
            <a:solidFill>
              <a:schemeClr val="tx1"/>
            </a:solidFill>
          </p:grpSpPr>
          <p:sp>
            <p:nvSpPr>
              <p:cNvPr id="135" name="手繪多邊形: 圖案 134">
                <a:extLst>
                  <a:ext uri="{FF2B5EF4-FFF2-40B4-BE49-F238E27FC236}">
                    <a16:creationId xmlns:a16="http://schemas.microsoft.com/office/drawing/2014/main" id="{A4571FD9-43F3-4AE9-876B-26ABDF918C35}"/>
                  </a:ext>
                </a:extLst>
              </p:cNvPr>
              <p:cNvSpPr/>
              <p:nvPr/>
            </p:nvSpPr>
            <p:spPr>
              <a:xfrm>
                <a:off x="6880167" y="2925402"/>
                <a:ext cx="551412" cy="630183"/>
              </a:xfrm>
              <a:custGeom>
                <a:avLst/>
                <a:gdLst>
                  <a:gd name="connsiteX0" fmla="*/ 278294 w 551412"/>
                  <a:gd name="connsiteY0" fmla="*/ 636935 h 630182"/>
                  <a:gd name="connsiteX1" fmla="*/ 0 w 551412"/>
                  <a:gd name="connsiteY1" fmla="*/ 536443 h 630182"/>
                  <a:gd name="connsiteX2" fmla="*/ 0 w 551412"/>
                  <a:gd name="connsiteY2" fmla="*/ 77873 h 630182"/>
                  <a:gd name="connsiteX3" fmla="*/ 278294 w 551412"/>
                  <a:gd name="connsiteY3" fmla="*/ 0 h 630182"/>
                  <a:gd name="connsiteX4" fmla="*/ 556589 w 551412"/>
                  <a:gd name="connsiteY4" fmla="*/ 77873 h 630182"/>
                  <a:gd name="connsiteX5" fmla="*/ 556589 w 551412"/>
                  <a:gd name="connsiteY5" fmla="*/ 536443 h 630182"/>
                  <a:gd name="connsiteX6" fmla="*/ 278294 w 551412"/>
                  <a:gd name="connsiteY6" fmla="*/ 636935 h 630182"/>
                  <a:gd name="connsiteX7" fmla="*/ 22507 w 551412"/>
                  <a:gd name="connsiteY7" fmla="*/ 110732 h 630182"/>
                  <a:gd name="connsiteX8" fmla="*/ 22507 w 551412"/>
                  <a:gd name="connsiteY8" fmla="*/ 536556 h 630182"/>
                  <a:gd name="connsiteX9" fmla="*/ 278294 w 551412"/>
                  <a:gd name="connsiteY9" fmla="*/ 614428 h 630182"/>
                  <a:gd name="connsiteX10" fmla="*/ 534082 w 551412"/>
                  <a:gd name="connsiteY10" fmla="*/ 536556 h 630182"/>
                  <a:gd name="connsiteX11" fmla="*/ 534082 w 551412"/>
                  <a:gd name="connsiteY11" fmla="*/ 110732 h 630182"/>
                  <a:gd name="connsiteX12" fmla="*/ 278294 w 551412"/>
                  <a:gd name="connsiteY12" fmla="*/ 155858 h 630182"/>
                  <a:gd name="connsiteX13" fmla="*/ 22507 w 551412"/>
                  <a:gd name="connsiteY13" fmla="*/ 110732 h 630182"/>
                  <a:gd name="connsiteX14" fmla="*/ 278294 w 551412"/>
                  <a:gd name="connsiteY14" fmla="*/ 22507 h 630182"/>
                  <a:gd name="connsiteX15" fmla="*/ 22507 w 551412"/>
                  <a:gd name="connsiteY15" fmla="*/ 77873 h 630182"/>
                  <a:gd name="connsiteX16" fmla="*/ 278294 w 551412"/>
                  <a:gd name="connsiteY16" fmla="*/ 133239 h 630182"/>
                  <a:gd name="connsiteX17" fmla="*/ 534082 w 551412"/>
                  <a:gd name="connsiteY17" fmla="*/ 77873 h 630182"/>
                  <a:gd name="connsiteX18" fmla="*/ 278294 w 551412"/>
                  <a:gd name="connsiteY18" fmla="*/ 22507 h 630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51412" h="630182">
                    <a:moveTo>
                      <a:pt x="278294" y="636935"/>
                    </a:moveTo>
                    <a:cubicBezTo>
                      <a:pt x="137853" y="636935"/>
                      <a:pt x="0" y="587195"/>
                      <a:pt x="0" y="536443"/>
                    </a:cubicBezTo>
                    <a:lnTo>
                      <a:pt x="0" y="77873"/>
                    </a:lnTo>
                    <a:cubicBezTo>
                      <a:pt x="0" y="26783"/>
                      <a:pt x="139991" y="0"/>
                      <a:pt x="278294" y="0"/>
                    </a:cubicBezTo>
                    <a:cubicBezTo>
                      <a:pt x="416597" y="0"/>
                      <a:pt x="556589" y="26783"/>
                      <a:pt x="556589" y="77873"/>
                    </a:cubicBezTo>
                    <a:lnTo>
                      <a:pt x="556589" y="536443"/>
                    </a:lnTo>
                    <a:cubicBezTo>
                      <a:pt x="556589" y="587195"/>
                      <a:pt x="418736" y="636935"/>
                      <a:pt x="278294" y="636935"/>
                    </a:cubicBezTo>
                    <a:close/>
                    <a:moveTo>
                      <a:pt x="22507" y="110732"/>
                    </a:moveTo>
                    <a:lnTo>
                      <a:pt x="22507" y="536556"/>
                    </a:lnTo>
                    <a:cubicBezTo>
                      <a:pt x="22507" y="559062"/>
                      <a:pt x="124462" y="614428"/>
                      <a:pt x="278294" y="614428"/>
                    </a:cubicBezTo>
                    <a:cubicBezTo>
                      <a:pt x="432127" y="614428"/>
                      <a:pt x="534082" y="558950"/>
                      <a:pt x="534082" y="536556"/>
                    </a:cubicBezTo>
                    <a:lnTo>
                      <a:pt x="534082" y="110732"/>
                    </a:lnTo>
                    <a:cubicBezTo>
                      <a:pt x="489069" y="140441"/>
                      <a:pt x="383175" y="155858"/>
                      <a:pt x="278294" y="155858"/>
                    </a:cubicBezTo>
                    <a:cubicBezTo>
                      <a:pt x="173413" y="155858"/>
                      <a:pt x="67520" y="140441"/>
                      <a:pt x="22507" y="110732"/>
                    </a:cubicBezTo>
                    <a:close/>
                    <a:moveTo>
                      <a:pt x="278294" y="22507"/>
                    </a:moveTo>
                    <a:cubicBezTo>
                      <a:pt x="122098" y="22507"/>
                      <a:pt x="22507" y="55366"/>
                      <a:pt x="22507" y="77873"/>
                    </a:cubicBezTo>
                    <a:cubicBezTo>
                      <a:pt x="22507" y="100379"/>
                      <a:pt x="122098" y="133239"/>
                      <a:pt x="278294" y="133239"/>
                    </a:cubicBezTo>
                    <a:cubicBezTo>
                      <a:pt x="434490" y="133239"/>
                      <a:pt x="534082" y="100379"/>
                      <a:pt x="534082" y="77873"/>
                    </a:cubicBezTo>
                    <a:cubicBezTo>
                      <a:pt x="534082" y="55366"/>
                      <a:pt x="434490" y="22507"/>
                      <a:pt x="278294" y="22507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6" name="手繪多邊形: 圖案 135">
                <a:extLst>
                  <a:ext uri="{FF2B5EF4-FFF2-40B4-BE49-F238E27FC236}">
                    <a16:creationId xmlns:a16="http://schemas.microsoft.com/office/drawing/2014/main" id="{1E4A566E-0293-4493-AC0F-4CA2E0BB0E7A}"/>
                  </a:ext>
                </a:extLst>
              </p:cNvPr>
              <p:cNvSpPr/>
              <p:nvPr/>
            </p:nvSpPr>
            <p:spPr>
              <a:xfrm>
                <a:off x="6889507" y="3161721"/>
                <a:ext cx="528905" cy="67520"/>
              </a:xfrm>
              <a:custGeom>
                <a:avLst/>
                <a:gdLst>
                  <a:gd name="connsiteX0" fmla="*/ 264115 w 528905"/>
                  <a:gd name="connsiteY0" fmla="*/ 73821 h 67519"/>
                  <a:gd name="connsiteX1" fmla="*/ 0 w 528905"/>
                  <a:gd name="connsiteY1" fmla="*/ 15980 h 67519"/>
                  <a:gd name="connsiteX2" fmla="*/ 10578 w 528905"/>
                  <a:gd name="connsiteY2" fmla="*/ 113 h 67519"/>
                  <a:gd name="connsiteX3" fmla="*/ 264115 w 528905"/>
                  <a:gd name="connsiteY3" fmla="*/ 54803 h 67519"/>
                  <a:gd name="connsiteX4" fmla="*/ 529018 w 528905"/>
                  <a:gd name="connsiteY4" fmla="*/ 0 h 67519"/>
                  <a:gd name="connsiteX5" fmla="*/ 539258 w 528905"/>
                  <a:gd name="connsiteY5" fmla="*/ 16092 h 67519"/>
                  <a:gd name="connsiteX6" fmla="*/ 264115 w 528905"/>
                  <a:gd name="connsiteY6" fmla="*/ 73821 h 67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8905" h="67519">
                    <a:moveTo>
                      <a:pt x="264115" y="73821"/>
                    </a:moveTo>
                    <a:cubicBezTo>
                      <a:pt x="150007" y="73821"/>
                      <a:pt x="35560" y="39611"/>
                      <a:pt x="0" y="15980"/>
                    </a:cubicBezTo>
                    <a:lnTo>
                      <a:pt x="10578" y="113"/>
                    </a:lnTo>
                    <a:cubicBezTo>
                      <a:pt x="44113" y="22507"/>
                      <a:pt x="153720" y="54803"/>
                      <a:pt x="264115" y="54803"/>
                    </a:cubicBezTo>
                    <a:cubicBezTo>
                      <a:pt x="371809" y="54803"/>
                      <a:pt x="494920" y="21831"/>
                      <a:pt x="529018" y="0"/>
                    </a:cubicBezTo>
                    <a:lnTo>
                      <a:pt x="539258" y="16092"/>
                    </a:lnTo>
                    <a:cubicBezTo>
                      <a:pt x="502460" y="39611"/>
                      <a:pt x="376873" y="73821"/>
                      <a:pt x="264115" y="73821"/>
                    </a:cubicBezTo>
                    <a:close/>
                  </a:path>
                </a:pathLst>
              </a:custGeom>
              <a:grpFill/>
              <a:ln w="1108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7" name="手繪多邊形: 圖案 136">
                <a:extLst>
                  <a:ext uri="{FF2B5EF4-FFF2-40B4-BE49-F238E27FC236}">
                    <a16:creationId xmlns:a16="http://schemas.microsoft.com/office/drawing/2014/main" id="{A4FA5D66-CFDF-478D-A106-ED6B1BACF7DE}"/>
                  </a:ext>
                </a:extLst>
              </p:cNvPr>
              <p:cNvSpPr/>
              <p:nvPr/>
            </p:nvSpPr>
            <p:spPr>
              <a:xfrm>
                <a:off x="6889507" y="3319266"/>
                <a:ext cx="528905" cy="67520"/>
              </a:xfrm>
              <a:custGeom>
                <a:avLst/>
                <a:gdLst>
                  <a:gd name="connsiteX0" fmla="*/ 264115 w 528905"/>
                  <a:gd name="connsiteY0" fmla="*/ 73821 h 67519"/>
                  <a:gd name="connsiteX1" fmla="*/ 0 w 528905"/>
                  <a:gd name="connsiteY1" fmla="*/ 15980 h 67519"/>
                  <a:gd name="connsiteX2" fmla="*/ 10578 w 528905"/>
                  <a:gd name="connsiteY2" fmla="*/ 113 h 67519"/>
                  <a:gd name="connsiteX3" fmla="*/ 264115 w 528905"/>
                  <a:gd name="connsiteY3" fmla="*/ 54803 h 67519"/>
                  <a:gd name="connsiteX4" fmla="*/ 529018 w 528905"/>
                  <a:gd name="connsiteY4" fmla="*/ 0 h 67519"/>
                  <a:gd name="connsiteX5" fmla="*/ 539258 w 528905"/>
                  <a:gd name="connsiteY5" fmla="*/ 16092 h 67519"/>
                  <a:gd name="connsiteX6" fmla="*/ 264115 w 528905"/>
                  <a:gd name="connsiteY6" fmla="*/ 73821 h 67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8905" h="67519">
                    <a:moveTo>
                      <a:pt x="264115" y="73821"/>
                    </a:moveTo>
                    <a:cubicBezTo>
                      <a:pt x="150007" y="73821"/>
                      <a:pt x="35560" y="39611"/>
                      <a:pt x="0" y="15980"/>
                    </a:cubicBezTo>
                    <a:lnTo>
                      <a:pt x="10578" y="113"/>
                    </a:lnTo>
                    <a:cubicBezTo>
                      <a:pt x="44113" y="22507"/>
                      <a:pt x="153720" y="54803"/>
                      <a:pt x="264115" y="54803"/>
                    </a:cubicBezTo>
                    <a:cubicBezTo>
                      <a:pt x="371809" y="54803"/>
                      <a:pt x="494920" y="21831"/>
                      <a:pt x="529018" y="0"/>
                    </a:cubicBezTo>
                    <a:lnTo>
                      <a:pt x="539258" y="16092"/>
                    </a:lnTo>
                    <a:cubicBezTo>
                      <a:pt x="502460" y="39611"/>
                      <a:pt x="376873" y="73821"/>
                      <a:pt x="264115" y="73821"/>
                    </a:cubicBezTo>
                    <a:close/>
                  </a:path>
                </a:pathLst>
              </a:custGeom>
              <a:grpFill/>
              <a:ln w="1108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38" name="文字方塊 352">
              <a:extLst>
                <a:ext uri="{FF2B5EF4-FFF2-40B4-BE49-F238E27FC236}">
                  <a16:creationId xmlns:a16="http://schemas.microsoft.com/office/drawing/2014/main" id="{A1A6E710-65E7-4C48-BC38-6415A684D41B}"/>
                </a:ext>
              </a:extLst>
            </p:cNvPr>
            <p:cNvSpPr txBox="1"/>
            <p:nvPr/>
          </p:nvSpPr>
          <p:spPr>
            <a:xfrm>
              <a:off x="2410701" y="1919356"/>
              <a:ext cx="848458" cy="25391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altLang="zh-TW" sz="120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Initiator</a:t>
              </a:r>
            </a:p>
          </p:txBody>
        </p:sp>
        <p:sp>
          <p:nvSpPr>
            <p:cNvPr id="139" name="箭號: 左-右雙向 351">
              <a:extLst>
                <a:ext uri="{FF2B5EF4-FFF2-40B4-BE49-F238E27FC236}">
                  <a16:creationId xmlns:a16="http://schemas.microsoft.com/office/drawing/2014/main" id="{C9BB2E58-73DF-4A72-90D5-60F9A56BC5C4}"/>
                </a:ext>
              </a:extLst>
            </p:cNvPr>
            <p:cNvSpPr/>
            <p:nvPr/>
          </p:nvSpPr>
          <p:spPr>
            <a:xfrm>
              <a:off x="2474552" y="2228348"/>
              <a:ext cx="1682475" cy="136362"/>
            </a:xfrm>
            <a:prstGeom prst="leftRight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0" name="文字方塊 359">
              <a:extLst>
                <a:ext uri="{FF2B5EF4-FFF2-40B4-BE49-F238E27FC236}">
                  <a16:creationId xmlns:a16="http://schemas.microsoft.com/office/drawing/2014/main" id="{7FF0D201-39A6-4E83-B2FD-18C6DFED5F9F}"/>
                </a:ext>
              </a:extLst>
            </p:cNvPr>
            <p:cNvSpPr txBox="1"/>
            <p:nvPr/>
          </p:nvSpPr>
          <p:spPr>
            <a:xfrm>
              <a:off x="3172165" y="2345234"/>
              <a:ext cx="533648" cy="2308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iSCSI</a:t>
              </a:r>
            </a:p>
          </p:txBody>
        </p:sp>
        <p:pic>
          <p:nvPicPr>
            <p:cNvPr id="141" name="圖片 140">
              <a:extLst>
                <a:ext uri="{FF2B5EF4-FFF2-40B4-BE49-F238E27FC236}">
                  <a16:creationId xmlns:a16="http://schemas.microsoft.com/office/drawing/2014/main" id="{F76CC127-6E26-4119-87DE-54FD1744A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88086" y="1593268"/>
              <a:ext cx="822564" cy="822562"/>
            </a:xfrm>
            <a:prstGeom prst="roundRect">
              <a:avLst>
                <a:gd name="adj" fmla="val 23763"/>
              </a:avLst>
            </a:prstGeom>
            <a:ln w="28575">
              <a:noFill/>
            </a:ln>
            <a:effectLst/>
          </p:spPr>
        </p:pic>
        <p:grpSp>
          <p:nvGrpSpPr>
            <p:cNvPr id="142" name="群組 141">
              <a:extLst>
                <a:ext uri="{FF2B5EF4-FFF2-40B4-BE49-F238E27FC236}">
                  <a16:creationId xmlns:a16="http://schemas.microsoft.com/office/drawing/2014/main" id="{E7B53EA4-6BEF-4072-BAB4-26206B55F0D3}"/>
                </a:ext>
              </a:extLst>
            </p:cNvPr>
            <p:cNvGrpSpPr/>
            <p:nvPr/>
          </p:nvGrpSpPr>
          <p:grpSpPr>
            <a:xfrm>
              <a:off x="7434104" y="4275580"/>
              <a:ext cx="1055417" cy="400410"/>
              <a:chOff x="7884633" y="5312644"/>
              <a:chExt cx="1407224" cy="533876"/>
            </a:xfrm>
          </p:grpSpPr>
          <p:sp>
            <p:nvSpPr>
              <p:cNvPr id="143" name="文字方塊 142">
                <a:extLst>
                  <a:ext uri="{FF2B5EF4-FFF2-40B4-BE49-F238E27FC236}">
                    <a16:creationId xmlns:a16="http://schemas.microsoft.com/office/drawing/2014/main" id="{D6B73DE1-2C94-4377-B104-778AFD8A86E9}"/>
                  </a:ext>
                </a:extLst>
              </p:cNvPr>
              <p:cNvSpPr txBox="1"/>
              <p:nvPr/>
            </p:nvSpPr>
            <p:spPr>
              <a:xfrm>
                <a:off x="8715818" y="5461291"/>
                <a:ext cx="576039" cy="307774"/>
              </a:xfrm>
              <a:prstGeom prst="rect">
                <a:avLst/>
              </a:prstGeom>
              <a:solidFill>
                <a:srgbClr val="353932"/>
              </a:solidFill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zh-TW" altLang="en-US" sz="1050" b="1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快照</a:t>
                </a:r>
              </a:p>
            </p:txBody>
          </p:sp>
          <p:grpSp>
            <p:nvGrpSpPr>
              <p:cNvPr id="144" name="圖形 152">
                <a:extLst>
                  <a:ext uri="{FF2B5EF4-FFF2-40B4-BE49-F238E27FC236}">
                    <a16:creationId xmlns:a16="http://schemas.microsoft.com/office/drawing/2014/main" id="{121E780F-503C-4BC2-8A8B-C1BA890C8F24}"/>
                  </a:ext>
                </a:extLst>
              </p:cNvPr>
              <p:cNvGrpSpPr/>
              <p:nvPr/>
            </p:nvGrpSpPr>
            <p:grpSpPr>
              <a:xfrm flipH="1">
                <a:off x="7884633" y="5312644"/>
                <a:ext cx="412922" cy="531799"/>
                <a:chOff x="9272428" y="5069210"/>
                <a:chExt cx="458537" cy="590550"/>
              </a:xfrm>
            </p:grpSpPr>
            <p:sp>
              <p:nvSpPr>
                <p:cNvPr id="157" name="手繪多邊形: 圖案 156">
                  <a:extLst>
                    <a:ext uri="{FF2B5EF4-FFF2-40B4-BE49-F238E27FC236}">
                      <a16:creationId xmlns:a16="http://schemas.microsoft.com/office/drawing/2014/main" id="{02D2D9D3-0507-44D9-9037-8448FE49EF9A}"/>
                    </a:ext>
                  </a:extLst>
                </p:cNvPr>
                <p:cNvSpPr/>
                <p:nvPr/>
              </p:nvSpPr>
              <p:spPr>
                <a:xfrm>
                  <a:off x="9329230" y="5130551"/>
                  <a:ext cx="346242" cy="47625"/>
                </a:xfrm>
                <a:custGeom>
                  <a:avLst/>
                  <a:gdLst>
                    <a:gd name="connsiteX0" fmla="*/ 7112 w 346242"/>
                    <a:gd name="connsiteY0" fmla="*/ 53912 h 47625"/>
                    <a:gd name="connsiteX1" fmla="*/ 0 w 346242"/>
                    <a:gd name="connsiteY1" fmla="*/ 40957 h 47625"/>
                    <a:gd name="connsiteX2" fmla="*/ 174057 w 346242"/>
                    <a:gd name="connsiteY2" fmla="*/ 0 h 47625"/>
                    <a:gd name="connsiteX3" fmla="*/ 346429 w 346242"/>
                    <a:gd name="connsiteY3" fmla="*/ 40005 h 47625"/>
                    <a:gd name="connsiteX4" fmla="*/ 339505 w 346242"/>
                    <a:gd name="connsiteY4" fmla="*/ 53054 h 47625"/>
                    <a:gd name="connsiteX5" fmla="*/ 173963 w 346242"/>
                    <a:gd name="connsiteY5" fmla="*/ 14764 h 47625"/>
                    <a:gd name="connsiteX6" fmla="*/ 7112 w 346242"/>
                    <a:gd name="connsiteY6" fmla="*/ 53912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46242" h="47625">
                      <a:moveTo>
                        <a:pt x="7112" y="53912"/>
                      </a:moveTo>
                      <a:lnTo>
                        <a:pt x="0" y="40957"/>
                      </a:lnTo>
                      <a:cubicBezTo>
                        <a:pt x="33408" y="21907"/>
                        <a:pt x="83379" y="0"/>
                        <a:pt x="174057" y="0"/>
                      </a:cubicBezTo>
                      <a:cubicBezTo>
                        <a:pt x="262115" y="0"/>
                        <a:pt x="312460" y="21431"/>
                        <a:pt x="346429" y="40005"/>
                      </a:cubicBezTo>
                      <a:lnTo>
                        <a:pt x="339505" y="53054"/>
                      </a:lnTo>
                      <a:cubicBezTo>
                        <a:pt x="304974" y="34100"/>
                        <a:pt x="258278" y="14764"/>
                        <a:pt x="173963" y="14764"/>
                      </a:cubicBezTo>
                      <a:cubicBezTo>
                        <a:pt x="86748" y="14764"/>
                        <a:pt x="38929" y="35719"/>
                        <a:pt x="7112" y="5391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8" name="手繪多邊形: 圖案 157">
                  <a:extLst>
                    <a:ext uri="{FF2B5EF4-FFF2-40B4-BE49-F238E27FC236}">
                      <a16:creationId xmlns:a16="http://schemas.microsoft.com/office/drawing/2014/main" id="{FF82A195-AC8C-4339-9A73-93437597A774}"/>
                    </a:ext>
                  </a:extLst>
                </p:cNvPr>
                <p:cNvSpPr/>
                <p:nvPr/>
              </p:nvSpPr>
              <p:spPr>
                <a:xfrm>
                  <a:off x="9272428" y="5069210"/>
                  <a:ext cx="458537" cy="590550"/>
                </a:xfrm>
                <a:custGeom>
                  <a:avLst/>
                  <a:gdLst>
                    <a:gd name="connsiteX0" fmla="*/ 231421 w 458537"/>
                    <a:gd name="connsiteY0" fmla="*/ 596265 h 590550"/>
                    <a:gd name="connsiteX1" fmla="*/ 0 w 458537"/>
                    <a:gd name="connsiteY1" fmla="*/ 530257 h 590550"/>
                    <a:gd name="connsiteX2" fmla="*/ 0 w 458537"/>
                    <a:gd name="connsiteY2" fmla="*/ 65913 h 590550"/>
                    <a:gd name="connsiteX3" fmla="*/ 231421 w 458537"/>
                    <a:gd name="connsiteY3" fmla="*/ 0 h 590550"/>
                    <a:gd name="connsiteX4" fmla="*/ 462842 w 458537"/>
                    <a:gd name="connsiteY4" fmla="*/ 65913 h 590550"/>
                    <a:gd name="connsiteX5" fmla="*/ 462842 w 458537"/>
                    <a:gd name="connsiteY5" fmla="*/ 530257 h 590550"/>
                    <a:gd name="connsiteX6" fmla="*/ 231421 w 458537"/>
                    <a:gd name="connsiteY6" fmla="*/ 596265 h 590550"/>
                    <a:gd name="connsiteX7" fmla="*/ 18716 w 458537"/>
                    <a:gd name="connsiteY7" fmla="*/ 93726 h 590550"/>
                    <a:gd name="connsiteX8" fmla="*/ 18716 w 458537"/>
                    <a:gd name="connsiteY8" fmla="*/ 530352 h 590550"/>
                    <a:gd name="connsiteX9" fmla="*/ 231421 w 458537"/>
                    <a:gd name="connsiteY9" fmla="*/ 577215 h 590550"/>
                    <a:gd name="connsiteX10" fmla="*/ 444126 w 458537"/>
                    <a:gd name="connsiteY10" fmla="*/ 530352 h 590550"/>
                    <a:gd name="connsiteX11" fmla="*/ 444126 w 458537"/>
                    <a:gd name="connsiteY11" fmla="*/ 93726 h 590550"/>
                    <a:gd name="connsiteX12" fmla="*/ 231421 w 458537"/>
                    <a:gd name="connsiteY12" fmla="*/ 131921 h 590550"/>
                    <a:gd name="connsiteX13" fmla="*/ 18716 w 458537"/>
                    <a:gd name="connsiteY13" fmla="*/ 93726 h 590550"/>
                    <a:gd name="connsiteX14" fmla="*/ 231421 w 458537"/>
                    <a:gd name="connsiteY14" fmla="*/ 19050 h 590550"/>
                    <a:gd name="connsiteX15" fmla="*/ 18716 w 458537"/>
                    <a:gd name="connsiteY15" fmla="*/ 65913 h 590550"/>
                    <a:gd name="connsiteX16" fmla="*/ 231421 w 458537"/>
                    <a:gd name="connsiteY16" fmla="*/ 112776 h 590550"/>
                    <a:gd name="connsiteX17" fmla="*/ 444126 w 458537"/>
                    <a:gd name="connsiteY17" fmla="*/ 65913 h 590550"/>
                    <a:gd name="connsiteX18" fmla="*/ 231421 w 458537"/>
                    <a:gd name="connsiteY18" fmla="*/ 19050 h 590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58537" h="590550">
                      <a:moveTo>
                        <a:pt x="231421" y="596265"/>
                      </a:moveTo>
                      <a:cubicBezTo>
                        <a:pt x="116412" y="596265"/>
                        <a:pt x="0" y="573596"/>
                        <a:pt x="0" y="530257"/>
                      </a:cubicBezTo>
                      <a:lnTo>
                        <a:pt x="0" y="65913"/>
                      </a:lnTo>
                      <a:cubicBezTo>
                        <a:pt x="0" y="22670"/>
                        <a:pt x="116412" y="0"/>
                        <a:pt x="231421" y="0"/>
                      </a:cubicBezTo>
                      <a:cubicBezTo>
                        <a:pt x="346429" y="0"/>
                        <a:pt x="462842" y="22670"/>
                        <a:pt x="462842" y="65913"/>
                      </a:cubicBezTo>
                      <a:lnTo>
                        <a:pt x="462842" y="530257"/>
                      </a:lnTo>
                      <a:cubicBezTo>
                        <a:pt x="462842" y="573596"/>
                        <a:pt x="346429" y="596265"/>
                        <a:pt x="231421" y="596265"/>
                      </a:cubicBezTo>
                      <a:close/>
                      <a:moveTo>
                        <a:pt x="18716" y="93726"/>
                      </a:moveTo>
                      <a:lnTo>
                        <a:pt x="18716" y="530352"/>
                      </a:lnTo>
                      <a:cubicBezTo>
                        <a:pt x="18716" y="549497"/>
                        <a:pt x="101533" y="577215"/>
                        <a:pt x="231421" y="577215"/>
                      </a:cubicBezTo>
                      <a:cubicBezTo>
                        <a:pt x="361308" y="577215"/>
                        <a:pt x="444126" y="549402"/>
                        <a:pt x="444126" y="530352"/>
                      </a:cubicBezTo>
                      <a:lnTo>
                        <a:pt x="444126" y="93726"/>
                      </a:lnTo>
                      <a:cubicBezTo>
                        <a:pt x="406694" y="118872"/>
                        <a:pt x="318636" y="131921"/>
                        <a:pt x="231421" y="131921"/>
                      </a:cubicBezTo>
                      <a:cubicBezTo>
                        <a:pt x="144205" y="131921"/>
                        <a:pt x="56147" y="118872"/>
                        <a:pt x="18716" y="93726"/>
                      </a:cubicBezTo>
                      <a:close/>
                      <a:moveTo>
                        <a:pt x="231421" y="19050"/>
                      </a:moveTo>
                      <a:cubicBezTo>
                        <a:pt x="101533" y="19050"/>
                        <a:pt x="18716" y="46863"/>
                        <a:pt x="18716" y="65913"/>
                      </a:cubicBezTo>
                      <a:cubicBezTo>
                        <a:pt x="18716" y="84963"/>
                        <a:pt x="101533" y="112776"/>
                        <a:pt x="231421" y="112776"/>
                      </a:cubicBezTo>
                      <a:cubicBezTo>
                        <a:pt x="361308" y="112776"/>
                        <a:pt x="444126" y="84963"/>
                        <a:pt x="444126" y="65913"/>
                      </a:cubicBezTo>
                      <a:cubicBezTo>
                        <a:pt x="444126" y="46863"/>
                        <a:pt x="361308" y="19050"/>
                        <a:pt x="231421" y="1905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9" name="手繪多邊形: 圖案 158">
                  <a:extLst>
                    <a:ext uri="{FF2B5EF4-FFF2-40B4-BE49-F238E27FC236}">
                      <a16:creationId xmlns:a16="http://schemas.microsoft.com/office/drawing/2014/main" id="{004E198D-6A10-4961-9F39-F589800C6FCD}"/>
                    </a:ext>
                  </a:extLst>
                </p:cNvPr>
                <p:cNvSpPr/>
                <p:nvPr/>
              </p:nvSpPr>
              <p:spPr>
                <a:xfrm>
                  <a:off x="9455562" y="5443638"/>
                  <a:ext cx="56147" cy="57150"/>
                </a:xfrm>
                <a:custGeom>
                  <a:avLst/>
                  <a:gdLst>
                    <a:gd name="connsiteX0" fmla="*/ 55492 w 56147"/>
                    <a:gd name="connsiteY0" fmla="*/ 62674 h 57150"/>
                    <a:gd name="connsiteX1" fmla="*/ 55492 w 56147"/>
                    <a:gd name="connsiteY1" fmla="*/ 62674 h 57150"/>
                    <a:gd name="connsiteX2" fmla="*/ 36028 w 56147"/>
                    <a:gd name="connsiteY2" fmla="*/ 28289 h 57150"/>
                    <a:gd name="connsiteX3" fmla="*/ 36028 w 56147"/>
                    <a:gd name="connsiteY3" fmla="*/ 28289 h 57150"/>
                    <a:gd name="connsiteX4" fmla="*/ 35934 w 56147"/>
                    <a:gd name="connsiteY4" fmla="*/ 28194 h 57150"/>
                    <a:gd name="connsiteX5" fmla="*/ 35934 w 56147"/>
                    <a:gd name="connsiteY5" fmla="*/ 28099 h 57150"/>
                    <a:gd name="connsiteX6" fmla="*/ 35841 w 56147"/>
                    <a:gd name="connsiteY6" fmla="*/ 28003 h 57150"/>
                    <a:gd name="connsiteX7" fmla="*/ 35747 w 56147"/>
                    <a:gd name="connsiteY7" fmla="*/ 27908 h 57150"/>
                    <a:gd name="connsiteX8" fmla="*/ 30600 w 56147"/>
                    <a:gd name="connsiteY8" fmla="*/ 18859 h 57150"/>
                    <a:gd name="connsiteX9" fmla="*/ 19932 w 56147"/>
                    <a:gd name="connsiteY9" fmla="*/ 0 h 57150"/>
                    <a:gd name="connsiteX10" fmla="*/ 19932 w 56147"/>
                    <a:gd name="connsiteY10" fmla="*/ 0 h 57150"/>
                    <a:gd name="connsiteX11" fmla="*/ 1591 w 56147"/>
                    <a:gd name="connsiteY11" fmla="*/ 32290 h 57150"/>
                    <a:gd name="connsiteX12" fmla="*/ 0 w 56147"/>
                    <a:gd name="connsiteY12" fmla="*/ 35052 h 57150"/>
                    <a:gd name="connsiteX13" fmla="*/ 57177 w 56147"/>
                    <a:gd name="connsiteY13" fmla="*/ 65532 h 57150"/>
                    <a:gd name="connsiteX14" fmla="*/ 55492 w 56147"/>
                    <a:gd name="connsiteY14" fmla="*/ 62674 h 57150"/>
                    <a:gd name="connsiteX15" fmla="*/ 55492 w 56147"/>
                    <a:gd name="connsiteY15" fmla="*/ 62674 h 57150"/>
                    <a:gd name="connsiteX16" fmla="*/ 55492 w 56147"/>
                    <a:gd name="connsiteY16" fmla="*/ 62674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56147" h="57150">
                      <a:moveTo>
                        <a:pt x="55492" y="62674"/>
                      </a:moveTo>
                      <a:lnTo>
                        <a:pt x="55492" y="62674"/>
                      </a:lnTo>
                      <a:lnTo>
                        <a:pt x="36028" y="28289"/>
                      </a:lnTo>
                      <a:lnTo>
                        <a:pt x="36028" y="28289"/>
                      </a:lnTo>
                      <a:cubicBezTo>
                        <a:pt x="36028" y="28194"/>
                        <a:pt x="35934" y="28194"/>
                        <a:pt x="35934" y="28194"/>
                      </a:cubicBezTo>
                      <a:lnTo>
                        <a:pt x="35934" y="28099"/>
                      </a:lnTo>
                      <a:lnTo>
                        <a:pt x="35841" y="28003"/>
                      </a:lnTo>
                      <a:lnTo>
                        <a:pt x="35747" y="27908"/>
                      </a:lnTo>
                      <a:lnTo>
                        <a:pt x="30600" y="18859"/>
                      </a:lnTo>
                      <a:lnTo>
                        <a:pt x="19932" y="0"/>
                      </a:lnTo>
                      <a:lnTo>
                        <a:pt x="19932" y="0"/>
                      </a:lnTo>
                      <a:lnTo>
                        <a:pt x="1591" y="32290"/>
                      </a:lnTo>
                      <a:lnTo>
                        <a:pt x="0" y="35052"/>
                      </a:lnTo>
                      <a:cubicBezTo>
                        <a:pt x="12914" y="53149"/>
                        <a:pt x="33595" y="64960"/>
                        <a:pt x="57177" y="65532"/>
                      </a:cubicBezTo>
                      <a:lnTo>
                        <a:pt x="55492" y="62674"/>
                      </a:lnTo>
                      <a:lnTo>
                        <a:pt x="55492" y="62674"/>
                      </a:lnTo>
                      <a:lnTo>
                        <a:pt x="55492" y="6267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0" name="手繪多邊形: 圖案 159">
                  <a:extLst>
                    <a:ext uri="{FF2B5EF4-FFF2-40B4-BE49-F238E27FC236}">
                      <a16:creationId xmlns:a16="http://schemas.microsoft.com/office/drawing/2014/main" id="{8AE13F39-7516-4B51-8188-FD2E5B44D4FA}"/>
                    </a:ext>
                  </a:extLst>
                </p:cNvPr>
                <p:cNvSpPr/>
                <p:nvPr/>
              </p:nvSpPr>
              <p:spPr>
                <a:xfrm>
                  <a:off x="9441806" y="5405252"/>
                  <a:ext cx="37432" cy="57150"/>
                </a:xfrm>
                <a:custGeom>
                  <a:avLst/>
                  <a:gdLst>
                    <a:gd name="connsiteX0" fmla="*/ 6270 w 37431"/>
                    <a:gd name="connsiteY0" fmla="*/ 0 h 57150"/>
                    <a:gd name="connsiteX1" fmla="*/ 0 w 37431"/>
                    <a:gd name="connsiteY1" fmla="*/ 30099 h 57150"/>
                    <a:gd name="connsiteX2" fmla="*/ 8890 w 37431"/>
                    <a:gd name="connsiteY2" fmla="*/ 65532 h 57150"/>
                    <a:gd name="connsiteX3" fmla="*/ 10574 w 37431"/>
                    <a:gd name="connsiteY3" fmla="*/ 62579 h 57150"/>
                    <a:gd name="connsiteX4" fmla="*/ 30132 w 37431"/>
                    <a:gd name="connsiteY4" fmla="*/ 28099 h 57150"/>
                    <a:gd name="connsiteX5" fmla="*/ 30226 w 37431"/>
                    <a:gd name="connsiteY5" fmla="*/ 28004 h 57150"/>
                    <a:gd name="connsiteX6" fmla="*/ 30320 w 37431"/>
                    <a:gd name="connsiteY6" fmla="*/ 27908 h 57150"/>
                    <a:gd name="connsiteX7" fmla="*/ 46228 w 37431"/>
                    <a:gd name="connsiteY7" fmla="*/ 0 h 57150"/>
                    <a:gd name="connsiteX8" fmla="*/ 6270 w 37431"/>
                    <a:gd name="connsiteY8" fmla="*/ 0 h 57150"/>
                    <a:gd name="connsiteX9" fmla="*/ 6270 w 37431"/>
                    <a:gd name="connsiteY9" fmla="*/ 0 h 57150"/>
                    <a:gd name="connsiteX10" fmla="*/ 6270 w 37431"/>
                    <a:gd name="connsiteY10" fmla="*/ 0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431" h="57150">
                      <a:moveTo>
                        <a:pt x="6270" y="0"/>
                      </a:moveTo>
                      <a:cubicBezTo>
                        <a:pt x="2246" y="9239"/>
                        <a:pt x="0" y="19431"/>
                        <a:pt x="0" y="30099"/>
                      </a:cubicBezTo>
                      <a:cubicBezTo>
                        <a:pt x="0" y="42958"/>
                        <a:pt x="3182" y="55055"/>
                        <a:pt x="8890" y="65532"/>
                      </a:cubicBezTo>
                      <a:lnTo>
                        <a:pt x="10574" y="62579"/>
                      </a:lnTo>
                      <a:lnTo>
                        <a:pt x="30132" y="28099"/>
                      </a:lnTo>
                      <a:cubicBezTo>
                        <a:pt x="30132" y="28099"/>
                        <a:pt x="30132" y="28004"/>
                        <a:pt x="30226" y="28004"/>
                      </a:cubicBezTo>
                      <a:cubicBezTo>
                        <a:pt x="30226" y="27908"/>
                        <a:pt x="30320" y="27908"/>
                        <a:pt x="30320" y="27908"/>
                      </a:cubicBezTo>
                      <a:lnTo>
                        <a:pt x="46228" y="0"/>
                      </a:lnTo>
                      <a:lnTo>
                        <a:pt x="6270" y="0"/>
                      </a:lnTo>
                      <a:lnTo>
                        <a:pt x="6270" y="0"/>
                      </a:lnTo>
                      <a:lnTo>
                        <a:pt x="627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1" name="手繪多邊形: 圖案 160">
                  <a:extLst>
                    <a:ext uri="{FF2B5EF4-FFF2-40B4-BE49-F238E27FC236}">
                      <a16:creationId xmlns:a16="http://schemas.microsoft.com/office/drawing/2014/main" id="{269BCC4B-CC43-4578-850A-796069359520}"/>
                    </a:ext>
                  </a:extLst>
                </p:cNvPr>
                <p:cNvSpPr/>
                <p:nvPr/>
              </p:nvSpPr>
              <p:spPr>
                <a:xfrm>
                  <a:off x="9516108" y="5361532"/>
                  <a:ext cx="56147" cy="57150"/>
                </a:xfrm>
                <a:custGeom>
                  <a:avLst/>
                  <a:gdLst>
                    <a:gd name="connsiteX0" fmla="*/ 0 w 56147"/>
                    <a:gd name="connsiteY0" fmla="*/ 0 h 57150"/>
                    <a:gd name="connsiteX1" fmla="*/ 1684 w 56147"/>
                    <a:gd name="connsiteY1" fmla="*/ 2953 h 57150"/>
                    <a:gd name="connsiteX2" fmla="*/ 21242 w 56147"/>
                    <a:gd name="connsiteY2" fmla="*/ 37433 h 57150"/>
                    <a:gd name="connsiteX3" fmla="*/ 21336 w 56147"/>
                    <a:gd name="connsiteY3" fmla="*/ 37624 h 57150"/>
                    <a:gd name="connsiteX4" fmla="*/ 37244 w 56147"/>
                    <a:gd name="connsiteY4" fmla="*/ 65532 h 57150"/>
                    <a:gd name="connsiteX5" fmla="*/ 37244 w 56147"/>
                    <a:gd name="connsiteY5" fmla="*/ 65532 h 57150"/>
                    <a:gd name="connsiteX6" fmla="*/ 55586 w 56147"/>
                    <a:gd name="connsiteY6" fmla="*/ 33242 h 57150"/>
                    <a:gd name="connsiteX7" fmla="*/ 57177 w 56147"/>
                    <a:gd name="connsiteY7" fmla="*/ 30480 h 57150"/>
                    <a:gd name="connsiteX8" fmla="*/ 0 w 56147"/>
                    <a:gd name="connsiteY8" fmla="*/ 0 h 57150"/>
                    <a:gd name="connsiteX9" fmla="*/ 0 w 56147"/>
                    <a:gd name="connsiteY9" fmla="*/ 0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6147" h="57150">
                      <a:moveTo>
                        <a:pt x="0" y="0"/>
                      </a:moveTo>
                      <a:lnTo>
                        <a:pt x="1684" y="2953"/>
                      </a:lnTo>
                      <a:lnTo>
                        <a:pt x="21242" y="37433"/>
                      </a:lnTo>
                      <a:lnTo>
                        <a:pt x="21336" y="37624"/>
                      </a:lnTo>
                      <a:lnTo>
                        <a:pt x="37244" y="65532"/>
                      </a:lnTo>
                      <a:lnTo>
                        <a:pt x="37244" y="65532"/>
                      </a:lnTo>
                      <a:lnTo>
                        <a:pt x="55586" y="33242"/>
                      </a:lnTo>
                      <a:lnTo>
                        <a:pt x="57177" y="30480"/>
                      </a:lnTo>
                      <a:cubicBezTo>
                        <a:pt x="44169" y="12382"/>
                        <a:pt x="23488" y="476"/>
                        <a:pt x="0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2" name="手繪多邊形: 圖案 161">
                  <a:extLst>
                    <a:ext uri="{FF2B5EF4-FFF2-40B4-BE49-F238E27FC236}">
                      <a16:creationId xmlns:a16="http://schemas.microsoft.com/office/drawing/2014/main" id="{C7C03AB6-DFD8-40CE-A705-8176ECF27480}"/>
                    </a:ext>
                  </a:extLst>
                </p:cNvPr>
                <p:cNvSpPr/>
                <p:nvPr/>
              </p:nvSpPr>
              <p:spPr>
                <a:xfrm>
                  <a:off x="9452380" y="5361913"/>
                  <a:ext cx="65505" cy="28575"/>
                </a:xfrm>
                <a:custGeom>
                  <a:avLst/>
                  <a:gdLst>
                    <a:gd name="connsiteX0" fmla="*/ 54463 w 65505"/>
                    <a:gd name="connsiteY0" fmla="*/ 0 h 28575"/>
                    <a:gd name="connsiteX1" fmla="*/ 0 w 65505"/>
                    <a:gd name="connsiteY1" fmla="*/ 35147 h 28575"/>
                    <a:gd name="connsiteX2" fmla="*/ 74395 w 65505"/>
                    <a:gd name="connsiteY2" fmla="*/ 35147 h 28575"/>
                    <a:gd name="connsiteX3" fmla="*/ 56054 w 65505"/>
                    <a:gd name="connsiteY3" fmla="*/ 2762 h 28575"/>
                    <a:gd name="connsiteX4" fmla="*/ 54463 w 65505"/>
                    <a:gd name="connsiteY4" fmla="*/ 0 h 28575"/>
                    <a:gd name="connsiteX5" fmla="*/ 54463 w 65505"/>
                    <a:gd name="connsiteY5" fmla="*/ 0 h 28575"/>
                    <a:gd name="connsiteX6" fmla="*/ 54463 w 65505"/>
                    <a:gd name="connsiteY6" fmla="*/ 0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5505" h="28575">
                      <a:moveTo>
                        <a:pt x="54463" y="0"/>
                      </a:moveTo>
                      <a:cubicBezTo>
                        <a:pt x="31443" y="2477"/>
                        <a:pt x="11510" y="15907"/>
                        <a:pt x="0" y="35147"/>
                      </a:cubicBezTo>
                      <a:lnTo>
                        <a:pt x="74395" y="35147"/>
                      </a:lnTo>
                      <a:lnTo>
                        <a:pt x="56054" y="2762"/>
                      </a:lnTo>
                      <a:lnTo>
                        <a:pt x="54463" y="0"/>
                      </a:lnTo>
                      <a:lnTo>
                        <a:pt x="54463" y="0"/>
                      </a:lnTo>
                      <a:lnTo>
                        <a:pt x="544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3" name="手繪多邊形: 圖案 162">
                  <a:extLst>
                    <a:ext uri="{FF2B5EF4-FFF2-40B4-BE49-F238E27FC236}">
                      <a16:creationId xmlns:a16="http://schemas.microsoft.com/office/drawing/2014/main" id="{520A6222-57F5-4425-9BC6-60989AC0E2D4}"/>
                    </a:ext>
                  </a:extLst>
                </p:cNvPr>
                <p:cNvSpPr/>
                <p:nvPr/>
              </p:nvSpPr>
              <p:spPr>
                <a:xfrm>
                  <a:off x="9540906" y="5399918"/>
                  <a:ext cx="37432" cy="57150"/>
                </a:xfrm>
                <a:custGeom>
                  <a:avLst/>
                  <a:gdLst>
                    <a:gd name="connsiteX0" fmla="*/ 37244 w 37431"/>
                    <a:gd name="connsiteY0" fmla="*/ 0 h 57150"/>
                    <a:gd name="connsiteX1" fmla="*/ 35560 w 37431"/>
                    <a:gd name="connsiteY1" fmla="*/ 2953 h 57150"/>
                    <a:gd name="connsiteX2" fmla="*/ 16002 w 37431"/>
                    <a:gd name="connsiteY2" fmla="*/ 37433 h 57150"/>
                    <a:gd name="connsiteX3" fmla="*/ 16096 w 37431"/>
                    <a:gd name="connsiteY3" fmla="*/ 37338 h 57150"/>
                    <a:gd name="connsiteX4" fmla="*/ 16002 w 37431"/>
                    <a:gd name="connsiteY4" fmla="*/ 37528 h 57150"/>
                    <a:gd name="connsiteX5" fmla="*/ 15908 w 37431"/>
                    <a:gd name="connsiteY5" fmla="*/ 37624 h 57150"/>
                    <a:gd name="connsiteX6" fmla="*/ 15815 w 37431"/>
                    <a:gd name="connsiteY6" fmla="*/ 37719 h 57150"/>
                    <a:gd name="connsiteX7" fmla="*/ 11417 w 37431"/>
                    <a:gd name="connsiteY7" fmla="*/ 45434 h 57150"/>
                    <a:gd name="connsiteX8" fmla="*/ 8703 w 37431"/>
                    <a:gd name="connsiteY8" fmla="*/ 50292 h 57150"/>
                    <a:gd name="connsiteX9" fmla="*/ 0 w 37431"/>
                    <a:gd name="connsiteY9" fmla="*/ 65627 h 57150"/>
                    <a:gd name="connsiteX10" fmla="*/ 39865 w 37431"/>
                    <a:gd name="connsiteY10" fmla="*/ 65627 h 57150"/>
                    <a:gd name="connsiteX11" fmla="*/ 46134 w 37431"/>
                    <a:gd name="connsiteY11" fmla="*/ 35528 h 57150"/>
                    <a:gd name="connsiteX12" fmla="*/ 37244 w 37431"/>
                    <a:gd name="connsiteY12" fmla="*/ 0 h 57150"/>
                    <a:gd name="connsiteX13" fmla="*/ 37244 w 37431"/>
                    <a:gd name="connsiteY13" fmla="*/ 0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7431" h="57150">
                      <a:moveTo>
                        <a:pt x="37244" y="0"/>
                      </a:moveTo>
                      <a:lnTo>
                        <a:pt x="35560" y="2953"/>
                      </a:lnTo>
                      <a:lnTo>
                        <a:pt x="16002" y="37433"/>
                      </a:lnTo>
                      <a:cubicBezTo>
                        <a:pt x="16002" y="37338"/>
                        <a:pt x="16096" y="37338"/>
                        <a:pt x="16096" y="37338"/>
                      </a:cubicBezTo>
                      <a:cubicBezTo>
                        <a:pt x="16002" y="37433"/>
                        <a:pt x="16002" y="37433"/>
                        <a:pt x="16002" y="37528"/>
                      </a:cubicBezTo>
                      <a:cubicBezTo>
                        <a:pt x="16002" y="37624"/>
                        <a:pt x="15908" y="37624"/>
                        <a:pt x="15908" y="37624"/>
                      </a:cubicBezTo>
                      <a:cubicBezTo>
                        <a:pt x="15908" y="37624"/>
                        <a:pt x="15908" y="37719"/>
                        <a:pt x="15815" y="37719"/>
                      </a:cubicBezTo>
                      <a:lnTo>
                        <a:pt x="11417" y="45434"/>
                      </a:lnTo>
                      <a:lnTo>
                        <a:pt x="8703" y="50292"/>
                      </a:lnTo>
                      <a:lnTo>
                        <a:pt x="0" y="65627"/>
                      </a:lnTo>
                      <a:lnTo>
                        <a:pt x="39865" y="65627"/>
                      </a:lnTo>
                      <a:cubicBezTo>
                        <a:pt x="43889" y="56388"/>
                        <a:pt x="46134" y="46196"/>
                        <a:pt x="46134" y="35528"/>
                      </a:cubicBezTo>
                      <a:cubicBezTo>
                        <a:pt x="46134" y="22574"/>
                        <a:pt x="42953" y="10573"/>
                        <a:pt x="37244" y="0"/>
                      </a:cubicBezTo>
                      <a:lnTo>
                        <a:pt x="3724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4" name="手繪多邊形: 圖案 163">
                  <a:extLst>
                    <a:ext uri="{FF2B5EF4-FFF2-40B4-BE49-F238E27FC236}">
                      <a16:creationId xmlns:a16="http://schemas.microsoft.com/office/drawing/2014/main" id="{A0A53A04-23AE-4501-8318-3479561AC7A9}"/>
                    </a:ext>
                  </a:extLst>
                </p:cNvPr>
                <p:cNvSpPr/>
                <p:nvPr/>
              </p:nvSpPr>
              <p:spPr>
                <a:xfrm>
                  <a:off x="9502071" y="5473737"/>
                  <a:ext cx="65505" cy="28575"/>
                </a:xfrm>
                <a:custGeom>
                  <a:avLst/>
                  <a:gdLst>
                    <a:gd name="connsiteX0" fmla="*/ 0 w 65505"/>
                    <a:gd name="connsiteY0" fmla="*/ 0 h 28575"/>
                    <a:gd name="connsiteX1" fmla="*/ 0 w 65505"/>
                    <a:gd name="connsiteY1" fmla="*/ 0 h 28575"/>
                    <a:gd name="connsiteX2" fmla="*/ 18341 w 65505"/>
                    <a:gd name="connsiteY2" fmla="*/ 32385 h 28575"/>
                    <a:gd name="connsiteX3" fmla="*/ 18341 w 65505"/>
                    <a:gd name="connsiteY3" fmla="*/ 32385 h 28575"/>
                    <a:gd name="connsiteX4" fmla="*/ 19932 w 65505"/>
                    <a:gd name="connsiteY4" fmla="*/ 35147 h 28575"/>
                    <a:gd name="connsiteX5" fmla="*/ 74395 w 65505"/>
                    <a:gd name="connsiteY5" fmla="*/ 0 h 28575"/>
                    <a:gd name="connsiteX6" fmla="*/ 0 w 65505"/>
                    <a:gd name="connsiteY6" fmla="*/ 0 h 28575"/>
                    <a:gd name="connsiteX7" fmla="*/ 0 w 65505"/>
                    <a:gd name="connsiteY7" fmla="*/ 0 h 28575"/>
                    <a:gd name="connsiteX8" fmla="*/ 0 w 65505"/>
                    <a:gd name="connsiteY8" fmla="*/ 0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505" h="2857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8341" y="32385"/>
                      </a:lnTo>
                      <a:lnTo>
                        <a:pt x="18341" y="32385"/>
                      </a:lnTo>
                      <a:lnTo>
                        <a:pt x="19932" y="35147"/>
                      </a:lnTo>
                      <a:cubicBezTo>
                        <a:pt x="43046" y="32766"/>
                        <a:pt x="62979" y="19241"/>
                        <a:pt x="74395" y="0"/>
                      </a:cubicBez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5" name="手繪多邊形: 圖案 164">
                  <a:extLst>
                    <a:ext uri="{FF2B5EF4-FFF2-40B4-BE49-F238E27FC236}">
                      <a16:creationId xmlns:a16="http://schemas.microsoft.com/office/drawing/2014/main" id="{B935AEC6-D59D-4B3D-8785-45DFBA332C05}"/>
                    </a:ext>
                  </a:extLst>
                </p:cNvPr>
                <p:cNvSpPr/>
                <p:nvPr/>
              </p:nvSpPr>
              <p:spPr>
                <a:xfrm>
                  <a:off x="9361890" y="5300763"/>
                  <a:ext cx="74863" cy="66675"/>
                </a:xfrm>
                <a:custGeom>
                  <a:avLst/>
                  <a:gdLst>
                    <a:gd name="connsiteX0" fmla="*/ 0 w 74863"/>
                    <a:gd name="connsiteY0" fmla="*/ 74009 h 66675"/>
                    <a:gd name="connsiteX1" fmla="*/ 18154 w 74863"/>
                    <a:gd name="connsiteY1" fmla="*/ 74009 h 66675"/>
                    <a:gd name="connsiteX2" fmla="*/ 18154 w 74863"/>
                    <a:gd name="connsiteY2" fmla="*/ 21527 h 66675"/>
                    <a:gd name="connsiteX3" fmla="*/ 80104 w 74863"/>
                    <a:gd name="connsiteY3" fmla="*/ 21527 h 66675"/>
                    <a:gd name="connsiteX4" fmla="*/ 80104 w 74863"/>
                    <a:gd name="connsiteY4" fmla="*/ 0 h 66675"/>
                    <a:gd name="connsiteX5" fmla="*/ 0 w 74863"/>
                    <a:gd name="connsiteY5" fmla="*/ 0 h 66675"/>
                    <a:gd name="connsiteX6" fmla="*/ 0 w 74863"/>
                    <a:gd name="connsiteY6" fmla="*/ 74009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4863" h="66675">
                      <a:moveTo>
                        <a:pt x="0" y="74009"/>
                      </a:moveTo>
                      <a:lnTo>
                        <a:pt x="18154" y="74009"/>
                      </a:lnTo>
                      <a:lnTo>
                        <a:pt x="18154" y="21527"/>
                      </a:lnTo>
                      <a:lnTo>
                        <a:pt x="80104" y="21527"/>
                      </a:lnTo>
                      <a:lnTo>
                        <a:pt x="80104" y="0"/>
                      </a:lnTo>
                      <a:lnTo>
                        <a:pt x="0" y="0"/>
                      </a:lnTo>
                      <a:lnTo>
                        <a:pt x="0" y="7400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6" name="手繪多邊形: 圖案 165">
                  <a:extLst>
                    <a:ext uri="{FF2B5EF4-FFF2-40B4-BE49-F238E27FC236}">
                      <a16:creationId xmlns:a16="http://schemas.microsoft.com/office/drawing/2014/main" id="{F28C546E-97E0-4C67-9635-F5EF1470C724}"/>
                    </a:ext>
                  </a:extLst>
                </p:cNvPr>
                <p:cNvSpPr/>
                <p:nvPr/>
              </p:nvSpPr>
              <p:spPr>
                <a:xfrm>
                  <a:off x="9361890" y="5478309"/>
                  <a:ext cx="56147" cy="66675"/>
                </a:xfrm>
                <a:custGeom>
                  <a:avLst/>
                  <a:gdLst>
                    <a:gd name="connsiteX0" fmla="*/ 65505 w 56147"/>
                    <a:gd name="connsiteY0" fmla="*/ 74009 h 66675"/>
                    <a:gd name="connsiteX1" fmla="*/ 65505 w 56147"/>
                    <a:gd name="connsiteY1" fmla="*/ 57341 h 66675"/>
                    <a:gd name="connsiteX2" fmla="*/ 19090 w 56147"/>
                    <a:gd name="connsiteY2" fmla="*/ 57341 h 66675"/>
                    <a:gd name="connsiteX3" fmla="*/ 19090 w 56147"/>
                    <a:gd name="connsiteY3" fmla="*/ 0 h 66675"/>
                    <a:gd name="connsiteX4" fmla="*/ 0 w 56147"/>
                    <a:gd name="connsiteY4" fmla="*/ 0 h 66675"/>
                    <a:gd name="connsiteX5" fmla="*/ 0 w 56147"/>
                    <a:gd name="connsiteY5" fmla="*/ 74009 h 66675"/>
                    <a:gd name="connsiteX6" fmla="*/ 65505 w 56147"/>
                    <a:gd name="connsiteY6" fmla="*/ 74009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147" h="66675">
                      <a:moveTo>
                        <a:pt x="65505" y="74009"/>
                      </a:moveTo>
                      <a:lnTo>
                        <a:pt x="65505" y="57341"/>
                      </a:lnTo>
                      <a:lnTo>
                        <a:pt x="19090" y="57341"/>
                      </a:lnTo>
                      <a:lnTo>
                        <a:pt x="19090" y="0"/>
                      </a:lnTo>
                      <a:lnTo>
                        <a:pt x="0" y="0"/>
                      </a:lnTo>
                      <a:lnTo>
                        <a:pt x="0" y="74009"/>
                      </a:lnTo>
                      <a:lnTo>
                        <a:pt x="65505" y="7400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7" name="手繪多邊形: 圖案 166">
                  <a:extLst>
                    <a:ext uri="{FF2B5EF4-FFF2-40B4-BE49-F238E27FC236}">
                      <a16:creationId xmlns:a16="http://schemas.microsoft.com/office/drawing/2014/main" id="{38F301D5-943D-4E01-9FF0-CCB65B37541B}"/>
                    </a:ext>
                  </a:extLst>
                </p:cNvPr>
                <p:cNvSpPr/>
                <p:nvPr/>
              </p:nvSpPr>
              <p:spPr>
                <a:xfrm>
                  <a:off x="9580303" y="5300763"/>
                  <a:ext cx="65505" cy="57150"/>
                </a:xfrm>
                <a:custGeom>
                  <a:avLst/>
                  <a:gdLst>
                    <a:gd name="connsiteX0" fmla="*/ 72804 w 65505"/>
                    <a:gd name="connsiteY0" fmla="*/ 66580 h 57150"/>
                    <a:gd name="connsiteX1" fmla="*/ 56428 w 65505"/>
                    <a:gd name="connsiteY1" fmla="*/ 66580 h 57150"/>
                    <a:gd name="connsiteX2" fmla="*/ 56428 w 65505"/>
                    <a:gd name="connsiteY2" fmla="*/ 19431 h 57150"/>
                    <a:gd name="connsiteX3" fmla="*/ 0 w 65505"/>
                    <a:gd name="connsiteY3" fmla="*/ 19431 h 57150"/>
                    <a:gd name="connsiteX4" fmla="*/ 0 w 65505"/>
                    <a:gd name="connsiteY4" fmla="*/ 0 h 57150"/>
                    <a:gd name="connsiteX5" fmla="*/ 72804 w 65505"/>
                    <a:gd name="connsiteY5" fmla="*/ 0 h 57150"/>
                    <a:gd name="connsiteX6" fmla="*/ 72804 w 65505"/>
                    <a:gd name="connsiteY6" fmla="*/ 66580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5505" h="57150">
                      <a:moveTo>
                        <a:pt x="72804" y="66580"/>
                      </a:moveTo>
                      <a:lnTo>
                        <a:pt x="56428" y="66580"/>
                      </a:lnTo>
                      <a:lnTo>
                        <a:pt x="56428" y="19431"/>
                      </a:lnTo>
                      <a:lnTo>
                        <a:pt x="0" y="19431"/>
                      </a:lnTo>
                      <a:lnTo>
                        <a:pt x="0" y="0"/>
                      </a:lnTo>
                      <a:lnTo>
                        <a:pt x="72804" y="0"/>
                      </a:lnTo>
                      <a:lnTo>
                        <a:pt x="72804" y="6658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8" name="手繪多邊形: 圖案 167">
                  <a:extLst>
                    <a:ext uri="{FF2B5EF4-FFF2-40B4-BE49-F238E27FC236}">
                      <a16:creationId xmlns:a16="http://schemas.microsoft.com/office/drawing/2014/main" id="{A44C072A-28C0-4B4B-8111-3E32B74EE341}"/>
                    </a:ext>
                  </a:extLst>
                </p:cNvPr>
                <p:cNvSpPr/>
                <p:nvPr/>
              </p:nvSpPr>
              <p:spPr>
                <a:xfrm>
                  <a:off x="9594901" y="5470975"/>
                  <a:ext cx="56147" cy="76200"/>
                </a:xfrm>
                <a:custGeom>
                  <a:avLst/>
                  <a:gdLst>
                    <a:gd name="connsiteX0" fmla="*/ 0 w 56147"/>
                    <a:gd name="connsiteY0" fmla="*/ 81344 h 76200"/>
                    <a:gd name="connsiteX1" fmla="*/ 0 w 56147"/>
                    <a:gd name="connsiteY1" fmla="*/ 66580 h 76200"/>
                    <a:gd name="connsiteX2" fmla="*/ 41268 w 56147"/>
                    <a:gd name="connsiteY2" fmla="*/ 66580 h 76200"/>
                    <a:gd name="connsiteX3" fmla="*/ 41268 w 56147"/>
                    <a:gd name="connsiteY3" fmla="*/ 0 h 76200"/>
                    <a:gd name="connsiteX4" fmla="*/ 58206 w 56147"/>
                    <a:gd name="connsiteY4" fmla="*/ 0 h 76200"/>
                    <a:gd name="connsiteX5" fmla="*/ 58206 w 56147"/>
                    <a:gd name="connsiteY5" fmla="*/ 81344 h 76200"/>
                    <a:gd name="connsiteX6" fmla="*/ 0 w 56147"/>
                    <a:gd name="connsiteY6" fmla="*/ 81344 h 76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147" h="76200">
                      <a:moveTo>
                        <a:pt x="0" y="81344"/>
                      </a:moveTo>
                      <a:lnTo>
                        <a:pt x="0" y="66580"/>
                      </a:lnTo>
                      <a:lnTo>
                        <a:pt x="41268" y="66580"/>
                      </a:lnTo>
                      <a:lnTo>
                        <a:pt x="41268" y="0"/>
                      </a:lnTo>
                      <a:lnTo>
                        <a:pt x="58206" y="0"/>
                      </a:lnTo>
                      <a:lnTo>
                        <a:pt x="58206" y="81344"/>
                      </a:lnTo>
                      <a:lnTo>
                        <a:pt x="0" y="813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accent6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45" name="手繪多邊形: 圖案 144">
                <a:extLst>
                  <a:ext uri="{FF2B5EF4-FFF2-40B4-BE49-F238E27FC236}">
                    <a16:creationId xmlns:a16="http://schemas.microsoft.com/office/drawing/2014/main" id="{35D1877C-28C4-469C-A6D9-1407E2EB7294}"/>
                  </a:ext>
                </a:extLst>
              </p:cNvPr>
              <p:cNvSpPr/>
              <p:nvPr/>
            </p:nvSpPr>
            <p:spPr>
              <a:xfrm flipH="1">
                <a:off x="8360662" y="5369957"/>
                <a:ext cx="311798" cy="42887"/>
              </a:xfrm>
              <a:custGeom>
                <a:avLst/>
                <a:gdLst>
                  <a:gd name="connsiteX0" fmla="*/ 7112 w 346242"/>
                  <a:gd name="connsiteY0" fmla="*/ 53912 h 47625"/>
                  <a:gd name="connsiteX1" fmla="*/ 0 w 346242"/>
                  <a:gd name="connsiteY1" fmla="*/ 40957 h 47625"/>
                  <a:gd name="connsiteX2" fmla="*/ 174057 w 346242"/>
                  <a:gd name="connsiteY2" fmla="*/ 0 h 47625"/>
                  <a:gd name="connsiteX3" fmla="*/ 346429 w 346242"/>
                  <a:gd name="connsiteY3" fmla="*/ 40005 h 47625"/>
                  <a:gd name="connsiteX4" fmla="*/ 339505 w 346242"/>
                  <a:gd name="connsiteY4" fmla="*/ 53054 h 47625"/>
                  <a:gd name="connsiteX5" fmla="*/ 173963 w 346242"/>
                  <a:gd name="connsiteY5" fmla="*/ 14764 h 47625"/>
                  <a:gd name="connsiteX6" fmla="*/ 7112 w 346242"/>
                  <a:gd name="connsiteY6" fmla="*/ 539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6242" h="47625">
                    <a:moveTo>
                      <a:pt x="7112" y="53912"/>
                    </a:moveTo>
                    <a:lnTo>
                      <a:pt x="0" y="40957"/>
                    </a:lnTo>
                    <a:cubicBezTo>
                      <a:pt x="33408" y="21907"/>
                      <a:pt x="83379" y="0"/>
                      <a:pt x="174057" y="0"/>
                    </a:cubicBezTo>
                    <a:cubicBezTo>
                      <a:pt x="262115" y="0"/>
                      <a:pt x="312460" y="21431"/>
                      <a:pt x="346429" y="40005"/>
                    </a:cubicBezTo>
                    <a:lnTo>
                      <a:pt x="339505" y="53054"/>
                    </a:lnTo>
                    <a:cubicBezTo>
                      <a:pt x="304974" y="34100"/>
                      <a:pt x="258278" y="14764"/>
                      <a:pt x="173963" y="14764"/>
                    </a:cubicBezTo>
                    <a:cubicBezTo>
                      <a:pt x="86748" y="14764"/>
                      <a:pt x="38929" y="35719"/>
                      <a:pt x="7112" y="539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6" name="手繪多邊形: 圖案 145">
                <a:extLst>
                  <a:ext uri="{FF2B5EF4-FFF2-40B4-BE49-F238E27FC236}">
                    <a16:creationId xmlns:a16="http://schemas.microsoft.com/office/drawing/2014/main" id="{12146DB7-EF07-4D3E-93B8-43CBC1F05E57}"/>
                  </a:ext>
                </a:extLst>
              </p:cNvPr>
              <p:cNvSpPr/>
              <p:nvPr/>
            </p:nvSpPr>
            <p:spPr>
              <a:xfrm flipH="1">
                <a:off x="8310689" y="5314718"/>
                <a:ext cx="412922" cy="531802"/>
              </a:xfrm>
              <a:custGeom>
                <a:avLst/>
                <a:gdLst>
                  <a:gd name="connsiteX0" fmla="*/ 231421 w 458537"/>
                  <a:gd name="connsiteY0" fmla="*/ 596265 h 590550"/>
                  <a:gd name="connsiteX1" fmla="*/ 0 w 458537"/>
                  <a:gd name="connsiteY1" fmla="*/ 530257 h 590550"/>
                  <a:gd name="connsiteX2" fmla="*/ 0 w 458537"/>
                  <a:gd name="connsiteY2" fmla="*/ 65913 h 590550"/>
                  <a:gd name="connsiteX3" fmla="*/ 231421 w 458537"/>
                  <a:gd name="connsiteY3" fmla="*/ 0 h 590550"/>
                  <a:gd name="connsiteX4" fmla="*/ 462842 w 458537"/>
                  <a:gd name="connsiteY4" fmla="*/ 65913 h 590550"/>
                  <a:gd name="connsiteX5" fmla="*/ 462842 w 458537"/>
                  <a:gd name="connsiteY5" fmla="*/ 530257 h 590550"/>
                  <a:gd name="connsiteX6" fmla="*/ 231421 w 458537"/>
                  <a:gd name="connsiteY6" fmla="*/ 596265 h 590550"/>
                  <a:gd name="connsiteX7" fmla="*/ 18716 w 458537"/>
                  <a:gd name="connsiteY7" fmla="*/ 93726 h 590550"/>
                  <a:gd name="connsiteX8" fmla="*/ 18716 w 458537"/>
                  <a:gd name="connsiteY8" fmla="*/ 530352 h 590550"/>
                  <a:gd name="connsiteX9" fmla="*/ 231421 w 458537"/>
                  <a:gd name="connsiteY9" fmla="*/ 577215 h 590550"/>
                  <a:gd name="connsiteX10" fmla="*/ 444126 w 458537"/>
                  <a:gd name="connsiteY10" fmla="*/ 530352 h 590550"/>
                  <a:gd name="connsiteX11" fmla="*/ 444126 w 458537"/>
                  <a:gd name="connsiteY11" fmla="*/ 93726 h 590550"/>
                  <a:gd name="connsiteX12" fmla="*/ 231421 w 458537"/>
                  <a:gd name="connsiteY12" fmla="*/ 131921 h 590550"/>
                  <a:gd name="connsiteX13" fmla="*/ 18716 w 458537"/>
                  <a:gd name="connsiteY13" fmla="*/ 93726 h 590550"/>
                  <a:gd name="connsiteX14" fmla="*/ 231421 w 458537"/>
                  <a:gd name="connsiteY14" fmla="*/ 19050 h 590550"/>
                  <a:gd name="connsiteX15" fmla="*/ 18716 w 458537"/>
                  <a:gd name="connsiteY15" fmla="*/ 65913 h 590550"/>
                  <a:gd name="connsiteX16" fmla="*/ 231421 w 458537"/>
                  <a:gd name="connsiteY16" fmla="*/ 112776 h 590550"/>
                  <a:gd name="connsiteX17" fmla="*/ 444126 w 458537"/>
                  <a:gd name="connsiteY17" fmla="*/ 65913 h 590550"/>
                  <a:gd name="connsiteX18" fmla="*/ 231421 w 458537"/>
                  <a:gd name="connsiteY18" fmla="*/ 1905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58537" h="590550">
                    <a:moveTo>
                      <a:pt x="231421" y="596265"/>
                    </a:moveTo>
                    <a:cubicBezTo>
                      <a:pt x="116412" y="596265"/>
                      <a:pt x="0" y="573596"/>
                      <a:pt x="0" y="530257"/>
                    </a:cubicBezTo>
                    <a:lnTo>
                      <a:pt x="0" y="65913"/>
                    </a:lnTo>
                    <a:cubicBezTo>
                      <a:pt x="0" y="22670"/>
                      <a:pt x="116412" y="0"/>
                      <a:pt x="231421" y="0"/>
                    </a:cubicBezTo>
                    <a:cubicBezTo>
                      <a:pt x="346429" y="0"/>
                      <a:pt x="462842" y="22670"/>
                      <a:pt x="462842" y="65913"/>
                    </a:cubicBezTo>
                    <a:lnTo>
                      <a:pt x="462842" y="530257"/>
                    </a:lnTo>
                    <a:cubicBezTo>
                      <a:pt x="462842" y="573596"/>
                      <a:pt x="346429" y="596265"/>
                      <a:pt x="231421" y="596265"/>
                    </a:cubicBezTo>
                    <a:close/>
                    <a:moveTo>
                      <a:pt x="18716" y="93726"/>
                    </a:moveTo>
                    <a:lnTo>
                      <a:pt x="18716" y="530352"/>
                    </a:lnTo>
                    <a:cubicBezTo>
                      <a:pt x="18716" y="549497"/>
                      <a:pt x="101533" y="577215"/>
                      <a:pt x="231421" y="577215"/>
                    </a:cubicBezTo>
                    <a:cubicBezTo>
                      <a:pt x="361308" y="577215"/>
                      <a:pt x="444126" y="549402"/>
                      <a:pt x="444126" y="530352"/>
                    </a:cubicBezTo>
                    <a:lnTo>
                      <a:pt x="444126" y="93726"/>
                    </a:lnTo>
                    <a:cubicBezTo>
                      <a:pt x="406694" y="118872"/>
                      <a:pt x="318636" y="131921"/>
                      <a:pt x="231421" y="131921"/>
                    </a:cubicBezTo>
                    <a:cubicBezTo>
                      <a:pt x="144205" y="131921"/>
                      <a:pt x="56147" y="118872"/>
                      <a:pt x="18716" y="93726"/>
                    </a:cubicBezTo>
                    <a:close/>
                    <a:moveTo>
                      <a:pt x="231421" y="19050"/>
                    </a:moveTo>
                    <a:cubicBezTo>
                      <a:pt x="101533" y="19050"/>
                      <a:pt x="18716" y="46863"/>
                      <a:pt x="18716" y="65913"/>
                    </a:cubicBezTo>
                    <a:cubicBezTo>
                      <a:pt x="18716" y="84963"/>
                      <a:pt x="101533" y="112776"/>
                      <a:pt x="231421" y="112776"/>
                    </a:cubicBezTo>
                    <a:cubicBezTo>
                      <a:pt x="361308" y="112776"/>
                      <a:pt x="444126" y="84963"/>
                      <a:pt x="444126" y="65913"/>
                    </a:cubicBezTo>
                    <a:cubicBezTo>
                      <a:pt x="444126" y="46863"/>
                      <a:pt x="361308" y="19050"/>
                      <a:pt x="231421" y="1905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7" name="手繪多邊形: 圖案 146">
                <a:extLst>
                  <a:ext uri="{FF2B5EF4-FFF2-40B4-BE49-F238E27FC236}">
                    <a16:creationId xmlns:a16="http://schemas.microsoft.com/office/drawing/2014/main" id="{23110EA6-4206-4F64-AB25-2B9FBDEEE49F}"/>
                  </a:ext>
                </a:extLst>
              </p:cNvPr>
              <p:cNvSpPr/>
              <p:nvPr/>
            </p:nvSpPr>
            <p:spPr>
              <a:xfrm flipH="1">
                <a:off x="8508134" y="5651898"/>
                <a:ext cx="50562" cy="51465"/>
              </a:xfrm>
              <a:custGeom>
                <a:avLst/>
                <a:gdLst>
                  <a:gd name="connsiteX0" fmla="*/ 55492 w 56147"/>
                  <a:gd name="connsiteY0" fmla="*/ 62674 h 57150"/>
                  <a:gd name="connsiteX1" fmla="*/ 55492 w 56147"/>
                  <a:gd name="connsiteY1" fmla="*/ 62674 h 57150"/>
                  <a:gd name="connsiteX2" fmla="*/ 36028 w 56147"/>
                  <a:gd name="connsiteY2" fmla="*/ 28289 h 57150"/>
                  <a:gd name="connsiteX3" fmla="*/ 36028 w 56147"/>
                  <a:gd name="connsiteY3" fmla="*/ 28289 h 57150"/>
                  <a:gd name="connsiteX4" fmla="*/ 35934 w 56147"/>
                  <a:gd name="connsiteY4" fmla="*/ 28194 h 57150"/>
                  <a:gd name="connsiteX5" fmla="*/ 35934 w 56147"/>
                  <a:gd name="connsiteY5" fmla="*/ 28099 h 57150"/>
                  <a:gd name="connsiteX6" fmla="*/ 35841 w 56147"/>
                  <a:gd name="connsiteY6" fmla="*/ 28003 h 57150"/>
                  <a:gd name="connsiteX7" fmla="*/ 35747 w 56147"/>
                  <a:gd name="connsiteY7" fmla="*/ 27908 h 57150"/>
                  <a:gd name="connsiteX8" fmla="*/ 30600 w 56147"/>
                  <a:gd name="connsiteY8" fmla="*/ 18859 h 57150"/>
                  <a:gd name="connsiteX9" fmla="*/ 19932 w 56147"/>
                  <a:gd name="connsiteY9" fmla="*/ 0 h 57150"/>
                  <a:gd name="connsiteX10" fmla="*/ 19932 w 56147"/>
                  <a:gd name="connsiteY10" fmla="*/ 0 h 57150"/>
                  <a:gd name="connsiteX11" fmla="*/ 1591 w 56147"/>
                  <a:gd name="connsiteY11" fmla="*/ 32290 h 57150"/>
                  <a:gd name="connsiteX12" fmla="*/ 0 w 56147"/>
                  <a:gd name="connsiteY12" fmla="*/ 35052 h 57150"/>
                  <a:gd name="connsiteX13" fmla="*/ 57177 w 56147"/>
                  <a:gd name="connsiteY13" fmla="*/ 65532 h 57150"/>
                  <a:gd name="connsiteX14" fmla="*/ 55492 w 56147"/>
                  <a:gd name="connsiteY14" fmla="*/ 62674 h 57150"/>
                  <a:gd name="connsiteX15" fmla="*/ 55492 w 56147"/>
                  <a:gd name="connsiteY15" fmla="*/ 62674 h 57150"/>
                  <a:gd name="connsiteX16" fmla="*/ 55492 w 56147"/>
                  <a:gd name="connsiteY16" fmla="*/ 6267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47" h="57150">
                    <a:moveTo>
                      <a:pt x="55492" y="62674"/>
                    </a:moveTo>
                    <a:lnTo>
                      <a:pt x="55492" y="62674"/>
                    </a:lnTo>
                    <a:lnTo>
                      <a:pt x="36028" y="28289"/>
                    </a:lnTo>
                    <a:lnTo>
                      <a:pt x="36028" y="28289"/>
                    </a:lnTo>
                    <a:cubicBezTo>
                      <a:pt x="36028" y="28194"/>
                      <a:pt x="35934" y="28194"/>
                      <a:pt x="35934" y="28194"/>
                    </a:cubicBezTo>
                    <a:lnTo>
                      <a:pt x="35934" y="28099"/>
                    </a:lnTo>
                    <a:lnTo>
                      <a:pt x="35841" y="28003"/>
                    </a:lnTo>
                    <a:lnTo>
                      <a:pt x="35747" y="27908"/>
                    </a:lnTo>
                    <a:lnTo>
                      <a:pt x="30600" y="18859"/>
                    </a:lnTo>
                    <a:lnTo>
                      <a:pt x="19932" y="0"/>
                    </a:lnTo>
                    <a:lnTo>
                      <a:pt x="19932" y="0"/>
                    </a:lnTo>
                    <a:lnTo>
                      <a:pt x="1591" y="32290"/>
                    </a:lnTo>
                    <a:lnTo>
                      <a:pt x="0" y="35052"/>
                    </a:lnTo>
                    <a:cubicBezTo>
                      <a:pt x="12914" y="53149"/>
                      <a:pt x="33595" y="64960"/>
                      <a:pt x="57177" y="65532"/>
                    </a:cubicBezTo>
                    <a:lnTo>
                      <a:pt x="55492" y="62674"/>
                    </a:lnTo>
                    <a:lnTo>
                      <a:pt x="55492" y="62674"/>
                    </a:lnTo>
                    <a:lnTo>
                      <a:pt x="55492" y="6267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8" name="手繪多邊形: 圖案 147">
                <a:extLst>
                  <a:ext uri="{FF2B5EF4-FFF2-40B4-BE49-F238E27FC236}">
                    <a16:creationId xmlns:a16="http://schemas.microsoft.com/office/drawing/2014/main" id="{48165BE0-B5A2-4E3F-94DB-658B146901E4}"/>
                  </a:ext>
                </a:extLst>
              </p:cNvPr>
              <p:cNvSpPr/>
              <p:nvPr/>
            </p:nvSpPr>
            <p:spPr>
              <a:xfrm flipH="1">
                <a:off x="8537374" y="5617330"/>
                <a:ext cx="33708" cy="51465"/>
              </a:xfrm>
              <a:custGeom>
                <a:avLst/>
                <a:gdLst>
                  <a:gd name="connsiteX0" fmla="*/ 6270 w 37431"/>
                  <a:gd name="connsiteY0" fmla="*/ 0 h 57150"/>
                  <a:gd name="connsiteX1" fmla="*/ 0 w 37431"/>
                  <a:gd name="connsiteY1" fmla="*/ 30099 h 57150"/>
                  <a:gd name="connsiteX2" fmla="*/ 8890 w 37431"/>
                  <a:gd name="connsiteY2" fmla="*/ 65532 h 57150"/>
                  <a:gd name="connsiteX3" fmla="*/ 10574 w 37431"/>
                  <a:gd name="connsiteY3" fmla="*/ 62579 h 57150"/>
                  <a:gd name="connsiteX4" fmla="*/ 30132 w 37431"/>
                  <a:gd name="connsiteY4" fmla="*/ 28099 h 57150"/>
                  <a:gd name="connsiteX5" fmla="*/ 30226 w 37431"/>
                  <a:gd name="connsiteY5" fmla="*/ 28004 h 57150"/>
                  <a:gd name="connsiteX6" fmla="*/ 30320 w 37431"/>
                  <a:gd name="connsiteY6" fmla="*/ 27908 h 57150"/>
                  <a:gd name="connsiteX7" fmla="*/ 46228 w 37431"/>
                  <a:gd name="connsiteY7" fmla="*/ 0 h 57150"/>
                  <a:gd name="connsiteX8" fmla="*/ 6270 w 37431"/>
                  <a:gd name="connsiteY8" fmla="*/ 0 h 57150"/>
                  <a:gd name="connsiteX9" fmla="*/ 6270 w 37431"/>
                  <a:gd name="connsiteY9" fmla="*/ 0 h 57150"/>
                  <a:gd name="connsiteX10" fmla="*/ 6270 w 37431"/>
                  <a:gd name="connsiteY10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431" h="57150">
                    <a:moveTo>
                      <a:pt x="6270" y="0"/>
                    </a:moveTo>
                    <a:cubicBezTo>
                      <a:pt x="2246" y="9239"/>
                      <a:pt x="0" y="19431"/>
                      <a:pt x="0" y="30099"/>
                    </a:cubicBezTo>
                    <a:cubicBezTo>
                      <a:pt x="0" y="42958"/>
                      <a:pt x="3182" y="55055"/>
                      <a:pt x="8890" y="65532"/>
                    </a:cubicBezTo>
                    <a:lnTo>
                      <a:pt x="10574" y="62579"/>
                    </a:lnTo>
                    <a:lnTo>
                      <a:pt x="30132" y="28099"/>
                    </a:lnTo>
                    <a:cubicBezTo>
                      <a:pt x="30132" y="28099"/>
                      <a:pt x="30132" y="28004"/>
                      <a:pt x="30226" y="28004"/>
                    </a:cubicBezTo>
                    <a:cubicBezTo>
                      <a:pt x="30226" y="27908"/>
                      <a:pt x="30320" y="27908"/>
                      <a:pt x="30320" y="27908"/>
                    </a:cubicBezTo>
                    <a:lnTo>
                      <a:pt x="46228" y="0"/>
                    </a:lnTo>
                    <a:lnTo>
                      <a:pt x="6270" y="0"/>
                    </a:lnTo>
                    <a:lnTo>
                      <a:pt x="6270" y="0"/>
                    </a:lnTo>
                    <a:lnTo>
                      <a:pt x="627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9" name="手繪多邊形: 圖案 148">
                <a:extLst>
                  <a:ext uri="{FF2B5EF4-FFF2-40B4-BE49-F238E27FC236}">
                    <a16:creationId xmlns:a16="http://schemas.microsoft.com/office/drawing/2014/main" id="{E52FE477-01FF-45E8-A5A6-5093BBA509DE}"/>
                  </a:ext>
                </a:extLst>
              </p:cNvPr>
              <p:cNvSpPr/>
              <p:nvPr/>
            </p:nvSpPr>
            <p:spPr>
              <a:xfrm flipH="1">
                <a:off x="8453611" y="5577960"/>
                <a:ext cx="50562" cy="51465"/>
              </a:xfrm>
              <a:custGeom>
                <a:avLst/>
                <a:gdLst>
                  <a:gd name="connsiteX0" fmla="*/ 0 w 56147"/>
                  <a:gd name="connsiteY0" fmla="*/ 0 h 57150"/>
                  <a:gd name="connsiteX1" fmla="*/ 1684 w 56147"/>
                  <a:gd name="connsiteY1" fmla="*/ 2953 h 57150"/>
                  <a:gd name="connsiteX2" fmla="*/ 21242 w 56147"/>
                  <a:gd name="connsiteY2" fmla="*/ 37433 h 57150"/>
                  <a:gd name="connsiteX3" fmla="*/ 21336 w 56147"/>
                  <a:gd name="connsiteY3" fmla="*/ 37624 h 57150"/>
                  <a:gd name="connsiteX4" fmla="*/ 37244 w 56147"/>
                  <a:gd name="connsiteY4" fmla="*/ 65532 h 57150"/>
                  <a:gd name="connsiteX5" fmla="*/ 37244 w 56147"/>
                  <a:gd name="connsiteY5" fmla="*/ 65532 h 57150"/>
                  <a:gd name="connsiteX6" fmla="*/ 55586 w 56147"/>
                  <a:gd name="connsiteY6" fmla="*/ 33242 h 57150"/>
                  <a:gd name="connsiteX7" fmla="*/ 57177 w 56147"/>
                  <a:gd name="connsiteY7" fmla="*/ 30480 h 57150"/>
                  <a:gd name="connsiteX8" fmla="*/ 0 w 56147"/>
                  <a:gd name="connsiteY8" fmla="*/ 0 h 57150"/>
                  <a:gd name="connsiteX9" fmla="*/ 0 w 56147"/>
                  <a:gd name="connsiteY9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47" h="57150">
                    <a:moveTo>
                      <a:pt x="0" y="0"/>
                    </a:moveTo>
                    <a:lnTo>
                      <a:pt x="1684" y="2953"/>
                    </a:lnTo>
                    <a:lnTo>
                      <a:pt x="21242" y="37433"/>
                    </a:lnTo>
                    <a:lnTo>
                      <a:pt x="21336" y="37624"/>
                    </a:lnTo>
                    <a:lnTo>
                      <a:pt x="37244" y="65532"/>
                    </a:lnTo>
                    <a:lnTo>
                      <a:pt x="37244" y="65532"/>
                    </a:lnTo>
                    <a:lnTo>
                      <a:pt x="55586" y="33242"/>
                    </a:lnTo>
                    <a:lnTo>
                      <a:pt x="57177" y="30480"/>
                    </a:lnTo>
                    <a:cubicBezTo>
                      <a:pt x="44169" y="12382"/>
                      <a:pt x="23488" y="476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0" name="手繪多邊形: 圖案 149">
                <a:extLst>
                  <a:ext uri="{FF2B5EF4-FFF2-40B4-BE49-F238E27FC236}">
                    <a16:creationId xmlns:a16="http://schemas.microsoft.com/office/drawing/2014/main" id="{68481F33-6376-47BB-9B99-72C0ABD7710A}"/>
                  </a:ext>
                </a:extLst>
              </p:cNvPr>
              <p:cNvSpPr/>
              <p:nvPr/>
            </p:nvSpPr>
            <p:spPr>
              <a:xfrm flipH="1">
                <a:off x="8502572" y="5578303"/>
                <a:ext cx="58989" cy="25732"/>
              </a:xfrm>
              <a:custGeom>
                <a:avLst/>
                <a:gdLst>
                  <a:gd name="connsiteX0" fmla="*/ 54463 w 65505"/>
                  <a:gd name="connsiteY0" fmla="*/ 0 h 28575"/>
                  <a:gd name="connsiteX1" fmla="*/ 0 w 65505"/>
                  <a:gd name="connsiteY1" fmla="*/ 35147 h 28575"/>
                  <a:gd name="connsiteX2" fmla="*/ 74395 w 65505"/>
                  <a:gd name="connsiteY2" fmla="*/ 35147 h 28575"/>
                  <a:gd name="connsiteX3" fmla="*/ 56054 w 65505"/>
                  <a:gd name="connsiteY3" fmla="*/ 2762 h 28575"/>
                  <a:gd name="connsiteX4" fmla="*/ 54463 w 65505"/>
                  <a:gd name="connsiteY4" fmla="*/ 0 h 28575"/>
                  <a:gd name="connsiteX5" fmla="*/ 54463 w 65505"/>
                  <a:gd name="connsiteY5" fmla="*/ 0 h 28575"/>
                  <a:gd name="connsiteX6" fmla="*/ 54463 w 65505"/>
                  <a:gd name="connsiteY6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28575">
                    <a:moveTo>
                      <a:pt x="54463" y="0"/>
                    </a:moveTo>
                    <a:cubicBezTo>
                      <a:pt x="31443" y="2477"/>
                      <a:pt x="11510" y="15907"/>
                      <a:pt x="0" y="35147"/>
                    </a:cubicBezTo>
                    <a:lnTo>
                      <a:pt x="74395" y="35147"/>
                    </a:lnTo>
                    <a:lnTo>
                      <a:pt x="56054" y="2762"/>
                    </a:lnTo>
                    <a:lnTo>
                      <a:pt x="54463" y="0"/>
                    </a:lnTo>
                    <a:lnTo>
                      <a:pt x="54463" y="0"/>
                    </a:lnTo>
                    <a:lnTo>
                      <a:pt x="54463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1" name="手繪多邊形: 圖案 150">
                <a:extLst>
                  <a:ext uri="{FF2B5EF4-FFF2-40B4-BE49-F238E27FC236}">
                    <a16:creationId xmlns:a16="http://schemas.microsoft.com/office/drawing/2014/main" id="{D5FE63B7-34E2-4E98-AEB7-5F116958872C}"/>
                  </a:ext>
                </a:extLst>
              </p:cNvPr>
              <p:cNvSpPr/>
              <p:nvPr/>
            </p:nvSpPr>
            <p:spPr>
              <a:xfrm flipH="1">
                <a:off x="8448133" y="5612527"/>
                <a:ext cx="33708" cy="51465"/>
              </a:xfrm>
              <a:custGeom>
                <a:avLst/>
                <a:gdLst>
                  <a:gd name="connsiteX0" fmla="*/ 37244 w 37431"/>
                  <a:gd name="connsiteY0" fmla="*/ 0 h 57150"/>
                  <a:gd name="connsiteX1" fmla="*/ 35560 w 37431"/>
                  <a:gd name="connsiteY1" fmla="*/ 2953 h 57150"/>
                  <a:gd name="connsiteX2" fmla="*/ 16002 w 37431"/>
                  <a:gd name="connsiteY2" fmla="*/ 37433 h 57150"/>
                  <a:gd name="connsiteX3" fmla="*/ 16096 w 37431"/>
                  <a:gd name="connsiteY3" fmla="*/ 37338 h 57150"/>
                  <a:gd name="connsiteX4" fmla="*/ 16002 w 37431"/>
                  <a:gd name="connsiteY4" fmla="*/ 37528 h 57150"/>
                  <a:gd name="connsiteX5" fmla="*/ 15908 w 37431"/>
                  <a:gd name="connsiteY5" fmla="*/ 37624 h 57150"/>
                  <a:gd name="connsiteX6" fmla="*/ 15815 w 37431"/>
                  <a:gd name="connsiteY6" fmla="*/ 37719 h 57150"/>
                  <a:gd name="connsiteX7" fmla="*/ 11417 w 37431"/>
                  <a:gd name="connsiteY7" fmla="*/ 45434 h 57150"/>
                  <a:gd name="connsiteX8" fmla="*/ 8703 w 37431"/>
                  <a:gd name="connsiteY8" fmla="*/ 50292 h 57150"/>
                  <a:gd name="connsiteX9" fmla="*/ 0 w 37431"/>
                  <a:gd name="connsiteY9" fmla="*/ 65627 h 57150"/>
                  <a:gd name="connsiteX10" fmla="*/ 39865 w 37431"/>
                  <a:gd name="connsiteY10" fmla="*/ 65627 h 57150"/>
                  <a:gd name="connsiteX11" fmla="*/ 46134 w 37431"/>
                  <a:gd name="connsiteY11" fmla="*/ 35528 h 57150"/>
                  <a:gd name="connsiteX12" fmla="*/ 37244 w 37431"/>
                  <a:gd name="connsiteY12" fmla="*/ 0 h 57150"/>
                  <a:gd name="connsiteX13" fmla="*/ 37244 w 37431"/>
                  <a:gd name="connsiteY1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431" h="57150">
                    <a:moveTo>
                      <a:pt x="37244" y="0"/>
                    </a:moveTo>
                    <a:lnTo>
                      <a:pt x="35560" y="2953"/>
                    </a:lnTo>
                    <a:lnTo>
                      <a:pt x="16002" y="37433"/>
                    </a:lnTo>
                    <a:cubicBezTo>
                      <a:pt x="16002" y="37338"/>
                      <a:pt x="16096" y="37338"/>
                      <a:pt x="16096" y="37338"/>
                    </a:cubicBezTo>
                    <a:cubicBezTo>
                      <a:pt x="16002" y="37433"/>
                      <a:pt x="16002" y="37433"/>
                      <a:pt x="16002" y="37528"/>
                    </a:cubicBezTo>
                    <a:cubicBezTo>
                      <a:pt x="16002" y="37624"/>
                      <a:pt x="15908" y="37624"/>
                      <a:pt x="15908" y="37624"/>
                    </a:cubicBezTo>
                    <a:cubicBezTo>
                      <a:pt x="15908" y="37624"/>
                      <a:pt x="15908" y="37719"/>
                      <a:pt x="15815" y="37719"/>
                    </a:cubicBezTo>
                    <a:lnTo>
                      <a:pt x="11417" y="45434"/>
                    </a:lnTo>
                    <a:lnTo>
                      <a:pt x="8703" y="50292"/>
                    </a:lnTo>
                    <a:lnTo>
                      <a:pt x="0" y="65627"/>
                    </a:lnTo>
                    <a:lnTo>
                      <a:pt x="39865" y="65627"/>
                    </a:lnTo>
                    <a:cubicBezTo>
                      <a:pt x="43889" y="56388"/>
                      <a:pt x="46134" y="46196"/>
                      <a:pt x="46134" y="35528"/>
                    </a:cubicBezTo>
                    <a:cubicBezTo>
                      <a:pt x="46134" y="22574"/>
                      <a:pt x="42953" y="10573"/>
                      <a:pt x="37244" y="0"/>
                    </a:cubicBezTo>
                    <a:lnTo>
                      <a:pt x="372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2" name="手繪多邊形: 圖案 151">
                <a:extLst>
                  <a:ext uri="{FF2B5EF4-FFF2-40B4-BE49-F238E27FC236}">
                    <a16:creationId xmlns:a16="http://schemas.microsoft.com/office/drawing/2014/main" id="{AC195C08-92FA-409D-B8C1-67DA0E09633D}"/>
                  </a:ext>
                </a:extLst>
              </p:cNvPr>
              <p:cNvSpPr/>
              <p:nvPr/>
            </p:nvSpPr>
            <p:spPr>
              <a:xfrm flipH="1">
                <a:off x="8457824" y="5679003"/>
                <a:ext cx="58989" cy="25732"/>
              </a:xfrm>
              <a:custGeom>
                <a:avLst/>
                <a:gdLst>
                  <a:gd name="connsiteX0" fmla="*/ 0 w 65505"/>
                  <a:gd name="connsiteY0" fmla="*/ 0 h 28575"/>
                  <a:gd name="connsiteX1" fmla="*/ 0 w 65505"/>
                  <a:gd name="connsiteY1" fmla="*/ 0 h 28575"/>
                  <a:gd name="connsiteX2" fmla="*/ 18341 w 65505"/>
                  <a:gd name="connsiteY2" fmla="*/ 32385 h 28575"/>
                  <a:gd name="connsiteX3" fmla="*/ 18341 w 65505"/>
                  <a:gd name="connsiteY3" fmla="*/ 32385 h 28575"/>
                  <a:gd name="connsiteX4" fmla="*/ 19932 w 65505"/>
                  <a:gd name="connsiteY4" fmla="*/ 35147 h 28575"/>
                  <a:gd name="connsiteX5" fmla="*/ 74395 w 65505"/>
                  <a:gd name="connsiteY5" fmla="*/ 0 h 28575"/>
                  <a:gd name="connsiteX6" fmla="*/ 0 w 65505"/>
                  <a:gd name="connsiteY6" fmla="*/ 0 h 28575"/>
                  <a:gd name="connsiteX7" fmla="*/ 0 w 65505"/>
                  <a:gd name="connsiteY7" fmla="*/ 0 h 28575"/>
                  <a:gd name="connsiteX8" fmla="*/ 0 w 65505"/>
                  <a:gd name="connsiteY8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505" h="28575">
                    <a:moveTo>
                      <a:pt x="0" y="0"/>
                    </a:moveTo>
                    <a:lnTo>
                      <a:pt x="0" y="0"/>
                    </a:lnTo>
                    <a:lnTo>
                      <a:pt x="18341" y="32385"/>
                    </a:lnTo>
                    <a:lnTo>
                      <a:pt x="18341" y="32385"/>
                    </a:lnTo>
                    <a:lnTo>
                      <a:pt x="19932" y="35147"/>
                    </a:lnTo>
                    <a:cubicBezTo>
                      <a:pt x="43046" y="32766"/>
                      <a:pt x="62979" y="19241"/>
                      <a:pt x="74395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3" name="手繪多邊形: 圖案 152">
                <a:extLst>
                  <a:ext uri="{FF2B5EF4-FFF2-40B4-BE49-F238E27FC236}">
                    <a16:creationId xmlns:a16="http://schemas.microsoft.com/office/drawing/2014/main" id="{F6B2D619-EEEB-42EB-A97A-4C8FDD7FED3D}"/>
                  </a:ext>
                </a:extLst>
              </p:cNvPr>
              <p:cNvSpPr/>
              <p:nvPr/>
            </p:nvSpPr>
            <p:spPr>
              <a:xfrm flipH="1">
                <a:off x="8575633" y="5523236"/>
                <a:ext cx="67416" cy="60042"/>
              </a:xfrm>
              <a:custGeom>
                <a:avLst/>
                <a:gdLst>
                  <a:gd name="connsiteX0" fmla="*/ 0 w 74863"/>
                  <a:gd name="connsiteY0" fmla="*/ 74009 h 66675"/>
                  <a:gd name="connsiteX1" fmla="*/ 18154 w 74863"/>
                  <a:gd name="connsiteY1" fmla="*/ 74009 h 66675"/>
                  <a:gd name="connsiteX2" fmla="*/ 18154 w 74863"/>
                  <a:gd name="connsiteY2" fmla="*/ 21527 h 66675"/>
                  <a:gd name="connsiteX3" fmla="*/ 80104 w 74863"/>
                  <a:gd name="connsiteY3" fmla="*/ 21527 h 66675"/>
                  <a:gd name="connsiteX4" fmla="*/ 80104 w 74863"/>
                  <a:gd name="connsiteY4" fmla="*/ 0 h 66675"/>
                  <a:gd name="connsiteX5" fmla="*/ 0 w 74863"/>
                  <a:gd name="connsiteY5" fmla="*/ 0 h 66675"/>
                  <a:gd name="connsiteX6" fmla="*/ 0 w 74863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63" h="66675">
                    <a:moveTo>
                      <a:pt x="0" y="74009"/>
                    </a:moveTo>
                    <a:lnTo>
                      <a:pt x="18154" y="74009"/>
                    </a:lnTo>
                    <a:lnTo>
                      <a:pt x="18154" y="21527"/>
                    </a:lnTo>
                    <a:lnTo>
                      <a:pt x="80104" y="21527"/>
                    </a:lnTo>
                    <a:lnTo>
                      <a:pt x="80104" y="0"/>
                    </a:lnTo>
                    <a:lnTo>
                      <a:pt x="0" y="0"/>
                    </a:lnTo>
                    <a:lnTo>
                      <a:pt x="0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4" name="手繪多邊形: 圖案 153">
                <a:extLst>
                  <a:ext uri="{FF2B5EF4-FFF2-40B4-BE49-F238E27FC236}">
                    <a16:creationId xmlns:a16="http://schemas.microsoft.com/office/drawing/2014/main" id="{F35460B9-9500-4274-A3A9-7663CAD22259}"/>
                  </a:ext>
                </a:extLst>
              </p:cNvPr>
              <p:cNvSpPr/>
              <p:nvPr/>
            </p:nvSpPr>
            <p:spPr>
              <a:xfrm flipH="1">
                <a:off x="8592487" y="5683120"/>
                <a:ext cx="50562" cy="60042"/>
              </a:xfrm>
              <a:custGeom>
                <a:avLst/>
                <a:gdLst>
                  <a:gd name="connsiteX0" fmla="*/ 65505 w 56147"/>
                  <a:gd name="connsiteY0" fmla="*/ 74009 h 66675"/>
                  <a:gd name="connsiteX1" fmla="*/ 65505 w 56147"/>
                  <a:gd name="connsiteY1" fmla="*/ 57341 h 66675"/>
                  <a:gd name="connsiteX2" fmla="*/ 19090 w 56147"/>
                  <a:gd name="connsiteY2" fmla="*/ 57341 h 66675"/>
                  <a:gd name="connsiteX3" fmla="*/ 19090 w 56147"/>
                  <a:gd name="connsiteY3" fmla="*/ 0 h 66675"/>
                  <a:gd name="connsiteX4" fmla="*/ 0 w 56147"/>
                  <a:gd name="connsiteY4" fmla="*/ 0 h 66675"/>
                  <a:gd name="connsiteX5" fmla="*/ 0 w 56147"/>
                  <a:gd name="connsiteY5" fmla="*/ 74009 h 66675"/>
                  <a:gd name="connsiteX6" fmla="*/ 65505 w 56147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66675">
                    <a:moveTo>
                      <a:pt x="65505" y="74009"/>
                    </a:moveTo>
                    <a:lnTo>
                      <a:pt x="65505" y="57341"/>
                    </a:lnTo>
                    <a:lnTo>
                      <a:pt x="19090" y="57341"/>
                    </a:lnTo>
                    <a:lnTo>
                      <a:pt x="19090" y="0"/>
                    </a:lnTo>
                    <a:lnTo>
                      <a:pt x="0" y="0"/>
                    </a:lnTo>
                    <a:lnTo>
                      <a:pt x="0" y="74009"/>
                    </a:lnTo>
                    <a:lnTo>
                      <a:pt x="65505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5" name="手繪多邊形: 圖案 154">
                <a:extLst>
                  <a:ext uri="{FF2B5EF4-FFF2-40B4-BE49-F238E27FC236}">
                    <a16:creationId xmlns:a16="http://schemas.microsoft.com/office/drawing/2014/main" id="{5D4A04D5-DF86-447A-8C04-77FD34A2A579}"/>
                  </a:ext>
                </a:extLst>
              </p:cNvPr>
              <p:cNvSpPr/>
              <p:nvPr/>
            </p:nvSpPr>
            <p:spPr>
              <a:xfrm flipH="1">
                <a:off x="8387375" y="5523236"/>
                <a:ext cx="58989" cy="51465"/>
              </a:xfrm>
              <a:custGeom>
                <a:avLst/>
                <a:gdLst>
                  <a:gd name="connsiteX0" fmla="*/ 72804 w 65505"/>
                  <a:gd name="connsiteY0" fmla="*/ 66580 h 57150"/>
                  <a:gd name="connsiteX1" fmla="*/ 56428 w 65505"/>
                  <a:gd name="connsiteY1" fmla="*/ 66580 h 57150"/>
                  <a:gd name="connsiteX2" fmla="*/ 56428 w 65505"/>
                  <a:gd name="connsiteY2" fmla="*/ 19431 h 57150"/>
                  <a:gd name="connsiteX3" fmla="*/ 0 w 65505"/>
                  <a:gd name="connsiteY3" fmla="*/ 19431 h 57150"/>
                  <a:gd name="connsiteX4" fmla="*/ 0 w 65505"/>
                  <a:gd name="connsiteY4" fmla="*/ 0 h 57150"/>
                  <a:gd name="connsiteX5" fmla="*/ 72804 w 65505"/>
                  <a:gd name="connsiteY5" fmla="*/ 0 h 57150"/>
                  <a:gd name="connsiteX6" fmla="*/ 72804 w 65505"/>
                  <a:gd name="connsiteY6" fmla="*/ 6658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57150">
                    <a:moveTo>
                      <a:pt x="72804" y="66580"/>
                    </a:moveTo>
                    <a:lnTo>
                      <a:pt x="56428" y="66580"/>
                    </a:lnTo>
                    <a:lnTo>
                      <a:pt x="56428" y="19431"/>
                    </a:lnTo>
                    <a:lnTo>
                      <a:pt x="0" y="19431"/>
                    </a:lnTo>
                    <a:lnTo>
                      <a:pt x="0" y="0"/>
                    </a:lnTo>
                    <a:lnTo>
                      <a:pt x="72804" y="0"/>
                    </a:lnTo>
                    <a:lnTo>
                      <a:pt x="72804" y="6658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56" name="手繪多邊形: 圖案 155">
                <a:extLst>
                  <a:ext uri="{FF2B5EF4-FFF2-40B4-BE49-F238E27FC236}">
                    <a16:creationId xmlns:a16="http://schemas.microsoft.com/office/drawing/2014/main" id="{E9864F65-C76E-42A4-B769-090F7BCCD2E4}"/>
                  </a:ext>
                </a:extLst>
              </p:cNvPr>
              <p:cNvSpPr/>
              <p:nvPr/>
            </p:nvSpPr>
            <p:spPr>
              <a:xfrm flipH="1">
                <a:off x="8382656" y="5676515"/>
                <a:ext cx="50562" cy="68620"/>
              </a:xfrm>
              <a:custGeom>
                <a:avLst/>
                <a:gdLst>
                  <a:gd name="connsiteX0" fmla="*/ 0 w 56147"/>
                  <a:gd name="connsiteY0" fmla="*/ 81344 h 76200"/>
                  <a:gd name="connsiteX1" fmla="*/ 0 w 56147"/>
                  <a:gd name="connsiteY1" fmla="*/ 66580 h 76200"/>
                  <a:gd name="connsiteX2" fmla="*/ 41268 w 56147"/>
                  <a:gd name="connsiteY2" fmla="*/ 66580 h 76200"/>
                  <a:gd name="connsiteX3" fmla="*/ 41268 w 56147"/>
                  <a:gd name="connsiteY3" fmla="*/ 0 h 76200"/>
                  <a:gd name="connsiteX4" fmla="*/ 58206 w 56147"/>
                  <a:gd name="connsiteY4" fmla="*/ 0 h 76200"/>
                  <a:gd name="connsiteX5" fmla="*/ 58206 w 56147"/>
                  <a:gd name="connsiteY5" fmla="*/ 81344 h 76200"/>
                  <a:gd name="connsiteX6" fmla="*/ 0 w 56147"/>
                  <a:gd name="connsiteY6" fmla="*/ 813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76200">
                    <a:moveTo>
                      <a:pt x="0" y="81344"/>
                    </a:moveTo>
                    <a:lnTo>
                      <a:pt x="0" y="66580"/>
                    </a:lnTo>
                    <a:lnTo>
                      <a:pt x="41268" y="66580"/>
                    </a:lnTo>
                    <a:lnTo>
                      <a:pt x="41268" y="0"/>
                    </a:lnTo>
                    <a:lnTo>
                      <a:pt x="58206" y="0"/>
                    </a:lnTo>
                    <a:lnTo>
                      <a:pt x="58206" y="81344"/>
                    </a:lnTo>
                    <a:lnTo>
                      <a:pt x="0" y="8134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69" name="圖形 211">
              <a:extLst>
                <a:ext uri="{FF2B5EF4-FFF2-40B4-BE49-F238E27FC236}">
                  <a16:creationId xmlns:a16="http://schemas.microsoft.com/office/drawing/2014/main" id="{5A94323C-0A88-48A8-8578-74C26869F8DF}"/>
                </a:ext>
              </a:extLst>
            </p:cNvPr>
            <p:cNvGrpSpPr/>
            <p:nvPr/>
          </p:nvGrpSpPr>
          <p:grpSpPr>
            <a:xfrm>
              <a:off x="7898677" y="3477967"/>
              <a:ext cx="172020" cy="210110"/>
              <a:chOff x="6880167" y="2925402"/>
              <a:chExt cx="551412" cy="630183"/>
            </a:xfrm>
            <a:solidFill>
              <a:schemeClr val="tx1"/>
            </a:solidFill>
          </p:grpSpPr>
          <p:sp>
            <p:nvSpPr>
              <p:cNvPr id="170" name="手繪多邊形: 圖案 169">
                <a:extLst>
                  <a:ext uri="{FF2B5EF4-FFF2-40B4-BE49-F238E27FC236}">
                    <a16:creationId xmlns:a16="http://schemas.microsoft.com/office/drawing/2014/main" id="{6FABAD6C-1D5A-40D2-95BC-8F18E40B3AD5}"/>
                  </a:ext>
                </a:extLst>
              </p:cNvPr>
              <p:cNvSpPr/>
              <p:nvPr/>
            </p:nvSpPr>
            <p:spPr>
              <a:xfrm>
                <a:off x="6880167" y="2925402"/>
                <a:ext cx="551412" cy="630183"/>
              </a:xfrm>
              <a:custGeom>
                <a:avLst/>
                <a:gdLst>
                  <a:gd name="connsiteX0" fmla="*/ 278294 w 551412"/>
                  <a:gd name="connsiteY0" fmla="*/ 636935 h 630182"/>
                  <a:gd name="connsiteX1" fmla="*/ 0 w 551412"/>
                  <a:gd name="connsiteY1" fmla="*/ 536443 h 630182"/>
                  <a:gd name="connsiteX2" fmla="*/ 0 w 551412"/>
                  <a:gd name="connsiteY2" fmla="*/ 77873 h 630182"/>
                  <a:gd name="connsiteX3" fmla="*/ 278294 w 551412"/>
                  <a:gd name="connsiteY3" fmla="*/ 0 h 630182"/>
                  <a:gd name="connsiteX4" fmla="*/ 556589 w 551412"/>
                  <a:gd name="connsiteY4" fmla="*/ 77873 h 630182"/>
                  <a:gd name="connsiteX5" fmla="*/ 556589 w 551412"/>
                  <a:gd name="connsiteY5" fmla="*/ 536443 h 630182"/>
                  <a:gd name="connsiteX6" fmla="*/ 278294 w 551412"/>
                  <a:gd name="connsiteY6" fmla="*/ 636935 h 630182"/>
                  <a:gd name="connsiteX7" fmla="*/ 22507 w 551412"/>
                  <a:gd name="connsiteY7" fmla="*/ 110732 h 630182"/>
                  <a:gd name="connsiteX8" fmla="*/ 22507 w 551412"/>
                  <a:gd name="connsiteY8" fmla="*/ 536556 h 630182"/>
                  <a:gd name="connsiteX9" fmla="*/ 278294 w 551412"/>
                  <a:gd name="connsiteY9" fmla="*/ 614428 h 630182"/>
                  <a:gd name="connsiteX10" fmla="*/ 534082 w 551412"/>
                  <a:gd name="connsiteY10" fmla="*/ 536556 h 630182"/>
                  <a:gd name="connsiteX11" fmla="*/ 534082 w 551412"/>
                  <a:gd name="connsiteY11" fmla="*/ 110732 h 630182"/>
                  <a:gd name="connsiteX12" fmla="*/ 278294 w 551412"/>
                  <a:gd name="connsiteY12" fmla="*/ 155858 h 630182"/>
                  <a:gd name="connsiteX13" fmla="*/ 22507 w 551412"/>
                  <a:gd name="connsiteY13" fmla="*/ 110732 h 630182"/>
                  <a:gd name="connsiteX14" fmla="*/ 278294 w 551412"/>
                  <a:gd name="connsiteY14" fmla="*/ 22507 h 630182"/>
                  <a:gd name="connsiteX15" fmla="*/ 22507 w 551412"/>
                  <a:gd name="connsiteY15" fmla="*/ 77873 h 630182"/>
                  <a:gd name="connsiteX16" fmla="*/ 278294 w 551412"/>
                  <a:gd name="connsiteY16" fmla="*/ 133239 h 630182"/>
                  <a:gd name="connsiteX17" fmla="*/ 534082 w 551412"/>
                  <a:gd name="connsiteY17" fmla="*/ 77873 h 630182"/>
                  <a:gd name="connsiteX18" fmla="*/ 278294 w 551412"/>
                  <a:gd name="connsiteY18" fmla="*/ 22507 h 630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51412" h="630182">
                    <a:moveTo>
                      <a:pt x="278294" y="636935"/>
                    </a:moveTo>
                    <a:cubicBezTo>
                      <a:pt x="137853" y="636935"/>
                      <a:pt x="0" y="587195"/>
                      <a:pt x="0" y="536443"/>
                    </a:cubicBezTo>
                    <a:lnTo>
                      <a:pt x="0" y="77873"/>
                    </a:lnTo>
                    <a:cubicBezTo>
                      <a:pt x="0" y="26783"/>
                      <a:pt x="139991" y="0"/>
                      <a:pt x="278294" y="0"/>
                    </a:cubicBezTo>
                    <a:cubicBezTo>
                      <a:pt x="416597" y="0"/>
                      <a:pt x="556589" y="26783"/>
                      <a:pt x="556589" y="77873"/>
                    </a:cubicBezTo>
                    <a:lnTo>
                      <a:pt x="556589" y="536443"/>
                    </a:lnTo>
                    <a:cubicBezTo>
                      <a:pt x="556589" y="587195"/>
                      <a:pt x="418736" y="636935"/>
                      <a:pt x="278294" y="636935"/>
                    </a:cubicBezTo>
                    <a:close/>
                    <a:moveTo>
                      <a:pt x="22507" y="110732"/>
                    </a:moveTo>
                    <a:lnTo>
                      <a:pt x="22507" y="536556"/>
                    </a:lnTo>
                    <a:cubicBezTo>
                      <a:pt x="22507" y="559062"/>
                      <a:pt x="124462" y="614428"/>
                      <a:pt x="278294" y="614428"/>
                    </a:cubicBezTo>
                    <a:cubicBezTo>
                      <a:pt x="432127" y="614428"/>
                      <a:pt x="534082" y="558950"/>
                      <a:pt x="534082" y="536556"/>
                    </a:cubicBezTo>
                    <a:lnTo>
                      <a:pt x="534082" y="110732"/>
                    </a:lnTo>
                    <a:cubicBezTo>
                      <a:pt x="489069" y="140441"/>
                      <a:pt x="383175" y="155858"/>
                      <a:pt x="278294" y="155858"/>
                    </a:cubicBezTo>
                    <a:cubicBezTo>
                      <a:pt x="173413" y="155858"/>
                      <a:pt x="67520" y="140441"/>
                      <a:pt x="22507" y="110732"/>
                    </a:cubicBezTo>
                    <a:close/>
                    <a:moveTo>
                      <a:pt x="278294" y="22507"/>
                    </a:moveTo>
                    <a:cubicBezTo>
                      <a:pt x="122098" y="22507"/>
                      <a:pt x="22507" y="55366"/>
                      <a:pt x="22507" y="77873"/>
                    </a:cubicBezTo>
                    <a:cubicBezTo>
                      <a:pt x="22507" y="100379"/>
                      <a:pt x="122098" y="133239"/>
                      <a:pt x="278294" y="133239"/>
                    </a:cubicBezTo>
                    <a:cubicBezTo>
                      <a:pt x="434490" y="133239"/>
                      <a:pt x="534082" y="100379"/>
                      <a:pt x="534082" y="77873"/>
                    </a:cubicBezTo>
                    <a:cubicBezTo>
                      <a:pt x="534082" y="55366"/>
                      <a:pt x="434490" y="22507"/>
                      <a:pt x="278294" y="22507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1" name="手繪多邊形: 圖案 170">
                <a:extLst>
                  <a:ext uri="{FF2B5EF4-FFF2-40B4-BE49-F238E27FC236}">
                    <a16:creationId xmlns:a16="http://schemas.microsoft.com/office/drawing/2014/main" id="{F373872B-A05F-4EE2-AECA-76D49A688DAF}"/>
                  </a:ext>
                </a:extLst>
              </p:cNvPr>
              <p:cNvSpPr/>
              <p:nvPr/>
            </p:nvSpPr>
            <p:spPr>
              <a:xfrm>
                <a:off x="6889507" y="3161721"/>
                <a:ext cx="528905" cy="67520"/>
              </a:xfrm>
              <a:custGeom>
                <a:avLst/>
                <a:gdLst>
                  <a:gd name="connsiteX0" fmla="*/ 264115 w 528905"/>
                  <a:gd name="connsiteY0" fmla="*/ 73821 h 67519"/>
                  <a:gd name="connsiteX1" fmla="*/ 0 w 528905"/>
                  <a:gd name="connsiteY1" fmla="*/ 15980 h 67519"/>
                  <a:gd name="connsiteX2" fmla="*/ 10578 w 528905"/>
                  <a:gd name="connsiteY2" fmla="*/ 113 h 67519"/>
                  <a:gd name="connsiteX3" fmla="*/ 264115 w 528905"/>
                  <a:gd name="connsiteY3" fmla="*/ 54803 h 67519"/>
                  <a:gd name="connsiteX4" fmla="*/ 529018 w 528905"/>
                  <a:gd name="connsiteY4" fmla="*/ 0 h 67519"/>
                  <a:gd name="connsiteX5" fmla="*/ 539258 w 528905"/>
                  <a:gd name="connsiteY5" fmla="*/ 16092 h 67519"/>
                  <a:gd name="connsiteX6" fmla="*/ 264115 w 528905"/>
                  <a:gd name="connsiteY6" fmla="*/ 73821 h 67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8905" h="67519">
                    <a:moveTo>
                      <a:pt x="264115" y="73821"/>
                    </a:moveTo>
                    <a:cubicBezTo>
                      <a:pt x="150007" y="73821"/>
                      <a:pt x="35560" y="39611"/>
                      <a:pt x="0" y="15980"/>
                    </a:cubicBezTo>
                    <a:lnTo>
                      <a:pt x="10578" y="113"/>
                    </a:lnTo>
                    <a:cubicBezTo>
                      <a:pt x="44113" y="22507"/>
                      <a:pt x="153720" y="54803"/>
                      <a:pt x="264115" y="54803"/>
                    </a:cubicBezTo>
                    <a:cubicBezTo>
                      <a:pt x="371809" y="54803"/>
                      <a:pt x="494920" y="21831"/>
                      <a:pt x="529018" y="0"/>
                    </a:cubicBezTo>
                    <a:lnTo>
                      <a:pt x="539258" y="16092"/>
                    </a:lnTo>
                    <a:cubicBezTo>
                      <a:pt x="502460" y="39611"/>
                      <a:pt x="376873" y="73821"/>
                      <a:pt x="264115" y="73821"/>
                    </a:cubicBezTo>
                    <a:close/>
                  </a:path>
                </a:pathLst>
              </a:custGeom>
              <a:grpFill/>
              <a:ln w="1108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72" name="手繪多邊形: 圖案 171">
                <a:extLst>
                  <a:ext uri="{FF2B5EF4-FFF2-40B4-BE49-F238E27FC236}">
                    <a16:creationId xmlns:a16="http://schemas.microsoft.com/office/drawing/2014/main" id="{3EBFA547-3F1C-494A-A26A-46B8D2E1E550}"/>
                  </a:ext>
                </a:extLst>
              </p:cNvPr>
              <p:cNvSpPr/>
              <p:nvPr/>
            </p:nvSpPr>
            <p:spPr>
              <a:xfrm>
                <a:off x="6889507" y="3319266"/>
                <a:ext cx="528905" cy="67520"/>
              </a:xfrm>
              <a:custGeom>
                <a:avLst/>
                <a:gdLst>
                  <a:gd name="connsiteX0" fmla="*/ 264115 w 528905"/>
                  <a:gd name="connsiteY0" fmla="*/ 73821 h 67519"/>
                  <a:gd name="connsiteX1" fmla="*/ 0 w 528905"/>
                  <a:gd name="connsiteY1" fmla="*/ 15980 h 67519"/>
                  <a:gd name="connsiteX2" fmla="*/ 10578 w 528905"/>
                  <a:gd name="connsiteY2" fmla="*/ 113 h 67519"/>
                  <a:gd name="connsiteX3" fmla="*/ 264115 w 528905"/>
                  <a:gd name="connsiteY3" fmla="*/ 54803 h 67519"/>
                  <a:gd name="connsiteX4" fmla="*/ 529018 w 528905"/>
                  <a:gd name="connsiteY4" fmla="*/ 0 h 67519"/>
                  <a:gd name="connsiteX5" fmla="*/ 539258 w 528905"/>
                  <a:gd name="connsiteY5" fmla="*/ 16092 h 67519"/>
                  <a:gd name="connsiteX6" fmla="*/ 264115 w 528905"/>
                  <a:gd name="connsiteY6" fmla="*/ 73821 h 67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8905" h="67519">
                    <a:moveTo>
                      <a:pt x="264115" y="73821"/>
                    </a:moveTo>
                    <a:cubicBezTo>
                      <a:pt x="150007" y="73821"/>
                      <a:pt x="35560" y="39611"/>
                      <a:pt x="0" y="15980"/>
                    </a:cubicBezTo>
                    <a:lnTo>
                      <a:pt x="10578" y="113"/>
                    </a:lnTo>
                    <a:cubicBezTo>
                      <a:pt x="44113" y="22507"/>
                      <a:pt x="153720" y="54803"/>
                      <a:pt x="264115" y="54803"/>
                    </a:cubicBezTo>
                    <a:cubicBezTo>
                      <a:pt x="371809" y="54803"/>
                      <a:pt x="494920" y="21831"/>
                      <a:pt x="529018" y="0"/>
                    </a:cubicBezTo>
                    <a:lnTo>
                      <a:pt x="539258" y="16092"/>
                    </a:lnTo>
                    <a:cubicBezTo>
                      <a:pt x="502460" y="39611"/>
                      <a:pt x="376873" y="73821"/>
                      <a:pt x="264115" y="73821"/>
                    </a:cubicBezTo>
                    <a:close/>
                  </a:path>
                </a:pathLst>
              </a:custGeom>
              <a:grpFill/>
              <a:ln w="1108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73" name="文字方塊 172">
              <a:extLst>
                <a:ext uri="{FF2B5EF4-FFF2-40B4-BE49-F238E27FC236}">
                  <a16:creationId xmlns:a16="http://schemas.microsoft.com/office/drawing/2014/main" id="{E1AC9B07-795D-4375-9EA6-4A1C8D83721F}"/>
                </a:ext>
              </a:extLst>
            </p:cNvPr>
            <p:cNvSpPr txBox="1"/>
            <p:nvPr/>
          </p:nvSpPr>
          <p:spPr>
            <a:xfrm>
              <a:off x="1579952" y="2371834"/>
              <a:ext cx="1008800" cy="230832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zh-TW" sz="1050" b="1" dirty="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Local user</a:t>
              </a:r>
            </a:p>
          </p:txBody>
        </p:sp>
        <p:pic>
          <p:nvPicPr>
            <p:cNvPr id="174" name="圖形 173">
              <a:extLst>
                <a:ext uri="{FF2B5EF4-FFF2-40B4-BE49-F238E27FC236}">
                  <a16:creationId xmlns:a16="http://schemas.microsoft.com/office/drawing/2014/main" id="{3B24DEE1-FD8C-4644-AE45-2C7D0FE17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422517" y="2092382"/>
              <a:ext cx="293825" cy="279391"/>
            </a:xfrm>
            <a:prstGeom prst="rect">
              <a:avLst/>
            </a:prstGeom>
          </p:spPr>
        </p:pic>
        <p:grpSp>
          <p:nvGrpSpPr>
            <p:cNvPr id="175" name="群組 174">
              <a:extLst>
                <a:ext uri="{FF2B5EF4-FFF2-40B4-BE49-F238E27FC236}">
                  <a16:creationId xmlns:a16="http://schemas.microsoft.com/office/drawing/2014/main" id="{DFD8DE40-12F7-4362-9849-6EDB2747DD5A}"/>
                </a:ext>
              </a:extLst>
            </p:cNvPr>
            <p:cNvGrpSpPr/>
            <p:nvPr/>
          </p:nvGrpSpPr>
          <p:grpSpPr>
            <a:xfrm>
              <a:off x="1012950" y="4090495"/>
              <a:ext cx="805879" cy="534696"/>
              <a:chOff x="672980" y="1966505"/>
              <a:chExt cx="1057450" cy="651099"/>
            </a:xfrm>
            <a:solidFill>
              <a:srgbClr val="0070C0"/>
            </a:solidFill>
          </p:grpSpPr>
          <p:sp>
            <p:nvSpPr>
              <p:cNvPr id="176" name="手繪多邊形: 圖案 175">
                <a:extLst>
                  <a:ext uri="{FF2B5EF4-FFF2-40B4-BE49-F238E27FC236}">
                    <a16:creationId xmlns:a16="http://schemas.microsoft.com/office/drawing/2014/main" id="{CF4866A1-A3DD-48C3-93B5-9194C7203814}"/>
                  </a:ext>
                </a:extLst>
              </p:cNvPr>
              <p:cNvSpPr/>
              <p:nvPr/>
            </p:nvSpPr>
            <p:spPr>
              <a:xfrm>
                <a:off x="933835" y="1966505"/>
                <a:ext cx="796595" cy="651099"/>
              </a:xfrm>
              <a:custGeom>
                <a:avLst/>
                <a:gdLst>
                  <a:gd name="connsiteX0" fmla="*/ 63593 w 796595"/>
                  <a:gd name="connsiteY0" fmla="*/ 607620 h 651099"/>
                  <a:gd name="connsiteX1" fmla="*/ 733001 w 796595"/>
                  <a:gd name="connsiteY1" fmla="*/ 607620 h 651099"/>
                  <a:gd name="connsiteX2" fmla="*/ 733001 w 796595"/>
                  <a:gd name="connsiteY2" fmla="*/ 651099 h 651099"/>
                  <a:gd name="connsiteX3" fmla="*/ 63593 w 796595"/>
                  <a:gd name="connsiteY3" fmla="*/ 651099 h 651099"/>
                  <a:gd name="connsiteX4" fmla="*/ 63148 w 796595"/>
                  <a:gd name="connsiteY4" fmla="*/ 60404 h 651099"/>
                  <a:gd name="connsiteX5" fmla="*/ 63148 w 796595"/>
                  <a:gd name="connsiteY5" fmla="*/ 464625 h 651099"/>
                  <a:gd name="connsiteX6" fmla="*/ 733390 w 796595"/>
                  <a:gd name="connsiteY6" fmla="*/ 464625 h 651099"/>
                  <a:gd name="connsiteX7" fmla="*/ 733390 w 796595"/>
                  <a:gd name="connsiteY7" fmla="*/ 60404 h 651099"/>
                  <a:gd name="connsiteX8" fmla="*/ 0 w 796595"/>
                  <a:gd name="connsiteY8" fmla="*/ 0 h 651099"/>
                  <a:gd name="connsiteX9" fmla="*/ 796595 w 796595"/>
                  <a:gd name="connsiteY9" fmla="*/ 0 h 651099"/>
                  <a:gd name="connsiteX10" fmla="*/ 796595 w 796595"/>
                  <a:gd name="connsiteY10" fmla="*/ 525032 h 651099"/>
                  <a:gd name="connsiteX11" fmla="*/ 509142 w 796595"/>
                  <a:gd name="connsiteY11" fmla="*/ 525032 h 651099"/>
                  <a:gd name="connsiteX12" fmla="*/ 509142 w 796595"/>
                  <a:gd name="connsiteY12" fmla="*/ 603286 h 651099"/>
                  <a:gd name="connsiteX13" fmla="*/ 287451 w 796595"/>
                  <a:gd name="connsiteY13" fmla="*/ 603286 h 651099"/>
                  <a:gd name="connsiteX14" fmla="*/ 287451 w 796595"/>
                  <a:gd name="connsiteY14" fmla="*/ 525032 h 651099"/>
                  <a:gd name="connsiteX15" fmla="*/ 0 w 796595"/>
                  <a:gd name="connsiteY15" fmla="*/ 525032 h 651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96595" h="651099">
                    <a:moveTo>
                      <a:pt x="63593" y="607620"/>
                    </a:moveTo>
                    <a:lnTo>
                      <a:pt x="733001" y="607620"/>
                    </a:lnTo>
                    <a:lnTo>
                      <a:pt x="733001" y="651099"/>
                    </a:lnTo>
                    <a:lnTo>
                      <a:pt x="63593" y="651099"/>
                    </a:lnTo>
                    <a:close/>
                    <a:moveTo>
                      <a:pt x="63148" y="60404"/>
                    </a:moveTo>
                    <a:lnTo>
                      <a:pt x="63148" y="464625"/>
                    </a:lnTo>
                    <a:lnTo>
                      <a:pt x="733390" y="464625"/>
                    </a:lnTo>
                    <a:lnTo>
                      <a:pt x="733390" y="60404"/>
                    </a:lnTo>
                    <a:close/>
                    <a:moveTo>
                      <a:pt x="0" y="0"/>
                    </a:moveTo>
                    <a:lnTo>
                      <a:pt x="796595" y="0"/>
                    </a:lnTo>
                    <a:lnTo>
                      <a:pt x="796595" y="525032"/>
                    </a:lnTo>
                    <a:lnTo>
                      <a:pt x="509142" y="525032"/>
                    </a:lnTo>
                    <a:lnTo>
                      <a:pt x="509142" y="603286"/>
                    </a:lnTo>
                    <a:lnTo>
                      <a:pt x="287451" y="603286"/>
                    </a:lnTo>
                    <a:lnTo>
                      <a:pt x="287451" y="525032"/>
                    </a:lnTo>
                    <a:lnTo>
                      <a:pt x="0" y="525032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171716"/>
                </a:solidFill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TW" altLang="en-US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77" name="手繪多邊形: 圖案 176">
                <a:extLst>
                  <a:ext uri="{FF2B5EF4-FFF2-40B4-BE49-F238E27FC236}">
                    <a16:creationId xmlns:a16="http://schemas.microsoft.com/office/drawing/2014/main" id="{38A6B4D0-0885-4025-99E5-710B3CD11A22}"/>
                  </a:ext>
                </a:extLst>
              </p:cNvPr>
              <p:cNvSpPr/>
              <p:nvPr/>
            </p:nvSpPr>
            <p:spPr>
              <a:xfrm>
                <a:off x="672980" y="2002209"/>
                <a:ext cx="269504" cy="586820"/>
              </a:xfrm>
              <a:custGeom>
                <a:avLst/>
                <a:gdLst>
                  <a:gd name="connsiteX0" fmla="*/ 52181 w 269504"/>
                  <a:gd name="connsiteY0" fmla="*/ 469456 h 586820"/>
                  <a:gd name="connsiteX1" fmla="*/ 52181 w 269504"/>
                  <a:gd name="connsiteY1" fmla="*/ 508565 h 586820"/>
                  <a:gd name="connsiteX2" fmla="*/ 213024 w 269504"/>
                  <a:gd name="connsiteY2" fmla="*/ 508565 h 586820"/>
                  <a:gd name="connsiteX3" fmla="*/ 213024 w 269504"/>
                  <a:gd name="connsiteY3" fmla="*/ 469456 h 586820"/>
                  <a:gd name="connsiteX4" fmla="*/ 52181 w 269504"/>
                  <a:gd name="connsiteY4" fmla="*/ 397738 h 586820"/>
                  <a:gd name="connsiteX5" fmla="*/ 52181 w 269504"/>
                  <a:gd name="connsiteY5" fmla="*/ 436847 h 586820"/>
                  <a:gd name="connsiteX6" fmla="*/ 213024 w 269504"/>
                  <a:gd name="connsiteY6" fmla="*/ 436847 h 586820"/>
                  <a:gd name="connsiteX7" fmla="*/ 213024 w 269504"/>
                  <a:gd name="connsiteY7" fmla="*/ 397738 h 586820"/>
                  <a:gd name="connsiteX8" fmla="*/ 52181 w 269504"/>
                  <a:gd name="connsiteY8" fmla="*/ 256468 h 586820"/>
                  <a:gd name="connsiteX9" fmla="*/ 52181 w 269504"/>
                  <a:gd name="connsiteY9" fmla="*/ 365129 h 586820"/>
                  <a:gd name="connsiteX10" fmla="*/ 213024 w 269504"/>
                  <a:gd name="connsiteY10" fmla="*/ 365129 h 586820"/>
                  <a:gd name="connsiteX11" fmla="*/ 213024 w 269504"/>
                  <a:gd name="connsiteY11" fmla="*/ 256468 h 586820"/>
                  <a:gd name="connsiteX12" fmla="*/ 68469 w 269504"/>
                  <a:gd name="connsiteY12" fmla="*/ 203203 h 586820"/>
                  <a:gd name="connsiteX13" fmla="*/ 56516 w 269504"/>
                  <a:gd name="connsiteY13" fmla="*/ 215156 h 586820"/>
                  <a:gd name="connsiteX14" fmla="*/ 68469 w 269504"/>
                  <a:gd name="connsiteY14" fmla="*/ 227109 h 586820"/>
                  <a:gd name="connsiteX15" fmla="*/ 80422 w 269504"/>
                  <a:gd name="connsiteY15" fmla="*/ 215156 h 586820"/>
                  <a:gd name="connsiteX16" fmla="*/ 68469 w 269504"/>
                  <a:gd name="connsiteY16" fmla="*/ 203203 h 586820"/>
                  <a:gd name="connsiteX17" fmla="*/ 0 w 269504"/>
                  <a:gd name="connsiteY17" fmla="*/ 0 h 586820"/>
                  <a:gd name="connsiteX18" fmla="*/ 269504 w 269504"/>
                  <a:gd name="connsiteY18" fmla="*/ 0 h 586820"/>
                  <a:gd name="connsiteX19" fmla="*/ 269504 w 269504"/>
                  <a:gd name="connsiteY19" fmla="*/ 586820 h 586820"/>
                  <a:gd name="connsiteX20" fmla="*/ 0 w 269504"/>
                  <a:gd name="connsiteY20" fmla="*/ 586820 h 586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9504" h="586820">
                    <a:moveTo>
                      <a:pt x="52181" y="469456"/>
                    </a:moveTo>
                    <a:lnTo>
                      <a:pt x="52181" y="508565"/>
                    </a:lnTo>
                    <a:lnTo>
                      <a:pt x="213024" y="508565"/>
                    </a:lnTo>
                    <a:lnTo>
                      <a:pt x="213024" y="469456"/>
                    </a:lnTo>
                    <a:close/>
                    <a:moveTo>
                      <a:pt x="52181" y="397738"/>
                    </a:moveTo>
                    <a:lnTo>
                      <a:pt x="52181" y="436847"/>
                    </a:lnTo>
                    <a:lnTo>
                      <a:pt x="213024" y="436847"/>
                    </a:lnTo>
                    <a:lnTo>
                      <a:pt x="213024" y="397738"/>
                    </a:lnTo>
                    <a:close/>
                    <a:moveTo>
                      <a:pt x="52181" y="256468"/>
                    </a:moveTo>
                    <a:lnTo>
                      <a:pt x="52181" y="365129"/>
                    </a:lnTo>
                    <a:lnTo>
                      <a:pt x="213024" y="365129"/>
                    </a:lnTo>
                    <a:lnTo>
                      <a:pt x="213024" y="256468"/>
                    </a:lnTo>
                    <a:close/>
                    <a:moveTo>
                      <a:pt x="68469" y="203203"/>
                    </a:moveTo>
                    <a:cubicBezTo>
                      <a:pt x="61867" y="203203"/>
                      <a:pt x="56516" y="208554"/>
                      <a:pt x="56516" y="215156"/>
                    </a:cubicBezTo>
                    <a:cubicBezTo>
                      <a:pt x="56516" y="221758"/>
                      <a:pt x="61867" y="227109"/>
                      <a:pt x="68469" y="227109"/>
                    </a:cubicBezTo>
                    <a:cubicBezTo>
                      <a:pt x="75070" y="227109"/>
                      <a:pt x="80422" y="221758"/>
                      <a:pt x="80422" y="215156"/>
                    </a:cubicBezTo>
                    <a:cubicBezTo>
                      <a:pt x="80422" y="208554"/>
                      <a:pt x="75070" y="203203"/>
                      <a:pt x="68469" y="203203"/>
                    </a:cubicBezTo>
                    <a:close/>
                    <a:moveTo>
                      <a:pt x="0" y="0"/>
                    </a:moveTo>
                    <a:lnTo>
                      <a:pt x="269504" y="0"/>
                    </a:lnTo>
                    <a:lnTo>
                      <a:pt x="269504" y="586820"/>
                    </a:lnTo>
                    <a:lnTo>
                      <a:pt x="0" y="586820"/>
                    </a:lnTo>
                    <a:close/>
                  </a:path>
                </a:pathLst>
              </a:custGeom>
              <a:grpFill/>
              <a:ln w="19050" cap="flat">
                <a:solidFill>
                  <a:srgbClr val="171716"/>
                </a:solidFill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TW" altLang="en-US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78" name="文字方塊 177">
              <a:extLst>
                <a:ext uri="{FF2B5EF4-FFF2-40B4-BE49-F238E27FC236}">
                  <a16:creationId xmlns:a16="http://schemas.microsoft.com/office/drawing/2014/main" id="{3BD3E27B-ABB0-46A7-9854-825272508055}"/>
                </a:ext>
              </a:extLst>
            </p:cNvPr>
            <p:cNvSpPr txBox="1"/>
            <p:nvPr/>
          </p:nvSpPr>
          <p:spPr>
            <a:xfrm>
              <a:off x="1017725" y="4637045"/>
              <a:ext cx="1008800" cy="230832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zh-TW" sz="1050" b="1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Local user</a:t>
              </a:r>
            </a:p>
          </p:txBody>
        </p:sp>
        <p:pic>
          <p:nvPicPr>
            <p:cNvPr id="179" name="圖形 178">
              <a:extLst>
                <a:ext uri="{FF2B5EF4-FFF2-40B4-BE49-F238E27FC236}">
                  <a16:creationId xmlns:a16="http://schemas.microsoft.com/office/drawing/2014/main" id="{FC9B3318-9C92-445A-80B3-589B421B8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60289" y="4357594"/>
              <a:ext cx="293825" cy="279391"/>
            </a:xfrm>
            <a:prstGeom prst="rect">
              <a:avLst/>
            </a:prstGeom>
          </p:spPr>
        </p:pic>
        <p:sp>
          <p:nvSpPr>
            <p:cNvPr id="180" name="文字方塊 179">
              <a:extLst>
                <a:ext uri="{FF2B5EF4-FFF2-40B4-BE49-F238E27FC236}">
                  <a16:creationId xmlns:a16="http://schemas.microsoft.com/office/drawing/2014/main" id="{F0732400-6E99-4237-81EF-0ED9E097B3BB}"/>
                </a:ext>
              </a:extLst>
            </p:cNvPr>
            <p:cNvSpPr txBox="1"/>
            <p:nvPr/>
          </p:nvSpPr>
          <p:spPr>
            <a:xfrm>
              <a:off x="6338918" y="4394584"/>
              <a:ext cx="488889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r>
                <a:rPr lang="zh-TW" altLang="en-US" sz="1050" b="1" kern="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快照</a:t>
              </a:r>
            </a:p>
          </p:txBody>
        </p:sp>
        <p:pic>
          <p:nvPicPr>
            <p:cNvPr id="181" name="圖片 180">
              <a:extLst>
                <a:ext uri="{FF2B5EF4-FFF2-40B4-BE49-F238E27FC236}">
                  <a16:creationId xmlns:a16="http://schemas.microsoft.com/office/drawing/2014/main" id="{9124C61D-157A-451B-AC4B-E482494DD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contrast="2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4179" y="3319830"/>
              <a:ext cx="2025423" cy="494204"/>
            </a:xfrm>
            <a:prstGeom prst="rect">
              <a:avLst/>
            </a:prstGeom>
          </p:spPr>
        </p:pic>
      </p:grpSp>
      <p:grpSp>
        <p:nvGrpSpPr>
          <p:cNvPr id="182" name="群組 181">
            <a:extLst>
              <a:ext uri="{FF2B5EF4-FFF2-40B4-BE49-F238E27FC236}">
                <a16:creationId xmlns:a16="http://schemas.microsoft.com/office/drawing/2014/main" id="{6B5C3B04-1DF6-FE04-D63B-93D8AA4F036D}"/>
              </a:ext>
            </a:extLst>
          </p:cNvPr>
          <p:cNvGrpSpPr/>
          <p:nvPr/>
        </p:nvGrpSpPr>
        <p:grpSpPr>
          <a:xfrm>
            <a:off x="4675881" y="3888731"/>
            <a:ext cx="1584533" cy="307894"/>
            <a:chOff x="5066413" y="5484936"/>
            <a:chExt cx="3573342" cy="694343"/>
          </a:xfrm>
        </p:grpSpPr>
        <p:pic>
          <p:nvPicPr>
            <p:cNvPr id="183" name="圖形 182">
              <a:extLst>
                <a:ext uri="{FF2B5EF4-FFF2-40B4-BE49-F238E27FC236}">
                  <a16:creationId xmlns:a16="http://schemas.microsoft.com/office/drawing/2014/main" id="{9BE29F34-6DAA-6BAC-615D-3594D8EC5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 rot="16200000">
              <a:off x="5637971" y="5117854"/>
              <a:ext cx="358493" cy="1501609"/>
            </a:xfrm>
            <a:prstGeom prst="rect">
              <a:avLst/>
            </a:prstGeom>
          </p:spPr>
        </p:pic>
        <p:pic>
          <p:nvPicPr>
            <p:cNvPr id="184" name="圖形 183">
              <a:extLst>
                <a:ext uri="{FF2B5EF4-FFF2-40B4-BE49-F238E27FC236}">
                  <a16:creationId xmlns:a16="http://schemas.microsoft.com/office/drawing/2014/main" id="{56E9242E-75E0-B36F-8AEE-8623AC746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 rot="5400000">
              <a:off x="7709704" y="5117856"/>
              <a:ext cx="358493" cy="1501609"/>
            </a:xfrm>
            <a:prstGeom prst="rect">
              <a:avLst/>
            </a:prstGeom>
          </p:spPr>
        </p:pic>
        <p:pic>
          <p:nvPicPr>
            <p:cNvPr id="185" name="圖形 184">
              <a:extLst>
                <a:ext uri="{FF2B5EF4-FFF2-40B4-BE49-F238E27FC236}">
                  <a16:creationId xmlns:a16="http://schemas.microsoft.com/office/drawing/2014/main" id="{C37EAF47-ABBD-2CAF-A027-763C782C3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6500174" y="5484936"/>
              <a:ext cx="838000" cy="694343"/>
            </a:xfrm>
            <a:prstGeom prst="rect">
              <a:avLst/>
            </a:prstGeom>
          </p:spPr>
        </p:pic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FAD8EFCA-73C6-3D9C-D6DA-4A0F8930C04D}"/>
              </a:ext>
            </a:extLst>
          </p:cNvPr>
          <p:cNvGrpSpPr/>
          <p:nvPr/>
        </p:nvGrpSpPr>
        <p:grpSpPr>
          <a:xfrm>
            <a:off x="6286562" y="2869195"/>
            <a:ext cx="2143653" cy="1694715"/>
            <a:chOff x="5744407" y="2178350"/>
            <a:chExt cx="3227053" cy="2551222"/>
          </a:xfrm>
        </p:grpSpPr>
        <p:pic>
          <p:nvPicPr>
            <p:cNvPr id="186" name="圖片 185" descr="一張含有 監視器, 室內, 電腦, 坐 的圖片&#10;&#10;自動產生的描述">
              <a:extLst>
                <a:ext uri="{FF2B5EF4-FFF2-40B4-BE49-F238E27FC236}">
                  <a16:creationId xmlns:a16="http://schemas.microsoft.com/office/drawing/2014/main" id="{1E07A874-66C6-2DB8-3DB5-6126DE73E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6" b="-1236"/>
            <a:stretch/>
          </p:blipFill>
          <p:spPr>
            <a:xfrm>
              <a:off x="5744407" y="2178350"/>
              <a:ext cx="3227053" cy="2551222"/>
            </a:xfrm>
            <a:prstGeom prst="rect">
              <a:avLst/>
            </a:prstGeom>
          </p:spPr>
        </p:pic>
        <p:pic>
          <p:nvPicPr>
            <p:cNvPr id="188" name="圖片 187">
              <a:extLst>
                <a:ext uri="{FF2B5EF4-FFF2-40B4-BE49-F238E27FC236}">
                  <a16:creationId xmlns:a16="http://schemas.microsoft.com/office/drawing/2014/main" id="{600CE5DF-7F1A-C4C8-19CA-46486F0EB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5452" y="2329655"/>
              <a:ext cx="2882982" cy="1669801"/>
            </a:xfrm>
            <a:prstGeom prst="rect">
              <a:avLst/>
            </a:prstGeom>
          </p:spPr>
        </p:pic>
      </p:grpSp>
      <p:sp>
        <p:nvSpPr>
          <p:cNvPr id="189" name="文字方塊 188">
            <a:extLst>
              <a:ext uri="{FF2B5EF4-FFF2-40B4-BE49-F238E27FC236}">
                <a16:creationId xmlns:a16="http://schemas.microsoft.com/office/drawing/2014/main" id="{B0A9CE9E-614E-F276-245D-3924237AB920}"/>
              </a:ext>
            </a:extLst>
          </p:cNvPr>
          <p:cNvSpPr txBox="1"/>
          <p:nvPr/>
        </p:nvSpPr>
        <p:spPr>
          <a:xfrm>
            <a:off x="6180156" y="4476349"/>
            <a:ext cx="2356463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altLang="zh-TW" sz="18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Ubuntu Linux Station</a:t>
            </a:r>
            <a:endParaRPr lang="zh-TW" altLang="en-US" sz="1800" dirty="0">
              <a:solidFill>
                <a:schemeClr val="accent6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90" name="圖片 189">
            <a:extLst>
              <a:ext uri="{FF2B5EF4-FFF2-40B4-BE49-F238E27FC236}">
                <a16:creationId xmlns:a16="http://schemas.microsoft.com/office/drawing/2014/main" id="{F28F69B3-80F0-596C-B435-81F38F5BB326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6327" y="2624166"/>
            <a:ext cx="882650" cy="882650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254000" dist="190500" dir="8100000" algn="tr" rotWithShape="0">
              <a:srgbClr val="09000C">
                <a:alpha val="7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grpSp>
        <p:nvGrpSpPr>
          <p:cNvPr id="196" name="群組 195">
            <a:extLst>
              <a:ext uri="{FF2B5EF4-FFF2-40B4-BE49-F238E27FC236}">
                <a16:creationId xmlns:a16="http://schemas.microsoft.com/office/drawing/2014/main" id="{411ED65D-0423-AE87-6B68-D9DF3DCC30F9}"/>
              </a:ext>
            </a:extLst>
          </p:cNvPr>
          <p:cNvGrpSpPr/>
          <p:nvPr/>
        </p:nvGrpSpPr>
        <p:grpSpPr>
          <a:xfrm>
            <a:off x="2260836" y="3300478"/>
            <a:ext cx="2544660" cy="1635092"/>
            <a:chOff x="-269378" y="2156812"/>
            <a:chExt cx="5495427" cy="3096340"/>
          </a:xfrm>
        </p:grpSpPr>
        <p:sp>
          <p:nvSpPr>
            <p:cNvPr id="197" name="手繪多邊形: 圖案 196">
              <a:extLst>
                <a:ext uri="{FF2B5EF4-FFF2-40B4-BE49-F238E27FC236}">
                  <a16:creationId xmlns:a16="http://schemas.microsoft.com/office/drawing/2014/main" id="{75A1A7D4-75F4-5FE8-9E71-B94072E58D87}"/>
                </a:ext>
              </a:extLst>
            </p:cNvPr>
            <p:cNvSpPr/>
            <p:nvPr/>
          </p:nvSpPr>
          <p:spPr>
            <a:xfrm>
              <a:off x="-269378" y="3577295"/>
              <a:ext cx="5495427" cy="1071387"/>
            </a:xfrm>
            <a:custGeom>
              <a:avLst/>
              <a:gdLst>
                <a:gd name="connsiteX0" fmla="*/ 0 w 3479800"/>
                <a:gd name="connsiteY0" fmla="*/ 533400 h 626534"/>
                <a:gd name="connsiteX1" fmla="*/ 2032000 w 3479800"/>
                <a:gd name="connsiteY1" fmla="*/ 626534 h 626534"/>
                <a:gd name="connsiteX2" fmla="*/ 3479800 w 3479800"/>
                <a:gd name="connsiteY2" fmla="*/ 254000 h 626534"/>
                <a:gd name="connsiteX3" fmla="*/ 1701800 w 3479800"/>
                <a:gd name="connsiteY3" fmla="*/ 0 h 626534"/>
                <a:gd name="connsiteX4" fmla="*/ 0 w 3479800"/>
                <a:gd name="connsiteY4" fmla="*/ 533400 h 626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9800" h="626534">
                  <a:moveTo>
                    <a:pt x="0" y="533400"/>
                  </a:moveTo>
                  <a:lnTo>
                    <a:pt x="2032000" y="626534"/>
                  </a:lnTo>
                  <a:lnTo>
                    <a:pt x="3479800" y="254000"/>
                  </a:lnTo>
                  <a:lnTo>
                    <a:pt x="1701800" y="0"/>
                  </a:lnTo>
                  <a:lnTo>
                    <a:pt x="0" y="533400"/>
                  </a:lnTo>
                  <a:close/>
                </a:path>
              </a:pathLst>
            </a:custGeom>
            <a:solidFill>
              <a:srgbClr val="0C0C0C">
                <a:alpha val="66000"/>
              </a:srgbClr>
            </a:solidFill>
            <a:ln>
              <a:noFill/>
            </a:ln>
            <a:effectLst>
              <a:outerShdw blurRad="203200" dist="50800" sx="128000" sy="128000" algn="ctr" rotWithShape="0">
                <a:srgbClr val="000000"/>
              </a:outerShdw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198" name="圖片 197" descr="一張含有 文字, 電子用品 的圖片&#10;&#10;自動產生的描述">
              <a:extLst>
                <a:ext uri="{FF2B5EF4-FFF2-40B4-BE49-F238E27FC236}">
                  <a16:creationId xmlns:a16="http://schemas.microsoft.com/office/drawing/2014/main" id="{55E41202-5C4D-6367-F10B-679ECFF3D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193" y="2156812"/>
              <a:ext cx="4953263" cy="3096340"/>
            </a:xfrm>
            <a:prstGeom prst="rect">
              <a:avLst/>
            </a:prstGeom>
          </p:spPr>
        </p:pic>
      </p:grpSp>
      <p:grpSp>
        <p:nvGrpSpPr>
          <p:cNvPr id="199" name="群組 198">
            <a:extLst>
              <a:ext uri="{FF2B5EF4-FFF2-40B4-BE49-F238E27FC236}">
                <a16:creationId xmlns:a16="http://schemas.microsoft.com/office/drawing/2014/main" id="{8B73ED4F-68CF-6637-CD71-35D460C047E1}"/>
              </a:ext>
            </a:extLst>
          </p:cNvPr>
          <p:cNvGrpSpPr/>
          <p:nvPr/>
        </p:nvGrpSpPr>
        <p:grpSpPr>
          <a:xfrm>
            <a:off x="2027660" y="2727321"/>
            <a:ext cx="2032618" cy="994441"/>
            <a:chOff x="5584221" y="3488960"/>
            <a:chExt cx="2710156" cy="1325920"/>
          </a:xfrm>
        </p:grpSpPr>
        <p:pic>
          <p:nvPicPr>
            <p:cNvPr id="200" name="圖形 199">
              <a:extLst>
                <a:ext uri="{FF2B5EF4-FFF2-40B4-BE49-F238E27FC236}">
                  <a16:creationId xmlns:a16="http://schemas.microsoft.com/office/drawing/2014/main" id="{D3A60F9A-B5C3-932E-71A9-44F2DA097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6208689" y="3488960"/>
              <a:ext cx="1811554" cy="766230"/>
            </a:xfrm>
            <a:prstGeom prst="rect">
              <a:avLst/>
            </a:prstGeom>
            <a:effectLst>
              <a:outerShdw blurRad="88900" dist="76200" dir="2700000" algn="tl" rotWithShape="0">
                <a:prstClr val="black">
                  <a:alpha val="26000"/>
                </a:prstClr>
              </a:outerShdw>
            </a:effectLst>
          </p:spPr>
        </p:pic>
        <p:sp>
          <p:nvSpPr>
            <p:cNvPr id="201" name="矩形: 圓角 200">
              <a:extLst>
                <a:ext uri="{FF2B5EF4-FFF2-40B4-BE49-F238E27FC236}">
                  <a16:creationId xmlns:a16="http://schemas.microsoft.com/office/drawing/2014/main" id="{675420B8-8FE9-D097-FD53-B43AFF6C6C53}"/>
                </a:ext>
              </a:extLst>
            </p:cNvPr>
            <p:cNvSpPr/>
            <p:nvPr/>
          </p:nvSpPr>
          <p:spPr>
            <a:xfrm>
              <a:off x="6208617" y="3828744"/>
              <a:ext cx="1919188" cy="394909"/>
            </a:xfrm>
            <a:prstGeom prst="roundRect">
              <a:avLst>
                <a:gd name="adj" fmla="val 48826"/>
              </a:avLst>
            </a:prstGeom>
            <a:noFill/>
            <a:ln w="444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500" dirty="0">
                  <a:solidFill>
                    <a:srgbClr val="D83F15"/>
                  </a:solidFill>
                  <a:latin typeface="Arial" panose="020B0604020202020204" pitchFamily="34" charset="0"/>
                </a:rPr>
                <a:t>INTERNET</a:t>
              </a:r>
              <a:endParaRPr lang="zh-TW" altLang="en-US" sz="1500" dirty="0">
                <a:solidFill>
                  <a:srgbClr val="D83F15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202" name="直線接點 201">
              <a:extLst>
                <a:ext uri="{FF2B5EF4-FFF2-40B4-BE49-F238E27FC236}">
                  <a16:creationId xmlns:a16="http://schemas.microsoft.com/office/drawing/2014/main" id="{743324E4-C98D-5AF0-071C-1C9551B0D3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84221" y="4003041"/>
              <a:ext cx="680862" cy="0"/>
            </a:xfrm>
            <a:prstGeom prst="line">
              <a:avLst/>
            </a:prstGeom>
            <a:solidFill>
              <a:schemeClr val="bg1"/>
            </a:solidFill>
            <a:ln w="50800"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03" name="圖形 33">
              <a:extLst>
                <a:ext uri="{FF2B5EF4-FFF2-40B4-BE49-F238E27FC236}">
                  <a16:creationId xmlns:a16="http://schemas.microsoft.com/office/drawing/2014/main" id="{7F853C9D-5CC8-38B3-146C-F502DB54AD67}"/>
                </a:ext>
              </a:extLst>
            </p:cNvPr>
            <p:cNvSpPr/>
            <p:nvPr/>
          </p:nvSpPr>
          <p:spPr>
            <a:xfrm>
              <a:off x="7777480" y="3995197"/>
              <a:ext cx="516897" cy="819683"/>
            </a:xfrm>
            <a:custGeom>
              <a:avLst/>
              <a:gdLst>
                <a:gd name="connsiteX0" fmla="*/ 0 w 514780"/>
                <a:gd name="connsiteY0" fmla="*/ 0 h 512766"/>
                <a:gd name="connsiteX1" fmla="*/ 343634 w 514780"/>
                <a:gd name="connsiteY1" fmla="*/ 0 h 512766"/>
                <a:gd name="connsiteX2" fmla="*/ 514780 w 514780"/>
                <a:gd name="connsiteY2" fmla="*/ 171146 h 512766"/>
                <a:gd name="connsiteX3" fmla="*/ 514780 w 514780"/>
                <a:gd name="connsiteY3" fmla="*/ 512766 h 512766"/>
                <a:gd name="connsiteX0" fmla="*/ 0 w 516897"/>
                <a:gd name="connsiteY0" fmla="*/ 0 h 819683"/>
                <a:gd name="connsiteX1" fmla="*/ 343634 w 516897"/>
                <a:gd name="connsiteY1" fmla="*/ 0 h 819683"/>
                <a:gd name="connsiteX2" fmla="*/ 514780 w 516897"/>
                <a:gd name="connsiteY2" fmla="*/ 171146 h 819683"/>
                <a:gd name="connsiteX3" fmla="*/ 516897 w 516897"/>
                <a:gd name="connsiteY3" fmla="*/ 819683 h 81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6897" h="819683">
                  <a:moveTo>
                    <a:pt x="0" y="0"/>
                  </a:moveTo>
                  <a:lnTo>
                    <a:pt x="343634" y="0"/>
                  </a:lnTo>
                  <a:cubicBezTo>
                    <a:pt x="438268" y="0"/>
                    <a:pt x="514780" y="76512"/>
                    <a:pt x="514780" y="171146"/>
                  </a:cubicBezTo>
                  <a:cubicBezTo>
                    <a:pt x="514780" y="285019"/>
                    <a:pt x="516897" y="705810"/>
                    <a:pt x="516897" y="819683"/>
                  </a:cubicBezTo>
                </a:path>
              </a:pathLst>
            </a:custGeom>
            <a:noFill/>
            <a:ln w="50800" cap="flat">
              <a:solidFill>
                <a:srgbClr val="FFFFFF"/>
              </a:solidFill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zh-TW" altLang="en-US" sz="1050"/>
            </a:p>
          </p:txBody>
        </p:sp>
      </p:grpSp>
      <p:grpSp>
        <p:nvGrpSpPr>
          <p:cNvPr id="204" name="群組 203">
            <a:extLst>
              <a:ext uri="{FF2B5EF4-FFF2-40B4-BE49-F238E27FC236}">
                <a16:creationId xmlns:a16="http://schemas.microsoft.com/office/drawing/2014/main" id="{0BBF811B-92C2-F5AA-373B-1DE61715209E}"/>
              </a:ext>
            </a:extLst>
          </p:cNvPr>
          <p:cNvGrpSpPr/>
          <p:nvPr/>
        </p:nvGrpSpPr>
        <p:grpSpPr>
          <a:xfrm>
            <a:off x="183732" y="2634207"/>
            <a:ext cx="2370021" cy="1777340"/>
            <a:chOff x="1065558" y="3527348"/>
            <a:chExt cx="4081276" cy="3060654"/>
          </a:xfrm>
        </p:grpSpPr>
        <p:pic>
          <p:nvPicPr>
            <p:cNvPr id="205" name="圖片 204">
              <a:extLst>
                <a:ext uri="{FF2B5EF4-FFF2-40B4-BE49-F238E27FC236}">
                  <a16:creationId xmlns:a16="http://schemas.microsoft.com/office/drawing/2014/main" id="{C1CCA53B-9982-7D30-C7E3-EA3029152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5558" y="3527348"/>
              <a:ext cx="4081276" cy="3060654"/>
            </a:xfrm>
            <a:prstGeom prst="rect">
              <a:avLst/>
            </a:prstGeom>
          </p:spPr>
        </p:pic>
        <p:pic>
          <p:nvPicPr>
            <p:cNvPr id="206" name="圖片 205">
              <a:extLst>
                <a:ext uri="{FF2B5EF4-FFF2-40B4-BE49-F238E27FC236}">
                  <a16:creationId xmlns:a16="http://schemas.microsoft.com/office/drawing/2014/main" id="{74088D0E-D10C-70FF-CB78-50FB37A90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6712" y="3923761"/>
              <a:ext cx="2656416" cy="1483369"/>
            </a:xfrm>
            <a:prstGeom prst="rect">
              <a:avLst/>
            </a:prstGeom>
          </p:spPr>
        </p:pic>
      </p:grpSp>
      <p:sp>
        <p:nvSpPr>
          <p:cNvPr id="207" name="文字方塊 206">
            <a:extLst>
              <a:ext uri="{FF2B5EF4-FFF2-40B4-BE49-F238E27FC236}">
                <a16:creationId xmlns:a16="http://schemas.microsoft.com/office/drawing/2014/main" id="{A593FB1F-0F8A-F5D1-A92D-045CDD474957}"/>
              </a:ext>
            </a:extLst>
          </p:cNvPr>
          <p:cNvSpPr txBox="1"/>
          <p:nvPr/>
        </p:nvSpPr>
        <p:spPr>
          <a:xfrm>
            <a:off x="721328" y="1506599"/>
            <a:ext cx="3801080" cy="10606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altLang="en-US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遠端隨時連</a:t>
            </a:r>
            <a:r>
              <a:rPr lang="en-US" altLang="zh-TW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Ubuntu Linux Station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</a:rPr>
              <a:t>使用遠端連線，可透過網際網路隨時連線使用</a:t>
            </a:r>
            <a:r>
              <a:rPr lang="en-US" altLang="zh-TW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</a:rPr>
              <a:t>Ubuntu</a:t>
            </a:r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</a:rPr>
              <a:t>作業系統</a:t>
            </a:r>
            <a:endParaRPr lang="zh-TW" altLang="en-US" dirty="0">
              <a:solidFill>
                <a:schemeClr val="accent6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08" name="文字方塊 207">
            <a:extLst>
              <a:ext uri="{FF2B5EF4-FFF2-40B4-BE49-F238E27FC236}">
                <a16:creationId xmlns:a16="http://schemas.microsoft.com/office/drawing/2014/main" id="{AAFFBAE7-1F69-6301-A5C7-1EFBF18983F3}"/>
              </a:ext>
            </a:extLst>
          </p:cNvPr>
          <p:cNvSpPr txBox="1"/>
          <p:nvPr/>
        </p:nvSpPr>
        <p:spPr>
          <a:xfrm>
            <a:off x="4659296" y="1489681"/>
            <a:ext cx="4197908" cy="10606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TW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Ubuntu Linux Station</a:t>
            </a:r>
            <a:r>
              <a:rPr lang="zh-TW" altLang="en-US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讓</a:t>
            </a:r>
            <a:r>
              <a:rPr lang="en-US" altLang="zh-TW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</a:t>
            </a:r>
            <a:r>
              <a:rPr lang="zh-TW" altLang="en-US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變身電腦</a:t>
            </a:r>
            <a:endParaRPr lang="en-US" altLang="zh-TW" sz="1800" b="1" dirty="0">
              <a:solidFill>
                <a:srgbClr val="00FFC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</a:rPr>
              <a:t>將鍵盤、滑鼠和 </a:t>
            </a:r>
            <a:r>
              <a:rPr lang="en-US" altLang="zh-TW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</a:rPr>
              <a:t>HDMI </a:t>
            </a:r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</a:rPr>
              <a:t>顯示器連接 </a:t>
            </a:r>
            <a:r>
              <a:rPr lang="en-US" altLang="zh-TW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</a:rPr>
              <a:t>NAS </a:t>
            </a:r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</a:rPr>
              <a:t>即時變身為</a:t>
            </a:r>
            <a:r>
              <a:rPr lang="en-US" altLang="zh-TW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</a:rPr>
              <a:t>Ubuntu</a:t>
            </a:r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</a:rPr>
              <a:t>作業系統的電腦</a:t>
            </a:r>
            <a:endParaRPr lang="zh-TW" altLang="en-US" dirty="0">
              <a:solidFill>
                <a:schemeClr val="accent6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051798"/>
      </p:ext>
    </p:extLst>
  </p:cSld>
  <p:clrMapOvr>
    <a:masterClrMapping/>
  </p:clrMapOvr>
  <p:transition spd="slow"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 hidden="1">
            <a:extLst>
              <a:ext uri="{FF2B5EF4-FFF2-40B4-BE49-F238E27FC236}">
                <a16:creationId xmlns:a16="http://schemas.microsoft.com/office/drawing/2014/main" id="{5E701EB4-70F0-4363-A75B-9AEAF5FFC3ED}"/>
              </a:ext>
            </a:extLst>
          </p:cNvPr>
          <p:cNvSpPr/>
          <p:nvPr/>
        </p:nvSpPr>
        <p:spPr>
          <a:xfrm>
            <a:off x="3614366" y="-792624"/>
            <a:ext cx="3443591" cy="2169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TS-873AeU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系列</a:t>
            </a:r>
            <a:endParaRPr lang="en-US" altLang="zh-TW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輕量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2U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短機身機架型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的唯一選擇</a:t>
            </a:r>
          </a:p>
        </p:txBody>
      </p:sp>
      <p:sp>
        <p:nvSpPr>
          <p:cNvPr id="4" name="矩形 3" hidden="1">
            <a:extLst>
              <a:ext uri="{FF2B5EF4-FFF2-40B4-BE49-F238E27FC236}">
                <a16:creationId xmlns:a16="http://schemas.microsoft.com/office/drawing/2014/main" id="{5DD7E366-4FC2-494A-92F7-93D4FE08F531}"/>
              </a:ext>
            </a:extLst>
          </p:cNvPr>
          <p:cNvSpPr/>
          <p:nvPr/>
        </p:nvSpPr>
        <p:spPr>
          <a:xfrm>
            <a:off x="1253644" y="1499021"/>
            <a:ext cx="2675890" cy="74955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產品圖</a:t>
            </a:r>
            <a:endParaRPr lang="en-US" altLang="zh-TW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" name="矩形 4" hidden="1">
            <a:extLst>
              <a:ext uri="{FF2B5EF4-FFF2-40B4-BE49-F238E27FC236}">
                <a16:creationId xmlns:a16="http://schemas.microsoft.com/office/drawing/2014/main" id="{208BD28D-23D4-4565-AD7F-E57C06E7F745}"/>
              </a:ext>
            </a:extLst>
          </p:cNvPr>
          <p:cNvSpPr/>
          <p:nvPr/>
        </p:nvSpPr>
        <p:spPr>
          <a:xfrm>
            <a:off x="4204661" y="3317431"/>
            <a:ext cx="4544483" cy="101557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TS-i410X SSD</a:t>
            </a:r>
            <a:r>
              <a:rPr lang="zh-TW" altLang="en-US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</a:p>
          <a:p>
            <a:pPr algn="ctr"/>
            <a:r>
              <a:rPr lang="zh-TW" altLang="en-US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資料儲存的移動城堡，高效網路的傳輸法寶</a:t>
            </a:r>
            <a:endParaRPr lang="en-US" altLang="zh-TW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2945A826-8BC5-460E-A6E7-91BB73F50A32}"/>
              </a:ext>
            </a:extLst>
          </p:cNvPr>
          <p:cNvSpPr txBox="1"/>
          <p:nvPr/>
        </p:nvSpPr>
        <p:spPr>
          <a:xfrm>
            <a:off x="476250" y="2800350"/>
            <a:ext cx="3651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資料儲存的移動城堡</a:t>
            </a:r>
            <a:endParaRPr lang="en-US" altLang="zh-TW" sz="30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zh-TW" altLang="en-US" sz="30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高效網路的傳輸法寶</a:t>
            </a:r>
            <a:endParaRPr lang="en-US" altLang="zh-TW" sz="30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635539"/>
      </p:ext>
    </p:extLst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7B844C4E-CD2A-4E83-A640-EB6D0E6934E0}"/>
              </a:ext>
            </a:extLst>
          </p:cNvPr>
          <p:cNvSpPr/>
          <p:nvPr/>
        </p:nvSpPr>
        <p:spPr>
          <a:xfrm>
            <a:off x="-174700" y="1479550"/>
            <a:ext cx="9493399" cy="4074706"/>
          </a:xfrm>
          <a:prstGeom prst="rect">
            <a:avLst/>
          </a:prstGeom>
          <a:gradFill flip="none" rotWithShape="1">
            <a:gsLst>
              <a:gs pos="55000">
                <a:srgbClr val="010203">
                  <a:alpha val="50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097E1BC-A30F-4C4E-9AED-9FD44255E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5" y="2033672"/>
            <a:ext cx="7707900" cy="572700"/>
          </a:xfrm>
        </p:spPr>
        <p:txBody>
          <a:bodyPr/>
          <a:lstStyle/>
          <a:p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界頂級防震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MIL-STD-810H</a:t>
            </a:r>
            <a:endParaRPr lang="zh-TW" altLang="en-US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Google Shape;298;p34">
            <a:extLst>
              <a:ext uri="{FF2B5EF4-FFF2-40B4-BE49-F238E27FC236}">
                <a16:creationId xmlns:a16="http://schemas.microsoft.com/office/drawing/2014/main" id="{A7BE84B3-93EC-49F5-AC5F-31201579D8F3}"/>
              </a:ext>
            </a:extLst>
          </p:cNvPr>
          <p:cNvSpPr txBox="1">
            <a:spLocks/>
          </p:cNvSpPr>
          <p:nvPr/>
        </p:nvSpPr>
        <p:spPr>
          <a:xfrm>
            <a:off x="5109654" y="2771260"/>
            <a:ext cx="3174751" cy="353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SzPts val="935"/>
              <a:buNone/>
            </a:pPr>
            <a:r>
              <a:rPr lang="zh-TW" altLang="en-US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戶外防震移動場域儲存王者</a:t>
            </a:r>
            <a:endParaRPr lang="en-US" altLang="zh-TW" sz="1800" b="1" dirty="0">
              <a:solidFill>
                <a:srgbClr val="00FFC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Google Shape;298;p34">
            <a:extLst>
              <a:ext uri="{FF2B5EF4-FFF2-40B4-BE49-F238E27FC236}">
                <a16:creationId xmlns:a16="http://schemas.microsoft.com/office/drawing/2014/main" id="{8282EB09-B402-4D9C-9BC7-F5385D6F46C0}"/>
              </a:ext>
            </a:extLst>
          </p:cNvPr>
          <p:cNvSpPr txBox="1">
            <a:spLocks/>
          </p:cNvSpPr>
          <p:nvPr/>
        </p:nvSpPr>
        <p:spPr>
          <a:xfrm>
            <a:off x="5109654" y="3071973"/>
            <a:ext cx="3174751" cy="1444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600"/>
              </a:spcBef>
              <a:buClr>
                <a:srgbClr val="F4D088"/>
              </a:buClr>
              <a:buSzPct val="100000"/>
              <a:buNone/>
            </a:pPr>
            <a:r>
              <a:rPr lang="en-US" altLang="zh-TW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TS-i410X 4-bay NAS</a:t>
            </a:r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通過</a:t>
            </a:r>
            <a:r>
              <a:rPr lang="en-US" altLang="zh-TW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2019</a:t>
            </a:r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年最新版本的美國軍用標準</a:t>
            </a:r>
            <a:r>
              <a:rPr lang="pt-BR" altLang="zh-TW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MIL-STD-810H</a:t>
            </a:r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pt-BR" altLang="zh-TW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METHOD 514.8</a:t>
            </a:r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pt-BR" altLang="zh-TW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ANNEX </a:t>
            </a:r>
            <a:r>
              <a:rPr lang="en-US" altLang="zh-TW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C</a:t>
            </a:r>
            <a:r>
              <a:rPr lang="pt-BR" altLang="zh-TW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運輸與運作的三軸向隨機振動測試，確保可以於不穩定的環境中工作，適合各種環境架設超方便。</a:t>
            </a:r>
            <a:endParaRPr lang="en-US" dirty="0">
              <a:solidFill>
                <a:schemeClr val="accent6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Google Shape;298;p34">
            <a:extLst>
              <a:ext uri="{FF2B5EF4-FFF2-40B4-BE49-F238E27FC236}">
                <a16:creationId xmlns:a16="http://schemas.microsoft.com/office/drawing/2014/main" id="{AA005570-F5BA-4E64-B94C-829BC0D9CDCF}"/>
              </a:ext>
            </a:extLst>
          </p:cNvPr>
          <p:cNvSpPr txBox="1">
            <a:spLocks/>
          </p:cNvSpPr>
          <p:nvPr/>
        </p:nvSpPr>
        <p:spPr>
          <a:xfrm>
            <a:off x="2029744" y="2771260"/>
            <a:ext cx="3174751" cy="300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30000"/>
              </a:lnSpc>
              <a:buClr>
                <a:srgbClr val="F4D088"/>
              </a:buClr>
              <a:buSzPct val="100000"/>
              <a:buNone/>
            </a:pPr>
            <a:r>
              <a:rPr lang="zh-TW" altLang="en-US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軍規防震等級</a:t>
            </a:r>
            <a:endParaRPr lang="en-US" altLang="zh-TW" sz="1800" b="1" dirty="0">
              <a:solidFill>
                <a:srgbClr val="00FFC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8" name="圖片 7" descr="一張含有 文字, 電子用品 的圖片&#10;&#10;自動產生的描述" hidden="1">
            <a:extLst>
              <a:ext uri="{FF2B5EF4-FFF2-40B4-BE49-F238E27FC236}">
                <a16:creationId xmlns:a16="http://schemas.microsoft.com/office/drawing/2014/main" id="{779A457C-1934-4586-955D-672825D6CD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1125" y="653973"/>
            <a:ext cx="4034907" cy="2522266"/>
          </a:xfrm>
          <a:prstGeom prst="rect">
            <a:avLst/>
          </a:prstGeom>
        </p:spPr>
      </p:pic>
      <p:sp>
        <p:nvSpPr>
          <p:cNvPr id="9" name="Google Shape;298;p34">
            <a:extLst>
              <a:ext uri="{FF2B5EF4-FFF2-40B4-BE49-F238E27FC236}">
                <a16:creationId xmlns:a16="http://schemas.microsoft.com/office/drawing/2014/main" id="{F78DDA45-CBFE-4497-8636-85250E0E7294}"/>
              </a:ext>
            </a:extLst>
          </p:cNvPr>
          <p:cNvSpPr txBox="1">
            <a:spLocks/>
          </p:cNvSpPr>
          <p:nvPr/>
        </p:nvSpPr>
        <p:spPr>
          <a:xfrm>
            <a:off x="2029744" y="3071973"/>
            <a:ext cx="3174751" cy="427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600"/>
              </a:spcBef>
              <a:buClr>
                <a:srgbClr val="F4D088"/>
              </a:buClr>
              <a:buSzPct val="100000"/>
              <a:buNone/>
            </a:pPr>
            <a:r>
              <a:rPr lang="zh-TW" altLang="en-US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適合架設於</a:t>
            </a:r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智慧工廠與車載應用等場域</a:t>
            </a:r>
            <a:endParaRPr lang="en-US" dirty="0">
              <a:solidFill>
                <a:schemeClr val="accent6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69604D66-BB00-437F-A039-E4D0F6E3FF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6590" y="3628030"/>
            <a:ext cx="1832698" cy="1227045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B678C766-105E-4084-AE94-638377AEFD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288" y="3640027"/>
            <a:ext cx="1832698" cy="1215048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C587B68E-9843-460E-879C-55F85164C1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0800" y="2814797"/>
            <a:ext cx="869654" cy="572699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A7924B62-FE54-41E5-8B80-54903A59AFA2}"/>
              </a:ext>
            </a:extLst>
          </p:cNvPr>
          <p:cNvSpPr/>
          <p:nvPr/>
        </p:nvSpPr>
        <p:spPr>
          <a:xfrm>
            <a:off x="986590" y="4362292"/>
            <a:ext cx="1832698" cy="492783"/>
          </a:xfrm>
          <a:prstGeom prst="rect">
            <a:avLst/>
          </a:prstGeom>
          <a:gradFill flip="none" rotWithShape="1">
            <a:gsLst>
              <a:gs pos="55000">
                <a:srgbClr val="010203">
                  <a:alpha val="50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589E3A0-436E-4E0F-8347-B39DA7624C09}"/>
              </a:ext>
            </a:extLst>
          </p:cNvPr>
          <p:cNvSpPr/>
          <p:nvPr/>
        </p:nvSpPr>
        <p:spPr>
          <a:xfrm>
            <a:off x="2828124" y="4362292"/>
            <a:ext cx="1832698" cy="492783"/>
          </a:xfrm>
          <a:prstGeom prst="rect">
            <a:avLst/>
          </a:prstGeom>
          <a:gradFill flip="none" rotWithShape="1">
            <a:gsLst>
              <a:gs pos="55000">
                <a:srgbClr val="010203">
                  <a:alpha val="50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" name="Google Shape;298;p34">
            <a:extLst>
              <a:ext uri="{FF2B5EF4-FFF2-40B4-BE49-F238E27FC236}">
                <a16:creationId xmlns:a16="http://schemas.microsoft.com/office/drawing/2014/main" id="{0F398045-DDD8-4124-A62B-67397D94570E}"/>
              </a:ext>
            </a:extLst>
          </p:cNvPr>
          <p:cNvSpPr txBox="1">
            <a:spLocks/>
          </p:cNvSpPr>
          <p:nvPr/>
        </p:nvSpPr>
        <p:spPr>
          <a:xfrm>
            <a:off x="1243633" y="4439818"/>
            <a:ext cx="1297295" cy="311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buSzPts val="935"/>
              <a:buNone/>
            </a:pPr>
            <a:r>
              <a:rPr lang="zh-TW" altLang="en-US" sz="18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智慧工廠</a:t>
            </a:r>
            <a:endParaRPr lang="en-US" altLang="zh-TW" sz="1800" b="1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Google Shape;298;p34">
            <a:extLst>
              <a:ext uri="{FF2B5EF4-FFF2-40B4-BE49-F238E27FC236}">
                <a16:creationId xmlns:a16="http://schemas.microsoft.com/office/drawing/2014/main" id="{9E38E07C-7731-481F-919C-1FEF12C3F8AF}"/>
              </a:ext>
            </a:extLst>
          </p:cNvPr>
          <p:cNvSpPr txBox="1">
            <a:spLocks/>
          </p:cNvSpPr>
          <p:nvPr/>
        </p:nvSpPr>
        <p:spPr>
          <a:xfrm>
            <a:off x="3198058" y="4437592"/>
            <a:ext cx="1297295" cy="311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buSzPts val="935"/>
              <a:buNone/>
            </a:pPr>
            <a:r>
              <a:rPr lang="zh-TW" altLang="en-US" sz="18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車載應用</a:t>
            </a:r>
            <a:endParaRPr lang="en-US" altLang="zh-TW" sz="1800" b="1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203226"/>
      </p:ext>
    </p:extLst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76F7C69C-D327-4F51-9406-75D5B4E49342}"/>
              </a:ext>
            </a:extLst>
          </p:cNvPr>
          <p:cNvSpPr/>
          <p:nvPr/>
        </p:nvSpPr>
        <p:spPr>
          <a:xfrm rot="10800000">
            <a:off x="-202131" y="-1115051"/>
            <a:ext cx="9634889" cy="3686802"/>
          </a:xfrm>
          <a:prstGeom prst="rect">
            <a:avLst/>
          </a:prstGeom>
          <a:gradFill flip="none" rotWithShape="1">
            <a:gsLst>
              <a:gs pos="55000">
                <a:srgbClr val="010203">
                  <a:alpha val="50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7E7F6DF-114F-47B3-8FAF-B0C25B1FB2B2}"/>
              </a:ext>
            </a:extLst>
          </p:cNvPr>
          <p:cNvSpPr/>
          <p:nvPr/>
        </p:nvSpPr>
        <p:spPr>
          <a:xfrm rot="5400000">
            <a:off x="1876925" y="-2107929"/>
            <a:ext cx="5370899" cy="9317260"/>
          </a:xfrm>
          <a:prstGeom prst="rect">
            <a:avLst/>
          </a:prstGeom>
          <a:gradFill>
            <a:gsLst>
              <a:gs pos="0">
                <a:srgbClr val="33CCFF">
                  <a:alpha val="20000"/>
                </a:srgbClr>
              </a:gs>
              <a:gs pos="100000">
                <a:srgbClr val="FF3300">
                  <a:alpha val="20000"/>
                </a:srgbClr>
              </a:gs>
            </a:gsLst>
            <a:lin ang="54007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050" name="Picture 2" descr="Wide Temperature - Cervoz Technology Co., Ltd. 德宜智能 – Making Memories for  Industry" hidden="1">
            <a:extLst>
              <a:ext uri="{FF2B5EF4-FFF2-40B4-BE49-F238E27FC236}">
                <a16:creationId xmlns:a16="http://schemas.microsoft.com/office/drawing/2014/main" id="{41E41741-A839-4D02-B404-75069D6D8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49154" y="0"/>
            <a:ext cx="1058224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1B5AB33-1D16-4FC8-8221-198D79404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萬中無一，抗寒耐熱寬溫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  <a:endParaRPr lang="zh-TW" altLang="en-US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" name="圖片 3" descr="一張含有 文字, 電子用品 的圖片&#10;&#10;自動產生的描述" hidden="1">
            <a:extLst>
              <a:ext uri="{FF2B5EF4-FFF2-40B4-BE49-F238E27FC236}">
                <a16:creationId xmlns:a16="http://schemas.microsoft.com/office/drawing/2014/main" id="{DABC946A-B533-4141-BE75-4CC291F71A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7736" y="2419874"/>
            <a:ext cx="4034907" cy="2522266"/>
          </a:xfrm>
          <a:prstGeom prst="rect">
            <a:avLst/>
          </a:prstGeom>
        </p:spPr>
      </p:pic>
      <p:sp>
        <p:nvSpPr>
          <p:cNvPr id="6" name="矩形 5" hidden="1">
            <a:extLst>
              <a:ext uri="{FF2B5EF4-FFF2-40B4-BE49-F238E27FC236}">
                <a16:creationId xmlns:a16="http://schemas.microsoft.com/office/drawing/2014/main" id="{44DB8D29-9088-4BBE-A7A9-6749988CA6FD}"/>
              </a:ext>
            </a:extLst>
          </p:cNvPr>
          <p:cNvSpPr/>
          <p:nvPr/>
        </p:nvSpPr>
        <p:spPr>
          <a:xfrm>
            <a:off x="778933" y="2465493"/>
            <a:ext cx="4971627" cy="24858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編輯中</a:t>
            </a:r>
          </a:p>
        </p:txBody>
      </p:sp>
      <p:sp>
        <p:nvSpPr>
          <p:cNvPr id="10" name="文字方塊 9" hidden="1">
            <a:extLst>
              <a:ext uri="{FF2B5EF4-FFF2-40B4-BE49-F238E27FC236}">
                <a16:creationId xmlns:a16="http://schemas.microsoft.com/office/drawing/2014/main" id="{4198DCB6-6C86-4939-B23E-7C0CF3C99FEE}"/>
              </a:ext>
            </a:extLst>
          </p:cNvPr>
          <p:cNvSpPr txBox="1"/>
          <p:nvPr/>
        </p:nvSpPr>
        <p:spPr>
          <a:xfrm>
            <a:off x="3678875" y="1168567"/>
            <a:ext cx="518344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8000" spc="-300" dirty="0">
                <a:solidFill>
                  <a:srgbClr val="00FFCC"/>
                </a:solidFill>
                <a:latin typeface="Bahnschrift Light Condensed" panose="020B0502040204020203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-40˚C ~ 70˚C</a:t>
            </a:r>
            <a:endParaRPr lang="zh-TW" altLang="en-US" sz="8000" spc="-300" dirty="0">
              <a:latin typeface="Bahnschrift Light Condensed" panose="020B0502040204020203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" name="Google Shape;298;p34">
            <a:extLst>
              <a:ext uri="{FF2B5EF4-FFF2-40B4-BE49-F238E27FC236}">
                <a16:creationId xmlns:a16="http://schemas.microsoft.com/office/drawing/2014/main" id="{0791E98E-690E-4250-B13B-97787258A88F}"/>
              </a:ext>
            </a:extLst>
          </p:cNvPr>
          <p:cNvSpPr txBox="1">
            <a:spLocks/>
          </p:cNvSpPr>
          <p:nvPr/>
        </p:nvSpPr>
        <p:spPr>
          <a:xfrm>
            <a:off x="981012" y="1399972"/>
            <a:ext cx="2486113" cy="215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600"/>
              </a:spcBef>
              <a:buClr>
                <a:srgbClr val="F4D088"/>
              </a:buClr>
              <a:buSzPct val="100000"/>
              <a:buNone/>
            </a:pPr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打破傳統</a:t>
            </a:r>
            <a:r>
              <a:rPr lang="en-US" altLang="zh-TW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</a:t>
            </a:r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只能設置於機房或辦公室有空調環境中的既定印象，</a:t>
            </a:r>
            <a:r>
              <a:rPr lang="en-US" altLang="zh-TW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QNAP</a:t>
            </a:r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讓</a:t>
            </a:r>
            <a:r>
              <a:rPr lang="en-US" altLang="zh-TW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</a:t>
            </a:r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不再柔弱，除了備份儲存，更要抗寒耐熱，讓架設在半戶外環境再也不是想像。此極致的工藝等待你的體驗。</a:t>
            </a:r>
            <a:endParaRPr lang="en-US" altLang="zh-TW" dirty="0">
              <a:solidFill>
                <a:schemeClr val="accent6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Google Shape;298;p34">
            <a:extLst>
              <a:ext uri="{FF2B5EF4-FFF2-40B4-BE49-F238E27FC236}">
                <a16:creationId xmlns:a16="http://schemas.microsoft.com/office/drawing/2014/main" id="{6CAB60CA-D087-44BB-97F3-4539529C5F34}"/>
              </a:ext>
            </a:extLst>
          </p:cNvPr>
          <p:cNvSpPr txBox="1">
            <a:spLocks/>
          </p:cNvSpPr>
          <p:nvPr/>
        </p:nvSpPr>
        <p:spPr>
          <a:xfrm>
            <a:off x="981012" y="1168567"/>
            <a:ext cx="2823163" cy="416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SzPts val="935"/>
              <a:buNone/>
            </a:pPr>
            <a:r>
              <a:rPr lang="zh-TW" altLang="en-US" sz="1800" b="1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挑戰</a:t>
            </a:r>
            <a:r>
              <a:rPr lang="en-US" altLang="zh-TW" sz="1800" b="1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</a:t>
            </a:r>
            <a:r>
              <a:rPr lang="zh-TW" altLang="en-US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設計</a:t>
            </a:r>
            <a:r>
              <a:rPr lang="zh-TW" altLang="en-US" sz="1800" b="1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工藝</a:t>
            </a:r>
            <a:r>
              <a:rPr lang="zh-TW" altLang="en-US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極限</a:t>
            </a:r>
            <a:endParaRPr lang="en-US" altLang="zh-TW" sz="1800" b="1" dirty="0">
              <a:solidFill>
                <a:srgbClr val="00FFC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3" name="圖形 12">
            <a:extLst>
              <a:ext uri="{FF2B5EF4-FFF2-40B4-BE49-F238E27FC236}">
                <a16:creationId xmlns:a16="http://schemas.microsoft.com/office/drawing/2014/main" id="{903346B1-D2C9-4AC1-A246-5340C3A9E8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73000" y="1366160"/>
            <a:ext cx="628323" cy="924004"/>
          </a:xfrm>
          <a:prstGeom prst="rect">
            <a:avLst/>
          </a:prstGeom>
        </p:spPr>
      </p:pic>
      <p:sp>
        <p:nvSpPr>
          <p:cNvPr id="14" name="Google Shape;298;p34">
            <a:extLst>
              <a:ext uri="{FF2B5EF4-FFF2-40B4-BE49-F238E27FC236}">
                <a16:creationId xmlns:a16="http://schemas.microsoft.com/office/drawing/2014/main" id="{92D5EDE3-72EF-B1F9-1F7B-294BC702A16A}"/>
              </a:ext>
            </a:extLst>
          </p:cNvPr>
          <p:cNvSpPr txBox="1">
            <a:spLocks/>
          </p:cNvSpPr>
          <p:nvPr/>
        </p:nvSpPr>
        <p:spPr>
          <a:xfrm>
            <a:off x="972959" y="4674114"/>
            <a:ext cx="4988332" cy="450372"/>
          </a:xfrm>
          <a:prstGeom prst="rect">
            <a:avLst/>
          </a:prstGeom>
          <a:noFill/>
          <a:ln>
            <a:noFill/>
          </a:ln>
          <a:effectLst>
            <a:outerShdw blurRad="12700" sx="102000" sy="102000" algn="ctr" rotWithShape="0">
              <a:prstClr val="black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600"/>
              </a:spcBef>
              <a:buClr>
                <a:srgbClr val="F4D088"/>
              </a:buClr>
              <a:buSzPct val="100000"/>
              <a:buNone/>
            </a:pPr>
            <a:r>
              <a:rPr lang="zh-TW" altLang="en-US" sz="900" dirty="0">
                <a:solidFill>
                  <a:srgbClr val="00FFCC"/>
                </a:solidFill>
                <a:effectLst>
                  <a:outerShdw blurRad="419100" algn="ctr" rotWithShape="0">
                    <a:prstClr val="black"/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* </a:t>
            </a:r>
            <a:r>
              <a:rPr lang="en-US" altLang="zh-TW" sz="900" dirty="0">
                <a:solidFill>
                  <a:srgbClr val="00FFCC"/>
                </a:solidFill>
                <a:effectLst>
                  <a:outerShdw blurRad="419100" algn="ctr" rotWithShape="0">
                    <a:prstClr val="black"/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TS-i410X</a:t>
            </a:r>
            <a:r>
              <a:rPr lang="zh-TW" altLang="en-US" sz="900" dirty="0">
                <a:solidFill>
                  <a:srgbClr val="00FFCC"/>
                </a:solidFill>
                <a:effectLst>
                  <a:outerShdw blurRad="419100" algn="ctr" rotWithShape="0">
                    <a:prstClr val="black"/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支援</a:t>
            </a:r>
            <a:r>
              <a:rPr lang="en-US" altLang="zh-TW" sz="900" dirty="0">
                <a:solidFill>
                  <a:srgbClr val="00FFCC"/>
                </a:solidFill>
                <a:effectLst>
                  <a:outerShdw blurRad="419100" algn="ctr" rotWithShape="0">
                    <a:prstClr val="black"/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4</a:t>
            </a:r>
            <a:r>
              <a:rPr lang="zh-TW" altLang="en-US" sz="900" dirty="0">
                <a:solidFill>
                  <a:srgbClr val="00FFCC"/>
                </a:solidFill>
                <a:effectLst>
                  <a:outerShdw blurRad="419100" algn="ctr" rotWithShape="0">
                    <a:prstClr val="black"/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個</a:t>
            </a:r>
            <a:r>
              <a:rPr lang="en-US" altLang="zh-TW" sz="900" dirty="0">
                <a:solidFill>
                  <a:srgbClr val="00FFCC"/>
                </a:solidFill>
                <a:effectLst>
                  <a:outerShdw blurRad="419100" algn="ctr" rotWithShape="0">
                    <a:prstClr val="black"/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2.5</a:t>
            </a:r>
            <a:r>
              <a:rPr lang="zh-TW" altLang="en-US" sz="900" dirty="0">
                <a:solidFill>
                  <a:srgbClr val="00FFCC"/>
                </a:solidFill>
                <a:effectLst>
                  <a:outerShdw blurRad="419100" algn="ctr" rotWithShape="0">
                    <a:prstClr val="black"/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吋</a:t>
            </a:r>
            <a:r>
              <a:rPr lang="en-US" altLang="zh-TW" sz="900" dirty="0">
                <a:solidFill>
                  <a:srgbClr val="00FFCC"/>
                </a:solidFill>
                <a:effectLst>
                  <a:outerShdw blurRad="419100" algn="ctr" rotWithShape="0">
                    <a:prstClr val="black"/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SATA</a:t>
            </a:r>
            <a:r>
              <a:rPr lang="zh-TW" altLang="en-US" sz="900" dirty="0">
                <a:solidFill>
                  <a:srgbClr val="00FFCC"/>
                </a:solidFill>
                <a:effectLst>
                  <a:outerShdw blurRad="419100" algn="ctr" rotWithShape="0">
                    <a:prstClr val="black"/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900" dirty="0">
                <a:solidFill>
                  <a:srgbClr val="00FFCC"/>
                </a:solidFill>
                <a:effectLst>
                  <a:outerShdw blurRad="419100" algn="ctr" rotWithShape="0">
                    <a:prstClr val="black"/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SSD</a:t>
            </a:r>
            <a:r>
              <a:rPr lang="zh-TW" altLang="en-US" sz="900" dirty="0">
                <a:solidFill>
                  <a:srgbClr val="00FFCC"/>
                </a:solidFill>
                <a:effectLst>
                  <a:outerShdw blurRad="419100" algn="ctr" rotWithShape="0">
                    <a:prstClr val="black"/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，選用寬溫</a:t>
            </a:r>
            <a:r>
              <a:rPr lang="en-US" altLang="zh-TW" sz="900" dirty="0">
                <a:solidFill>
                  <a:srgbClr val="00FFCC"/>
                </a:solidFill>
                <a:effectLst>
                  <a:outerShdw blurRad="419100" algn="ctr" rotWithShape="0">
                    <a:prstClr val="black"/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SSD</a:t>
            </a:r>
            <a:r>
              <a:rPr lang="zh-TW" altLang="en-US" sz="900" dirty="0">
                <a:solidFill>
                  <a:srgbClr val="00FFCC"/>
                </a:solidFill>
                <a:effectLst>
                  <a:outerShdw blurRad="419100" algn="ctr" rotWithShape="0">
                    <a:prstClr val="black"/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可架設於</a:t>
            </a:r>
            <a:r>
              <a:rPr lang="en-US" altLang="zh-TW" sz="900" dirty="0">
                <a:solidFill>
                  <a:srgbClr val="00FFCC"/>
                </a:solidFill>
                <a:effectLst>
                  <a:outerShdw blurRad="419100" algn="ctr" rotWithShape="0">
                    <a:prstClr val="black"/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-40°C to 70°C</a:t>
            </a:r>
            <a:r>
              <a:rPr lang="zh-TW" altLang="en-US" sz="900" dirty="0">
                <a:solidFill>
                  <a:srgbClr val="00FFCC"/>
                </a:solidFill>
                <a:effectLst>
                  <a:outerShdw blurRad="419100" algn="ctr" rotWithShape="0">
                    <a:prstClr val="black"/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的環境</a:t>
            </a:r>
            <a:endParaRPr lang="en-US" altLang="zh-TW" sz="900" dirty="0">
              <a:solidFill>
                <a:srgbClr val="00FFCC"/>
              </a:solidFill>
              <a:effectLst>
                <a:outerShdw blurRad="419100" algn="ctr" rotWithShape="0">
                  <a:prstClr val="black"/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indent="0">
              <a:lnSpc>
                <a:spcPct val="130000"/>
              </a:lnSpc>
              <a:spcBef>
                <a:spcPts val="600"/>
              </a:spcBef>
              <a:buClr>
                <a:srgbClr val="F4D088"/>
              </a:buClr>
              <a:buSzPct val="100000"/>
              <a:buNone/>
            </a:pPr>
            <a:endParaRPr lang="en-US" sz="900" dirty="0">
              <a:solidFill>
                <a:srgbClr val="00FFCC"/>
              </a:solidFill>
              <a:effectLst>
                <a:outerShdw blurRad="419100" algn="ctr" rotWithShape="0">
                  <a:prstClr val="black"/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971D2BB-31CB-4A2B-858E-9E4D68750A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4169" y="879619"/>
            <a:ext cx="5188146" cy="21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50001"/>
      </p:ext>
    </p:extLst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401A71A6-2558-490C-BB19-33A85D2C1C52}"/>
              </a:ext>
            </a:extLst>
          </p:cNvPr>
          <p:cNvSpPr/>
          <p:nvPr/>
        </p:nvSpPr>
        <p:spPr>
          <a:xfrm rot="5400000">
            <a:off x="-351704" y="-21230"/>
            <a:ext cx="5547476" cy="5117600"/>
          </a:xfrm>
          <a:prstGeom prst="rect">
            <a:avLst/>
          </a:prstGeom>
          <a:gradFill flip="none" rotWithShape="1">
            <a:gsLst>
              <a:gs pos="55000">
                <a:srgbClr val="010203">
                  <a:alpha val="50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C05CC93-E69B-4BA6-8F98-01814D3C3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491151"/>
            <a:ext cx="4456497" cy="1048891"/>
          </a:xfrm>
        </p:spPr>
        <p:txBody>
          <a:bodyPr/>
          <a:lstStyle/>
          <a:p>
            <a:r>
              <a:rPr lang="en-US" altLang="zh-TW" sz="28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  <a:r>
              <a:rPr lang="zh-TW" altLang="en-US" sz="28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為什麼選用搭載</a:t>
            </a:r>
            <a:r>
              <a:rPr lang="en-US" altLang="zh-TW" sz="28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2.5</a:t>
            </a:r>
            <a:r>
              <a:rPr lang="zh-TW" altLang="en-US" sz="28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吋 </a:t>
            </a:r>
            <a:r>
              <a:rPr lang="en-US" altLang="zh-TW" sz="28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SATA SSD</a:t>
            </a:r>
            <a:r>
              <a:rPr lang="zh-TW" altLang="en-US" sz="28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固態硬碟</a:t>
            </a:r>
            <a:r>
              <a:rPr lang="en-US" altLang="zh-TW" sz="28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?</a:t>
            </a:r>
            <a:endParaRPr lang="zh-TW" altLang="en-US" sz="2800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" name="Google Shape;298;p34">
            <a:extLst>
              <a:ext uri="{FF2B5EF4-FFF2-40B4-BE49-F238E27FC236}">
                <a16:creationId xmlns:a16="http://schemas.microsoft.com/office/drawing/2014/main" id="{EBE085A7-7897-45A6-BDE2-947DBE79F74B}"/>
              </a:ext>
            </a:extLst>
          </p:cNvPr>
          <p:cNvSpPr txBox="1">
            <a:spLocks/>
          </p:cNvSpPr>
          <p:nvPr/>
        </p:nvSpPr>
        <p:spPr>
          <a:xfrm>
            <a:off x="794857" y="2589185"/>
            <a:ext cx="2828806" cy="58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SzPts val="935"/>
              <a:buNone/>
            </a:pPr>
            <a:r>
              <a:rPr lang="en-US" altLang="zh-TW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SSD</a:t>
            </a:r>
            <a:r>
              <a:rPr lang="zh-TW" altLang="en-US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固態硬碟可靠且高速</a:t>
            </a:r>
            <a:endParaRPr lang="en-US" altLang="zh-TW" sz="1800" b="1" dirty="0">
              <a:solidFill>
                <a:srgbClr val="00FFC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Google Shape;298;p34">
            <a:extLst>
              <a:ext uri="{FF2B5EF4-FFF2-40B4-BE49-F238E27FC236}">
                <a16:creationId xmlns:a16="http://schemas.microsoft.com/office/drawing/2014/main" id="{4845DBBB-BD5C-4A88-ACF3-A6F6C6673B82}"/>
              </a:ext>
            </a:extLst>
          </p:cNvPr>
          <p:cNvSpPr txBox="1">
            <a:spLocks/>
          </p:cNvSpPr>
          <p:nvPr/>
        </p:nvSpPr>
        <p:spPr>
          <a:xfrm>
            <a:off x="794856" y="2880413"/>
            <a:ext cx="3504011" cy="1482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600"/>
              </a:spcBef>
              <a:buClr>
                <a:srgbClr val="F4D088"/>
              </a:buClr>
              <a:buSzPct val="100000"/>
              <a:buNone/>
            </a:pPr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相較於傳統機械式硬碟轉動磁盤來讀取資料，不利於架設在有任何震動的地方，且容易因為移動碰撞而損壞。</a:t>
            </a:r>
            <a:r>
              <a:rPr lang="en-US" altLang="zh-TW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SSD</a:t>
            </a:r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固態硬碟將資料存在</a:t>
            </a:r>
            <a:r>
              <a:rPr lang="en-US" altLang="zh-TW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Flash</a:t>
            </a:r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中，因沒有機械結構不易損壞</a:t>
            </a:r>
            <a:r>
              <a:rPr lang="zh-TW" altLang="en-US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，且</a:t>
            </a:r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效能較傳統機械式硬碟受限於物理限制，傳輸速度快上許多。</a:t>
            </a:r>
            <a:endParaRPr lang="en-US" dirty="0">
              <a:solidFill>
                <a:schemeClr val="accent6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Google Shape;298;p34">
            <a:extLst>
              <a:ext uri="{FF2B5EF4-FFF2-40B4-BE49-F238E27FC236}">
                <a16:creationId xmlns:a16="http://schemas.microsoft.com/office/drawing/2014/main" id="{A722D729-591D-4018-8D6D-D184C1933B61}"/>
              </a:ext>
            </a:extLst>
          </p:cNvPr>
          <p:cNvSpPr txBox="1">
            <a:spLocks/>
          </p:cNvSpPr>
          <p:nvPr/>
        </p:nvSpPr>
        <p:spPr>
          <a:xfrm>
            <a:off x="794857" y="601342"/>
            <a:ext cx="2473829" cy="58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SzPts val="935"/>
              <a:buNone/>
            </a:pPr>
            <a:r>
              <a:rPr lang="en-US" altLang="zh-TW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2.5</a:t>
            </a:r>
            <a:r>
              <a:rPr lang="zh-TW" altLang="en-US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吋 </a:t>
            </a:r>
            <a:r>
              <a:rPr lang="en-US" altLang="zh-TW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SATA</a:t>
            </a:r>
            <a:r>
              <a:rPr lang="zh-TW" altLang="en-US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SSD</a:t>
            </a:r>
            <a:r>
              <a:rPr lang="zh-TW" altLang="en-US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優點</a:t>
            </a:r>
            <a:endParaRPr lang="en-US" altLang="zh-TW" sz="1800" b="1" dirty="0">
              <a:solidFill>
                <a:srgbClr val="00FFC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Google Shape;298;p34">
            <a:extLst>
              <a:ext uri="{FF2B5EF4-FFF2-40B4-BE49-F238E27FC236}">
                <a16:creationId xmlns:a16="http://schemas.microsoft.com/office/drawing/2014/main" id="{3984F1C0-40F9-4AC6-AED6-7B82578ED89E}"/>
              </a:ext>
            </a:extLst>
          </p:cNvPr>
          <p:cNvSpPr txBox="1">
            <a:spLocks/>
          </p:cNvSpPr>
          <p:nvPr/>
        </p:nvSpPr>
        <p:spPr>
          <a:xfrm>
            <a:off x="794857" y="879910"/>
            <a:ext cx="3504011" cy="1638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600"/>
              </a:spcBef>
              <a:buClr>
                <a:srgbClr val="F4D088"/>
              </a:buClr>
              <a:buSzPct val="100000"/>
              <a:buNone/>
            </a:pPr>
            <a:r>
              <a:rPr 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2.5</a:t>
            </a:r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吋</a:t>
            </a:r>
            <a:r>
              <a:rPr lang="en-US" altLang="zh-TW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SATA</a:t>
            </a:r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SSD</a:t>
            </a:r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相較於</a:t>
            </a:r>
            <a:r>
              <a:rPr lang="en-US" altLang="zh-TW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M.2 PCIe SSD</a:t>
            </a:r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有著更多空間可放置較多</a:t>
            </a:r>
            <a:r>
              <a:rPr lang="en-US" altLang="zh-TW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Flash</a:t>
            </a:r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顆粒，進而加大資料儲存容量的優勢，更有著相容於</a:t>
            </a:r>
            <a:r>
              <a:rPr lang="en-US" altLang="zh-TW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2.5</a:t>
            </a:r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吋</a:t>
            </a:r>
            <a:r>
              <a:rPr lang="en-US" altLang="zh-TW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SATA</a:t>
            </a:r>
            <a:r>
              <a:rPr lang="zh-TW" altLang="en-US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磁碟的尺寸，在熱插拔結構與散熱設計都有較佳的發揮，且不需要另外加裝散熱片，是高容量與效能間的平衡選擇。</a:t>
            </a:r>
            <a:endParaRPr lang="en-US" dirty="0">
              <a:solidFill>
                <a:schemeClr val="accent6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3" name="群組 2" hidden="1">
            <a:extLst>
              <a:ext uri="{FF2B5EF4-FFF2-40B4-BE49-F238E27FC236}">
                <a16:creationId xmlns:a16="http://schemas.microsoft.com/office/drawing/2014/main" id="{9DC78255-02DD-42F8-AD67-91B02C3B93DC}"/>
              </a:ext>
            </a:extLst>
          </p:cNvPr>
          <p:cNvGrpSpPr/>
          <p:nvPr/>
        </p:nvGrpSpPr>
        <p:grpSpPr>
          <a:xfrm>
            <a:off x="43933" y="5520947"/>
            <a:ext cx="6309289" cy="1422732"/>
            <a:chOff x="43933" y="5520947"/>
            <a:chExt cx="6309289" cy="1422732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3AEF6992-3461-4FAD-ABA7-8E219B8EF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14156" y="5653119"/>
              <a:ext cx="1680835" cy="1171782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B0BF1C48-1F83-4E05-8555-28B520E18C3B}"/>
                </a:ext>
              </a:extLst>
            </p:cNvPr>
            <p:cNvSpPr/>
            <p:nvPr/>
          </p:nvSpPr>
          <p:spPr>
            <a:xfrm>
              <a:off x="5131924" y="6345676"/>
              <a:ext cx="425789" cy="3001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VS</a:t>
              </a:r>
              <a:endParaRPr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B153C0A-98A4-4F31-B438-AE2CD586C555}"/>
                </a:ext>
              </a:extLst>
            </p:cNvPr>
            <p:cNvSpPr/>
            <p:nvPr/>
          </p:nvSpPr>
          <p:spPr>
            <a:xfrm>
              <a:off x="4781752" y="5756551"/>
              <a:ext cx="559575" cy="2232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SSD</a:t>
              </a:r>
              <a:endParaRPr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B92FA4CF-CA5F-43FB-AED8-8E4356686BDA}"/>
                </a:ext>
              </a:extLst>
            </p:cNvPr>
            <p:cNvSpPr/>
            <p:nvPr/>
          </p:nvSpPr>
          <p:spPr>
            <a:xfrm>
              <a:off x="5712556" y="6720469"/>
              <a:ext cx="640666" cy="2232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HDD</a:t>
              </a:r>
              <a:endParaRPr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69D9D985-5424-4EC2-A13A-E0D153959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100" y="5520947"/>
              <a:ext cx="1916780" cy="1401988"/>
            </a:xfrm>
            <a:prstGeom prst="rect">
              <a:avLst/>
            </a:prstGeom>
          </p:spPr>
        </p:pic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3C50BCD3-0EC0-45DA-BF70-2344117622A6}"/>
                </a:ext>
              </a:extLst>
            </p:cNvPr>
            <p:cNvSpPr/>
            <p:nvPr/>
          </p:nvSpPr>
          <p:spPr>
            <a:xfrm>
              <a:off x="1336380" y="5827824"/>
              <a:ext cx="425789" cy="8854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VS</a:t>
              </a:r>
              <a:endParaRPr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484C901A-F6E5-4EC3-9B7E-66399004D916}"/>
                </a:ext>
              </a:extLst>
            </p:cNvPr>
            <p:cNvSpPr/>
            <p:nvPr/>
          </p:nvSpPr>
          <p:spPr>
            <a:xfrm>
              <a:off x="43933" y="5531362"/>
              <a:ext cx="1609616" cy="2232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2.5</a:t>
              </a:r>
              <a:r>
                <a:rPr lang="zh-TW" altLang="en-US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吋</a:t>
              </a:r>
              <a:r>
                <a:rPr lang="en-US" altLang="zh-TW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SATA</a:t>
              </a:r>
              <a:r>
                <a:rPr lang="zh-TW" altLang="en-US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</a:t>
              </a:r>
              <a:r>
                <a:rPr lang="en-US" altLang="zh-TW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SSD</a:t>
              </a:r>
              <a:endParaRPr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FA3E9CC9-A55B-43BB-921C-53781190004F}"/>
                </a:ext>
              </a:extLst>
            </p:cNvPr>
            <p:cNvSpPr/>
            <p:nvPr/>
          </p:nvSpPr>
          <p:spPr>
            <a:xfrm>
              <a:off x="1863612" y="6601691"/>
              <a:ext cx="2098885" cy="2232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err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NVMe</a:t>
              </a:r>
              <a:r>
                <a:rPr lang="en-US" altLang="zh-TW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M.2 PCIe SSD</a:t>
              </a:r>
              <a:endParaRPr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pic>
        <p:nvPicPr>
          <p:cNvPr id="20" name="圖片 19" descr="一張含有 電子用品, 投影機 的圖片&#10;&#10;自動產生的描述" hidden="1">
            <a:extLst>
              <a:ext uri="{FF2B5EF4-FFF2-40B4-BE49-F238E27FC236}">
                <a16:creationId xmlns:a16="http://schemas.microsoft.com/office/drawing/2014/main" id="{15F0A7CA-E3DE-486B-9D90-A685016D5F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885" y="2047313"/>
            <a:ext cx="2556558" cy="1598133"/>
          </a:xfrm>
          <a:prstGeom prst="rect">
            <a:avLst/>
          </a:prstGeom>
        </p:spPr>
      </p:pic>
      <p:sp>
        <p:nvSpPr>
          <p:cNvPr id="21" name="Google Shape;298;p34">
            <a:extLst>
              <a:ext uri="{FF2B5EF4-FFF2-40B4-BE49-F238E27FC236}">
                <a16:creationId xmlns:a16="http://schemas.microsoft.com/office/drawing/2014/main" id="{4459E9C3-6D45-446E-B527-3AD765A51FCF}"/>
              </a:ext>
            </a:extLst>
          </p:cNvPr>
          <p:cNvSpPr txBox="1">
            <a:spLocks/>
          </p:cNvSpPr>
          <p:nvPr/>
        </p:nvSpPr>
        <p:spPr>
          <a:xfrm>
            <a:off x="4614156" y="4637063"/>
            <a:ext cx="4988332" cy="450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600"/>
              </a:spcBef>
              <a:buClr>
                <a:srgbClr val="F4D088"/>
              </a:buClr>
              <a:buSzPct val="100000"/>
              <a:buNone/>
            </a:pPr>
            <a:r>
              <a:rPr lang="zh-TW" altLang="en-US" sz="900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* </a:t>
            </a:r>
            <a:r>
              <a:rPr lang="en-US" altLang="zh-TW" sz="900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TS-i410X</a:t>
            </a:r>
            <a:r>
              <a:rPr lang="zh-TW" altLang="en-US" sz="900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支援</a:t>
            </a:r>
            <a:r>
              <a:rPr lang="en-US" altLang="zh-TW" sz="900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4</a:t>
            </a:r>
            <a:r>
              <a:rPr lang="zh-TW" altLang="en-US" sz="900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顆</a:t>
            </a:r>
            <a:r>
              <a:rPr lang="en-US" altLang="zh-TW" sz="900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2.5</a:t>
            </a:r>
            <a:r>
              <a:rPr lang="zh-TW" altLang="en-US" sz="900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吋</a:t>
            </a:r>
            <a:r>
              <a:rPr lang="en-US" altLang="zh-TW" sz="900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SATA</a:t>
            </a:r>
            <a:r>
              <a:rPr lang="zh-TW" altLang="en-US" sz="900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900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SSD</a:t>
            </a:r>
            <a:r>
              <a:rPr lang="zh-TW" altLang="en-US" sz="900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，選用寬溫</a:t>
            </a:r>
            <a:r>
              <a:rPr lang="en-US" altLang="zh-TW" sz="900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SSD</a:t>
            </a:r>
            <a:r>
              <a:rPr lang="zh-TW" altLang="en-US" sz="900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可架設於</a:t>
            </a:r>
            <a:r>
              <a:rPr lang="en-US" altLang="zh-TW" sz="900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-40°C to 70°C</a:t>
            </a:r>
            <a:r>
              <a:rPr lang="zh-TW" altLang="en-US" sz="900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的環境</a:t>
            </a:r>
            <a:endParaRPr lang="en-US" altLang="zh-TW" sz="900" dirty="0">
              <a:solidFill>
                <a:srgbClr val="00FFC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indent="0">
              <a:lnSpc>
                <a:spcPct val="130000"/>
              </a:lnSpc>
              <a:spcBef>
                <a:spcPts val="600"/>
              </a:spcBef>
              <a:buClr>
                <a:srgbClr val="F4D088"/>
              </a:buClr>
              <a:buSzPct val="100000"/>
              <a:buNone/>
            </a:pPr>
            <a:endParaRPr lang="en-US" sz="900" dirty="0">
              <a:solidFill>
                <a:srgbClr val="00FFC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6" name="圖片 25" descr="一張含有 文字, 標誌, 餐具 的圖片&#10;&#10;自動產生的描述">
            <a:extLst>
              <a:ext uri="{FF2B5EF4-FFF2-40B4-BE49-F238E27FC236}">
                <a16:creationId xmlns:a16="http://schemas.microsoft.com/office/drawing/2014/main" id="{99DD0850-DAF1-48B5-913B-82C7DD54DF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589281"/>
            <a:ext cx="985714" cy="999514"/>
          </a:xfrm>
          <a:prstGeom prst="rect">
            <a:avLst/>
          </a:prstGeom>
          <a:ln>
            <a:noFill/>
          </a:ln>
          <a:effectLst>
            <a:outerShdw blurRad="254000" dist="190500" dir="8100000" algn="tr" rotWithShape="0">
              <a:srgbClr val="09000C">
                <a:alpha val="7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31891175"/>
      </p:ext>
    </p:extLst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9B2321-281C-4746-983C-516983510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8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推薦搭配</a:t>
            </a:r>
            <a:r>
              <a:rPr lang="en-US" altLang="zh-TW" sz="2800" dirty="0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Exascend</a:t>
            </a:r>
            <a:r>
              <a:rPr lang="zh-TW" altLang="en-US" sz="28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工規寬溫</a:t>
            </a:r>
            <a:r>
              <a:rPr lang="en-US" altLang="zh-TW" sz="28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2.5</a:t>
            </a:r>
            <a:r>
              <a:rPr lang="zh-TW" altLang="en-US" sz="28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吋</a:t>
            </a:r>
            <a:r>
              <a:rPr lang="en-US" altLang="zh-TW" sz="28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SATA SSD</a:t>
            </a:r>
            <a:endParaRPr lang="zh-TW" altLang="en-US" sz="2800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F4711C5-AD0F-4A25-8558-9E849F77ED1E}"/>
              </a:ext>
            </a:extLst>
          </p:cNvPr>
          <p:cNvSpPr txBox="1"/>
          <p:nvPr/>
        </p:nvSpPr>
        <p:spPr>
          <a:xfrm>
            <a:off x="713225" y="1700008"/>
            <a:ext cx="2889054" cy="24251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TW" altLang="en-US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通過</a:t>
            </a:r>
            <a:r>
              <a:rPr lang="en-US" altLang="zh-TW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TS-i410X</a:t>
            </a:r>
            <a:r>
              <a:rPr lang="zh-TW" altLang="en-US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相容性測試的</a:t>
            </a:r>
            <a:r>
              <a:rPr lang="en-US" altLang="zh-TW" sz="1800" b="1" dirty="0" err="1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Exascend</a:t>
            </a:r>
            <a:r>
              <a:rPr lang="zh-TW" altLang="en-US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工規寬溫</a:t>
            </a:r>
            <a:r>
              <a:rPr lang="en-US" altLang="zh-TW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2.5</a:t>
            </a:r>
            <a:r>
              <a:rPr lang="zh-TW" altLang="en-US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吋</a:t>
            </a:r>
            <a:r>
              <a:rPr lang="en-US" altLang="zh-TW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SATA SSD</a:t>
            </a:r>
            <a:endParaRPr lang="zh-TW" sz="1800" b="1" dirty="0">
              <a:solidFill>
                <a:srgbClr val="00FFC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altLang="zh-TW" sz="1200" dirty="0" err="1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Exascend</a:t>
            </a:r>
            <a:r>
              <a:rPr lang="zh-TW" altLang="en-US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是一家專業 </a:t>
            </a:r>
            <a:r>
              <a:rPr lang="en-US" altLang="zh-TW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SSD</a:t>
            </a:r>
            <a:r>
              <a:rPr lang="zh-TW" altLang="en-US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儲存解決方案的公司，其採用 </a:t>
            </a:r>
            <a:r>
              <a:rPr lang="en-US" altLang="zh-TW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Marvell SSD</a:t>
            </a:r>
            <a:r>
              <a:rPr lang="zh-TW" altLang="en-US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控制晶片設計的 </a:t>
            </a:r>
            <a:r>
              <a:rPr lang="en-US" altLang="zh-TW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SI3</a:t>
            </a:r>
            <a:r>
              <a:rPr lang="zh-TW" altLang="en-US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工規 </a:t>
            </a:r>
            <a:r>
              <a:rPr lang="en-US" altLang="zh-TW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2.5</a:t>
            </a:r>
            <a:r>
              <a:rPr lang="zh-TW" altLang="en-US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吋 </a:t>
            </a:r>
            <a:r>
              <a:rPr lang="en-US" altLang="zh-TW" sz="1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SATA-III </a:t>
            </a:r>
            <a:r>
              <a:rPr lang="zh-TW" altLang="en-US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工規寬溫 </a:t>
            </a:r>
            <a:r>
              <a:rPr lang="en-US" altLang="zh-TW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SSD</a:t>
            </a:r>
            <a:r>
              <a:rPr lang="zh-TW" altLang="en-US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可搭配 </a:t>
            </a:r>
            <a:r>
              <a:rPr lang="en-US" altLang="zh-TW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TS-i410X</a:t>
            </a:r>
            <a:r>
              <a:rPr lang="zh-TW" altLang="en-US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NAS</a:t>
            </a:r>
            <a:r>
              <a:rPr lang="zh-TW" altLang="en-US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運作於 </a:t>
            </a:r>
            <a:r>
              <a:rPr lang="en-US" altLang="zh-TW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-40˚C ~ 70˚C</a:t>
            </a:r>
            <a:r>
              <a:rPr lang="zh-TW" altLang="en-US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的環境溫度中。</a:t>
            </a:r>
            <a:endParaRPr lang="en-US" altLang="zh-TW" sz="1200" dirty="0">
              <a:solidFill>
                <a:schemeClr val="accent6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47" name="圖片 46">
            <a:extLst>
              <a:ext uri="{FF2B5EF4-FFF2-40B4-BE49-F238E27FC236}">
                <a16:creationId xmlns:a16="http://schemas.microsoft.com/office/drawing/2014/main" id="{06966B00-0231-DE5F-7AF9-5B305BF253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2279" y="1434088"/>
            <a:ext cx="3259224" cy="2796414"/>
          </a:xfrm>
          <a:prstGeom prst="rect">
            <a:avLst/>
          </a:prstGeom>
          <a:ln>
            <a:noFill/>
          </a:ln>
          <a:effectLst>
            <a:outerShdw blurRad="254000" dist="190500" dir="8100000" algn="tr" rotWithShape="0">
              <a:srgbClr val="09000C">
                <a:alpha val="75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48" name="圖形 47">
            <a:extLst>
              <a:ext uri="{FF2B5EF4-FFF2-40B4-BE49-F238E27FC236}">
                <a16:creationId xmlns:a16="http://schemas.microsoft.com/office/drawing/2014/main" id="{769035FE-249D-B832-3850-1A2DD1CDC5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78474" y="1700008"/>
            <a:ext cx="552450" cy="714375"/>
          </a:xfrm>
          <a:prstGeom prst="rect">
            <a:avLst/>
          </a:prstGeom>
        </p:spPr>
      </p:pic>
      <p:sp>
        <p:nvSpPr>
          <p:cNvPr id="49" name="文字方塊 48">
            <a:extLst>
              <a:ext uri="{FF2B5EF4-FFF2-40B4-BE49-F238E27FC236}">
                <a16:creationId xmlns:a16="http://schemas.microsoft.com/office/drawing/2014/main" id="{28D6A725-61C6-A51D-2AD4-42673A6DB17C}"/>
              </a:ext>
            </a:extLst>
          </p:cNvPr>
          <p:cNvSpPr txBox="1"/>
          <p:nvPr/>
        </p:nvSpPr>
        <p:spPr>
          <a:xfrm>
            <a:off x="6584202" y="4047649"/>
            <a:ext cx="2359773" cy="264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TW" sz="1100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TS-i410X</a:t>
            </a:r>
            <a:r>
              <a:rPr lang="zh-TW" altLang="en-US" sz="1100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提供</a:t>
            </a:r>
            <a:r>
              <a:rPr lang="en-US" altLang="zh-TW" sz="1100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</a:t>
            </a:r>
            <a:r>
              <a:rPr lang="zh-TW" altLang="en-US" sz="1100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個</a:t>
            </a:r>
            <a:r>
              <a:rPr lang="en-US" altLang="zh-TW" sz="1100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2.5</a:t>
            </a:r>
            <a:r>
              <a:rPr lang="zh-TW" altLang="en-US" sz="1100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吋</a:t>
            </a:r>
            <a:r>
              <a:rPr lang="en-US" altLang="zh-TW" sz="1100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SATA</a:t>
            </a:r>
            <a:r>
              <a:rPr lang="zh-TW" altLang="en-US" sz="1100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插槽</a:t>
            </a:r>
          </a:p>
        </p:txBody>
      </p:sp>
      <p:pic>
        <p:nvPicPr>
          <p:cNvPr id="50" name="圖片 49">
            <a:extLst>
              <a:ext uri="{FF2B5EF4-FFF2-40B4-BE49-F238E27FC236}">
                <a16:creationId xmlns:a16="http://schemas.microsoft.com/office/drawing/2014/main" id="{289C9E97-6331-89D1-1AC7-ED09076669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773" y="3307718"/>
            <a:ext cx="3550708" cy="2219588"/>
          </a:xfrm>
          <a:prstGeom prst="rect">
            <a:avLst/>
          </a:prstGeom>
        </p:spPr>
      </p:pic>
      <p:sp>
        <p:nvSpPr>
          <p:cNvPr id="51" name="文字方塊 50">
            <a:extLst>
              <a:ext uri="{FF2B5EF4-FFF2-40B4-BE49-F238E27FC236}">
                <a16:creationId xmlns:a16="http://schemas.microsoft.com/office/drawing/2014/main" id="{91C47417-5760-BC7E-77B5-BAC8797F34F0}"/>
              </a:ext>
            </a:extLst>
          </p:cNvPr>
          <p:cNvSpPr txBox="1"/>
          <p:nvPr/>
        </p:nvSpPr>
        <p:spPr>
          <a:xfrm>
            <a:off x="6573218" y="2480517"/>
            <a:ext cx="2223650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1800" b="1" dirty="0" err="1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Exascend</a:t>
            </a:r>
            <a:r>
              <a:rPr lang="zh-TW" altLang="en-US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TW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SI3</a:t>
            </a:r>
          </a:p>
          <a:p>
            <a:pPr>
              <a:spcBef>
                <a:spcPts val="600"/>
              </a:spcBef>
            </a:pPr>
            <a:r>
              <a:rPr lang="zh-TW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工規寬溫</a:t>
            </a:r>
            <a:r>
              <a:rPr lang="en-US" altLang="zh-TW" sz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2.5</a:t>
            </a:r>
            <a:r>
              <a:rPr lang="zh-TW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吋</a:t>
            </a:r>
            <a:r>
              <a:rPr lang="en-US" altLang="zh-TW" sz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SATA SSD</a:t>
            </a:r>
          </a:p>
          <a:p>
            <a:pPr>
              <a:spcBef>
                <a:spcPts val="600"/>
              </a:spcBef>
            </a:pPr>
            <a:r>
              <a:rPr lang="zh-TW" altLang="en-US" sz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可選擇容量 </a:t>
            </a:r>
            <a:r>
              <a:rPr lang="en-US" altLang="zh-TW" sz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(</a:t>
            </a:r>
            <a:r>
              <a:rPr lang="en-US" altLang="zh-TW" sz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</a:rPr>
              <a:t>240GB~3.84TB</a:t>
            </a:r>
            <a:r>
              <a:rPr lang="en-US" altLang="zh-TW" sz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)</a:t>
            </a:r>
            <a:endParaRPr lang="zh-TW" sz="12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7" name="圖片 6" hidden="1">
            <a:extLst>
              <a:ext uri="{FF2B5EF4-FFF2-40B4-BE49-F238E27FC236}">
                <a16:creationId xmlns:a16="http://schemas.microsoft.com/office/drawing/2014/main" id="{D3E34D60-5CCC-EB38-A854-0BC0D9B783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0051" y="1467909"/>
            <a:ext cx="912928" cy="912928"/>
          </a:xfrm>
          <a:prstGeom prst="rect">
            <a:avLst/>
          </a:prstGeom>
        </p:spPr>
      </p:pic>
      <p:sp>
        <p:nvSpPr>
          <p:cNvPr id="52" name="Google Shape;298;p34">
            <a:extLst>
              <a:ext uri="{FF2B5EF4-FFF2-40B4-BE49-F238E27FC236}">
                <a16:creationId xmlns:a16="http://schemas.microsoft.com/office/drawing/2014/main" id="{A27CBFF2-25CE-AA65-C217-698F64A51A64}"/>
              </a:ext>
            </a:extLst>
          </p:cNvPr>
          <p:cNvSpPr txBox="1">
            <a:spLocks/>
          </p:cNvSpPr>
          <p:nvPr/>
        </p:nvSpPr>
        <p:spPr>
          <a:xfrm>
            <a:off x="6596484" y="3267311"/>
            <a:ext cx="1905177" cy="372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600"/>
              </a:spcBef>
              <a:buClr>
                <a:srgbClr val="F4D088"/>
              </a:buClr>
              <a:buSzPct val="100000"/>
              <a:buNone/>
            </a:pPr>
            <a:r>
              <a:rPr lang="en-US" altLang="zh-TW" sz="9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Link: https</a:t>
            </a:r>
            <a:r>
              <a:rPr lang="en-US" altLang="zh-TW" sz="9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://exascend.com/</a:t>
            </a:r>
            <a:endParaRPr lang="en-US" sz="9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331299"/>
      </p:ext>
    </p:extLst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98B25C-77EE-CCF3-52E6-B6586284D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QTS</a:t>
            </a:r>
            <a:r>
              <a:rPr lang="zh-TW" altLang="en-US" dirty="0"/>
              <a:t> </a:t>
            </a:r>
            <a:r>
              <a:rPr lang="en-US" altLang="zh-TW" dirty="0"/>
              <a:t>SSD</a:t>
            </a:r>
            <a:r>
              <a:rPr lang="zh-TW" altLang="en-US" dirty="0"/>
              <a:t>溫度警示設定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56BF9A7-DB50-FBEA-90AB-3F73F8786565}"/>
              </a:ext>
            </a:extLst>
          </p:cNvPr>
          <p:cNvSpPr txBox="1"/>
          <p:nvPr/>
        </p:nvSpPr>
        <p:spPr>
          <a:xfrm>
            <a:off x="713225" y="2470497"/>
            <a:ext cx="2283708" cy="12679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使用工規寬溫</a:t>
            </a:r>
            <a:r>
              <a:rPr lang="en-US" altLang="zh-TW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SSD</a:t>
            </a:r>
            <a:r>
              <a:rPr lang="zh-TW" altLang="en-US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時，用戶需於</a:t>
            </a:r>
            <a:r>
              <a:rPr lang="en-US" altLang="zh-TW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QTS</a:t>
            </a:r>
            <a:r>
              <a:rPr lang="zh-TW" altLang="en-US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中，將磁碟警示設定調整為</a:t>
            </a:r>
            <a:r>
              <a:rPr lang="en-US" altLang="zh-TW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85</a:t>
            </a:r>
            <a:r>
              <a:rPr lang="en-US" altLang="zh-TW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°C</a:t>
            </a:r>
            <a:r>
              <a:rPr lang="zh-TW" altLang="en-US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，用以配合寬溫</a:t>
            </a:r>
            <a:r>
              <a:rPr lang="en-US" altLang="zh-TW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SSD</a:t>
            </a:r>
            <a:r>
              <a:rPr lang="zh-TW" altLang="en-US" sz="1200" dirty="0">
                <a:solidFill>
                  <a:schemeClr val="accent6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的工作溫度上限，使用一般商規則不需調整</a:t>
            </a:r>
            <a:r>
              <a:rPr lang="en-US" altLang="zh-TW" sz="1200" b="0" i="0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 </a:t>
            </a:r>
            <a:endParaRPr lang="en-US" altLang="zh-TW" sz="1200" dirty="0">
              <a:solidFill>
                <a:schemeClr val="accent6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" name="Google Shape;298;p34">
            <a:extLst>
              <a:ext uri="{FF2B5EF4-FFF2-40B4-BE49-F238E27FC236}">
                <a16:creationId xmlns:a16="http://schemas.microsoft.com/office/drawing/2014/main" id="{D58D9196-BFA2-C12C-CB4C-327FAE67AF57}"/>
              </a:ext>
            </a:extLst>
          </p:cNvPr>
          <p:cNvSpPr txBox="1">
            <a:spLocks/>
          </p:cNvSpPr>
          <p:nvPr/>
        </p:nvSpPr>
        <p:spPr>
          <a:xfrm>
            <a:off x="713225" y="1650547"/>
            <a:ext cx="2283707" cy="775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AutoNum type="arabicPeriod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rabi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alpha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AutoNum type="romanLcPeriod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30000"/>
              </a:lnSpc>
              <a:buSzPts val="935"/>
              <a:buNone/>
            </a:pPr>
            <a:r>
              <a:rPr lang="zh-TW" altLang="en-US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寬溫</a:t>
            </a:r>
            <a:r>
              <a:rPr lang="en-US" altLang="zh-TW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SSD</a:t>
            </a:r>
            <a:r>
              <a:rPr lang="zh-TW" altLang="en-US" sz="1800" b="1" dirty="0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用戶需調整警示溫度</a:t>
            </a:r>
            <a:endParaRPr lang="en-US" altLang="zh-TW" sz="1800" b="1" dirty="0">
              <a:solidFill>
                <a:srgbClr val="00FFCC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BB68DC64-3C6D-29C6-3477-4DDEE9702C25}"/>
              </a:ext>
            </a:extLst>
          </p:cNvPr>
          <p:cNvGrpSpPr/>
          <p:nvPr/>
        </p:nvGrpSpPr>
        <p:grpSpPr>
          <a:xfrm>
            <a:off x="3231472" y="1683475"/>
            <a:ext cx="5912528" cy="3175748"/>
            <a:chOff x="3231472" y="1683475"/>
            <a:chExt cx="5912528" cy="3175748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96C861AA-F725-D833-D825-44835D84F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1472" y="1683475"/>
              <a:ext cx="5912528" cy="3175748"/>
            </a:xfrm>
            <a:prstGeom prst="roundRect">
              <a:avLst>
                <a:gd name="adj" fmla="val 0"/>
              </a:avLst>
            </a:prstGeom>
            <a:ln>
              <a:noFill/>
            </a:ln>
            <a:effectLst>
              <a:outerShdw blurRad="254000" dist="190500" dir="8100000" algn="tr" rotWithShape="0">
                <a:srgbClr val="09000C">
                  <a:alpha val="75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  <p:pic>
          <p:nvPicPr>
            <p:cNvPr id="8" name="圖片 7" descr="一張含有 文字 的圖片&#10;&#10;自動產生的描述">
              <a:extLst>
                <a:ext uri="{FF2B5EF4-FFF2-40B4-BE49-F238E27FC236}">
                  <a16:creationId xmlns:a16="http://schemas.microsoft.com/office/drawing/2014/main" id="{A752B0D5-4946-25A7-A910-184A567CB4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50764" y="2635548"/>
              <a:ext cx="1185229" cy="168248"/>
            </a:xfrm>
            <a:prstGeom prst="rect">
              <a:avLst/>
            </a:prstGeom>
          </p:spPr>
        </p:pic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FC9CFDA7-9742-12E4-B896-708F8E6CB9FD}"/>
              </a:ext>
            </a:extLst>
          </p:cNvPr>
          <p:cNvSpPr/>
          <p:nvPr/>
        </p:nvSpPr>
        <p:spPr>
          <a:xfrm>
            <a:off x="5557114" y="2833221"/>
            <a:ext cx="2159540" cy="382622"/>
          </a:xfrm>
          <a:prstGeom prst="rect">
            <a:avLst/>
          </a:prstGeom>
          <a:noFill/>
          <a:ln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1690360-4C1A-9668-9114-A69E4D077A7E}"/>
              </a:ext>
            </a:extLst>
          </p:cNvPr>
          <p:cNvSpPr/>
          <p:nvPr/>
        </p:nvSpPr>
        <p:spPr>
          <a:xfrm>
            <a:off x="7548042" y="4572000"/>
            <a:ext cx="652983" cy="153423"/>
          </a:xfrm>
          <a:prstGeom prst="rect">
            <a:avLst/>
          </a:prstGeom>
          <a:noFill/>
          <a:ln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: 圓角 13" hidden="1">
            <a:extLst>
              <a:ext uri="{FF2B5EF4-FFF2-40B4-BE49-F238E27FC236}">
                <a16:creationId xmlns:a16="http://schemas.microsoft.com/office/drawing/2014/main" id="{4BE36BF3-0654-0542-9DB8-C887AA2510E7}"/>
              </a:ext>
            </a:extLst>
          </p:cNvPr>
          <p:cNvSpPr/>
          <p:nvPr/>
        </p:nvSpPr>
        <p:spPr>
          <a:xfrm>
            <a:off x="2006983" y="4129043"/>
            <a:ext cx="667966" cy="6290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2" hidden="1">
            <a:extLst>
              <a:ext uri="{FF2B5EF4-FFF2-40B4-BE49-F238E27FC236}">
                <a16:creationId xmlns:a16="http://schemas.microsoft.com/office/drawing/2014/main" id="{6327E961-94EE-47C7-D1B7-2AA3FDF1FD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4920" y="4177525"/>
            <a:ext cx="532093" cy="532093"/>
          </a:xfrm>
          <a:prstGeom prst="rect">
            <a:avLst/>
          </a:prstGeom>
        </p:spPr>
      </p:pic>
      <p:sp>
        <p:nvSpPr>
          <p:cNvPr id="12" name="橢圓 11">
            <a:extLst>
              <a:ext uri="{FF2B5EF4-FFF2-40B4-BE49-F238E27FC236}">
                <a16:creationId xmlns:a16="http://schemas.microsoft.com/office/drawing/2014/main" id="{D2E0F895-A4D7-4A7D-A8D2-13A9B675F171}"/>
              </a:ext>
            </a:extLst>
          </p:cNvPr>
          <p:cNvSpPr/>
          <p:nvPr/>
        </p:nvSpPr>
        <p:spPr>
          <a:xfrm>
            <a:off x="7548042" y="2641898"/>
            <a:ext cx="389159" cy="377772"/>
          </a:xfrm>
          <a:prstGeom prst="ellipse">
            <a:avLst/>
          </a:prstGeom>
          <a:solidFill>
            <a:srgbClr val="00FFCC"/>
          </a:solidFill>
          <a:ln>
            <a:noFill/>
          </a:ln>
          <a:effectLst>
            <a:outerShdw blurRad="50800" dist="76200" dir="8100000" algn="tr" rotWithShape="0">
              <a:srgbClr val="009999">
                <a:alpha val="5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</a:t>
            </a:r>
            <a:endParaRPr lang="zh-TW" alt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DEF1E229-6490-4282-8895-197D59F3E272}"/>
              </a:ext>
            </a:extLst>
          </p:cNvPr>
          <p:cNvSpPr/>
          <p:nvPr/>
        </p:nvSpPr>
        <p:spPr>
          <a:xfrm>
            <a:off x="8083872" y="4242084"/>
            <a:ext cx="389159" cy="377772"/>
          </a:xfrm>
          <a:prstGeom prst="ellipse">
            <a:avLst/>
          </a:prstGeom>
          <a:solidFill>
            <a:srgbClr val="00FFCC"/>
          </a:solidFill>
          <a:ln>
            <a:noFill/>
          </a:ln>
          <a:effectLst>
            <a:outerShdw blurRad="50800" dist="76200" dir="8100000" algn="tr" rotWithShape="0">
              <a:srgbClr val="009999">
                <a:alpha val="5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</a:t>
            </a:r>
            <a:endParaRPr lang="zh-TW" altLang="en-US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758473"/>
      </p:ext>
    </p:extLst>
  </p:cSld>
  <p:clrMapOvr>
    <a:masterClrMapping/>
  </p:clrMapOvr>
  <p:transition spd="slow">
    <p:fade thruBlk="1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6fa77ce9-a34f-4273-ac9e-53b31ebe6f5b&quot;,&quot;Name&quot;:null,&quot;Kind&quot;:&quot;Custom&quot;,&quot;OldGuidesSetting&quot;:{&quot;HeaderHeight&quot;:0.0,&quot;FooterHeight&quot;:0.0,&quot;SideMargin&quot;:0.0,&quot;TopMargin&quot;:0.0,&quot;BottomMargin&quot;:0.0,&quot;IntervalMargin&quot;:0.0}}"/>
</p:tagLst>
</file>

<file path=ppt/theme/theme1.xml><?xml version="1.0" encoding="utf-8"?>
<a:theme xmlns:a="http://schemas.openxmlformats.org/drawingml/2006/main" name="1_Solar Panel Project Proposal by Slidesgo">
  <a:themeElements>
    <a:clrScheme name="Simple Light">
      <a:dk1>
        <a:srgbClr val="F3F3F3"/>
      </a:dk1>
      <a:lt1>
        <a:srgbClr val="010203"/>
      </a:lt1>
      <a:dk2>
        <a:srgbClr val="B7B7B7"/>
      </a:dk2>
      <a:lt2>
        <a:srgbClr val="2B2929"/>
      </a:lt2>
      <a:accent1>
        <a:srgbClr val="FFFFFF"/>
      </a:accent1>
      <a:accent2>
        <a:srgbClr val="666666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B7B7B7"/>
      </a:hlink>
      <a:folHlink>
        <a:srgbClr val="0097A7"/>
      </a:folHlink>
    </a:clrScheme>
    <a:fontScheme name="1disxghs">
      <a:majorFont>
        <a:latin typeface="Arial" panose="020B0604020202020204"/>
        <a:ea typeface="微軟正黑體"/>
        <a:cs typeface=""/>
      </a:majorFont>
      <a:minorFont>
        <a:latin typeface="Arial" panose="020B0604020202020204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4F15BA6FDB83DF45ACBB97339620D687" ma:contentTypeVersion="12" ma:contentTypeDescription="建立新的文件。" ma:contentTypeScope="" ma:versionID="7733ccfc0f9221129bfd73835ff329eb">
  <xsd:schema xmlns:xsd="http://www.w3.org/2001/XMLSchema" xmlns:xs="http://www.w3.org/2001/XMLSchema" xmlns:p="http://schemas.microsoft.com/office/2006/metadata/properties" xmlns:ns3="34f220f5-ee29-4263-80ab-1a6ecd269c52" xmlns:ns4="cd1d27fb-d87a-4c42-9852-348a627560e4" targetNamespace="http://schemas.microsoft.com/office/2006/metadata/properties" ma:root="true" ma:fieldsID="1c20485bf444476976ab75ae1836f53d" ns3:_="" ns4:_="">
    <xsd:import namespace="34f220f5-ee29-4263-80ab-1a6ecd269c52"/>
    <xsd:import namespace="cd1d27fb-d87a-4c42-9852-348a627560e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f220f5-ee29-4263-80ab-1a6ecd269c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1d27fb-d87a-4c42-9852-348a627560e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共用提示雜湊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4A5F837-C56F-4F85-B1AA-1E04F65B9E4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BC5B200-A512-4B54-A576-7E194A179AEB}">
  <ds:schemaRefs>
    <ds:schemaRef ds:uri="34f220f5-ee29-4263-80ab-1a6ecd269c52"/>
    <ds:schemaRef ds:uri="cd1d27fb-d87a-4c42-9852-348a627560e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DDA3E1C-7268-4A35-8C5F-F17718A2D0F1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2006/metadata/properties"/>
    <ds:schemaRef ds:uri="34f220f5-ee29-4263-80ab-1a6ecd269c52"/>
    <ds:schemaRef ds:uri="http://purl.org/dc/terms/"/>
    <ds:schemaRef ds:uri="http://www.w3.org/XML/1998/namespace"/>
    <ds:schemaRef ds:uri="http://purl.org/dc/elements/1.1/"/>
    <ds:schemaRef ds:uri="http://schemas.microsoft.com/office/infopath/2007/PartnerControls"/>
    <ds:schemaRef ds:uri="cd1d27fb-d87a-4c42-9852-348a627560e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37846</TotalTime>
  <Words>4068</Words>
  <Application>Microsoft Office PowerPoint</Application>
  <PresentationFormat>如螢幕大小 (16:9)</PresentationFormat>
  <Paragraphs>619</Paragraphs>
  <Slides>44</Slides>
  <Notes>44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44</vt:i4>
      </vt:variant>
    </vt:vector>
  </HeadingPairs>
  <TitlesOfParts>
    <vt:vector size="54" baseType="lpstr">
      <vt:lpstr>微軟正黑體</vt:lpstr>
      <vt:lpstr>Arial</vt:lpstr>
      <vt:lpstr>Corbel</vt:lpstr>
      <vt:lpstr>Bahnschrift Light Condensed</vt:lpstr>
      <vt:lpstr>Lato</vt:lpstr>
      <vt:lpstr>Microsoft YaHei</vt:lpstr>
      <vt:lpstr>Orbitron</vt:lpstr>
      <vt:lpstr>Wingdings</vt:lpstr>
      <vt:lpstr>Arial</vt:lpstr>
      <vt:lpstr>1_Solar Panel Project Proposal by Slidesgo</vt:lpstr>
      <vt:lpstr>PowerPoint 簡報</vt:lpstr>
      <vt:lpstr>TS-i410X SSD NAS主要特點</vt:lpstr>
      <vt:lpstr>TS-i410X 可用於車外行車紀錄與車內視訊監控</vt:lpstr>
      <vt:lpstr>車載監控系統連接方式</vt:lpstr>
      <vt:lpstr>NAS界頂級防震MIL-STD-810H</vt:lpstr>
      <vt:lpstr>萬中無一，抗寒耐熱寬溫NAS</vt:lpstr>
      <vt:lpstr>NAS為什麼選用搭載2.5吋 SATA SSD固態硬碟?</vt:lpstr>
      <vt:lpstr>推薦搭配Exascend工規寬溫2.5吋SATA SSD</vt:lpstr>
      <vt:lpstr>QTS SSD溫度警示設定</vt:lpstr>
      <vt:lpstr>安裝架設隨心所欲 支援 VESA 75 相容壁掛支架</vt:lpstr>
      <vt:lpstr>可架設於半戶外環境監控寶貴資產</vt:lpstr>
      <vt:lpstr>4-bay NAS支援哪幾種RAID磁碟陣列 資料保護功能?</vt:lpstr>
      <vt:lpstr>搭載Intel Atom X系列 寬溫4核心處理器至少可長期供貨至2029年</vt:lpstr>
      <vt:lpstr>選購工規10 GbE無風扇交換器</vt:lpstr>
      <vt:lpstr>雙 10GbE 高速網路企業經濟的標配</vt:lpstr>
      <vt:lpstr>4 埠 USB 3.2 Gen 2 高速 10Gbps 擴充接口</vt:lpstr>
      <vt:lpstr>DC 9~36V寬電壓輸入或變壓器DC 12V輸入</vt:lpstr>
      <vt:lpstr>支援HDMI 4K螢幕輸出</vt:lpstr>
      <vt:lpstr>TS-i410X 支援4個SATA SSD插槽</vt:lpstr>
      <vt:lpstr>TS-i410X I/O與尺寸</vt:lpstr>
      <vt:lpstr>規格表</vt:lpstr>
      <vt:lpstr>選購支援USB JBOD &amp; RAID 儲存擴充設備</vt:lpstr>
      <vt:lpstr>選購網路交換器</vt:lpstr>
      <vt:lpstr>2 x 10 GbE進行10GB檔案傳輸效能</vt:lpstr>
      <vt:lpstr>2.5吋 SATA SSD安裝</vt:lpstr>
      <vt:lpstr>NAS快速安裝 </vt:lpstr>
      <vt:lpstr>預載全新 QTS 5.0 NAS  智慧安全作業系統</vt:lpstr>
      <vt:lpstr>透過免授權費的 HBS 3 (Hybrid Backup Sync 3)  進行最佳資料備份與還原策略 3 步驟 </vt:lpstr>
      <vt:lpstr>DA Drive Analyzer 磁碟故障預測</vt:lpstr>
      <vt:lpstr>全方位 NAS 資安防護</vt:lpstr>
      <vt:lpstr>QVR Elite智慧安全監控方案</vt:lpstr>
      <vt:lpstr>相容於為數龐大的攝影機型號</vt:lpstr>
      <vt:lpstr>統合式介面同時監看與回放</vt:lpstr>
      <vt:lpstr>行動與家用監控方案 </vt:lpstr>
      <vt:lpstr>Qsirch 全文檢索搜尋工具</vt:lpstr>
      <vt:lpstr>Qfiling 自動歸檔</vt:lpstr>
      <vt:lpstr>Virtualization Station 虛擬機工作站 </vt:lpstr>
      <vt:lpstr>Container Station </vt:lpstr>
      <vt:lpstr>HybridMount 兩種無縫掛載雲空間</vt:lpstr>
      <vt:lpstr>LUN 資料上雲與大型資料庫 雲端備份利器：VJBOD cloud 區塊型雲網關</vt:lpstr>
      <vt:lpstr>更輕量, 更快速的個人用 VPN 服務</vt:lpstr>
      <vt:lpstr>PowerPoint 簡報</vt:lpstr>
      <vt:lpstr>透過Ubuntu Linux Station讓NAS變身本地端電腦，也可透過遠端隨時連線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TS-1886XU-RP-R2 TS-h1886XU-RP-R2</dc:title>
  <dc:creator>Lucas Lin</dc:creator>
  <cp:lastModifiedBy>Sabrina Wang 王儷蓉</cp:lastModifiedBy>
  <cp:revision>17</cp:revision>
  <cp:lastPrinted>2022-02-23T10:22:19Z</cp:lastPrinted>
  <dcterms:modified xsi:type="dcterms:W3CDTF">2023-11-06T09:27:00Z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0x0101004F15BA6FDB83DF45ACBB97339620D687</vt:lpwstr>
  </property>
</Properties>
</file>