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98" r:id="rId6"/>
    <p:sldId id="297" r:id="rId7"/>
    <p:sldId id="277" r:id="rId8"/>
    <p:sldId id="279" r:id="rId9"/>
    <p:sldId id="282" r:id="rId10"/>
    <p:sldId id="280" r:id="rId11"/>
    <p:sldId id="283" r:id="rId12"/>
    <p:sldId id="296" r:id="rId13"/>
    <p:sldId id="284" r:id="rId14"/>
    <p:sldId id="285" r:id="rId15"/>
    <p:sldId id="286" r:id="rId16"/>
    <p:sldId id="295" r:id="rId17"/>
    <p:sldId id="288" r:id="rId18"/>
    <p:sldId id="289" r:id="rId19"/>
    <p:sldId id="290" r:id="rId20"/>
    <p:sldId id="294" r:id="rId21"/>
    <p:sldId id="291" r:id="rId22"/>
    <p:sldId id="292" r:id="rId23"/>
    <p:sldId id="293" r:id="rId24"/>
  </p:sldIdLst>
  <p:sldSz cx="12192000" cy="6858000"/>
  <p:notesSz cx="6858000" cy="9144000"/>
  <p:defaultTextStyle>
    <a:defPPr>
      <a:defRPr lang="d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E6F965-2BFE-4DC5-B625-F8AC80512004}" v="1" dt="2022-09-29T09:24:49.3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31" autoAdjust="0"/>
    <p:restoredTop sz="96327"/>
  </p:normalViewPr>
  <p:slideViewPr>
    <p:cSldViewPr snapToGrid="0" snapToObjects="1">
      <p:cViewPr varScale="1">
        <p:scale>
          <a:sx n="67" d="100"/>
          <a:sy n="67" d="100"/>
        </p:scale>
        <p:origin x="4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er Cipek Jørgensen" userId="73f78092-8476-4241-873c-83158af31e48" providerId="ADAL" clId="{78E6F965-2BFE-4DC5-B625-F8AC80512004}"/>
    <pc:docChg chg="undo redo custSel addSld delSld modSld">
      <pc:chgData name="Oliver Cipek Jørgensen" userId="73f78092-8476-4241-873c-83158af31e48" providerId="ADAL" clId="{78E6F965-2BFE-4DC5-B625-F8AC80512004}" dt="2022-09-29T09:32:01.878" v="2391"/>
      <pc:docMkLst>
        <pc:docMk/>
      </pc:docMkLst>
      <pc:sldChg chg="modSp mod">
        <pc:chgData name="Oliver Cipek Jørgensen" userId="73f78092-8476-4241-873c-83158af31e48" providerId="ADAL" clId="{78E6F965-2BFE-4DC5-B625-F8AC80512004}" dt="2022-09-28T11:53:44.372" v="10" actId="6549"/>
        <pc:sldMkLst>
          <pc:docMk/>
          <pc:sldMk cId="2357140252" sldId="256"/>
        </pc:sldMkLst>
        <pc:spChg chg="mod">
          <ac:chgData name="Oliver Cipek Jørgensen" userId="73f78092-8476-4241-873c-83158af31e48" providerId="ADAL" clId="{78E6F965-2BFE-4DC5-B625-F8AC80512004}" dt="2022-09-28T11:53:44.372" v="10" actId="6549"/>
          <ac:spMkLst>
            <pc:docMk/>
            <pc:sldMk cId="2357140252" sldId="256"/>
            <ac:spMk id="8" creationId="{0400AC69-B50C-B3DB-294D-C3C5A882E07B}"/>
          </ac:spMkLst>
        </pc:spChg>
        <pc:spChg chg="mod">
          <ac:chgData name="Oliver Cipek Jørgensen" userId="73f78092-8476-4241-873c-83158af31e48" providerId="ADAL" clId="{78E6F965-2BFE-4DC5-B625-F8AC80512004}" dt="2022-09-28T11:46:16.959" v="0" actId="14100"/>
          <ac:spMkLst>
            <pc:docMk/>
            <pc:sldMk cId="2357140252" sldId="256"/>
            <ac:spMk id="9" creationId="{386BABF4-5A5E-EF79-4823-F6D1AB45DBF9}"/>
          </ac:spMkLst>
        </pc:spChg>
      </pc:sldChg>
      <pc:sldChg chg="modSp mod">
        <pc:chgData name="Oliver Cipek Jørgensen" userId="73f78092-8476-4241-873c-83158af31e48" providerId="ADAL" clId="{78E6F965-2BFE-4DC5-B625-F8AC80512004}" dt="2022-09-29T08:43:40.883" v="1613" actId="20577"/>
        <pc:sldMkLst>
          <pc:docMk/>
          <pc:sldMk cId="1063973137" sldId="277"/>
        </pc:sldMkLst>
        <pc:spChg chg="mod">
          <ac:chgData name="Oliver Cipek Jørgensen" userId="73f78092-8476-4241-873c-83158af31e48" providerId="ADAL" clId="{78E6F965-2BFE-4DC5-B625-F8AC80512004}" dt="2022-09-29T08:43:01.128" v="1604" actId="20577"/>
          <ac:spMkLst>
            <pc:docMk/>
            <pc:sldMk cId="1063973137" sldId="277"/>
            <ac:spMk id="6" creationId="{4A3103E6-5168-3387-E1E5-8E037016D935}"/>
          </ac:spMkLst>
        </pc:spChg>
        <pc:spChg chg="mod">
          <ac:chgData name="Oliver Cipek Jørgensen" userId="73f78092-8476-4241-873c-83158af31e48" providerId="ADAL" clId="{78E6F965-2BFE-4DC5-B625-F8AC80512004}" dt="2022-09-29T08:43:20.063" v="1608" actId="20577"/>
          <ac:spMkLst>
            <pc:docMk/>
            <pc:sldMk cId="1063973137" sldId="277"/>
            <ac:spMk id="7" creationId="{DAD9AA22-4D70-3ECA-0E92-9D5A8A3519F1}"/>
          </ac:spMkLst>
        </pc:spChg>
        <pc:spChg chg="mod">
          <ac:chgData name="Oliver Cipek Jørgensen" userId="73f78092-8476-4241-873c-83158af31e48" providerId="ADAL" clId="{78E6F965-2BFE-4DC5-B625-F8AC80512004}" dt="2022-09-29T08:43:40.883" v="1613" actId="20577"/>
          <ac:spMkLst>
            <pc:docMk/>
            <pc:sldMk cId="1063973137" sldId="277"/>
            <ac:spMk id="9" creationId="{29541A59-C3C7-2976-E936-97D3ADE02E49}"/>
          </ac:spMkLst>
        </pc:spChg>
        <pc:spChg chg="mod">
          <ac:chgData name="Oliver Cipek Jørgensen" userId="73f78092-8476-4241-873c-83158af31e48" providerId="ADAL" clId="{78E6F965-2BFE-4DC5-B625-F8AC80512004}" dt="2022-09-29T08:43:13.984" v="1605" actId="6549"/>
          <ac:spMkLst>
            <pc:docMk/>
            <pc:sldMk cId="1063973137" sldId="277"/>
            <ac:spMk id="10" creationId="{6F43B692-1E93-B02E-10F6-14CA6A24FA01}"/>
          </ac:spMkLst>
        </pc:spChg>
        <pc:spChg chg="mod">
          <ac:chgData name="Oliver Cipek Jørgensen" userId="73f78092-8476-4241-873c-83158af31e48" providerId="ADAL" clId="{78E6F965-2BFE-4DC5-B625-F8AC80512004}" dt="2022-09-29T08:43:32.220" v="1609" actId="20577"/>
          <ac:spMkLst>
            <pc:docMk/>
            <pc:sldMk cId="1063973137" sldId="277"/>
            <ac:spMk id="12" creationId="{49BBAB5A-DD23-8130-DC8D-C745DAB7ED23}"/>
          </ac:spMkLst>
        </pc:spChg>
      </pc:sldChg>
      <pc:sldChg chg="modSp mod">
        <pc:chgData name="Oliver Cipek Jørgensen" userId="73f78092-8476-4241-873c-83158af31e48" providerId="ADAL" clId="{78E6F965-2BFE-4DC5-B625-F8AC80512004}" dt="2022-09-29T09:04:35.727" v="1620" actId="20577"/>
        <pc:sldMkLst>
          <pc:docMk/>
          <pc:sldMk cId="2815206502" sldId="279"/>
        </pc:sldMkLst>
        <pc:spChg chg="mod">
          <ac:chgData name="Oliver Cipek Jørgensen" userId="73f78092-8476-4241-873c-83158af31e48" providerId="ADAL" clId="{78E6F965-2BFE-4DC5-B625-F8AC80512004}" dt="2022-09-29T09:04:35.727" v="1620" actId="20577"/>
          <ac:spMkLst>
            <pc:docMk/>
            <pc:sldMk cId="2815206502" sldId="279"/>
            <ac:spMk id="6" creationId="{4A3103E6-5168-3387-E1E5-8E037016D935}"/>
          </ac:spMkLst>
        </pc:spChg>
        <pc:spChg chg="mod">
          <ac:chgData name="Oliver Cipek Jørgensen" userId="73f78092-8476-4241-873c-83158af31e48" providerId="ADAL" clId="{78E6F965-2BFE-4DC5-B625-F8AC80512004}" dt="2022-09-28T12:10:33.249" v="912" actId="6549"/>
          <ac:spMkLst>
            <pc:docMk/>
            <pc:sldMk cId="2815206502" sldId="279"/>
            <ac:spMk id="11" creationId="{EB6398D2-FCEA-80F7-0603-AF64E5809872}"/>
          </ac:spMkLst>
        </pc:spChg>
        <pc:spChg chg="mod">
          <ac:chgData name="Oliver Cipek Jørgensen" userId="73f78092-8476-4241-873c-83158af31e48" providerId="ADAL" clId="{78E6F965-2BFE-4DC5-B625-F8AC80512004}" dt="2022-09-28T12:16:05.627" v="1382" actId="20577"/>
          <ac:spMkLst>
            <pc:docMk/>
            <pc:sldMk cId="2815206502" sldId="279"/>
            <ac:spMk id="12" creationId="{3697CF57-A60E-2589-4A41-F9BD6C3F821E}"/>
          </ac:spMkLst>
        </pc:spChg>
        <pc:spChg chg="mod">
          <ac:chgData name="Oliver Cipek Jørgensen" userId="73f78092-8476-4241-873c-83158af31e48" providerId="ADAL" clId="{78E6F965-2BFE-4DC5-B625-F8AC80512004}" dt="2022-09-28T12:16:13.526" v="1383" actId="6549"/>
          <ac:spMkLst>
            <pc:docMk/>
            <pc:sldMk cId="2815206502" sldId="279"/>
            <ac:spMk id="15" creationId="{53D0BCE8-3E3C-F931-940A-69FEA4EDC9C2}"/>
          </ac:spMkLst>
        </pc:spChg>
        <pc:spChg chg="mod">
          <ac:chgData name="Oliver Cipek Jørgensen" userId="73f78092-8476-4241-873c-83158af31e48" providerId="ADAL" clId="{78E6F965-2BFE-4DC5-B625-F8AC80512004}" dt="2022-09-28T12:16:54.652" v="1392" actId="20577"/>
          <ac:spMkLst>
            <pc:docMk/>
            <pc:sldMk cId="2815206502" sldId="279"/>
            <ac:spMk id="19" creationId="{CDDA6770-0310-AF48-D146-92DB747386C2}"/>
          </ac:spMkLst>
        </pc:spChg>
      </pc:sldChg>
      <pc:sldChg chg="modSp mod">
        <pc:chgData name="Oliver Cipek Jørgensen" userId="73f78092-8476-4241-873c-83158af31e48" providerId="ADAL" clId="{78E6F965-2BFE-4DC5-B625-F8AC80512004}" dt="2022-09-28T12:23:27.286" v="1585" actId="6549"/>
        <pc:sldMkLst>
          <pc:docMk/>
          <pc:sldMk cId="1410048156" sldId="280"/>
        </pc:sldMkLst>
        <pc:spChg chg="mod">
          <ac:chgData name="Oliver Cipek Jørgensen" userId="73f78092-8476-4241-873c-83158af31e48" providerId="ADAL" clId="{78E6F965-2BFE-4DC5-B625-F8AC80512004}" dt="2022-09-28T12:23:27.286" v="1585" actId="6549"/>
          <ac:spMkLst>
            <pc:docMk/>
            <pc:sldMk cId="1410048156" sldId="280"/>
            <ac:spMk id="5" creationId="{B55C7F5E-334D-5392-7021-5010167F8A7B}"/>
          </ac:spMkLst>
        </pc:spChg>
        <pc:spChg chg="mod">
          <ac:chgData name="Oliver Cipek Jørgensen" userId="73f78092-8476-4241-873c-83158af31e48" providerId="ADAL" clId="{78E6F965-2BFE-4DC5-B625-F8AC80512004}" dt="2022-09-28T12:23:24.583" v="1584" actId="20577"/>
          <ac:spMkLst>
            <pc:docMk/>
            <pc:sldMk cId="1410048156" sldId="280"/>
            <ac:spMk id="11" creationId="{EB6398D2-FCEA-80F7-0603-AF64E5809872}"/>
          </ac:spMkLst>
        </pc:spChg>
        <pc:spChg chg="mod">
          <ac:chgData name="Oliver Cipek Jørgensen" userId="73f78092-8476-4241-873c-83158af31e48" providerId="ADAL" clId="{78E6F965-2BFE-4DC5-B625-F8AC80512004}" dt="2022-09-28T12:21:42.504" v="1503" actId="6549"/>
          <ac:spMkLst>
            <pc:docMk/>
            <pc:sldMk cId="1410048156" sldId="280"/>
            <ac:spMk id="13" creationId="{0D3D234E-BF2E-E09C-2E37-4299A09D6351}"/>
          </ac:spMkLst>
        </pc:spChg>
        <pc:spChg chg="mod">
          <ac:chgData name="Oliver Cipek Jørgensen" userId="73f78092-8476-4241-873c-83158af31e48" providerId="ADAL" clId="{78E6F965-2BFE-4DC5-B625-F8AC80512004}" dt="2022-09-28T12:22:57.612" v="1546" actId="20577"/>
          <ac:spMkLst>
            <pc:docMk/>
            <pc:sldMk cId="1410048156" sldId="280"/>
            <ac:spMk id="14" creationId="{96DCFD4D-F650-A54F-9376-0341E22F8BE0}"/>
          </ac:spMkLst>
        </pc:spChg>
        <pc:spChg chg="mod">
          <ac:chgData name="Oliver Cipek Jørgensen" userId="73f78092-8476-4241-873c-83158af31e48" providerId="ADAL" clId="{78E6F965-2BFE-4DC5-B625-F8AC80512004}" dt="2022-09-28T12:21:59.278" v="1504" actId="20577"/>
          <ac:spMkLst>
            <pc:docMk/>
            <pc:sldMk cId="1410048156" sldId="280"/>
            <ac:spMk id="54" creationId="{C92F2BC9-7487-212E-21BC-35D959F9503F}"/>
          </ac:spMkLst>
        </pc:spChg>
        <pc:spChg chg="mod">
          <ac:chgData name="Oliver Cipek Jørgensen" userId="73f78092-8476-4241-873c-83158af31e48" providerId="ADAL" clId="{78E6F965-2BFE-4DC5-B625-F8AC80512004}" dt="2022-09-28T12:22:02.687" v="1506" actId="6549"/>
          <ac:spMkLst>
            <pc:docMk/>
            <pc:sldMk cId="1410048156" sldId="280"/>
            <ac:spMk id="55" creationId="{2C4F84A5-3601-9729-EF7E-CF108A90E35C}"/>
          </ac:spMkLst>
        </pc:spChg>
        <pc:spChg chg="mod">
          <ac:chgData name="Oliver Cipek Jørgensen" userId="73f78092-8476-4241-873c-83158af31e48" providerId="ADAL" clId="{78E6F965-2BFE-4DC5-B625-F8AC80512004}" dt="2022-09-28T12:22:10.793" v="1524" actId="6549"/>
          <ac:spMkLst>
            <pc:docMk/>
            <pc:sldMk cId="1410048156" sldId="280"/>
            <ac:spMk id="56" creationId="{53EB0722-7F14-CA04-45CB-599B6ABD2AC5}"/>
          </ac:spMkLst>
        </pc:spChg>
        <pc:spChg chg="mod">
          <ac:chgData name="Oliver Cipek Jørgensen" userId="73f78092-8476-4241-873c-83158af31e48" providerId="ADAL" clId="{78E6F965-2BFE-4DC5-B625-F8AC80512004}" dt="2022-09-28T12:22:16.637" v="1525" actId="6549"/>
          <ac:spMkLst>
            <pc:docMk/>
            <pc:sldMk cId="1410048156" sldId="280"/>
            <ac:spMk id="58" creationId="{66633741-6AA6-377F-1CD3-E77DB93A983C}"/>
          </ac:spMkLst>
        </pc:spChg>
      </pc:sldChg>
      <pc:sldChg chg="modSp mod">
        <pc:chgData name="Oliver Cipek Jørgensen" userId="73f78092-8476-4241-873c-83158af31e48" providerId="ADAL" clId="{78E6F965-2BFE-4DC5-B625-F8AC80512004}" dt="2022-09-28T12:21:01.626" v="1476" actId="20577"/>
        <pc:sldMkLst>
          <pc:docMk/>
          <pc:sldMk cId="1731929359" sldId="282"/>
        </pc:sldMkLst>
        <pc:spChg chg="mod">
          <ac:chgData name="Oliver Cipek Jørgensen" userId="73f78092-8476-4241-873c-83158af31e48" providerId="ADAL" clId="{78E6F965-2BFE-4DC5-B625-F8AC80512004}" dt="2022-09-28T12:17:55.295" v="1450" actId="6549"/>
          <ac:spMkLst>
            <pc:docMk/>
            <pc:sldMk cId="1731929359" sldId="282"/>
            <ac:spMk id="5" creationId="{B55C7F5E-334D-5392-7021-5010167F8A7B}"/>
          </ac:spMkLst>
        </pc:spChg>
        <pc:spChg chg="mod">
          <ac:chgData name="Oliver Cipek Jørgensen" userId="73f78092-8476-4241-873c-83158af31e48" providerId="ADAL" clId="{78E6F965-2BFE-4DC5-B625-F8AC80512004}" dt="2022-09-28T12:21:01.626" v="1476" actId="20577"/>
          <ac:spMkLst>
            <pc:docMk/>
            <pc:sldMk cId="1731929359" sldId="282"/>
            <ac:spMk id="9" creationId="{ECDAB398-F70A-EA32-8DE3-E085B8A62881}"/>
          </ac:spMkLst>
        </pc:spChg>
        <pc:spChg chg="mod">
          <ac:chgData name="Oliver Cipek Jørgensen" userId="73f78092-8476-4241-873c-83158af31e48" providerId="ADAL" clId="{78E6F965-2BFE-4DC5-B625-F8AC80512004}" dt="2022-09-28T12:20:57.102" v="1475" actId="6549"/>
          <ac:spMkLst>
            <pc:docMk/>
            <pc:sldMk cId="1731929359" sldId="282"/>
            <ac:spMk id="10" creationId="{A47EAE6C-337D-B18A-7E1E-7326A78C4C82}"/>
          </ac:spMkLst>
        </pc:spChg>
        <pc:spChg chg="mod">
          <ac:chgData name="Oliver Cipek Jørgensen" userId="73f78092-8476-4241-873c-83158af31e48" providerId="ADAL" clId="{78E6F965-2BFE-4DC5-B625-F8AC80512004}" dt="2022-09-28T12:17:24.854" v="1430" actId="6549"/>
          <ac:spMkLst>
            <pc:docMk/>
            <pc:sldMk cId="1731929359" sldId="282"/>
            <ac:spMk id="11" creationId="{EB6398D2-FCEA-80F7-0603-AF64E5809872}"/>
          </ac:spMkLst>
        </pc:spChg>
        <pc:spChg chg="mod">
          <ac:chgData name="Oliver Cipek Jørgensen" userId="73f78092-8476-4241-873c-83158af31e48" providerId="ADAL" clId="{78E6F965-2BFE-4DC5-B625-F8AC80512004}" dt="2022-09-28T12:19:14.554" v="1452" actId="6549"/>
          <ac:spMkLst>
            <pc:docMk/>
            <pc:sldMk cId="1731929359" sldId="282"/>
            <ac:spMk id="13" creationId="{0D3D234E-BF2E-E09C-2E37-4299A09D6351}"/>
          </ac:spMkLst>
        </pc:spChg>
      </pc:sldChg>
      <pc:sldChg chg="modSp mod">
        <pc:chgData name="Oliver Cipek Jørgensen" userId="73f78092-8476-4241-873c-83158af31e48" providerId="ADAL" clId="{78E6F965-2BFE-4DC5-B625-F8AC80512004}" dt="2022-09-29T09:09:23.406" v="1872" actId="20577"/>
        <pc:sldMkLst>
          <pc:docMk/>
          <pc:sldMk cId="2415395803" sldId="283"/>
        </pc:sldMkLst>
        <pc:spChg chg="mod">
          <ac:chgData name="Oliver Cipek Jørgensen" userId="73f78092-8476-4241-873c-83158af31e48" providerId="ADAL" clId="{78E6F965-2BFE-4DC5-B625-F8AC80512004}" dt="2022-09-29T09:06:13.725" v="1622" actId="6549"/>
          <ac:spMkLst>
            <pc:docMk/>
            <pc:sldMk cId="2415395803" sldId="283"/>
            <ac:spMk id="5" creationId="{B55C7F5E-334D-5392-7021-5010167F8A7B}"/>
          </ac:spMkLst>
        </pc:spChg>
        <pc:spChg chg="mod">
          <ac:chgData name="Oliver Cipek Jørgensen" userId="73f78092-8476-4241-873c-83158af31e48" providerId="ADAL" clId="{78E6F965-2BFE-4DC5-B625-F8AC80512004}" dt="2022-09-28T12:23:18.918" v="1566" actId="20577"/>
          <ac:spMkLst>
            <pc:docMk/>
            <pc:sldMk cId="2415395803" sldId="283"/>
            <ac:spMk id="11" creationId="{EB6398D2-FCEA-80F7-0603-AF64E5809872}"/>
          </ac:spMkLst>
        </pc:spChg>
        <pc:spChg chg="mod">
          <ac:chgData name="Oliver Cipek Jørgensen" userId="73f78092-8476-4241-873c-83158af31e48" providerId="ADAL" clId="{78E6F965-2BFE-4DC5-B625-F8AC80512004}" dt="2022-09-29T09:09:23.406" v="1872" actId="20577"/>
          <ac:spMkLst>
            <pc:docMk/>
            <pc:sldMk cId="2415395803" sldId="283"/>
            <ac:spMk id="13" creationId="{0D3D234E-BF2E-E09C-2E37-4299A09D6351}"/>
          </ac:spMkLst>
        </pc:spChg>
      </pc:sldChg>
      <pc:sldChg chg="modSp mod">
        <pc:chgData name="Oliver Cipek Jørgensen" userId="73f78092-8476-4241-873c-83158af31e48" providerId="ADAL" clId="{78E6F965-2BFE-4DC5-B625-F8AC80512004}" dt="2022-09-29T09:12:34.855" v="1972" actId="20577"/>
        <pc:sldMkLst>
          <pc:docMk/>
          <pc:sldMk cId="1677541174" sldId="284"/>
        </pc:sldMkLst>
        <pc:spChg chg="mod">
          <ac:chgData name="Oliver Cipek Jørgensen" userId="73f78092-8476-4241-873c-83158af31e48" providerId="ADAL" clId="{78E6F965-2BFE-4DC5-B625-F8AC80512004}" dt="2022-09-29T09:12:34.855" v="1972" actId="20577"/>
          <ac:spMkLst>
            <pc:docMk/>
            <pc:sldMk cId="1677541174" sldId="284"/>
            <ac:spMk id="8" creationId="{DE4FA49E-5B6C-EE0C-5A19-64FDC613736F}"/>
          </ac:spMkLst>
        </pc:spChg>
        <pc:spChg chg="mod">
          <ac:chgData name="Oliver Cipek Jørgensen" userId="73f78092-8476-4241-873c-83158af31e48" providerId="ADAL" clId="{78E6F965-2BFE-4DC5-B625-F8AC80512004}" dt="2022-09-29T09:11:25.574" v="1947" actId="20577"/>
          <ac:spMkLst>
            <pc:docMk/>
            <pc:sldMk cId="1677541174" sldId="284"/>
            <ac:spMk id="11" creationId="{EB6398D2-FCEA-80F7-0603-AF64E5809872}"/>
          </ac:spMkLst>
        </pc:spChg>
        <pc:spChg chg="mod">
          <ac:chgData name="Oliver Cipek Jørgensen" userId="73f78092-8476-4241-873c-83158af31e48" providerId="ADAL" clId="{78E6F965-2BFE-4DC5-B625-F8AC80512004}" dt="2022-09-29T09:12:02.759" v="1951" actId="20577"/>
          <ac:spMkLst>
            <pc:docMk/>
            <pc:sldMk cId="1677541174" sldId="284"/>
            <ac:spMk id="13" creationId="{0D3D234E-BF2E-E09C-2E37-4299A09D6351}"/>
          </ac:spMkLst>
        </pc:spChg>
      </pc:sldChg>
      <pc:sldChg chg="modSp mod">
        <pc:chgData name="Oliver Cipek Jørgensen" userId="73f78092-8476-4241-873c-83158af31e48" providerId="ADAL" clId="{78E6F965-2BFE-4DC5-B625-F8AC80512004}" dt="2022-09-29T09:15:45.331" v="2045" actId="6549"/>
        <pc:sldMkLst>
          <pc:docMk/>
          <pc:sldMk cId="181320562" sldId="285"/>
        </pc:sldMkLst>
        <pc:spChg chg="mod">
          <ac:chgData name="Oliver Cipek Jørgensen" userId="73f78092-8476-4241-873c-83158af31e48" providerId="ADAL" clId="{78E6F965-2BFE-4DC5-B625-F8AC80512004}" dt="2022-09-29T09:14:17.052" v="1983" actId="20577"/>
          <ac:spMkLst>
            <pc:docMk/>
            <pc:sldMk cId="181320562" sldId="285"/>
            <ac:spMk id="5" creationId="{B55C7F5E-334D-5392-7021-5010167F8A7B}"/>
          </ac:spMkLst>
        </pc:spChg>
        <pc:spChg chg="mod">
          <ac:chgData name="Oliver Cipek Jørgensen" userId="73f78092-8476-4241-873c-83158af31e48" providerId="ADAL" clId="{78E6F965-2BFE-4DC5-B625-F8AC80512004}" dt="2022-09-29T09:14:46.498" v="2005" actId="6549"/>
          <ac:spMkLst>
            <pc:docMk/>
            <pc:sldMk cId="181320562" sldId="285"/>
            <ac:spMk id="9" creationId="{4D7A0ABD-66B6-AE74-3734-D2B63D65734C}"/>
          </ac:spMkLst>
        </pc:spChg>
        <pc:spChg chg="mod">
          <ac:chgData name="Oliver Cipek Jørgensen" userId="73f78092-8476-4241-873c-83158af31e48" providerId="ADAL" clId="{78E6F965-2BFE-4DC5-B625-F8AC80512004}" dt="2022-09-29T09:15:45.331" v="2045" actId="6549"/>
          <ac:spMkLst>
            <pc:docMk/>
            <pc:sldMk cId="181320562" sldId="285"/>
            <ac:spMk id="10" creationId="{9E3C544A-FE94-1050-0DE4-62503C7F2CC1}"/>
          </ac:spMkLst>
        </pc:spChg>
        <pc:spChg chg="mod">
          <ac:chgData name="Oliver Cipek Jørgensen" userId="73f78092-8476-4241-873c-83158af31e48" providerId="ADAL" clId="{78E6F965-2BFE-4DC5-B625-F8AC80512004}" dt="2022-09-29T09:12:43.761" v="1974" actId="6549"/>
          <ac:spMkLst>
            <pc:docMk/>
            <pc:sldMk cId="181320562" sldId="285"/>
            <ac:spMk id="11" creationId="{EB6398D2-FCEA-80F7-0603-AF64E5809872}"/>
          </ac:spMkLst>
        </pc:spChg>
        <pc:spChg chg="mod">
          <ac:chgData name="Oliver Cipek Jørgensen" userId="73f78092-8476-4241-873c-83158af31e48" providerId="ADAL" clId="{78E6F965-2BFE-4DC5-B625-F8AC80512004}" dt="2022-09-29T09:13:41.527" v="1982" actId="20577"/>
          <ac:spMkLst>
            <pc:docMk/>
            <pc:sldMk cId="181320562" sldId="285"/>
            <ac:spMk id="13" creationId="{0D3D234E-BF2E-E09C-2E37-4299A09D6351}"/>
          </ac:spMkLst>
        </pc:spChg>
        <pc:spChg chg="mod">
          <ac:chgData name="Oliver Cipek Jørgensen" userId="73f78092-8476-4241-873c-83158af31e48" providerId="ADAL" clId="{78E6F965-2BFE-4DC5-B625-F8AC80512004}" dt="2022-09-29T09:14:50.543" v="2007" actId="20577"/>
          <ac:spMkLst>
            <pc:docMk/>
            <pc:sldMk cId="181320562" sldId="285"/>
            <ac:spMk id="22" creationId="{11DE0753-E1E3-2568-3C0A-50437FBED941}"/>
          </ac:spMkLst>
        </pc:spChg>
      </pc:sldChg>
      <pc:sldChg chg="modSp mod">
        <pc:chgData name="Oliver Cipek Jørgensen" userId="73f78092-8476-4241-873c-83158af31e48" providerId="ADAL" clId="{78E6F965-2BFE-4DC5-B625-F8AC80512004}" dt="2022-09-29T09:22:02.893" v="2206" actId="20577"/>
        <pc:sldMkLst>
          <pc:docMk/>
          <pc:sldMk cId="771794942" sldId="286"/>
        </pc:sldMkLst>
        <pc:spChg chg="mod">
          <ac:chgData name="Oliver Cipek Jørgensen" userId="73f78092-8476-4241-873c-83158af31e48" providerId="ADAL" clId="{78E6F965-2BFE-4DC5-B625-F8AC80512004}" dt="2022-09-29T09:17:12.424" v="2047" actId="6549"/>
          <ac:spMkLst>
            <pc:docMk/>
            <pc:sldMk cId="771794942" sldId="286"/>
            <ac:spMk id="11" creationId="{EB6398D2-FCEA-80F7-0603-AF64E5809872}"/>
          </ac:spMkLst>
        </pc:spChg>
        <pc:spChg chg="mod">
          <ac:chgData name="Oliver Cipek Jørgensen" userId="73f78092-8476-4241-873c-83158af31e48" providerId="ADAL" clId="{78E6F965-2BFE-4DC5-B625-F8AC80512004}" dt="2022-09-29T09:22:02.893" v="2206" actId="20577"/>
          <ac:spMkLst>
            <pc:docMk/>
            <pc:sldMk cId="771794942" sldId="286"/>
            <ac:spMk id="13" creationId="{0D3D234E-BF2E-E09C-2E37-4299A09D6351}"/>
          </ac:spMkLst>
        </pc:spChg>
      </pc:sldChg>
      <pc:sldChg chg="modSp mod">
        <pc:chgData name="Oliver Cipek Jørgensen" userId="73f78092-8476-4241-873c-83158af31e48" providerId="ADAL" clId="{78E6F965-2BFE-4DC5-B625-F8AC80512004}" dt="2022-09-29T09:25:12.662" v="2241" actId="113"/>
        <pc:sldMkLst>
          <pc:docMk/>
          <pc:sldMk cId="1548398123" sldId="288"/>
        </pc:sldMkLst>
        <pc:spChg chg="mod">
          <ac:chgData name="Oliver Cipek Jørgensen" userId="73f78092-8476-4241-873c-83158af31e48" providerId="ADAL" clId="{78E6F965-2BFE-4DC5-B625-F8AC80512004}" dt="2022-09-29T09:24:16.145" v="2233" actId="20577"/>
          <ac:spMkLst>
            <pc:docMk/>
            <pc:sldMk cId="1548398123" sldId="288"/>
            <ac:spMk id="11" creationId="{EB6398D2-FCEA-80F7-0603-AF64E5809872}"/>
          </ac:spMkLst>
        </pc:spChg>
        <pc:spChg chg="mod">
          <ac:chgData name="Oliver Cipek Jørgensen" userId="73f78092-8476-4241-873c-83158af31e48" providerId="ADAL" clId="{78E6F965-2BFE-4DC5-B625-F8AC80512004}" dt="2022-09-29T09:25:12.662" v="2241" actId="113"/>
          <ac:spMkLst>
            <pc:docMk/>
            <pc:sldMk cId="1548398123" sldId="288"/>
            <ac:spMk id="13" creationId="{0D3D234E-BF2E-E09C-2E37-4299A09D6351}"/>
          </ac:spMkLst>
        </pc:spChg>
      </pc:sldChg>
      <pc:sldChg chg="modSp mod">
        <pc:chgData name="Oliver Cipek Jørgensen" userId="73f78092-8476-4241-873c-83158af31e48" providerId="ADAL" clId="{78E6F965-2BFE-4DC5-B625-F8AC80512004}" dt="2022-09-29T09:26:00.716" v="2248" actId="20577"/>
        <pc:sldMkLst>
          <pc:docMk/>
          <pc:sldMk cId="2734569781" sldId="289"/>
        </pc:sldMkLst>
        <pc:spChg chg="mod">
          <ac:chgData name="Oliver Cipek Jørgensen" userId="73f78092-8476-4241-873c-83158af31e48" providerId="ADAL" clId="{78E6F965-2BFE-4DC5-B625-F8AC80512004}" dt="2022-09-29T09:25:21.998" v="2243" actId="6549"/>
          <ac:spMkLst>
            <pc:docMk/>
            <pc:sldMk cId="2734569781" sldId="289"/>
            <ac:spMk id="11" creationId="{EB6398D2-FCEA-80F7-0603-AF64E5809872}"/>
          </ac:spMkLst>
        </pc:spChg>
        <pc:spChg chg="mod">
          <ac:chgData name="Oliver Cipek Jørgensen" userId="73f78092-8476-4241-873c-83158af31e48" providerId="ADAL" clId="{78E6F965-2BFE-4DC5-B625-F8AC80512004}" dt="2022-09-29T09:26:00.716" v="2248" actId="20577"/>
          <ac:spMkLst>
            <pc:docMk/>
            <pc:sldMk cId="2734569781" sldId="289"/>
            <ac:spMk id="13" creationId="{0D3D234E-BF2E-E09C-2E37-4299A09D6351}"/>
          </ac:spMkLst>
        </pc:spChg>
      </pc:sldChg>
      <pc:sldChg chg="modSp mod">
        <pc:chgData name="Oliver Cipek Jørgensen" userId="73f78092-8476-4241-873c-83158af31e48" providerId="ADAL" clId="{78E6F965-2BFE-4DC5-B625-F8AC80512004}" dt="2022-09-29T09:27:05.334" v="2252"/>
        <pc:sldMkLst>
          <pc:docMk/>
          <pc:sldMk cId="660654207" sldId="290"/>
        </pc:sldMkLst>
        <pc:spChg chg="mod">
          <ac:chgData name="Oliver Cipek Jørgensen" userId="73f78092-8476-4241-873c-83158af31e48" providerId="ADAL" clId="{78E6F965-2BFE-4DC5-B625-F8AC80512004}" dt="2022-09-29T09:27:05.334" v="2252"/>
          <ac:spMkLst>
            <pc:docMk/>
            <pc:sldMk cId="660654207" sldId="290"/>
            <ac:spMk id="6" creationId="{D14A0DA7-767A-B90C-70C0-D55C2FF0608F}"/>
          </ac:spMkLst>
        </pc:spChg>
        <pc:spChg chg="mod">
          <ac:chgData name="Oliver Cipek Jørgensen" userId="73f78092-8476-4241-873c-83158af31e48" providerId="ADAL" clId="{78E6F965-2BFE-4DC5-B625-F8AC80512004}" dt="2022-09-29T09:26:07.128" v="2249" actId="6549"/>
          <ac:spMkLst>
            <pc:docMk/>
            <pc:sldMk cId="660654207" sldId="290"/>
            <ac:spMk id="11" creationId="{EB6398D2-FCEA-80F7-0603-AF64E5809872}"/>
          </ac:spMkLst>
        </pc:spChg>
        <pc:spChg chg="mod">
          <ac:chgData name="Oliver Cipek Jørgensen" userId="73f78092-8476-4241-873c-83158af31e48" providerId="ADAL" clId="{78E6F965-2BFE-4DC5-B625-F8AC80512004}" dt="2022-09-29T09:26:32.936" v="2251" actId="113"/>
          <ac:spMkLst>
            <pc:docMk/>
            <pc:sldMk cId="660654207" sldId="290"/>
            <ac:spMk id="13" creationId="{0D3D234E-BF2E-E09C-2E37-4299A09D6351}"/>
          </ac:spMkLst>
        </pc:spChg>
      </pc:sldChg>
      <pc:sldChg chg="modSp mod">
        <pc:chgData name="Oliver Cipek Jørgensen" userId="73f78092-8476-4241-873c-83158af31e48" providerId="ADAL" clId="{78E6F965-2BFE-4DC5-B625-F8AC80512004}" dt="2022-09-29T09:29:26.380" v="2332" actId="113"/>
        <pc:sldMkLst>
          <pc:docMk/>
          <pc:sldMk cId="2054424473" sldId="291"/>
        </pc:sldMkLst>
        <pc:spChg chg="mod">
          <ac:chgData name="Oliver Cipek Jørgensen" userId="73f78092-8476-4241-873c-83158af31e48" providerId="ADAL" clId="{78E6F965-2BFE-4DC5-B625-F8AC80512004}" dt="2022-09-29T09:28:33.885" v="2324" actId="20577"/>
          <ac:spMkLst>
            <pc:docMk/>
            <pc:sldMk cId="2054424473" sldId="291"/>
            <ac:spMk id="11" creationId="{EB6398D2-FCEA-80F7-0603-AF64E5809872}"/>
          </ac:spMkLst>
        </pc:spChg>
        <pc:spChg chg="mod">
          <ac:chgData name="Oliver Cipek Jørgensen" userId="73f78092-8476-4241-873c-83158af31e48" providerId="ADAL" clId="{78E6F965-2BFE-4DC5-B625-F8AC80512004}" dt="2022-09-29T09:29:26.380" v="2332" actId="113"/>
          <ac:spMkLst>
            <pc:docMk/>
            <pc:sldMk cId="2054424473" sldId="291"/>
            <ac:spMk id="13" creationId="{0D3D234E-BF2E-E09C-2E37-4299A09D6351}"/>
          </ac:spMkLst>
        </pc:spChg>
      </pc:sldChg>
      <pc:sldChg chg="modSp mod">
        <pc:chgData name="Oliver Cipek Jørgensen" userId="73f78092-8476-4241-873c-83158af31e48" providerId="ADAL" clId="{78E6F965-2BFE-4DC5-B625-F8AC80512004}" dt="2022-09-29T09:30:35.298" v="2381" actId="20577"/>
        <pc:sldMkLst>
          <pc:docMk/>
          <pc:sldMk cId="1388204603" sldId="292"/>
        </pc:sldMkLst>
        <pc:spChg chg="mod">
          <ac:chgData name="Oliver Cipek Jørgensen" userId="73f78092-8476-4241-873c-83158af31e48" providerId="ADAL" clId="{78E6F965-2BFE-4DC5-B625-F8AC80512004}" dt="2022-09-29T09:29:48.630" v="2363" actId="20577"/>
          <ac:spMkLst>
            <pc:docMk/>
            <pc:sldMk cId="1388204603" sldId="292"/>
            <ac:spMk id="5" creationId="{B55C7F5E-334D-5392-7021-5010167F8A7B}"/>
          </ac:spMkLst>
        </pc:spChg>
        <pc:spChg chg="mod">
          <ac:chgData name="Oliver Cipek Jørgensen" userId="73f78092-8476-4241-873c-83158af31e48" providerId="ADAL" clId="{78E6F965-2BFE-4DC5-B625-F8AC80512004}" dt="2022-09-29T09:29:45.402" v="2358" actId="20577"/>
          <ac:spMkLst>
            <pc:docMk/>
            <pc:sldMk cId="1388204603" sldId="292"/>
            <ac:spMk id="11" creationId="{EB6398D2-FCEA-80F7-0603-AF64E5809872}"/>
          </ac:spMkLst>
        </pc:spChg>
        <pc:spChg chg="mod">
          <ac:chgData name="Oliver Cipek Jørgensen" userId="73f78092-8476-4241-873c-83158af31e48" providerId="ADAL" clId="{78E6F965-2BFE-4DC5-B625-F8AC80512004}" dt="2022-09-29T09:30:35.298" v="2381" actId="20577"/>
          <ac:spMkLst>
            <pc:docMk/>
            <pc:sldMk cId="1388204603" sldId="292"/>
            <ac:spMk id="13" creationId="{0D3D234E-BF2E-E09C-2E37-4299A09D6351}"/>
          </ac:spMkLst>
        </pc:spChg>
      </pc:sldChg>
      <pc:sldChg chg="modSp mod">
        <pc:chgData name="Oliver Cipek Jørgensen" userId="73f78092-8476-4241-873c-83158af31e48" providerId="ADAL" clId="{78E6F965-2BFE-4DC5-B625-F8AC80512004}" dt="2022-09-29T09:32:01.878" v="2391"/>
        <pc:sldMkLst>
          <pc:docMk/>
          <pc:sldMk cId="822849976" sldId="293"/>
        </pc:sldMkLst>
        <pc:spChg chg="mod">
          <ac:chgData name="Oliver Cipek Jørgensen" userId="73f78092-8476-4241-873c-83158af31e48" providerId="ADAL" clId="{78E6F965-2BFE-4DC5-B625-F8AC80512004}" dt="2022-09-29T09:32:01.878" v="2391"/>
          <ac:spMkLst>
            <pc:docMk/>
            <pc:sldMk cId="822849976" sldId="293"/>
            <ac:spMk id="13" creationId="{0D3D234E-BF2E-E09C-2E37-4299A09D6351}"/>
          </ac:spMkLst>
        </pc:spChg>
      </pc:sldChg>
      <pc:sldChg chg="modSp mod">
        <pc:chgData name="Oliver Cipek Jørgensen" userId="73f78092-8476-4241-873c-83158af31e48" providerId="ADAL" clId="{78E6F965-2BFE-4DC5-B625-F8AC80512004}" dt="2022-09-29T09:28:13.531" v="2300" actId="20577"/>
        <pc:sldMkLst>
          <pc:docMk/>
          <pc:sldMk cId="266919954" sldId="294"/>
        </pc:sldMkLst>
        <pc:spChg chg="mod">
          <ac:chgData name="Oliver Cipek Jørgensen" userId="73f78092-8476-4241-873c-83158af31e48" providerId="ADAL" clId="{78E6F965-2BFE-4DC5-B625-F8AC80512004}" dt="2022-09-29T09:27:19.389" v="2255" actId="6549"/>
          <ac:spMkLst>
            <pc:docMk/>
            <pc:sldMk cId="266919954" sldId="294"/>
            <ac:spMk id="5" creationId="{B55C7F5E-334D-5392-7021-5010167F8A7B}"/>
          </ac:spMkLst>
        </pc:spChg>
        <pc:spChg chg="mod">
          <ac:chgData name="Oliver Cipek Jørgensen" userId="73f78092-8476-4241-873c-83158af31e48" providerId="ADAL" clId="{78E6F965-2BFE-4DC5-B625-F8AC80512004}" dt="2022-09-29T09:27:13.693" v="2254" actId="6549"/>
          <ac:spMkLst>
            <pc:docMk/>
            <pc:sldMk cId="266919954" sldId="294"/>
            <ac:spMk id="11" creationId="{EB6398D2-FCEA-80F7-0603-AF64E5809872}"/>
          </ac:spMkLst>
        </pc:spChg>
        <pc:spChg chg="mod">
          <ac:chgData name="Oliver Cipek Jørgensen" userId="73f78092-8476-4241-873c-83158af31e48" providerId="ADAL" clId="{78E6F965-2BFE-4DC5-B625-F8AC80512004}" dt="2022-09-29T09:28:13.531" v="2300" actId="20577"/>
          <ac:spMkLst>
            <pc:docMk/>
            <pc:sldMk cId="266919954" sldId="294"/>
            <ac:spMk id="13" creationId="{0D3D234E-BF2E-E09C-2E37-4299A09D6351}"/>
          </ac:spMkLst>
        </pc:spChg>
      </pc:sldChg>
      <pc:sldChg chg="modSp mod">
        <pc:chgData name="Oliver Cipek Jørgensen" userId="73f78092-8476-4241-873c-83158af31e48" providerId="ADAL" clId="{78E6F965-2BFE-4DC5-B625-F8AC80512004}" dt="2022-09-29T09:24:08.517" v="2231" actId="313"/>
        <pc:sldMkLst>
          <pc:docMk/>
          <pc:sldMk cId="349372849" sldId="295"/>
        </pc:sldMkLst>
        <pc:spChg chg="mod">
          <ac:chgData name="Oliver Cipek Jørgensen" userId="73f78092-8476-4241-873c-83158af31e48" providerId="ADAL" clId="{78E6F965-2BFE-4DC5-B625-F8AC80512004}" dt="2022-09-29T09:24:08.517" v="2231" actId="313"/>
          <ac:spMkLst>
            <pc:docMk/>
            <pc:sldMk cId="349372849" sldId="295"/>
            <ac:spMk id="10" creationId="{CAF9BE05-410A-0083-BD1E-E8D3E10B7BC7}"/>
          </ac:spMkLst>
        </pc:spChg>
        <pc:spChg chg="mod">
          <ac:chgData name="Oliver Cipek Jørgensen" userId="73f78092-8476-4241-873c-83158af31e48" providerId="ADAL" clId="{78E6F965-2BFE-4DC5-B625-F8AC80512004}" dt="2022-09-29T09:22:13.876" v="2208" actId="6549"/>
          <ac:spMkLst>
            <pc:docMk/>
            <pc:sldMk cId="349372849" sldId="295"/>
            <ac:spMk id="11" creationId="{EB6398D2-FCEA-80F7-0603-AF64E5809872}"/>
          </ac:spMkLst>
        </pc:spChg>
        <pc:spChg chg="mod">
          <ac:chgData name="Oliver Cipek Jørgensen" userId="73f78092-8476-4241-873c-83158af31e48" providerId="ADAL" clId="{78E6F965-2BFE-4DC5-B625-F8AC80512004}" dt="2022-09-29T09:23:46.874" v="2218" actId="20577"/>
          <ac:spMkLst>
            <pc:docMk/>
            <pc:sldMk cId="349372849" sldId="295"/>
            <ac:spMk id="13" creationId="{0D3D234E-BF2E-E09C-2E37-4299A09D6351}"/>
          </ac:spMkLst>
        </pc:spChg>
      </pc:sldChg>
      <pc:sldChg chg="modSp mod">
        <pc:chgData name="Oliver Cipek Jørgensen" userId="73f78092-8476-4241-873c-83158af31e48" providerId="ADAL" clId="{78E6F965-2BFE-4DC5-B625-F8AC80512004}" dt="2022-09-29T09:11:15.472" v="1920" actId="20577"/>
        <pc:sldMkLst>
          <pc:docMk/>
          <pc:sldMk cId="2141534953" sldId="296"/>
        </pc:sldMkLst>
        <pc:spChg chg="mod">
          <ac:chgData name="Oliver Cipek Jørgensen" userId="73f78092-8476-4241-873c-83158af31e48" providerId="ADAL" clId="{78E6F965-2BFE-4DC5-B625-F8AC80512004}" dt="2022-09-29T09:09:49.700" v="1911" actId="6549"/>
          <ac:spMkLst>
            <pc:docMk/>
            <pc:sldMk cId="2141534953" sldId="296"/>
            <ac:spMk id="5" creationId="{B55C7F5E-334D-5392-7021-5010167F8A7B}"/>
          </ac:spMkLst>
        </pc:spChg>
        <pc:spChg chg="mod">
          <ac:chgData name="Oliver Cipek Jørgensen" userId="73f78092-8476-4241-873c-83158af31e48" providerId="ADAL" clId="{78E6F965-2BFE-4DC5-B625-F8AC80512004}" dt="2022-09-29T09:09:42.599" v="1890" actId="20577"/>
          <ac:spMkLst>
            <pc:docMk/>
            <pc:sldMk cId="2141534953" sldId="296"/>
            <ac:spMk id="11" creationId="{EB6398D2-FCEA-80F7-0603-AF64E5809872}"/>
          </ac:spMkLst>
        </pc:spChg>
        <pc:spChg chg="mod">
          <ac:chgData name="Oliver Cipek Jørgensen" userId="73f78092-8476-4241-873c-83158af31e48" providerId="ADAL" clId="{78E6F965-2BFE-4DC5-B625-F8AC80512004}" dt="2022-09-29T09:11:15.472" v="1920" actId="20577"/>
          <ac:spMkLst>
            <pc:docMk/>
            <pc:sldMk cId="2141534953" sldId="296"/>
            <ac:spMk id="13" creationId="{0D3D234E-BF2E-E09C-2E37-4299A09D6351}"/>
          </ac:spMkLst>
        </pc:spChg>
      </pc:sldChg>
      <pc:sldChg chg="modSp mod">
        <pc:chgData name="Oliver Cipek Jørgensen" userId="73f78092-8476-4241-873c-83158af31e48" providerId="ADAL" clId="{78E6F965-2BFE-4DC5-B625-F8AC80512004}" dt="2022-09-28T12:03:53.674" v="418" actId="20577"/>
        <pc:sldMkLst>
          <pc:docMk/>
          <pc:sldMk cId="2004598683" sldId="297"/>
        </pc:sldMkLst>
        <pc:spChg chg="mod">
          <ac:chgData name="Oliver Cipek Jørgensen" userId="73f78092-8476-4241-873c-83158af31e48" providerId="ADAL" clId="{78E6F965-2BFE-4DC5-B625-F8AC80512004}" dt="2022-09-28T12:02:56.688" v="364" actId="6549"/>
          <ac:spMkLst>
            <pc:docMk/>
            <pc:sldMk cId="2004598683" sldId="297"/>
            <ac:spMk id="6" creationId="{75FDED3D-B907-24B9-7F5A-641FBF78A136}"/>
          </ac:spMkLst>
        </pc:spChg>
        <pc:spChg chg="mod">
          <ac:chgData name="Oliver Cipek Jørgensen" userId="73f78092-8476-4241-873c-83158af31e48" providerId="ADAL" clId="{78E6F965-2BFE-4DC5-B625-F8AC80512004}" dt="2022-09-28T12:03:33.054" v="409" actId="20577"/>
          <ac:spMkLst>
            <pc:docMk/>
            <pc:sldMk cId="2004598683" sldId="297"/>
            <ac:spMk id="11" creationId="{EB6398D2-FCEA-80F7-0603-AF64E5809872}"/>
          </ac:spMkLst>
        </pc:spChg>
        <pc:spChg chg="mod">
          <ac:chgData name="Oliver Cipek Jørgensen" userId="73f78092-8476-4241-873c-83158af31e48" providerId="ADAL" clId="{78E6F965-2BFE-4DC5-B625-F8AC80512004}" dt="2022-09-28T12:03:53.674" v="418" actId="20577"/>
          <ac:spMkLst>
            <pc:docMk/>
            <pc:sldMk cId="2004598683" sldId="297"/>
            <ac:spMk id="20" creationId="{D623665F-55EA-BAD1-67C1-16CBD7FA6C7D}"/>
          </ac:spMkLst>
        </pc:spChg>
        <pc:spChg chg="mod">
          <ac:chgData name="Oliver Cipek Jørgensen" userId="73f78092-8476-4241-873c-83158af31e48" providerId="ADAL" clId="{78E6F965-2BFE-4DC5-B625-F8AC80512004}" dt="2022-09-28T12:03:36.057" v="412" actId="20577"/>
          <ac:spMkLst>
            <pc:docMk/>
            <pc:sldMk cId="2004598683" sldId="297"/>
            <ac:spMk id="21" creationId="{E84CF21C-8E75-48CC-2F82-505488FD983B}"/>
          </ac:spMkLst>
        </pc:spChg>
        <pc:spChg chg="mod">
          <ac:chgData name="Oliver Cipek Jørgensen" userId="73f78092-8476-4241-873c-83158af31e48" providerId="ADAL" clId="{78E6F965-2BFE-4DC5-B625-F8AC80512004}" dt="2022-09-28T12:03:46.779" v="415" actId="20577"/>
          <ac:spMkLst>
            <pc:docMk/>
            <pc:sldMk cId="2004598683" sldId="297"/>
            <ac:spMk id="22" creationId="{519D2151-0F0E-C7D1-52BE-62CD38915F0B}"/>
          </ac:spMkLst>
        </pc:spChg>
      </pc:sldChg>
      <pc:sldChg chg="modSp mod">
        <pc:chgData name="Oliver Cipek Jørgensen" userId="73f78092-8476-4241-873c-83158af31e48" providerId="ADAL" clId="{78E6F965-2BFE-4DC5-B625-F8AC80512004}" dt="2022-09-29T08:42:30.098" v="1601" actId="6549"/>
        <pc:sldMkLst>
          <pc:docMk/>
          <pc:sldMk cId="1400079091" sldId="298"/>
        </pc:sldMkLst>
        <pc:spChg chg="mod">
          <ac:chgData name="Oliver Cipek Jørgensen" userId="73f78092-8476-4241-873c-83158af31e48" providerId="ADAL" clId="{78E6F965-2BFE-4DC5-B625-F8AC80512004}" dt="2022-09-29T08:42:30.098" v="1601" actId="6549"/>
          <ac:spMkLst>
            <pc:docMk/>
            <pc:sldMk cId="1400079091" sldId="298"/>
            <ac:spMk id="11" creationId="{EB6398D2-FCEA-80F7-0603-AF64E5809872}"/>
          </ac:spMkLst>
        </pc:spChg>
        <pc:spChg chg="mod">
          <ac:chgData name="Oliver Cipek Jørgensen" userId="73f78092-8476-4241-873c-83158af31e48" providerId="ADAL" clId="{78E6F965-2BFE-4DC5-B625-F8AC80512004}" dt="2022-09-28T11:58:39.623" v="171" actId="6549"/>
          <ac:spMkLst>
            <pc:docMk/>
            <pc:sldMk cId="1400079091" sldId="298"/>
            <ac:spMk id="28" creationId="{D3FCABE2-049E-D6B5-CDCE-06C853058FCD}"/>
          </ac:spMkLst>
        </pc:spChg>
        <pc:spChg chg="mod">
          <ac:chgData name="Oliver Cipek Jørgensen" userId="73f78092-8476-4241-873c-83158af31e48" providerId="ADAL" clId="{78E6F965-2BFE-4DC5-B625-F8AC80512004}" dt="2022-09-28T11:58:50.377" v="201" actId="6549"/>
          <ac:spMkLst>
            <pc:docMk/>
            <pc:sldMk cId="1400079091" sldId="298"/>
            <ac:spMk id="29" creationId="{F132C65F-77C5-3891-8D1B-B689CCBD0296}"/>
          </ac:spMkLst>
        </pc:spChg>
        <pc:spChg chg="mod">
          <ac:chgData name="Oliver Cipek Jørgensen" userId="73f78092-8476-4241-873c-83158af31e48" providerId="ADAL" clId="{78E6F965-2BFE-4DC5-B625-F8AC80512004}" dt="2022-09-28T12:01:36.205" v="306" actId="20577"/>
          <ac:spMkLst>
            <pc:docMk/>
            <pc:sldMk cId="1400079091" sldId="298"/>
            <ac:spMk id="30" creationId="{DAAF22ED-E375-53C6-2422-20953DBB32E0}"/>
          </ac:spMkLst>
        </pc:spChg>
        <pc:spChg chg="mod">
          <ac:chgData name="Oliver Cipek Jørgensen" userId="73f78092-8476-4241-873c-83158af31e48" providerId="ADAL" clId="{78E6F965-2BFE-4DC5-B625-F8AC80512004}" dt="2022-09-28T11:57:26.870" v="91" actId="20577"/>
          <ac:spMkLst>
            <pc:docMk/>
            <pc:sldMk cId="1400079091" sldId="298"/>
            <ac:spMk id="32" creationId="{D4CE9AB3-5583-3339-C8DC-F2F2C655BF9D}"/>
          </ac:spMkLst>
        </pc:spChg>
        <pc:spChg chg="mod">
          <ac:chgData name="Oliver Cipek Jørgensen" userId="73f78092-8476-4241-873c-83158af31e48" providerId="ADAL" clId="{78E6F965-2BFE-4DC5-B625-F8AC80512004}" dt="2022-09-29T08:41:56.823" v="1586" actId="6549"/>
          <ac:spMkLst>
            <pc:docMk/>
            <pc:sldMk cId="1400079091" sldId="298"/>
            <ac:spMk id="34" creationId="{5DBA94F4-7D93-E838-B565-E16933E621E6}"/>
          </ac:spMkLst>
        </pc:spChg>
        <pc:spChg chg="mod">
          <ac:chgData name="Oliver Cipek Jørgensen" userId="73f78092-8476-4241-873c-83158af31e48" providerId="ADAL" clId="{78E6F965-2BFE-4DC5-B625-F8AC80512004}" dt="2022-09-28T11:56:14.820" v="86" actId="14100"/>
          <ac:spMkLst>
            <pc:docMk/>
            <pc:sldMk cId="1400079091" sldId="298"/>
            <ac:spMk id="35" creationId="{93ECB83C-064F-5CBB-D453-07C66A4904FC}"/>
          </ac:spMkLst>
        </pc:spChg>
        <pc:spChg chg="mod">
          <ac:chgData name="Oliver Cipek Jørgensen" userId="73f78092-8476-4241-873c-83158af31e48" providerId="ADAL" clId="{78E6F965-2BFE-4DC5-B625-F8AC80512004}" dt="2022-09-28T11:57:54.706" v="108" actId="6549"/>
          <ac:spMkLst>
            <pc:docMk/>
            <pc:sldMk cId="1400079091" sldId="298"/>
            <ac:spMk id="36" creationId="{3EFAC42B-80AE-502B-C33B-1BF22BE27EBC}"/>
          </ac:spMkLst>
        </pc:spChg>
        <pc:spChg chg="mod">
          <ac:chgData name="Oliver Cipek Jørgensen" userId="73f78092-8476-4241-873c-83158af31e48" providerId="ADAL" clId="{78E6F965-2BFE-4DC5-B625-F8AC80512004}" dt="2022-09-29T08:42:04.274" v="1588" actId="20577"/>
          <ac:spMkLst>
            <pc:docMk/>
            <pc:sldMk cId="1400079091" sldId="298"/>
            <ac:spMk id="38" creationId="{B348329A-7A79-C3EA-7E3E-6CC6C017B496}"/>
          </ac:spMkLst>
        </pc:spChg>
        <pc:spChg chg="mod">
          <ac:chgData name="Oliver Cipek Jørgensen" userId="73f78092-8476-4241-873c-83158af31e48" providerId="ADAL" clId="{78E6F965-2BFE-4DC5-B625-F8AC80512004}" dt="2022-09-28T12:01:07.021" v="295" actId="6549"/>
          <ac:spMkLst>
            <pc:docMk/>
            <pc:sldMk cId="1400079091" sldId="298"/>
            <ac:spMk id="40" creationId="{B1274F91-D640-5D44-9F08-1CD31BB053C9}"/>
          </ac:spMkLst>
        </pc:spChg>
        <pc:spChg chg="mod">
          <ac:chgData name="Oliver Cipek Jørgensen" userId="73f78092-8476-4241-873c-83158af31e48" providerId="ADAL" clId="{78E6F965-2BFE-4DC5-B625-F8AC80512004}" dt="2022-09-28T12:00:59.227" v="293" actId="6549"/>
          <ac:spMkLst>
            <pc:docMk/>
            <pc:sldMk cId="1400079091" sldId="298"/>
            <ac:spMk id="42" creationId="{FFF5F4B0-31FD-89A4-27FA-D12E6925256F}"/>
          </ac:spMkLst>
        </pc:spChg>
        <pc:spChg chg="mod">
          <ac:chgData name="Oliver Cipek Jørgensen" userId="73f78092-8476-4241-873c-83158af31e48" providerId="ADAL" clId="{78E6F965-2BFE-4DC5-B625-F8AC80512004}" dt="2022-09-28T12:00:23.033" v="254" actId="6549"/>
          <ac:spMkLst>
            <pc:docMk/>
            <pc:sldMk cId="1400079091" sldId="298"/>
            <ac:spMk id="44" creationId="{47565D3E-3903-4F2C-A394-3C02A104C6C5}"/>
          </ac:spMkLst>
        </pc:spChg>
        <pc:spChg chg="mod">
          <ac:chgData name="Oliver Cipek Jørgensen" userId="73f78092-8476-4241-873c-83158af31e48" providerId="ADAL" clId="{78E6F965-2BFE-4DC5-B625-F8AC80512004}" dt="2022-09-28T11:59:18.348" v="209" actId="20577"/>
          <ac:spMkLst>
            <pc:docMk/>
            <pc:sldMk cId="1400079091" sldId="298"/>
            <ac:spMk id="46" creationId="{DB0CF276-C8A4-68FA-F1B9-F1FEB2C50EEC}"/>
          </ac:spMkLst>
        </pc:spChg>
        <pc:spChg chg="mod">
          <ac:chgData name="Oliver Cipek Jørgensen" userId="73f78092-8476-4241-873c-83158af31e48" providerId="ADAL" clId="{78E6F965-2BFE-4DC5-B625-F8AC80512004}" dt="2022-09-28T12:02:14.694" v="328" actId="6549"/>
          <ac:spMkLst>
            <pc:docMk/>
            <pc:sldMk cId="1400079091" sldId="298"/>
            <ac:spMk id="47" creationId="{AD65D19E-39FA-CCE5-1B87-2233431AF097}"/>
          </ac:spMkLst>
        </pc:spChg>
        <pc:spChg chg="mod">
          <ac:chgData name="Oliver Cipek Jørgensen" userId="73f78092-8476-4241-873c-83158af31e48" providerId="ADAL" clId="{78E6F965-2BFE-4DC5-B625-F8AC80512004}" dt="2022-09-28T12:02:33.267" v="335" actId="6549"/>
          <ac:spMkLst>
            <pc:docMk/>
            <pc:sldMk cId="1400079091" sldId="298"/>
            <ac:spMk id="48" creationId="{3650F51F-9E02-20F8-077F-B4C1819FC886}"/>
          </ac:spMkLst>
        </pc:spChg>
        <pc:spChg chg="mod">
          <ac:chgData name="Oliver Cipek Jørgensen" userId="73f78092-8476-4241-873c-83158af31e48" providerId="ADAL" clId="{78E6F965-2BFE-4DC5-B625-F8AC80512004}" dt="2022-09-28T12:02:09.618" v="327" actId="6549"/>
          <ac:spMkLst>
            <pc:docMk/>
            <pc:sldMk cId="1400079091" sldId="298"/>
            <ac:spMk id="50" creationId="{F2A85110-5B39-841F-9903-E9283391CD15}"/>
          </ac:spMkLst>
        </pc:spChg>
      </pc:sldChg>
      <pc:sldChg chg="new del">
        <pc:chgData name="Oliver Cipek Jørgensen" userId="73f78092-8476-4241-873c-83158af31e48" providerId="ADAL" clId="{78E6F965-2BFE-4DC5-B625-F8AC80512004}" dt="2022-09-28T11:54:04.287" v="17" actId="680"/>
        <pc:sldMkLst>
          <pc:docMk/>
          <pc:sldMk cId="2021144089" sldId="29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9F3F8A-16B0-B069-0FC6-2FFD481D5B39}"/>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82D3534F-048E-3616-25C9-63D55FB105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0D756C12-8A09-076B-67BE-AD4C82D8CCD5}"/>
              </a:ext>
            </a:extLst>
          </p:cNvPr>
          <p:cNvSpPr>
            <a:spLocks noGrp="1"/>
          </p:cNvSpPr>
          <p:nvPr>
            <p:ph type="dt" sz="half" idx="10"/>
          </p:nvPr>
        </p:nvSpPr>
        <p:spPr/>
        <p:txBody>
          <a:bodyPr/>
          <a:lstStyle/>
          <a:p>
            <a:fld id="{3FEC7C51-F87E-8A4D-943F-BE2B5330FADE}" type="datetimeFigureOut">
              <a:rPr lang="de-DE" smtClean="0"/>
              <a:t>29.09.2022</a:t>
            </a:fld>
            <a:endParaRPr lang="de-DE"/>
          </a:p>
        </p:txBody>
      </p:sp>
      <p:sp>
        <p:nvSpPr>
          <p:cNvPr id="5" name="Fußzeilenplatzhalter 4">
            <a:extLst>
              <a:ext uri="{FF2B5EF4-FFF2-40B4-BE49-F238E27FC236}">
                <a16:creationId xmlns:a16="http://schemas.microsoft.com/office/drawing/2014/main" id="{3C0D2FC6-5EBB-BB1B-1F10-00371C0154F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E903D5D-4A09-1998-05E2-7906F3F1FF88}"/>
              </a:ext>
            </a:extLst>
          </p:cNvPr>
          <p:cNvSpPr>
            <a:spLocks noGrp="1"/>
          </p:cNvSpPr>
          <p:nvPr>
            <p:ph type="sldNum" sz="quarter" idx="12"/>
          </p:nvPr>
        </p:nvSpPr>
        <p:spPr/>
        <p:txBody>
          <a:bodyPr/>
          <a:lstStyle/>
          <a:p>
            <a:fld id="{83AE2A32-7C32-FB4A-BAEB-B42B908BF97C}" type="slidenum">
              <a:rPr lang="de-DE" smtClean="0"/>
              <a:t>‹nr.›</a:t>
            </a:fld>
            <a:endParaRPr lang="de-DE"/>
          </a:p>
        </p:txBody>
      </p:sp>
    </p:spTree>
    <p:extLst>
      <p:ext uri="{BB962C8B-B14F-4D97-AF65-F5344CB8AC3E}">
        <p14:creationId xmlns:p14="http://schemas.microsoft.com/office/powerpoint/2010/main" val="2389669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B93D26-D0A5-5370-6B90-E82A9BE91258}"/>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5285B26E-D101-A7FE-7193-A43C88535CA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4E11909-2F3E-E736-AD4E-F955D31EAB4A}"/>
              </a:ext>
            </a:extLst>
          </p:cNvPr>
          <p:cNvSpPr>
            <a:spLocks noGrp="1"/>
          </p:cNvSpPr>
          <p:nvPr>
            <p:ph type="dt" sz="half" idx="10"/>
          </p:nvPr>
        </p:nvSpPr>
        <p:spPr/>
        <p:txBody>
          <a:bodyPr/>
          <a:lstStyle/>
          <a:p>
            <a:fld id="{3FEC7C51-F87E-8A4D-943F-BE2B5330FADE}" type="datetimeFigureOut">
              <a:rPr lang="de-DE" smtClean="0"/>
              <a:t>29.09.2022</a:t>
            </a:fld>
            <a:endParaRPr lang="de-DE"/>
          </a:p>
        </p:txBody>
      </p:sp>
      <p:sp>
        <p:nvSpPr>
          <p:cNvPr id="5" name="Fußzeilenplatzhalter 4">
            <a:extLst>
              <a:ext uri="{FF2B5EF4-FFF2-40B4-BE49-F238E27FC236}">
                <a16:creationId xmlns:a16="http://schemas.microsoft.com/office/drawing/2014/main" id="{68C886EE-E905-A90C-692B-8165312196D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6D0703F-71BC-F1E9-D5E5-CB561A6A09B2}"/>
              </a:ext>
            </a:extLst>
          </p:cNvPr>
          <p:cNvSpPr>
            <a:spLocks noGrp="1"/>
          </p:cNvSpPr>
          <p:nvPr>
            <p:ph type="sldNum" sz="quarter" idx="12"/>
          </p:nvPr>
        </p:nvSpPr>
        <p:spPr/>
        <p:txBody>
          <a:bodyPr/>
          <a:lstStyle/>
          <a:p>
            <a:fld id="{83AE2A32-7C32-FB4A-BAEB-B42B908BF97C}" type="slidenum">
              <a:rPr lang="de-DE" smtClean="0"/>
              <a:t>‹nr.›</a:t>
            </a:fld>
            <a:endParaRPr lang="de-DE"/>
          </a:p>
        </p:txBody>
      </p:sp>
    </p:spTree>
    <p:extLst>
      <p:ext uri="{BB962C8B-B14F-4D97-AF65-F5344CB8AC3E}">
        <p14:creationId xmlns:p14="http://schemas.microsoft.com/office/powerpoint/2010/main" val="278110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A78285B-2FFA-5F16-1B4B-E1F400EFFFE1}"/>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55A8E28D-2E68-232F-DEDF-68601A02E24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20AB4CC-1878-1AD8-6538-E4B8F0EF6F40}"/>
              </a:ext>
            </a:extLst>
          </p:cNvPr>
          <p:cNvSpPr>
            <a:spLocks noGrp="1"/>
          </p:cNvSpPr>
          <p:nvPr>
            <p:ph type="dt" sz="half" idx="10"/>
          </p:nvPr>
        </p:nvSpPr>
        <p:spPr/>
        <p:txBody>
          <a:bodyPr/>
          <a:lstStyle/>
          <a:p>
            <a:fld id="{3FEC7C51-F87E-8A4D-943F-BE2B5330FADE}" type="datetimeFigureOut">
              <a:rPr lang="de-DE" smtClean="0"/>
              <a:t>29.09.2022</a:t>
            </a:fld>
            <a:endParaRPr lang="de-DE"/>
          </a:p>
        </p:txBody>
      </p:sp>
      <p:sp>
        <p:nvSpPr>
          <p:cNvPr id="5" name="Fußzeilenplatzhalter 4">
            <a:extLst>
              <a:ext uri="{FF2B5EF4-FFF2-40B4-BE49-F238E27FC236}">
                <a16:creationId xmlns:a16="http://schemas.microsoft.com/office/drawing/2014/main" id="{901969A4-91E4-592B-68F7-940E949D891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F4B13A8-963B-3167-7F18-BC9EE7E4D981}"/>
              </a:ext>
            </a:extLst>
          </p:cNvPr>
          <p:cNvSpPr>
            <a:spLocks noGrp="1"/>
          </p:cNvSpPr>
          <p:nvPr>
            <p:ph type="sldNum" sz="quarter" idx="12"/>
          </p:nvPr>
        </p:nvSpPr>
        <p:spPr/>
        <p:txBody>
          <a:bodyPr/>
          <a:lstStyle/>
          <a:p>
            <a:fld id="{83AE2A32-7C32-FB4A-BAEB-B42B908BF97C}" type="slidenum">
              <a:rPr lang="de-DE" smtClean="0"/>
              <a:t>‹nr.›</a:t>
            </a:fld>
            <a:endParaRPr lang="de-DE"/>
          </a:p>
        </p:txBody>
      </p:sp>
    </p:spTree>
    <p:extLst>
      <p:ext uri="{BB962C8B-B14F-4D97-AF65-F5344CB8AC3E}">
        <p14:creationId xmlns:p14="http://schemas.microsoft.com/office/powerpoint/2010/main" val="2001313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2E58A4-9A89-963B-DF93-A0F6C6B4ABD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CE1BFC5-66CC-202D-9EAD-4DE7F2136A7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A156841-1FE4-A18A-DD01-0D1C211D12A6}"/>
              </a:ext>
            </a:extLst>
          </p:cNvPr>
          <p:cNvSpPr>
            <a:spLocks noGrp="1"/>
          </p:cNvSpPr>
          <p:nvPr>
            <p:ph type="dt" sz="half" idx="10"/>
          </p:nvPr>
        </p:nvSpPr>
        <p:spPr/>
        <p:txBody>
          <a:bodyPr/>
          <a:lstStyle/>
          <a:p>
            <a:fld id="{3FEC7C51-F87E-8A4D-943F-BE2B5330FADE}" type="datetimeFigureOut">
              <a:rPr lang="de-DE" smtClean="0"/>
              <a:t>29.09.2022</a:t>
            </a:fld>
            <a:endParaRPr lang="de-DE"/>
          </a:p>
        </p:txBody>
      </p:sp>
      <p:sp>
        <p:nvSpPr>
          <p:cNvPr id="5" name="Fußzeilenplatzhalter 4">
            <a:extLst>
              <a:ext uri="{FF2B5EF4-FFF2-40B4-BE49-F238E27FC236}">
                <a16:creationId xmlns:a16="http://schemas.microsoft.com/office/drawing/2014/main" id="{FE41CBF4-E3FF-E526-6BD0-CE453E5D9EE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5EA3BCC-B689-0174-7F30-16C262496460}"/>
              </a:ext>
            </a:extLst>
          </p:cNvPr>
          <p:cNvSpPr>
            <a:spLocks noGrp="1"/>
          </p:cNvSpPr>
          <p:nvPr>
            <p:ph type="sldNum" sz="quarter" idx="12"/>
          </p:nvPr>
        </p:nvSpPr>
        <p:spPr/>
        <p:txBody>
          <a:bodyPr/>
          <a:lstStyle/>
          <a:p>
            <a:fld id="{83AE2A32-7C32-FB4A-BAEB-B42B908BF97C}" type="slidenum">
              <a:rPr lang="de-DE" smtClean="0"/>
              <a:t>‹nr.›</a:t>
            </a:fld>
            <a:endParaRPr lang="de-DE"/>
          </a:p>
        </p:txBody>
      </p:sp>
    </p:spTree>
    <p:extLst>
      <p:ext uri="{BB962C8B-B14F-4D97-AF65-F5344CB8AC3E}">
        <p14:creationId xmlns:p14="http://schemas.microsoft.com/office/powerpoint/2010/main" val="1138742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9137B-DB89-D02E-4701-D67502F5F76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A91C7D49-50EF-DD9F-6580-C898D0F8E8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0086F02-764C-13F5-DBBE-10029D326618}"/>
              </a:ext>
            </a:extLst>
          </p:cNvPr>
          <p:cNvSpPr>
            <a:spLocks noGrp="1"/>
          </p:cNvSpPr>
          <p:nvPr>
            <p:ph type="dt" sz="half" idx="10"/>
          </p:nvPr>
        </p:nvSpPr>
        <p:spPr/>
        <p:txBody>
          <a:bodyPr/>
          <a:lstStyle/>
          <a:p>
            <a:fld id="{3FEC7C51-F87E-8A4D-943F-BE2B5330FADE}" type="datetimeFigureOut">
              <a:rPr lang="de-DE" smtClean="0"/>
              <a:t>29.09.2022</a:t>
            </a:fld>
            <a:endParaRPr lang="de-DE"/>
          </a:p>
        </p:txBody>
      </p:sp>
      <p:sp>
        <p:nvSpPr>
          <p:cNvPr id="5" name="Fußzeilenplatzhalter 4">
            <a:extLst>
              <a:ext uri="{FF2B5EF4-FFF2-40B4-BE49-F238E27FC236}">
                <a16:creationId xmlns:a16="http://schemas.microsoft.com/office/drawing/2014/main" id="{DBA7EEF2-2DEB-EFD3-E6EB-943959CDB11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582E1D0-3DA5-580E-81C6-B963F0DB4A36}"/>
              </a:ext>
            </a:extLst>
          </p:cNvPr>
          <p:cNvSpPr>
            <a:spLocks noGrp="1"/>
          </p:cNvSpPr>
          <p:nvPr>
            <p:ph type="sldNum" sz="quarter" idx="12"/>
          </p:nvPr>
        </p:nvSpPr>
        <p:spPr/>
        <p:txBody>
          <a:bodyPr/>
          <a:lstStyle/>
          <a:p>
            <a:fld id="{83AE2A32-7C32-FB4A-BAEB-B42B908BF97C}" type="slidenum">
              <a:rPr lang="de-DE" smtClean="0"/>
              <a:t>‹nr.›</a:t>
            </a:fld>
            <a:endParaRPr lang="de-DE"/>
          </a:p>
        </p:txBody>
      </p:sp>
    </p:spTree>
    <p:extLst>
      <p:ext uri="{BB962C8B-B14F-4D97-AF65-F5344CB8AC3E}">
        <p14:creationId xmlns:p14="http://schemas.microsoft.com/office/powerpoint/2010/main" val="3961313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0F446-FB0A-2A2E-453A-B85D1828796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352A3B9-A6FA-EF18-0770-83260AE0FB3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4EE173C-5068-05E8-79FE-A5EC5EB32AA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07B6DF7-0D55-DF98-1624-E1403E54A828}"/>
              </a:ext>
            </a:extLst>
          </p:cNvPr>
          <p:cNvSpPr>
            <a:spLocks noGrp="1"/>
          </p:cNvSpPr>
          <p:nvPr>
            <p:ph type="dt" sz="half" idx="10"/>
          </p:nvPr>
        </p:nvSpPr>
        <p:spPr/>
        <p:txBody>
          <a:bodyPr/>
          <a:lstStyle/>
          <a:p>
            <a:fld id="{3FEC7C51-F87E-8A4D-943F-BE2B5330FADE}" type="datetimeFigureOut">
              <a:rPr lang="de-DE" smtClean="0"/>
              <a:t>29.09.2022</a:t>
            </a:fld>
            <a:endParaRPr lang="de-DE"/>
          </a:p>
        </p:txBody>
      </p:sp>
      <p:sp>
        <p:nvSpPr>
          <p:cNvPr id="6" name="Fußzeilenplatzhalter 5">
            <a:extLst>
              <a:ext uri="{FF2B5EF4-FFF2-40B4-BE49-F238E27FC236}">
                <a16:creationId xmlns:a16="http://schemas.microsoft.com/office/drawing/2014/main" id="{5B91DDFA-9BAD-9E6E-33DF-6D40629DB73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108CC30-6FFC-0A20-6175-77A9F905098D}"/>
              </a:ext>
            </a:extLst>
          </p:cNvPr>
          <p:cNvSpPr>
            <a:spLocks noGrp="1"/>
          </p:cNvSpPr>
          <p:nvPr>
            <p:ph type="sldNum" sz="quarter" idx="12"/>
          </p:nvPr>
        </p:nvSpPr>
        <p:spPr/>
        <p:txBody>
          <a:bodyPr/>
          <a:lstStyle/>
          <a:p>
            <a:fld id="{83AE2A32-7C32-FB4A-BAEB-B42B908BF97C}" type="slidenum">
              <a:rPr lang="de-DE" smtClean="0"/>
              <a:t>‹nr.›</a:t>
            </a:fld>
            <a:endParaRPr lang="de-DE"/>
          </a:p>
        </p:txBody>
      </p:sp>
    </p:spTree>
    <p:extLst>
      <p:ext uri="{BB962C8B-B14F-4D97-AF65-F5344CB8AC3E}">
        <p14:creationId xmlns:p14="http://schemas.microsoft.com/office/powerpoint/2010/main" val="3421104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CE0463-58A6-513B-C156-507892A952E5}"/>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FA8604F3-2E48-AAFC-0638-EC49EF1F28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3254ACA-611E-D076-DD3E-115A7A6BD99D}"/>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97B93DC-C9E7-96B5-B67B-649B0CA175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FFAADA4-22A6-BB15-CFC2-61065D1CF14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F826DB9-D954-D7B8-B1FA-05CB380438D2}"/>
              </a:ext>
            </a:extLst>
          </p:cNvPr>
          <p:cNvSpPr>
            <a:spLocks noGrp="1"/>
          </p:cNvSpPr>
          <p:nvPr>
            <p:ph type="dt" sz="half" idx="10"/>
          </p:nvPr>
        </p:nvSpPr>
        <p:spPr/>
        <p:txBody>
          <a:bodyPr/>
          <a:lstStyle/>
          <a:p>
            <a:fld id="{3FEC7C51-F87E-8A4D-943F-BE2B5330FADE}" type="datetimeFigureOut">
              <a:rPr lang="de-DE" smtClean="0"/>
              <a:t>29.09.2022</a:t>
            </a:fld>
            <a:endParaRPr lang="de-DE"/>
          </a:p>
        </p:txBody>
      </p:sp>
      <p:sp>
        <p:nvSpPr>
          <p:cNvPr id="8" name="Fußzeilenplatzhalter 7">
            <a:extLst>
              <a:ext uri="{FF2B5EF4-FFF2-40B4-BE49-F238E27FC236}">
                <a16:creationId xmlns:a16="http://schemas.microsoft.com/office/drawing/2014/main" id="{ECC2C672-0EB6-7C2B-F8B3-7AF21714F847}"/>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76FAE0F-5B0D-AD84-FF22-8A329AE5CE88}"/>
              </a:ext>
            </a:extLst>
          </p:cNvPr>
          <p:cNvSpPr>
            <a:spLocks noGrp="1"/>
          </p:cNvSpPr>
          <p:nvPr>
            <p:ph type="sldNum" sz="quarter" idx="12"/>
          </p:nvPr>
        </p:nvSpPr>
        <p:spPr/>
        <p:txBody>
          <a:bodyPr/>
          <a:lstStyle/>
          <a:p>
            <a:fld id="{83AE2A32-7C32-FB4A-BAEB-B42B908BF97C}" type="slidenum">
              <a:rPr lang="de-DE" smtClean="0"/>
              <a:t>‹nr.›</a:t>
            </a:fld>
            <a:endParaRPr lang="de-DE"/>
          </a:p>
        </p:txBody>
      </p:sp>
    </p:spTree>
    <p:extLst>
      <p:ext uri="{BB962C8B-B14F-4D97-AF65-F5344CB8AC3E}">
        <p14:creationId xmlns:p14="http://schemas.microsoft.com/office/powerpoint/2010/main" val="3614407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5BEA6D-49B1-E9A0-135C-A6876F560B1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B78F7AF-4C60-969B-23BD-5E3FB649FD98}"/>
              </a:ext>
            </a:extLst>
          </p:cNvPr>
          <p:cNvSpPr>
            <a:spLocks noGrp="1"/>
          </p:cNvSpPr>
          <p:nvPr>
            <p:ph type="dt" sz="half" idx="10"/>
          </p:nvPr>
        </p:nvSpPr>
        <p:spPr/>
        <p:txBody>
          <a:bodyPr/>
          <a:lstStyle/>
          <a:p>
            <a:fld id="{3FEC7C51-F87E-8A4D-943F-BE2B5330FADE}" type="datetimeFigureOut">
              <a:rPr lang="de-DE" smtClean="0"/>
              <a:t>29.09.2022</a:t>
            </a:fld>
            <a:endParaRPr lang="de-DE"/>
          </a:p>
        </p:txBody>
      </p:sp>
      <p:sp>
        <p:nvSpPr>
          <p:cNvPr id="4" name="Fußzeilenplatzhalter 3">
            <a:extLst>
              <a:ext uri="{FF2B5EF4-FFF2-40B4-BE49-F238E27FC236}">
                <a16:creationId xmlns:a16="http://schemas.microsoft.com/office/drawing/2014/main" id="{DC9C8B92-1A5B-FCE4-A8D4-310D2197139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1B65B79-2EE3-4886-D16B-ABB72DC6994C}"/>
              </a:ext>
            </a:extLst>
          </p:cNvPr>
          <p:cNvSpPr>
            <a:spLocks noGrp="1"/>
          </p:cNvSpPr>
          <p:nvPr>
            <p:ph type="sldNum" sz="quarter" idx="12"/>
          </p:nvPr>
        </p:nvSpPr>
        <p:spPr/>
        <p:txBody>
          <a:bodyPr/>
          <a:lstStyle/>
          <a:p>
            <a:fld id="{83AE2A32-7C32-FB4A-BAEB-B42B908BF97C}" type="slidenum">
              <a:rPr lang="de-DE" smtClean="0"/>
              <a:t>‹nr.›</a:t>
            </a:fld>
            <a:endParaRPr lang="de-DE"/>
          </a:p>
        </p:txBody>
      </p:sp>
    </p:spTree>
    <p:extLst>
      <p:ext uri="{BB962C8B-B14F-4D97-AF65-F5344CB8AC3E}">
        <p14:creationId xmlns:p14="http://schemas.microsoft.com/office/powerpoint/2010/main" val="1700068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197D5EA-026B-D012-F5B7-B95FFAECD961}"/>
              </a:ext>
            </a:extLst>
          </p:cNvPr>
          <p:cNvSpPr>
            <a:spLocks noGrp="1"/>
          </p:cNvSpPr>
          <p:nvPr>
            <p:ph type="dt" sz="half" idx="10"/>
          </p:nvPr>
        </p:nvSpPr>
        <p:spPr/>
        <p:txBody>
          <a:bodyPr/>
          <a:lstStyle/>
          <a:p>
            <a:fld id="{3FEC7C51-F87E-8A4D-943F-BE2B5330FADE}" type="datetimeFigureOut">
              <a:rPr lang="de-DE" smtClean="0"/>
              <a:t>29.09.2022</a:t>
            </a:fld>
            <a:endParaRPr lang="de-DE"/>
          </a:p>
        </p:txBody>
      </p:sp>
      <p:sp>
        <p:nvSpPr>
          <p:cNvPr id="3" name="Fußzeilenplatzhalter 2">
            <a:extLst>
              <a:ext uri="{FF2B5EF4-FFF2-40B4-BE49-F238E27FC236}">
                <a16:creationId xmlns:a16="http://schemas.microsoft.com/office/drawing/2014/main" id="{CB5E08CE-B002-E37A-89EF-33923BB7FC0C}"/>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4242349B-040E-51BB-7200-7D3D17AB5BEA}"/>
              </a:ext>
            </a:extLst>
          </p:cNvPr>
          <p:cNvSpPr>
            <a:spLocks noGrp="1"/>
          </p:cNvSpPr>
          <p:nvPr>
            <p:ph type="sldNum" sz="quarter" idx="12"/>
          </p:nvPr>
        </p:nvSpPr>
        <p:spPr/>
        <p:txBody>
          <a:bodyPr/>
          <a:lstStyle/>
          <a:p>
            <a:fld id="{83AE2A32-7C32-FB4A-BAEB-B42B908BF97C}" type="slidenum">
              <a:rPr lang="de-DE" smtClean="0"/>
              <a:t>‹nr.›</a:t>
            </a:fld>
            <a:endParaRPr lang="de-DE"/>
          </a:p>
        </p:txBody>
      </p:sp>
    </p:spTree>
    <p:extLst>
      <p:ext uri="{BB962C8B-B14F-4D97-AF65-F5344CB8AC3E}">
        <p14:creationId xmlns:p14="http://schemas.microsoft.com/office/powerpoint/2010/main" val="3190976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C62942-5725-F9AD-BFB4-B048E55571A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FF86043-8B43-3A32-D450-72DB1FD4CC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FAF88F4-B0D5-A482-4356-99D3E3FD27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66EB352-C2C9-DE92-1355-E43585E18E76}"/>
              </a:ext>
            </a:extLst>
          </p:cNvPr>
          <p:cNvSpPr>
            <a:spLocks noGrp="1"/>
          </p:cNvSpPr>
          <p:nvPr>
            <p:ph type="dt" sz="half" idx="10"/>
          </p:nvPr>
        </p:nvSpPr>
        <p:spPr/>
        <p:txBody>
          <a:bodyPr/>
          <a:lstStyle/>
          <a:p>
            <a:fld id="{3FEC7C51-F87E-8A4D-943F-BE2B5330FADE}" type="datetimeFigureOut">
              <a:rPr lang="de-DE" smtClean="0"/>
              <a:t>29.09.2022</a:t>
            </a:fld>
            <a:endParaRPr lang="de-DE"/>
          </a:p>
        </p:txBody>
      </p:sp>
      <p:sp>
        <p:nvSpPr>
          <p:cNvPr id="6" name="Fußzeilenplatzhalter 5">
            <a:extLst>
              <a:ext uri="{FF2B5EF4-FFF2-40B4-BE49-F238E27FC236}">
                <a16:creationId xmlns:a16="http://schemas.microsoft.com/office/drawing/2014/main" id="{14C29FB5-A6D8-8CB0-7A99-C19730D6748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D15CD94-5C0F-7EB0-72A4-0142B0E9C11F}"/>
              </a:ext>
            </a:extLst>
          </p:cNvPr>
          <p:cNvSpPr>
            <a:spLocks noGrp="1"/>
          </p:cNvSpPr>
          <p:nvPr>
            <p:ph type="sldNum" sz="quarter" idx="12"/>
          </p:nvPr>
        </p:nvSpPr>
        <p:spPr/>
        <p:txBody>
          <a:bodyPr/>
          <a:lstStyle/>
          <a:p>
            <a:fld id="{83AE2A32-7C32-FB4A-BAEB-B42B908BF97C}" type="slidenum">
              <a:rPr lang="de-DE" smtClean="0"/>
              <a:t>‹nr.›</a:t>
            </a:fld>
            <a:endParaRPr lang="de-DE"/>
          </a:p>
        </p:txBody>
      </p:sp>
    </p:spTree>
    <p:extLst>
      <p:ext uri="{BB962C8B-B14F-4D97-AF65-F5344CB8AC3E}">
        <p14:creationId xmlns:p14="http://schemas.microsoft.com/office/powerpoint/2010/main" val="3322506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8BC20C-E8D3-E73F-B359-A1ECF9E7B6F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D889E9D-1668-D12D-3415-0BCCA56C13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E0FE91E-C7DE-12D1-DD29-7327E4DC49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4870F5E-7A23-E4FF-80B0-8EA1ED484AB8}"/>
              </a:ext>
            </a:extLst>
          </p:cNvPr>
          <p:cNvSpPr>
            <a:spLocks noGrp="1"/>
          </p:cNvSpPr>
          <p:nvPr>
            <p:ph type="dt" sz="half" idx="10"/>
          </p:nvPr>
        </p:nvSpPr>
        <p:spPr/>
        <p:txBody>
          <a:bodyPr/>
          <a:lstStyle/>
          <a:p>
            <a:fld id="{3FEC7C51-F87E-8A4D-943F-BE2B5330FADE}" type="datetimeFigureOut">
              <a:rPr lang="de-DE" smtClean="0"/>
              <a:t>29.09.2022</a:t>
            </a:fld>
            <a:endParaRPr lang="de-DE"/>
          </a:p>
        </p:txBody>
      </p:sp>
      <p:sp>
        <p:nvSpPr>
          <p:cNvPr id="6" name="Fußzeilenplatzhalter 5">
            <a:extLst>
              <a:ext uri="{FF2B5EF4-FFF2-40B4-BE49-F238E27FC236}">
                <a16:creationId xmlns:a16="http://schemas.microsoft.com/office/drawing/2014/main" id="{086E5F4A-4D26-8C24-62AD-6E0E404A0D8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3C11436-F8BE-4861-8F02-4F1D7DE2EC01}"/>
              </a:ext>
            </a:extLst>
          </p:cNvPr>
          <p:cNvSpPr>
            <a:spLocks noGrp="1"/>
          </p:cNvSpPr>
          <p:nvPr>
            <p:ph type="sldNum" sz="quarter" idx="12"/>
          </p:nvPr>
        </p:nvSpPr>
        <p:spPr/>
        <p:txBody>
          <a:bodyPr/>
          <a:lstStyle/>
          <a:p>
            <a:fld id="{83AE2A32-7C32-FB4A-BAEB-B42B908BF97C}" type="slidenum">
              <a:rPr lang="de-DE" smtClean="0"/>
              <a:t>‹nr.›</a:t>
            </a:fld>
            <a:endParaRPr lang="de-DE"/>
          </a:p>
        </p:txBody>
      </p:sp>
    </p:spTree>
    <p:extLst>
      <p:ext uri="{BB962C8B-B14F-4D97-AF65-F5344CB8AC3E}">
        <p14:creationId xmlns:p14="http://schemas.microsoft.com/office/powerpoint/2010/main" val="2467291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DF14369-3104-0619-2729-64EC30017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
              <a:t>Mastertitelformat bearbeiten</a:t>
            </a:r>
          </a:p>
        </p:txBody>
      </p:sp>
      <p:sp>
        <p:nvSpPr>
          <p:cNvPr id="3" name="Textplatzhalter 2">
            <a:extLst>
              <a:ext uri="{FF2B5EF4-FFF2-40B4-BE49-F238E27FC236}">
                <a16:creationId xmlns:a16="http://schemas.microsoft.com/office/drawing/2014/main" id="{E4BB7021-188B-856B-9413-0A92480225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
              <a:t>Mastertekstformat bearbeiten</a:t>
            </a:r>
          </a:p>
          <a:p>
            <a:pPr lvl="1"/>
            <a:r>
              <a:rPr lang="da"/>
              <a:t>Zweite Ebene</a:t>
            </a:r>
          </a:p>
          <a:p>
            <a:pPr lvl="2"/>
            <a:r>
              <a:rPr lang="da"/>
              <a:t>Dritte Ebene</a:t>
            </a:r>
          </a:p>
          <a:p>
            <a:pPr lvl="3"/>
            <a:r>
              <a:rPr lang="da"/>
              <a:t>Vierte Ebene</a:t>
            </a:r>
          </a:p>
          <a:p>
            <a:pPr lvl="4"/>
            <a:r>
              <a:rPr lang="da"/>
              <a:t>Fünfte Ebene</a:t>
            </a:r>
          </a:p>
        </p:txBody>
      </p:sp>
      <p:sp>
        <p:nvSpPr>
          <p:cNvPr id="4" name="Datumsplatzhalter 3">
            <a:extLst>
              <a:ext uri="{FF2B5EF4-FFF2-40B4-BE49-F238E27FC236}">
                <a16:creationId xmlns:a16="http://schemas.microsoft.com/office/drawing/2014/main" id="{844CDE28-A825-37D2-A0C3-C9E94C8E75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EC7C51-F87E-8A4D-943F-BE2B5330FADE}" type="datetimeFigureOut">
              <a:rPr lang="de-DE" smtClean="0"/>
              <a:t>29.09.2022</a:t>
            </a:fld>
            <a:endParaRPr lang="de-DE"/>
          </a:p>
        </p:txBody>
      </p:sp>
      <p:sp>
        <p:nvSpPr>
          <p:cNvPr id="5" name="Fußzeilenplatzhalter 4">
            <a:extLst>
              <a:ext uri="{FF2B5EF4-FFF2-40B4-BE49-F238E27FC236}">
                <a16:creationId xmlns:a16="http://schemas.microsoft.com/office/drawing/2014/main" id="{4A692FE4-8FAC-4892-9653-6B08CE149A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11DDF86-2C9A-EDCC-0DCE-38FF1BA571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E2A32-7C32-FB4A-BAEB-B42B908BF97C}" type="slidenum">
              <a:rPr lang="de-DE" smtClean="0"/>
              <a:t>‹nr.›</a:t>
            </a:fld>
            <a:endParaRPr lang="de-DE"/>
          </a:p>
        </p:txBody>
      </p:sp>
    </p:spTree>
    <p:extLst>
      <p:ext uri="{BB962C8B-B14F-4D97-AF65-F5344CB8AC3E}">
        <p14:creationId xmlns:p14="http://schemas.microsoft.com/office/powerpoint/2010/main" val="3905980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www.qnap.com/solution/snapshots/en-us/"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hyperlink" Target="https://www.qnap.com/en/how-to/tutorial/article/how-to-set-up-and-use-qvpn"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hyperlink" Target="https://www.qnap.com/en/how-to/tutorial/article/how-to-set-up-and-use-qvpn" TargetMode="External"/><Relationship Id="rId3" Type="http://schemas.openxmlformats.org/officeDocument/2006/relationships/hyperlink" Target="https://www.qnap.com/en/how-to/tutorial/article/hybrid-backup-sync" TargetMode="External"/><Relationship Id="rId7" Type="http://schemas.openxmlformats.org/officeDocument/2006/relationships/hyperlink" Target="https://www.qnap.com/en/how-to/tutorial/article/how-to-use-ssl-certificates-to-increase-the-connection-security-to-your-qnap-nas" TargetMode="External"/><Relationship Id="rId12" Type="http://schemas.openxmlformats.org/officeDocument/2006/relationships/hyperlink" Target="https://www.qnap.com/solution/security-counselor/en-us/"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docs.qnap.com/nas-outdated/QTS4.3.5/en/GUID-907F01D9-68D9-4449-A4D1-3213E19D0124.html?" TargetMode="External"/><Relationship Id="rId11" Type="http://schemas.openxmlformats.org/officeDocument/2006/relationships/hyperlink" Target="https://www.qnap.com/en/how-to/tutorial/article/how-to-update-your-qnap-nass-firmware" TargetMode="External"/><Relationship Id="rId5" Type="http://schemas.openxmlformats.org/officeDocument/2006/relationships/hyperlink" Target="https://www.qnap.com/en/how-to/knowledge-base/article/setup-the-password-policy-to-require-the-change-periodically" TargetMode="External"/><Relationship Id="rId10" Type="http://schemas.openxmlformats.org/officeDocument/2006/relationships/hyperlink" Target="https://www.qnap.com/en/how-to/tutorial/article/how-to-use-qufirewall" TargetMode="External"/><Relationship Id="rId4" Type="http://schemas.openxmlformats.org/officeDocument/2006/relationships/hyperlink" Target="https://www.qnap.com/en/how-to/faq/article/can-i-rename-the-default-admin-account" TargetMode="External"/><Relationship Id="rId9" Type="http://schemas.openxmlformats.org/officeDocument/2006/relationships/hyperlink" Target="https://www.qnap.com/en/how-to/faq/article/how-do-i-set-up-port-forwarding-on-the-na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hyperlink" Target="https://www.qnap.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qnap.com/en/how-to/tutorial/article/how-to-enhance-account-security-using-2-step-verification"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pic>
        <p:nvPicPr>
          <p:cNvPr id="7" name="Grafik 6">
            <a:extLst>
              <a:ext uri="{FF2B5EF4-FFF2-40B4-BE49-F238E27FC236}">
                <a16:creationId xmlns:a16="http://schemas.microsoft.com/office/drawing/2014/main" id="{277CCE92-8F7C-B0AD-8E05-1EF73FD6C491}"/>
              </a:ext>
            </a:extLst>
          </p:cNvPr>
          <p:cNvPicPr>
            <a:picLocks noChangeAspect="1"/>
          </p:cNvPicPr>
          <p:nvPr/>
        </p:nvPicPr>
        <p:blipFill>
          <a:blip r:embed="rId3"/>
          <a:stretch>
            <a:fillRect/>
          </a:stretch>
        </p:blipFill>
        <p:spPr>
          <a:xfrm>
            <a:off x="576000" y="4377252"/>
            <a:ext cx="1905000" cy="88900"/>
          </a:xfrm>
          <a:prstGeom prst="rect">
            <a:avLst/>
          </a:prstGeom>
        </p:spPr>
      </p:pic>
      <p:sp>
        <p:nvSpPr>
          <p:cNvPr id="8" name="Textfeld 7">
            <a:extLst>
              <a:ext uri="{FF2B5EF4-FFF2-40B4-BE49-F238E27FC236}">
                <a16:creationId xmlns:a16="http://schemas.microsoft.com/office/drawing/2014/main" id="{0400AC69-B50C-B3DB-294D-C3C5A882E07B}"/>
              </a:ext>
            </a:extLst>
          </p:cNvPr>
          <p:cNvSpPr txBox="1"/>
          <p:nvPr/>
        </p:nvSpPr>
        <p:spPr>
          <a:xfrm>
            <a:off x="576000" y="4579174"/>
            <a:ext cx="7745807" cy="495777"/>
          </a:xfrm>
          <a:prstGeom prst="rect">
            <a:avLst/>
          </a:prstGeom>
          <a:noFill/>
        </p:spPr>
        <p:txBody>
          <a:bodyPr wrap="square" rtlCol="0">
            <a:spAutoFit/>
          </a:bodyPr>
          <a:lstStyle/>
          <a:p>
            <a:pPr>
              <a:lnSpc>
                <a:spcPct val="150000"/>
              </a:lnSpc>
            </a:pPr>
            <a:r>
              <a:rPr lang="da" sz="2000" dirty="0">
                <a:solidFill>
                  <a:srgbClr val="707070"/>
                </a:solidFill>
                <a:latin typeface="Arial Narrow" panose="020B0604020202020204" pitchFamily="34" charset="0"/>
                <a:cs typeface="Arial Narrow" panose="020B0604020202020204" pitchFamily="34" charset="0"/>
              </a:rPr>
              <a:t>Retningslinjer for at beskytte din NAS</a:t>
            </a:r>
          </a:p>
        </p:txBody>
      </p:sp>
      <p:sp>
        <p:nvSpPr>
          <p:cNvPr id="9" name="Textfeld 8">
            <a:extLst>
              <a:ext uri="{FF2B5EF4-FFF2-40B4-BE49-F238E27FC236}">
                <a16:creationId xmlns:a16="http://schemas.microsoft.com/office/drawing/2014/main" id="{386BABF4-5A5E-EF79-4823-F6D1AB45DBF9}"/>
              </a:ext>
            </a:extLst>
          </p:cNvPr>
          <p:cNvSpPr txBox="1"/>
          <p:nvPr/>
        </p:nvSpPr>
        <p:spPr>
          <a:xfrm>
            <a:off x="576000" y="3248567"/>
            <a:ext cx="7082100" cy="1015663"/>
          </a:xfrm>
          <a:prstGeom prst="rect">
            <a:avLst/>
          </a:prstGeom>
          <a:noFill/>
        </p:spPr>
        <p:txBody>
          <a:bodyPr wrap="square" rtlCol="0">
            <a:spAutoFit/>
          </a:bodyPr>
          <a:lstStyle/>
          <a:p>
            <a:r>
              <a:rPr lang="da" sz="6000" dirty="0">
                <a:solidFill>
                  <a:srgbClr val="555555"/>
                </a:solidFill>
                <a:latin typeface="Impact" panose="020B0806030902050204" pitchFamily="34" charset="0"/>
                <a:cs typeface="Arial Narrow" panose="020B0604020202020204" pitchFamily="34" charset="0"/>
              </a:rPr>
              <a:t>Sikkerhedsvejledning</a:t>
            </a:r>
          </a:p>
        </p:txBody>
      </p:sp>
    </p:spTree>
    <p:extLst>
      <p:ext uri="{BB962C8B-B14F-4D97-AF65-F5344CB8AC3E}">
        <p14:creationId xmlns:p14="http://schemas.microsoft.com/office/powerpoint/2010/main" val="2357140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defRPr/>
            </a:pPr>
            <a:r>
              <a:rPr lang="da" sz="3600" dirty="0">
                <a:solidFill>
                  <a:srgbClr val="555555"/>
                </a:solidFill>
                <a:latin typeface="Impact" panose="020B0806030902050204" pitchFamily="34" charset="0"/>
                <a:cs typeface="Arial" panose="020B0604020202020204" pitchFamily="34" charset="0"/>
              </a:rPr>
              <a:t>Ved første opstart</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r>
              <a:rPr lang="da" sz="2000" dirty="0">
                <a:solidFill>
                  <a:srgbClr val="707070"/>
                </a:solidFill>
                <a:latin typeface="Arial Narrow" panose="020B0604020202020204" pitchFamily="34" charset="0"/>
                <a:cs typeface="Arial Narrow" panose="020B0604020202020204" pitchFamily="34" charset="0"/>
              </a:rPr>
              <a:t>Universal Plug and Play (UPnP)</a:t>
            </a: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8" y="1977910"/>
            <a:ext cx="11064887" cy="2833789"/>
          </a:xfrm>
          <a:prstGeom prst="rect">
            <a:avLst/>
          </a:prstGeom>
          <a:noFill/>
        </p:spPr>
        <p:txBody>
          <a:bodyPr wrap="square" rtlCol="0">
            <a:spAutoFit/>
          </a:bodyPr>
          <a:lstStyle/>
          <a:p>
            <a:pPr>
              <a:lnSpc>
                <a:spcPts val="1800"/>
              </a:lnSpc>
            </a:pPr>
            <a:r>
              <a:rPr lang="da-DK" sz="1000" dirty="0">
                <a:latin typeface="Arial" panose="020B0604020202020204" pitchFamily="34" charset="0"/>
                <a:cs typeface="Arial" panose="020B0604020202020204" pitchFamily="34" charset="0"/>
              </a:rPr>
              <a:t>Universal Plug and Play (</a:t>
            </a:r>
            <a:r>
              <a:rPr lang="da-DK" sz="1000" dirty="0" err="1">
                <a:latin typeface="Arial" panose="020B0604020202020204" pitchFamily="34" charset="0"/>
                <a:cs typeface="Arial" panose="020B0604020202020204" pitchFamily="34" charset="0"/>
              </a:rPr>
              <a:t>UPnP</a:t>
            </a:r>
            <a:r>
              <a:rPr lang="da-DK" sz="1000" dirty="0">
                <a:latin typeface="Arial" panose="020B0604020202020204" pitchFamily="34" charset="0"/>
                <a:cs typeface="Arial" panose="020B0604020202020204" pitchFamily="34" charset="0"/>
              </a:rPr>
              <a:t>) bruges til at styre enheder (f.eks. lydenheder, routere, printere, </a:t>
            </a:r>
            <a:r>
              <a:rPr lang="da-DK" sz="1000" dirty="0" err="1">
                <a:latin typeface="Arial" panose="020B0604020202020204" pitchFamily="34" charset="0"/>
                <a:cs typeface="Arial" panose="020B0604020202020204" pitchFamily="34" charset="0"/>
              </a:rPr>
              <a:t>smart-tv'er</a:t>
            </a:r>
            <a:r>
              <a:rPr lang="da-DK" sz="1000" dirty="0">
                <a:latin typeface="Arial" panose="020B0604020202020204" pitchFamily="34" charset="0"/>
                <a:cs typeface="Arial" panose="020B0604020202020204" pitchFamily="34" charset="0"/>
              </a:rPr>
              <a:t>) fra forskellige producenter. Det giver enheder på det samme netværk mulighed for at forstå hinanden og køre visse automatiske funktioner uden brugerindblanding. </a:t>
            </a:r>
            <a:r>
              <a:rPr lang="da-DK" sz="1000" dirty="0" err="1">
                <a:latin typeface="Arial" panose="020B0604020202020204" pitchFamily="34" charset="0"/>
                <a:cs typeface="Arial" panose="020B0604020202020204" pitchFamily="34" charset="0"/>
              </a:rPr>
              <a:t>UPnP</a:t>
            </a:r>
            <a:r>
              <a:rPr lang="da-DK" sz="1000" dirty="0">
                <a:latin typeface="Arial" panose="020B0604020202020204" pitchFamily="34" charset="0"/>
                <a:cs typeface="Arial" panose="020B0604020202020204" pitchFamily="34" charset="0"/>
              </a:rPr>
              <a:t> kan i dette tilfælde bruges til at tillade din QNAP NAS at lade en bestemt type trafik komme igennem - vi anbefaler kun avancerede brugere at have denne funktion aktiveret. For standardbrugeren anbefales det at deaktivere </a:t>
            </a:r>
            <a:r>
              <a:rPr lang="da-DK" sz="1000" dirty="0" err="1">
                <a:latin typeface="Arial" panose="020B0604020202020204" pitchFamily="34" charset="0"/>
                <a:cs typeface="Arial" panose="020B0604020202020204" pitchFamily="34" charset="0"/>
              </a:rPr>
              <a:t>UPnP</a:t>
            </a:r>
            <a:r>
              <a:rPr lang="da-DK" sz="1000" dirty="0">
                <a:latin typeface="Arial" panose="020B0604020202020204" pitchFamily="34" charset="0"/>
                <a:cs typeface="Arial" panose="020B0604020202020204" pitchFamily="34" charset="0"/>
              </a:rPr>
              <a:t> i både din router og NAS-enhed. Kontakt din routerproducent om, hvordan du deaktiverer funktionen, og se nedenfor for, hvordan du gør det på din QNAP NAS.</a:t>
            </a:r>
          </a:p>
          <a:p>
            <a:pPr>
              <a:lnSpc>
                <a:spcPts val="1800"/>
              </a:lnSpc>
            </a:pPr>
            <a:endParaRPr lang="da-DK" sz="1000" dirty="0">
              <a:latin typeface="Arial" panose="020B0604020202020204" pitchFamily="34" charset="0"/>
              <a:cs typeface="Arial" panose="020B0604020202020204" pitchFamily="34" charset="0"/>
            </a:endParaRPr>
          </a:p>
          <a:p>
            <a:pPr>
              <a:lnSpc>
                <a:spcPts val="1800"/>
              </a:lnSpc>
            </a:pPr>
            <a:r>
              <a:rPr lang="da-DK" sz="1000" dirty="0">
                <a:latin typeface="Arial" panose="020B0604020202020204" pitchFamily="34" charset="0"/>
                <a:cs typeface="Arial" panose="020B0604020202020204" pitchFamily="34" charset="0"/>
              </a:rPr>
              <a:t>OPMÆRKSOMHED!</a:t>
            </a:r>
          </a:p>
          <a:p>
            <a:pPr>
              <a:lnSpc>
                <a:spcPts val="1800"/>
              </a:lnSpc>
            </a:pPr>
            <a:r>
              <a:rPr lang="da-DK" sz="1000" dirty="0">
                <a:latin typeface="Arial" panose="020B0604020202020204" pitchFamily="34" charset="0"/>
                <a:cs typeface="Arial" panose="020B0604020202020204" pitchFamily="34" charset="0"/>
              </a:rPr>
              <a:t>Hvis </a:t>
            </a:r>
            <a:r>
              <a:rPr lang="da-DK" sz="1000" dirty="0" err="1">
                <a:latin typeface="Arial" panose="020B0604020202020204" pitchFamily="34" charset="0"/>
                <a:cs typeface="Arial" panose="020B0604020202020204" pitchFamily="34" charset="0"/>
              </a:rPr>
              <a:t>UPnP</a:t>
            </a:r>
            <a:r>
              <a:rPr lang="da-DK" sz="1000" dirty="0">
                <a:latin typeface="Arial" panose="020B0604020202020204" pitchFamily="34" charset="0"/>
                <a:cs typeface="Arial" panose="020B0604020202020204" pitchFamily="34" charset="0"/>
              </a:rPr>
              <a:t> er aktiveret i din router, kan software og enheder på dit netværk </a:t>
            </a:r>
            <a:br>
              <a:rPr lang="da-DK" sz="1000" dirty="0">
                <a:latin typeface="Arial" panose="020B0604020202020204" pitchFamily="34" charset="0"/>
                <a:cs typeface="Arial" panose="020B0604020202020204" pitchFamily="34" charset="0"/>
              </a:rPr>
            </a:br>
            <a:r>
              <a:rPr lang="da-DK" sz="1000" dirty="0">
                <a:latin typeface="Arial" panose="020B0604020202020204" pitchFamily="34" charset="0"/>
                <a:cs typeface="Arial" panose="020B0604020202020204" pitchFamily="34" charset="0"/>
              </a:rPr>
              <a:t>konfigurere routeren efter deres smag. Det betyder, at de kan åbne porte i </a:t>
            </a:r>
            <a:br>
              <a:rPr lang="da-DK" sz="1000" dirty="0">
                <a:latin typeface="Arial" panose="020B0604020202020204" pitchFamily="34" charset="0"/>
                <a:cs typeface="Arial" panose="020B0604020202020204" pitchFamily="34" charset="0"/>
              </a:rPr>
            </a:br>
            <a:r>
              <a:rPr lang="da-DK" sz="1000" dirty="0">
                <a:latin typeface="Arial" panose="020B0604020202020204" pitchFamily="34" charset="0"/>
                <a:cs typeface="Arial" panose="020B0604020202020204" pitchFamily="34" charset="0"/>
              </a:rPr>
              <a:t>din firewall og udsætte dit netværk for angreb fra internettet.</a:t>
            </a:r>
          </a:p>
          <a:p>
            <a:pPr>
              <a:lnSpc>
                <a:spcPts val="1800"/>
              </a:lnSpc>
            </a:pPr>
            <a:endParaRPr lang="da-DK" sz="1000" dirty="0">
              <a:latin typeface="Arial" panose="020B0604020202020204" pitchFamily="34" charset="0"/>
              <a:cs typeface="Arial" panose="020B0604020202020204" pitchFamily="34" charset="0"/>
            </a:endParaRPr>
          </a:p>
          <a:p>
            <a:pPr>
              <a:lnSpc>
                <a:spcPts val="1800"/>
              </a:lnSpc>
            </a:pPr>
            <a:r>
              <a:rPr lang="da-DK" sz="1000" dirty="0">
                <a:latin typeface="Arial" panose="020B0604020202020204" pitchFamily="34" charset="0"/>
                <a:cs typeface="Arial" panose="020B0604020202020204" pitchFamily="34" charset="0"/>
              </a:rPr>
              <a:t>Tilslut ikke din NAS til internettet fra et modem. Vi anbefaler stærkt at have </a:t>
            </a:r>
            <a:br>
              <a:rPr lang="da-DK" sz="1000" dirty="0">
                <a:latin typeface="Arial" panose="020B0604020202020204" pitchFamily="34" charset="0"/>
                <a:cs typeface="Arial" panose="020B0604020202020204" pitchFamily="34" charset="0"/>
              </a:rPr>
            </a:br>
            <a:r>
              <a:rPr lang="da-DK" sz="1000" dirty="0">
                <a:latin typeface="Arial" panose="020B0604020202020204" pitchFamily="34" charset="0"/>
                <a:cs typeface="Arial" panose="020B0604020202020204" pitchFamily="34" charset="0"/>
              </a:rPr>
              <a:t>din NAS bag en router.</a:t>
            </a:r>
            <a:endParaRPr lang="da" sz="1000" i="1" dirty="0" err="1">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DE4FA49E-5B6C-EE0C-5A19-64FDC613736F}"/>
              </a:ext>
            </a:extLst>
          </p:cNvPr>
          <p:cNvSpPr txBox="1"/>
          <p:nvPr/>
        </p:nvSpPr>
        <p:spPr>
          <a:xfrm>
            <a:off x="5039360" y="3122412"/>
            <a:ext cx="6083300" cy="756297"/>
          </a:xfrm>
          <a:prstGeom prst="rect">
            <a:avLst/>
          </a:prstGeom>
          <a:noFill/>
        </p:spPr>
        <p:txBody>
          <a:bodyPr wrap="square" rtlCol="0">
            <a:spAutoFit/>
          </a:bodyPr>
          <a:lstStyle/>
          <a:p>
            <a:pPr>
              <a:lnSpc>
                <a:spcPts val="1800"/>
              </a:lnSpc>
            </a:pPr>
            <a:r>
              <a:rPr lang="da" sz="1000" b="1" dirty="0" err="1">
                <a:latin typeface="Arial" panose="020B0604020202020204" pitchFamily="34" charset="0"/>
                <a:cs typeface="Arial" panose="020B0604020202020204" pitchFamily="34" charset="0"/>
              </a:rPr>
              <a:t>Deaktiver </a:t>
            </a:r>
            <a:r>
              <a:rPr lang="da" sz="1000" b="1" dirty="0">
                <a:latin typeface="Arial" panose="020B0604020202020204" pitchFamily="34" charset="0"/>
                <a:cs typeface="Arial" panose="020B0604020202020204" pitchFamily="34" charset="0"/>
              </a:rPr>
              <a:t>UPnP- </a:t>
            </a:r>
            <a:r>
              <a:rPr lang="da" sz="1000" b="1" dirty="0" err="1">
                <a:latin typeface="Arial" panose="020B0604020202020204" pitchFamily="34" charset="0"/>
                <a:cs typeface="Arial" panose="020B0604020202020204" pitchFamily="34" charset="0"/>
              </a:rPr>
              <a:t>videresendelse på </a:t>
            </a:r>
            <a:r>
              <a:rPr lang="da" sz="1000" b="1" dirty="0">
                <a:latin typeface="Arial" panose="020B0604020202020204" pitchFamily="34" charset="0"/>
                <a:cs typeface="Arial" panose="020B0604020202020204" pitchFamily="34" charset="0"/>
              </a:rPr>
              <a:t>QNAP NAS</a:t>
            </a:r>
          </a:p>
          <a:p>
            <a:pPr>
              <a:lnSpc>
                <a:spcPts val="1800"/>
              </a:lnSpc>
            </a:pPr>
            <a:r>
              <a:rPr lang="da" sz="1000" b="1" dirty="0">
                <a:latin typeface="Arial" panose="020B0604020202020204" pitchFamily="34" charset="0"/>
                <a:cs typeface="Arial" panose="020B0604020202020204" pitchFamily="34" charset="0"/>
              </a:rPr>
              <a:t>1. </a:t>
            </a:r>
            <a:r>
              <a:rPr lang="da" sz="1000" dirty="0">
                <a:latin typeface="Arial" panose="020B0604020202020204" pitchFamily="34" charset="0"/>
                <a:cs typeface="Arial" panose="020B0604020202020204" pitchFamily="34" charset="0"/>
              </a:rPr>
              <a:t>Gå </a:t>
            </a:r>
            <a:r>
              <a:rPr lang="da" sz="1000" dirty="0" err="1">
                <a:latin typeface="Arial" panose="020B0604020202020204" pitchFamily="34" charset="0"/>
                <a:cs typeface="Arial" panose="020B0604020202020204" pitchFamily="34" charset="0"/>
              </a:rPr>
              <a:t>til</a:t>
            </a:r>
            <a:r>
              <a:rPr lang="da" sz="1000" dirty="0">
                <a:latin typeface="Arial" panose="020B0604020202020204" pitchFamily="34" charset="0"/>
                <a:cs typeface="Arial" panose="020B0604020202020204" pitchFamily="34" charset="0"/>
              </a:rPr>
              <a:t> </a:t>
            </a:r>
            <a:r>
              <a:rPr lang="da" sz="1000" dirty="0" err="1">
                <a:latin typeface="Arial" panose="020B0604020202020204" pitchFamily="34" charset="0"/>
                <a:cs typeface="Arial" panose="020B0604020202020204" pitchFamily="34" charset="0"/>
              </a:rPr>
              <a:t>myQNAPcloud </a:t>
            </a:r>
            <a:r>
              <a:rPr lang="da" sz="1000" dirty="0">
                <a:latin typeface="Arial" panose="020B0604020202020204" pitchFamily="34" charset="0"/>
                <a:cs typeface="Arial" panose="020B0604020202020204" pitchFamily="34" charset="0"/>
              </a:rPr>
              <a:t>&gt; Auto Router </a:t>
            </a:r>
            <a:r>
              <a:rPr lang="da" sz="1000" dirty="0" err="1">
                <a:latin typeface="Arial" panose="020B0604020202020204" pitchFamily="34" charset="0"/>
                <a:cs typeface="Arial" panose="020B0604020202020204" pitchFamily="34" charset="0"/>
              </a:rPr>
              <a:t>Configuration</a:t>
            </a:r>
            <a:endParaRPr lang="de-DE" sz="1000" dirty="0">
              <a:latin typeface="Arial" panose="020B0604020202020204" pitchFamily="34" charset="0"/>
              <a:cs typeface="Arial" panose="020B0604020202020204" pitchFamily="34" charset="0"/>
            </a:endParaRPr>
          </a:p>
          <a:p>
            <a:pPr>
              <a:lnSpc>
                <a:spcPts val="1800"/>
              </a:lnSpc>
            </a:pPr>
            <a:r>
              <a:rPr lang="da" sz="1000" b="1" dirty="0">
                <a:latin typeface="Arial" panose="020B0604020202020204" pitchFamily="34" charset="0"/>
                <a:cs typeface="Arial" panose="020B0604020202020204" pitchFamily="34" charset="0"/>
              </a:rPr>
              <a:t>2. </a:t>
            </a:r>
            <a:r>
              <a:rPr lang="da" sz="1000" dirty="0">
                <a:latin typeface="Arial" panose="020B0604020202020204" pitchFamily="34" charset="0"/>
                <a:cs typeface="Arial" panose="020B0604020202020204" pitchFamily="34" charset="0"/>
              </a:rPr>
              <a:t>Fjern markeringen i “Enable UPnP Port forwarding“ og tryk anvend.</a:t>
            </a:r>
            <a:endParaRPr lang="de-DE" sz="1000" dirty="0">
              <a:latin typeface="Arial" panose="020B0604020202020204" pitchFamily="34" charset="0"/>
              <a:cs typeface="Arial" panose="020B0604020202020204" pitchFamily="34" charset="0"/>
            </a:endParaRPr>
          </a:p>
        </p:txBody>
      </p:sp>
      <p:pic>
        <p:nvPicPr>
          <p:cNvPr id="3" name="Grafik 2">
            <a:extLst>
              <a:ext uri="{FF2B5EF4-FFF2-40B4-BE49-F238E27FC236}">
                <a16:creationId xmlns:a16="http://schemas.microsoft.com/office/drawing/2014/main" id="{44FF94B5-B92F-39BA-75B5-6C4F8DA810FA}"/>
              </a:ext>
            </a:extLst>
          </p:cNvPr>
          <p:cNvPicPr>
            <a:picLocks noChangeAspect="1"/>
          </p:cNvPicPr>
          <p:nvPr/>
        </p:nvPicPr>
        <p:blipFill>
          <a:blip r:embed="rId3"/>
          <a:stretch>
            <a:fillRect/>
          </a:stretch>
        </p:blipFill>
        <p:spPr>
          <a:xfrm>
            <a:off x="5126979" y="4035267"/>
            <a:ext cx="6344630" cy="1935112"/>
          </a:xfrm>
          <a:prstGeom prst="rect">
            <a:avLst/>
          </a:prstGeom>
        </p:spPr>
      </p:pic>
    </p:spTree>
    <p:extLst>
      <p:ext uri="{BB962C8B-B14F-4D97-AF65-F5344CB8AC3E}">
        <p14:creationId xmlns:p14="http://schemas.microsoft.com/office/powerpoint/2010/main" val="1677541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defRPr/>
            </a:pPr>
            <a:r>
              <a:rPr lang="da" sz="3600" dirty="0">
                <a:solidFill>
                  <a:srgbClr val="555555"/>
                </a:solidFill>
                <a:latin typeface="Impact" panose="020B0806030902050204" pitchFamily="34" charset="0"/>
                <a:cs typeface="Arial" panose="020B0604020202020204" pitchFamily="34" charset="0"/>
              </a:rPr>
              <a:t>Daglige/faste opgaver</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r>
              <a:rPr lang="da" sz="2000" dirty="0">
                <a:solidFill>
                  <a:srgbClr val="707070"/>
                </a:solidFill>
                <a:latin typeface="Arial Narrow" panose="020B0604020202020204" pitchFamily="34" charset="0"/>
                <a:cs typeface="Arial Narrow" panose="020B0604020202020204" pitchFamily="34" charset="0"/>
              </a:rPr>
              <a:t>3-2-1 Backup-strategi</a:t>
            </a:r>
            <a:endParaRPr lang="de-DE" sz="2000" dirty="0">
              <a:solidFill>
                <a:srgbClr val="707070"/>
              </a:solidFill>
              <a:latin typeface="Arial Narrow" panose="020B0604020202020204" pitchFamily="34" charset="0"/>
              <a:cs typeface="Arial Narrow" panose="020B0604020202020204" pitchFamily="34" charset="0"/>
            </a:endParaRP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9" y="1977910"/>
            <a:ext cx="11040002" cy="1910459"/>
          </a:xfrm>
          <a:prstGeom prst="rect">
            <a:avLst/>
          </a:prstGeom>
          <a:noFill/>
        </p:spPr>
        <p:txBody>
          <a:bodyPr wrap="square" rtlCol="0">
            <a:spAutoFit/>
          </a:bodyPr>
          <a:lstStyle/>
          <a:p>
            <a:pPr>
              <a:lnSpc>
                <a:spcPts val="1800"/>
              </a:lnSpc>
            </a:pPr>
            <a:r>
              <a:rPr lang="da-DK" sz="1000" b="1" dirty="0">
                <a:latin typeface="Arial" panose="020B0604020202020204" pitchFamily="34" charset="0"/>
                <a:cs typeface="Arial" panose="020B0604020202020204" pitchFamily="34" charset="0"/>
              </a:rPr>
              <a:t>Backup</a:t>
            </a:r>
          </a:p>
          <a:p>
            <a:pPr>
              <a:lnSpc>
                <a:spcPts val="1800"/>
              </a:lnSpc>
            </a:pPr>
            <a:r>
              <a:rPr lang="da-DK" sz="1000" dirty="0">
                <a:latin typeface="Arial" panose="020B0604020202020204" pitchFamily="34" charset="0"/>
                <a:cs typeface="Arial" panose="020B0604020202020204" pitchFamily="34" charset="0"/>
              </a:rPr>
              <a:t>Hvor, hvordan og hvor ofte du sikkerhedskopierer dine data er op til dig. Du bør altid afveje sikkerhedsbehov, vigtigheden af ​​dine data og de muligheder, du har for at gemme dem. Der er dog en tommelfingerregel for, hvordan du sikkert og pålideligt sikkerhedskopierer vigtige data.</a:t>
            </a:r>
          </a:p>
          <a:p>
            <a:pPr>
              <a:lnSpc>
                <a:spcPts val="1800"/>
              </a:lnSpc>
            </a:pPr>
            <a:r>
              <a:rPr lang="da-DK" sz="1000" dirty="0">
                <a:latin typeface="Arial" panose="020B0604020202020204" pitchFamily="34" charset="0"/>
                <a:cs typeface="Arial" panose="020B0604020202020204" pitchFamily="34" charset="0"/>
              </a:rPr>
              <a:t>Obs! RAID er ikke backup, det beskytter dig kun mod defekte harddiske. Snapshots beskytter dig mod </a:t>
            </a:r>
            <a:r>
              <a:rPr lang="da-DK" sz="1000" dirty="0" err="1">
                <a:latin typeface="Arial" panose="020B0604020202020204" pitchFamily="34" charset="0"/>
                <a:cs typeface="Arial" panose="020B0604020202020204" pitchFamily="34" charset="0"/>
              </a:rPr>
              <a:t>ransomware</a:t>
            </a:r>
            <a:r>
              <a:rPr lang="da-DK" sz="1000" dirty="0">
                <a:latin typeface="Arial" panose="020B0604020202020204" pitchFamily="34" charset="0"/>
                <a:cs typeface="Arial" panose="020B0604020202020204" pitchFamily="34" charset="0"/>
              </a:rPr>
              <a:t>-angreb fra din lokale computer.</a:t>
            </a:r>
          </a:p>
          <a:p>
            <a:pPr>
              <a:lnSpc>
                <a:spcPts val="1800"/>
              </a:lnSpc>
            </a:pPr>
            <a:endParaRPr lang="da-DK" sz="1000" b="1" dirty="0">
              <a:latin typeface="Arial" panose="020B0604020202020204" pitchFamily="34" charset="0"/>
              <a:cs typeface="Arial" panose="020B0604020202020204" pitchFamily="34" charset="0"/>
            </a:endParaRPr>
          </a:p>
          <a:p>
            <a:pPr>
              <a:lnSpc>
                <a:spcPts val="1800"/>
              </a:lnSpc>
            </a:pPr>
            <a:r>
              <a:rPr lang="da-DK" sz="1000" b="1" dirty="0">
                <a:latin typeface="Arial" panose="020B0604020202020204" pitchFamily="34" charset="0"/>
                <a:cs typeface="Arial" panose="020B0604020202020204" pitchFamily="34" charset="0"/>
              </a:rPr>
              <a:t>Backup-strategien 3-2-1</a:t>
            </a:r>
          </a:p>
          <a:p>
            <a:pPr>
              <a:lnSpc>
                <a:spcPts val="1800"/>
              </a:lnSpc>
            </a:pPr>
            <a:r>
              <a:rPr lang="da-DK" sz="1000" dirty="0">
                <a:latin typeface="Arial" panose="020B0604020202020204" pitchFamily="34" charset="0"/>
                <a:cs typeface="Arial" panose="020B0604020202020204" pitchFamily="34" charset="0"/>
              </a:rPr>
              <a:t>Selvom du gør alt, hvad du kan for at holde malware væk fra din NAS, bør du altid sikkerhedskopiere dine data, hvis det værste skulle ske. Med 3-2-1 strategien får du et solidt fundament at bygge videre på. Hav 3 kopier af vigtige filer, gem dem på mindst 2 typer lagringsmedier og hav 1 kopi </a:t>
            </a:r>
            <a:r>
              <a:rPr lang="da-DK" sz="1000" dirty="0" err="1">
                <a:latin typeface="Arial" panose="020B0604020202020204" pitchFamily="34" charset="0"/>
                <a:cs typeface="Arial" panose="020B0604020202020204" pitchFamily="34" charset="0"/>
              </a:rPr>
              <a:t>off</a:t>
            </a:r>
            <a:r>
              <a:rPr lang="da-DK" sz="1000" dirty="0">
                <a:latin typeface="Arial" panose="020B0604020202020204" pitchFamily="34" charset="0"/>
                <a:cs typeface="Arial" panose="020B0604020202020204" pitchFamily="34" charset="0"/>
              </a:rPr>
              <a:t>-site, dvs. på et sikkert sted</a:t>
            </a:r>
            <a:endParaRPr lang="da" sz="1000" dirty="0">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4D7A0ABD-66B6-AE74-3734-D2B63D65734C}"/>
              </a:ext>
            </a:extLst>
          </p:cNvPr>
          <p:cNvSpPr txBox="1"/>
          <p:nvPr/>
        </p:nvSpPr>
        <p:spPr>
          <a:xfrm>
            <a:off x="545576" y="4517342"/>
            <a:ext cx="2742486" cy="756297"/>
          </a:xfrm>
          <a:prstGeom prst="rect">
            <a:avLst/>
          </a:prstGeom>
          <a:noFill/>
        </p:spPr>
        <p:txBody>
          <a:bodyPr wrap="square" rtlCol="0">
            <a:spAutoFit/>
          </a:bodyPr>
          <a:lstStyle/>
          <a:p>
            <a:pPr>
              <a:lnSpc>
                <a:spcPts val="1800"/>
              </a:lnSpc>
            </a:pPr>
            <a:r>
              <a:rPr lang="da" sz="1000" dirty="0">
                <a:latin typeface="Arial" panose="020B0604020202020204" pitchFamily="34" charset="0"/>
                <a:cs typeface="Arial" panose="020B0604020202020204" pitchFamily="34" charset="0"/>
              </a:rPr>
              <a:t>Vigtig data skulle gerne være sikkerhedskopieret i hvert fald</a:t>
            </a:r>
          </a:p>
          <a:p>
            <a:pPr>
              <a:lnSpc>
                <a:spcPts val="1800"/>
              </a:lnSpc>
            </a:pPr>
            <a:r>
              <a:rPr lang="da" sz="1000" b="1" dirty="0">
                <a:latin typeface="Arial" panose="020B0604020202020204" pitchFamily="34" charset="0"/>
                <a:cs typeface="Arial" panose="020B0604020202020204" pitchFamily="34" charset="0"/>
              </a:rPr>
              <a:t>3 eksemplarer : </a:t>
            </a:r>
            <a:r>
              <a:rPr lang="da" sz="1000" dirty="0">
                <a:latin typeface="Arial" panose="020B0604020202020204" pitchFamily="34" charset="0"/>
                <a:cs typeface="Arial" panose="020B0604020202020204" pitchFamily="34" charset="0"/>
              </a:rPr>
              <a:t>1 hovedfil og 2 backupfiler</a:t>
            </a:r>
            <a:endParaRPr lang="de-DE" sz="1000" dirty="0">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9E3C544A-FE94-1050-0DE4-62503C7F2CC1}"/>
              </a:ext>
            </a:extLst>
          </p:cNvPr>
          <p:cNvSpPr txBox="1"/>
          <p:nvPr/>
        </p:nvSpPr>
        <p:spPr>
          <a:xfrm>
            <a:off x="7372484" y="4517342"/>
            <a:ext cx="2742486" cy="756297"/>
          </a:xfrm>
          <a:prstGeom prst="rect">
            <a:avLst/>
          </a:prstGeom>
          <a:noFill/>
        </p:spPr>
        <p:txBody>
          <a:bodyPr wrap="square" rtlCol="0">
            <a:spAutoFit/>
          </a:bodyPr>
          <a:lstStyle/>
          <a:p>
            <a:pPr>
              <a:lnSpc>
                <a:spcPts val="1800"/>
              </a:lnSpc>
            </a:pPr>
            <a:r>
              <a:rPr lang="da" sz="1000" b="1" dirty="0">
                <a:latin typeface="Arial" panose="020B0604020202020204" pitchFamily="34" charset="0"/>
                <a:cs typeface="Arial" panose="020B0604020202020204" pitchFamily="34" charset="0"/>
              </a:rPr>
              <a:t>En</a:t>
            </a:r>
            <a:r>
              <a:rPr lang="da" sz="1000" dirty="0">
                <a:latin typeface="Arial" panose="020B0604020202020204" pitchFamily="34" charset="0"/>
                <a:cs typeface="Arial" panose="020B0604020202020204" pitchFamily="34" charset="0"/>
              </a:rPr>
              <a:t> af sikkerhedskopierneer til være gemt på anden fysisk plads (uden for hjem eller forretning).</a:t>
            </a:r>
          </a:p>
        </p:txBody>
      </p:sp>
      <p:pic>
        <p:nvPicPr>
          <p:cNvPr id="17" name="Grafik 16">
            <a:extLst>
              <a:ext uri="{FF2B5EF4-FFF2-40B4-BE49-F238E27FC236}">
                <a16:creationId xmlns:a16="http://schemas.microsoft.com/office/drawing/2014/main" id="{DC947D4A-56CC-681C-EF95-DB46419D4A5A}"/>
              </a:ext>
            </a:extLst>
          </p:cNvPr>
          <p:cNvPicPr>
            <a:picLocks noChangeAspect="1"/>
          </p:cNvPicPr>
          <p:nvPr/>
        </p:nvPicPr>
        <p:blipFill>
          <a:blip r:embed="rId3"/>
          <a:stretch>
            <a:fillRect/>
          </a:stretch>
        </p:blipFill>
        <p:spPr>
          <a:xfrm>
            <a:off x="598203" y="5162721"/>
            <a:ext cx="2771354" cy="879265"/>
          </a:xfrm>
          <a:prstGeom prst="rect">
            <a:avLst/>
          </a:prstGeom>
        </p:spPr>
      </p:pic>
      <p:pic>
        <p:nvPicPr>
          <p:cNvPr id="18" name="Grafik 17">
            <a:extLst>
              <a:ext uri="{FF2B5EF4-FFF2-40B4-BE49-F238E27FC236}">
                <a16:creationId xmlns:a16="http://schemas.microsoft.com/office/drawing/2014/main" id="{8E0A6840-53D1-011F-0502-21FD7B4AE951}"/>
              </a:ext>
            </a:extLst>
          </p:cNvPr>
          <p:cNvPicPr>
            <a:picLocks noChangeAspect="1"/>
          </p:cNvPicPr>
          <p:nvPr/>
        </p:nvPicPr>
        <p:blipFill>
          <a:blip r:embed="rId4"/>
          <a:stretch>
            <a:fillRect/>
          </a:stretch>
        </p:blipFill>
        <p:spPr>
          <a:xfrm>
            <a:off x="3851414" y="5129261"/>
            <a:ext cx="3016214" cy="957175"/>
          </a:xfrm>
          <a:prstGeom prst="rect">
            <a:avLst/>
          </a:prstGeom>
        </p:spPr>
      </p:pic>
      <p:pic>
        <p:nvPicPr>
          <p:cNvPr id="19" name="Grafik 18">
            <a:extLst>
              <a:ext uri="{FF2B5EF4-FFF2-40B4-BE49-F238E27FC236}">
                <a16:creationId xmlns:a16="http://schemas.microsoft.com/office/drawing/2014/main" id="{9895AF61-2430-9AF7-E1EF-106E0620682F}"/>
              </a:ext>
            </a:extLst>
          </p:cNvPr>
          <p:cNvPicPr>
            <a:picLocks noChangeAspect="1"/>
          </p:cNvPicPr>
          <p:nvPr/>
        </p:nvPicPr>
        <p:blipFill>
          <a:blip r:embed="rId5"/>
          <a:stretch>
            <a:fillRect/>
          </a:stretch>
        </p:blipFill>
        <p:spPr>
          <a:xfrm>
            <a:off x="7217788" y="5127586"/>
            <a:ext cx="2949434" cy="934915"/>
          </a:xfrm>
          <a:prstGeom prst="rect">
            <a:avLst/>
          </a:prstGeom>
        </p:spPr>
      </p:pic>
      <p:sp>
        <p:nvSpPr>
          <p:cNvPr id="22" name="Textfeld 21">
            <a:extLst>
              <a:ext uri="{FF2B5EF4-FFF2-40B4-BE49-F238E27FC236}">
                <a16:creationId xmlns:a16="http://schemas.microsoft.com/office/drawing/2014/main" id="{11DE0753-E1E3-2568-3C0A-50437FBED941}"/>
              </a:ext>
            </a:extLst>
          </p:cNvPr>
          <p:cNvSpPr txBox="1"/>
          <p:nvPr/>
        </p:nvSpPr>
        <p:spPr>
          <a:xfrm>
            <a:off x="3968342" y="4517342"/>
            <a:ext cx="2922085" cy="525465"/>
          </a:xfrm>
          <a:prstGeom prst="rect">
            <a:avLst/>
          </a:prstGeom>
          <a:noFill/>
        </p:spPr>
        <p:txBody>
          <a:bodyPr wrap="square" rtlCol="0">
            <a:spAutoFit/>
          </a:bodyPr>
          <a:lstStyle/>
          <a:p>
            <a:pPr>
              <a:lnSpc>
                <a:spcPts val="1800"/>
              </a:lnSpc>
            </a:pPr>
            <a:r>
              <a:rPr lang="da" sz="1000" dirty="0">
                <a:latin typeface="Arial" panose="020B0604020202020204" pitchFamily="34" charset="0"/>
                <a:cs typeface="Arial" panose="020B0604020202020204" pitchFamily="34" charset="0"/>
              </a:rPr>
              <a:t>Arkiver er gemt på </a:t>
            </a:r>
            <a:r>
              <a:rPr lang="da" sz="1000" b="1" dirty="0">
                <a:latin typeface="Arial" panose="020B0604020202020204" pitchFamily="34" charset="0"/>
                <a:cs typeface="Arial" panose="020B0604020202020204" pitchFamily="34" charset="0"/>
              </a:rPr>
              <a:t>2 forskellige </a:t>
            </a:r>
            <a:r>
              <a:rPr lang="da" sz="1000" dirty="0">
                <a:latin typeface="Arial" panose="020B0604020202020204" pitchFamily="34" charset="0"/>
                <a:cs typeface="Arial" panose="020B0604020202020204" pitchFamily="34" charset="0"/>
              </a:rPr>
              <a:t>backupmedier til beskytte mod forskellige typer af farer</a:t>
            </a:r>
            <a:endParaRPr lang="de-D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320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defRPr/>
            </a:pPr>
            <a:r>
              <a:rPr lang="da" sz="3600" dirty="0">
                <a:solidFill>
                  <a:srgbClr val="555555"/>
                </a:solidFill>
                <a:latin typeface="Impact" panose="020B0806030902050204" pitchFamily="34" charset="0"/>
                <a:cs typeface="Arial" panose="020B0604020202020204" pitchFamily="34" charset="0"/>
              </a:rPr>
              <a:t>Daglige/faste opgaver</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r>
              <a:rPr lang="da" sz="2000" dirty="0">
                <a:solidFill>
                  <a:srgbClr val="707070"/>
                </a:solidFill>
                <a:latin typeface="Arial Narrow" panose="020B0604020202020204" pitchFamily="34" charset="0"/>
                <a:cs typeface="Arial Narrow" panose="020B0604020202020204" pitchFamily="34" charset="0"/>
              </a:rPr>
              <a:t>Snapshots</a:t>
            </a: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9" y="1977910"/>
            <a:ext cx="11040002" cy="2602957"/>
          </a:xfrm>
          <a:prstGeom prst="rect">
            <a:avLst/>
          </a:prstGeom>
          <a:noFill/>
        </p:spPr>
        <p:txBody>
          <a:bodyPr wrap="square" rtlCol="0">
            <a:spAutoFit/>
          </a:bodyPr>
          <a:lstStyle/>
          <a:p>
            <a:pPr>
              <a:lnSpc>
                <a:spcPts val="1800"/>
              </a:lnSpc>
            </a:pPr>
            <a:r>
              <a:rPr lang="da" sz="1000" b="1" dirty="0">
                <a:latin typeface="Arial" panose="020B0604020202020204" pitchFamily="34" charset="0"/>
                <a:cs typeface="Arial" panose="020B0604020202020204" pitchFamily="34" charset="0"/>
              </a:rPr>
              <a:t>Hvad er snapshots?</a:t>
            </a:r>
            <a:endParaRPr lang="de-DE" sz="1000" dirty="0">
              <a:latin typeface="Arial" panose="020B0604020202020204" pitchFamily="34" charset="0"/>
              <a:cs typeface="Arial" panose="020B0604020202020204" pitchFamily="34" charset="0"/>
            </a:endParaRPr>
          </a:p>
          <a:p>
            <a:pPr>
              <a:lnSpc>
                <a:spcPts val="1800"/>
              </a:lnSpc>
            </a:pPr>
            <a:r>
              <a:rPr lang="da" sz="1000" dirty="0">
                <a:latin typeface="Arial" panose="020B0604020202020204" pitchFamily="34" charset="0"/>
                <a:cs typeface="Arial" panose="020B0604020202020204" pitchFamily="34" charset="0"/>
              </a:rPr>
              <a:t>Snapshots </a:t>
            </a:r>
            <a:r>
              <a:rPr lang="da" sz="1000" dirty="0" err="1">
                <a:latin typeface="Arial" panose="020B0604020202020204" pitchFamily="34" charset="0"/>
                <a:cs typeface="Arial" panose="020B0604020202020204" pitchFamily="34" charset="0"/>
              </a:rPr>
              <a:t>er</a:t>
            </a:r>
            <a:r>
              <a:rPr lang="da" sz="1000" dirty="0">
                <a:latin typeface="Arial" panose="020B0604020202020204" pitchFamily="34" charset="0"/>
                <a:cs typeface="Arial" panose="020B0604020202020204" pitchFamily="34" charset="0"/>
              </a:rPr>
              <a:t> </a:t>
            </a:r>
            <a:r>
              <a:rPr lang="da" sz="1000" dirty="0" err="1">
                <a:latin typeface="Arial" panose="020B0604020202020204" pitchFamily="34" charset="0"/>
                <a:cs typeface="Arial" panose="020B0604020202020204" pitchFamily="34" charset="0"/>
              </a:rPr>
              <a:t>billeder</a:t>
            </a:r>
            <a:r>
              <a:rPr lang="da" sz="1000" dirty="0">
                <a:latin typeface="Arial" panose="020B0604020202020204" pitchFamily="34" charset="0"/>
                <a:cs typeface="Arial" panose="020B0604020202020204" pitchFamily="34" charset="0"/>
              </a:rPr>
              <a:t> </a:t>
            </a:r>
            <a:r>
              <a:rPr lang="da" sz="1000" dirty="0" err="1">
                <a:latin typeface="Arial" panose="020B0604020202020204" pitchFamily="34" charset="0"/>
                <a:cs typeface="Arial" panose="020B0604020202020204" pitchFamily="34" charset="0"/>
              </a:rPr>
              <a:t>af</a:t>
            </a:r>
            <a:r>
              <a:rPr lang="da" sz="1000" dirty="0">
                <a:latin typeface="Arial" panose="020B0604020202020204" pitchFamily="34" charset="0"/>
                <a:cs typeface="Arial" panose="020B0604020202020204" pitchFamily="34" charset="0"/>
              </a:rPr>
              <a:t> </a:t>
            </a:r>
            <a:r>
              <a:rPr lang="da" sz="1000" dirty="0" err="1">
                <a:latin typeface="Arial" panose="020B0604020202020204" pitchFamily="34" charset="0"/>
                <a:cs typeface="Arial" panose="020B0604020202020204" pitchFamily="34" charset="0"/>
              </a:rPr>
              <a:t>det</a:t>
            </a:r>
            <a:r>
              <a:rPr lang="da" sz="1000" dirty="0">
                <a:latin typeface="Arial" panose="020B0604020202020204" pitchFamily="34" charset="0"/>
                <a:cs typeface="Arial" panose="020B0604020202020204" pitchFamily="34" charset="0"/>
              </a:rPr>
              <a:t> </a:t>
            </a:r>
            <a:r>
              <a:rPr lang="da" sz="1000" dirty="0" err="1">
                <a:latin typeface="Arial" panose="020B0604020202020204" pitchFamily="34" charset="0"/>
                <a:cs typeface="Arial" panose="020B0604020202020204" pitchFamily="34" charset="0"/>
              </a:rPr>
              <a:t>data</a:t>
            </a:r>
            <a:r>
              <a:rPr lang="da" sz="1000" dirty="0">
                <a:latin typeface="Arial" panose="020B0604020202020204" pitchFamily="34" charset="0"/>
                <a:cs typeface="Arial" panose="020B0604020202020204" pitchFamily="34" charset="0"/>
              </a:rPr>
              <a:t> </a:t>
            </a:r>
            <a:r>
              <a:rPr lang="da" sz="1000" dirty="0" err="1">
                <a:latin typeface="Arial" panose="020B0604020202020204" pitchFamily="34" charset="0"/>
                <a:cs typeface="Arial" panose="020B0604020202020204" pitchFamily="34" charset="0"/>
              </a:rPr>
              <a:t>du</a:t>
            </a:r>
            <a:r>
              <a:rPr lang="da" sz="1000" dirty="0">
                <a:latin typeface="Arial" panose="020B0604020202020204" pitchFamily="34" charset="0"/>
                <a:cs typeface="Arial" panose="020B0604020202020204" pitchFamily="34" charset="0"/>
              </a:rPr>
              <a:t> </a:t>
            </a:r>
            <a:r>
              <a:rPr lang="da" sz="1000" dirty="0" err="1">
                <a:latin typeface="Arial" panose="020B0604020202020204" pitchFamily="34" charset="0"/>
                <a:cs typeface="Arial" panose="020B0604020202020204" pitchFamily="34" charset="0"/>
              </a:rPr>
              <a:t>har</a:t>
            </a:r>
            <a:r>
              <a:rPr lang="da" sz="1000" dirty="0">
                <a:latin typeface="Arial" panose="020B0604020202020204" pitchFamily="34" charset="0"/>
                <a:cs typeface="Arial" panose="020B0604020202020204" pitchFamily="34" charset="0"/>
              </a:rPr>
              <a:t> </a:t>
            </a:r>
            <a:r>
              <a:rPr lang="da" sz="1000" dirty="0" err="1">
                <a:latin typeface="Arial" panose="020B0604020202020204" pitchFamily="34" charset="0"/>
                <a:cs typeface="Arial" panose="020B0604020202020204" pitchFamily="34" charset="0"/>
              </a:rPr>
              <a:t>gemt </a:t>
            </a:r>
            <a:r>
              <a:rPr lang="da" sz="1000" dirty="0">
                <a:latin typeface="Arial" panose="020B0604020202020204" pitchFamily="34" charset="0"/>
                <a:cs typeface="Arial" panose="020B0604020202020204" pitchFamily="34" charset="0"/>
              </a:rPr>
              <a:t>på </a:t>
            </a:r>
            <a:r>
              <a:rPr lang="da" sz="1000" dirty="0" err="1">
                <a:latin typeface="Arial" panose="020B0604020202020204" pitchFamily="34" charset="0"/>
                <a:cs typeface="Arial" panose="020B0604020202020204" pitchFamily="34" charset="0"/>
              </a:rPr>
              <a:t>din </a:t>
            </a:r>
            <a:r>
              <a:rPr lang="da" sz="1000" dirty="0">
                <a:latin typeface="Arial" panose="020B0604020202020204" pitchFamily="34" charset="0"/>
                <a:cs typeface="Arial" panose="020B0604020202020204" pitchFamily="34" charset="0"/>
              </a:rPr>
              <a:t>QNAP NAS. Første gang tager du et snapshots af al din data. Alle efterfølgende snapshots behøver kun at være af det indhold du har ændret.. Snapshots giver plads besparelse fordi de er blokbaserede.</a:t>
            </a:r>
          </a:p>
          <a:p>
            <a:pPr>
              <a:lnSpc>
                <a:spcPts val="1800"/>
              </a:lnSpc>
            </a:pPr>
            <a:endParaRPr lang="de-DE" sz="1000" dirty="0">
              <a:latin typeface="Arial" panose="020B0604020202020204" pitchFamily="34" charset="0"/>
              <a:cs typeface="Arial" panose="020B0604020202020204" pitchFamily="34" charset="0"/>
            </a:endParaRPr>
          </a:p>
          <a:p>
            <a:pPr>
              <a:lnSpc>
                <a:spcPts val="1800"/>
              </a:lnSpc>
            </a:pPr>
            <a:r>
              <a:rPr lang="da" sz="1000" b="1" dirty="0">
                <a:latin typeface="Arial" panose="020B0604020202020204" pitchFamily="34" charset="0"/>
                <a:cs typeface="Arial" panose="020B0604020202020204" pitchFamily="34" charset="0"/>
              </a:rPr>
              <a:t>Vigtigt:</a:t>
            </a:r>
          </a:p>
          <a:p>
            <a:pPr>
              <a:lnSpc>
                <a:spcPts val="1800"/>
              </a:lnSpc>
            </a:pPr>
            <a:r>
              <a:rPr lang="da" sz="1000" i="1" dirty="0">
                <a:latin typeface="Arial" panose="020B0604020202020204" pitchFamily="34" charset="0"/>
                <a:cs typeface="Arial" panose="020B0604020202020204" pitchFamily="34" charset="0"/>
              </a:rPr>
              <a:t>Snapshots er ikke en sikkerhedskopi. Det tillader adgang til tidligere versioner i tilfælde af de ved en fejltagelse bliver slettet.</a:t>
            </a:r>
          </a:p>
          <a:p>
            <a:pPr>
              <a:lnSpc>
                <a:spcPts val="1800"/>
              </a:lnSpc>
            </a:pPr>
            <a:endParaRPr lang="de-DE" sz="1000" dirty="0">
              <a:latin typeface="Arial" panose="020B0604020202020204" pitchFamily="34" charset="0"/>
              <a:cs typeface="Arial" panose="020B0604020202020204" pitchFamily="34" charset="0"/>
            </a:endParaRPr>
          </a:p>
          <a:p>
            <a:pPr>
              <a:lnSpc>
                <a:spcPts val="1800"/>
              </a:lnSpc>
            </a:pPr>
            <a:r>
              <a:rPr lang="da" sz="1000" dirty="0">
                <a:latin typeface="Arial" panose="020B0604020202020204" pitchFamily="34" charset="0"/>
                <a:cs typeface="Arial" panose="020B0604020202020204" pitchFamily="34" charset="0"/>
              </a:rPr>
              <a:t>Du kan finde en detaljeret beskrivelse af emnet på vores hjemmeside:</a:t>
            </a:r>
          </a:p>
          <a:p>
            <a:pPr>
              <a:lnSpc>
                <a:spcPts val="1800"/>
              </a:lnSpc>
            </a:pPr>
            <a:r>
              <a:rPr lang="da" sz="1000" dirty="0">
                <a:solidFill>
                  <a:schemeClr val="accent1">
                    <a:lumMod val="75000"/>
                  </a:schemeClr>
                </a:solidFill>
                <a:latin typeface="Arial" panose="020B0604020202020204" pitchFamily="34" charset="0"/>
                <a:cs typeface="Arial" panose="020B0604020202020204" pitchFamily="34" charset="0"/>
                <a:hlinkClick r:id="rId3"/>
              </a:rPr>
              <a:t>https://www.qnap.com/solution/snapshots/en-us/</a:t>
            </a:r>
            <a:endParaRPr lang="de-DE" sz="1000" dirty="0">
              <a:solidFill>
                <a:schemeClr val="accent1">
                  <a:lumMod val="75000"/>
                </a:schemeClr>
              </a:solidFill>
              <a:latin typeface="Arial" panose="020B0604020202020204" pitchFamily="34" charset="0"/>
              <a:cs typeface="Arial" panose="020B0604020202020204" pitchFamily="34" charset="0"/>
            </a:endParaRPr>
          </a:p>
          <a:p>
            <a:pPr>
              <a:lnSpc>
                <a:spcPts val="1800"/>
              </a:lnSpc>
            </a:pPr>
            <a:endParaRPr lang="de-DE" sz="1000" dirty="0">
              <a:solidFill>
                <a:schemeClr val="accent1">
                  <a:lumMod val="75000"/>
                </a:schemeClr>
              </a:solidFill>
              <a:latin typeface="Arial" panose="020B0604020202020204" pitchFamily="34" charset="0"/>
              <a:cs typeface="Arial" panose="020B0604020202020204" pitchFamily="34" charset="0"/>
            </a:endParaRPr>
          </a:p>
          <a:p>
            <a:pPr>
              <a:lnSpc>
                <a:spcPts val="1800"/>
              </a:lnSpc>
            </a:pPr>
            <a:r>
              <a:rPr lang="da" sz="1000" b="1" dirty="0">
                <a:latin typeface="Arial" panose="020B0604020202020204" pitchFamily="34" charset="0"/>
                <a:cs typeface="Arial" panose="020B0604020202020204" pitchFamily="34" charset="0"/>
              </a:rPr>
              <a:t>Opsætning af snapshots</a:t>
            </a:r>
          </a:p>
        </p:txBody>
      </p:sp>
      <p:pic>
        <p:nvPicPr>
          <p:cNvPr id="2" name="Grafik 1">
            <a:extLst>
              <a:ext uri="{FF2B5EF4-FFF2-40B4-BE49-F238E27FC236}">
                <a16:creationId xmlns:a16="http://schemas.microsoft.com/office/drawing/2014/main" id="{D0E66031-DA46-EDB1-354D-7F221751538D}"/>
              </a:ext>
            </a:extLst>
          </p:cNvPr>
          <p:cNvPicPr>
            <a:picLocks noChangeAspect="1"/>
          </p:cNvPicPr>
          <p:nvPr/>
        </p:nvPicPr>
        <p:blipFill>
          <a:blip r:embed="rId4"/>
          <a:stretch>
            <a:fillRect/>
          </a:stretch>
        </p:blipFill>
        <p:spPr>
          <a:xfrm>
            <a:off x="636959" y="4537227"/>
            <a:ext cx="5794321" cy="1998576"/>
          </a:xfrm>
          <a:prstGeom prst="rect">
            <a:avLst/>
          </a:prstGeom>
        </p:spPr>
      </p:pic>
    </p:spTree>
    <p:extLst>
      <p:ext uri="{BB962C8B-B14F-4D97-AF65-F5344CB8AC3E}">
        <p14:creationId xmlns:p14="http://schemas.microsoft.com/office/powerpoint/2010/main" val="771794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defRPr/>
            </a:pPr>
            <a:r>
              <a:rPr lang="da" sz="3600" dirty="0">
                <a:solidFill>
                  <a:srgbClr val="555555"/>
                </a:solidFill>
                <a:latin typeface="Impact" panose="020B0806030902050204" pitchFamily="34" charset="0"/>
                <a:cs typeface="Arial" panose="020B0604020202020204" pitchFamily="34" charset="0"/>
              </a:rPr>
              <a:t>Daglige/faste opgaver</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r>
              <a:rPr lang="da" sz="2000" dirty="0" err="1">
                <a:solidFill>
                  <a:srgbClr val="707070"/>
                </a:solidFill>
                <a:latin typeface="Arial Narrow" panose="020B0604020202020204" pitchFamily="34" charset="0"/>
                <a:cs typeface="Arial Narrow" panose="020B0604020202020204" pitchFamily="34" charset="0"/>
              </a:rPr>
              <a:t>Automatiske </a:t>
            </a:r>
            <a:r>
              <a:rPr lang="da" sz="2000" dirty="0">
                <a:solidFill>
                  <a:srgbClr val="707070"/>
                </a:solidFill>
                <a:latin typeface="Arial Narrow" panose="020B0604020202020204" pitchFamily="34" charset="0"/>
                <a:cs typeface="Arial Narrow" panose="020B0604020202020204" pitchFamily="34" charset="0"/>
              </a:rPr>
              <a:t>opdateringer</a:t>
            </a: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9" y="1977910"/>
            <a:ext cx="6708721" cy="4218784"/>
          </a:xfrm>
          <a:prstGeom prst="rect">
            <a:avLst/>
          </a:prstGeom>
          <a:noFill/>
        </p:spPr>
        <p:txBody>
          <a:bodyPr wrap="square" rtlCol="0">
            <a:spAutoFit/>
          </a:bodyPr>
          <a:lstStyle/>
          <a:p>
            <a:pPr>
              <a:lnSpc>
                <a:spcPct val="150000"/>
              </a:lnSpc>
            </a:pPr>
            <a:r>
              <a:rPr lang="da" sz="1000" b="1" dirty="0">
                <a:latin typeface="Arial" panose="020B0604020202020204" pitchFamily="34" charset="0"/>
                <a:cs typeface="Arial" panose="020B0604020202020204" pitchFamily="34" charset="0"/>
              </a:rPr>
              <a:t>Opdateringer</a:t>
            </a:r>
          </a:p>
          <a:p>
            <a:pPr>
              <a:lnSpc>
                <a:spcPct val="150000"/>
              </a:lnSpc>
            </a:pPr>
            <a:r>
              <a:rPr lang="da-DK" sz="1000" dirty="0">
                <a:latin typeface="Arial" panose="020B0604020202020204" pitchFamily="34" charset="0"/>
                <a:cs typeface="Arial" panose="020B0604020202020204" pitchFamily="34" charset="0"/>
              </a:rPr>
              <a:t>Opdateret software er vigtig for din NAS-enhed. QNAP arbejder konstant på at lukke nye sikkerhedshuller, der opdages, og tilføjer også af og til nye funktioner til systemet.</a:t>
            </a:r>
          </a:p>
          <a:p>
            <a:pPr>
              <a:lnSpc>
                <a:spcPct val="150000"/>
              </a:lnSpc>
            </a:pPr>
            <a:endParaRPr lang="da-DK" sz="1000" dirty="0">
              <a:latin typeface="Arial" panose="020B0604020202020204" pitchFamily="34" charset="0"/>
              <a:cs typeface="Arial" panose="020B0604020202020204" pitchFamily="34" charset="0"/>
            </a:endParaRPr>
          </a:p>
          <a:p>
            <a:pPr>
              <a:lnSpc>
                <a:spcPct val="150000"/>
              </a:lnSpc>
            </a:pPr>
            <a:r>
              <a:rPr lang="da-DK" sz="1000" dirty="0">
                <a:latin typeface="Arial" panose="020B0604020202020204" pitchFamily="34" charset="0"/>
                <a:cs typeface="Arial" panose="020B0604020202020204" pitchFamily="34" charset="0"/>
              </a:rPr>
              <a:t>Opdateringer bør derfor altid installeres så hurtigt som muligt for den bedst mulige beskyttelse af dine filer.</a:t>
            </a:r>
          </a:p>
          <a:p>
            <a:pPr>
              <a:lnSpc>
                <a:spcPct val="150000"/>
              </a:lnSpc>
            </a:pPr>
            <a:endParaRPr lang="da-DK" sz="1000" dirty="0">
              <a:latin typeface="Arial" panose="020B0604020202020204" pitchFamily="34" charset="0"/>
              <a:cs typeface="Arial" panose="020B0604020202020204" pitchFamily="34" charset="0"/>
            </a:endParaRPr>
          </a:p>
          <a:p>
            <a:pPr>
              <a:lnSpc>
                <a:spcPct val="150000"/>
              </a:lnSpc>
            </a:pPr>
            <a:r>
              <a:rPr lang="da-DK" sz="1000" dirty="0">
                <a:latin typeface="Arial" panose="020B0604020202020204" pitchFamily="34" charset="0"/>
                <a:cs typeface="Arial" panose="020B0604020202020204" pitchFamily="34" charset="0"/>
              </a:rPr>
              <a:t>Hvis din QNAP NAS er tilsluttet, og du ikke har ændret nogen indstillinger, får du besked, når opdateringer er tilgængelige - du bør opdatere hurtigst muligt.</a:t>
            </a:r>
          </a:p>
          <a:p>
            <a:pPr>
              <a:lnSpc>
                <a:spcPct val="150000"/>
              </a:lnSpc>
            </a:pPr>
            <a:endParaRPr lang="da-DK" sz="1000" dirty="0">
              <a:latin typeface="Arial" panose="020B0604020202020204" pitchFamily="34" charset="0"/>
              <a:cs typeface="Arial" panose="020B0604020202020204" pitchFamily="34" charset="0"/>
            </a:endParaRPr>
          </a:p>
          <a:p>
            <a:pPr>
              <a:lnSpc>
                <a:spcPct val="150000"/>
              </a:lnSpc>
            </a:pPr>
            <a:r>
              <a:rPr lang="da-DK" sz="1000" dirty="0">
                <a:latin typeface="Arial" panose="020B0604020202020204" pitchFamily="34" charset="0"/>
                <a:cs typeface="Arial" panose="020B0604020202020204" pitchFamily="34" charset="0"/>
              </a:rPr>
              <a:t>Opdateringen kræver en genstart og gør enheden utilgængelig i 5-10 minutter. Du har også mulighed for manuelt at opdatere softwaren, hvis din enhed ikke er tilsluttet. For at kontrollere, om dit system er opdateret, skal du gøre følgende:</a:t>
            </a:r>
          </a:p>
          <a:p>
            <a:pPr>
              <a:lnSpc>
                <a:spcPct val="150000"/>
              </a:lnSpc>
            </a:pPr>
            <a:endParaRPr lang="de-DE" sz="1000" dirty="0">
              <a:latin typeface="Arial" panose="020B0604020202020204" pitchFamily="34" charset="0"/>
              <a:cs typeface="Arial" panose="020B0604020202020204" pitchFamily="34" charset="0"/>
            </a:endParaRPr>
          </a:p>
          <a:p>
            <a:pPr>
              <a:lnSpc>
                <a:spcPct val="150000"/>
              </a:lnSpc>
            </a:pPr>
            <a:r>
              <a:rPr lang="da" sz="1000" b="1" dirty="0">
                <a:latin typeface="Arial" panose="020B0604020202020204" pitchFamily="34" charset="0"/>
                <a:cs typeface="Arial" panose="020B0604020202020204" pitchFamily="34" charset="0"/>
              </a:rPr>
              <a:t>Realtids firmwareopdatering</a:t>
            </a:r>
          </a:p>
          <a:p>
            <a:pPr>
              <a:lnSpc>
                <a:spcPct val="150000"/>
              </a:lnSpc>
            </a:pPr>
            <a:r>
              <a:rPr lang="da" sz="1000" b="1" dirty="0">
                <a:latin typeface="Arial" panose="020B0604020202020204" pitchFamily="34" charset="0"/>
                <a:cs typeface="Arial" panose="020B0604020202020204" pitchFamily="34" charset="0"/>
              </a:rPr>
              <a:t>1. </a:t>
            </a:r>
            <a:r>
              <a:rPr lang="da" sz="1000" dirty="0">
                <a:latin typeface="Arial" panose="020B0604020202020204" pitchFamily="34" charset="0"/>
                <a:cs typeface="Arial" panose="020B0604020202020204" pitchFamily="34" charset="0"/>
              </a:rPr>
              <a:t>Log ind </a:t>
            </a:r>
            <a:r>
              <a:rPr lang="da" sz="1000" dirty="0" err="1">
                <a:latin typeface="Arial" panose="020B0604020202020204" pitchFamily="34" charset="0"/>
                <a:cs typeface="Arial" panose="020B0604020202020204" pitchFamily="34" charset="0"/>
              </a:rPr>
              <a:t>som </a:t>
            </a:r>
            <a:r>
              <a:rPr lang="da" sz="1000" dirty="0">
                <a:latin typeface="Arial" panose="020B0604020202020204" pitchFamily="34" charset="0"/>
                <a:cs typeface="Arial" panose="020B0604020202020204" pitchFamily="34" charset="0"/>
              </a:rPr>
              <a:t>'Administrator'</a:t>
            </a:r>
          </a:p>
          <a:p>
            <a:pPr>
              <a:lnSpc>
                <a:spcPct val="150000"/>
              </a:lnSpc>
            </a:pPr>
            <a:r>
              <a:rPr lang="da" sz="1000" b="1" dirty="0">
                <a:latin typeface="Arial" panose="020B0604020202020204" pitchFamily="34" charset="0"/>
                <a:cs typeface="Arial" panose="020B0604020202020204" pitchFamily="34" charset="0"/>
              </a:rPr>
              <a:t>2. </a:t>
            </a:r>
            <a:r>
              <a:rPr lang="da" sz="1000" dirty="0">
                <a:latin typeface="Arial" panose="020B0604020202020204" pitchFamily="34" charset="0"/>
                <a:cs typeface="Arial" panose="020B0604020202020204" pitchFamily="34" charset="0"/>
              </a:rPr>
              <a:t>Åbn Kontrolpanel &gt; Firmwareopdatering</a:t>
            </a:r>
          </a:p>
          <a:p>
            <a:pPr>
              <a:lnSpc>
                <a:spcPct val="150000"/>
              </a:lnSpc>
            </a:pPr>
            <a:r>
              <a:rPr lang="da" sz="1000" b="1" dirty="0">
                <a:latin typeface="Arial" panose="020B0604020202020204" pitchFamily="34" charset="0"/>
                <a:cs typeface="Arial" panose="020B0604020202020204" pitchFamily="34" charset="0"/>
              </a:rPr>
              <a:t>3. </a:t>
            </a:r>
            <a:r>
              <a:rPr lang="da" sz="1000" dirty="0">
                <a:latin typeface="Arial" panose="020B0604020202020204" pitchFamily="34" charset="0"/>
                <a:cs typeface="Arial" panose="020B0604020202020204" pitchFamily="34" charset="0"/>
              </a:rPr>
              <a:t>Åbn Live Update</a:t>
            </a:r>
          </a:p>
          <a:p>
            <a:pPr>
              <a:lnSpc>
                <a:spcPct val="150000"/>
              </a:lnSpc>
            </a:pPr>
            <a:r>
              <a:rPr lang="da" sz="1000" b="1" dirty="0">
                <a:latin typeface="Arial" panose="020B0604020202020204" pitchFamily="34" charset="0"/>
                <a:cs typeface="Arial" panose="020B0604020202020204" pitchFamily="34" charset="0"/>
              </a:rPr>
              <a:t>4. </a:t>
            </a:r>
            <a:r>
              <a:rPr lang="da" sz="1000" dirty="0">
                <a:latin typeface="Arial" panose="020B0604020202020204" pitchFamily="34" charset="0"/>
                <a:cs typeface="Arial" panose="020B0604020202020204" pitchFamily="34" charset="0"/>
              </a:rPr>
              <a:t>Klik på søg efter opdatering</a:t>
            </a:r>
          </a:p>
        </p:txBody>
      </p:sp>
      <p:pic>
        <p:nvPicPr>
          <p:cNvPr id="3" name="Grafik 2">
            <a:extLst>
              <a:ext uri="{FF2B5EF4-FFF2-40B4-BE49-F238E27FC236}">
                <a16:creationId xmlns:a16="http://schemas.microsoft.com/office/drawing/2014/main" id="{B4C23EF4-698B-660C-8CBF-E365D0395F21}"/>
              </a:ext>
            </a:extLst>
          </p:cNvPr>
          <p:cNvPicPr>
            <a:picLocks noChangeAspect="1"/>
          </p:cNvPicPr>
          <p:nvPr/>
        </p:nvPicPr>
        <p:blipFill>
          <a:blip r:embed="rId3"/>
          <a:stretch>
            <a:fillRect/>
          </a:stretch>
        </p:blipFill>
        <p:spPr>
          <a:xfrm>
            <a:off x="7863840" y="1862846"/>
            <a:ext cx="3777046" cy="2225981"/>
          </a:xfrm>
          <a:prstGeom prst="rect">
            <a:avLst/>
          </a:prstGeom>
        </p:spPr>
      </p:pic>
      <p:pic>
        <p:nvPicPr>
          <p:cNvPr id="7" name="Grafik 6">
            <a:extLst>
              <a:ext uri="{FF2B5EF4-FFF2-40B4-BE49-F238E27FC236}">
                <a16:creationId xmlns:a16="http://schemas.microsoft.com/office/drawing/2014/main" id="{BA103697-16CD-A5AC-1C47-5422DC719D04}"/>
              </a:ext>
            </a:extLst>
          </p:cNvPr>
          <p:cNvPicPr>
            <a:picLocks noChangeAspect="1"/>
          </p:cNvPicPr>
          <p:nvPr/>
        </p:nvPicPr>
        <p:blipFill>
          <a:blip r:embed="rId4"/>
          <a:stretch>
            <a:fillRect/>
          </a:stretch>
        </p:blipFill>
        <p:spPr>
          <a:xfrm>
            <a:off x="7863840" y="4350967"/>
            <a:ext cx="3777046" cy="2196498"/>
          </a:xfrm>
          <a:prstGeom prst="rect">
            <a:avLst/>
          </a:prstGeom>
        </p:spPr>
      </p:pic>
      <p:sp>
        <p:nvSpPr>
          <p:cNvPr id="10" name="Textfeld 9">
            <a:extLst>
              <a:ext uri="{FF2B5EF4-FFF2-40B4-BE49-F238E27FC236}">
                <a16:creationId xmlns:a16="http://schemas.microsoft.com/office/drawing/2014/main" id="{CAF9BE05-410A-0083-BD1E-E8D3E10B7BC7}"/>
              </a:ext>
            </a:extLst>
          </p:cNvPr>
          <p:cNvSpPr txBox="1"/>
          <p:nvPr/>
        </p:nvSpPr>
        <p:spPr>
          <a:xfrm>
            <a:off x="4191804" y="4934782"/>
            <a:ext cx="2766641" cy="1448795"/>
          </a:xfrm>
          <a:prstGeom prst="rect">
            <a:avLst/>
          </a:prstGeom>
          <a:noFill/>
        </p:spPr>
        <p:txBody>
          <a:bodyPr wrap="square" rtlCol="0">
            <a:spAutoFit/>
          </a:bodyPr>
          <a:lstStyle/>
          <a:p>
            <a:pPr>
              <a:lnSpc>
                <a:spcPct val="150000"/>
              </a:lnSpc>
            </a:pPr>
            <a:r>
              <a:rPr lang="da" sz="1000" b="1" dirty="0">
                <a:latin typeface="Arial" panose="020B0604020202020204" pitchFamily="34" charset="0"/>
                <a:cs typeface="Arial" panose="020B0604020202020204" pitchFamily="34" charset="0"/>
              </a:rPr>
              <a:t>Opdater automatisk</a:t>
            </a:r>
            <a:endParaRPr lang="de-DE" sz="1000" b="1" dirty="0">
              <a:latin typeface="Arial" panose="020B0604020202020204" pitchFamily="34" charset="0"/>
              <a:cs typeface="Arial" panose="020B0604020202020204" pitchFamily="34" charset="0"/>
            </a:endParaRPr>
          </a:p>
          <a:p>
            <a:pPr>
              <a:lnSpc>
                <a:spcPct val="150000"/>
              </a:lnSpc>
            </a:pPr>
            <a:r>
              <a:rPr lang="da" sz="1000" b="1" dirty="0">
                <a:latin typeface="Arial" panose="020B0604020202020204" pitchFamily="34" charset="0"/>
                <a:cs typeface="Arial" panose="020B0604020202020204" pitchFamily="34" charset="0"/>
              </a:rPr>
              <a:t>1. </a:t>
            </a:r>
            <a:r>
              <a:rPr lang="da" sz="1000" dirty="0">
                <a:latin typeface="Arial" panose="020B0604020202020204" pitchFamily="34" charset="0"/>
                <a:cs typeface="Arial" panose="020B0604020202020204" pitchFamily="34" charset="0"/>
              </a:rPr>
              <a:t>Gå </a:t>
            </a:r>
            <a:r>
              <a:rPr lang="da" sz="1000" dirty="0" err="1">
                <a:latin typeface="Arial" panose="020B0604020202020204" pitchFamily="34" charset="0"/>
                <a:cs typeface="Arial" panose="020B0604020202020204" pitchFamily="34" charset="0"/>
              </a:rPr>
              <a:t>til </a:t>
            </a:r>
            <a:r>
              <a:rPr lang="da" sz="1000" dirty="0">
                <a:latin typeface="Arial" panose="020B0604020202020204" pitchFamily="34" charset="0"/>
                <a:cs typeface="Arial" panose="020B0604020202020204" pitchFamily="34" charset="0"/>
              </a:rPr>
              <a:t>App Center</a:t>
            </a:r>
          </a:p>
          <a:p>
            <a:pPr>
              <a:lnSpc>
                <a:spcPct val="150000"/>
              </a:lnSpc>
            </a:pPr>
            <a:r>
              <a:rPr lang="da" sz="1000" b="1" dirty="0">
                <a:latin typeface="Arial" panose="020B0604020202020204" pitchFamily="34" charset="0"/>
                <a:cs typeface="Arial" panose="020B0604020202020204" pitchFamily="34" charset="0"/>
              </a:rPr>
              <a:t>2. </a:t>
            </a:r>
            <a:r>
              <a:rPr lang="da" sz="1000" dirty="0">
                <a:latin typeface="Arial" panose="020B0604020202020204" pitchFamily="34" charset="0"/>
                <a:cs typeface="Arial" panose="020B0604020202020204" pitchFamily="34" charset="0"/>
              </a:rPr>
              <a:t>Gå </a:t>
            </a:r>
            <a:r>
              <a:rPr lang="da" sz="1000" dirty="0" err="1">
                <a:latin typeface="Arial" panose="020B0604020202020204" pitchFamily="34" charset="0"/>
                <a:cs typeface="Arial" panose="020B0604020202020204" pitchFamily="34" charset="0"/>
              </a:rPr>
              <a:t>til</a:t>
            </a:r>
            <a:r>
              <a:rPr lang="da" sz="1000" dirty="0">
                <a:latin typeface="Arial" panose="020B0604020202020204" pitchFamily="34" charset="0"/>
                <a:cs typeface="Arial" panose="020B0604020202020204" pitchFamily="34" charset="0"/>
              </a:rPr>
              <a:t> </a:t>
            </a:r>
            <a:r>
              <a:rPr lang="da" sz="1000" dirty="0" err="1">
                <a:latin typeface="Arial" panose="020B0604020202020204" pitchFamily="34" charset="0"/>
                <a:cs typeface="Arial" panose="020B0604020202020204" pitchFamily="34" charset="0"/>
              </a:rPr>
              <a:t>indstillinger</a:t>
            </a:r>
            <a:endParaRPr lang="de-DE" sz="1000" dirty="0">
              <a:latin typeface="Arial" panose="020B0604020202020204" pitchFamily="34" charset="0"/>
              <a:cs typeface="Arial" panose="020B0604020202020204" pitchFamily="34" charset="0"/>
            </a:endParaRPr>
          </a:p>
          <a:p>
            <a:pPr>
              <a:lnSpc>
                <a:spcPct val="150000"/>
              </a:lnSpc>
            </a:pPr>
            <a:r>
              <a:rPr lang="da" sz="1000" b="1" dirty="0">
                <a:latin typeface="Arial" panose="020B0604020202020204" pitchFamily="34" charset="0"/>
                <a:cs typeface="Arial" panose="020B0604020202020204" pitchFamily="34" charset="0"/>
              </a:rPr>
              <a:t>3. </a:t>
            </a:r>
            <a:r>
              <a:rPr lang="da" sz="1000" dirty="0">
                <a:latin typeface="Arial" panose="020B0604020202020204" pitchFamily="34" charset="0"/>
                <a:cs typeface="Arial" panose="020B0604020202020204" pitchFamily="34" charset="0"/>
              </a:rPr>
              <a:t>Åbn Opdater</a:t>
            </a:r>
          </a:p>
          <a:p>
            <a:pPr>
              <a:lnSpc>
                <a:spcPct val="150000"/>
              </a:lnSpc>
            </a:pPr>
            <a:r>
              <a:rPr lang="da" sz="1000" b="1" dirty="0">
                <a:latin typeface="Arial" panose="020B0604020202020204" pitchFamily="34" charset="0"/>
                <a:cs typeface="Arial" panose="020B0604020202020204" pitchFamily="34" charset="0"/>
              </a:rPr>
              <a:t>4. </a:t>
            </a:r>
            <a:r>
              <a:rPr lang="da" sz="1000" dirty="0">
                <a:latin typeface="Arial" panose="020B0604020202020204" pitchFamily="34" charset="0"/>
                <a:cs typeface="Arial" panose="020B0604020202020204" pitchFamily="34" charset="0"/>
              </a:rPr>
              <a:t>Vælg “Hvornår opdateringer er tilgængelig“</a:t>
            </a:r>
          </a:p>
          <a:p>
            <a:pPr>
              <a:lnSpc>
                <a:spcPct val="150000"/>
              </a:lnSpc>
            </a:pPr>
            <a:r>
              <a:rPr lang="da" sz="1000" b="1" dirty="0">
                <a:latin typeface="Arial" panose="020B0604020202020204" pitchFamily="34" charset="0"/>
                <a:cs typeface="Arial" panose="020B0604020202020204" pitchFamily="34" charset="0"/>
              </a:rPr>
              <a:t>5. </a:t>
            </a:r>
            <a:r>
              <a:rPr lang="da" sz="1000" dirty="0">
                <a:latin typeface="Arial" panose="020B0604020202020204" pitchFamily="34" charset="0"/>
                <a:cs typeface="Arial" panose="020B0604020202020204" pitchFamily="34" charset="0"/>
              </a:rPr>
              <a:t>Vælg installer alle opdateringer automatisk</a:t>
            </a:r>
            <a:endParaRPr lang="de-D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372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defRPr/>
            </a:pPr>
            <a:r>
              <a:rPr lang="da" sz="3600" dirty="0">
                <a:solidFill>
                  <a:srgbClr val="555555"/>
                </a:solidFill>
                <a:latin typeface="Impact" panose="020B0806030902050204" pitchFamily="34" charset="0"/>
                <a:cs typeface="Arial" panose="020B0604020202020204" pitchFamily="34" charset="0"/>
              </a:rPr>
              <a:t>Daglige/faste opgaver</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r>
              <a:rPr lang="da" sz="2000" dirty="0">
                <a:solidFill>
                  <a:srgbClr val="707070"/>
                </a:solidFill>
                <a:latin typeface="Arial Narrow" panose="020B0604020202020204" pitchFamily="34" charset="0"/>
                <a:cs typeface="Arial Narrow" panose="020B0604020202020204" pitchFamily="34" charset="0"/>
              </a:rPr>
              <a:t>VPN</a:t>
            </a:r>
          </a:p>
        </p:txBody>
      </p:sp>
      <p:sp>
        <p:nvSpPr>
          <p:cNvPr id="13" name="Textfeld 12">
            <a:extLst>
              <a:ext uri="{FF2B5EF4-FFF2-40B4-BE49-F238E27FC236}">
                <a16:creationId xmlns:a16="http://schemas.microsoft.com/office/drawing/2014/main" id="{0D3D234E-BF2E-E09C-2E37-4299A09D6351}"/>
              </a:ext>
            </a:extLst>
          </p:cNvPr>
          <p:cNvSpPr txBox="1"/>
          <p:nvPr/>
        </p:nvSpPr>
        <p:spPr>
          <a:xfrm>
            <a:off x="576000" y="1977910"/>
            <a:ext cx="5164401" cy="4449616"/>
          </a:xfrm>
          <a:prstGeom prst="rect">
            <a:avLst/>
          </a:prstGeom>
          <a:noFill/>
        </p:spPr>
        <p:txBody>
          <a:bodyPr wrap="square" rtlCol="0">
            <a:spAutoFit/>
          </a:bodyPr>
          <a:lstStyle/>
          <a:p>
            <a:pPr>
              <a:lnSpc>
                <a:spcPts val="1800"/>
              </a:lnSpc>
            </a:pPr>
            <a:r>
              <a:rPr lang="da-DK" sz="1000" b="1" dirty="0">
                <a:latin typeface="Arial" panose="020B0604020202020204" pitchFamily="34" charset="0"/>
                <a:cs typeface="Arial" panose="020B0604020202020204" pitchFamily="34" charset="0"/>
              </a:rPr>
              <a:t>Hvad er VPN?</a:t>
            </a:r>
          </a:p>
          <a:p>
            <a:pPr>
              <a:lnSpc>
                <a:spcPts val="1800"/>
              </a:lnSpc>
            </a:pPr>
            <a:r>
              <a:rPr lang="da-DK" sz="1000" dirty="0">
                <a:latin typeface="Arial" panose="020B0604020202020204" pitchFamily="34" charset="0"/>
                <a:cs typeface="Arial" panose="020B0604020202020204" pitchFamily="34" charset="0"/>
              </a:rPr>
              <a:t>VPN står for Virtual Private Network - et virtuelt privat netværk. I dette tilfælde bruges VPN til sikker forbindelse til din QNAP NAS fra et eksternt netværk. En VPN-server kører på QNAP-enheden, og VPN-softwaren kører på den enhed, der bruges eksternt, og en tunnel forbinder de to over internettet.</a:t>
            </a:r>
          </a:p>
          <a:p>
            <a:pPr>
              <a:lnSpc>
                <a:spcPts val="1800"/>
              </a:lnSpc>
            </a:pPr>
            <a:r>
              <a:rPr lang="da-DK" sz="1000" dirty="0">
                <a:latin typeface="Arial" panose="020B0604020202020204" pitchFamily="34" charset="0"/>
                <a:cs typeface="Arial" panose="020B0604020202020204" pitchFamily="34" charset="0"/>
              </a:rPr>
              <a:t>Fordelen er, at forbindelsen er beskyttet med autentificering og kryptering og kun kan bruges af autoriserede brugere. Brugeroplevelsen er ligesom du og enheden var på det samme netværk.</a:t>
            </a:r>
          </a:p>
          <a:p>
            <a:pPr>
              <a:lnSpc>
                <a:spcPts val="1800"/>
              </a:lnSpc>
            </a:pPr>
            <a:r>
              <a:rPr lang="da-DK" sz="1000" dirty="0">
                <a:latin typeface="Arial" panose="020B0604020202020204" pitchFamily="34" charset="0"/>
                <a:cs typeface="Arial" panose="020B0604020202020204" pitchFamily="34" charset="0"/>
              </a:rPr>
              <a:t>Efter en VPN-forbindelse er oprettet, kan den bruges igen og igen. Vi anbefaler altid at oprette forbindelse til din QNAP-enhed over VPN, når du er på et eksternt netværk for maksimal sikkerhed.</a:t>
            </a:r>
          </a:p>
          <a:p>
            <a:pPr>
              <a:lnSpc>
                <a:spcPts val="1800"/>
              </a:lnSpc>
            </a:pPr>
            <a:endParaRPr lang="da-DK" sz="1000" b="1" dirty="0">
              <a:latin typeface="Arial" panose="020B0604020202020204" pitchFamily="34" charset="0"/>
              <a:cs typeface="Arial" panose="020B0604020202020204" pitchFamily="34" charset="0"/>
            </a:endParaRPr>
          </a:p>
          <a:p>
            <a:pPr>
              <a:lnSpc>
                <a:spcPts val="1800"/>
              </a:lnSpc>
            </a:pPr>
            <a:r>
              <a:rPr lang="da-DK" sz="1000" b="1" dirty="0">
                <a:latin typeface="Arial" panose="020B0604020202020204" pitchFamily="34" charset="0"/>
                <a:cs typeface="Arial" panose="020B0604020202020204" pitchFamily="34" charset="0"/>
              </a:rPr>
              <a:t>For at konfigurere VPN</a:t>
            </a:r>
          </a:p>
          <a:p>
            <a:pPr>
              <a:lnSpc>
                <a:spcPts val="1800"/>
              </a:lnSpc>
            </a:pPr>
            <a:r>
              <a:rPr lang="da-DK" sz="1000" dirty="0">
                <a:latin typeface="Arial" panose="020B0604020202020204" pitchFamily="34" charset="0"/>
                <a:cs typeface="Arial" panose="020B0604020202020204" pitchFamily="34" charset="0"/>
              </a:rPr>
              <a:t>En detaljeret gennemgang af konfigurationen kan findes på vores hjemmeside (engelsk): </a:t>
            </a:r>
            <a:r>
              <a:rPr lang="da-DK" sz="1000" dirty="0">
                <a:latin typeface="Arial" panose="020B0604020202020204" pitchFamily="34" charset="0"/>
                <a:cs typeface="Arial" panose="020B0604020202020204" pitchFamily="34" charset="0"/>
                <a:hlinkClick r:id="rId3"/>
              </a:rPr>
              <a:t>https://www.qnap.com/en/how-to/tutorial/article/how-to-set-up-and-use-qvpn</a:t>
            </a:r>
            <a:endParaRPr lang="da-DK" sz="1000" dirty="0">
              <a:latin typeface="Arial" panose="020B0604020202020204" pitchFamily="34" charset="0"/>
              <a:cs typeface="Arial" panose="020B0604020202020204" pitchFamily="34" charset="0"/>
            </a:endParaRPr>
          </a:p>
          <a:p>
            <a:pPr>
              <a:lnSpc>
                <a:spcPts val="1800"/>
              </a:lnSpc>
            </a:pPr>
            <a:endParaRPr lang="da-DK" sz="1000" b="1" dirty="0">
              <a:latin typeface="Arial" panose="020B0604020202020204" pitchFamily="34" charset="0"/>
              <a:cs typeface="Arial" panose="020B0604020202020204" pitchFamily="34" charset="0"/>
            </a:endParaRPr>
          </a:p>
          <a:p>
            <a:pPr>
              <a:lnSpc>
                <a:spcPts val="1800"/>
              </a:lnSpc>
            </a:pPr>
            <a:r>
              <a:rPr lang="da-DK" sz="1000" b="1" dirty="0">
                <a:latin typeface="Arial" panose="020B0604020202020204" pitchFamily="34" charset="0"/>
                <a:cs typeface="Arial" panose="020B0604020202020204" pitchFamily="34" charset="0"/>
              </a:rPr>
              <a:t>Anbefalet software til fjernadgang</a:t>
            </a:r>
            <a:br>
              <a:rPr lang="da-DK" sz="1000" b="1" dirty="0">
                <a:latin typeface="Arial" panose="020B0604020202020204" pitchFamily="34" charset="0"/>
                <a:cs typeface="Arial" panose="020B0604020202020204" pitchFamily="34" charset="0"/>
              </a:rPr>
            </a:br>
            <a:r>
              <a:rPr lang="da-DK" sz="1000" dirty="0" err="1">
                <a:latin typeface="Arial" panose="020B0604020202020204" pitchFamily="34" charset="0"/>
                <a:cs typeface="Arial" panose="020B0604020202020204" pitchFamily="34" charset="0"/>
              </a:rPr>
              <a:t>myQNAPcloud</a:t>
            </a:r>
            <a:r>
              <a:rPr lang="da-DK" sz="1000" dirty="0">
                <a:latin typeface="Arial" panose="020B0604020202020204" pitchFamily="34" charset="0"/>
                <a:cs typeface="Arial" panose="020B0604020202020204" pitchFamily="34" charset="0"/>
              </a:rPr>
              <a:t> Link &amp; VPN (Port </a:t>
            </a:r>
            <a:r>
              <a:rPr lang="da-DK" sz="1000" dirty="0" err="1">
                <a:latin typeface="Arial" panose="020B0604020202020204" pitchFamily="34" charset="0"/>
                <a:cs typeface="Arial" panose="020B0604020202020204" pitchFamily="34" charset="0"/>
              </a:rPr>
              <a:t>Forwarding</a:t>
            </a:r>
            <a:r>
              <a:rPr lang="da-DK" sz="1000" dirty="0">
                <a:latin typeface="Arial" panose="020B0604020202020204" pitchFamily="34" charset="0"/>
                <a:cs typeface="Arial" panose="020B0604020202020204" pitchFamily="34" charset="0"/>
              </a:rPr>
              <a:t> VPN påkrævet, </a:t>
            </a:r>
            <a:r>
              <a:rPr lang="da-DK" sz="1000" dirty="0" err="1">
                <a:latin typeface="Arial" panose="020B0604020202020204" pitchFamily="34" charset="0"/>
                <a:cs typeface="Arial" panose="020B0604020202020204" pitchFamily="34" charset="0"/>
              </a:rPr>
              <a:t>QuFirewall</a:t>
            </a:r>
            <a:r>
              <a:rPr lang="da-DK" sz="1000" dirty="0">
                <a:latin typeface="Arial" panose="020B0604020202020204" pitchFamily="34" charset="0"/>
                <a:cs typeface="Arial" panose="020B0604020202020204" pitchFamily="34" charset="0"/>
              </a:rPr>
              <a:t> anbefales for den bedste beskyttelse)</a:t>
            </a:r>
            <a:endParaRPr lang="de-DE" sz="1000" dirty="0">
              <a:solidFill>
                <a:schemeClr val="accent1">
                  <a:lumMod val="75000"/>
                </a:schemeClr>
              </a:solidFill>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D3A1F998-AB6D-0F0A-826B-32BA5483DBFA}"/>
              </a:ext>
            </a:extLst>
          </p:cNvPr>
          <p:cNvPicPr>
            <a:picLocks noChangeAspect="1"/>
          </p:cNvPicPr>
          <p:nvPr/>
        </p:nvPicPr>
        <p:blipFill>
          <a:blip r:embed="rId4"/>
          <a:stretch>
            <a:fillRect/>
          </a:stretch>
        </p:blipFill>
        <p:spPr>
          <a:xfrm>
            <a:off x="6451600" y="2315456"/>
            <a:ext cx="4829121" cy="2714179"/>
          </a:xfrm>
          <a:prstGeom prst="rect">
            <a:avLst/>
          </a:prstGeom>
        </p:spPr>
      </p:pic>
    </p:spTree>
    <p:extLst>
      <p:ext uri="{BB962C8B-B14F-4D97-AF65-F5344CB8AC3E}">
        <p14:creationId xmlns:p14="http://schemas.microsoft.com/office/powerpoint/2010/main" val="1548398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defRPr/>
            </a:pPr>
            <a:r>
              <a:rPr lang="da" sz="3600" dirty="0">
                <a:solidFill>
                  <a:srgbClr val="555555"/>
                </a:solidFill>
                <a:latin typeface="Impact" panose="020B0806030902050204" pitchFamily="34" charset="0"/>
                <a:cs typeface="Arial" panose="020B0604020202020204" pitchFamily="34" charset="0"/>
              </a:rPr>
              <a:t>Engangsopgaver</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r>
              <a:rPr lang="da" sz="2000" dirty="0" err="1">
                <a:solidFill>
                  <a:srgbClr val="707070"/>
                </a:solidFill>
                <a:latin typeface="Arial Narrow" panose="020B0604020202020204" pitchFamily="34" charset="0"/>
                <a:cs typeface="Arial Narrow" panose="020B0604020202020204" pitchFamily="34" charset="0"/>
              </a:rPr>
              <a:t>QuFirewall</a:t>
            </a:r>
            <a:endParaRPr lang="de-DE" sz="2000" dirty="0">
              <a:solidFill>
                <a:srgbClr val="707070"/>
              </a:solidFill>
              <a:latin typeface="Arial Narrow" panose="020B0604020202020204" pitchFamily="34" charset="0"/>
              <a:cs typeface="Arial Narrow" panose="020B0604020202020204" pitchFamily="34" charset="0"/>
            </a:endParaRP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9" y="1977910"/>
            <a:ext cx="11040002" cy="2141292"/>
          </a:xfrm>
          <a:prstGeom prst="rect">
            <a:avLst/>
          </a:prstGeom>
          <a:noFill/>
        </p:spPr>
        <p:txBody>
          <a:bodyPr wrap="square" rtlCol="0">
            <a:spAutoFit/>
          </a:bodyPr>
          <a:lstStyle/>
          <a:p>
            <a:pPr>
              <a:lnSpc>
                <a:spcPts val="1800"/>
              </a:lnSpc>
            </a:pPr>
            <a:r>
              <a:rPr lang="da" sz="1000" b="1" dirty="0" err="1">
                <a:latin typeface="Arial" panose="020B0604020202020204" pitchFamily="34" charset="0"/>
                <a:cs typeface="Arial" panose="020B0604020202020204" pitchFamily="34" charset="0"/>
              </a:rPr>
              <a:t>Hvad</a:t>
            </a:r>
            <a:r>
              <a:rPr lang="da" sz="1000" b="1" dirty="0">
                <a:latin typeface="Arial" panose="020B0604020202020204" pitchFamily="34" charset="0"/>
                <a:cs typeface="Arial" panose="020B0604020202020204" pitchFamily="34" charset="0"/>
              </a:rPr>
              <a:t> </a:t>
            </a:r>
            <a:r>
              <a:rPr lang="da" sz="1000" b="1" dirty="0" err="1">
                <a:latin typeface="Arial" panose="020B0604020202020204" pitchFamily="34" charset="0"/>
                <a:cs typeface="Arial" panose="020B0604020202020204" pitchFamily="34" charset="0"/>
              </a:rPr>
              <a:t>er</a:t>
            </a:r>
            <a:r>
              <a:rPr lang="da" sz="1000" b="1" dirty="0">
                <a:latin typeface="Arial" panose="020B0604020202020204" pitchFamily="34" charset="0"/>
                <a:cs typeface="Arial" panose="020B0604020202020204" pitchFamily="34" charset="0"/>
              </a:rPr>
              <a:t> </a:t>
            </a:r>
            <a:r>
              <a:rPr lang="da" sz="1000" b="1" dirty="0" err="1">
                <a:latin typeface="Arial" panose="020B0604020202020204" pitchFamily="34" charset="0"/>
                <a:cs typeface="Arial" panose="020B0604020202020204" pitchFamily="34" charset="0"/>
              </a:rPr>
              <a:t>QuFirewall</a:t>
            </a:r>
            <a:endParaRPr lang="de-DE" sz="1000" b="1" dirty="0">
              <a:latin typeface="Arial" panose="020B0604020202020204" pitchFamily="34" charset="0"/>
              <a:cs typeface="Arial" panose="020B0604020202020204" pitchFamily="34" charset="0"/>
            </a:endParaRPr>
          </a:p>
          <a:p>
            <a:pPr>
              <a:lnSpc>
                <a:spcPts val="1800"/>
              </a:lnSpc>
            </a:pPr>
            <a:r>
              <a:rPr lang="da-DK" sz="1000" dirty="0" err="1">
                <a:latin typeface="Arial" panose="020B0604020202020204" pitchFamily="34" charset="0"/>
                <a:cs typeface="Arial" panose="020B0604020202020204" pitchFamily="34" charset="0"/>
              </a:rPr>
              <a:t>QuFirewall</a:t>
            </a:r>
            <a:r>
              <a:rPr lang="da-DK" sz="1000" dirty="0">
                <a:latin typeface="Arial" panose="020B0604020202020204" pitchFamily="34" charset="0"/>
                <a:cs typeface="Arial" panose="020B0604020202020204" pitchFamily="34" charset="0"/>
              </a:rPr>
              <a:t> er software til styring af firewalls i din QNAP-enhed. Med kraftfulde og brugervenlige profiler giver appen dig mulighed for at kontrollere og verificere forbindelser til din enhed. Vi anbefaler, at du installerer </a:t>
            </a:r>
            <a:r>
              <a:rPr lang="da-DK" sz="1000" dirty="0" err="1">
                <a:latin typeface="Arial" panose="020B0604020202020204" pitchFamily="34" charset="0"/>
                <a:cs typeface="Arial" panose="020B0604020202020204" pitchFamily="34" charset="0"/>
              </a:rPr>
              <a:t>QuFirewall</a:t>
            </a:r>
            <a:r>
              <a:rPr lang="da-DK" sz="1000" dirty="0">
                <a:latin typeface="Arial" panose="020B0604020202020204" pitchFamily="34" charset="0"/>
                <a:cs typeface="Arial" panose="020B0604020202020204" pitchFamily="34" charset="0"/>
              </a:rPr>
              <a:t> på din QNAP NAS og begrænser IP-adresser med adgang til et specifikt geografisk område.</a:t>
            </a:r>
          </a:p>
          <a:p>
            <a:pPr>
              <a:lnSpc>
                <a:spcPts val="1800"/>
              </a:lnSpc>
            </a:pPr>
            <a:endParaRPr lang="de-DE" sz="1000" dirty="0">
              <a:latin typeface="Arial" panose="020B0604020202020204" pitchFamily="34" charset="0"/>
              <a:cs typeface="Arial" panose="020B0604020202020204" pitchFamily="34" charset="0"/>
            </a:endParaRPr>
          </a:p>
          <a:p>
            <a:pPr>
              <a:lnSpc>
                <a:spcPts val="1800"/>
              </a:lnSpc>
            </a:pPr>
            <a:r>
              <a:rPr lang="da" sz="1000" b="1" dirty="0">
                <a:latin typeface="Arial" panose="020B0604020202020204" pitchFamily="34" charset="0"/>
                <a:cs typeface="Arial" panose="020B0604020202020204" pitchFamily="34" charset="0"/>
              </a:rPr>
              <a:t>Opsæt </a:t>
            </a:r>
            <a:r>
              <a:rPr lang="da" sz="1000" b="1" dirty="0" err="1">
                <a:latin typeface="Arial" panose="020B0604020202020204" pitchFamily="34" charset="0"/>
                <a:cs typeface="Arial" panose="020B0604020202020204" pitchFamily="34" charset="0"/>
              </a:rPr>
              <a:t>QuFirewall</a:t>
            </a:r>
            <a:endParaRPr lang="de-DE" sz="1000" b="1" dirty="0">
              <a:latin typeface="Arial" panose="020B0604020202020204" pitchFamily="34" charset="0"/>
              <a:cs typeface="Arial" panose="020B0604020202020204" pitchFamily="34" charset="0"/>
            </a:endParaRPr>
          </a:p>
          <a:p>
            <a:pPr>
              <a:lnSpc>
                <a:spcPts val="1800"/>
              </a:lnSpc>
            </a:pPr>
            <a:r>
              <a:rPr lang="da" sz="1000" b="1" dirty="0">
                <a:latin typeface="Arial" panose="020B0604020202020204" pitchFamily="34" charset="0"/>
                <a:cs typeface="Arial" panose="020B0604020202020204" pitchFamily="34" charset="0"/>
              </a:rPr>
              <a:t>1. </a:t>
            </a:r>
            <a:r>
              <a:rPr lang="da" sz="1000" dirty="0" err="1">
                <a:latin typeface="Arial" panose="020B0604020202020204" pitchFamily="34" charset="0"/>
                <a:cs typeface="Arial" panose="020B0604020202020204" pitchFamily="34" charset="0"/>
              </a:rPr>
              <a:t>Installer</a:t>
            </a:r>
            <a:r>
              <a:rPr lang="da" sz="1000" dirty="0">
                <a:latin typeface="Arial" panose="020B0604020202020204" pitchFamily="34" charset="0"/>
                <a:cs typeface="Arial" panose="020B0604020202020204" pitchFamily="34" charset="0"/>
              </a:rPr>
              <a:t> </a:t>
            </a:r>
            <a:r>
              <a:rPr lang="da" sz="1000" dirty="0" err="1">
                <a:latin typeface="Arial" panose="020B0604020202020204" pitchFamily="34" charset="0"/>
                <a:cs typeface="Arial" panose="020B0604020202020204" pitchFamily="34" charset="0"/>
              </a:rPr>
              <a:t>QuFirewall</a:t>
            </a:r>
            <a:r>
              <a:rPr lang="da" sz="1000" dirty="0">
                <a:latin typeface="Arial" panose="020B0604020202020204" pitchFamily="34" charset="0"/>
                <a:cs typeface="Arial" panose="020B0604020202020204" pitchFamily="34" charset="0"/>
              </a:rPr>
              <a:t> </a:t>
            </a:r>
            <a:r>
              <a:rPr lang="da" sz="1000" dirty="0" err="1">
                <a:latin typeface="Arial" panose="020B0604020202020204" pitchFamily="34" charset="0"/>
                <a:cs typeface="Arial" panose="020B0604020202020204" pitchFamily="34" charset="0"/>
              </a:rPr>
              <a:t>fra</a:t>
            </a:r>
            <a:r>
              <a:rPr lang="da" sz="1000" dirty="0">
                <a:latin typeface="Arial" panose="020B0604020202020204" pitchFamily="34" charset="0"/>
                <a:cs typeface="Arial" panose="020B0604020202020204" pitchFamily="34" charset="0"/>
              </a:rPr>
              <a:t> </a:t>
            </a:r>
            <a:r>
              <a:rPr lang="da" sz="1000" dirty="0" err="1">
                <a:latin typeface="Arial" panose="020B0604020202020204" pitchFamily="34" charset="0"/>
                <a:cs typeface="Arial" panose="020B0604020202020204" pitchFamily="34" charset="0"/>
              </a:rPr>
              <a:t>App </a:t>
            </a:r>
            <a:r>
              <a:rPr lang="da" sz="1000" dirty="0">
                <a:latin typeface="Arial" panose="020B0604020202020204" pitchFamily="34" charset="0"/>
                <a:cs typeface="Arial" panose="020B0604020202020204" pitchFamily="34" charset="0"/>
              </a:rPr>
              <a:t>Center</a:t>
            </a:r>
          </a:p>
          <a:p>
            <a:pPr>
              <a:lnSpc>
                <a:spcPts val="1800"/>
              </a:lnSpc>
            </a:pPr>
            <a:r>
              <a:rPr lang="da" sz="1000" b="1" dirty="0">
                <a:latin typeface="Arial" panose="020B0604020202020204" pitchFamily="34" charset="0"/>
                <a:cs typeface="Arial" panose="020B0604020202020204" pitchFamily="34" charset="0"/>
              </a:rPr>
              <a:t>2. </a:t>
            </a:r>
            <a:r>
              <a:rPr lang="da" sz="1000" dirty="0">
                <a:latin typeface="Arial" panose="020B0604020202020204" pitchFamily="34" charset="0"/>
                <a:cs typeface="Arial" panose="020B0604020202020204" pitchFamily="34" charset="0"/>
              </a:rPr>
              <a:t>Vælg en profilkonfiguration</a:t>
            </a:r>
            <a:endParaRPr lang="de-DE" sz="1000" dirty="0">
              <a:latin typeface="Arial" panose="020B0604020202020204" pitchFamily="34" charset="0"/>
              <a:cs typeface="Arial" panose="020B0604020202020204" pitchFamily="34" charset="0"/>
            </a:endParaRPr>
          </a:p>
          <a:p>
            <a:pPr>
              <a:lnSpc>
                <a:spcPts val="1800"/>
              </a:lnSpc>
            </a:pPr>
            <a:r>
              <a:rPr lang="da" sz="1000" b="1" dirty="0">
                <a:latin typeface="Arial" panose="020B0604020202020204" pitchFamily="34" charset="0"/>
                <a:cs typeface="Arial" panose="020B0604020202020204" pitchFamily="34" charset="0"/>
              </a:rPr>
              <a:t>3. </a:t>
            </a:r>
            <a:r>
              <a:rPr lang="da" sz="1000" dirty="0" err="1">
                <a:latin typeface="Arial" panose="020B0604020202020204" pitchFamily="34" charset="0"/>
                <a:cs typeface="Arial" panose="020B0604020202020204" pitchFamily="34" charset="0"/>
              </a:rPr>
              <a:t>Vælg</a:t>
            </a:r>
            <a:r>
              <a:rPr lang="da" sz="1000" dirty="0">
                <a:latin typeface="Arial" panose="020B0604020202020204" pitchFamily="34" charset="0"/>
                <a:cs typeface="Arial" panose="020B0604020202020204" pitchFamily="34" charset="0"/>
              </a:rPr>
              <a:t> </a:t>
            </a:r>
            <a:r>
              <a:rPr lang="da" sz="1000" dirty="0" err="1">
                <a:latin typeface="Arial" panose="020B0604020202020204" pitchFamily="34" charset="0"/>
                <a:cs typeface="Arial" panose="020B0604020202020204" pitchFamily="34" charset="0"/>
              </a:rPr>
              <a:t>din</a:t>
            </a:r>
            <a:r>
              <a:rPr lang="da" sz="1000" dirty="0">
                <a:latin typeface="Arial" panose="020B0604020202020204" pitchFamily="34" charset="0"/>
                <a:cs typeface="Arial" panose="020B0604020202020204" pitchFamily="34" charset="0"/>
              </a:rPr>
              <a:t> </a:t>
            </a:r>
            <a:r>
              <a:rPr lang="da" sz="1000" dirty="0" err="1">
                <a:latin typeface="Arial" panose="020B0604020202020204" pitchFamily="34" charset="0"/>
                <a:cs typeface="Arial" panose="020B0604020202020204" pitchFamily="34" charset="0"/>
              </a:rPr>
              <a:t>område</a:t>
            </a:r>
            <a:endParaRPr lang="de-DE" sz="1000" dirty="0">
              <a:latin typeface="Arial" panose="020B0604020202020204" pitchFamily="34" charset="0"/>
              <a:cs typeface="Arial" panose="020B0604020202020204" pitchFamily="34" charset="0"/>
            </a:endParaRPr>
          </a:p>
          <a:p>
            <a:pPr>
              <a:lnSpc>
                <a:spcPts val="1800"/>
              </a:lnSpc>
            </a:pPr>
            <a:r>
              <a:rPr lang="da" sz="1000" b="1" dirty="0">
                <a:latin typeface="Arial" panose="020B0604020202020204" pitchFamily="34" charset="0"/>
                <a:cs typeface="Arial" panose="020B0604020202020204" pitchFamily="34" charset="0"/>
              </a:rPr>
              <a:t>4. </a:t>
            </a:r>
            <a:r>
              <a:rPr lang="da" sz="1000" dirty="0">
                <a:latin typeface="Arial" panose="020B0604020202020204" pitchFamily="34" charset="0"/>
                <a:cs typeface="Arial" panose="020B0604020202020204" pitchFamily="34" charset="0"/>
              </a:rPr>
              <a:t>Klik på Udfør</a:t>
            </a:r>
            <a:endParaRPr lang="de-DE" sz="1000" dirty="0">
              <a:solidFill>
                <a:schemeClr val="accent1">
                  <a:lumMod val="75000"/>
                </a:schemeClr>
              </a:solidFill>
              <a:latin typeface="Arial" panose="020B0604020202020204" pitchFamily="34" charset="0"/>
              <a:cs typeface="Arial" panose="020B0604020202020204" pitchFamily="34" charset="0"/>
            </a:endParaRPr>
          </a:p>
        </p:txBody>
      </p:sp>
      <p:pic>
        <p:nvPicPr>
          <p:cNvPr id="2" name="Grafik 1">
            <a:extLst>
              <a:ext uri="{FF2B5EF4-FFF2-40B4-BE49-F238E27FC236}">
                <a16:creationId xmlns:a16="http://schemas.microsoft.com/office/drawing/2014/main" id="{A8080347-23AA-44EA-9468-3BE8100C38E0}"/>
              </a:ext>
            </a:extLst>
          </p:cNvPr>
          <p:cNvPicPr>
            <a:picLocks noChangeAspect="1"/>
          </p:cNvPicPr>
          <p:nvPr/>
        </p:nvPicPr>
        <p:blipFill>
          <a:blip r:embed="rId3"/>
          <a:stretch>
            <a:fillRect/>
          </a:stretch>
        </p:blipFill>
        <p:spPr>
          <a:xfrm>
            <a:off x="3167380" y="2980478"/>
            <a:ext cx="4351020" cy="2743702"/>
          </a:xfrm>
          <a:prstGeom prst="rect">
            <a:avLst/>
          </a:prstGeom>
        </p:spPr>
      </p:pic>
      <p:pic>
        <p:nvPicPr>
          <p:cNvPr id="3" name="Grafik 2">
            <a:extLst>
              <a:ext uri="{FF2B5EF4-FFF2-40B4-BE49-F238E27FC236}">
                <a16:creationId xmlns:a16="http://schemas.microsoft.com/office/drawing/2014/main" id="{550DF3DF-AF64-077A-7C1B-64E732753F41}"/>
              </a:ext>
            </a:extLst>
          </p:cNvPr>
          <p:cNvPicPr>
            <a:picLocks noChangeAspect="1"/>
          </p:cNvPicPr>
          <p:nvPr/>
        </p:nvPicPr>
        <p:blipFill>
          <a:blip r:embed="rId4"/>
          <a:stretch>
            <a:fillRect/>
          </a:stretch>
        </p:blipFill>
        <p:spPr>
          <a:xfrm>
            <a:off x="7744533" y="2999589"/>
            <a:ext cx="3871468" cy="2729442"/>
          </a:xfrm>
          <a:prstGeom prst="rect">
            <a:avLst/>
          </a:prstGeom>
        </p:spPr>
      </p:pic>
    </p:spTree>
    <p:extLst>
      <p:ext uri="{BB962C8B-B14F-4D97-AF65-F5344CB8AC3E}">
        <p14:creationId xmlns:p14="http://schemas.microsoft.com/office/powerpoint/2010/main" val="2734569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defRPr/>
            </a:pPr>
            <a:r>
              <a:rPr lang="da" sz="3600" dirty="0">
                <a:solidFill>
                  <a:srgbClr val="555555"/>
                </a:solidFill>
                <a:latin typeface="Impact" panose="020B0806030902050204" pitchFamily="34" charset="0"/>
                <a:cs typeface="Arial" panose="020B0604020202020204" pitchFamily="34" charset="0"/>
              </a:rPr>
              <a:t>Engangsopgaver </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r>
              <a:rPr lang="da" sz="2000" dirty="0">
                <a:solidFill>
                  <a:srgbClr val="707070"/>
                </a:solidFill>
                <a:latin typeface="Arial Narrow" panose="020B0604020202020204" pitchFamily="34" charset="0"/>
                <a:cs typeface="Arial Narrow" panose="020B0604020202020204" pitchFamily="34" charset="0"/>
              </a:rPr>
              <a:t>Sikkerhedsrådgiver </a:t>
            </a:r>
            <a:r>
              <a:rPr lang="da" sz="2000" dirty="0" err="1">
                <a:solidFill>
                  <a:srgbClr val="707070"/>
                </a:solidFill>
                <a:latin typeface="Arial Narrow" panose="020B0604020202020204" pitchFamily="34" charset="0"/>
                <a:cs typeface="Arial Narrow" panose="020B0604020202020204" pitchFamily="34" charset="0"/>
              </a:rPr>
              <a:t>_</a:t>
            </a:r>
            <a:endParaRPr lang="de-DE" sz="2000" dirty="0">
              <a:solidFill>
                <a:srgbClr val="707070"/>
              </a:solidFill>
              <a:latin typeface="Arial Narrow" panose="020B0604020202020204" pitchFamily="34" charset="0"/>
              <a:cs typeface="Arial Narrow" panose="020B0604020202020204" pitchFamily="34" charset="0"/>
            </a:endParaRP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9" y="1977910"/>
            <a:ext cx="11040002" cy="987130"/>
          </a:xfrm>
          <a:prstGeom prst="rect">
            <a:avLst/>
          </a:prstGeom>
          <a:noFill/>
        </p:spPr>
        <p:txBody>
          <a:bodyPr wrap="square" rtlCol="0">
            <a:spAutoFit/>
          </a:bodyPr>
          <a:lstStyle/>
          <a:p>
            <a:pPr>
              <a:lnSpc>
                <a:spcPts val="1800"/>
              </a:lnSpc>
            </a:pPr>
            <a:r>
              <a:rPr lang="da-DK" sz="1000" b="1" dirty="0">
                <a:latin typeface="Arial" panose="020B0604020202020204" pitchFamily="34" charset="0"/>
                <a:cs typeface="Arial" panose="020B0604020202020204" pitchFamily="34" charset="0"/>
              </a:rPr>
              <a:t>Hvad er en sikkerhedsrådgiver?</a:t>
            </a:r>
          </a:p>
          <a:p>
            <a:pPr>
              <a:lnSpc>
                <a:spcPts val="1800"/>
              </a:lnSpc>
            </a:pPr>
            <a:r>
              <a:rPr lang="da-DK" sz="1000" dirty="0">
                <a:latin typeface="Arial" panose="020B0604020202020204" pitchFamily="34" charset="0"/>
                <a:cs typeface="Arial" panose="020B0604020202020204" pitchFamily="34" charset="0"/>
              </a:rPr>
              <a:t>Security </a:t>
            </a:r>
            <a:r>
              <a:rPr lang="da-DK" sz="1000" dirty="0" err="1">
                <a:latin typeface="Arial" panose="020B0604020202020204" pitchFamily="34" charset="0"/>
                <a:cs typeface="Arial" panose="020B0604020202020204" pitchFamily="34" charset="0"/>
              </a:rPr>
              <a:t>Counselor</a:t>
            </a:r>
            <a:r>
              <a:rPr lang="da-DK" sz="1000" dirty="0">
                <a:latin typeface="Arial" panose="020B0604020202020204" pitchFamily="34" charset="0"/>
                <a:cs typeface="Arial" panose="020B0604020202020204" pitchFamily="34" charset="0"/>
              </a:rPr>
              <a:t> er en softwareportal til din QNAP NAS. Den scanner systemet for sårbarheder og rådgiver, hvordan du bedst sikrer dine data mod forskellige typer angreb. Baseret på sikkerhedskravene til dit netværk kan du vælge en af ​​tre sikkerhedspolitikker: Basic, </a:t>
            </a:r>
            <a:r>
              <a:rPr lang="da-DK" sz="1000" dirty="0" err="1">
                <a:latin typeface="Arial" panose="020B0604020202020204" pitchFamily="34" charset="0"/>
                <a:cs typeface="Arial" panose="020B0604020202020204" pitchFamily="34" charset="0"/>
              </a:rPr>
              <a:t>Intermediate</a:t>
            </a:r>
            <a:r>
              <a:rPr lang="da-DK" sz="1000" dirty="0">
                <a:latin typeface="Arial" panose="020B0604020202020204" pitchFamily="34" charset="0"/>
                <a:cs typeface="Arial" panose="020B0604020202020204" pitchFamily="34" charset="0"/>
              </a:rPr>
              <a:t> og Advanced, eller oprette din egen. Sikkerhedstjek-funktionen vil bruge disse sikkerhedspolitikker, når systemet scannes.</a:t>
            </a:r>
            <a:endParaRPr lang="de-DE" sz="1000" dirty="0">
              <a:solidFill>
                <a:schemeClr val="accent1">
                  <a:lumMod val="75000"/>
                </a:schemeClr>
              </a:solidFill>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D14A0DA7-767A-B90C-70C0-D55C2FF0608F}"/>
              </a:ext>
            </a:extLst>
          </p:cNvPr>
          <p:cNvSpPr txBox="1"/>
          <p:nvPr/>
        </p:nvSpPr>
        <p:spPr>
          <a:xfrm>
            <a:off x="575999" y="5335188"/>
            <a:ext cx="11040002" cy="756297"/>
          </a:xfrm>
          <a:prstGeom prst="rect">
            <a:avLst/>
          </a:prstGeom>
          <a:noFill/>
        </p:spPr>
        <p:txBody>
          <a:bodyPr wrap="square" rtlCol="0">
            <a:spAutoFit/>
          </a:bodyPr>
          <a:lstStyle/>
          <a:p>
            <a:pPr>
              <a:lnSpc>
                <a:spcPts val="1800"/>
              </a:lnSpc>
            </a:pPr>
            <a:r>
              <a:rPr lang="da-DK" sz="1000" dirty="0">
                <a:latin typeface="Arial" panose="020B0604020202020204" pitchFamily="34" charset="0"/>
                <a:cs typeface="Arial" panose="020B0604020202020204" pitchFamily="34" charset="0"/>
              </a:rPr>
              <a:t>En sikkerhedsscanning kan køres manuelt eller planlægges.</a:t>
            </a:r>
          </a:p>
          <a:p>
            <a:pPr>
              <a:lnSpc>
                <a:spcPts val="1800"/>
              </a:lnSpc>
            </a:pPr>
            <a:r>
              <a:rPr lang="da-DK" sz="1000" dirty="0">
                <a:latin typeface="Arial" panose="020B0604020202020204" pitchFamily="34" charset="0"/>
                <a:cs typeface="Arial" panose="020B0604020202020204" pitchFamily="34" charset="0"/>
              </a:rPr>
              <a:t>Tidsplanen kan tilpasses til dine behov og køre dagligt, på hverdage, weekender eller bestemte dage i ugen.</a:t>
            </a:r>
          </a:p>
          <a:p>
            <a:pPr>
              <a:lnSpc>
                <a:spcPts val="1800"/>
              </a:lnSpc>
            </a:pPr>
            <a:r>
              <a:rPr lang="da-DK" sz="1000" dirty="0">
                <a:latin typeface="Arial" panose="020B0604020202020204" pitchFamily="34" charset="0"/>
                <a:cs typeface="Arial" panose="020B0604020202020204" pitchFamily="34" charset="0"/>
              </a:rPr>
              <a:t>Du kan se resultaterne af scanninger og deres efterfølgende anbefalinger til sikring af din NAS i Security </a:t>
            </a:r>
            <a:r>
              <a:rPr lang="da-DK" sz="1000" dirty="0" err="1">
                <a:latin typeface="Arial" panose="020B0604020202020204" pitchFamily="34" charset="0"/>
                <a:cs typeface="Arial" panose="020B0604020202020204" pitchFamily="34" charset="0"/>
              </a:rPr>
              <a:t>Counselor</a:t>
            </a:r>
            <a:r>
              <a:rPr lang="da-DK" sz="1000" dirty="0">
                <a:latin typeface="Arial" panose="020B0604020202020204" pitchFamily="34" charset="0"/>
                <a:cs typeface="Arial" panose="020B0604020202020204" pitchFamily="34" charset="0"/>
              </a:rPr>
              <a:t>.</a:t>
            </a:r>
            <a:endParaRPr lang="da" sz="1000" dirty="0">
              <a:latin typeface="Arial" panose="020B0604020202020204" pitchFamily="34" charset="0"/>
              <a:cs typeface="Arial" panose="020B0604020202020204" pitchFamily="34" charset="0"/>
            </a:endParaRPr>
          </a:p>
        </p:txBody>
      </p:sp>
      <p:pic>
        <p:nvPicPr>
          <p:cNvPr id="7" name="Picture 2">
            <a:extLst>
              <a:ext uri="{FF2B5EF4-FFF2-40B4-BE49-F238E27FC236}">
                <a16:creationId xmlns:a16="http://schemas.microsoft.com/office/drawing/2014/main" id="{38954C1E-C29A-08C7-1E0B-2902541A7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558" y="3221624"/>
            <a:ext cx="13335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B4B9F5EF-651A-A3B2-669C-E90B1F5DA2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7088" y="3221624"/>
            <a:ext cx="13335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3D9ED93F-6DDF-20BB-EC52-087EC18717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1618" y="3221624"/>
            <a:ext cx="13335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1261E262-D3DE-248B-FB52-1015230AC0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149" y="3221624"/>
            <a:ext cx="1333500" cy="13335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a16="http://schemas.microsoft.com/office/drawing/2014/main" id="{5765D5E1-1976-0E2C-E57F-E9BBC10CBB93}"/>
              </a:ext>
            </a:extLst>
          </p:cNvPr>
          <p:cNvSpPr txBox="1"/>
          <p:nvPr/>
        </p:nvSpPr>
        <p:spPr>
          <a:xfrm>
            <a:off x="1088716" y="4664392"/>
            <a:ext cx="2001184" cy="323165"/>
          </a:xfrm>
          <a:prstGeom prst="rect">
            <a:avLst/>
          </a:prstGeom>
          <a:noFill/>
        </p:spPr>
        <p:txBody>
          <a:bodyPr wrap="square" rtlCol="0">
            <a:spAutoFit/>
          </a:bodyPr>
          <a:lstStyle/>
          <a:p>
            <a:pPr algn="ctr">
              <a:lnSpc>
                <a:spcPts val="1800"/>
              </a:lnSpc>
            </a:pPr>
            <a:r>
              <a:rPr lang="da" sz="1600" b="1" dirty="0">
                <a:latin typeface="Arial" panose="020B0604020202020204" pitchFamily="34" charset="0"/>
                <a:cs typeface="Arial" panose="020B0604020202020204" pitchFamily="34" charset="0"/>
              </a:rPr>
              <a:t>Grundlæggende</a:t>
            </a:r>
            <a:endParaRPr lang="de-DE" sz="1600" dirty="0">
              <a:latin typeface="Arial" panose="020B0604020202020204" pitchFamily="34" charset="0"/>
              <a:cs typeface="Arial" panose="020B0604020202020204" pitchFamily="34" charset="0"/>
            </a:endParaRPr>
          </a:p>
        </p:txBody>
      </p:sp>
      <p:sp>
        <p:nvSpPr>
          <p:cNvPr id="14" name="Textfeld 13">
            <a:extLst>
              <a:ext uri="{FF2B5EF4-FFF2-40B4-BE49-F238E27FC236}">
                <a16:creationId xmlns:a16="http://schemas.microsoft.com/office/drawing/2014/main" id="{6CD391B2-1167-069E-0427-DDAB5D76F4BE}"/>
              </a:ext>
            </a:extLst>
          </p:cNvPr>
          <p:cNvSpPr txBox="1"/>
          <p:nvPr/>
        </p:nvSpPr>
        <p:spPr>
          <a:xfrm>
            <a:off x="3847934" y="4664392"/>
            <a:ext cx="2001184" cy="323165"/>
          </a:xfrm>
          <a:prstGeom prst="rect">
            <a:avLst/>
          </a:prstGeom>
          <a:noFill/>
        </p:spPr>
        <p:txBody>
          <a:bodyPr wrap="square" rtlCol="0">
            <a:spAutoFit/>
          </a:bodyPr>
          <a:lstStyle/>
          <a:p>
            <a:pPr algn="ctr">
              <a:lnSpc>
                <a:spcPts val="1800"/>
              </a:lnSpc>
            </a:pPr>
            <a:r>
              <a:rPr lang="da" sz="1600" b="1" dirty="0">
                <a:latin typeface="Arial" panose="020B0604020202020204" pitchFamily="34" charset="0"/>
                <a:cs typeface="Arial" panose="020B0604020202020204" pitchFamily="34" charset="0"/>
              </a:rPr>
              <a:t>Mellemliggende</a:t>
            </a:r>
            <a:endParaRPr lang="de-DE" sz="1600" dirty="0">
              <a:latin typeface="Arial" panose="020B0604020202020204" pitchFamily="34" charset="0"/>
              <a:cs typeface="Arial" panose="020B0604020202020204" pitchFamily="34" charset="0"/>
            </a:endParaRPr>
          </a:p>
        </p:txBody>
      </p:sp>
      <p:sp>
        <p:nvSpPr>
          <p:cNvPr id="15" name="Textfeld 14">
            <a:extLst>
              <a:ext uri="{FF2B5EF4-FFF2-40B4-BE49-F238E27FC236}">
                <a16:creationId xmlns:a16="http://schemas.microsoft.com/office/drawing/2014/main" id="{BDE14329-AAE9-E39A-5836-D15C3213D88B}"/>
              </a:ext>
            </a:extLst>
          </p:cNvPr>
          <p:cNvSpPr txBox="1"/>
          <p:nvPr/>
        </p:nvSpPr>
        <p:spPr>
          <a:xfrm>
            <a:off x="6607152" y="4664392"/>
            <a:ext cx="2001184" cy="323165"/>
          </a:xfrm>
          <a:prstGeom prst="rect">
            <a:avLst/>
          </a:prstGeom>
          <a:noFill/>
        </p:spPr>
        <p:txBody>
          <a:bodyPr wrap="square" rtlCol="0">
            <a:spAutoFit/>
          </a:bodyPr>
          <a:lstStyle/>
          <a:p>
            <a:pPr algn="ctr">
              <a:lnSpc>
                <a:spcPts val="1800"/>
              </a:lnSpc>
            </a:pPr>
            <a:r>
              <a:rPr lang="da" sz="1600" b="1" dirty="0">
                <a:latin typeface="Arial" panose="020B0604020202020204" pitchFamily="34" charset="0"/>
                <a:cs typeface="Arial" panose="020B0604020202020204" pitchFamily="34" charset="0"/>
              </a:rPr>
              <a:t>Rykke</a:t>
            </a:r>
            <a:endParaRPr lang="de-DE" sz="1600" dirty="0">
              <a:latin typeface="Arial" panose="020B0604020202020204" pitchFamily="34" charset="0"/>
              <a:cs typeface="Arial" panose="020B0604020202020204" pitchFamily="34" charset="0"/>
            </a:endParaRPr>
          </a:p>
        </p:txBody>
      </p:sp>
      <p:sp>
        <p:nvSpPr>
          <p:cNvPr id="16" name="Textfeld 15">
            <a:extLst>
              <a:ext uri="{FF2B5EF4-FFF2-40B4-BE49-F238E27FC236}">
                <a16:creationId xmlns:a16="http://schemas.microsoft.com/office/drawing/2014/main" id="{69F7EFD5-4DCD-C27A-B0E3-91023A58824A}"/>
              </a:ext>
            </a:extLst>
          </p:cNvPr>
          <p:cNvSpPr txBox="1"/>
          <p:nvPr/>
        </p:nvSpPr>
        <p:spPr>
          <a:xfrm>
            <a:off x="9382307" y="4664392"/>
            <a:ext cx="2001184" cy="323165"/>
          </a:xfrm>
          <a:prstGeom prst="rect">
            <a:avLst/>
          </a:prstGeom>
          <a:noFill/>
        </p:spPr>
        <p:txBody>
          <a:bodyPr wrap="square" rtlCol="0">
            <a:spAutoFit/>
          </a:bodyPr>
          <a:lstStyle/>
          <a:p>
            <a:pPr algn="ctr">
              <a:lnSpc>
                <a:spcPts val="1800"/>
              </a:lnSpc>
            </a:pPr>
            <a:r>
              <a:rPr lang="da" sz="1600" b="1" dirty="0">
                <a:latin typeface="Arial" panose="020B0604020202020204" pitchFamily="34" charset="0"/>
                <a:cs typeface="Arial" panose="020B0604020202020204" pitchFamily="34" charset="0"/>
              </a:rPr>
              <a:t>Brugerdefinerede</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0654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defRPr/>
            </a:pPr>
            <a:r>
              <a:rPr lang="da" sz="3600" dirty="0">
                <a:solidFill>
                  <a:srgbClr val="555555"/>
                </a:solidFill>
                <a:latin typeface="Impact" panose="020B0806030902050204" pitchFamily="34" charset="0"/>
                <a:cs typeface="Arial" panose="020B0604020202020204" pitchFamily="34" charset="0"/>
              </a:rPr>
              <a:t>Engangsopgaver</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r>
              <a:rPr lang="da" sz="2000" dirty="0">
                <a:solidFill>
                  <a:srgbClr val="707070"/>
                </a:solidFill>
                <a:latin typeface="Arial Narrow" panose="020B0604020202020204" pitchFamily="34" charset="0"/>
                <a:cs typeface="Arial Narrow" panose="020B0604020202020204" pitchFamily="34" charset="0"/>
              </a:rPr>
              <a:t>Sikkerhedsrådgiver </a:t>
            </a:r>
            <a:endParaRPr lang="de-DE" sz="2000" dirty="0">
              <a:solidFill>
                <a:srgbClr val="707070"/>
              </a:solidFill>
              <a:latin typeface="Arial Narrow" panose="020B0604020202020204" pitchFamily="34" charset="0"/>
              <a:cs typeface="Arial Narrow" panose="020B0604020202020204" pitchFamily="34" charset="0"/>
            </a:endParaRP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9" y="1977910"/>
            <a:ext cx="11040002" cy="1448795"/>
          </a:xfrm>
          <a:prstGeom prst="rect">
            <a:avLst/>
          </a:prstGeom>
          <a:noFill/>
        </p:spPr>
        <p:txBody>
          <a:bodyPr wrap="square" rtlCol="0">
            <a:spAutoFit/>
          </a:bodyPr>
          <a:lstStyle/>
          <a:p>
            <a:pPr>
              <a:lnSpc>
                <a:spcPts val="1800"/>
              </a:lnSpc>
            </a:pPr>
            <a:r>
              <a:rPr lang="da" sz="1000" b="1" dirty="0">
                <a:latin typeface="Arial" panose="020B0604020202020204" pitchFamily="34" charset="0"/>
                <a:cs typeface="Arial" panose="020B0604020202020204" pitchFamily="34" charset="0"/>
              </a:rPr>
              <a:t>Konfigurer </a:t>
            </a:r>
            <a:endParaRPr lang="de-DE" sz="1000" dirty="0">
              <a:latin typeface="Arial" panose="020B0604020202020204" pitchFamily="34" charset="0"/>
              <a:cs typeface="Arial" panose="020B0604020202020204" pitchFamily="34" charset="0"/>
            </a:endParaRPr>
          </a:p>
          <a:p>
            <a:pPr>
              <a:lnSpc>
                <a:spcPts val="1800"/>
              </a:lnSpc>
            </a:pPr>
            <a:r>
              <a:rPr lang="da" sz="1000" b="1" dirty="0">
                <a:latin typeface="Arial" panose="020B0604020202020204" pitchFamily="34" charset="0"/>
                <a:cs typeface="Arial" panose="020B0604020202020204" pitchFamily="34" charset="0"/>
              </a:rPr>
              <a:t>1. </a:t>
            </a:r>
            <a:r>
              <a:rPr lang="da" sz="1000" dirty="0">
                <a:latin typeface="Arial" panose="020B0604020202020204" pitchFamily="34" charset="0"/>
                <a:cs typeface="Arial" panose="020B0604020202020204" pitchFamily="34" charset="0"/>
              </a:rPr>
              <a:t>Download Security </a:t>
            </a:r>
            <a:r>
              <a:rPr lang="da" sz="1000" dirty="0" err="1">
                <a:latin typeface="Arial" panose="020B0604020202020204" pitchFamily="34" charset="0"/>
                <a:cs typeface="Arial" panose="020B0604020202020204" pitchFamily="34" charset="0"/>
              </a:rPr>
              <a:t>Counselor</a:t>
            </a:r>
            <a:r>
              <a:rPr lang="da" sz="1000" dirty="0">
                <a:latin typeface="Arial" panose="020B0604020202020204" pitchFamily="34" charset="0"/>
                <a:cs typeface="Arial" panose="020B0604020202020204" pitchFamily="34" charset="0"/>
              </a:rPr>
              <a:t> </a:t>
            </a:r>
            <a:r>
              <a:rPr lang="da" sz="1000" dirty="0" err="1">
                <a:latin typeface="Arial" panose="020B0604020202020204" pitchFamily="34" charset="0"/>
                <a:cs typeface="Arial" panose="020B0604020202020204" pitchFamily="34" charset="0"/>
              </a:rPr>
              <a:t>fra</a:t>
            </a:r>
            <a:r>
              <a:rPr lang="da" sz="1000" dirty="0">
                <a:latin typeface="Arial" panose="020B0604020202020204" pitchFamily="34" charset="0"/>
                <a:cs typeface="Arial" panose="020B0604020202020204" pitchFamily="34" charset="0"/>
              </a:rPr>
              <a:t> </a:t>
            </a:r>
            <a:r>
              <a:rPr lang="da" sz="1000" dirty="0" err="1">
                <a:latin typeface="Arial" panose="020B0604020202020204" pitchFamily="34" charset="0"/>
                <a:cs typeface="Arial" panose="020B0604020202020204" pitchFamily="34" charset="0"/>
              </a:rPr>
              <a:t>App </a:t>
            </a:r>
            <a:r>
              <a:rPr lang="da" sz="1000" dirty="0">
                <a:latin typeface="Arial" panose="020B0604020202020204" pitchFamily="34" charset="0"/>
                <a:cs typeface="Arial" panose="020B0604020202020204" pitchFamily="34" charset="0"/>
              </a:rPr>
              <a:t>Center</a:t>
            </a:r>
          </a:p>
          <a:p>
            <a:pPr>
              <a:lnSpc>
                <a:spcPts val="1800"/>
              </a:lnSpc>
            </a:pPr>
            <a:r>
              <a:rPr lang="da" sz="1000" b="1" dirty="0">
                <a:latin typeface="Arial" panose="020B0604020202020204" pitchFamily="34" charset="0"/>
                <a:cs typeface="Arial" panose="020B0604020202020204" pitchFamily="34" charset="0"/>
              </a:rPr>
              <a:t>2. </a:t>
            </a:r>
            <a:r>
              <a:rPr lang="da" sz="1000" dirty="0">
                <a:latin typeface="Arial" panose="020B0604020202020204" pitchFamily="34" charset="0"/>
                <a:cs typeface="Arial" panose="020B0604020202020204" pitchFamily="34" charset="0"/>
              </a:rPr>
              <a:t>Vælg en sikkerhedspolitik, og klik på scan nu</a:t>
            </a:r>
            <a:endParaRPr lang="de-DE" sz="1000" dirty="0">
              <a:latin typeface="Arial" panose="020B0604020202020204" pitchFamily="34" charset="0"/>
              <a:cs typeface="Arial" panose="020B0604020202020204" pitchFamily="34" charset="0"/>
            </a:endParaRPr>
          </a:p>
          <a:p>
            <a:pPr>
              <a:lnSpc>
                <a:spcPts val="1800"/>
              </a:lnSpc>
            </a:pPr>
            <a:r>
              <a:rPr lang="da" sz="1000" b="1" dirty="0">
                <a:latin typeface="Arial" panose="020B0604020202020204" pitchFamily="34" charset="0"/>
                <a:cs typeface="Arial" panose="020B0604020202020204" pitchFamily="34" charset="0"/>
              </a:rPr>
              <a:t>3. </a:t>
            </a:r>
            <a:r>
              <a:rPr lang="da" sz="1000" dirty="0">
                <a:latin typeface="Arial" panose="020B0604020202020204" pitchFamily="34" charset="0"/>
                <a:cs typeface="Arial" panose="020B0604020202020204" pitchFamily="34" charset="0"/>
              </a:rPr>
              <a:t>For at lave en tidsplan: gå til sikkerhedstjekket (grøn)</a:t>
            </a:r>
          </a:p>
          <a:p>
            <a:pPr>
              <a:lnSpc>
                <a:spcPts val="1800"/>
              </a:lnSpc>
            </a:pPr>
            <a:r>
              <a:rPr lang="da" sz="1000" b="1" dirty="0">
                <a:latin typeface="Arial" panose="020B0604020202020204" pitchFamily="34" charset="0"/>
                <a:cs typeface="Arial" panose="020B0604020202020204" pitchFamily="34" charset="0"/>
              </a:rPr>
              <a:t>4. </a:t>
            </a:r>
            <a:r>
              <a:rPr lang="da" sz="1000" dirty="0">
                <a:latin typeface="Arial" panose="020B0604020202020204" pitchFamily="34" charset="0"/>
                <a:cs typeface="Arial" panose="020B0604020202020204" pitchFamily="34" charset="0"/>
              </a:rPr>
              <a:t>Gå til Scanningsplan (rød)</a:t>
            </a:r>
          </a:p>
          <a:p>
            <a:pPr>
              <a:lnSpc>
                <a:spcPts val="1800"/>
              </a:lnSpc>
            </a:pPr>
            <a:r>
              <a:rPr lang="da" sz="1000" b="1" dirty="0">
                <a:latin typeface="Arial" panose="020B0604020202020204" pitchFamily="34" charset="0"/>
                <a:cs typeface="Arial" panose="020B0604020202020204" pitchFamily="34" charset="0"/>
              </a:rPr>
              <a:t>5. </a:t>
            </a:r>
            <a:r>
              <a:rPr lang="da" sz="1000" dirty="0">
                <a:latin typeface="Arial" panose="020B0604020202020204" pitchFamily="34" charset="0"/>
                <a:cs typeface="Arial" panose="020B0604020202020204" pitchFamily="34" charset="0"/>
              </a:rPr>
              <a:t>Vælg din ønsket frekvens og klik anvend</a:t>
            </a:r>
            <a:endParaRPr lang="de-DE" sz="1000" dirty="0">
              <a:solidFill>
                <a:schemeClr val="accent1">
                  <a:lumMod val="75000"/>
                </a:schemeClr>
              </a:solidFill>
              <a:latin typeface="Arial" panose="020B0604020202020204" pitchFamily="34" charset="0"/>
              <a:cs typeface="Arial" panose="020B0604020202020204" pitchFamily="34" charset="0"/>
            </a:endParaRPr>
          </a:p>
        </p:txBody>
      </p:sp>
      <p:pic>
        <p:nvPicPr>
          <p:cNvPr id="2" name="Grafik 1">
            <a:extLst>
              <a:ext uri="{FF2B5EF4-FFF2-40B4-BE49-F238E27FC236}">
                <a16:creationId xmlns:a16="http://schemas.microsoft.com/office/drawing/2014/main" id="{8EA8AA08-7571-AC33-DFB7-32ABA4095F6B}"/>
              </a:ext>
            </a:extLst>
          </p:cNvPr>
          <p:cNvPicPr>
            <a:picLocks noChangeAspect="1"/>
          </p:cNvPicPr>
          <p:nvPr/>
        </p:nvPicPr>
        <p:blipFill>
          <a:blip r:embed="rId3"/>
          <a:stretch>
            <a:fillRect/>
          </a:stretch>
        </p:blipFill>
        <p:spPr>
          <a:xfrm>
            <a:off x="634653" y="3538960"/>
            <a:ext cx="5075152" cy="2608064"/>
          </a:xfrm>
          <a:prstGeom prst="rect">
            <a:avLst/>
          </a:prstGeom>
        </p:spPr>
      </p:pic>
      <p:pic>
        <p:nvPicPr>
          <p:cNvPr id="3" name="Grafik 2">
            <a:extLst>
              <a:ext uri="{FF2B5EF4-FFF2-40B4-BE49-F238E27FC236}">
                <a16:creationId xmlns:a16="http://schemas.microsoft.com/office/drawing/2014/main" id="{EDDE4B1B-3D9E-5619-4835-E52A4E158268}"/>
              </a:ext>
            </a:extLst>
          </p:cNvPr>
          <p:cNvPicPr>
            <a:picLocks noChangeAspect="1"/>
          </p:cNvPicPr>
          <p:nvPr/>
        </p:nvPicPr>
        <p:blipFill>
          <a:blip r:embed="rId4"/>
          <a:stretch>
            <a:fillRect/>
          </a:stretch>
        </p:blipFill>
        <p:spPr>
          <a:xfrm>
            <a:off x="6524112" y="3538960"/>
            <a:ext cx="5116774" cy="2608064"/>
          </a:xfrm>
          <a:prstGeom prst="rect">
            <a:avLst/>
          </a:prstGeom>
        </p:spPr>
      </p:pic>
    </p:spTree>
    <p:extLst>
      <p:ext uri="{BB962C8B-B14F-4D97-AF65-F5344CB8AC3E}">
        <p14:creationId xmlns:p14="http://schemas.microsoft.com/office/powerpoint/2010/main" val="266919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defRPr/>
            </a:pPr>
            <a:r>
              <a:rPr lang="da" sz="3600" dirty="0">
                <a:solidFill>
                  <a:srgbClr val="555555"/>
                </a:solidFill>
                <a:latin typeface="Impact" panose="020B0806030902050204" pitchFamily="34" charset="0"/>
                <a:cs typeface="Arial" panose="020B0604020202020204" pitchFamily="34" charset="0"/>
              </a:rPr>
              <a:t>Avancerede indstillinger</a:t>
            </a:r>
            <a:endParaRPr lang="de-DE" sz="3600" dirty="0">
              <a:solidFill>
                <a:srgbClr val="555555"/>
              </a:solidFill>
              <a:latin typeface="Impact" panose="020B0806030902050204" pitchFamily="34" charset="0"/>
              <a:cs typeface="Arial" panose="020B0604020202020204" pitchFamily="34" charset="0"/>
            </a:endParaRP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r>
              <a:rPr lang="da" sz="2000" dirty="0" err="1">
                <a:solidFill>
                  <a:srgbClr val="707070"/>
                </a:solidFill>
                <a:latin typeface="Arial Narrow" panose="020B0604020202020204" pitchFamily="34" charset="0"/>
                <a:cs typeface="Arial Narrow" panose="020B0604020202020204" pitchFamily="34" charset="0"/>
              </a:rPr>
              <a:t>Krypteret </a:t>
            </a:r>
            <a:r>
              <a:rPr lang="da" sz="2000" dirty="0">
                <a:solidFill>
                  <a:srgbClr val="707070"/>
                </a:solidFill>
                <a:latin typeface="Arial Narrow" panose="020B0604020202020204" pitchFamily="34" charset="0"/>
                <a:cs typeface="Arial Narrow" panose="020B0604020202020204" pitchFamily="34" charset="0"/>
              </a:rPr>
              <a:t>forbindelse</a:t>
            </a: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9" y="1977910"/>
            <a:ext cx="11040002" cy="2602957"/>
          </a:xfrm>
          <a:prstGeom prst="rect">
            <a:avLst/>
          </a:prstGeom>
          <a:noFill/>
        </p:spPr>
        <p:txBody>
          <a:bodyPr wrap="square" rtlCol="0">
            <a:spAutoFit/>
          </a:bodyPr>
          <a:lstStyle/>
          <a:p>
            <a:pPr>
              <a:lnSpc>
                <a:spcPts val="1800"/>
              </a:lnSpc>
            </a:pPr>
            <a:r>
              <a:rPr lang="da-DK" sz="1000" b="1" dirty="0">
                <a:latin typeface="Arial" panose="020B0604020202020204" pitchFamily="34" charset="0"/>
                <a:cs typeface="Arial" panose="020B0604020202020204" pitchFamily="34" charset="0"/>
              </a:rPr>
              <a:t>Brug krypterede forbindelser</a:t>
            </a:r>
          </a:p>
          <a:p>
            <a:pPr>
              <a:lnSpc>
                <a:spcPts val="1800"/>
              </a:lnSpc>
            </a:pPr>
            <a:r>
              <a:rPr lang="da-DK" sz="1000" dirty="0">
                <a:latin typeface="Arial" panose="020B0604020202020204" pitchFamily="34" charset="0"/>
                <a:cs typeface="Arial" panose="020B0604020202020204" pitchFamily="34" charset="0"/>
              </a:rPr>
              <a:t>Hvis du vil oprette forbindelse til din QNAP-enhed uden for dit eget netværk, bør du kryptere din forbindelse. Det beskytter udefrakommende mod at kunne læse de data, der sendes til og fra din enhed. Dette kan gøres ved at bruge sikre forbindelser, for eksempel HTTPS og FTPS, hvor S'et står for "Secure". Dataoverførslerne er krypteret med certifikater, hvilket betyder, at enhederne kan verificere hinandens identiteter.</a:t>
            </a:r>
          </a:p>
          <a:p>
            <a:pPr>
              <a:lnSpc>
                <a:spcPts val="1800"/>
              </a:lnSpc>
            </a:pPr>
            <a:endParaRPr lang="da-DK" sz="1000" b="1" dirty="0">
              <a:latin typeface="Arial" panose="020B0604020202020204" pitchFamily="34" charset="0"/>
              <a:cs typeface="Arial" panose="020B0604020202020204" pitchFamily="34" charset="0"/>
            </a:endParaRPr>
          </a:p>
          <a:p>
            <a:pPr>
              <a:lnSpc>
                <a:spcPts val="1800"/>
              </a:lnSpc>
            </a:pPr>
            <a:r>
              <a:rPr lang="da-DK" sz="1000" b="1" dirty="0">
                <a:latin typeface="Arial" panose="020B0604020202020204" pitchFamily="34" charset="0"/>
                <a:cs typeface="Arial" panose="020B0604020202020204" pitchFamily="34" charset="0"/>
              </a:rPr>
              <a:t>1. </a:t>
            </a:r>
            <a:r>
              <a:rPr lang="da-DK" sz="1000" dirty="0">
                <a:latin typeface="Arial" panose="020B0604020202020204" pitchFamily="34" charset="0"/>
                <a:cs typeface="Arial" panose="020B0604020202020204" pitchFamily="34" charset="0"/>
              </a:rPr>
              <a:t>Gå til Kontrolpanel &gt; System &gt; Sikkerhed, og gå til SSL-certifikat og privat nøgle</a:t>
            </a:r>
          </a:p>
          <a:p>
            <a:pPr>
              <a:lnSpc>
                <a:spcPts val="1800"/>
              </a:lnSpc>
            </a:pPr>
            <a:r>
              <a:rPr lang="da-DK" sz="1000" b="1" dirty="0">
                <a:latin typeface="Arial" panose="020B0604020202020204" pitchFamily="34" charset="0"/>
                <a:cs typeface="Arial" panose="020B0604020202020204" pitchFamily="34" charset="0"/>
              </a:rPr>
              <a:t>2.</a:t>
            </a:r>
            <a:r>
              <a:rPr lang="da-DK" sz="1000" dirty="0">
                <a:latin typeface="Arial" panose="020B0604020202020204" pitchFamily="34" charset="0"/>
                <a:cs typeface="Arial" panose="020B0604020202020204" pitchFamily="34" charset="0"/>
              </a:rPr>
              <a:t> Klik på "Erstat certifikat"</a:t>
            </a:r>
          </a:p>
          <a:p>
            <a:pPr>
              <a:lnSpc>
                <a:spcPts val="1800"/>
              </a:lnSpc>
            </a:pPr>
            <a:r>
              <a:rPr lang="da-DK" sz="1000" b="1" dirty="0">
                <a:latin typeface="Arial" panose="020B0604020202020204" pitchFamily="34" charset="0"/>
                <a:cs typeface="Arial" panose="020B0604020202020204" pitchFamily="34" charset="0"/>
              </a:rPr>
              <a:t>3.</a:t>
            </a:r>
            <a:r>
              <a:rPr lang="da-DK" sz="1000" dirty="0">
                <a:latin typeface="Arial" panose="020B0604020202020204" pitchFamily="34" charset="0"/>
                <a:cs typeface="Arial" panose="020B0604020202020204" pitchFamily="34" charset="0"/>
              </a:rPr>
              <a:t> Vælg "</a:t>
            </a:r>
            <a:r>
              <a:rPr lang="da-DK" sz="1000" dirty="0" err="1">
                <a:latin typeface="Arial" panose="020B0604020202020204" pitchFamily="34" charset="0"/>
                <a:cs typeface="Arial" panose="020B0604020202020204" pitchFamily="34" charset="0"/>
              </a:rPr>
              <a:t>Get</a:t>
            </a:r>
            <a:r>
              <a:rPr lang="da-DK" sz="1000" dirty="0">
                <a:latin typeface="Arial" panose="020B0604020202020204" pitchFamily="34" charset="0"/>
                <a:cs typeface="Arial" panose="020B0604020202020204" pitchFamily="34" charset="0"/>
              </a:rPr>
              <a:t> from </a:t>
            </a:r>
            <a:r>
              <a:rPr lang="da-DK" sz="1000" dirty="0" err="1">
                <a:latin typeface="Arial" panose="020B0604020202020204" pitchFamily="34" charset="0"/>
                <a:cs typeface="Arial" panose="020B0604020202020204" pitchFamily="34" charset="0"/>
              </a:rPr>
              <a:t>Let's</a:t>
            </a:r>
            <a:r>
              <a:rPr lang="da-DK" sz="1000" dirty="0">
                <a:latin typeface="Arial" panose="020B0604020202020204" pitchFamily="34" charset="0"/>
                <a:cs typeface="Arial" panose="020B0604020202020204" pitchFamily="34" charset="0"/>
              </a:rPr>
              <a:t> </a:t>
            </a:r>
            <a:r>
              <a:rPr lang="da-DK" sz="1000" dirty="0" err="1">
                <a:latin typeface="Arial" panose="020B0604020202020204" pitchFamily="34" charset="0"/>
                <a:cs typeface="Arial" panose="020B0604020202020204" pitchFamily="34" charset="0"/>
              </a:rPr>
              <a:t>Encrypt</a:t>
            </a:r>
            <a:r>
              <a:rPr lang="da-DK" sz="1000" dirty="0">
                <a:latin typeface="Arial" panose="020B0604020202020204" pitchFamily="34" charset="0"/>
                <a:cs typeface="Arial" panose="020B0604020202020204" pitchFamily="34" charset="0"/>
              </a:rPr>
              <a:t>"</a:t>
            </a:r>
          </a:p>
          <a:p>
            <a:pPr>
              <a:lnSpc>
                <a:spcPts val="1800"/>
              </a:lnSpc>
            </a:pPr>
            <a:r>
              <a:rPr lang="da-DK" sz="1000" b="1" dirty="0">
                <a:latin typeface="Arial" panose="020B0604020202020204" pitchFamily="34" charset="0"/>
                <a:cs typeface="Arial" panose="020B0604020202020204" pitchFamily="34" charset="0"/>
              </a:rPr>
              <a:t>4.</a:t>
            </a:r>
            <a:r>
              <a:rPr lang="da-DK" sz="1000" dirty="0">
                <a:latin typeface="Arial" panose="020B0604020202020204" pitchFamily="34" charset="0"/>
                <a:cs typeface="Arial" panose="020B0604020202020204" pitchFamily="34" charset="0"/>
              </a:rPr>
              <a:t> Under Domænenavn skal du indtaste det navn eller DDNS, hvor </a:t>
            </a:r>
            <a:r>
              <a:rPr lang="da-DK" sz="1000" dirty="0" err="1">
                <a:latin typeface="Arial" panose="020B0604020202020204" pitchFamily="34" charset="0"/>
                <a:cs typeface="Arial" panose="020B0604020202020204" pitchFamily="34" charset="0"/>
              </a:rPr>
              <a:t>NAS'en</a:t>
            </a:r>
            <a:r>
              <a:rPr lang="da-DK" sz="1000" dirty="0">
                <a:latin typeface="Arial" panose="020B0604020202020204" pitchFamily="34" charset="0"/>
                <a:cs typeface="Arial" panose="020B0604020202020204" pitchFamily="34" charset="0"/>
              </a:rPr>
              <a:t> kan nås</a:t>
            </a:r>
          </a:p>
          <a:p>
            <a:pPr>
              <a:lnSpc>
                <a:spcPts val="1800"/>
              </a:lnSpc>
            </a:pPr>
            <a:r>
              <a:rPr lang="da-DK" sz="1000" b="1" dirty="0">
                <a:latin typeface="Arial" panose="020B0604020202020204" pitchFamily="34" charset="0"/>
                <a:cs typeface="Arial" panose="020B0604020202020204" pitchFamily="34" charset="0"/>
              </a:rPr>
              <a:t>5.</a:t>
            </a:r>
            <a:r>
              <a:rPr lang="da-DK" sz="1000" dirty="0">
                <a:latin typeface="Arial" panose="020B0604020202020204" pitchFamily="34" charset="0"/>
                <a:cs typeface="Arial" panose="020B0604020202020204" pitchFamily="34" charset="0"/>
              </a:rPr>
              <a:t> Indtast din e-mailadresse, du vil bruge til at registrere dig hos </a:t>
            </a:r>
            <a:r>
              <a:rPr lang="da-DK" sz="1000" dirty="0" err="1">
                <a:latin typeface="Arial" panose="020B0604020202020204" pitchFamily="34" charset="0"/>
                <a:cs typeface="Arial" panose="020B0604020202020204" pitchFamily="34" charset="0"/>
              </a:rPr>
              <a:t>Let's</a:t>
            </a:r>
            <a:r>
              <a:rPr lang="da-DK" sz="1000" dirty="0">
                <a:latin typeface="Arial" panose="020B0604020202020204" pitchFamily="34" charset="0"/>
                <a:cs typeface="Arial" panose="020B0604020202020204" pitchFamily="34" charset="0"/>
              </a:rPr>
              <a:t> </a:t>
            </a:r>
            <a:r>
              <a:rPr lang="da-DK" sz="1000" dirty="0" err="1">
                <a:latin typeface="Arial" panose="020B0604020202020204" pitchFamily="34" charset="0"/>
                <a:cs typeface="Arial" panose="020B0604020202020204" pitchFamily="34" charset="0"/>
              </a:rPr>
              <a:t>Encrypt</a:t>
            </a:r>
            <a:endParaRPr lang="da-DK" sz="1000" dirty="0">
              <a:latin typeface="Arial" panose="020B0604020202020204" pitchFamily="34" charset="0"/>
              <a:cs typeface="Arial" panose="020B0604020202020204" pitchFamily="34" charset="0"/>
            </a:endParaRPr>
          </a:p>
          <a:p>
            <a:pPr>
              <a:lnSpc>
                <a:spcPts val="1800"/>
              </a:lnSpc>
            </a:pPr>
            <a:r>
              <a:rPr lang="da-DK" sz="1000" b="1" dirty="0">
                <a:latin typeface="Arial" panose="020B0604020202020204" pitchFamily="34" charset="0"/>
                <a:cs typeface="Arial" panose="020B0604020202020204" pitchFamily="34" charset="0"/>
              </a:rPr>
              <a:t>6.</a:t>
            </a:r>
            <a:r>
              <a:rPr lang="da-DK" sz="1000" dirty="0">
                <a:latin typeface="Arial" panose="020B0604020202020204" pitchFamily="34" charset="0"/>
                <a:cs typeface="Arial" panose="020B0604020202020204" pitchFamily="34" charset="0"/>
              </a:rPr>
              <a:t> Vælg Sikkert login, når du logger på din enhed</a:t>
            </a:r>
            <a:endParaRPr lang="da" sz="1000" dirty="0" err="1">
              <a:latin typeface="Arial" panose="020B0604020202020204" pitchFamily="34" charset="0"/>
              <a:cs typeface="Arial" panose="020B0604020202020204" pitchFamily="34" charset="0"/>
            </a:endParaRPr>
          </a:p>
        </p:txBody>
      </p:sp>
      <p:pic>
        <p:nvPicPr>
          <p:cNvPr id="2" name="Grafik 1">
            <a:extLst>
              <a:ext uri="{FF2B5EF4-FFF2-40B4-BE49-F238E27FC236}">
                <a16:creationId xmlns:a16="http://schemas.microsoft.com/office/drawing/2014/main" id="{6B209219-C6DB-C69D-DDDB-83E6D3302C0F}"/>
              </a:ext>
            </a:extLst>
          </p:cNvPr>
          <p:cNvPicPr>
            <a:picLocks noChangeAspect="1"/>
          </p:cNvPicPr>
          <p:nvPr/>
        </p:nvPicPr>
        <p:blipFill>
          <a:blip r:embed="rId3"/>
          <a:stretch>
            <a:fillRect/>
          </a:stretch>
        </p:blipFill>
        <p:spPr>
          <a:xfrm>
            <a:off x="575999" y="4694557"/>
            <a:ext cx="3749040" cy="1953113"/>
          </a:xfrm>
          <a:prstGeom prst="rect">
            <a:avLst/>
          </a:prstGeom>
        </p:spPr>
      </p:pic>
      <p:pic>
        <p:nvPicPr>
          <p:cNvPr id="3" name="Grafik 2">
            <a:extLst>
              <a:ext uri="{FF2B5EF4-FFF2-40B4-BE49-F238E27FC236}">
                <a16:creationId xmlns:a16="http://schemas.microsoft.com/office/drawing/2014/main" id="{351BBBD5-633C-459E-3F8B-50824F14FDBE}"/>
              </a:ext>
            </a:extLst>
          </p:cNvPr>
          <p:cNvPicPr>
            <a:picLocks noChangeAspect="1"/>
          </p:cNvPicPr>
          <p:nvPr/>
        </p:nvPicPr>
        <p:blipFill>
          <a:blip r:embed="rId4"/>
          <a:stretch>
            <a:fillRect/>
          </a:stretch>
        </p:blipFill>
        <p:spPr>
          <a:xfrm>
            <a:off x="4818317" y="4694557"/>
            <a:ext cx="3749039" cy="1957643"/>
          </a:xfrm>
          <a:prstGeom prst="rect">
            <a:avLst/>
          </a:prstGeom>
        </p:spPr>
      </p:pic>
      <p:pic>
        <p:nvPicPr>
          <p:cNvPr id="6" name="Grafik 5">
            <a:extLst>
              <a:ext uri="{FF2B5EF4-FFF2-40B4-BE49-F238E27FC236}">
                <a16:creationId xmlns:a16="http://schemas.microsoft.com/office/drawing/2014/main" id="{5E056E9E-68DF-B091-BB7B-1463292A536E}"/>
              </a:ext>
            </a:extLst>
          </p:cNvPr>
          <p:cNvPicPr>
            <a:picLocks noChangeAspect="1"/>
          </p:cNvPicPr>
          <p:nvPr/>
        </p:nvPicPr>
        <p:blipFill>
          <a:blip r:embed="rId5"/>
          <a:stretch>
            <a:fillRect/>
          </a:stretch>
        </p:blipFill>
        <p:spPr>
          <a:xfrm>
            <a:off x="9060634" y="4694557"/>
            <a:ext cx="1953113" cy="1953113"/>
          </a:xfrm>
          <a:prstGeom prst="rect">
            <a:avLst/>
          </a:prstGeom>
        </p:spPr>
      </p:pic>
    </p:spTree>
    <p:extLst>
      <p:ext uri="{BB962C8B-B14F-4D97-AF65-F5344CB8AC3E}">
        <p14:creationId xmlns:p14="http://schemas.microsoft.com/office/powerpoint/2010/main" val="2054424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defRPr/>
            </a:pPr>
            <a:r>
              <a:rPr lang="da" sz="3600" dirty="0">
                <a:solidFill>
                  <a:srgbClr val="555555"/>
                </a:solidFill>
                <a:latin typeface="Impact" panose="020B0806030902050204" pitchFamily="34" charset="0"/>
                <a:cs typeface="Arial" panose="020B0604020202020204" pitchFamily="34" charset="0"/>
              </a:rPr>
              <a:t>Avancerede indstillinger</a:t>
            </a:r>
            <a:endParaRPr lang="de-DE" sz="3600" dirty="0">
              <a:solidFill>
                <a:srgbClr val="555555"/>
              </a:solidFill>
              <a:latin typeface="Impact" panose="020B0806030902050204" pitchFamily="34" charset="0"/>
              <a:cs typeface="Arial" panose="020B0604020202020204" pitchFamily="34" charset="0"/>
            </a:endParaRP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r>
              <a:rPr lang="da" sz="2000" dirty="0">
                <a:solidFill>
                  <a:srgbClr val="707070"/>
                </a:solidFill>
                <a:latin typeface="Arial Narrow" panose="020B0604020202020204" pitchFamily="34" charset="0"/>
                <a:cs typeface="Arial Narrow" panose="020B0604020202020204" pitchFamily="34" charset="0"/>
              </a:rPr>
              <a:t>Porte</a:t>
            </a: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9" y="1977910"/>
            <a:ext cx="11040002" cy="2833789"/>
          </a:xfrm>
          <a:prstGeom prst="rect">
            <a:avLst/>
          </a:prstGeom>
          <a:noFill/>
        </p:spPr>
        <p:txBody>
          <a:bodyPr wrap="square" rtlCol="0">
            <a:spAutoFit/>
          </a:bodyPr>
          <a:lstStyle/>
          <a:p>
            <a:pPr>
              <a:lnSpc>
                <a:spcPts val="1800"/>
              </a:lnSpc>
            </a:pPr>
            <a:r>
              <a:rPr lang="da" sz="1000" b="1" dirty="0">
                <a:latin typeface="Arial" panose="020B0604020202020204" pitchFamily="34" charset="0"/>
                <a:cs typeface="Arial" panose="020B0604020202020204" pitchFamily="34" charset="0"/>
              </a:rPr>
              <a:t>Hvad er porte?</a:t>
            </a:r>
          </a:p>
          <a:p>
            <a:pPr>
              <a:lnSpc>
                <a:spcPts val="1800"/>
              </a:lnSpc>
            </a:pPr>
            <a:r>
              <a:rPr lang="da-DK" sz="1000" dirty="0">
                <a:latin typeface="Arial" panose="020B0604020202020204" pitchFamily="34" charset="0"/>
                <a:cs typeface="Arial" panose="020B0604020202020204" pitchFamily="34" charset="0"/>
              </a:rPr>
              <a:t>Porte tillader kommunikation mellem din computer og andre computere samt internettet. Firewalls lukker ubrugte porte for at forhindre malware i at blive distribueret til din computer over dem. Ved at aktivere "Port </a:t>
            </a:r>
            <a:r>
              <a:rPr lang="da-DK" sz="1000" dirty="0" err="1">
                <a:latin typeface="Arial" panose="020B0604020202020204" pitchFamily="34" charset="0"/>
                <a:cs typeface="Arial" panose="020B0604020202020204" pitchFamily="34" charset="0"/>
              </a:rPr>
              <a:t>forwarding</a:t>
            </a:r>
            <a:r>
              <a:rPr lang="da-DK" sz="1000" dirty="0">
                <a:latin typeface="Arial" panose="020B0604020202020204" pitchFamily="34" charset="0"/>
                <a:cs typeface="Arial" panose="020B0604020202020204" pitchFamily="34" charset="0"/>
              </a:rPr>
              <a:t>" kan du bruge </a:t>
            </a:r>
            <a:r>
              <a:rPr lang="da-DK" sz="1000" dirty="0" err="1">
                <a:latin typeface="Arial" panose="020B0604020202020204" pitchFamily="34" charset="0"/>
                <a:cs typeface="Arial" panose="020B0604020202020204" pitchFamily="34" charset="0"/>
              </a:rPr>
              <a:t>onlinetjenester</a:t>
            </a:r>
            <a:r>
              <a:rPr lang="da-DK" sz="1000" dirty="0">
                <a:latin typeface="Arial" panose="020B0604020202020204" pitchFamily="34" charset="0"/>
                <a:cs typeface="Arial" panose="020B0604020202020204" pitchFamily="34" charset="0"/>
              </a:rPr>
              <a:t> og andre applikationer over internettet, der kræver indgående forbindelser, eller tillade brugere fra internettet at få adgang til tjenester på dit hjemmenetværk.</a:t>
            </a:r>
          </a:p>
          <a:p>
            <a:pPr>
              <a:lnSpc>
                <a:spcPts val="1800"/>
              </a:lnSpc>
            </a:pPr>
            <a:endParaRPr lang="da-DK" sz="1000" dirty="0">
              <a:latin typeface="Arial" panose="020B0604020202020204" pitchFamily="34" charset="0"/>
              <a:cs typeface="Arial" panose="020B0604020202020204" pitchFamily="34" charset="0"/>
            </a:endParaRPr>
          </a:p>
          <a:p>
            <a:pPr>
              <a:lnSpc>
                <a:spcPts val="1800"/>
              </a:lnSpc>
            </a:pPr>
            <a:r>
              <a:rPr lang="da-DK" sz="1000" b="1" dirty="0">
                <a:latin typeface="Arial" panose="020B0604020202020204" pitchFamily="34" charset="0"/>
                <a:cs typeface="Arial" panose="020B0604020202020204" pitchFamily="34" charset="0"/>
              </a:rPr>
              <a:t>Skift standardportene</a:t>
            </a:r>
          </a:p>
          <a:p>
            <a:pPr>
              <a:lnSpc>
                <a:spcPts val="1800"/>
              </a:lnSpc>
            </a:pPr>
            <a:r>
              <a:rPr lang="da-DK" sz="1000" dirty="0">
                <a:latin typeface="Arial" panose="020B0604020202020204" pitchFamily="34" charset="0"/>
                <a:cs typeface="Arial" panose="020B0604020202020204" pitchFamily="34" charset="0"/>
              </a:rPr>
              <a:t>Du kan øge dit systems sikkerhed ved at ændre </a:t>
            </a:r>
            <a:r>
              <a:rPr lang="da-DK" sz="1000" dirty="0" err="1">
                <a:latin typeface="Arial" panose="020B0604020202020204" pitchFamily="34" charset="0"/>
                <a:cs typeface="Arial" panose="020B0604020202020204" pitchFamily="34" charset="0"/>
              </a:rPr>
              <a:t>portnumrene</a:t>
            </a:r>
            <a:r>
              <a:rPr lang="da-DK" sz="1000" dirty="0">
                <a:latin typeface="Arial" panose="020B0604020202020204" pitchFamily="34" charset="0"/>
                <a:cs typeface="Arial" panose="020B0604020202020204" pitchFamily="34" charset="0"/>
              </a:rPr>
              <a:t> i din router fra de sædvanlige 21, 22, 80, 443, 8080 og 8081 til tilfældige </a:t>
            </a:r>
            <a:r>
              <a:rPr lang="da-DK" sz="1000" dirty="0" err="1">
                <a:latin typeface="Arial" panose="020B0604020202020204" pitchFamily="34" charset="0"/>
                <a:cs typeface="Arial" panose="020B0604020202020204" pitchFamily="34" charset="0"/>
              </a:rPr>
              <a:t>portnumre</a:t>
            </a:r>
            <a:r>
              <a:rPr lang="da-DK" sz="1000" dirty="0">
                <a:latin typeface="Arial" panose="020B0604020202020204" pitchFamily="34" charset="0"/>
                <a:cs typeface="Arial" panose="020B0604020202020204" pitchFamily="34" charset="0"/>
              </a:rPr>
              <a:t>. Kontakt din routerproducent om, hvordan du gør dette.</a:t>
            </a:r>
          </a:p>
          <a:p>
            <a:pPr>
              <a:lnSpc>
                <a:spcPts val="1800"/>
              </a:lnSpc>
            </a:pPr>
            <a:endParaRPr lang="da-DK" sz="1000" dirty="0">
              <a:latin typeface="Arial" panose="020B0604020202020204" pitchFamily="34" charset="0"/>
              <a:cs typeface="Arial" panose="020B0604020202020204" pitchFamily="34" charset="0"/>
            </a:endParaRPr>
          </a:p>
          <a:p>
            <a:pPr>
              <a:lnSpc>
                <a:spcPts val="1800"/>
              </a:lnSpc>
            </a:pPr>
            <a:r>
              <a:rPr lang="da-DK" sz="1000" b="1" dirty="0">
                <a:latin typeface="Arial" panose="020B0604020202020204" pitchFamily="34" charset="0"/>
                <a:cs typeface="Arial" panose="020B0604020202020204" pitchFamily="34" charset="0"/>
              </a:rPr>
              <a:t>Obs! Tillad IKKE </a:t>
            </a:r>
            <a:r>
              <a:rPr lang="da-DK" sz="1000" b="1" dirty="0" err="1">
                <a:latin typeface="Arial" panose="020B0604020202020204" pitchFamily="34" charset="0"/>
                <a:cs typeface="Arial" panose="020B0604020202020204" pitchFamily="34" charset="0"/>
              </a:rPr>
              <a:t>portvideresendelse</a:t>
            </a:r>
            <a:r>
              <a:rPr lang="da-DK" sz="1000" b="1" dirty="0">
                <a:latin typeface="Arial" panose="020B0604020202020204" pitchFamily="34" charset="0"/>
                <a:cs typeface="Arial" panose="020B0604020202020204" pitchFamily="34" charset="0"/>
              </a:rPr>
              <a:t> for ubrugte tjenester (f.eks. SSH/Telnet)</a:t>
            </a:r>
          </a:p>
          <a:p>
            <a:pPr>
              <a:lnSpc>
                <a:spcPts val="1800"/>
              </a:lnSpc>
            </a:pPr>
            <a:r>
              <a:rPr lang="da-DK" sz="1000" dirty="0">
                <a:latin typeface="Arial" panose="020B0604020202020204" pitchFamily="34" charset="0"/>
                <a:cs typeface="Arial" panose="020B0604020202020204" pitchFamily="34" charset="0"/>
              </a:rPr>
              <a:t>Nedlukning af ubrugte porte kan reducere antallet af angrebsflader for potentielle angribere. Ved at aktivere port </a:t>
            </a:r>
            <a:r>
              <a:rPr lang="da-DK" sz="1000" dirty="0" err="1">
                <a:latin typeface="Arial" panose="020B0604020202020204" pitchFamily="34" charset="0"/>
                <a:cs typeface="Arial" panose="020B0604020202020204" pitchFamily="34" charset="0"/>
              </a:rPr>
              <a:t>forwarding</a:t>
            </a:r>
            <a:r>
              <a:rPr lang="da-DK" sz="1000" dirty="0">
                <a:latin typeface="Arial" panose="020B0604020202020204" pitchFamily="34" charset="0"/>
                <a:cs typeface="Arial" panose="020B0604020202020204" pitchFamily="34" charset="0"/>
              </a:rPr>
              <a:t> bliver port </a:t>
            </a:r>
            <a:r>
              <a:rPr lang="da-DK" sz="1000" dirty="0" err="1">
                <a:latin typeface="Arial" panose="020B0604020202020204" pitchFamily="34" charset="0"/>
                <a:cs typeface="Arial" panose="020B0604020202020204" pitchFamily="34" charset="0"/>
              </a:rPr>
              <a:t>forwarding</a:t>
            </a:r>
            <a:r>
              <a:rPr lang="da-DK" sz="1000" dirty="0">
                <a:latin typeface="Arial" panose="020B0604020202020204" pitchFamily="34" charset="0"/>
                <a:cs typeface="Arial" panose="020B0604020202020204" pitchFamily="34" charset="0"/>
              </a:rPr>
              <a:t> eksponeret for brugere på internettet – deaktiver derfor tjenester du ikke bruger.</a:t>
            </a:r>
            <a:endParaRPr lang="da"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8204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5" y="1074995"/>
            <a:ext cx="11366791" cy="646331"/>
          </a:xfrm>
          <a:prstGeom prst="rect">
            <a:avLst/>
          </a:prstGeom>
          <a:noFill/>
        </p:spPr>
        <p:txBody>
          <a:bodyPr wrap="square" rtlCol="0">
            <a:spAutoFit/>
          </a:bodyPr>
          <a:lstStyle/>
          <a:p>
            <a:pPr lvl="0">
              <a:defRPr/>
            </a:pPr>
            <a:r>
              <a:rPr lang="da" sz="3600" dirty="0">
                <a:solidFill>
                  <a:srgbClr val="555555"/>
                </a:solidFill>
                <a:latin typeface="Impact" panose="020B0806030902050204" pitchFamily="34" charset="0"/>
                <a:cs typeface="Arial" panose="020B0604020202020204" pitchFamily="34" charset="0"/>
              </a:rPr>
              <a:t>Sikkerhedsliste – Grundlæggende ting du ikke kan ignorere</a:t>
            </a:r>
            <a:endParaRPr lang="de-DE" sz="3600" dirty="0">
              <a:solidFill>
                <a:srgbClr val="555555"/>
              </a:solidFill>
              <a:latin typeface="Impact" panose="020B0806030902050204" pitchFamily="34" charset="0"/>
              <a:cs typeface="Arial" panose="020B0604020202020204" pitchFamily="34" charset="0"/>
            </a:endParaRPr>
          </a:p>
        </p:txBody>
      </p:sp>
      <p:pic>
        <p:nvPicPr>
          <p:cNvPr id="17" name="Grafik 16">
            <a:extLst>
              <a:ext uri="{FF2B5EF4-FFF2-40B4-BE49-F238E27FC236}">
                <a16:creationId xmlns:a16="http://schemas.microsoft.com/office/drawing/2014/main" id="{744C067A-4796-27E5-D3B2-F61B280F200B}"/>
              </a:ext>
            </a:extLst>
          </p:cNvPr>
          <p:cNvPicPr>
            <a:picLocks noChangeAspect="1"/>
          </p:cNvPicPr>
          <p:nvPr/>
        </p:nvPicPr>
        <p:blipFill>
          <a:blip r:embed="rId3"/>
          <a:stretch>
            <a:fillRect/>
          </a:stretch>
        </p:blipFill>
        <p:spPr>
          <a:xfrm>
            <a:off x="633824" y="5603636"/>
            <a:ext cx="2646000" cy="913726"/>
          </a:xfrm>
          <a:prstGeom prst="rect">
            <a:avLst/>
          </a:prstGeom>
        </p:spPr>
      </p:pic>
      <p:pic>
        <p:nvPicPr>
          <p:cNvPr id="18" name="Grafik 17">
            <a:extLst>
              <a:ext uri="{FF2B5EF4-FFF2-40B4-BE49-F238E27FC236}">
                <a16:creationId xmlns:a16="http://schemas.microsoft.com/office/drawing/2014/main" id="{AF91DAC0-3FF2-07A7-88B8-2B6E4DEFD58B}"/>
              </a:ext>
            </a:extLst>
          </p:cNvPr>
          <p:cNvPicPr>
            <a:picLocks noChangeAspect="1"/>
          </p:cNvPicPr>
          <p:nvPr/>
        </p:nvPicPr>
        <p:blipFill>
          <a:blip r:embed="rId4"/>
          <a:stretch>
            <a:fillRect/>
          </a:stretch>
        </p:blipFill>
        <p:spPr>
          <a:xfrm>
            <a:off x="3422092" y="5603636"/>
            <a:ext cx="2646749" cy="913985"/>
          </a:xfrm>
          <a:prstGeom prst="rect">
            <a:avLst/>
          </a:prstGeom>
        </p:spPr>
      </p:pic>
      <p:pic>
        <p:nvPicPr>
          <p:cNvPr id="20" name="Grafik 19">
            <a:extLst>
              <a:ext uri="{FF2B5EF4-FFF2-40B4-BE49-F238E27FC236}">
                <a16:creationId xmlns:a16="http://schemas.microsoft.com/office/drawing/2014/main" id="{8FCE65D3-5168-8113-D7C3-1EF034859943}"/>
              </a:ext>
            </a:extLst>
          </p:cNvPr>
          <p:cNvPicPr>
            <a:picLocks noChangeAspect="1"/>
          </p:cNvPicPr>
          <p:nvPr/>
        </p:nvPicPr>
        <p:blipFill>
          <a:blip r:embed="rId5"/>
          <a:stretch>
            <a:fillRect/>
          </a:stretch>
        </p:blipFill>
        <p:spPr>
          <a:xfrm>
            <a:off x="6201419" y="3990047"/>
            <a:ext cx="2646749" cy="913985"/>
          </a:xfrm>
          <a:prstGeom prst="rect">
            <a:avLst/>
          </a:prstGeom>
        </p:spPr>
      </p:pic>
      <p:pic>
        <p:nvPicPr>
          <p:cNvPr id="21" name="Grafik 20">
            <a:extLst>
              <a:ext uri="{FF2B5EF4-FFF2-40B4-BE49-F238E27FC236}">
                <a16:creationId xmlns:a16="http://schemas.microsoft.com/office/drawing/2014/main" id="{89B77D72-2523-87F6-12A0-72683CEA609B}"/>
              </a:ext>
            </a:extLst>
          </p:cNvPr>
          <p:cNvPicPr>
            <a:picLocks noChangeAspect="1"/>
          </p:cNvPicPr>
          <p:nvPr/>
        </p:nvPicPr>
        <p:blipFill>
          <a:blip r:embed="rId6"/>
          <a:stretch>
            <a:fillRect/>
          </a:stretch>
        </p:blipFill>
        <p:spPr>
          <a:xfrm>
            <a:off x="3413152" y="3990047"/>
            <a:ext cx="2646749" cy="913985"/>
          </a:xfrm>
          <a:prstGeom prst="rect">
            <a:avLst/>
          </a:prstGeom>
        </p:spPr>
      </p:pic>
      <p:pic>
        <p:nvPicPr>
          <p:cNvPr id="22" name="Grafik 21">
            <a:extLst>
              <a:ext uri="{FF2B5EF4-FFF2-40B4-BE49-F238E27FC236}">
                <a16:creationId xmlns:a16="http://schemas.microsoft.com/office/drawing/2014/main" id="{6FE0196C-DAB9-ADEE-2848-02D33C6CCAE7}"/>
              </a:ext>
            </a:extLst>
          </p:cNvPr>
          <p:cNvPicPr>
            <a:picLocks noChangeAspect="1"/>
          </p:cNvPicPr>
          <p:nvPr/>
        </p:nvPicPr>
        <p:blipFill>
          <a:blip r:embed="rId7"/>
          <a:stretch>
            <a:fillRect/>
          </a:stretch>
        </p:blipFill>
        <p:spPr>
          <a:xfrm>
            <a:off x="624885" y="3990047"/>
            <a:ext cx="2646749" cy="913985"/>
          </a:xfrm>
          <a:prstGeom prst="rect">
            <a:avLst/>
          </a:prstGeom>
        </p:spPr>
      </p:pic>
      <p:pic>
        <p:nvPicPr>
          <p:cNvPr id="23" name="Grafik 22">
            <a:extLst>
              <a:ext uri="{FF2B5EF4-FFF2-40B4-BE49-F238E27FC236}">
                <a16:creationId xmlns:a16="http://schemas.microsoft.com/office/drawing/2014/main" id="{F7A717F9-ABDE-D649-BB40-41B6E07CE295}"/>
              </a:ext>
            </a:extLst>
          </p:cNvPr>
          <p:cNvPicPr>
            <a:picLocks noChangeAspect="1"/>
          </p:cNvPicPr>
          <p:nvPr/>
        </p:nvPicPr>
        <p:blipFill>
          <a:blip r:embed="rId8"/>
          <a:stretch>
            <a:fillRect/>
          </a:stretch>
        </p:blipFill>
        <p:spPr>
          <a:xfrm>
            <a:off x="8989687" y="3990047"/>
            <a:ext cx="2646749" cy="913985"/>
          </a:xfrm>
          <a:prstGeom prst="rect">
            <a:avLst/>
          </a:prstGeom>
        </p:spPr>
      </p:pic>
      <p:pic>
        <p:nvPicPr>
          <p:cNvPr id="24" name="Grafik 23">
            <a:extLst>
              <a:ext uri="{FF2B5EF4-FFF2-40B4-BE49-F238E27FC236}">
                <a16:creationId xmlns:a16="http://schemas.microsoft.com/office/drawing/2014/main" id="{48FD3F62-2CCF-086B-359C-865E89DA42AF}"/>
              </a:ext>
            </a:extLst>
          </p:cNvPr>
          <p:cNvPicPr>
            <a:picLocks noChangeAspect="1"/>
          </p:cNvPicPr>
          <p:nvPr/>
        </p:nvPicPr>
        <p:blipFill>
          <a:blip r:embed="rId9"/>
          <a:stretch>
            <a:fillRect/>
          </a:stretch>
        </p:blipFill>
        <p:spPr>
          <a:xfrm>
            <a:off x="624886" y="2386662"/>
            <a:ext cx="2646746" cy="913984"/>
          </a:xfrm>
          <a:prstGeom prst="rect">
            <a:avLst/>
          </a:prstGeom>
        </p:spPr>
      </p:pic>
      <p:pic>
        <p:nvPicPr>
          <p:cNvPr id="25" name="Grafik 24">
            <a:extLst>
              <a:ext uri="{FF2B5EF4-FFF2-40B4-BE49-F238E27FC236}">
                <a16:creationId xmlns:a16="http://schemas.microsoft.com/office/drawing/2014/main" id="{D06ECCA9-984F-19D9-B1EC-1C98E53C1E28}"/>
              </a:ext>
            </a:extLst>
          </p:cNvPr>
          <p:cNvPicPr>
            <a:picLocks noChangeAspect="1"/>
          </p:cNvPicPr>
          <p:nvPr/>
        </p:nvPicPr>
        <p:blipFill>
          <a:blip r:embed="rId10"/>
          <a:stretch>
            <a:fillRect/>
          </a:stretch>
        </p:blipFill>
        <p:spPr>
          <a:xfrm>
            <a:off x="3416499" y="2386662"/>
            <a:ext cx="2646746" cy="913984"/>
          </a:xfrm>
          <a:prstGeom prst="rect">
            <a:avLst/>
          </a:prstGeom>
        </p:spPr>
      </p:pic>
      <p:pic>
        <p:nvPicPr>
          <p:cNvPr id="26" name="Grafik 25">
            <a:extLst>
              <a:ext uri="{FF2B5EF4-FFF2-40B4-BE49-F238E27FC236}">
                <a16:creationId xmlns:a16="http://schemas.microsoft.com/office/drawing/2014/main" id="{C6B87B1E-E609-EA30-2F20-874E7BDE69A5}"/>
              </a:ext>
            </a:extLst>
          </p:cNvPr>
          <p:cNvPicPr>
            <a:picLocks noChangeAspect="1"/>
          </p:cNvPicPr>
          <p:nvPr/>
        </p:nvPicPr>
        <p:blipFill>
          <a:blip r:embed="rId11"/>
          <a:stretch>
            <a:fillRect/>
          </a:stretch>
        </p:blipFill>
        <p:spPr>
          <a:xfrm>
            <a:off x="6208112" y="2386662"/>
            <a:ext cx="2646746" cy="913984"/>
          </a:xfrm>
          <a:prstGeom prst="rect">
            <a:avLst/>
          </a:prstGeom>
        </p:spPr>
      </p:pic>
      <p:pic>
        <p:nvPicPr>
          <p:cNvPr id="27" name="Grafik 26">
            <a:extLst>
              <a:ext uri="{FF2B5EF4-FFF2-40B4-BE49-F238E27FC236}">
                <a16:creationId xmlns:a16="http://schemas.microsoft.com/office/drawing/2014/main" id="{141BAA65-3C00-CF95-2AF6-B1EFC134F591}"/>
              </a:ext>
            </a:extLst>
          </p:cNvPr>
          <p:cNvPicPr>
            <a:picLocks noChangeAspect="1"/>
          </p:cNvPicPr>
          <p:nvPr/>
        </p:nvPicPr>
        <p:blipFill>
          <a:blip r:embed="rId12"/>
          <a:stretch>
            <a:fillRect/>
          </a:stretch>
        </p:blipFill>
        <p:spPr>
          <a:xfrm>
            <a:off x="8999726" y="2386662"/>
            <a:ext cx="2646746" cy="913984"/>
          </a:xfrm>
          <a:prstGeom prst="rect">
            <a:avLst/>
          </a:prstGeom>
        </p:spPr>
      </p:pic>
      <p:sp>
        <p:nvSpPr>
          <p:cNvPr id="28" name="Textfeld 27">
            <a:extLst>
              <a:ext uri="{FF2B5EF4-FFF2-40B4-BE49-F238E27FC236}">
                <a16:creationId xmlns:a16="http://schemas.microsoft.com/office/drawing/2014/main" id="{D3FCABE2-049E-D6B5-CDCE-06C853058FCD}"/>
              </a:ext>
            </a:extLst>
          </p:cNvPr>
          <p:cNvSpPr txBox="1"/>
          <p:nvPr/>
        </p:nvSpPr>
        <p:spPr>
          <a:xfrm>
            <a:off x="524951" y="1909853"/>
            <a:ext cx="5121265" cy="430887"/>
          </a:xfrm>
          <a:prstGeom prst="rect">
            <a:avLst/>
          </a:prstGeom>
          <a:noFill/>
        </p:spPr>
        <p:txBody>
          <a:bodyPr wrap="square" rtlCol="0">
            <a:spAutoFit/>
          </a:bodyPr>
          <a:lstStyle/>
          <a:p>
            <a:r>
              <a:rPr lang="da" sz="2200" b="1" dirty="0">
                <a:solidFill>
                  <a:schemeClr val="tx1">
                    <a:lumMod val="75000"/>
                    <a:lumOff val="25000"/>
                  </a:schemeClr>
                </a:solidFill>
                <a:latin typeface="Arial Narrow" panose="020B0604020202020204" pitchFamily="34" charset="0"/>
                <a:cs typeface="Arial Narrow" panose="020B0604020202020204" pitchFamily="34" charset="0"/>
              </a:rPr>
              <a:t>Første gang du bruger NAS</a:t>
            </a:r>
          </a:p>
        </p:txBody>
      </p:sp>
      <p:sp>
        <p:nvSpPr>
          <p:cNvPr id="29" name="Textfeld 28">
            <a:extLst>
              <a:ext uri="{FF2B5EF4-FFF2-40B4-BE49-F238E27FC236}">
                <a16:creationId xmlns:a16="http://schemas.microsoft.com/office/drawing/2014/main" id="{F132C65F-77C5-3891-8D1B-B689CCBD0296}"/>
              </a:ext>
            </a:extLst>
          </p:cNvPr>
          <p:cNvSpPr txBox="1"/>
          <p:nvPr/>
        </p:nvSpPr>
        <p:spPr>
          <a:xfrm>
            <a:off x="524951" y="3523983"/>
            <a:ext cx="5121265" cy="430887"/>
          </a:xfrm>
          <a:prstGeom prst="rect">
            <a:avLst/>
          </a:prstGeom>
          <a:noFill/>
        </p:spPr>
        <p:txBody>
          <a:bodyPr wrap="square" rtlCol="0">
            <a:spAutoFit/>
          </a:bodyPr>
          <a:lstStyle/>
          <a:p>
            <a:r>
              <a:rPr lang="da" sz="2200" b="1" dirty="0">
                <a:solidFill>
                  <a:schemeClr val="tx1">
                    <a:lumMod val="75000"/>
                    <a:lumOff val="25000"/>
                  </a:schemeClr>
                </a:solidFill>
                <a:latin typeface="Arial Narrow" panose="020B0604020202020204" pitchFamily="34" charset="0"/>
                <a:cs typeface="Arial Narrow" panose="020B0604020202020204" pitchFamily="34" charset="0"/>
              </a:rPr>
              <a:t>Hverdag/almindelige opgaver</a:t>
            </a:r>
          </a:p>
        </p:txBody>
      </p:sp>
      <p:sp>
        <p:nvSpPr>
          <p:cNvPr id="30" name="Textfeld 29">
            <a:extLst>
              <a:ext uri="{FF2B5EF4-FFF2-40B4-BE49-F238E27FC236}">
                <a16:creationId xmlns:a16="http://schemas.microsoft.com/office/drawing/2014/main" id="{DAAF22ED-E375-53C6-2422-20953DBB32E0}"/>
              </a:ext>
            </a:extLst>
          </p:cNvPr>
          <p:cNvSpPr txBox="1"/>
          <p:nvPr/>
        </p:nvSpPr>
        <p:spPr>
          <a:xfrm>
            <a:off x="524951" y="5146837"/>
            <a:ext cx="7103287" cy="430887"/>
          </a:xfrm>
          <a:prstGeom prst="rect">
            <a:avLst/>
          </a:prstGeom>
          <a:noFill/>
        </p:spPr>
        <p:txBody>
          <a:bodyPr wrap="square" rtlCol="0">
            <a:spAutoFit/>
          </a:bodyPr>
          <a:lstStyle/>
          <a:p>
            <a:r>
              <a:rPr lang="da-DK" sz="2200" b="1" dirty="0">
                <a:solidFill>
                  <a:schemeClr val="tx1">
                    <a:lumMod val="75000"/>
                    <a:lumOff val="25000"/>
                  </a:schemeClr>
                </a:solidFill>
                <a:latin typeface="Arial Narrow" panose="020B0604020202020204" pitchFamily="34" charset="0"/>
                <a:cs typeface="Arial Narrow" panose="020B0604020202020204" pitchFamily="34" charset="0"/>
              </a:rPr>
              <a:t>Engangsindstillinger der beskytter permanent</a:t>
            </a:r>
            <a:endParaRPr lang="da" sz="2200" b="1" dirty="0">
              <a:solidFill>
                <a:schemeClr val="tx1">
                  <a:lumMod val="75000"/>
                  <a:lumOff val="25000"/>
                </a:schemeClr>
              </a:solidFill>
              <a:latin typeface="Arial Narrow" panose="020B0604020202020204" pitchFamily="34" charset="0"/>
              <a:cs typeface="Arial Narrow" panose="020B0604020202020204" pitchFamily="34" charset="0"/>
            </a:endParaRPr>
          </a:p>
        </p:txBody>
      </p:sp>
      <p:sp>
        <p:nvSpPr>
          <p:cNvPr id="31" name="Textfeld 30">
            <a:extLst>
              <a:ext uri="{FF2B5EF4-FFF2-40B4-BE49-F238E27FC236}">
                <a16:creationId xmlns:a16="http://schemas.microsoft.com/office/drawing/2014/main" id="{87055555-DC35-9681-2336-FBB436AA3733}"/>
              </a:ext>
            </a:extLst>
          </p:cNvPr>
          <p:cNvSpPr txBox="1"/>
          <p:nvPr/>
        </p:nvSpPr>
        <p:spPr>
          <a:xfrm>
            <a:off x="1483961" y="2500756"/>
            <a:ext cx="1397129" cy="307777"/>
          </a:xfrm>
          <a:prstGeom prst="rect">
            <a:avLst/>
          </a:prstGeom>
          <a:noFill/>
        </p:spPr>
        <p:txBody>
          <a:bodyPr wrap="square" rtlCol="0">
            <a:spAutoFit/>
          </a:bodyPr>
          <a:lstStyle/>
          <a:p>
            <a:r>
              <a:rPr lang="da" sz="1400" b="1" dirty="0">
                <a:solidFill>
                  <a:schemeClr val="bg2"/>
                </a:solidFill>
                <a:latin typeface="Arial Narrow" panose="020B0604020202020204" pitchFamily="34" charset="0"/>
                <a:cs typeface="Arial Narrow" panose="020B0604020202020204" pitchFamily="34" charset="0"/>
              </a:rPr>
              <a:t>Administrator</a:t>
            </a:r>
          </a:p>
        </p:txBody>
      </p:sp>
      <p:sp>
        <p:nvSpPr>
          <p:cNvPr id="32" name="Textfeld 31">
            <a:extLst>
              <a:ext uri="{FF2B5EF4-FFF2-40B4-BE49-F238E27FC236}">
                <a16:creationId xmlns:a16="http://schemas.microsoft.com/office/drawing/2014/main" id="{D4CE9AB3-5583-3339-C8DC-F2F2C655BF9D}"/>
              </a:ext>
            </a:extLst>
          </p:cNvPr>
          <p:cNvSpPr txBox="1"/>
          <p:nvPr/>
        </p:nvSpPr>
        <p:spPr>
          <a:xfrm>
            <a:off x="1483961" y="2754418"/>
            <a:ext cx="2458881" cy="430887"/>
          </a:xfrm>
          <a:prstGeom prst="rect">
            <a:avLst/>
          </a:prstGeom>
          <a:noFill/>
        </p:spPr>
        <p:txBody>
          <a:bodyPr wrap="square" rtlCol="0">
            <a:spAutoFit/>
          </a:bodyPr>
          <a:lstStyle/>
          <a:p>
            <a:r>
              <a:rPr lang="da" sz="1100" dirty="0">
                <a:solidFill>
                  <a:schemeClr val="bg2"/>
                </a:solidFill>
                <a:latin typeface="Arial Narrow" panose="020B0604020202020204" pitchFamily="34" charset="0"/>
                <a:cs typeface="Arial Narrow" panose="020B0604020202020204" pitchFamily="34" charset="0"/>
              </a:rPr>
              <a:t>Brug ikke standardindstillinger!</a:t>
            </a:r>
          </a:p>
          <a:p>
            <a:r>
              <a:rPr lang="da" sz="1100" dirty="0">
                <a:solidFill>
                  <a:schemeClr val="bg2"/>
                </a:solidFill>
                <a:latin typeface="Arial Narrow" panose="020B0604020202020204" pitchFamily="34" charset="0"/>
                <a:cs typeface="Arial Narrow" panose="020B0604020202020204" pitchFamily="34" charset="0"/>
              </a:rPr>
              <a:t>Opret en ny adminkonto</a:t>
            </a:r>
            <a:endParaRPr lang="de-DE" sz="1100" dirty="0">
              <a:solidFill>
                <a:schemeClr val="bg2"/>
              </a:solidFill>
              <a:latin typeface="Arial Narrow" panose="020B0604020202020204" pitchFamily="34" charset="0"/>
              <a:cs typeface="Arial Narrow" panose="020B0604020202020204" pitchFamily="34" charset="0"/>
            </a:endParaRPr>
          </a:p>
        </p:txBody>
      </p:sp>
      <p:sp>
        <p:nvSpPr>
          <p:cNvPr id="33" name="Textfeld 32">
            <a:extLst>
              <a:ext uri="{FF2B5EF4-FFF2-40B4-BE49-F238E27FC236}">
                <a16:creationId xmlns:a16="http://schemas.microsoft.com/office/drawing/2014/main" id="{EEC84D56-9D29-7AA0-51FC-6C9EABBCA50F}"/>
              </a:ext>
            </a:extLst>
          </p:cNvPr>
          <p:cNvSpPr txBox="1"/>
          <p:nvPr/>
        </p:nvSpPr>
        <p:spPr>
          <a:xfrm>
            <a:off x="4271534" y="2583545"/>
            <a:ext cx="1397129" cy="307777"/>
          </a:xfrm>
          <a:prstGeom prst="rect">
            <a:avLst/>
          </a:prstGeom>
          <a:noFill/>
        </p:spPr>
        <p:txBody>
          <a:bodyPr wrap="square" rtlCol="0">
            <a:spAutoFit/>
          </a:bodyPr>
          <a:lstStyle/>
          <a:p>
            <a:r>
              <a:rPr lang="da" sz="1400" b="1" dirty="0">
                <a:solidFill>
                  <a:schemeClr val="bg2"/>
                </a:solidFill>
                <a:latin typeface="Arial Narrow" panose="020B0604020202020204" pitchFamily="34" charset="0"/>
                <a:cs typeface="Arial Narrow" panose="020B0604020202020204" pitchFamily="34" charset="0"/>
              </a:rPr>
              <a:t>Adgangskoder</a:t>
            </a:r>
          </a:p>
        </p:txBody>
      </p:sp>
      <p:sp>
        <p:nvSpPr>
          <p:cNvPr id="34" name="Textfeld 33">
            <a:extLst>
              <a:ext uri="{FF2B5EF4-FFF2-40B4-BE49-F238E27FC236}">
                <a16:creationId xmlns:a16="http://schemas.microsoft.com/office/drawing/2014/main" id="{5DBA94F4-7D93-E838-B565-E16933E621E6}"/>
              </a:ext>
            </a:extLst>
          </p:cNvPr>
          <p:cNvSpPr txBox="1"/>
          <p:nvPr/>
        </p:nvSpPr>
        <p:spPr>
          <a:xfrm>
            <a:off x="4271534" y="2837207"/>
            <a:ext cx="2458881" cy="261610"/>
          </a:xfrm>
          <a:prstGeom prst="rect">
            <a:avLst/>
          </a:prstGeom>
          <a:noFill/>
        </p:spPr>
        <p:txBody>
          <a:bodyPr wrap="square" rtlCol="0">
            <a:spAutoFit/>
          </a:bodyPr>
          <a:lstStyle/>
          <a:p>
            <a:r>
              <a:rPr lang="da" sz="1100" dirty="0">
                <a:solidFill>
                  <a:schemeClr val="bg2"/>
                </a:solidFill>
                <a:latin typeface="Arial Narrow" panose="020B0604020202020204" pitchFamily="34" charset="0"/>
                <a:cs typeface="Arial Narrow" panose="020B0604020202020204" pitchFamily="34" charset="0"/>
              </a:rPr>
              <a:t>Brug sikre adgangskoder </a:t>
            </a:r>
            <a:endParaRPr lang="de-DE" sz="1100" dirty="0">
              <a:solidFill>
                <a:schemeClr val="bg2"/>
              </a:solidFill>
              <a:latin typeface="Arial Narrow" panose="020B0604020202020204" pitchFamily="34" charset="0"/>
              <a:cs typeface="Arial Narrow" panose="020B0604020202020204" pitchFamily="34" charset="0"/>
            </a:endParaRPr>
          </a:p>
        </p:txBody>
      </p:sp>
      <p:sp>
        <p:nvSpPr>
          <p:cNvPr id="35" name="Textfeld 34">
            <a:extLst>
              <a:ext uri="{FF2B5EF4-FFF2-40B4-BE49-F238E27FC236}">
                <a16:creationId xmlns:a16="http://schemas.microsoft.com/office/drawing/2014/main" id="{93ECB83C-064F-5CBB-D453-07C66A4904FC}"/>
              </a:ext>
            </a:extLst>
          </p:cNvPr>
          <p:cNvSpPr txBox="1"/>
          <p:nvPr/>
        </p:nvSpPr>
        <p:spPr>
          <a:xfrm>
            <a:off x="7074925" y="2505893"/>
            <a:ext cx="1603225" cy="307777"/>
          </a:xfrm>
          <a:prstGeom prst="rect">
            <a:avLst/>
          </a:prstGeom>
          <a:noFill/>
        </p:spPr>
        <p:txBody>
          <a:bodyPr wrap="square" rtlCol="0">
            <a:spAutoFit/>
          </a:bodyPr>
          <a:lstStyle/>
          <a:p>
            <a:r>
              <a:rPr lang="da" sz="1400" b="1" dirty="0">
                <a:solidFill>
                  <a:schemeClr val="bg2"/>
                </a:solidFill>
                <a:latin typeface="Arial Narrow" panose="020B0604020202020204" pitchFamily="34" charset="0"/>
                <a:cs typeface="Arial Narrow" panose="020B0604020202020204" pitchFamily="34" charset="0"/>
              </a:rPr>
              <a:t>2-faktorautorisering</a:t>
            </a:r>
          </a:p>
        </p:txBody>
      </p:sp>
      <p:sp>
        <p:nvSpPr>
          <p:cNvPr id="36" name="Textfeld 35">
            <a:extLst>
              <a:ext uri="{FF2B5EF4-FFF2-40B4-BE49-F238E27FC236}">
                <a16:creationId xmlns:a16="http://schemas.microsoft.com/office/drawing/2014/main" id="{3EFAC42B-80AE-502B-C33B-1BF22BE27EBC}"/>
              </a:ext>
            </a:extLst>
          </p:cNvPr>
          <p:cNvSpPr txBox="1"/>
          <p:nvPr/>
        </p:nvSpPr>
        <p:spPr>
          <a:xfrm>
            <a:off x="7074925" y="2759555"/>
            <a:ext cx="2458881" cy="430887"/>
          </a:xfrm>
          <a:prstGeom prst="rect">
            <a:avLst/>
          </a:prstGeom>
          <a:noFill/>
        </p:spPr>
        <p:txBody>
          <a:bodyPr wrap="square" rtlCol="0">
            <a:spAutoFit/>
          </a:bodyPr>
          <a:lstStyle/>
          <a:p>
            <a:r>
              <a:rPr lang="da" sz="1100" dirty="0">
                <a:solidFill>
                  <a:schemeClr val="bg2"/>
                </a:solidFill>
                <a:latin typeface="Arial Narrow" panose="020B0604020202020204" pitchFamily="34" charset="0"/>
                <a:cs typeface="Arial Narrow" panose="020B0604020202020204" pitchFamily="34" charset="0"/>
              </a:rPr>
              <a:t>Styrker sikkerheden</a:t>
            </a:r>
            <a:endParaRPr lang="de-DE" sz="1100" dirty="0">
              <a:solidFill>
                <a:schemeClr val="bg2"/>
              </a:solidFill>
              <a:latin typeface="Arial Narrow" panose="020B0604020202020204" pitchFamily="34" charset="0"/>
              <a:cs typeface="Arial Narrow" panose="020B0604020202020204" pitchFamily="34" charset="0"/>
            </a:endParaRPr>
          </a:p>
          <a:p>
            <a:r>
              <a:rPr lang="da" sz="1100" dirty="0">
                <a:solidFill>
                  <a:schemeClr val="bg2"/>
                </a:solidFill>
                <a:latin typeface="Arial Narrow" panose="020B0604020202020204" pitchFamily="34" charset="0"/>
                <a:cs typeface="Arial Narrow" panose="020B0604020202020204" pitchFamily="34" charset="0"/>
              </a:rPr>
              <a:t>for alle kontoer</a:t>
            </a:r>
            <a:endParaRPr lang="de-DE" sz="1100" dirty="0">
              <a:solidFill>
                <a:schemeClr val="bg2"/>
              </a:solidFill>
              <a:latin typeface="Arial Narrow" panose="020B0604020202020204" pitchFamily="34" charset="0"/>
              <a:cs typeface="Arial Narrow" panose="020B0604020202020204" pitchFamily="34" charset="0"/>
            </a:endParaRPr>
          </a:p>
        </p:txBody>
      </p:sp>
      <p:sp>
        <p:nvSpPr>
          <p:cNvPr id="37" name="Textfeld 36">
            <a:extLst>
              <a:ext uri="{FF2B5EF4-FFF2-40B4-BE49-F238E27FC236}">
                <a16:creationId xmlns:a16="http://schemas.microsoft.com/office/drawing/2014/main" id="{6BBA9624-10A1-70D1-9C09-619F74D8127F}"/>
              </a:ext>
            </a:extLst>
          </p:cNvPr>
          <p:cNvSpPr txBox="1"/>
          <p:nvPr/>
        </p:nvSpPr>
        <p:spPr>
          <a:xfrm>
            <a:off x="9855382" y="2505962"/>
            <a:ext cx="1397129" cy="307777"/>
          </a:xfrm>
          <a:prstGeom prst="rect">
            <a:avLst/>
          </a:prstGeom>
          <a:noFill/>
        </p:spPr>
        <p:txBody>
          <a:bodyPr wrap="square" rtlCol="0">
            <a:spAutoFit/>
          </a:bodyPr>
          <a:lstStyle/>
          <a:p>
            <a:r>
              <a:rPr lang="da" sz="1400" b="1" dirty="0">
                <a:solidFill>
                  <a:schemeClr val="bg2"/>
                </a:solidFill>
                <a:latin typeface="Arial Narrow" panose="020B0604020202020204" pitchFamily="34" charset="0"/>
                <a:cs typeface="Arial Narrow" panose="020B0604020202020204" pitchFamily="34" charset="0"/>
              </a:rPr>
              <a:t>UPnP</a:t>
            </a:r>
          </a:p>
        </p:txBody>
      </p:sp>
      <p:sp>
        <p:nvSpPr>
          <p:cNvPr id="38" name="Textfeld 37">
            <a:extLst>
              <a:ext uri="{FF2B5EF4-FFF2-40B4-BE49-F238E27FC236}">
                <a16:creationId xmlns:a16="http://schemas.microsoft.com/office/drawing/2014/main" id="{B348329A-7A79-C3EA-7E3E-6CC6C017B496}"/>
              </a:ext>
            </a:extLst>
          </p:cNvPr>
          <p:cNvSpPr txBox="1"/>
          <p:nvPr/>
        </p:nvSpPr>
        <p:spPr>
          <a:xfrm>
            <a:off x="9855382" y="2759624"/>
            <a:ext cx="1642984" cy="430887"/>
          </a:xfrm>
          <a:prstGeom prst="rect">
            <a:avLst/>
          </a:prstGeom>
          <a:noFill/>
        </p:spPr>
        <p:txBody>
          <a:bodyPr wrap="square" rtlCol="0">
            <a:spAutoFit/>
          </a:bodyPr>
          <a:lstStyle/>
          <a:p>
            <a:r>
              <a:rPr lang="da" sz="1100" dirty="0">
                <a:solidFill>
                  <a:schemeClr val="bg2"/>
                </a:solidFill>
                <a:latin typeface="Arial Narrow" panose="020B0604020202020204" pitchFamily="34" charset="0"/>
                <a:cs typeface="Arial Narrow" panose="020B0604020202020204" pitchFamily="34" charset="0"/>
              </a:rPr>
              <a:t>Sluk Plug and Play</a:t>
            </a:r>
          </a:p>
          <a:p>
            <a:r>
              <a:rPr lang="da-DK" sz="1100" dirty="0">
                <a:solidFill>
                  <a:schemeClr val="bg2"/>
                </a:solidFill>
                <a:latin typeface="Arial Narrow" panose="020B0604020202020204" pitchFamily="34" charset="0"/>
                <a:cs typeface="Arial Narrow" panose="020B0604020202020204" pitchFamily="34" charset="0"/>
              </a:rPr>
              <a:t>f</a:t>
            </a:r>
            <a:r>
              <a:rPr lang="da" sz="1100" dirty="0">
                <a:solidFill>
                  <a:schemeClr val="bg2"/>
                </a:solidFill>
                <a:latin typeface="Arial Narrow" panose="020B0604020202020204" pitchFamily="34" charset="0"/>
                <a:cs typeface="Arial Narrow" panose="020B0604020202020204" pitchFamily="34" charset="0"/>
              </a:rPr>
              <a:t>or at styrke sikkerheden</a:t>
            </a:r>
            <a:endParaRPr lang="de-DE" sz="1100" dirty="0">
              <a:solidFill>
                <a:schemeClr val="bg2"/>
              </a:solidFill>
              <a:latin typeface="Arial Narrow" panose="020B0604020202020204" pitchFamily="34" charset="0"/>
              <a:cs typeface="Arial Narrow" panose="020B0604020202020204" pitchFamily="34" charset="0"/>
            </a:endParaRPr>
          </a:p>
        </p:txBody>
      </p:sp>
      <p:sp>
        <p:nvSpPr>
          <p:cNvPr id="39" name="Textfeld 38">
            <a:extLst>
              <a:ext uri="{FF2B5EF4-FFF2-40B4-BE49-F238E27FC236}">
                <a16:creationId xmlns:a16="http://schemas.microsoft.com/office/drawing/2014/main" id="{E1737E9C-86CA-7DED-6567-9B75FE354FE9}"/>
              </a:ext>
            </a:extLst>
          </p:cNvPr>
          <p:cNvSpPr txBox="1"/>
          <p:nvPr/>
        </p:nvSpPr>
        <p:spPr>
          <a:xfrm>
            <a:off x="9855382" y="4082831"/>
            <a:ext cx="1397129" cy="307777"/>
          </a:xfrm>
          <a:prstGeom prst="rect">
            <a:avLst/>
          </a:prstGeom>
          <a:noFill/>
        </p:spPr>
        <p:txBody>
          <a:bodyPr wrap="square" rtlCol="0">
            <a:spAutoFit/>
          </a:bodyPr>
          <a:lstStyle/>
          <a:p>
            <a:r>
              <a:rPr lang="da" sz="1400" b="1" dirty="0">
                <a:solidFill>
                  <a:schemeClr val="bg2"/>
                </a:solidFill>
                <a:latin typeface="Arial Narrow" panose="020B0604020202020204" pitchFamily="34" charset="0"/>
                <a:cs typeface="Arial Narrow" panose="020B0604020202020204" pitchFamily="34" charset="0"/>
              </a:rPr>
              <a:t>VPN</a:t>
            </a:r>
          </a:p>
        </p:txBody>
      </p:sp>
      <p:sp>
        <p:nvSpPr>
          <p:cNvPr id="40" name="Textfeld 39">
            <a:extLst>
              <a:ext uri="{FF2B5EF4-FFF2-40B4-BE49-F238E27FC236}">
                <a16:creationId xmlns:a16="http://schemas.microsoft.com/office/drawing/2014/main" id="{B1274F91-D640-5D44-9F08-1CD31BB053C9}"/>
              </a:ext>
            </a:extLst>
          </p:cNvPr>
          <p:cNvSpPr txBox="1"/>
          <p:nvPr/>
        </p:nvSpPr>
        <p:spPr>
          <a:xfrm>
            <a:off x="9855382" y="4336493"/>
            <a:ext cx="1642985" cy="430887"/>
          </a:xfrm>
          <a:prstGeom prst="rect">
            <a:avLst/>
          </a:prstGeom>
          <a:noFill/>
        </p:spPr>
        <p:txBody>
          <a:bodyPr wrap="square" rtlCol="0">
            <a:spAutoFit/>
          </a:bodyPr>
          <a:lstStyle/>
          <a:p>
            <a:r>
              <a:rPr lang="da" sz="1100" dirty="0">
                <a:solidFill>
                  <a:schemeClr val="bg2"/>
                </a:solidFill>
                <a:latin typeface="Arial Narrow" panose="020B0604020202020204" pitchFamily="34" charset="0"/>
                <a:cs typeface="Arial Narrow" panose="020B0604020202020204" pitchFamily="34" charset="0"/>
              </a:rPr>
              <a:t>Opret en VPN-forbindelse</a:t>
            </a:r>
            <a:endParaRPr lang="de-DE" sz="1100" dirty="0">
              <a:solidFill>
                <a:schemeClr val="bg2"/>
              </a:solidFill>
              <a:latin typeface="Arial Narrow" panose="020B0604020202020204" pitchFamily="34" charset="0"/>
              <a:cs typeface="Arial Narrow" panose="020B0604020202020204" pitchFamily="34" charset="0"/>
            </a:endParaRPr>
          </a:p>
          <a:p>
            <a:r>
              <a:rPr lang="da" sz="1100" dirty="0">
                <a:solidFill>
                  <a:schemeClr val="bg2"/>
                </a:solidFill>
                <a:latin typeface="Arial Narrow" panose="020B0604020202020204" pitchFamily="34" charset="0"/>
                <a:cs typeface="Arial Narrow" panose="020B0604020202020204" pitchFamily="34" charset="0"/>
              </a:rPr>
              <a:t>til fjernadgang</a:t>
            </a:r>
            <a:endParaRPr lang="de-DE" sz="1100" dirty="0">
              <a:solidFill>
                <a:schemeClr val="bg2"/>
              </a:solidFill>
              <a:latin typeface="Arial Narrow" panose="020B0604020202020204" pitchFamily="34" charset="0"/>
              <a:cs typeface="Arial Narrow" panose="020B0604020202020204" pitchFamily="34" charset="0"/>
            </a:endParaRPr>
          </a:p>
        </p:txBody>
      </p:sp>
      <p:sp>
        <p:nvSpPr>
          <p:cNvPr id="41" name="Textfeld 40">
            <a:extLst>
              <a:ext uri="{FF2B5EF4-FFF2-40B4-BE49-F238E27FC236}">
                <a16:creationId xmlns:a16="http://schemas.microsoft.com/office/drawing/2014/main" id="{3FE75C62-ADF9-AD7A-62C5-AE8432D1889C}"/>
              </a:ext>
            </a:extLst>
          </p:cNvPr>
          <p:cNvSpPr txBox="1"/>
          <p:nvPr/>
        </p:nvSpPr>
        <p:spPr>
          <a:xfrm>
            <a:off x="7074925" y="4082831"/>
            <a:ext cx="1397129" cy="307777"/>
          </a:xfrm>
          <a:prstGeom prst="rect">
            <a:avLst/>
          </a:prstGeom>
          <a:noFill/>
        </p:spPr>
        <p:txBody>
          <a:bodyPr wrap="square" rtlCol="0">
            <a:spAutoFit/>
          </a:bodyPr>
          <a:lstStyle/>
          <a:p>
            <a:r>
              <a:rPr lang="da" sz="1400" b="1" dirty="0">
                <a:solidFill>
                  <a:schemeClr val="bg2"/>
                </a:solidFill>
                <a:latin typeface="Arial Narrow" panose="020B0604020202020204" pitchFamily="34" charset="0"/>
                <a:cs typeface="Arial Narrow" panose="020B0604020202020204" pitchFamily="34" charset="0"/>
              </a:rPr>
              <a:t>Opdateringer</a:t>
            </a:r>
          </a:p>
        </p:txBody>
      </p:sp>
      <p:sp>
        <p:nvSpPr>
          <p:cNvPr id="42" name="Textfeld 41">
            <a:extLst>
              <a:ext uri="{FF2B5EF4-FFF2-40B4-BE49-F238E27FC236}">
                <a16:creationId xmlns:a16="http://schemas.microsoft.com/office/drawing/2014/main" id="{FFF5F4B0-31FD-89A4-27FA-D12E6925256F}"/>
              </a:ext>
            </a:extLst>
          </p:cNvPr>
          <p:cNvSpPr txBox="1"/>
          <p:nvPr/>
        </p:nvSpPr>
        <p:spPr>
          <a:xfrm>
            <a:off x="7074925" y="4336493"/>
            <a:ext cx="1642985" cy="430887"/>
          </a:xfrm>
          <a:prstGeom prst="rect">
            <a:avLst/>
          </a:prstGeom>
          <a:noFill/>
        </p:spPr>
        <p:txBody>
          <a:bodyPr wrap="square" rtlCol="0">
            <a:spAutoFit/>
          </a:bodyPr>
          <a:lstStyle/>
          <a:p>
            <a:r>
              <a:rPr lang="da" sz="1100" dirty="0">
                <a:solidFill>
                  <a:schemeClr val="bg2"/>
                </a:solidFill>
                <a:latin typeface="Arial Narrow" panose="020B0604020202020204" pitchFamily="34" charset="0"/>
                <a:cs typeface="Arial Narrow" panose="020B0604020202020204" pitchFamily="34" charset="0"/>
              </a:rPr>
              <a:t>Tænd for automatiske softwareopdateringer</a:t>
            </a:r>
            <a:endParaRPr lang="de-DE" sz="1100" dirty="0">
              <a:solidFill>
                <a:schemeClr val="bg2"/>
              </a:solidFill>
              <a:latin typeface="Arial Narrow" panose="020B0604020202020204" pitchFamily="34" charset="0"/>
              <a:cs typeface="Arial Narrow" panose="020B0604020202020204" pitchFamily="34" charset="0"/>
            </a:endParaRPr>
          </a:p>
        </p:txBody>
      </p:sp>
      <p:sp>
        <p:nvSpPr>
          <p:cNvPr id="43" name="Textfeld 42">
            <a:extLst>
              <a:ext uri="{FF2B5EF4-FFF2-40B4-BE49-F238E27FC236}">
                <a16:creationId xmlns:a16="http://schemas.microsoft.com/office/drawing/2014/main" id="{6B7D5DBC-124D-D3C5-015F-3F380AEA11C5}"/>
              </a:ext>
            </a:extLst>
          </p:cNvPr>
          <p:cNvSpPr txBox="1"/>
          <p:nvPr/>
        </p:nvSpPr>
        <p:spPr>
          <a:xfrm>
            <a:off x="4271534" y="4082831"/>
            <a:ext cx="1397129" cy="307777"/>
          </a:xfrm>
          <a:prstGeom prst="rect">
            <a:avLst/>
          </a:prstGeom>
          <a:noFill/>
        </p:spPr>
        <p:txBody>
          <a:bodyPr wrap="square" rtlCol="0">
            <a:spAutoFit/>
          </a:bodyPr>
          <a:lstStyle/>
          <a:p>
            <a:r>
              <a:rPr lang="da" sz="1400" b="1" dirty="0">
                <a:solidFill>
                  <a:schemeClr val="bg2"/>
                </a:solidFill>
                <a:latin typeface="Arial Narrow" panose="020B0604020202020204" pitchFamily="34" charset="0"/>
                <a:cs typeface="Arial Narrow" panose="020B0604020202020204" pitchFamily="34" charset="0"/>
              </a:rPr>
              <a:t>Snapshots</a:t>
            </a:r>
          </a:p>
        </p:txBody>
      </p:sp>
      <p:sp>
        <p:nvSpPr>
          <p:cNvPr id="44" name="Textfeld 43">
            <a:extLst>
              <a:ext uri="{FF2B5EF4-FFF2-40B4-BE49-F238E27FC236}">
                <a16:creationId xmlns:a16="http://schemas.microsoft.com/office/drawing/2014/main" id="{47565D3E-3903-4F2C-A394-3C02A104C6C5}"/>
              </a:ext>
            </a:extLst>
          </p:cNvPr>
          <p:cNvSpPr txBox="1"/>
          <p:nvPr/>
        </p:nvSpPr>
        <p:spPr>
          <a:xfrm>
            <a:off x="4271534" y="4336493"/>
            <a:ext cx="1642985" cy="430887"/>
          </a:xfrm>
          <a:prstGeom prst="rect">
            <a:avLst/>
          </a:prstGeom>
          <a:noFill/>
        </p:spPr>
        <p:txBody>
          <a:bodyPr wrap="square" rtlCol="0">
            <a:spAutoFit/>
          </a:bodyPr>
          <a:lstStyle/>
          <a:p>
            <a:r>
              <a:rPr lang="da" sz="1100" dirty="0">
                <a:solidFill>
                  <a:schemeClr val="bg2"/>
                </a:solidFill>
                <a:latin typeface="Arial Narrow" panose="020B0604020202020204" pitchFamily="34" charset="0"/>
                <a:cs typeface="Arial Narrow" panose="020B0604020202020204" pitchFamily="34" charset="0"/>
              </a:rPr>
              <a:t>Tag snapshots løbende for at forhindre tabt data</a:t>
            </a:r>
          </a:p>
        </p:txBody>
      </p:sp>
      <p:sp>
        <p:nvSpPr>
          <p:cNvPr id="45" name="Textfeld 44">
            <a:extLst>
              <a:ext uri="{FF2B5EF4-FFF2-40B4-BE49-F238E27FC236}">
                <a16:creationId xmlns:a16="http://schemas.microsoft.com/office/drawing/2014/main" id="{EBF69A02-813D-A866-F0EB-54B056EA13B2}"/>
              </a:ext>
            </a:extLst>
          </p:cNvPr>
          <p:cNvSpPr txBox="1"/>
          <p:nvPr/>
        </p:nvSpPr>
        <p:spPr>
          <a:xfrm>
            <a:off x="1483961" y="4103591"/>
            <a:ext cx="1397129" cy="307777"/>
          </a:xfrm>
          <a:prstGeom prst="rect">
            <a:avLst/>
          </a:prstGeom>
          <a:noFill/>
        </p:spPr>
        <p:txBody>
          <a:bodyPr wrap="square" rtlCol="0">
            <a:spAutoFit/>
          </a:bodyPr>
          <a:lstStyle/>
          <a:p>
            <a:r>
              <a:rPr lang="da" sz="1400" b="1" dirty="0">
                <a:solidFill>
                  <a:schemeClr val="bg2"/>
                </a:solidFill>
                <a:latin typeface="Arial Narrow" panose="020B0604020202020204" pitchFamily="34" charset="0"/>
                <a:cs typeface="Arial Narrow" panose="020B0604020202020204" pitchFamily="34" charset="0"/>
              </a:rPr>
              <a:t>Backup</a:t>
            </a:r>
          </a:p>
        </p:txBody>
      </p:sp>
      <p:sp>
        <p:nvSpPr>
          <p:cNvPr id="46" name="Textfeld 45">
            <a:extLst>
              <a:ext uri="{FF2B5EF4-FFF2-40B4-BE49-F238E27FC236}">
                <a16:creationId xmlns:a16="http://schemas.microsoft.com/office/drawing/2014/main" id="{DB0CF276-C8A4-68FA-F1B9-F1FEB2C50EEC}"/>
              </a:ext>
            </a:extLst>
          </p:cNvPr>
          <p:cNvSpPr txBox="1"/>
          <p:nvPr/>
        </p:nvSpPr>
        <p:spPr>
          <a:xfrm>
            <a:off x="1483961" y="4357253"/>
            <a:ext cx="1781105" cy="600164"/>
          </a:xfrm>
          <a:prstGeom prst="rect">
            <a:avLst/>
          </a:prstGeom>
          <a:noFill/>
        </p:spPr>
        <p:txBody>
          <a:bodyPr wrap="square" rtlCol="0">
            <a:spAutoFit/>
          </a:bodyPr>
          <a:lstStyle/>
          <a:p>
            <a:r>
              <a:rPr lang="da" sz="1100" dirty="0">
                <a:solidFill>
                  <a:schemeClr val="bg2"/>
                </a:solidFill>
                <a:latin typeface="Arial Narrow" panose="020B0604020202020204" pitchFamily="34" charset="0"/>
                <a:cs typeface="Arial Narrow" panose="020B0604020202020204" pitchFamily="34" charset="0"/>
              </a:rPr>
              <a:t>Hav mere end en backup!</a:t>
            </a:r>
          </a:p>
          <a:p>
            <a:r>
              <a:rPr lang="da" sz="1100" dirty="0">
                <a:solidFill>
                  <a:schemeClr val="bg2"/>
                </a:solidFill>
                <a:latin typeface="Arial Narrow" panose="020B0604020202020204" pitchFamily="34" charset="0"/>
                <a:cs typeface="Arial Narrow" panose="020B0604020202020204" pitchFamily="34" charset="0"/>
              </a:rPr>
              <a:t>Brug 3-2-1 sikkerhedskopieringsstrategi</a:t>
            </a:r>
            <a:endParaRPr lang="de-DE" sz="1100" dirty="0">
              <a:solidFill>
                <a:schemeClr val="bg2"/>
              </a:solidFill>
              <a:latin typeface="Arial Narrow" panose="020B0604020202020204" pitchFamily="34" charset="0"/>
              <a:cs typeface="Arial Narrow" panose="020B0604020202020204" pitchFamily="34" charset="0"/>
            </a:endParaRPr>
          </a:p>
        </p:txBody>
      </p:sp>
      <p:sp>
        <p:nvSpPr>
          <p:cNvPr id="47" name="Textfeld 46">
            <a:extLst>
              <a:ext uri="{FF2B5EF4-FFF2-40B4-BE49-F238E27FC236}">
                <a16:creationId xmlns:a16="http://schemas.microsoft.com/office/drawing/2014/main" id="{AD65D19E-39FA-CCE5-1B87-2233431AF097}"/>
              </a:ext>
            </a:extLst>
          </p:cNvPr>
          <p:cNvSpPr txBox="1"/>
          <p:nvPr/>
        </p:nvSpPr>
        <p:spPr>
          <a:xfrm>
            <a:off x="4271534" y="5713923"/>
            <a:ext cx="1814529" cy="307777"/>
          </a:xfrm>
          <a:prstGeom prst="rect">
            <a:avLst/>
          </a:prstGeom>
          <a:noFill/>
        </p:spPr>
        <p:txBody>
          <a:bodyPr wrap="square" rtlCol="0">
            <a:spAutoFit/>
          </a:bodyPr>
          <a:lstStyle/>
          <a:p>
            <a:r>
              <a:rPr lang="da" sz="1400" b="1" dirty="0">
                <a:solidFill>
                  <a:schemeClr val="bg2"/>
                </a:solidFill>
                <a:latin typeface="Arial Narrow" panose="020B0604020202020204" pitchFamily="34" charset="0"/>
                <a:cs typeface="Arial Narrow" panose="020B0604020202020204" pitchFamily="34" charset="0"/>
              </a:rPr>
              <a:t>Sikkerhedsrådgiver</a:t>
            </a:r>
            <a:endParaRPr lang="de-DE" sz="1400" b="1" dirty="0">
              <a:solidFill>
                <a:schemeClr val="bg2"/>
              </a:solidFill>
              <a:latin typeface="Arial Narrow" panose="020B0604020202020204" pitchFamily="34" charset="0"/>
              <a:cs typeface="Arial Narrow" panose="020B0604020202020204" pitchFamily="34" charset="0"/>
            </a:endParaRPr>
          </a:p>
        </p:txBody>
      </p:sp>
      <p:sp>
        <p:nvSpPr>
          <p:cNvPr id="48" name="Textfeld 47">
            <a:extLst>
              <a:ext uri="{FF2B5EF4-FFF2-40B4-BE49-F238E27FC236}">
                <a16:creationId xmlns:a16="http://schemas.microsoft.com/office/drawing/2014/main" id="{3650F51F-9E02-20F8-077F-B4C1819FC886}"/>
              </a:ext>
            </a:extLst>
          </p:cNvPr>
          <p:cNvSpPr txBox="1"/>
          <p:nvPr/>
        </p:nvSpPr>
        <p:spPr>
          <a:xfrm>
            <a:off x="4271534" y="5967585"/>
            <a:ext cx="1642985" cy="261610"/>
          </a:xfrm>
          <a:prstGeom prst="rect">
            <a:avLst/>
          </a:prstGeom>
          <a:noFill/>
        </p:spPr>
        <p:txBody>
          <a:bodyPr wrap="square" rtlCol="0">
            <a:spAutoFit/>
          </a:bodyPr>
          <a:lstStyle/>
          <a:p>
            <a:r>
              <a:rPr lang="da" sz="1100" dirty="0">
                <a:solidFill>
                  <a:schemeClr val="bg2"/>
                </a:solidFill>
                <a:latin typeface="Arial Narrow" panose="020B0604020202020204" pitchFamily="34" charset="0"/>
                <a:cs typeface="Arial Narrow" panose="020B0604020202020204" pitchFamily="34" charset="0"/>
              </a:rPr>
              <a:t>Download og aktiver</a:t>
            </a:r>
            <a:endParaRPr lang="de-DE" sz="1100" dirty="0">
              <a:solidFill>
                <a:schemeClr val="bg2"/>
              </a:solidFill>
              <a:latin typeface="Arial Narrow" panose="020B0604020202020204" pitchFamily="34" charset="0"/>
              <a:cs typeface="Arial Narrow" panose="020B0604020202020204" pitchFamily="34" charset="0"/>
            </a:endParaRPr>
          </a:p>
        </p:txBody>
      </p:sp>
      <p:sp>
        <p:nvSpPr>
          <p:cNvPr id="49" name="Textfeld 48">
            <a:extLst>
              <a:ext uri="{FF2B5EF4-FFF2-40B4-BE49-F238E27FC236}">
                <a16:creationId xmlns:a16="http://schemas.microsoft.com/office/drawing/2014/main" id="{96FE6006-28CE-FCB3-1514-507C8C8B0D3C}"/>
              </a:ext>
            </a:extLst>
          </p:cNvPr>
          <p:cNvSpPr txBox="1"/>
          <p:nvPr/>
        </p:nvSpPr>
        <p:spPr>
          <a:xfrm>
            <a:off x="1483961" y="5713923"/>
            <a:ext cx="1397129" cy="307777"/>
          </a:xfrm>
          <a:prstGeom prst="rect">
            <a:avLst/>
          </a:prstGeom>
          <a:noFill/>
        </p:spPr>
        <p:txBody>
          <a:bodyPr wrap="square" rtlCol="0">
            <a:spAutoFit/>
          </a:bodyPr>
          <a:lstStyle/>
          <a:p>
            <a:r>
              <a:rPr lang="da" sz="1400" b="1" dirty="0" err="1">
                <a:solidFill>
                  <a:schemeClr val="bg2"/>
                </a:solidFill>
                <a:latin typeface="Arial Narrow" panose="020B0604020202020204" pitchFamily="34" charset="0"/>
                <a:cs typeface="Arial Narrow" panose="020B0604020202020204" pitchFamily="34" charset="0"/>
              </a:rPr>
              <a:t>QuFirewall</a:t>
            </a:r>
            <a:endParaRPr lang="de-DE" sz="1400" b="1" dirty="0">
              <a:solidFill>
                <a:schemeClr val="bg2"/>
              </a:solidFill>
              <a:latin typeface="Arial Narrow" panose="020B0604020202020204" pitchFamily="34" charset="0"/>
              <a:cs typeface="Arial Narrow" panose="020B0604020202020204" pitchFamily="34" charset="0"/>
            </a:endParaRPr>
          </a:p>
        </p:txBody>
      </p:sp>
      <p:sp>
        <p:nvSpPr>
          <p:cNvPr id="50" name="Textfeld 49">
            <a:extLst>
              <a:ext uri="{FF2B5EF4-FFF2-40B4-BE49-F238E27FC236}">
                <a16:creationId xmlns:a16="http://schemas.microsoft.com/office/drawing/2014/main" id="{F2A85110-5B39-841F-9903-E9283391CD15}"/>
              </a:ext>
            </a:extLst>
          </p:cNvPr>
          <p:cNvSpPr txBox="1"/>
          <p:nvPr/>
        </p:nvSpPr>
        <p:spPr>
          <a:xfrm>
            <a:off x="1483961" y="5967585"/>
            <a:ext cx="1781105" cy="430887"/>
          </a:xfrm>
          <a:prstGeom prst="rect">
            <a:avLst/>
          </a:prstGeom>
          <a:noFill/>
        </p:spPr>
        <p:txBody>
          <a:bodyPr wrap="square" rtlCol="0">
            <a:spAutoFit/>
          </a:bodyPr>
          <a:lstStyle/>
          <a:p>
            <a:r>
              <a:rPr lang="da" sz="1100" dirty="0">
                <a:solidFill>
                  <a:schemeClr val="bg2"/>
                </a:solidFill>
                <a:latin typeface="Arial Narrow" panose="020B0604020202020204" pitchFamily="34" charset="0"/>
                <a:cs typeface="Arial Narrow" panose="020B0604020202020204" pitchFamily="34" charset="0"/>
              </a:rPr>
              <a:t>Download QuFirewall</a:t>
            </a:r>
            <a:endParaRPr lang="de-DE" sz="1100" dirty="0">
              <a:solidFill>
                <a:schemeClr val="bg2"/>
              </a:solidFill>
              <a:latin typeface="Arial Narrow" panose="020B0604020202020204" pitchFamily="34" charset="0"/>
              <a:cs typeface="Arial Narrow" panose="020B0604020202020204" pitchFamily="34" charset="0"/>
            </a:endParaRPr>
          </a:p>
          <a:p>
            <a:r>
              <a:rPr lang="da" sz="1100" dirty="0">
                <a:solidFill>
                  <a:schemeClr val="bg2"/>
                </a:solidFill>
                <a:latin typeface="Arial Narrow" panose="020B0604020202020204" pitchFamily="34" charset="0"/>
                <a:cs typeface="Arial Narrow" panose="020B0604020202020204" pitchFamily="34" charset="0"/>
              </a:rPr>
              <a:t>og aktiver</a:t>
            </a:r>
            <a:endParaRPr lang="de-DE" sz="1100" dirty="0">
              <a:solidFill>
                <a:schemeClr val="bg2"/>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400079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defRPr/>
            </a:pPr>
            <a:r>
              <a:rPr lang="da" sz="3600" dirty="0" err="1">
                <a:solidFill>
                  <a:srgbClr val="555555"/>
                </a:solidFill>
                <a:latin typeface="Impact" panose="020B0806030902050204" pitchFamily="34" charset="0"/>
                <a:cs typeface="Arial" panose="020B0604020202020204" pitchFamily="34" charset="0"/>
              </a:rPr>
              <a:t>Instruktioner</a:t>
            </a:r>
            <a:endParaRPr lang="de-DE" sz="3600" dirty="0">
              <a:solidFill>
                <a:srgbClr val="555555"/>
              </a:solidFill>
              <a:latin typeface="Impact" panose="020B0806030902050204" pitchFamily="34" charset="0"/>
              <a:cs typeface="Arial" panose="020B0604020202020204" pitchFamily="34" charset="0"/>
            </a:endParaRP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9" y="1977910"/>
            <a:ext cx="9235658" cy="4680448"/>
          </a:xfrm>
          <a:prstGeom prst="rect">
            <a:avLst/>
          </a:prstGeom>
          <a:noFill/>
        </p:spPr>
        <p:txBody>
          <a:bodyPr wrap="square" rtlCol="0">
            <a:spAutoFit/>
          </a:bodyPr>
          <a:lstStyle/>
          <a:p>
            <a:pPr>
              <a:lnSpc>
                <a:spcPts val="1800"/>
              </a:lnSpc>
            </a:pPr>
            <a:r>
              <a:rPr lang="de-DE" sz="1000" b="1" dirty="0">
                <a:latin typeface="Arial" panose="020B0604020202020204" pitchFamily="34" charset="0"/>
                <a:cs typeface="Arial" panose="020B0604020202020204" pitchFamily="34" charset="0"/>
              </a:rPr>
              <a:t>Backup:	</a:t>
            </a:r>
            <a:r>
              <a:rPr lang="de-DE" sz="1000" dirty="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hlinkClick r:id="rId3"/>
              </a:rPr>
              <a:t>https://www.qnap.com/en/how-to/tutorial/article/hybrid-backup-sync</a:t>
            </a:r>
            <a:endParaRPr lang="de-DE" sz="1000" dirty="0">
              <a:latin typeface="Arial" panose="020B0604020202020204" pitchFamily="34" charset="0"/>
              <a:cs typeface="Arial" panose="020B0604020202020204" pitchFamily="34" charset="0"/>
            </a:endParaRPr>
          </a:p>
          <a:p>
            <a:pPr>
              <a:lnSpc>
                <a:spcPts val="1800"/>
              </a:lnSpc>
            </a:pPr>
            <a:endParaRPr lang="de-DE" sz="1000" dirty="0">
              <a:latin typeface="Arial" panose="020B0604020202020204" pitchFamily="34" charset="0"/>
              <a:cs typeface="Arial" panose="020B0604020202020204" pitchFamily="34" charset="0"/>
            </a:endParaRPr>
          </a:p>
          <a:p>
            <a:pPr>
              <a:lnSpc>
                <a:spcPts val="1800"/>
              </a:lnSpc>
            </a:pPr>
            <a:r>
              <a:rPr lang="de-DE" sz="1000" b="1" dirty="0">
                <a:latin typeface="Arial" panose="020B0604020202020204" pitchFamily="34" charset="0"/>
                <a:cs typeface="Arial" panose="020B0604020202020204" pitchFamily="34" charset="0"/>
              </a:rPr>
              <a:t>Admin </a:t>
            </a:r>
            <a:r>
              <a:rPr lang="de-DE" sz="1000" b="1" dirty="0" err="1">
                <a:latin typeface="Arial" panose="020B0604020202020204" pitchFamily="34" charset="0"/>
                <a:cs typeface="Arial" panose="020B0604020202020204" pitchFamily="34" charset="0"/>
              </a:rPr>
              <a:t>account</a:t>
            </a:r>
            <a:r>
              <a:rPr lang="de-DE" sz="1000" b="1" dirty="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hlinkClick r:id="rId4"/>
              </a:rPr>
              <a:t>https://www.qnap.com/en/how-to/faq/article/can-i-rename-the-default-admin-account</a:t>
            </a:r>
            <a:endParaRPr lang="de-DE" sz="1000" dirty="0">
              <a:latin typeface="Arial" panose="020B0604020202020204" pitchFamily="34" charset="0"/>
              <a:cs typeface="Arial" panose="020B0604020202020204" pitchFamily="34" charset="0"/>
            </a:endParaRPr>
          </a:p>
          <a:p>
            <a:pPr>
              <a:lnSpc>
                <a:spcPts val="1800"/>
              </a:lnSpc>
            </a:pPr>
            <a:endParaRPr lang="de-DE" sz="1000" dirty="0">
              <a:latin typeface="Arial" panose="020B0604020202020204" pitchFamily="34" charset="0"/>
              <a:cs typeface="Arial" panose="020B0604020202020204" pitchFamily="34" charset="0"/>
            </a:endParaRPr>
          </a:p>
          <a:p>
            <a:pPr>
              <a:lnSpc>
                <a:spcPts val="1800"/>
              </a:lnSpc>
            </a:pPr>
            <a:r>
              <a:rPr lang="de-DE" sz="1000" b="1" dirty="0">
                <a:latin typeface="Arial" panose="020B0604020202020204" pitchFamily="34" charset="0"/>
                <a:cs typeface="Arial" panose="020B0604020202020204" pitchFamily="34" charset="0"/>
              </a:rPr>
              <a:t>Password </a:t>
            </a:r>
            <a:r>
              <a:rPr lang="de-DE" sz="1000" b="1" dirty="0" err="1">
                <a:latin typeface="Arial" panose="020B0604020202020204" pitchFamily="34" charset="0"/>
                <a:cs typeface="Arial" panose="020B0604020202020204" pitchFamily="34" charset="0"/>
              </a:rPr>
              <a:t>policy</a:t>
            </a:r>
            <a:r>
              <a:rPr lang="de-DE" sz="1000" b="1" dirty="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hlinkClick r:id="rId5"/>
              </a:rPr>
              <a:t>https://www.qnap.com/en/how-to/knowledge-base/article/setup-the-password-policy-to-require-the-change-periodically</a:t>
            </a:r>
            <a:endParaRPr lang="de-DE" sz="1000" dirty="0">
              <a:latin typeface="Arial" panose="020B0604020202020204" pitchFamily="34" charset="0"/>
              <a:cs typeface="Arial" panose="020B0604020202020204" pitchFamily="34" charset="0"/>
            </a:endParaRPr>
          </a:p>
          <a:p>
            <a:pPr>
              <a:lnSpc>
                <a:spcPts val="1800"/>
              </a:lnSpc>
            </a:pPr>
            <a:endParaRPr lang="de-DE" sz="1000" dirty="0">
              <a:latin typeface="Arial" panose="020B0604020202020204" pitchFamily="34" charset="0"/>
              <a:cs typeface="Arial" panose="020B0604020202020204" pitchFamily="34" charset="0"/>
            </a:endParaRPr>
          </a:p>
          <a:p>
            <a:pPr>
              <a:lnSpc>
                <a:spcPts val="1800"/>
              </a:lnSpc>
            </a:pPr>
            <a:r>
              <a:rPr lang="de-DE" sz="1000" b="1" dirty="0">
                <a:latin typeface="Arial" panose="020B0604020202020204" pitchFamily="34" charset="0"/>
                <a:cs typeface="Arial" panose="020B0604020202020204" pitchFamily="34" charset="0"/>
              </a:rPr>
              <a:t>UPnP:	</a:t>
            </a:r>
            <a:r>
              <a:rPr lang="de-DE" sz="1000" dirty="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hlinkClick r:id="rId6"/>
              </a:rPr>
              <a:t>https://docs.qnap.com/nas-outdated/QTS4.3.5/en/GUID-907F01D9-68D9-4449-A4D1-3213E19D0124.html?</a:t>
            </a:r>
            <a:endParaRPr lang="de-DE" sz="1000" dirty="0">
              <a:latin typeface="Arial" panose="020B0604020202020204" pitchFamily="34" charset="0"/>
              <a:cs typeface="Arial" panose="020B0604020202020204" pitchFamily="34" charset="0"/>
            </a:endParaRPr>
          </a:p>
          <a:p>
            <a:pPr>
              <a:lnSpc>
                <a:spcPts val="1800"/>
              </a:lnSpc>
            </a:pPr>
            <a:endParaRPr lang="de-DE" sz="1000" dirty="0">
              <a:latin typeface="Arial" panose="020B0604020202020204" pitchFamily="34" charset="0"/>
              <a:cs typeface="Arial" panose="020B0604020202020204" pitchFamily="34" charset="0"/>
            </a:endParaRPr>
          </a:p>
          <a:p>
            <a:pPr>
              <a:lnSpc>
                <a:spcPts val="1800"/>
              </a:lnSpc>
            </a:pPr>
            <a:r>
              <a:rPr lang="de-DE" sz="1000" b="1" dirty="0">
                <a:latin typeface="Arial" panose="020B0604020202020204" pitchFamily="34" charset="0"/>
                <a:cs typeface="Arial" panose="020B0604020202020204" pitchFamily="34" charset="0"/>
              </a:rPr>
              <a:t>Encryption: </a:t>
            </a:r>
            <a:r>
              <a:rPr lang="de-DE" sz="1000" dirty="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hlinkClick r:id="rId7"/>
              </a:rPr>
              <a:t>https://www.qnap.com/en/how-to/tutorial/article/how-to-use-ssl-certificates-to-increase-the-connection-security-to-your-qnap-nas </a:t>
            </a:r>
            <a:r>
              <a:rPr lang="de-DE" sz="1000" dirty="0">
                <a:latin typeface="Arial" panose="020B0604020202020204" pitchFamily="34" charset="0"/>
                <a:cs typeface="Arial" panose="020B0604020202020204" pitchFamily="34" charset="0"/>
              </a:rPr>
              <a:t>	</a:t>
            </a:r>
          </a:p>
          <a:p>
            <a:pPr>
              <a:lnSpc>
                <a:spcPts val="1800"/>
              </a:lnSpc>
            </a:pPr>
            <a:r>
              <a:rPr lang="de-DE" sz="1000" b="1" dirty="0">
                <a:latin typeface="Arial" panose="020B0604020202020204" pitchFamily="34" charset="0"/>
                <a:cs typeface="Arial" panose="020B0604020202020204" pitchFamily="34" charset="0"/>
              </a:rPr>
              <a:t>VPN: </a:t>
            </a:r>
            <a:r>
              <a:rPr lang="de-DE" sz="1000" dirty="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hlinkClick r:id="rId8"/>
              </a:rPr>
              <a:t>https://www.qnap.com/en/how-to/tutorial/article/how-to-set-up-and-use-qvpn</a:t>
            </a:r>
            <a:endParaRPr lang="de-DE" sz="1000" dirty="0">
              <a:latin typeface="Arial" panose="020B0604020202020204" pitchFamily="34" charset="0"/>
              <a:cs typeface="Arial" panose="020B0604020202020204" pitchFamily="34" charset="0"/>
            </a:endParaRPr>
          </a:p>
          <a:p>
            <a:pPr>
              <a:lnSpc>
                <a:spcPts val="1800"/>
              </a:lnSpc>
            </a:pPr>
            <a:endParaRPr lang="de-DE" sz="1000" dirty="0">
              <a:latin typeface="Arial" panose="020B0604020202020204" pitchFamily="34" charset="0"/>
              <a:cs typeface="Arial" panose="020B0604020202020204" pitchFamily="34" charset="0"/>
            </a:endParaRPr>
          </a:p>
          <a:p>
            <a:pPr>
              <a:lnSpc>
                <a:spcPts val="1800"/>
              </a:lnSpc>
            </a:pPr>
            <a:r>
              <a:rPr lang="de-DE" sz="1000" b="1" dirty="0">
                <a:latin typeface="Arial" panose="020B0604020202020204" pitchFamily="34" charset="0"/>
                <a:cs typeface="Arial" panose="020B0604020202020204" pitchFamily="34" charset="0"/>
              </a:rPr>
              <a:t>Port </a:t>
            </a:r>
            <a:r>
              <a:rPr lang="de-DE" sz="1000" b="1" dirty="0" err="1">
                <a:latin typeface="Arial" panose="020B0604020202020204" pitchFamily="34" charset="0"/>
                <a:cs typeface="Arial" panose="020B0604020202020204" pitchFamily="34" charset="0"/>
              </a:rPr>
              <a:t>forwarding</a:t>
            </a:r>
            <a:r>
              <a:rPr lang="de-DE" sz="1000" b="1" dirty="0">
                <a:latin typeface="Arial" panose="020B0604020202020204" pitchFamily="34" charset="0"/>
                <a:cs typeface="Arial" panose="020B0604020202020204" pitchFamily="34" charset="0"/>
              </a:rPr>
              <a:t>:	</a:t>
            </a:r>
            <a:r>
              <a:rPr lang="de-DE" sz="1000" b="1" dirty="0">
                <a:latin typeface="Arial" panose="020B0604020202020204" pitchFamily="34" charset="0"/>
                <a:cs typeface="Arial" panose="020B0604020202020204" pitchFamily="34" charset="0"/>
                <a:hlinkClick r:id="rId9"/>
              </a:rPr>
              <a:t>h</a:t>
            </a:r>
            <a:r>
              <a:rPr lang="de-DE" sz="1000" dirty="0">
                <a:latin typeface="Arial" panose="020B0604020202020204" pitchFamily="34" charset="0"/>
                <a:cs typeface="Arial" panose="020B0604020202020204" pitchFamily="34" charset="0"/>
                <a:hlinkClick r:id="rId9"/>
              </a:rPr>
              <a:t>ttps://www.qnap.com/en/how-to/faq/article/how-do-i-set-up-port-forwarding-on-the-nas </a:t>
            </a:r>
            <a:endParaRPr lang="de-DE" sz="1000" dirty="0">
              <a:latin typeface="Arial" panose="020B0604020202020204" pitchFamily="34" charset="0"/>
              <a:cs typeface="Arial" panose="020B0604020202020204" pitchFamily="34" charset="0"/>
            </a:endParaRPr>
          </a:p>
          <a:p>
            <a:pPr>
              <a:lnSpc>
                <a:spcPts val="1800"/>
              </a:lnSpc>
            </a:pPr>
            <a:endParaRPr lang="de-DE" sz="1000" b="1" dirty="0">
              <a:latin typeface="Arial" panose="020B0604020202020204" pitchFamily="34" charset="0"/>
              <a:cs typeface="Arial" panose="020B0604020202020204" pitchFamily="34" charset="0"/>
            </a:endParaRPr>
          </a:p>
          <a:p>
            <a:pPr>
              <a:lnSpc>
                <a:spcPts val="1800"/>
              </a:lnSpc>
            </a:pPr>
            <a:r>
              <a:rPr lang="de-DE" sz="1000" b="1" dirty="0" err="1">
                <a:latin typeface="Arial" panose="020B0604020202020204" pitchFamily="34" charset="0"/>
                <a:cs typeface="Arial" panose="020B0604020202020204" pitchFamily="34" charset="0"/>
              </a:rPr>
              <a:t>How</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to</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use</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QuFirewall</a:t>
            </a:r>
            <a:r>
              <a:rPr lang="de-DE" sz="1000" b="1" dirty="0">
                <a:latin typeface="Arial" panose="020B0604020202020204" pitchFamily="34" charset="0"/>
                <a:cs typeface="Arial" panose="020B0604020202020204" pitchFamily="34" charset="0"/>
              </a:rPr>
              <a:t>:</a:t>
            </a:r>
            <a:r>
              <a:rPr lang="de-DE" sz="1000" dirty="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hlinkClick r:id="rId10"/>
              </a:rPr>
              <a:t>https://www.qnap.com/en/how-to/tutorial/article/how-to-use-qufirewall </a:t>
            </a:r>
            <a:endParaRPr lang="de-DE" sz="1000" dirty="0">
              <a:latin typeface="Arial" panose="020B0604020202020204" pitchFamily="34" charset="0"/>
              <a:cs typeface="Arial" panose="020B0604020202020204" pitchFamily="34" charset="0"/>
            </a:endParaRPr>
          </a:p>
          <a:p>
            <a:pPr>
              <a:lnSpc>
                <a:spcPts val="1800"/>
              </a:lnSpc>
            </a:pPr>
            <a:endParaRPr lang="de-DE" sz="1000" dirty="0">
              <a:latin typeface="Arial" panose="020B0604020202020204" pitchFamily="34" charset="0"/>
              <a:cs typeface="Arial" panose="020B0604020202020204" pitchFamily="34" charset="0"/>
            </a:endParaRPr>
          </a:p>
          <a:p>
            <a:pPr>
              <a:lnSpc>
                <a:spcPts val="1800"/>
              </a:lnSpc>
            </a:pPr>
            <a:r>
              <a:rPr lang="de-DE" sz="1000" b="1" dirty="0">
                <a:latin typeface="Arial" panose="020B0604020202020204" pitchFamily="34" charset="0"/>
                <a:cs typeface="Arial" panose="020B0604020202020204" pitchFamily="34" charset="0"/>
              </a:rPr>
              <a:t>Updates:</a:t>
            </a:r>
            <a:r>
              <a:rPr lang="de-DE" sz="1000" dirty="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hlinkClick r:id="rId11"/>
              </a:rPr>
              <a:t>https://www.qnap.com/en/how-to/tutorial/article/how-to-update-your-qnap-nass-firmware </a:t>
            </a:r>
            <a:endParaRPr lang="de-DE" sz="1000" dirty="0">
              <a:latin typeface="Arial" panose="020B0604020202020204" pitchFamily="34" charset="0"/>
              <a:cs typeface="Arial" panose="020B0604020202020204" pitchFamily="34" charset="0"/>
            </a:endParaRPr>
          </a:p>
          <a:p>
            <a:pPr>
              <a:lnSpc>
                <a:spcPts val="1800"/>
              </a:lnSpc>
            </a:pPr>
            <a:endParaRPr lang="de-DE" sz="1000" dirty="0">
              <a:latin typeface="Arial" panose="020B0604020202020204" pitchFamily="34" charset="0"/>
              <a:cs typeface="Arial" panose="020B0604020202020204" pitchFamily="34" charset="0"/>
            </a:endParaRPr>
          </a:p>
          <a:p>
            <a:pPr>
              <a:lnSpc>
                <a:spcPts val="1800"/>
              </a:lnSpc>
            </a:pPr>
            <a:r>
              <a:rPr lang="de-DE" sz="1000" b="1" dirty="0">
                <a:latin typeface="Arial" panose="020B0604020202020204" pitchFamily="34" charset="0"/>
                <a:cs typeface="Arial" panose="020B0604020202020204" pitchFamily="34" charset="0"/>
              </a:rPr>
              <a:t>Security </a:t>
            </a:r>
            <a:r>
              <a:rPr lang="de-DE" sz="1000" b="1" dirty="0" err="1">
                <a:latin typeface="Arial" panose="020B0604020202020204" pitchFamily="34" charset="0"/>
                <a:cs typeface="Arial" panose="020B0604020202020204" pitchFamily="34" charset="0"/>
              </a:rPr>
              <a:t>Counselor</a:t>
            </a:r>
            <a:r>
              <a:rPr lang="de-DE" sz="1000" b="1" dirty="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hlinkClick r:id="rId12"/>
              </a:rPr>
              <a:t>https://www.qnap.com/solution/security-counselor/en-us/ </a:t>
            </a:r>
            <a:endParaRPr lang="de-DE" sz="1000" dirty="0">
              <a:latin typeface="Arial" panose="020B0604020202020204" pitchFamily="34" charset="0"/>
              <a:cs typeface="Arial" panose="020B0604020202020204" pitchFamily="34" charset="0"/>
            </a:endParaRPr>
          </a:p>
          <a:p>
            <a:pPr>
              <a:lnSpc>
                <a:spcPts val="1800"/>
              </a:lnSpc>
            </a:pPr>
            <a:endParaRPr lang="de-DE" sz="1000" dirty="0" err="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2849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defRPr/>
            </a:pPr>
            <a:r>
              <a:rPr lang="da" sz="3600" dirty="0">
                <a:solidFill>
                  <a:srgbClr val="555555"/>
                </a:solidFill>
                <a:latin typeface="Impact" panose="020B0806030902050204" pitchFamily="34" charset="0"/>
                <a:cs typeface="Arial" panose="020B0604020202020204" pitchFamily="34" charset="0"/>
              </a:rPr>
              <a:t>Mere avancerede indstillinger</a:t>
            </a:r>
          </a:p>
        </p:txBody>
      </p:sp>
      <p:sp>
        <p:nvSpPr>
          <p:cNvPr id="6" name="Textfeld 5">
            <a:extLst>
              <a:ext uri="{FF2B5EF4-FFF2-40B4-BE49-F238E27FC236}">
                <a16:creationId xmlns:a16="http://schemas.microsoft.com/office/drawing/2014/main" id="{75FDED3D-B907-24B9-7F5A-641FBF78A136}"/>
              </a:ext>
            </a:extLst>
          </p:cNvPr>
          <p:cNvSpPr txBox="1"/>
          <p:nvPr/>
        </p:nvSpPr>
        <p:spPr>
          <a:xfrm>
            <a:off x="524951" y="2415802"/>
            <a:ext cx="5121265" cy="430887"/>
          </a:xfrm>
          <a:prstGeom prst="rect">
            <a:avLst/>
          </a:prstGeom>
          <a:noFill/>
        </p:spPr>
        <p:txBody>
          <a:bodyPr wrap="square" rtlCol="0">
            <a:spAutoFit/>
          </a:bodyPr>
          <a:lstStyle/>
          <a:p>
            <a:r>
              <a:rPr lang="da" sz="2200" b="1" dirty="0">
                <a:solidFill>
                  <a:schemeClr val="tx1">
                    <a:lumMod val="75000"/>
                    <a:lumOff val="25000"/>
                  </a:schemeClr>
                </a:solidFill>
                <a:latin typeface="Arial Narrow" panose="020B0604020202020204" pitchFamily="34" charset="0"/>
                <a:cs typeface="Arial Narrow" panose="020B0604020202020204" pitchFamily="34" charset="0"/>
              </a:rPr>
              <a:t>For avancerede brugere</a:t>
            </a:r>
          </a:p>
        </p:txBody>
      </p:sp>
      <p:pic>
        <p:nvPicPr>
          <p:cNvPr id="17" name="Grafik 16">
            <a:extLst>
              <a:ext uri="{FF2B5EF4-FFF2-40B4-BE49-F238E27FC236}">
                <a16:creationId xmlns:a16="http://schemas.microsoft.com/office/drawing/2014/main" id="{667BC0BA-9604-0D41-30E7-EC56D10143B7}"/>
              </a:ext>
            </a:extLst>
          </p:cNvPr>
          <p:cNvPicPr>
            <a:picLocks noChangeAspect="1"/>
          </p:cNvPicPr>
          <p:nvPr/>
        </p:nvPicPr>
        <p:blipFill>
          <a:blip r:embed="rId3"/>
          <a:stretch>
            <a:fillRect/>
          </a:stretch>
        </p:blipFill>
        <p:spPr>
          <a:xfrm>
            <a:off x="624885" y="2888293"/>
            <a:ext cx="2662636" cy="919471"/>
          </a:xfrm>
          <a:prstGeom prst="rect">
            <a:avLst/>
          </a:prstGeom>
        </p:spPr>
      </p:pic>
      <p:pic>
        <p:nvPicPr>
          <p:cNvPr id="18" name="Grafik 17">
            <a:extLst>
              <a:ext uri="{FF2B5EF4-FFF2-40B4-BE49-F238E27FC236}">
                <a16:creationId xmlns:a16="http://schemas.microsoft.com/office/drawing/2014/main" id="{C9B9F48C-F196-E3B0-42BA-C6BF4EBD9A10}"/>
              </a:ext>
            </a:extLst>
          </p:cNvPr>
          <p:cNvPicPr>
            <a:picLocks noChangeAspect="1"/>
          </p:cNvPicPr>
          <p:nvPr/>
        </p:nvPicPr>
        <p:blipFill>
          <a:blip r:embed="rId4"/>
          <a:stretch>
            <a:fillRect/>
          </a:stretch>
        </p:blipFill>
        <p:spPr>
          <a:xfrm>
            <a:off x="3501401" y="2884305"/>
            <a:ext cx="2662636" cy="919471"/>
          </a:xfrm>
          <a:prstGeom prst="rect">
            <a:avLst/>
          </a:prstGeom>
        </p:spPr>
      </p:pic>
      <p:sp>
        <p:nvSpPr>
          <p:cNvPr id="19" name="Textfeld 18">
            <a:extLst>
              <a:ext uri="{FF2B5EF4-FFF2-40B4-BE49-F238E27FC236}">
                <a16:creationId xmlns:a16="http://schemas.microsoft.com/office/drawing/2014/main" id="{28C7B9B1-1ABC-6285-B47E-C8341B28879E}"/>
              </a:ext>
            </a:extLst>
          </p:cNvPr>
          <p:cNvSpPr txBox="1"/>
          <p:nvPr/>
        </p:nvSpPr>
        <p:spPr>
          <a:xfrm>
            <a:off x="4350843" y="3003523"/>
            <a:ext cx="1814529" cy="307777"/>
          </a:xfrm>
          <a:prstGeom prst="rect">
            <a:avLst/>
          </a:prstGeom>
          <a:noFill/>
        </p:spPr>
        <p:txBody>
          <a:bodyPr wrap="square" rtlCol="0">
            <a:spAutoFit/>
          </a:bodyPr>
          <a:lstStyle/>
          <a:p>
            <a:r>
              <a:rPr lang="da" sz="1400" b="1" dirty="0">
                <a:solidFill>
                  <a:schemeClr val="bg2"/>
                </a:solidFill>
                <a:latin typeface="Arial Narrow" panose="020B0604020202020204" pitchFamily="34" charset="0"/>
                <a:cs typeface="Arial Narrow" panose="020B0604020202020204" pitchFamily="34" charset="0"/>
              </a:rPr>
              <a:t>Kryptering</a:t>
            </a:r>
          </a:p>
        </p:txBody>
      </p:sp>
      <p:sp>
        <p:nvSpPr>
          <p:cNvPr id="20" name="Textfeld 19">
            <a:extLst>
              <a:ext uri="{FF2B5EF4-FFF2-40B4-BE49-F238E27FC236}">
                <a16:creationId xmlns:a16="http://schemas.microsoft.com/office/drawing/2014/main" id="{D623665F-55EA-BAD1-67C1-16CBD7FA6C7D}"/>
              </a:ext>
            </a:extLst>
          </p:cNvPr>
          <p:cNvSpPr txBox="1"/>
          <p:nvPr/>
        </p:nvSpPr>
        <p:spPr>
          <a:xfrm>
            <a:off x="4350843" y="3257185"/>
            <a:ext cx="1642985" cy="430887"/>
          </a:xfrm>
          <a:prstGeom prst="rect">
            <a:avLst/>
          </a:prstGeom>
          <a:noFill/>
        </p:spPr>
        <p:txBody>
          <a:bodyPr wrap="square" rtlCol="0">
            <a:spAutoFit/>
          </a:bodyPr>
          <a:lstStyle/>
          <a:p>
            <a:r>
              <a:rPr lang="da" sz="1100" dirty="0">
                <a:solidFill>
                  <a:schemeClr val="bg2"/>
                </a:solidFill>
                <a:latin typeface="Arial Narrow" panose="020B0604020202020204" pitchFamily="34" charset="0"/>
                <a:cs typeface="Arial Narrow" panose="020B0604020202020204" pitchFamily="34" charset="0"/>
              </a:rPr>
              <a:t>Brug krypterede forbindelser</a:t>
            </a:r>
            <a:endParaRPr lang="de-DE" sz="1100" dirty="0">
              <a:solidFill>
                <a:schemeClr val="bg2"/>
              </a:solidFill>
              <a:latin typeface="Arial Narrow" panose="020B0604020202020204" pitchFamily="34" charset="0"/>
              <a:cs typeface="Arial Narrow" panose="020B0604020202020204" pitchFamily="34" charset="0"/>
            </a:endParaRPr>
          </a:p>
          <a:p>
            <a:r>
              <a:rPr lang="da" sz="1100" dirty="0">
                <a:solidFill>
                  <a:schemeClr val="bg2"/>
                </a:solidFill>
                <a:latin typeface="Arial Narrow" panose="020B0604020202020204" pitchFamily="34" charset="0"/>
                <a:cs typeface="Arial Narrow" panose="020B0604020202020204" pitchFamily="34" charset="0"/>
              </a:rPr>
              <a:t>(HTTPS)</a:t>
            </a:r>
          </a:p>
        </p:txBody>
      </p:sp>
      <p:sp>
        <p:nvSpPr>
          <p:cNvPr id="21" name="Textfeld 20">
            <a:extLst>
              <a:ext uri="{FF2B5EF4-FFF2-40B4-BE49-F238E27FC236}">
                <a16:creationId xmlns:a16="http://schemas.microsoft.com/office/drawing/2014/main" id="{E84CF21C-8E75-48CC-2F82-505488FD983B}"/>
              </a:ext>
            </a:extLst>
          </p:cNvPr>
          <p:cNvSpPr txBox="1"/>
          <p:nvPr/>
        </p:nvSpPr>
        <p:spPr>
          <a:xfrm>
            <a:off x="1563270" y="3003523"/>
            <a:ext cx="1397129" cy="307777"/>
          </a:xfrm>
          <a:prstGeom prst="rect">
            <a:avLst/>
          </a:prstGeom>
          <a:noFill/>
        </p:spPr>
        <p:txBody>
          <a:bodyPr wrap="square" rtlCol="0">
            <a:spAutoFit/>
          </a:bodyPr>
          <a:lstStyle/>
          <a:p>
            <a:r>
              <a:rPr lang="da" sz="1400" b="1" dirty="0">
                <a:solidFill>
                  <a:schemeClr val="bg2"/>
                </a:solidFill>
                <a:latin typeface="Arial Narrow" panose="020B0604020202020204" pitchFamily="34" charset="0"/>
                <a:cs typeface="Arial Narrow" panose="020B0604020202020204" pitchFamily="34" charset="0"/>
              </a:rPr>
              <a:t>Porte</a:t>
            </a:r>
          </a:p>
        </p:txBody>
      </p:sp>
      <p:sp>
        <p:nvSpPr>
          <p:cNvPr id="22" name="Textfeld 21">
            <a:extLst>
              <a:ext uri="{FF2B5EF4-FFF2-40B4-BE49-F238E27FC236}">
                <a16:creationId xmlns:a16="http://schemas.microsoft.com/office/drawing/2014/main" id="{519D2151-0F0E-C7D1-52BE-62CD38915F0B}"/>
              </a:ext>
            </a:extLst>
          </p:cNvPr>
          <p:cNvSpPr txBox="1"/>
          <p:nvPr/>
        </p:nvSpPr>
        <p:spPr>
          <a:xfrm>
            <a:off x="1563270" y="3257185"/>
            <a:ext cx="1781105" cy="261610"/>
          </a:xfrm>
          <a:prstGeom prst="rect">
            <a:avLst/>
          </a:prstGeom>
          <a:noFill/>
        </p:spPr>
        <p:txBody>
          <a:bodyPr wrap="square" rtlCol="0">
            <a:spAutoFit/>
          </a:bodyPr>
          <a:lstStyle/>
          <a:p>
            <a:r>
              <a:rPr lang="da" sz="1100" dirty="0">
                <a:solidFill>
                  <a:schemeClr val="bg2"/>
                </a:solidFill>
                <a:latin typeface="Arial Narrow" panose="020B0604020202020204" pitchFamily="34" charset="0"/>
                <a:cs typeface="Arial Narrow" panose="020B0604020202020204" pitchFamily="34" charset="0"/>
              </a:rPr>
              <a:t>Skift standard portene</a:t>
            </a:r>
          </a:p>
        </p:txBody>
      </p:sp>
    </p:spTree>
    <p:extLst>
      <p:ext uri="{BB962C8B-B14F-4D97-AF65-F5344CB8AC3E}">
        <p14:creationId xmlns:p14="http://schemas.microsoft.com/office/powerpoint/2010/main" val="2004598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defRPr/>
            </a:pPr>
            <a:r>
              <a:rPr lang="da" sz="3600" dirty="0" err="1">
                <a:solidFill>
                  <a:srgbClr val="555555"/>
                </a:solidFill>
                <a:latin typeface="Impact" panose="020B0806030902050204" pitchFamily="34" charset="0"/>
                <a:cs typeface="Arial" panose="020B0604020202020204" pitchFamily="34" charset="0"/>
              </a:rPr>
              <a:t>Introduktion</a:t>
            </a:r>
            <a:endParaRPr lang="de-DE" sz="3600" dirty="0">
              <a:solidFill>
                <a:srgbClr val="555555"/>
              </a:solidFill>
              <a:latin typeface="Impact" panose="020B0806030902050204" pitchFamily="34" charset="0"/>
              <a:cs typeface="Arial" panose="020B0604020202020204" pitchFamily="34" charset="0"/>
            </a:endParaRPr>
          </a:p>
        </p:txBody>
      </p:sp>
      <p:sp>
        <p:nvSpPr>
          <p:cNvPr id="5" name="Textfeld 4">
            <a:extLst>
              <a:ext uri="{FF2B5EF4-FFF2-40B4-BE49-F238E27FC236}">
                <a16:creationId xmlns:a16="http://schemas.microsoft.com/office/drawing/2014/main" id="{B55C7F5E-334D-5392-7021-5010167F8A7B}"/>
              </a:ext>
            </a:extLst>
          </p:cNvPr>
          <p:cNvSpPr txBox="1"/>
          <p:nvPr/>
        </p:nvSpPr>
        <p:spPr>
          <a:xfrm>
            <a:off x="576000" y="2196000"/>
            <a:ext cx="4369324" cy="400110"/>
          </a:xfrm>
          <a:prstGeom prst="rect">
            <a:avLst/>
          </a:prstGeom>
          <a:noFill/>
        </p:spPr>
        <p:txBody>
          <a:bodyPr wrap="square" rtlCol="0">
            <a:spAutoFit/>
          </a:bodyPr>
          <a:lstStyle/>
          <a:p>
            <a:r>
              <a:rPr lang="da" sz="2000" dirty="0">
                <a:solidFill>
                  <a:srgbClr val="707070"/>
                </a:solidFill>
                <a:latin typeface="Arial Narrow" panose="020B0604020202020204" pitchFamily="34" charset="0"/>
                <a:cs typeface="Arial Narrow" panose="020B0604020202020204" pitchFamily="34" charset="0"/>
              </a:rPr>
              <a:t>Sikkerhedsvejledning</a:t>
            </a:r>
          </a:p>
        </p:txBody>
      </p:sp>
      <p:sp>
        <p:nvSpPr>
          <p:cNvPr id="6" name="Textfeld 5">
            <a:extLst>
              <a:ext uri="{FF2B5EF4-FFF2-40B4-BE49-F238E27FC236}">
                <a16:creationId xmlns:a16="http://schemas.microsoft.com/office/drawing/2014/main" id="{4A3103E6-5168-3387-E1E5-8E037016D935}"/>
              </a:ext>
            </a:extLst>
          </p:cNvPr>
          <p:cNvSpPr txBox="1"/>
          <p:nvPr/>
        </p:nvSpPr>
        <p:spPr>
          <a:xfrm>
            <a:off x="575999" y="2598430"/>
            <a:ext cx="8407580" cy="987130"/>
          </a:xfrm>
          <a:prstGeom prst="rect">
            <a:avLst/>
          </a:prstGeom>
          <a:noFill/>
        </p:spPr>
        <p:txBody>
          <a:bodyPr wrap="square" rtlCol="0">
            <a:spAutoFit/>
          </a:bodyPr>
          <a:lstStyle/>
          <a:p>
            <a:pPr>
              <a:lnSpc>
                <a:spcPts val="1800"/>
              </a:lnSpc>
            </a:pPr>
            <a:r>
              <a:rPr lang="da" sz="1000" dirty="0">
                <a:latin typeface="Arial" panose="020B0604020202020204" pitchFamily="34" charset="0"/>
                <a:cs typeface="Arial" panose="020B0604020202020204" pitchFamily="34" charset="0"/>
              </a:rPr>
              <a:t>I sikkerhedsvejledningen vil du finde nyttige forklaringer på, hvilke indstillinger du kan bruge til at sikre optimal beskyttelse af dine data. Der er dog altid en afvejning mellem komfort og sikkerhed, som hver bruger må tage stilling til.</a:t>
            </a:r>
          </a:p>
          <a:p>
            <a:pPr>
              <a:lnSpc>
                <a:spcPts val="1800"/>
              </a:lnSpc>
            </a:pPr>
            <a:r>
              <a:rPr lang="da" sz="1000" dirty="0">
                <a:latin typeface="Arial" panose="020B0604020202020204" pitchFamily="34" charset="0"/>
                <a:cs typeface="Arial" panose="020B0604020202020204" pitchFamily="34" charset="0"/>
              </a:rPr>
              <a:t>Denne guide giver en kort oversigt over de vigtigste emner.</a:t>
            </a:r>
          </a:p>
          <a:p>
            <a:pPr>
              <a:lnSpc>
                <a:spcPts val="1800"/>
              </a:lnSpc>
            </a:pPr>
            <a:r>
              <a:rPr lang="da" sz="1000" dirty="0">
                <a:latin typeface="Arial" panose="020B0604020202020204" pitchFamily="34" charset="0"/>
                <a:cs typeface="Arial" panose="020B0604020202020204" pitchFamily="34" charset="0"/>
              </a:rPr>
              <a:t>Yderligere detaljeret information og instruktioner kan findes på: </a:t>
            </a:r>
            <a:r>
              <a:rPr lang="de-DE" sz="1000" dirty="0">
                <a:solidFill>
                  <a:schemeClr val="accent1">
                    <a:lumMod val="75000"/>
                  </a:schemeClr>
                </a:solidFill>
                <a:latin typeface="Arial" panose="020B0604020202020204" pitchFamily="34" charset="0"/>
                <a:cs typeface="Arial" panose="020B0604020202020204" pitchFamily="34" charset="0"/>
                <a:hlinkClick r:id="rId3"/>
              </a:rPr>
              <a:t>https://www.qnap.com/</a:t>
            </a:r>
            <a:endParaRPr lang="de-DE" sz="1000" dirty="0">
              <a:solidFill>
                <a:schemeClr val="accent1">
                  <a:lumMod val="75000"/>
                </a:schemeClr>
              </a:solidFill>
              <a:latin typeface="Arial" panose="020B0604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DAD9AA22-4D70-3ECA-0E92-9D5A8A3519F1}"/>
              </a:ext>
            </a:extLst>
          </p:cNvPr>
          <p:cNvSpPr txBox="1"/>
          <p:nvPr/>
        </p:nvSpPr>
        <p:spPr>
          <a:xfrm>
            <a:off x="575999" y="4079651"/>
            <a:ext cx="7289980" cy="756297"/>
          </a:xfrm>
          <a:prstGeom prst="rect">
            <a:avLst/>
          </a:prstGeom>
          <a:noFill/>
        </p:spPr>
        <p:txBody>
          <a:bodyPr wrap="square" rtlCol="0">
            <a:spAutoFit/>
          </a:bodyPr>
          <a:lstStyle/>
          <a:p>
            <a:pPr>
              <a:lnSpc>
                <a:spcPts val="1800"/>
              </a:lnSpc>
            </a:pPr>
            <a:r>
              <a:rPr lang="da" sz="1000" dirty="0">
                <a:latin typeface="Arial" panose="020B0604020202020204" pitchFamily="34" charset="0"/>
                <a:cs typeface="Arial" panose="020B0604020202020204" pitchFamily="34" charset="0"/>
              </a:rPr>
              <a:t>Ransomware er ondsindede programmer der låser computeren, krypterer filer og blokerer dig fra adgang til dine egne data. Ofrene bliver ofte afpresset til at betale løsesum for at få sine filer dekrypteret, ellers vil de være ude af stand til at benytte filerne igen.</a:t>
            </a:r>
          </a:p>
        </p:txBody>
      </p:sp>
      <p:sp>
        <p:nvSpPr>
          <p:cNvPr id="9" name="Textfeld 8">
            <a:extLst>
              <a:ext uri="{FF2B5EF4-FFF2-40B4-BE49-F238E27FC236}">
                <a16:creationId xmlns:a16="http://schemas.microsoft.com/office/drawing/2014/main" id="{29541A59-C3C7-2976-E936-97D3ADE02E49}"/>
              </a:ext>
            </a:extLst>
          </p:cNvPr>
          <p:cNvSpPr txBox="1"/>
          <p:nvPr/>
        </p:nvSpPr>
        <p:spPr>
          <a:xfrm>
            <a:off x="575999" y="5145374"/>
            <a:ext cx="7370190" cy="987130"/>
          </a:xfrm>
          <a:prstGeom prst="rect">
            <a:avLst/>
          </a:prstGeom>
          <a:noFill/>
        </p:spPr>
        <p:txBody>
          <a:bodyPr wrap="square" rtlCol="0">
            <a:spAutoFit/>
          </a:bodyPr>
          <a:lstStyle/>
          <a:p>
            <a:pPr>
              <a:lnSpc>
                <a:spcPts val="1800"/>
              </a:lnSpc>
            </a:pPr>
            <a:r>
              <a:rPr lang="da" sz="1000" dirty="0">
                <a:latin typeface="Arial" panose="020B0604020202020204" pitchFamily="34" charset="0"/>
                <a:cs typeface="Arial" panose="020B0604020202020204" pitchFamily="34" charset="0"/>
              </a:rPr>
              <a:t>Ransomware er en stigende trussel mod både private brugere og erhvervslivet, og hackere er konstant på udkig efter nye måder at placere ondsindet software.</a:t>
            </a:r>
          </a:p>
          <a:p>
            <a:pPr>
              <a:lnSpc>
                <a:spcPts val="1800"/>
              </a:lnSpc>
            </a:pPr>
            <a:r>
              <a:rPr lang="da" sz="1000" dirty="0">
                <a:latin typeface="Arial" panose="020B0604020202020204" pitchFamily="34" charset="0"/>
                <a:cs typeface="Arial" panose="020B0604020202020204" pitchFamily="34" charset="0"/>
              </a:rPr>
              <a:t>QNAP er bevidst om den stigende fare og arbejder konstant på at give den bedst mulige beskyttelse mod malware.</a:t>
            </a:r>
          </a:p>
          <a:p>
            <a:pPr>
              <a:lnSpc>
                <a:spcPts val="1800"/>
              </a:lnSpc>
            </a:pPr>
            <a:r>
              <a:rPr lang="da" sz="1000" dirty="0">
                <a:latin typeface="Arial" panose="020B0604020202020204" pitchFamily="34" charset="0"/>
                <a:cs typeface="Arial" panose="020B0604020202020204" pitchFamily="34" charset="0"/>
              </a:rPr>
              <a:t>Følgende eksempler har til formål at vise, hvordan du bedst kan beskytte dig selv i tråd med dine behov.</a:t>
            </a:r>
          </a:p>
        </p:txBody>
      </p:sp>
      <p:sp>
        <p:nvSpPr>
          <p:cNvPr id="10" name="Textfeld 9">
            <a:extLst>
              <a:ext uri="{FF2B5EF4-FFF2-40B4-BE49-F238E27FC236}">
                <a16:creationId xmlns:a16="http://schemas.microsoft.com/office/drawing/2014/main" id="{6F43B692-1E93-B02E-10F6-14CA6A24FA01}"/>
              </a:ext>
            </a:extLst>
          </p:cNvPr>
          <p:cNvSpPr txBox="1"/>
          <p:nvPr/>
        </p:nvSpPr>
        <p:spPr>
          <a:xfrm>
            <a:off x="575999" y="3677221"/>
            <a:ext cx="4369324" cy="400110"/>
          </a:xfrm>
          <a:prstGeom prst="rect">
            <a:avLst/>
          </a:prstGeom>
          <a:noFill/>
        </p:spPr>
        <p:txBody>
          <a:bodyPr wrap="square" rtlCol="0">
            <a:spAutoFit/>
          </a:bodyPr>
          <a:lstStyle/>
          <a:p>
            <a:r>
              <a:rPr lang="da" sz="2000" dirty="0">
                <a:solidFill>
                  <a:srgbClr val="707070"/>
                </a:solidFill>
                <a:latin typeface="Arial Narrow" panose="020B0604020202020204" pitchFamily="34" charset="0"/>
                <a:cs typeface="Arial Narrow" panose="020B0604020202020204" pitchFamily="34" charset="0"/>
              </a:rPr>
              <a:t>Hvad er ransomware?</a:t>
            </a:r>
          </a:p>
        </p:txBody>
      </p:sp>
      <p:sp>
        <p:nvSpPr>
          <p:cNvPr id="12" name="Textfeld 11">
            <a:extLst>
              <a:ext uri="{FF2B5EF4-FFF2-40B4-BE49-F238E27FC236}">
                <a16:creationId xmlns:a16="http://schemas.microsoft.com/office/drawing/2014/main" id="{49BBAB5A-DD23-8130-DC8D-C745DAB7ED23}"/>
              </a:ext>
            </a:extLst>
          </p:cNvPr>
          <p:cNvSpPr txBox="1"/>
          <p:nvPr/>
        </p:nvSpPr>
        <p:spPr>
          <a:xfrm>
            <a:off x="575999" y="4745264"/>
            <a:ext cx="7370190" cy="400110"/>
          </a:xfrm>
          <a:prstGeom prst="rect">
            <a:avLst/>
          </a:prstGeom>
          <a:noFill/>
        </p:spPr>
        <p:txBody>
          <a:bodyPr wrap="square" rtlCol="0">
            <a:spAutoFit/>
          </a:bodyPr>
          <a:lstStyle/>
          <a:p>
            <a:r>
              <a:rPr lang="da" sz="2000" dirty="0">
                <a:solidFill>
                  <a:srgbClr val="707070"/>
                </a:solidFill>
                <a:latin typeface="Arial Narrow" panose="020B0604020202020204" pitchFamily="34" charset="0"/>
                <a:cs typeface="Arial Narrow" panose="020B0604020202020204" pitchFamily="34" charset="0"/>
              </a:rPr>
              <a:t>Hvordan kan du beskytte dig selv fra ransomware?</a:t>
            </a:r>
          </a:p>
        </p:txBody>
      </p:sp>
    </p:spTree>
    <p:extLst>
      <p:ext uri="{BB962C8B-B14F-4D97-AF65-F5344CB8AC3E}">
        <p14:creationId xmlns:p14="http://schemas.microsoft.com/office/powerpoint/2010/main" val="1063973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defRPr/>
            </a:pPr>
            <a:r>
              <a:rPr lang="da" sz="3600" dirty="0">
                <a:solidFill>
                  <a:srgbClr val="555555"/>
                </a:solidFill>
                <a:latin typeface="Impact" panose="020B0806030902050204" pitchFamily="34" charset="0"/>
                <a:cs typeface="Arial" panose="020B0604020202020204" pitchFamily="34" charset="0"/>
              </a:rPr>
              <a:t>Ved første opstart</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r>
              <a:rPr lang="da" sz="2000" dirty="0">
                <a:solidFill>
                  <a:srgbClr val="707070"/>
                </a:solidFill>
                <a:latin typeface="Arial Narrow" panose="020B0604020202020204" pitchFamily="34" charset="0"/>
                <a:cs typeface="Arial Narrow" panose="020B0604020202020204" pitchFamily="34" charset="0"/>
              </a:rPr>
              <a:t>Administratorkonto</a:t>
            </a:r>
          </a:p>
        </p:txBody>
      </p:sp>
      <p:sp>
        <p:nvSpPr>
          <p:cNvPr id="6" name="Textfeld 5">
            <a:extLst>
              <a:ext uri="{FF2B5EF4-FFF2-40B4-BE49-F238E27FC236}">
                <a16:creationId xmlns:a16="http://schemas.microsoft.com/office/drawing/2014/main" id="{4A3103E6-5168-3387-E1E5-8E037016D935}"/>
              </a:ext>
            </a:extLst>
          </p:cNvPr>
          <p:cNvSpPr txBox="1"/>
          <p:nvPr/>
        </p:nvSpPr>
        <p:spPr>
          <a:xfrm>
            <a:off x="575999" y="1989738"/>
            <a:ext cx="8407580" cy="1679627"/>
          </a:xfrm>
          <a:prstGeom prst="rect">
            <a:avLst/>
          </a:prstGeom>
          <a:noFill/>
        </p:spPr>
        <p:txBody>
          <a:bodyPr wrap="square" rtlCol="0">
            <a:spAutoFit/>
          </a:bodyPr>
          <a:lstStyle/>
          <a:p>
            <a:pPr>
              <a:lnSpc>
                <a:spcPts val="1800"/>
              </a:lnSpc>
            </a:pPr>
            <a:r>
              <a:rPr lang="da" sz="1000" dirty="0">
                <a:latin typeface="Arial" panose="020B0604020202020204" pitchFamily="34" charset="0"/>
                <a:cs typeface="Arial" panose="020B0604020202020204" pitchFamily="34" charset="0"/>
              </a:rPr>
              <a:t>Brugerkontoen på QTS er administrator. Af sikkerhedsgrunde anbefales det ikke at vælge et generisk eller letgenkendeligt navn for en systemkritisk konto, da dette muliggør, at hackere kan gætte dit kodeord og derved få styring over dit system. For at beskytte dig selv fra et sådant scenarie, vil vi stærkt anbefale at oprette en anden systemadministratorkonto og deaktivere den standard admininistrationskonto. Derudover bør en administrationskonto kun blive brugt til administrative opgaver, som f.eks vedligeholdelse. Til det faktiske brug af QNAP NAS anbefales det at adskille administratorfunktioner og brugerfunktioner.</a:t>
            </a:r>
          </a:p>
          <a:p>
            <a:pPr>
              <a:lnSpc>
                <a:spcPts val="1800"/>
              </a:lnSpc>
            </a:pPr>
            <a:endParaRPr lang="de-DE" sz="1000" dirty="0">
              <a:latin typeface="Arial" panose="020B0604020202020204" pitchFamily="34" charset="0"/>
              <a:cs typeface="Arial" panose="020B0604020202020204" pitchFamily="34" charset="0"/>
            </a:endParaRPr>
          </a:p>
          <a:p>
            <a:pPr>
              <a:lnSpc>
                <a:spcPts val="1800"/>
              </a:lnSpc>
            </a:pPr>
            <a:r>
              <a:rPr lang="da" sz="1000" b="1" dirty="0">
                <a:latin typeface="Arial" panose="020B0604020202020204" pitchFamily="34" charset="0"/>
                <a:cs typeface="Arial" panose="020B0604020202020204" pitchFamily="34" charset="0"/>
              </a:rPr>
              <a:t>Bemærk</a:t>
            </a:r>
            <a:r>
              <a:rPr lang="da" sz="1000" dirty="0">
                <a:latin typeface="Arial" panose="020B0604020202020204" pitchFamily="34" charset="0"/>
                <a:cs typeface="Arial" panose="020B0604020202020204" pitchFamily="34" charset="0"/>
              </a:rPr>
              <a:t>: Muligheden for at deaktivere administrationskontoen er kun tilgængelig på QTS 4.1.2 eller nyere versioner.</a:t>
            </a:r>
          </a:p>
        </p:txBody>
      </p:sp>
      <p:sp>
        <p:nvSpPr>
          <p:cNvPr id="12" name="Textfeld 11">
            <a:extLst>
              <a:ext uri="{FF2B5EF4-FFF2-40B4-BE49-F238E27FC236}">
                <a16:creationId xmlns:a16="http://schemas.microsoft.com/office/drawing/2014/main" id="{3697CF57-A60E-2589-4A41-F9BD6C3F821E}"/>
              </a:ext>
            </a:extLst>
          </p:cNvPr>
          <p:cNvSpPr txBox="1"/>
          <p:nvPr/>
        </p:nvSpPr>
        <p:spPr>
          <a:xfrm>
            <a:off x="1623294" y="4675009"/>
            <a:ext cx="2412441" cy="1785104"/>
          </a:xfrm>
          <a:prstGeom prst="rect">
            <a:avLst/>
          </a:prstGeom>
          <a:noFill/>
        </p:spPr>
        <p:txBody>
          <a:bodyPr wrap="square" rtlCol="0">
            <a:spAutoFit/>
          </a:bodyPr>
          <a:lstStyle/>
          <a:p>
            <a:r>
              <a:rPr lang="da" sz="2200" b="1" dirty="0">
                <a:solidFill>
                  <a:schemeClr val="tx1">
                    <a:lumMod val="75000"/>
                    <a:lumOff val="25000"/>
                  </a:schemeClr>
                </a:solidFill>
                <a:latin typeface="Arial Narrow" panose="020B0604020202020204" pitchFamily="34" charset="0"/>
                <a:cs typeface="Arial Narrow" panose="020B0604020202020204" pitchFamily="34" charset="0"/>
              </a:rPr>
              <a:t>OPRET </a:t>
            </a:r>
            <a:br>
              <a:rPr lang="de-DE" sz="2200" b="1" dirty="0">
                <a:solidFill>
                  <a:schemeClr val="tx1">
                    <a:lumMod val="75000"/>
                    <a:lumOff val="25000"/>
                  </a:schemeClr>
                </a:solidFill>
                <a:latin typeface="Arial Narrow" panose="020B0604020202020204" pitchFamily="34" charset="0"/>
                <a:cs typeface="Arial Narrow" panose="020B0604020202020204" pitchFamily="34" charset="0"/>
              </a:rPr>
            </a:br>
            <a:r>
              <a:rPr lang="da" sz="2200" b="1" dirty="0">
                <a:solidFill>
                  <a:schemeClr val="tx1">
                    <a:lumMod val="75000"/>
                    <a:lumOff val="25000"/>
                  </a:schemeClr>
                </a:solidFill>
                <a:latin typeface="Arial Narrow" panose="020B0604020202020204" pitchFamily="34" charset="0"/>
                <a:cs typeface="Arial Narrow" panose="020B0604020202020204" pitchFamily="34" charset="0"/>
              </a:rPr>
              <a:t>NY ADMINISTRATOR</a:t>
            </a:r>
            <a:br>
              <a:rPr lang="da" sz="2200" b="1" dirty="0">
                <a:solidFill>
                  <a:schemeClr val="tx1">
                    <a:lumMod val="75000"/>
                    <a:lumOff val="25000"/>
                  </a:schemeClr>
                </a:solidFill>
                <a:latin typeface="Arial Narrow" panose="020B0604020202020204" pitchFamily="34" charset="0"/>
                <a:cs typeface="Arial Narrow" panose="020B0604020202020204" pitchFamily="34" charset="0"/>
              </a:rPr>
            </a:br>
            <a:r>
              <a:rPr lang="da" sz="2200" b="1" dirty="0">
                <a:solidFill>
                  <a:schemeClr val="tx1">
                    <a:lumMod val="75000"/>
                    <a:lumOff val="25000"/>
                  </a:schemeClr>
                </a:solidFill>
                <a:latin typeface="Arial Narrow" panose="020B0604020202020204" pitchFamily="34" charset="0"/>
                <a:cs typeface="Arial Narrow" panose="020B0604020202020204" pitchFamily="34" charset="0"/>
              </a:rPr>
              <a:t>KONTO</a:t>
            </a:r>
            <a:br>
              <a:rPr lang="de-DE" sz="2200" b="1" dirty="0">
                <a:solidFill>
                  <a:schemeClr val="tx1">
                    <a:lumMod val="75000"/>
                    <a:lumOff val="25000"/>
                  </a:schemeClr>
                </a:solidFill>
                <a:latin typeface="Arial Narrow" panose="020B0604020202020204" pitchFamily="34" charset="0"/>
                <a:cs typeface="Arial Narrow" panose="020B0604020202020204" pitchFamily="34" charset="0"/>
              </a:rPr>
            </a:br>
            <a:endParaRPr lang="de-DE" sz="2200" b="1" dirty="0">
              <a:solidFill>
                <a:schemeClr val="tx1">
                  <a:lumMod val="75000"/>
                  <a:lumOff val="25000"/>
                </a:schemeClr>
              </a:solidFill>
              <a:latin typeface="Arial Narrow" panose="020B0604020202020204" pitchFamily="34" charset="0"/>
              <a:cs typeface="Arial Narrow" panose="020B0604020202020204" pitchFamily="34" charset="0"/>
            </a:endParaRPr>
          </a:p>
        </p:txBody>
      </p:sp>
      <p:pic>
        <p:nvPicPr>
          <p:cNvPr id="13" name="Grafik 12">
            <a:extLst>
              <a:ext uri="{FF2B5EF4-FFF2-40B4-BE49-F238E27FC236}">
                <a16:creationId xmlns:a16="http://schemas.microsoft.com/office/drawing/2014/main" id="{0EF8218A-C378-9B5A-066D-7D944E8DA579}"/>
              </a:ext>
            </a:extLst>
          </p:cNvPr>
          <p:cNvPicPr>
            <a:picLocks noChangeAspect="1"/>
          </p:cNvPicPr>
          <p:nvPr/>
        </p:nvPicPr>
        <p:blipFill>
          <a:blip r:embed="rId3"/>
          <a:stretch>
            <a:fillRect/>
          </a:stretch>
        </p:blipFill>
        <p:spPr>
          <a:xfrm>
            <a:off x="575999" y="4737852"/>
            <a:ext cx="1028700" cy="1028700"/>
          </a:xfrm>
          <a:prstGeom prst="rect">
            <a:avLst/>
          </a:prstGeom>
        </p:spPr>
      </p:pic>
      <p:sp>
        <p:nvSpPr>
          <p:cNvPr id="15" name="Textfeld 14">
            <a:extLst>
              <a:ext uri="{FF2B5EF4-FFF2-40B4-BE49-F238E27FC236}">
                <a16:creationId xmlns:a16="http://schemas.microsoft.com/office/drawing/2014/main" id="{53D0BCE8-3E3C-F931-940A-69FEA4EDC9C2}"/>
              </a:ext>
            </a:extLst>
          </p:cNvPr>
          <p:cNvSpPr txBox="1"/>
          <p:nvPr/>
        </p:nvSpPr>
        <p:spPr>
          <a:xfrm>
            <a:off x="5047138" y="4675009"/>
            <a:ext cx="2412441" cy="1107996"/>
          </a:xfrm>
          <a:prstGeom prst="rect">
            <a:avLst/>
          </a:prstGeom>
          <a:noFill/>
        </p:spPr>
        <p:txBody>
          <a:bodyPr wrap="square" rtlCol="0">
            <a:spAutoFit/>
          </a:bodyPr>
          <a:lstStyle/>
          <a:p>
            <a:r>
              <a:rPr lang="da" sz="2200" b="1" dirty="0">
                <a:solidFill>
                  <a:schemeClr val="tx1">
                    <a:lumMod val="75000"/>
                    <a:lumOff val="25000"/>
                  </a:schemeClr>
                </a:solidFill>
                <a:latin typeface="Arial Narrow" panose="020B0604020202020204" pitchFamily="34" charset="0"/>
                <a:cs typeface="Arial Narrow" panose="020B0604020202020204" pitchFamily="34" charset="0"/>
              </a:rPr>
              <a:t>DEAKTIVER</a:t>
            </a:r>
          </a:p>
          <a:p>
            <a:r>
              <a:rPr lang="da" sz="2200" b="1" dirty="0">
                <a:solidFill>
                  <a:schemeClr val="tx1">
                    <a:lumMod val="75000"/>
                    <a:lumOff val="25000"/>
                  </a:schemeClr>
                </a:solidFill>
                <a:latin typeface="Arial Narrow" panose="020B0604020202020204" pitchFamily="34" charset="0"/>
                <a:cs typeface="Arial Narrow" panose="020B0604020202020204" pitchFamily="34" charset="0"/>
              </a:rPr>
              <a:t>ADMINISTRATOR </a:t>
            </a:r>
            <a:br>
              <a:rPr lang="de-DE" sz="2200" b="1" dirty="0">
                <a:solidFill>
                  <a:schemeClr val="tx1">
                    <a:lumMod val="75000"/>
                    <a:lumOff val="25000"/>
                  </a:schemeClr>
                </a:solidFill>
                <a:latin typeface="Arial Narrow" panose="020B0604020202020204" pitchFamily="34" charset="0"/>
                <a:cs typeface="Arial Narrow" panose="020B0604020202020204" pitchFamily="34" charset="0"/>
              </a:rPr>
            </a:br>
            <a:r>
              <a:rPr lang="da" sz="2200" b="1" dirty="0">
                <a:solidFill>
                  <a:schemeClr val="tx1">
                    <a:lumMod val="75000"/>
                    <a:lumOff val="25000"/>
                  </a:schemeClr>
                </a:solidFill>
                <a:latin typeface="Arial Narrow" panose="020B0604020202020204" pitchFamily="34" charset="0"/>
                <a:cs typeface="Arial Narrow" panose="020B0604020202020204" pitchFamily="34" charset="0"/>
              </a:rPr>
              <a:t>KONTO "ADMIN"</a:t>
            </a:r>
          </a:p>
        </p:txBody>
      </p:sp>
      <p:pic>
        <p:nvPicPr>
          <p:cNvPr id="16" name="Grafik 15">
            <a:extLst>
              <a:ext uri="{FF2B5EF4-FFF2-40B4-BE49-F238E27FC236}">
                <a16:creationId xmlns:a16="http://schemas.microsoft.com/office/drawing/2014/main" id="{BBDFACDC-8A50-F937-657F-F6EED2654525}"/>
              </a:ext>
            </a:extLst>
          </p:cNvPr>
          <p:cNvPicPr>
            <a:picLocks noChangeAspect="1"/>
          </p:cNvPicPr>
          <p:nvPr/>
        </p:nvPicPr>
        <p:blipFill>
          <a:blip r:embed="rId4"/>
          <a:stretch>
            <a:fillRect/>
          </a:stretch>
        </p:blipFill>
        <p:spPr>
          <a:xfrm>
            <a:off x="3970529" y="4737852"/>
            <a:ext cx="1028700" cy="1028700"/>
          </a:xfrm>
          <a:prstGeom prst="rect">
            <a:avLst/>
          </a:prstGeom>
        </p:spPr>
      </p:pic>
      <p:sp>
        <p:nvSpPr>
          <p:cNvPr id="19" name="Textfeld 18">
            <a:extLst>
              <a:ext uri="{FF2B5EF4-FFF2-40B4-BE49-F238E27FC236}">
                <a16:creationId xmlns:a16="http://schemas.microsoft.com/office/drawing/2014/main" id="{CDDA6770-0310-AF48-D146-92DB747386C2}"/>
              </a:ext>
            </a:extLst>
          </p:cNvPr>
          <p:cNvSpPr txBox="1"/>
          <p:nvPr/>
        </p:nvSpPr>
        <p:spPr>
          <a:xfrm>
            <a:off x="8560359" y="4675009"/>
            <a:ext cx="2866204" cy="1785104"/>
          </a:xfrm>
          <a:prstGeom prst="rect">
            <a:avLst/>
          </a:prstGeom>
          <a:noFill/>
        </p:spPr>
        <p:txBody>
          <a:bodyPr wrap="square" rtlCol="0">
            <a:spAutoFit/>
          </a:bodyPr>
          <a:lstStyle/>
          <a:p>
            <a:r>
              <a:rPr lang="da" sz="2200" b="1" dirty="0">
                <a:solidFill>
                  <a:schemeClr val="tx1">
                    <a:lumMod val="75000"/>
                    <a:lumOff val="25000"/>
                  </a:schemeClr>
                </a:solidFill>
                <a:latin typeface="Arial Narrow" panose="020B0604020202020204" pitchFamily="34" charset="0"/>
                <a:cs typeface="Arial Narrow" panose="020B0604020202020204" pitchFamily="34" charset="0"/>
              </a:rPr>
              <a:t>BRUG </a:t>
            </a:r>
            <a:br>
              <a:rPr lang="de-DE" sz="2200" b="1" dirty="0">
                <a:solidFill>
                  <a:schemeClr val="tx1">
                    <a:lumMod val="75000"/>
                    <a:lumOff val="25000"/>
                  </a:schemeClr>
                </a:solidFill>
                <a:latin typeface="Arial Narrow" panose="020B0604020202020204" pitchFamily="34" charset="0"/>
                <a:cs typeface="Arial Narrow" panose="020B0604020202020204" pitchFamily="34" charset="0"/>
              </a:rPr>
            </a:br>
            <a:r>
              <a:rPr lang="da" sz="2200" b="1" dirty="0">
                <a:solidFill>
                  <a:schemeClr val="tx1">
                    <a:lumMod val="75000"/>
                    <a:lumOff val="25000"/>
                  </a:schemeClr>
                </a:solidFill>
                <a:latin typeface="Arial Narrow" panose="020B0604020202020204" pitchFamily="34" charset="0"/>
                <a:cs typeface="Arial Narrow" panose="020B0604020202020204" pitchFamily="34" charset="0"/>
              </a:rPr>
              <a:t>KUN ADMINISTATOREN TIL </a:t>
            </a:r>
            <a:br>
              <a:rPr lang="de-DE" sz="2200" b="1" dirty="0">
                <a:solidFill>
                  <a:schemeClr val="tx1">
                    <a:lumMod val="75000"/>
                    <a:lumOff val="25000"/>
                  </a:schemeClr>
                </a:solidFill>
                <a:latin typeface="Arial Narrow" panose="020B0604020202020204" pitchFamily="34" charset="0"/>
                <a:cs typeface="Arial Narrow" panose="020B0604020202020204" pitchFamily="34" charset="0"/>
              </a:rPr>
            </a:br>
            <a:r>
              <a:rPr lang="da" sz="2200" b="1" dirty="0">
                <a:solidFill>
                  <a:schemeClr val="tx1">
                    <a:lumMod val="75000"/>
                    <a:lumOff val="25000"/>
                  </a:schemeClr>
                </a:solidFill>
                <a:latin typeface="Arial Narrow" panose="020B0604020202020204" pitchFamily="34" charset="0"/>
                <a:cs typeface="Arial Narrow" panose="020B0604020202020204" pitchFamily="34" charset="0"/>
              </a:rPr>
              <a:t>ADMINISTRATIVE OPGAVER</a:t>
            </a:r>
          </a:p>
        </p:txBody>
      </p:sp>
      <p:pic>
        <p:nvPicPr>
          <p:cNvPr id="20" name="Grafik 19">
            <a:extLst>
              <a:ext uri="{FF2B5EF4-FFF2-40B4-BE49-F238E27FC236}">
                <a16:creationId xmlns:a16="http://schemas.microsoft.com/office/drawing/2014/main" id="{621151C4-4D6E-BA68-F645-5163566E3D12}"/>
              </a:ext>
            </a:extLst>
          </p:cNvPr>
          <p:cNvPicPr>
            <a:picLocks noChangeAspect="1"/>
          </p:cNvPicPr>
          <p:nvPr/>
        </p:nvPicPr>
        <p:blipFill>
          <a:blip r:embed="rId5"/>
          <a:stretch>
            <a:fillRect/>
          </a:stretch>
        </p:blipFill>
        <p:spPr>
          <a:xfrm>
            <a:off x="7475286" y="4737852"/>
            <a:ext cx="1028700" cy="1028700"/>
          </a:xfrm>
          <a:prstGeom prst="rect">
            <a:avLst/>
          </a:prstGeom>
        </p:spPr>
      </p:pic>
    </p:spTree>
    <p:extLst>
      <p:ext uri="{BB962C8B-B14F-4D97-AF65-F5344CB8AC3E}">
        <p14:creationId xmlns:p14="http://schemas.microsoft.com/office/powerpoint/2010/main" val="2815206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defRPr/>
            </a:pPr>
            <a:r>
              <a:rPr lang="da" sz="3600" dirty="0">
                <a:solidFill>
                  <a:srgbClr val="555555"/>
                </a:solidFill>
                <a:latin typeface="Impact" panose="020B0806030902050204" pitchFamily="34" charset="0"/>
                <a:cs typeface="Arial" panose="020B0604020202020204" pitchFamily="34" charset="0"/>
              </a:rPr>
              <a:t>Ved første opstart</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8" y="1577800"/>
            <a:ext cx="5808023" cy="400110"/>
          </a:xfrm>
          <a:prstGeom prst="rect">
            <a:avLst/>
          </a:prstGeom>
          <a:noFill/>
        </p:spPr>
        <p:txBody>
          <a:bodyPr wrap="square" rtlCol="0">
            <a:spAutoFit/>
          </a:bodyPr>
          <a:lstStyle/>
          <a:p>
            <a:r>
              <a:rPr lang="da" sz="2000" dirty="0">
                <a:solidFill>
                  <a:srgbClr val="707070"/>
                </a:solidFill>
                <a:latin typeface="Arial Narrow" panose="020B0604020202020204" pitchFamily="34" charset="0"/>
                <a:cs typeface="Arial Narrow" panose="020B0604020202020204" pitchFamily="34" charset="0"/>
              </a:rPr>
              <a:t>Hvordan deaktiveres “admin“-kontoen</a:t>
            </a:r>
            <a:endParaRPr lang="de-DE" sz="2000" dirty="0">
              <a:solidFill>
                <a:srgbClr val="707070"/>
              </a:solidFill>
              <a:latin typeface="Arial Narrow" panose="020B0604020202020204" pitchFamily="34" charset="0"/>
              <a:cs typeface="Arial Narrow" panose="020B0604020202020204" pitchFamily="34" charset="0"/>
            </a:endParaRPr>
          </a:p>
        </p:txBody>
      </p:sp>
      <p:sp>
        <p:nvSpPr>
          <p:cNvPr id="9" name="Textfeld 8">
            <a:extLst>
              <a:ext uri="{FF2B5EF4-FFF2-40B4-BE49-F238E27FC236}">
                <a16:creationId xmlns:a16="http://schemas.microsoft.com/office/drawing/2014/main" id="{ECDAB398-F70A-EA32-8DE3-E085B8A62881}"/>
              </a:ext>
            </a:extLst>
          </p:cNvPr>
          <p:cNvSpPr txBox="1"/>
          <p:nvPr/>
        </p:nvSpPr>
        <p:spPr>
          <a:xfrm>
            <a:off x="575999" y="5398545"/>
            <a:ext cx="5389372" cy="1217962"/>
          </a:xfrm>
          <a:prstGeom prst="rect">
            <a:avLst/>
          </a:prstGeom>
          <a:noFill/>
        </p:spPr>
        <p:txBody>
          <a:bodyPr wrap="square" rtlCol="0">
            <a:spAutoFit/>
          </a:bodyPr>
          <a:lstStyle/>
          <a:p>
            <a:pPr>
              <a:lnSpc>
                <a:spcPts val="1800"/>
              </a:lnSpc>
            </a:pPr>
            <a:r>
              <a:rPr lang="da" sz="1000" b="1" dirty="0">
                <a:latin typeface="Arial" panose="020B0604020202020204" pitchFamily="34" charset="0"/>
                <a:cs typeface="Arial" panose="020B0604020202020204" pitchFamily="34" charset="0"/>
              </a:rPr>
              <a:t>Opret en ny administratorkonto</a:t>
            </a:r>
            <a:endParaRPr lang="de-DE" sz="1000" b="1" dirty="0">
              <a:latin typeface="Arial" panose="020B0604020202020204" pitchFamily="34" charset="0"/>
              <a:cs typeface="Arial" panose="020B0604020202020204" pitchFamily="34" charset="0"/>
            </a:endParaRPr>
          </a:p>
          <a:p>
            <a:pPr>
              <a:lnSpc>
                <a:spcPts val="1800"/>
              </a:lnSpc>
            </a:pPr>
            <a:r>
              <a:rPr lang="da" sz="1000" b="1" dirty="0">
                <a:latin typeface="Arial" panose="020B0604020202020204" pitchFamily="34" charset="0"/>
                <a:cs typeface="Arial" panose="020B0604020202020204" pitchFamily="34" charset="0"/>
              </a:rPr>
              <a:t>1. </a:t>
            </a:r>
            <a:r>
              <a:rPr lang="da" sz="1000" dirty="0">
                <a:latin typeface="Arial" panose="020B0604020202020204" pitchFamily="34" charset="0"/>
                <a:cs typeface="Arial" panose="020B0604020202020204" pitchFamily="34" charset="0"/>
              </a:rPr>
              <a:t>Log ind på QTS vha. "admin"-kontoen.</a:t>
            </a:r>
          </a:p>
          <a:p>
            <a:pPr>
              <a:lnSpc>
                <a:spcPts val="1800"/>
              </a:lnSpc>
            </a:pPr>
            <a:r>
              <a:rPr lang="da" sz="1000" b="1" dirty="0">
                <a:latin typeface="Arial" panose="020B0604020202020204" pitchFamily="34" charset="0"/>
                <a:cs typeface="Arial" panose="020B0604020202020204" pitchFamily="34" charset="0"/>
              </a:rPr>
              <a:t>2. </a:t>
            </a:r>
            <a:r>
              <a:rPr lang="da" sz="1000" dirty="0">
                <a:latin typeface="Arial" panose="020B0604020202020204" pitchFamily="34" charset="0"/>
                <a:cs typeface="Arial" panose="020B0604020202020204" pitchFamily="34" charset="0"/>
              </a:rPr>
              <a:t>Vælg Kontrolpanel &gt; Brugere.</a:t>
            </a:r>
          </a:p>
          <a:p>
            <a:pPr>
              <a:lnSpc>
                <a:spcPts val="1800"/>
              </a:lnSpc>
            </a:pPr>
            <a:r>
              <a:rPr lang="da" sz="1000" b="1" dirty="0">
                <a:latin typeface="Arial" panose="020B0604020202020204" pitchFamily="34" charset="0"/>
                <a:cs typeface="Arial" panose="020B0604020202020204" pitchFamily="34" charset="0"/>
              </a:rPr>
              <a:t>3. </a:t>
            </a:r>
            <a:r>
              <a:rPr lang="da-DK" sz="1000" dirty="0">
                <a:latin typeface="Arial" panose="020B0604020202020204" pitchFamily="34" charset="0"/>
                <a:cs typeface="Arial" panose="020B0604020202020204" pitchFamily="34" charset="0"/>
              </a:rPr>
              <a:t>Opret en ny bruger (i dette eksempel "Ben") og placer ham i brugergruppen "administratorer"</a:t>
            </a:r>
            <a:r>
              <a:rPr lang="da" sz="1000" dirty="0">
                <a:latin typeface="Arial" panose="020B0604020202020204" pitchFamily="34" charset="0"/>
                <a:cs typeface="Arial" panose="020B0604020202020204" pitchFamily="34" charset="0"/>
              </a:rPr>
              <a:t>.</a:t>
            </a:r>
          </a:p>
        </p:txBody>
      </p:sp>
      <p:sp>
        <p:nvSpPr>
          <p:cNvPr id="10" name="Textfeld 9">
            <a:extLst>
              <a:ext uri="{FF2B5EF4-FFF2-40B4-BE49-F238E27FC236}">
                <a16:creationId xmlns:a16="http://schemas.microsoft.com/office/drawing/2014/main" id="{A47EAE6C-337D-B18A-7E1E-7326A78C4C82}"/>
              </a:ext>
            </a:extLst>
          </p:cNvPr>
          <p:cNvSpPr txBox="1"/>
          <p:nvPr/>
        </p:nvSpPr>
        <p:spPr>
          <a:xfrm>
            <a:off x="6599361" y="5398545"/>
            <a:ext cx="4184687" cy="987130"/>
          </a:xfrm>
          <a:prstGeom prst="rect">
            <a:avLst/>
          </a:prstGeom>
          <a:noFill/>
        </p:spPr>
        <p:txBody>
          <a:bodyPr wrap="square" rtlCol="0">
            <a:spAutoFit/>
          </a:bodyPr>
          <a:lstStyle/>
          <a:p>
            <a:pPr>
              <a:lnSpc>
                <a:spcPts val="1800"/>
              </a:lnSpc>
            </a:pPr>
            <a:r>
              <a:rPr lang="da" sz="1000" b="1" dirty="0">
                <a:latin typeface="Arial" panose="020B0604020202020204" pitchFamily="34" charset="0"/>
                <a:cs typeface="Arial" panose="020B0604020202020204" pitchFamily="34" charset="0"/>
              </a:rPr>
              <a:t>Deaktiver “admin"-konto</a:t>
            </a:r>
            <a:endParaRPr lang="de-DE" sz="1000" b="1" dirty="0">
              <a:latin typeface="Arial" panose="020B0604020202020204" pitchFamily="34" charset="0"/>
              <a:cs typeface="Arial" panose="020B0604020202020204" pitchFamily="34" charset="0"/>
            </a:endParaRPr>
          </a:p>
          <a:p>
            <a:pPr>
              <a:lnSpc>
                <a:spcPts val="1800"/>
              </a:lnSpc>
            </a:pPr>
            <a:r>
              <a:rPr lang="da" sz="1000" b="1" dirty="0">
                <a:latin typeface="Arial" panose="020B0604020202020204" pitchFamily="34" charset="0"/>
                <a:cs typeface="Arial" panose="020B0604020202020204" pitchFamily="34" charset="0"/>
              </a:rPr>
              <a:t>1. </a:t>
            </a:r>
            <a:r>
              <a:rPr lang="da" sz="1000" dirty="0">
                <a:latin typeface="Arial" panose="020B0604020202020204" pitchFamily="34" charset="0"/>
                <a:cs typeface="Arial" panose="020B0604020202020204" pitchFamily="34" charset="0"/>
              </a:rPr>
              <a:t>Log ind </a:t>
            </a:r>
            <a:r>
              <a:rPr lang="da" sz="1000" dirty="0" err="1">
                <a:latin typeface="Arial" panose="020B0604020202020204" pitchFamily="34" charset="0"/>
                <a:cs typeface="Arial" panose="020B0604020202020204" pitchFamily="34" charset="0"/>
              </a:rPr>
              <a:t>på </a:t>
            </a:r>
            <a:r>
              <a:rPr lang="da" sz="1000" dirty="0">
                <a:latin typeface="Arial" panose="020B0604020202020204" pitchFamily="34" charset="0"/>
                <a:cs typeface="Arial" panose="020B0604020202020204" pitchFamily="34" charset="0"/>
              </a:rPr>
              <a:t>QTS </a:t>
            </a:r>
            <a:r>
              <a:rPr lang="da" sz="1000" dirty="0" err="1">
                <a:latin typeface="Arial" panose="020B0604020202020204" pitchFamily="34" charset="0"/>
                <a:cs typeface="Arial" panose="020B0604020202020204" pitchFamily="34" charset="0"/>
              </a:rPr>
              <a:t>som </a:t>
            </a:r>
            <a:r>
              <a:rPr lang="da" sz="1000" dirty="0">
                <a:latin typeface="Arial" panose="020B0604020202020204" pitchFamily="34" charset="0"/>
                <a:cs typeface="Arial" panose="020B0604020202020204" pitchFamily="34" charset="0"/>
              </a:rPr>
              <a:t>Ben.</a:t>
            </a:r>
          </a:p>
          <a:p>
            <a:pPr>
              <a:lnSpc>
                <a:spcPts val="1800"/>
              </a:lnSpc>
            </a:pPr>
            <a:r>
              <a:rPr lang="da" sz="1000" b="1" dirty="0">
                <a:latin typeface="Arial" panose="020B0604020202020204" pitchFamily="34" charset="0"/>
                <a:cs typeface="Arial" panose="020B0604020202020204" pitchFamily="34" charset="0"/>
              </a:rPr>
              <a:t>2. </a:t>
            </a:r>
            <a:r>
              <a:rPr lang="da" sz="1000" dirty="0">
                <a:latin typeface="Arial" panose="020B0604020202020204" pitchFamily="34" charset="0"/>
                <a:cs typeface="Arial" panose="020B0604020202020204" pitchFamily="34" charset="0"/>
              </a:rPr>
              <a:t>Vælg Kontrolpanel &gt; Brugere og rediger "admin"-kontoens profil.</a:t>
            </a:r>
          </a:p>
          <a:p>
            <a:pPr>
              <a:lnSpc>
                <a:spcPts val="1800"/>
              </a:lnSpc>
            </a:pPr>
            <a:r>
              <a:rPr lang="da" sz="1000" b="1" dirty="0">
                <a:latin typeface="Arial" panose="020B0604020202020204" pitchFamily="34" charset="0"/>
                <a:cs typeface="Arial" panose="020B0604020202020204" pitchFamily="34" charset="0"/>
              </a:rPr>
              <a:t>3. </a:t>
            </a:r>
            <a:r>
              <a:rPr lang="da" sz="1000" dirty="0">
                <a:latin typeface="Arial" panose="020B0604020202020204" pitchFamily="34" charset="0"/>
                <a:cs typeface="Arial" panose="020B0604020202020204" pitchFamily="34" charset="0"/>
              </a:rPr>
              <a:t>Klik på Deaktiver konto og vælg "OK".</a:t>
            </a: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9" y="1977910"/>
            <a:ext cx="8407580" cy="525465"/>
          </a:xfrm>
          <a:prstGeom prst="rect">
            <a:avLst/>
          </a:prstGeom>
          <a:noFill/>
        </p:spPr>
        <p:txBody>
          <a:bodyPr wrap="square" rtlCol="0">
            <a:spAutoFit/>
          </a:bodyPr>
          <a:lstStyle/>
          <a:p>
            <a:pPr>
              <a:lnSpc>
                <a:spcPts val="1800"/>
              </a:lnSpc>
            </a:pPr>
            <a:r>
              <a:rPr lang="da-DK" sz="1000" dirty="0">
                <a:latin typeface="Arial" panose="020B0604020202020204" pitchFamily="34" charset="0"/>
                <a:cs typeface="Arial" panose="020B0604020202020204" pitchFamily="34" charset="0"/>
              </a:rPr>
              <a:t>Når det kommer til din QNAP NAS, er der et par enkle ting, du kan gøre for at forbedre sikkerheden drastisk. Det vigtigste er at oprette en ny brugerkonto med administratorrettigheder med et andet navn end "</a:t>
            </a:r>
            <a:r>
              <a:rPr lang="da-DK" sz="1000" dirty="0" err="1">
                <a:latin typeface="Arial" panose="020B0604020202020204" pitchFamily="34" charset="0"/>
                <a:cs typeface="Arial" panose="020B0604020202020204" pitchFamily="34" charset="0"/>
              </a:rPr>
              <a:t>admin</a:t>
            </a:r>
            <a:r>
              <a:rPr lang="da-DK" sz="1000" dirty="0">
                <a:latin typeface="Arial" panose="020B0604020202020204" pitchFamily="34" charset="0"/>
                <a:cs typeface="Arial" panose="020B0604020202020204" pitchFamily="34" charset="0"/>
              </a:rPr>
              <a:t>". Det gør du på følgende måde:</a:t>
            </a:r>
            <a:endParaRPr lang="da" sz="1000" dirty="0">
              <a:latin typeface="Arial" panose="020B0604020202020204" pitchFamily="34" charset="0"/>
              <a:cs typeface="Arial" panose="020B0604020202020204" pitchFamily="34" charset="0"/>
            </a:endParaRPr>
          </a:p>
        </p:txBody>
      </p:sp>
      <p:pic>
        <p:nvPicPr>
          <p:cNvPr id="3" name="Grafik 2">
            <a:extLst>
              <a:ext uri="{FF2B5EF4-FFF2-40B4-BE49-F238E27FC236}">
                <a16:creationId xmlns:a16="http://schemas.microsoft.com/office/drawing/2014/main" id="{71D48BAD-7719-59FD-5F6B-11BEBD36EF18}"/>
              </a:ext>
            </a:extLst>
          </p:cNvPr>
          <p:cNvPicPr>
            <a:picLocks noChangeAspect="1"/>
          </p:cNvPicPr>
          <p:nvPr/>
        </p:nvPicPr>
        <p:blipFill>
          <a:blip r:embed="rId3"/>
          <a:stretch>
            <a:fillRect/>
          </a:stretch>
        </p:blipFill>
        <p:spPr>
          <a:xfrm>
            <a:off x="6666902" y="2929104"/>
            <a:ext cx="3812330" cy="2382707"/>
          </a:xfrm>
          <a:prstGeom prst="rect">
            <a:avLst/>
          </a:prstGeom>
        </p:spPr>
      </p:pic>
      <p:pic>
        <p:nvPicPr>
          <p:cNvPr id="6" name="Grafik 5">
            <a:extLst>
              <a:ext uri="{FF2B5EF4-FFF2-40B4-BE49-F238E27FC236}">
                <a16:creationId xmlns:a16="http://schemas.microsoft.com/office/drawing/2014/main" id="{65D49253-8594-7FBF-EC45-C4276F498525}"/>
              </a:ext>
            </a:extLst>
          </p:cNvPr>
          <p:cNvPicPr>
            <a:picLocks noChangeAspect="1"/>
          </p:cNvPicPr>
          <p:nvPr/>
        </p:nvPicPr>
        <p:blipFill>
          <a:blip r:embed="rId4"/>
          <a:stretch>
            <a:fillRect/>
          </a:stretch>
        </p:blipFill>
        <p:spPr>
          <a:xfrm>
            <a:off x="631877" y="2929103"/>
            <a:ext cx="4095071" cy="2382707"/>
          </a:xfrm>
          <a:prstGeom prst="rect">
            <a:avLst/>
          </a:prstGeom>
        </p:spPr>
      </p:pic>
    </p:spTree>
    <p:extLst>
      <p:ext uri="{BB962C8B-B14F-4D97-AF65-F5344CB8AC3E}">
        <p14:creationId xmlns:p14="http://schemas.microsoft.com/office/powerpoint/2010/main" val="1731929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defRPr/>
            </a:pPr>
            <a:r>
              <a:rPr lang="da" sz="3600" dirty="0">
                <a:solidFill>
                  <a:srgbClr val="555555"/>
                </a:solidFill>
                <a:latin typeface="Impact" panose="020B0806030902050204" pitchFamily="34" charset="0"/>
                <a:cs typeface="Arial" panose="020B0604020202020204" pitchFamily="34" charset="0"/>
              </a:rPr>
              <a:t>Ved første opstart</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r>
              <a:rPr lang="da" sz="2000" dirty="0">
                <a:solidFill>
                  <a:srgbClr val="707070"/>
                </a:solidFill>
                <a:latin typeface="Arial Narrow" panose="020B0604020202020204" pitchFamily="34" charset="0"/>
                <a:cs typeface="Arial Narrow" panose="020B0604020202020204" pitchFamily="34" charset="0"/>
              </a:rPr>
              <a:t>Adgangskodepolitikker</a:t>
            </a:r>
            <a:endParaRPr lang="de-DE" sz="2000" dirty="0">
              <a:solidFill>
                <a:srgbClr val="707070"/>
              </a:solidFill>
              <a:latin typeface="Arial Narrow" panose="020B0604020202020204" pitchFamily="34" charset="0"/>
              <a:cs typeface="Arial Narrow" panose="020B0604020202020204" pitchFamily="34" charset="0"/>
            </a:endParaRP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9" y="1977910"/>
            <a:ext cx="8407580" cy="756297"/>
          </a:xfrm>
          <a:prstGeom prst="rect">
            <a:avLst/>
          </a:prstGeom>
          <a:noFill/>
        </p:spPr>
        <p:txBody>
          <a:bodyPr wrap="square" rtlCol="0">
            <a:spAutoFit/>
          </a:bodyPr>
          <a:lstStyle/>
          <a:p>
            <a:pPr>
              <a:lnSpc>
                <a:spcPts val="1800"/>
              </a:lnSpc>
            </a:pPr>
            <a:r>
              <a:rPr lang="da-DK" sz="1000" dirty="0">
                <a:latin typeface="Arial" panose="020B0604020202020204" pitchFamily="34" charset="0"/>
                <a:cs typeface="Arial" panose="020B0604020202020204" pitchFamily="34" charset="0"/>
              </a:rPr>
              <a:t>Når det kommer til adgangskoder, er der et par ting at huske på vedrørende sikkerhed. Hvis du er den eneste bruger af din NAS fra QNAP, kan du naturligvis frit vælge den type kodeord, du vil have, men øget kompleksitet øger vanskeligheden for udefrakommende at gætte det.</a:t>
            </a:r>
          </a:p>
          <a:p>
            <a:pPr>
              <a:lnSpc>
                <a:spcPts val="1800"/>
              </a:lnSpc>
            </a:pPr>
            <a:r>
              <a:rPr lang="da-DK" sz="1000" dirty="0">
                <a:latin typeface="Arial" panose="020B0604020202020204" pitchFamily="34" charset="0"/>
                <a:cs typeface="Arial" panose="020B0604020202020204" pitchFamily="34" charset="0"/>
              </a:rPr>
              <a:t>Følgende grundlæggende ting er gode at huske på, når du vælger en adgangskode:</a:t>
            </a:r>
            <a:endParaRPr lang="da" sz="1000" dirty="0">
              <a:latin typeface="Arial" panose="020B0604020202020204" pitchFamily="34" charset="0"/>
              <a:cs typeface="Arial" panose="020B0604020202020204" pitchFamily="34" charset="0"/>
            </a:endParaRPr>
          </a:p>
        </p:txBody>
      </p:sp>
      <p:sp>
        <p:nvSpPr>
          <p:cNvPr id="14" name="Textfeld 13">
            <a:extLst>
              <a:ext uri="{FF2B5EF4-FFF2-40B4-BE49-F238E27FC236}">
                <a16:creationId xmlns:a16="http://schemas.microsoft.com/office/drawing/2014/main" id="{96DCFD4D-F650-A54F-9376-0341E22F8BE0}"/>
              </a:ext>
            </a:extLst>
          </p:cNvPr>
          <p:cNvSpPr txBox="1"/>
          <p:nvPr/>
        </p:nvSpPr>
        <p:spPr>
          <a:xfrm>
            <a:off x="575999" y="4902051"/>
            <a:ext cx="8611544" cy="525465"/>
          </a:xfrm>
          <a:prstGeom prst="rect">
            <a:avLst/>
          </a:prstGeom>
          <a:noFill/>
        </p:spPr>
        <p:txBody>
          <a:bodyPr wrap="square" rtlCol="0">
            <a:spAutoFit/>
          </a:bodyPr>
          <a:lstStyle/>
          <a:p>
            <a:pPr>
              <a:lnSpc>
                <a:spcPts val="1800"/>
              </a:lnSpc>
            </a:pPr>
            <a:r>
              <a:rPr lang="da-DK" sz="1000" dirty="0">
                <a:latin typeface="Arial" panose="020B0604020202020204" pitchFamily="34" charset="0"/>
                <a:cs typeface="Arial" panose="020B0604020202020204" pitchFamily="34" charset="0"/>
              </a:rPr>
              <a:t>Hvis du deler din NAS fra QNAP med andre brugere, bør du som administrator opsætte regler for adgangskoder og håndhæve disse. Det betyder, at alle skal følge de regler, du sætter. Læs mere på næste side.</a:t>
            </a:r>
            <a:endParaRPr lang="da" sz="1000" dirty="0">
              <a:latin typeface="Arial" panose="020B0604020202020204" pitchFamily="34" charset="0"/>
              <a:cs typeface="Arial" panose="020B0604020202020204" pitchFamily="34" charset="0"/>
            </a:endParaRPr>
          </a:p>
        </p:txBody>
      </p:sp>
      <p:pic>
        <p:nvPicPr>
          <p:cNvPr id="3" name="Grafik 2">
            <a:extLst>
              <a:ext uri="{FF2B5EF4-FFF2-40B4-BE49-F238E27FC236}">
                <a16:creationId xmlns:a16="http://schemas.microsoft.com/office/drawing/2014/main" id="{2A465AB8-B1B3-27EA-9403-3E2D02019453}"/>
              </a:ext>
            </a:extLst>
          </p:cNvPr>
          <p:cNvPicPr>
            <a:picLocks noChangeAspect="1"/>
          </p:cNvPicPr>
          <p:nvPr/>
        </p:nvPicPr>
        <p:blipFill>
          <a:blip r:embed="rId3"/>
          <a:stretch>
            <a:fillRect/>
          </a:stretch>
        </p:blipFill>
        <p:spPr>
          <a:xfrm>
            <a:off x="1584015" y="3420733"/>
            <a:ext cx="457200" cy="419100"/>
          </a:xfrm>
          <a:prstGeom prst="rect">
            <a:avLst/>
          </a:prstGeom>
        </p:spPr>
      </p:pic>
      <p:pic>
        <p:nvPicPr>
          <p:cNvPr id="7" name="Grafik 6">
            <a:extLst>
              <a:ext uri="{FF2B5EF4-FFF2-40B4-BE49-F238E27FC236}">
                <a16:creationId xmlns:a16="http://schemas.microsoft.com/office/drawing/2014/main" id="{66CA2FC4-F32F-48D1-7FA6-36BD2D09E90F}"/>
              </a:ext>
            </a:extLst>
          </p:cNvPr>
          <p:cNvPicPr>
            <a:picLocks noChangeAspect="1"/>
          </p:cNvPicPr>
          <p:nvPr/>
        </p:nvPicPr>
        <p:blipFill>
          <a:blip r:embed="rId4"/>
          <a:stretch>
            <a:fillRect/>
          </a:stretch>
        </p:blipFill>
        <p:spPr>
          <a:xfrm>
            <a:off x="3635112" y="3414383"/>
            <a:ext cx="558800" cy="431800"/>
          </a:xfrm>
          <a:prstGeom prst="rect">
            <a:avLst/>
          </a:prstGeom>
        </p:spPr>
      </p:pic>
      <p:pic>
        <p:nvPicPr>
          <p:cNvPr id="8" name="Grafik 7">
            <a:extLst>
              <a:ext uri="{FF2B5EF4-FFF2-40B4-BE49-F238E27FC236}">
                <a16:creationId xmlns:a16="http://schemas.microsoft.com/office/drawing/2014/main" id="{C09E0442-9F40-2A75-D7E6-10C89F2F3F1E}"/>
              </a:ext>
            </a:extLst>
          </p:cNvPr>
          <p:cNvPicPr>
            <a:picLocks noChangeAspect="1"/>
          </p:cNvPicPr>
          <p:nvPr/>
        </p:nvPicPr>
        <p:blipFill>
          <a:blip r:embed="rId5"/>
          <a:stretch>
            <a:fillRect/>
          </a:stretch>
        </p:blipFill>
        <p:spPr>
          <a:xfrm>
            <a:off x="5634944" y="3370840"/>
            <a:ext cx="558800" cy="518886"/>
          </a:xfrm>
          <a:prstGeom prst="rect">
            <a:avLst/>
          </a:prstGeom>
        </p:spPr>
      </p:pic>
      <p:pic>
        <p:nvPicPr>
          <p:cNvPr id="52" name="Grafik 51">
            <a:extLst>
              <a:ext uri="{FF2B5EF4-FFF2-40B4-BE49-F238E27FC236}">
                <a16:creationId xmlns:a16="http://schemas.microsoft.com/office/drawing/2014/main" id="{28E79B60-DDFE-A7C8-7E4B-8DFBA96A0D4A}"/>
              </a:ext>
            </a:extLst>
          </p:cNvPr>
          <p:cNvPicPr>
            <a:picLocks noChangeAspect="1"/>
          </p:cNvPicPr>
          <p:nvPr/>
        </p:nvPicPr>
        <p:blipFill>
          <a:blip r:embed="rId6"/>
          <a:stretch>
            <a:fillRect/>
          </a:stretch>
        </p:blipFill>
        <p:spPr>
          <a:xfrm>
            <a:off x="7634896" y="3408033"/>
            <a:ext cx="444500" cy="444500"/>
          </a:xfrm>
          <a:prstGeom prst="rect">
            <a:avLst/>
          </a:prstGeom>
        </p:spPr>
      </p:pic>
      <p:pic>
        <p:nvPicPr>
          <p:cNvPr id="53" name="Grafik 52">
            <a:extLst>
              <a:ext uri="{FF2B5EF4-FFF2-40B4-BE49-F238E27FC236}">
                <a16:creationId xmlns:a16="http://schemas.microsoft.com/office/drawing/2014/main" id="{B1E76FEB-13B0-1DFD-8FEF-C2E318DCEF57}"/>
              </a:ext>
            </a:extLst>
          </p:cNvPr>
          <p:cNvPicPr>
            <a:picLocks noChangeAspect="1"/>
          </p:cNvPicPr>
          <p:nvPr/>
        </p:nvPicPr>
        <p:blipFill>
          <a:blip r:embed="rId7"/>
          <a:stretch>
            <a:fillRect/>
          </a:stretch>
        </p:blipFill>
        <p:spPr>
          <a:xfrm>
            <a:off x="9673293" y="3370839"/>
            <a:ext cx="481693" cy="481693"/>
          </a:xfrm>
          <a:prstGeom prst="rect">
            <a:avLst/>
          </a:prstGeom>
        </p:spPr>
      </p:pic>
      <p:sp>
        <p:nvSpPr>
          <p:cNvPr id="54" name="Textfeld 53">
            <a:extLst>
              <a:ext uri="{FF2B5EF4-FFF2-40B4-BE49-F238E27FC236}">
                <a16:creationId xmlns:a16="http://schemas.microsoft.com/office/drawing/2014/main" id="{C92F2BC9-7487-212E-21BC-35D959F9503F}"/>
              </a:ext>
            </a:extLst>
          </p:cNvPr>
          <p:cNvSpPr txBox="1"/>
          <p:nvPr/>
        </p:nvSpPr>
        <p:spPr>
          <a:xfrm>
            <a:off x="812023" y="3927518"/>
            <a:ext cx="2001184" cy="294632"/>
          </a:xfrm>
          <a:prstGeom prst="rect">
            <a:avLst/>
          </a:prstGeom>
          <a:noFill/>
        </p:spPr>
        <p:txBody>
          <a:bodyPr wrap="square" rtlCol="0">
            <a:spAutoFit/>
          </a:bodyPr>
          <a:lstStyle/>
          <a:p>
            <a:pPr algn="ctr">
              <a:lnSpc>
                <a:spcPts val="1800"/>
              </a:lnSpc>
            </a:pPr>
            <a:r>
              <a:rPr lang="da" sz="1000" b="1" dirty="0">
                <a:latin typeface="Arial" panose="020B0604020202020204" pitchFamily="34" charset="0"/>
                <a:cs typeface="Arial" panose="020B0604020202020204" pitchFamily="34" charset="0"/>
              </a:rPr>
              <a:t>Tilstrækkeligt langt</a:t>
            </a:r>
            <a:endParaRPr lang="de-DE" sz="1000" dirty="0">
              <a:latin typeface="Arial" panose="020B0604020202020204" pitchFamily="34" charset="0"/>
              <a:cs typeface="Arial" panose="020B0604020202020204" pitchFamily="34" charset="0"/>
            </a:endParaRPr>
          </a:p>
        </p:txBody>
      </p:sp>
      <p:sp>
        <p:nvSpPr>
          <p:cNvPr id="55" name="Textfeld 54">
            <a:extLst>
              <a:ext uri="{FF2B5EF4-FFF2-40B4-BE49-F238E27FC236}">
                <a16:creationId xmlns:a16="http://schemas.microsoft.com/office/drawing/2014/main" id="{2C4F84A5-3601-9729-EF7E-CF108A90E35C}"/>
              </a:ext>
            </a:extLst>
          </p:cNvPr>
          <p:cNvSpPr txBox="1"/>
          <p:nvPr/>
        </p:nvSpPr>
        <p:spPr>
          <a:xfrm>
            <a:off x="2837488" y="3927518"/>
            <a:ext cx="2001184" cy="294632"/>
          </a:xfrm>
          <a:prstGeom prst="rect">
            <a:avLst/>
          </a:prstGeom>
          <a:noFill/>
        </p:spPr>
        <p:txBody>
          <a:bodyPr wrap="square" rtlCol="0">
            <a:spAutoFit/>
          </a:bodyPr>
          <a:lstStyle/>
          <a:p>
            <a:pPr algn="ctr">
              <a:lnSpc>
                <a:spcPts val="1800"/>
              </a:lnSpc>
            </a:pPr>
            <a:r>
              <a:rPr lang="da" sz="1000" b="1" dirty="0">
                <a:latin typeface="Arial" panose="020B0604020202020204" pitchFamily="34" charset="0"/>
                <a:cs typeface="Arial" panose="020B0604020202020204" pitchFamily="34" charset="0"/>
              </a:rPr>
              <a:t>Specialtegn</a:t>
            </a:r>
            <a:endParaRPr lang="de-DE" sz="1000" dirty="0">
              <a:latin typeface="Arial" panose="020B0604020202020204" pitchFamily="34" charset="0"/>
              <a:cs typeface="Arial" panose="020B0604020202020204" pitchFamily="34" charset="0"/>
            </a:endParaRPr>
          </a:p>
        </p:txBody>
      </p:sp>
      <p:sp>
        <p:nvSpPr>
          <p:cNvPr id="56" name="Textfeld 55">
            <a:extLst>
              <a:ext uri="{FF2B5EF4-FFF2-40B4-BE49-F238E27FC236}">
                <a16:creationId xmlns:a16="http://schemas.microsoft.com/office/drawing/2014/main" id="{53EB0722-7F14-CA04-45CB-599B6ABD2AC5}"/>
              </a:ext>
            </a:extLst>
          </p:cNvPr>
          <p:cNvSpPr txBox="1"/>
          <p:nvPr/>
        </p:nvSpPr>
        <p:spPr>
          <a:xfrm>
            <a:off x="4862953" y="3927518"/>
            <a:ext cx="2001184" cy="294632"/>
          </a:xfrm>
          <a:prstGeom prst="rect">
            <a:avLst/>
          </a:prstGeom>
          <a:noFill/>
        </p:spPr>
        <p:txBody>
          <a:bodyPr wrap="square" rtlCol="0">
            <a:spAutoFit/>
          </a:bodyPr>
          <a:lstStyle/>
          <a:p>
            <a:pPr algn="ctr">
              <a:lnSpc>
                <a:spcPts val="1800"/>
              </a:lnSpc>
            </a:pPr>
            <a:r>
              <a:rPr lang="da" sz="1000" b="1" dirty="0">
                <a:latin typeface="Arial" panose="020B0604020202020204" pitchFamily="34" charset="0"/>
                <a:cs typeface="Arial" panose="020B0604020202020204" pitchFamily="34" charset="0"/>
              </a:rPr>
              <a:t>Små og storesag bogstaver</a:t>
            </a:r>
            <a:endParaRPr lang="de-DE" sz="1000" dirty="0">
              <a:latin typeface="Arial" panose="020B0604020202020204" pitchFamily="34" charset="0"/>
              <a:cs typeface="Arial" panose="020B0604020202020204" pitchFamily="34" charset="0"/>
            </a:endParaRPr>
          </a:p>
        </p:txBody>
      </p:sp>
      <p:sp>
        <p:nvSpPr>
          <p:cNvPr id="57" name="Textfeld 56">
            <a:extLst>
              <a:ext uri="{FF2B5EF4-FFF2-40B4-BE49-F238E27FC236}">
                <a16:creationId xmlns:a16="http://schemas.microsoft.com/office/drawing/2014/main" id="{4CF07B2B-7129-8773-9BCC-B3B296A2900F}"/>
              </a:ext>
            </a:extLst>
          </p:cNvPr>
          <p:cNvSpPr txBox="1"/>
          <p:nvPr/>
        </p:nvSpPr>
        <p:spPr>
          <a:xfrm>
            <a:off x="6888418" y="3927518"/>
            <a:ext cx="2001184" cy="525465"/>
          </a:xfrm>
          <a:prstGeom prst="rect">
            <a:avLst/>
          </a:prstGeom>
          <a:noFill/>
        </p:spPr>
        <p:txBody>
          <a:bodyPr wrap="square" rtlCol="0">
            <a:spAutoFit/>
          </a:bodyPr>
          <a:lstStyle/>
          <a:p>
            <a:pPr algn="ctr">
              <a:lnSpc>
                <a:spcPts val="1800"/>
              </a:lnSpc>
            </a:pPr>
            <a:r>
              <a:rPr lang="da" sz="1000" b="1" dirty="0" err="1">
                <a:latin typeface="Arial" panose="020B0604020202020204" pitchFamily="34" charset="0"/>
                <a:cs typeface="Arial" panose="020B0604020202020204" pitchFamily="34" charset="0"/>
              </a:rPr>
              <a:t>Brug </a:t>
            </a:r>
            <a:r>
              <a:rPr lang="da" sz="1000" b="1" dirty="0">
                <a:latin typeface="Arial" panose="020B0604020202020204" pitchFamily="34" charset="0"/>
                <a:cs typeface="Arial" panose="020B0604020202020204" pitchFamily="34" charset="0"/>
              </a:rPr>
              <a:t>aldrig samme </a:t>
            </a:r>
            <a:r>
              <a:rPr lang="da" sz="1000" b="1" dirty="0" err="1">
                <a:latin typeface="Arial" panose="020B0604020202020204" pitchFamily="34" charset="0"/>
                <a:cs typeface="Arial" panose="020B0604020202020204" pitchFamily="34" charset="0"/>
              </a:rPr>
              <a:t>adgangskode </a:t>
            </a:r>
            <a:endParaRPr lang="de-DE" sz="1000" b="1" dirty="0">
              <a:latin typeface="Arial" panose="020B0604020202020204" pitchFamily="34" charset="0"/>
              <a:cs typeface="Arial" panose="020B0604020202020204" pitchFamily="34" charset="0"/>
            </a:endParaRPr>
          </a:p>
          <a:p>
            <a:pPr algn="ctr">
              <a:lnSpc>
                <a:spcPts val="1800"/>
              </a:lnSpc>
            </a:pPr>
            <a:r>
              <a:rPr lang="da" sz="1000" b="1" dirty="0" err="1">
                <a:latin typeface="Arial" panose="020B0604020202020204" pitchFamily="34" charset="0"/>
                <a:cs typeface="Arial" panose="020B0604020202020204" pitchFamily="34" charset="0"/>
              </a:rPr>
              <a:t>til </a:t>
            </a:r>
            <a:r>
              <a:rPr lang="da" sz="1000" b="1" dirty="0">
                <a:latin typeface="Arial" panose="020B0604020202020204" pitchFamily="34" charset="0"/>
                <a:cs typeface="Arial" panose="020B0604020202020204" pitchFamily="34" charset="0"/>
              </a:rPr>
              <a:t>forskellige </a:t>
            </a:r>
            <a:r>
              <a:rPr lang="da" sz="1000" b="1" dirty="0" err="1">
                <a:latin typeface="Arial" panose="020B0604020202020204" pitchFamily="34" charset="0"/>
                <a:cs typeface="Arial" panose="020B0604020202020204" pitchFamily="34" charset="0"/>
              </a:rPr>
              <a:t>applikationer</a:t>
            </a:r>
            <a:endParaRPr lang="de-DE" sz="1000" dirty="0">
              <a:latin typeface="Arial" panose="020B0604020202020204" pitchFamily="34" charset="0"/>
              <a:cs typeface="Arial" panose="020B0604020202020204" pitchFamily="34" charset="0"/>
            </a:endParaRPr>
          </a:p>
        </p:txBody>
      </p:sp>
      <p:sp>
        <p:nvSpPr>
          <p:cNvPr id="58" name="Textfeld 57">
            <a:extLst>
              <a:ext uri="{FF2B5EF4-FFF2-40B4-BE49-F238E27FC236}">
                <a16:creationId xmlns:a16="http://schemas.microsoft.com/office/drawing/2014/main" id="{66633741-6AA6-377F-1CD3-E77DB93A983C}"/>
              </a:ext>
            </a:extLst>
          </p:cNvPr>
          <p:cNvSpPr txBox="1"/>
          <p:nvPr/>
        </p:nvSpPr>
        <p:spPr>
          <a:xfrm>
            <a:off x="8913884" y="3927518"/>
            <a:ext cx="2001184" cy="525465"/>
          </a:xfrm>
          <a:prstGeom prst="rect">
            <a:avLst/>
          </a:prstGeom>
          <a:noFill/>
        </p:spPr>
        <p:txBody>
          <a:bodyPr wrap="square" rtlCol="0">
            <a:spAutoFit/>
          </a:bodyPr>
          <a:lstStyle/>
          <a:p>
            <a:pPr algn="ctr">
              <a:lnSpc>
                <a:spcPts val="1800"/>
              </a:lnSpc>
            </a:pPr>
            <a:r>
              <a:rPr lang="da" sz="1000" b="1" dirty="0">
                <a:latin typeface="Arial" panose="020B0604020202020204" pitchFamily="34" charset="0"/>
                <a:cs typeface="Arial" panose="020B0604020202020204" pitchFamily="34" charset="0"/>
              </a:rPr>
              <a:t>Skift adgangskode</a:t>
            </a:r>
            <a:endParaRPr lang="de-DE" sz="1000" b="1" dirty="0">
              <a:latin typeface="Arial" panose="020B0604020202020204" pitchFamily="34" charset="0"/>
              <a:cs typeface="Arial" panose="020B0604020202020204" pitchFamily="34" charset="0"/>
            </a:endParaRPr>
          </a:p>
          <a:p>
            <a:pPr algn="ctr">
              <a:lnSpc>
                <a:spcPts val="1800"/>
              </a:lnSpc>
            </a:pPr>
            <a:r>
              <a:rPr lang="da" sz="1000" b="1" dirty="0" err="1">
                <a:latin typeface="Arial" panose="020B0604020202020204" pitchFamily="34" charset="0"/>
                <a:cs typeface="Arial" panose="020B0604020202020204" pitchFamily="34" charset="0"/>
              </a:rPr>
              <a:t>regelmæssigt</a:t>
            </a:r>
            <a:endParaRPr lang="de-D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0048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defRPr/>
            </a:pPr>
            <a:r>
              <a:rPr lang="da" sz="3600" dirty="0">
                <a:solidFill>
                  <a:srgbClr val="555555"/>
                </a:solidFill>
                <a:latin typeface="Impact" panose="020B0806030902050204" pitchFamily="34" charset="0"/>
                <a:cs typeface="Arial" panose="020B0604020202020204" pitchFamily="34" charset="0"/>
              </a:rPr>
              <a:t>Ved første opstart</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r>
              <a:rPr lang="da" sz="2000" dirty="0">
                <a:solidFill>
                  <a:srgbClr val="707070"/>
                </a:solidFill>
                <a:latin typeface="Arial Narrow" panose="020B0604020202020204" pitchFamily="34" charset="0"/>
                <a:cs typeface="Arial Narrow" panose="020B0604020202020204" pitchFamily="34" charset="0"/>
              </a:rPr>
              <a:t>Adgangskodepolitikker</a:t>
            </a:r>
            <a:endParaRPr lang="de-DE" sz="2000" dirty="0">
              <a:solidFill>
                <a:srgbClr val="707070"/>
              </a:solidFill>
              <a:latin typeface="Arial Narrow" panose="020B0604020202020204" pitchFamily="34" charset="0"/>
              <a:cs typeface="Arial Narrow" panose="020B0604020202020204" pitchFamily="34" charset="0"/>
            </a:endParaRP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8" y="1977910"/>
            <a:ext cx="5242911" cy="3295454"/>
          </a:xfrm>
          <a:prstGeom prst="rect">
            <a:avLst/>
          </a:prstGeom>
          <a:noFill/>
        </p:spPr>
        <p:txBody>
          <a:bodyPr wrap="square" rtlCol="0">
            <a:spAutoFit/>
          </a:bodyPr>
          <a:lstStyle/>
          <a:p>
            <a:pPr>
              <a:lnSpc>
                <a:spcPts val="1800"/>
              </a:lnSpc>
            </a:pPr>
            <a:r>
              <a:rPr lang="da" sz="1000" b="1" dirty="0">
                <a:latin typeface="Arial" panose="020B0604020202020204" pitchFamily="34" charset="0"/>
                <a:cs typeface="Arial" panose="020B0604020202020204" pitchFamily="34" charset="0"/>
              </a:rPr>
              <a:t>1 </a:t>
            </a:r>
            <a:r>
              <a:rPr lang="da" sz="1000" dirty="0">
                <a:latin typeface="Arial" panose="020B0604020202020204" pitchFamily="34" charset="0"/>
                <a:cs typeface="Arial" panose="020B0604020202020204" pitchFamily="34" charset="0"/>
              </a:rPr>
              <a:t>. Gå </a:t>
            </a:r>
            <a:r>
              <a:rPr lang="da" sz="1000" dirty="0" err="1">
                <a:latin typeface="Arial" panose="020B0604020202020204" pitchFamily="34" charset="0"/>
                <a:cs typeface="Arial" panose="020B0604020202020204" pitchFamily="34" charset="0"/>
              </a:rPr>
              <a:t>til </a:t>
            </a:r>
            <a:r>
              <a:rPr lang="da" sz="1000" dirty="0">
                <a:latin typeface="Arial" panose="020B0604020202020204" pitchFamily="34" charset="0"/>
                <a:cs typeface="Arial" panose="020B0604020202020204" pitchFamily="34" charset="0"/>
              </a:rPr>
              <a:t>Kontrolpanel &gt; System &gt; Sikkerhed &gt; Adgangskodepolitik.</a:t>
            </a:r>
          </a:p>
          <a:p>
            <a:pPr>
              <a:lnSpc>
                <a:spcPts val="1800"/>
              </a:lnSpc>
            </a:pPr>
            <a:r>
              <a:rPr lang="da" sz="1000" b="1" dirty="0">
                <a:latin typeface="Arial" panose="020B0604020202020204" pitchFamily="34" charset="0"/>
                <a:cs typeface="Arial" panose="020B0604020202020204" pitchFamily="34" charset="0"/>
              </a:rPr>
              <a:t>2. </a:t>
            </a:r>
            <a:r>
              <a:rPr lang="da" sz="1000" dirty="0">
                <a:latin typeface="Arial" panose="020B0604020202020204" pitchFamily="34" charset="0"/>
                <a:cs typeface="Arial" panose="020B0604020202020204" pitchFamily="34" charset="0"/>
              </a:rPr>
              <a:t>Under Adgangskodestyrke skal du vælge kriterier</a:t>
            </a:r>
            <a:endParaRPr lang="de-DE" sz="1000" dirty="0">
              <a:latin typeface="Arial" panose="020B0604020202020204" pitchFamily="34" charset="0"/>
              <a:cs typeface="Arial" panose="020B0604020202020204" pitchFamily="34" charset="0"/>
            </a:endParaRPr>
          </a:p>
          <a:p>
            <a:pPr>
              <a:lnSpc>
                <a:spcPts val="1800"/>
              </a:lnSpc>
            </a:pPr>
            <a:r>
              <a:rPr lang="da" sz="1000" dirty="0">
                <a:latin typeface="Arial" panose="020B0604020202020204" pitchFamily="34" charset="0"/>
                <a:cs typeface="Arial" panose="020B0604020202020204" pitchFamily="34" charset="0"/>
              </a:rPr>
              <a:t> </a:t>
            </a:r>
            <a:r>
              <a:rPr lang="da" sz="1000" b="1" dirty="0">
                <a:latin typeface="Arial" panose="020B0604020202020204" pitchFamily="34" charset="0"/>
                <a:cs typeface="Arial" panose="020B0604020202020204" pitchFamily="34" charset="0"/>
              </a:rPr>
              <a:t>1. </a:t>
            </a:r>
            <a:r>
              <a:rPr lang="da" sz="1000" dirty="0">
                <a:latin typeface="Arial" panose="020B0604020202020204" pitchFamily="34" charset="0"/>
                <a:cs typeface="Arial" panose="020B0604020202020204" pitchFamily="34" charset="0"/>
              </a:rPr>
              <a:t>Det </a:t>
            </a:r>
            <a:r>
              <a:rPr lang="da" sz="1000" dirty="0" err="1">
                <a:latin typeface="Arial" panose="020B0604020202020204" pitchFamily="34" charset="0"/>
                <a:cs typeface="Arial" panose="020B0604020202020204" pitchFamily="34" charset="0"/>
              </a:rPr>
              <a:t>nye</a:t>
            </a:r>
            <a:r>
              <a:rPr lang="da" sz="1000" dirty="0">
                <a:latin typeface="Arial" panose="020B0604020202020204" pitchFamily="34" charset="0"/>
                <a:cs typeface="Arial" panose="020B0604020202020204" pitchFamily="34" charset="0"/>
              </a:rPr>
              <a:t> </a:t>
            </a:r>
            <a:r>
              <a:rPr lang="da" sz="1000" dirty="0" err="1">
                <a:latin typeface="Arial" panose="020B0604020202020204" pitchFamily="34" charset="0"/>
                <a:cs typeface="Arial" panose="020B0604020202020204" pitchFamily="34" charset="0"/>
              </a:rPr>
              <a:t>adgangskode</a:t>
            </a:r>
            <a:r>
              <a:rPr lang="da" sz="1000" dirty="0">
                <a:latin typeface="Arial" panose="020B0604020202020204" pitchFamily="34" charset="0"/>
                <a:cs typeface="Arial" panose="020B0604020202020204" pitchFamily="34" charset="0"/>
              </a:rPr>
              <a:t> </a:t>
            </a:r>
            <a:r>
              <a:rPr lang="da" sz="1000" dirty="0" err="1">
                <a:latin typeface="Arial" panose="020B0604020202020204" pitchFamily="34" charset="0"/>
                <a:cs typeface="Arial" panose="020B0604020202020204" pitchFamily="34" charset="0"/>
              </a:rPr>
              <a:t>indeholder</a:t>
            </a:r>
            <a:r>
              <a:rPr lang="da" sz="1000" dirty="0">
                <a:latin typeface="Arial" panose="020B0604020202020204" pitchFamily="34" charset="0"/>
                <a:cs typeface="Arial" panose="020B0604020202020204" pitchFamily="34" charset="0"/>
              </a:rPr>
              <a:t> </a:t>
            </a:r>
            <a:r>
              <a:rPr lang="da" sz="1000" dirty="0" err="1">
                <a:latin typeface="Arial" panose="020B0604020202020204" pitchFamily="34" charset="0"/>
                <a:cs typeface="Arial" panose="020B0604020202020204" pitchFamily="34" charset="0"/>
              </a:rPr>
              <a:t>tegn</a:t>
            </a:r>
            <a:r>
              <a:rPr lang="da" sz="1000" dirty="0">
                <a:latin typeface="Arial" panose="020B0604020202020204" pitchFamily="34" charset="0"/>
                <a:cs typeface="Arial" panose="020B0604020202020204" pitchFamily="34" charset="0"/>
              </a:rPr>
              <a:t> </a:t>
            </a:r>
            <a:r>
              <a:rPr lang="da" sz="1000" dirty="0" err="1">
                <a:latin typeface="Arial" panose="020B0604020202020204" pitchFamily="34" charset="0"/>
                <a:cs typeface="Arial" panose="020B0604020202020204" pitchFamily="34" charset="0"/>
              </a:rPr>
              <a:t>fra </a:t>
            </a:r>
            <a:br>
              <a:rPr lang="de-DE" sz="1000" dirty="0">
                <a:latin typeface="Arial" panose="020B0604020202020204" pitchFamily="34" charset="0"/>
                <a:cs typeface="Arial" panose="020B0604020202020204" pitchFamily="34" charset="0"/>
              </a:rPr>
            </a:br>
            <a:r>
              <a:rPr lang="da" sz="1000" dirty="0">
                <a:latin typeface="Arial" panose="020B0604020202020204" pitchFamily="34" charset="0"/>
                <a:cs typeface="Arial" panose="020B0604020202020204" pitchFamily="34" charset="0"/>
              </a:rPr>
              <a:t>mindst tre af det følge klasser:</a:t>
            </a:r>
            <a:br>
              <a:rPr lang="de-DE" sz="1000" dirty="0">
                <a:latin typeface="Arial" panose="020B0604020202020204" pitchFamily="34" charset="0"/>
                <a:cs typeface="Arial" panose="020B0604020202020204" pitchFamily="34" charset="0"/>
              </a:rPr>
            </a:br>
            <a:r>
              <a:rPr lang="da" sz="1000" dirty="0">
                <a:latin typeface="Arial" panose="020B0604020202020204" pitchFamily="34" charset="0"/>
                <a:cs typeface="Arial" panose="020B0604020202020204" pitchFamily="34" charset="0"/>
              </a:rPr>
              <a:t> Små bogstaver, store bogstaver, cifre og specielle tegn.</a:t>
            </a:r>
          </a:p>
          <a:p>
            <a:pPr>
              <a:lnSpc>
                <a:spcPts val="1800"/>
              </a:lnSpc>
            </a:pPr>
            <a:r>
              <a:rPr lang="da" sz="1000" dirty="0">
                <a:latin typeface="Arial" panose="020B0604020202020204" pitchFamily="34" charset="0"/>
                <a:cs typeface="Arial" panose="020B0604020202020204" pitchFamily="34" charset="0"/>
              </a:rPr>
              <a:t> </a:t>
            </a:r>
            <a:r>
              <a:rPr lang="da" sz="1000" b="1" dirty="0">
                <a:latin typeface="Arial" panose="020B0604020202020204" pitchFamily="34" charset="0"/>
                <a:cs typeface="Arial" panose="020B0604020202020204" pitchFamily="34" charset="0"/>
              </a:rPr>
              <a:t>2.</a:t>
            </a:r>
            <a:r>
              <a:rPr lang="da" sz="1000" dirty="0">
                <a:latin typeface="Arial" panose="020B0604020202020204" pitchFamily="34" charset="0"/>
                <a:cs typeface="Arial" panose="020B0604020202020204" pitchFamily="34" charset="0"/>
              </a:rPr>
              <a:t> Ingen tegn i den nye adgangskode kan gentages tre gange eller mere. (eksempel : AAA).</a:t>
            </a:r>
          </a:p>
          <a:p>
            <a:pPr>
              <a:lnSpc>
                <a:spcPts val="1800"/>
              </a:lnSpc>
            </a:pPr>
            <a:r>
              <a:rPr lang="da" sz="1000" dirty="0">
                <a:latin typeface="Arial" panose="020B0604020202020204" pitchFamily="34" charset="0"/>
                <a:cs typeface="Arial" panose="020B0604020202020204" pitchFamily="34" charset="0"/>
              </a:rPr>
              <a:t> </a:t>
            </a:r>
            <a:r>
              <a:rPr lang="da" sz="1000" b="1" dirty="0">
                <a:latin typeface="Arial" panose="020B0604020202020204" pitchFamily="34" charset="0"/>
                <a:cs typeface="Arial" panose="020B0604020202020204" pitchFamily="34" charset="0"/>
              </a:rPr>
              <a:t>3. </a:t>
            </a:r>
            <a:r>
              <a:rPr lang="da" sz="1000" dirty="0">
                <a:latin typeface="Arial" panose="020B0604020202020204" pitchFamily="34" charset="0"/>
                <a:cs typeface="Arial" panose="020B0604020202020204" pitchFamily="34" charset="0"/>
              </a:rPr>
              <a:t>Adgangskoden må ikke være det samme som det tilsvarende brugernavn. Heller ikke skrevet baglæns.</a:t>
            </a:r>
          </a:p>
          <a:p>
            <a:pPr>
              <a:lnSpc>
                <a:spcPts val="1800"/>
              </a:lnSpc>
            </a:pPr>
            <a:r>
              <a:rPr lang="da" sz="1000" b="1" dirty="0">
                <a:latin typeface="Arial" panose="020B0604020202020204" pitchFamily="34" charset="0"/>
                <a:cs typeface="Arial" panose="020B0604020202020204" pitchFamily="34" charset="0"/>
              </a:rPr>
              <a:t>3.</a:t>
            </a:r>
            <a:r>
              <a:rPr lang="da" sz="1000" dirty="0">
                <a:latin typeface="Arial" panose="020B0604020202020204" pitchFamily="34" charset="0"/>
                <a:cs typeface="Arial" panose="020B0604020202020204" pitchFamily="34" charset="0"/>
              </a:rPr>
              <a:t> Vælg under “Skift adgangskode”, at du kræver at adgangskoden skiftes kontinuerligt. </a:t>
            </a:r>
            <a:endParaRPr lang="de-DE" sz="1000" dirty="0">
              <a:latin typeface="Arial" panose="020B0604020202020204" pitchFamily="34" charset="0"/>
              <a:cs typeface="Arial" panose="020B0604020202020204" pitchFamily="34" charset="0"/>
            </a:endParaRPr>
          </a:p>
          <a:p>
            <a:pPr>
              <a:lnSpc>
                <a:spcPts val="1800"/>
              </a:lnSpc>
            </a:pPr>
            <a:r>
              <a:rPr lang="da" sz="1000" i="1" dirty="0">
                <a:latin typeface="Arial" panose="020B0604020202020204" pitchFamily="34" charset="0"/>
                <a:cs typeface="Arial" panose="020B0604020202020204" pitchFamily="34" charset="0"/>
              </a:rPr>
              <a:t> Vigtigt : Aktiveres dette deaktiverer det muligheden for andre brugere at skifte kodeord</a:t>
            </a:r>
            <a:endParaRPr lang="de-DE" sz="1000" i="1" dirty="0">
              <a:latin typeface="Arial" panose="020B0604020202020204" pitchFamily="34" charset="0"/>
              <a:cs typeface="Arial" panose="020B0604020202020204" pitchFamily="34" charset="0"/>
            </a:endParaRPr>
          </a:p>
          <a:p>
            <a:pPr>
              <a:lnSpc>
                <a:spcPts val="1800"/>
              </a:lnSpc>
            </a:pPr>
            <a:r>
              <a:rPr lang="da" sz="1000" dirty="0">
                <a:latin typeface="Arial" panose="020B0604020202020204" pitchFamily="34" charset="0"/>
                <a:cs typeface="Arial" panose="020B0604020202020204" pitchFamily="34" charset="0"/>
              </a:rPr>
              <a:t> </a:t>
            </a:r>
            <a:r>
              <a:rPr lang="da" sz="1000" b="1" dirty="0">
                <a:latin typeface="Arial" panose="020B0604020202020204" pitchFamily="34" charset="0"/>
                <a:cs typeface="Arial" panose="020B0604020202020204" pitchFamily="34" charset="0"/>
              </a:rPr>
              <a:t>1.</a:t>
            </a:r>
            <a:r>
              <a:rPr lang="da" sz="1000" dirty="0">
                <a:latin typeface="Arial" panose="020B0604020202020204" pitchFamily="34" charset="0"/>
                <a:cs typeface="Arial" panose="020B0604020202020204" pitchFamily="34" charset="0"/>
              </a:rPr>
              <a:t> Angiv det maksimale antal af dage til adgangskoden gyldighed</a:t>
            </a:r>
          </a:p>
          <a:p>
            <a:pPr>
              <a:lnSpc>
                <a:spcPts val="1800"/>
              </a:lnSpc>
            </a:pPr>
            <a:r>
              <a:rPr lang="da" sz="1000" dirty="0">
                <a:latin typeface="Arial" panose="020B0604020202020204" pitchFamily="34" charset="0"/>
                <a:cs typeface="Arial" panose="020B0604020202020204" pitchFamily="34" charset="0"/>
              </a:rPr>
              <a:t> </a:t>
            </a:r>
            <a:r>
              <a:rPr lang="da" sz="1000" b="1" dirty="0">
                <a:latin typeface="Arial" panose="020B0604020202020204" pitchFamily="34" charset="0"/>
                <a:cs typeface="Arial" panose="020B0604020202020204" pitchFamily="34" charset="0"/>
              </a:rPr>
              <a:t>2. </a:t>
            </a:r>
            <a:r>
              <a:rPr lang="da" sz="1000" dirty="0">
                <a:latin typeface="Arial" panose="020B0604020202020204" pitchFamily="34" charset="0"/>
                <a:cs typeface="Arial" panose="020B0604020202020204" pitchFamily="34" charset="0"/>
              </a:rPr>
              <a:t>Valgfrit: Send en notifikationse-mail til brugere en uge før deres adgangskode udløber</a:t>
            </a:r>
            <a:endParaRPr lang="de-DE" sz="1000" dirty="0">
              <a:latin typeface="Arial" panose="020B0604020202020204" pitchFamily="34" charset="0"/>
              <a:cs typeface="Arial" panose="020B0604020202020204" pitchFamily="34" charset="0"/>
            </a:endParaRPr>
          </a:p>
          <a:p>
            <a:pPr>
              <a:lnSpc>
                <a:spcPts val="1800"/>
              </a:lnSpc>
            </a:pPr>
            <a:r>
              <a:rPr lang="da" sz="1000" b="1" dirty="0">
                <a:latin typeface="Arial" panose="020B0604020202020204" pitchFamily="34" charset="0"/>
                <a:cs typeface="Arial" panose="020B0604020202020204" pitchFamily="34" charset="0"/>
              </a:rPr>
              <a:t>4. </a:t>
            </a:r>
            <a:r>
              <a:rPr lang="da" sz="1000" dirty="0">
                <a:latin typeface="Arial" panose="020B0604020202020204" pitchFamily="34" charset="0"/>
                <a:cs typeface="Arial" panose="020B0604020202020204" pitchFamily="34" charset="0"/>
              </a:rPr>
              <a:t>Klik på </a:t>
            </a:r>
            <a:r>
              <a:rPr lang="da" sz="1000" dirty="0" err="1">
                <a:latin typeface="Arial" panose="020B0604020202020204" pitchFamily="34" charset="0"/>
                <a:cs typeface="Arial" panose="020B0604020202020204" pitchFamily="34" charset="0"/>
              </a:rPr>
              <a:t>anvend </a:t>
            </a:r>
            <a:r>
              <a:rPr lang="da" sz="1000" dirty="0">
                <a:latin typeface="Arial" panose="020B0604020202020204" pitchFamily="34" charset="0"/>
                <a:cs typeface="Arial" panose="020B0604020202020204" pitchFamily="34" charset="0"/>
              </a:rPr>
              <a:t>.</a:t>
            </a:r>
          </a:p>
        </p:txBody>
      </p:sp>
      <p:pic>
        <p:nvPicPr>
          <p:cNvPr id="8" name="Grafik 7">
            <a:extLst>
              <a:ext uri="{FF2B5EF4-FFF2-40B4-BE49-F238E27FC236}">
                <a16:creationId xmlns:a16="http://schemas.microsoft.com/office/drawing/2014/main" id="{D9041D58-645E-9AE8-F8B9-31EDF2B0AE54}"/>
              </a:ext>
            </a:extLst>
          </p:cNvPr>
          <p:cNvPicPr>
            <a:picLocks noChangeAspect="1"/>
          </p:cNvPicPr>
          <p:nvPr/>
        </p:nvPicPr>
        <p:blipFill>
          <a:blip r:embed="rId3"/>
          <a:stretch>
            <a:fillRect/>
          </a:stretch>
        </p:blipFill>
        <p:spPr>
          <a:xfrm>
            <a:off x="6131049" y="1977910"/>
            <a:ext cx="5509837" cy="3382224"/>
          </a:xfrm>
          <a:prstGeom prst="rect">
            <a:avLst/>
          </a:prstGeom>
        </p:spPr>
      </p:pic>
    </p:spTree>
    <p:extLst>
      <p:ext uri="{BB962C8B-B14F-4D97-AF65-F5344CB8AC3E}">
        <p14:creationId xmlns:p14="http://schemas.microsoft.com/office/powerpoint/2010/main" val="2415395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defRPr/>
            </a:pPr>
            <a:r>
              <a:rPr lang="da" sz="3600" dirty="0">
                <a:solidFill>
                  <a:srgbClr val="555555"/>
                </a:solidFill>
                <a:latin typeface="Impact" panose="020B0806030902050204" pitchFamily="34" charset="0"/>
                <a:cs typeface="Arial" panose="020B0604020202020204" pitchFamily="34" charset="0"/>
              </a:rPr>
              <a:t>Ved første opstart</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r>
              <a:rPr lang="da" sz="2000" dirty="0">
                <a:solidFill>
                  <a:srgbClr val="707070"/>
                </a:solidFill>
                <a:latin typeface="Arial Narrow" panose="020B0604020202020204" pitchFamily="34" charset="0"/>
                <a:cs typeface="Arial Narrow" panose="020B0604020202020204" pitchFamily="34" charset="0"/>
              </a:rPr>
              <a:t>2-faktorautorisering</a:t>
            </a: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8" y="1977910"/>
            <a:ext cx="6214461" cy="3991606"/>
          </a:xfrm>
          <a:prstGeom prst="rect">
            <a:avLst/>
          </a:prstGeom>
          <a:noFill/>
        </p:spPr>
        <p:txBody>
          <a:bodyPr wrap="square" rtlCol="0">
            <a:spAutoFit/>
          </a:bodyPr>
          <a:lstStyle/>
          <a:p>
            <a:pPr fontAlgn="base">
              <a:lnSpc>
                <a:spcPct val="150000"/>
              </a:lnSpc>
            </a:pPr>
            <a:r>
              <a:rPr lang="da-DK" sz="1000" dirty="0">
                <a:latin typeface="Arial" panose="020B0604020202020204" pitchFamily="34" charset="0"/>
                <a:cs typeface="Arial" panose="020B0604020202020204" pitchFamily="34" charset="0"/>
              </a:rPr>
              <a:t>Du kan forbedre sikkerheden med 2-faktor godkendelse. Når den er aktiveret, skal du indtaste en engangskode (6 tegn) ud over din adgangskode, når du logger ind. 2-faktor godkendelse kræver en godkendelsesapp, der understøtter den tidsbaserede engangskodeord (TOTP) protokol, </a:t>
            </a:r>
            <a:br>
              <a:rPr lang="da-DK" sz="1000" dirty="0">
                <a:latin typeface="Arial" panose="020B0604020202020204" pitchFamily="34" charset="0"/>
                <a:cs typeface="Arial" panose="020B0604020202020204" pitchFamily="34" charset="0"/>
              </a:rPr>
            </a:br>
            <a:r>
              <a:rPr lang="da-DK" sz="1000" dirty="0">
                <a:latin typeface="Arial" panose="020B0604020202020204" pitchFamily="34" charset="0"/>
                <a:cs typeface="Arial" panose="020B0604020202020204" pitchFamily="34" charset="0"/>
              </a:rPr>
              <a:t>såsom Google </a:t>
            </a:r>
            <a:r>
              <a:rPr lang="da-DK" sz="1000" dirty="0" err="1">
                <a:latin typeface="Arial" panose="020B0604020202020204" pitchFamily="34" charset="0"/>
                <a:cs typeface="Arial" panose="020B0604020202020204" pitchFamily="34" charset="0"/>
              </a:rPr>
              <a:t>Authenticator</a:t>
            </a:r>
            <a:r>
              <a:rPr lang="da-DK" sz="1000" dirty="0">
                <a:latin typeface="Arial" panose="020B0604020202020204" pitchFamily="34" charset="0"/>
                <a:cs typeface="Arial" panose="020B0604020202020204" pitchFamily="34" charset="0"/>
              </a:rPr>
              <a:t> eller </a:t>
            </a:r>
            <a:r>
              <a:rPr lang="da-DK" sz="1000" dirty="0" err="1">
                <a:latin typeface="Arial" panose="020B0604020202020204" pitchFamily="34" charset="0"/>
                <a:cs typeface="Arial" panose="020B0604020202020204" pitchFamily="34" charset="0"/>
              </a:rPr>
              <a:t>Authenticator</a:t>
            </a:r>
            <a:r>
              <a:rPr lang="da-DK" sz="1000" dirty="0">
                <a:latin typeface="Arial" panose="020B0604020202020204" pitchFamily="34" charset="0"/>
                <a:cs typeface="Arial" panose="020B0604020202020204" pitchFamily="34" charset="0"/>
              </a:rPr>
              <a:t> (Microsoft).</a:t>
            </a:r>
          </a:p>
          <a:p>
            <a:pPr fontAlgn="base">
              <a:lnSpc>
                <a:spcPct val="150000"/>
              </a:lnSpc>
            </a:pPr>
            <a:endParaRPr lang="da-DK" sz="1000" dirty="0">
              <a:latin typeface="Arial" panose="020B0604020202020204" pitchFamily="34" charset="0"/>
              <a:cs typeface="Arial" panose="020B0604020202020204" pitchFamily="34" charset="0"/>
            </a:endParaRPr>
          </a:p>
          <a:p>
            <a:pPr fontAlgn="base">
              <a:lnSpc>
                <a:spcPct val="150000"/>
              </a:lnSpc>
            </a:pPr>
            <a:r>
              <a:rPr lang="da-DK" sz="1000" dirty="0">
                <a:latin typeface="Arial" panose="020B0604020202020204" pitchFamily="34" charset="0"/>
                <a:cs typeface="Arial" panose="020B0604020202020204" pitchFamily="34" charset="0"/>
              </a:rPr>
              <a:t>Følg nedenstående trin for at aktivere funktionen:</a:t>
            </a:r>
          </a:p>
          <a:p>
            <a:pPr fontAlgn="base">
              <a:lnSpc>
                <a:spcPct val="150000"/>
              </a:lnSpc>
            </a:pPr>
            <a:r>
              <a:rPr lang="da-DK" sz="1000" dirty="0">
                <a:latin typeface="Arial" panose="020B0604020202020204" pitchFamily="34" charset="0"/>
                <a:cs typeface="Arial" panose="020B0604020202020204" pitchFamily="34" charset="0"/>
              </a:rPr>
              <a:t>1. Installer en godkendelsesapp på din mobilenhed</a:t>
            </a:r>
          </a:p>
          <a:p>
            <a:pPr fontAlgn="base">
              <a:lnSpc>
                <a:spcPct val="150000"/>
              </a:lnSpc>
            </a:pPr>
            <a:r>
              <a:rPr lang="da-DK" sz="1000" dirty="0">
                <a:latin typeface="Arial" panose="020B0604020202020204" pitchFamily="34" charset="0"/>
                <a:cs typeface="Arial" panose="020B0604020202020204" pitchFamily="34" charset="0"/>
              </a:rPr>
              <a:t>2. I din NAS skal du gå til "Valgmuligheder" &gt; "2-trins verifikation" og klikke på</a:t>
            </a:r>
            <a:br>
              <a:rPr lang="da-DK" sz="1000" dirty="0">
                <a:latin typeface="Arial" panose="020B0604020202020204" pitchFamily="34" charset="0"/>
                <a:cs typeface="Arial" panose="020B0604020202020204" pitchFamily="34" charset="0"/>
              </a:rPr>
            </a:br>
            <a:r>
              <a:rPr lang="da-DK" sz="1000" dirty="0">
                <a:latin typeface="Arial" panose="020B0604020202020204" pitchFamily="34" charset="0"/>
                <a:cs typeface="Arial" panose="020B0604020202020204" pitchFamily="34" charset="0"/>
              </a:rPr>
              <a:t>"Kom godt i gang" 1. Synkroniser enhederne ved at scanne QR-koden med din </a:t>
            </a:r>
            <a:br>
              <a:rPr lang="da-DK" sz="1000" dirty="0">
                <a:latin typeface="Arial" panose="020B0604020202020204" pitchFamily="34" charset="0"/>
                <a:cs typeface="Arial" panose="020B0604020202020204" pitchFamily="34" charset="0"/>
              </a:rPr>
            </a:br>
            <a:r>
              <a:rPr lang="da-DK" sz="1000" dirty="0">
                <a:latin typeface="Arial" panose="020B0604020202020204" pitchFamily="34" charset="0"/>
                <a:cs typeface="Arial" panose="020B0604020202020204" pitchFamily="34" charset="0"/>
              </a:rPr>
              <a:t>godkendelsesapp eller ved at indtaste den hemmelige nøgle</a:t>
            </a:r>
          </a:p>
          <a:p>
            <a:pPr fontAlgn="base">
              <a:lnSpc>
                <a:spcPct val="150000"/>
              </a:lnSpc>
            </a:pPr>
            <a:r>
              <a:rPr lang="da-DK" sz="1000" dirty="0">
                <a:latin typeface="Arial" panose="020B0604020202020204" pitchFamily="34" charset="0"/>
                <a:cs typeface="Arial" panose="020B0604020202020204" pitchFamily="34" charset="0"/>
              </a:rPr>
              <a:t>2. Indtast koden genereret i din NAS for at bekræfte indstillingerne</a:t>
            </a:r>
          </a:p>
          <a:p>
            <a:pPr fontAlgn="base">
              <a:lnSpc>
                <a:spcPct val="150000"/>
              </a:lnSpc>
            </a:pPr>
            <a:r>
              <a:rPr lang="da-DK" sz="1000" dirty="0">
                <a:latin typeface="Arial" panose="020B0604020202020204" pitchFamily="34" charset="0"/>
                <a:cs typeface="Arial" panose="020B0604020202020204" pitchFamily="34" charset="0"/>
              </a:rPr>
              <a:t>3. Vælg en backupmetode, såsom at sende koder via SMS eller ved at besvare </a:t>
            </a:r>
            <a:br>
              <a:rPr lang="da-DK" sz="1000" dirty="0">
                <a:latin typeface="Arial" panose="020B0604020202020204" pitchFamily="34" charset="0"/>
                <a:cs typeface="Arial" panose="020B0604020202020204" pitchFamily="34" charset="0"/>
              </a:rPr>
            </a:br>
            <a:r>
              <a:rPr lang="da-DK" sz="1000" dirty="0">
                <a:latin typeface="Arial" panose="020B0604020202020204" pitchFamily="34" charset="0"/>
                <a:cs typeface="Arial" panose="020B0604020202020204" pitchFamily="34" charset="0"/>
              </a:rPr>
              <a:t>et sikkerhedsspørgsmål, hvis du ikke kan bruge din mobilenhed. E-mail er kun tilgængelig, </a:t>
            </a:r>
            <a:br>
              <a:rPr lang="da-DK" sz="1000" dirty="0">
                <a:latin typeface="Arial" panose="020B0604020202020204" pitchFamily="34" charset="0"/>
                <a:cs typeface="Arial" panose="020B0604020202020204" pitchFamily="34" charset="0"/>
              </a:rPr>
            </a:br>
            <a:r>
              <a:rPr lang="da-DK" sz="1000" dirty="0">
                <a:latin typeface="Arial" panose="020B0604020202020204" pitchFamily="34" charset="0"/>
                <a:cs typeface="Arial" panose="020B0604020202020204" pitchFamily="34" charset="0"/>
              </a:rPr>
              <a:t>hvis en SMTP-server er korrekt konfigureret under "Kontrolpanel" &gt; "Meddelelser" &gt; E-mail</a:t>
            </a:r>
          </a:p>
          <a:p>
            <a:pPr fontAlgn="base">
              <a:lnSpc>
                <a:spcPct val="150000"/>
              </a:lnSpc>
            </a:pPr>
            <a:r>
              <a:rPr lang="da-DK" sz="1000" dirty="0">
                <a:latin typeface="Arial" panose="020B0604020202020204" pitchFamily="34" charset="0"/>
                <a:cs typeface="Arial" panose="020B0604020202020204" pitchFamily="34" charset="0"/>
              </a:rPr>
              <a:t>En komplet, detaljeret guide på engelsk er tilgængelig på vores hjemmeside:</a:t>
            </a:r>
            <a:br>
              <a:rPr lang="da-DK" sz="1000" dirty="0">
                <a:latin typeface="Arial" panose="020B0604020202020204" pitchFamily="34" charset="0"/>
                <a:cs typeface="Arial" panose="020B0604020202020204" pitchFamily="34" charset="0"/>
              </a:rPr>
            </a:br>
            <a:r>
              <a:rPr lang="da" sz="1000" dirty="0">
                <a:solidFill>
                  <a:srgbClr val="0563C1"/>
                </a:solidFill>
                <a:latin typeface="Arial" panose="020B0604020202020204" pitchFamily="34" charset="0"/>
                <a:cs typeface="Arial" panose="020B0604020202020204" pitchFamily="34" charset="0"/>
                <a:hlinkClick r:id="rId3"/>
              </a:rPr>
              <a:t>https:// www.qnap.com /da/ how-to / tutorial / article /how-to-enhance-account-security-using-2-step-verification</a:t>
            </a:r>
            <a:endParaRPr lang="de-DE" dirty="0"/>
          </a:p>
        </p:txBody>
      </p:sp>
      <p:pic>
        <p:nvPicPr>
          <p:cNvPr id="6" name="Grafik 5">
            <a:extLst>
              <a:ext uri="{FF2B5EF4-FFF2-40B4-BE49-F238E27FC236}">
                <a16:creationId xmlns:a16="http://schemas.microsoft.com/office/drawing/2014/main" id="{F327684C-CBA7-9049-ECD9-06863F113513}"/>
              </a:ext>
            </a:extLst>
          </p:cNvPr>
          <p:cNvPicPr>
            <a:picLocks noChangeAspect="1"/>
          </p:cNvPicPr>
          <p:nvPr/>
        </p:nvPicPr>
        <p:blipFill>
          <a:blip r:embed="rId4"/>
          <a:stretch>
            <a:fillRect/>
          </a:stretch>
        </p:blipFill>
        <p:spPr>
          <a:xfrm>
            <a:off x="5974774" y="1977910"/>
            <a:ext cx="5662466" cy="3067785"/>
          </a:xfrm>
          <a:prstGeom prst="rect">
            <a:avLst/>
          </a:prstGeom>
        </p:spPr>
      </p:pic>
    </p:spTree>
    <p:extLst>
      <p:ext uri="{BB962C8B-B14F-4D97-AF65-F5344CB8AC3E}">
        <p14:creationId xmlns:p14="http://schemas.microsoft.com/office/powerpoint/2010/main" val="214153495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7c919648-5b5b-4daf-9ff6-4b38eb5825ac" ContentTypeId="0x010100DEEA5DF4745C2B46B2825888448167C804" PreviousValue="false" LastSyncTimeStamp="2015-01-16T09:58:36.26Z"/>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oject Document" ma:contentTypeID="0x010100DEEA5DF4745C2B46B2825888448167C80400DB310A0F654DD2448C4951884B4F16D9" ma:contentTypeVersion="22" ma:contentTypeDescription="Create a new document." ma:contentTypeScope="" ma:versionID="b888784f55b1eff26c4eb9ae05218911">
  <xsd:schema xmlns:xsd="http://www.w3.org/2001/XMLSchema" xmlns:xs="http://www.w3.org/2001/XMLSchema" xmlns:p="http://schemas.microsoft.com/office/2006/metadata/properties" xmlns:ns3="92ed8adf-2c7f-46e1-8b6b-39dd93975229" targetNamespace="http://schemas.microsoft.com/office/2006/metadata/properties" ma:root="true" ma:fieldsID="03c818a78a86d32d498d3b32e695225e" ns3:_="">
    <xsd:import namespace="92ed8adf-2c7f-46e1-8b6b-39dd93975229"/>
    <xsd:element name="properties">
      <xsd:complexType>
        <xsd:sequence>
          <xsd:element name="documentManagement">
            <xsd:complexType>
              <xsd:all>
                <xsd:element ref="ns3:Best_x0020_Practice_x0020_Document" minOccurs="0"/>
                <xsd:element ref="ns3:Description_x0020_of_x0020_Best_x0020_Practice" minOccurs="0"/>
                <xsd:element ref="ns3:mdd597a47d52403faaa5795520ec04c4" minOccurs="0"/>
                <xsd:element ref="ns3:b069e301b17b4e7fb090eb4c173edb2f" minOccurs="0"/>
                <xsd:element ref="ns3:p53d946db7be480d8a504890bb1af339" minOccurs="0"/>
                <xsd:element ref="ns3:ha5956d0923d4475b900c611051b9b31" minOccurs="0"/>
                <xsd:element ref="ns3:TaxCatchAllLabel" minOccurs="0"/>
                <xsd:element ref="ns3:abb68db830a84d6db7a8a40c589c1d0b" minOccurs="0"/>
                <xsd:element ref="ns3:m4954d883e2f4fc0a8044a6e1ced6f69" minOccurs="0"/>
                <xsd:element ref="ns3:TaxKeywordTaxHTField" minOccurs="0"/>
                <xsd:element ref="ns3:a727b75e8c0e413d9c8f1ae0cff39eca"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ed8adf-2c7f-46e1-8b6b-39dd93975229" elementFormDefault="qualified">
    <xsd:import namespace="http://schemas.microsoft.com/office/2006/documentManagement/types"/>
    <xsd:import namespace="http://schemas.microsoft.com/office/infopath/2007/PartnerControls"/>
    <xsd:element name="Best_x0020_Practice_x0020_Document" ma:index="10" nillable="true" ma:displayName="Best Practice Document" ma:default="0" ma:description="Indicates if the document is best pratice" ma:internalName="Best_x0020_Practice_x0020_Document">
      <xsd:simpleType>
        <xsd:restriction base="dms:Boolean"/>
      </xsd:simpleType>
    </xsd:element>
    <xsd:element name="Description_x0020_of_x0020_Best_x0020_Practice" ma:index="11" nillable="true" ma:displayName="Description of Best Practice" ma:description="A description that follows the best practice document of the column 'Best practice Document' chosen" ma:internalName="Description_x0020_of_x0020_Best_x0020_Practice">
      <xsd:simpleType>
        <xsd:restriction base="dms:Note">
          <xsd:maxLength value="255"/>
        </xsd:restriction>
      </xsd:simpleType>
    </xsd:element>
    <xsd:element name="mdd597a47d52403faaa5795520ec04c4" ma:index="12" nillable="true" ma:taxonomy="true" ma:internalName="mdd597a47d52403faaa5795520ec04c4" ma:taxonomyFieldName="ACTTypeOfProjectDocument" ma:displayName="Project Document Type" ma:fieldId="{6dd597a4-7d52-403f-aaa5-795520ec04c4}" ma:sspId="7c919648-5b5b-4daf-9ff6-4b38eb5825ac" ma:termSetId="28b43a98-38e3-44ff-8a56-1aaf07040013" ma:anchorId="00000000-0000-0000-0000-000000000000" ma:open="false" ma:isKeyword="false">
      <xsd:complexType>
        <xsd:sequence>
          <xsd:element ref="pc:Terms" minOccurs="0" maxOccurs="1"/>
        </xsd:sequence>
      </xsd:complexType>
    </xsd:element>
    <xsd:element name="b069e301b17b4e7fb090eb4c173edb2f" ma:index="14" ma:taxonomy="true" ma:internalName="b069e301b17b4e7fb090eb4c173edb2f" ma:taxonomyFieldName="ACTProjectName" ma:displayName="Project Name" ma:default="12520;#QNAP: QNAP|32a8253f-8892-dc2a-dd6e-311b4ab2129b" ma:fieldId="{b069e301-b17b-4e7f-b090-eb4c173edb2f}" ma:sspId="7c919648-5b5b-4daf-9ff6-4b38eb5825ac" ma:termSetId="9d36bbb2-97ac-4999-9d2a-15eac37b8a6f" ma:anchorId="00000000-0000-0000-0000-000000000000" ma:open="false" ma:isKeyword="false">
      <xsd:complexType>
        <xsd:sequence>
          <xsd:element ref="pc:Terms" minOccurs="0" maxOccurs="1"/>
        </xsd:sequence>
      </xsd:complexType>
    </xsd:element>
    <xsd:element name="p53d946db7be480d8a504890bb1af339" ma:index="16" ma:taxonomy="true" ma:internalName="p53d946db7be480d8a504890bb1af339" ma:taxonomyFieldName="ACTCustomer" ma:displayName="Customer" ma:default="12521;#QNAP|cd34b91e-4fab-4b41-898c-bddcff20fcaa" ma:fieldId="{953d946d-b7be-480d-8a50-4890bb1af339}" ma:sspId="7c919648-5b5b-4daf-9ff6-4b38eb5825ac" ma:termSetId="540de2d5-f2b9-43bc-b96a-217994fcfbd0" ma:anchorId="00000000-0000-0000-0000-000000000000" ma:open="false" ma:isKeyword="false">
      <xsd:complexType>
        <xsd:sequence>
          <xsd:element ref="pc:Terms" minOccurs="0" maxOccurs="1"/>
        </xsd:sequence>
      </xsd:complexType>
    </xsd:element>
    <xsd:element name="ha5956d0923d4475b900c611051b9b31" ma:index="18" nillable="true" ma:taxonomy="true" ma:internalName="ha5956d0923d4475b900c611051b9b31" ma:taxonomyFieldName="ACTLocations" ma:displayName="Locations" ma:fieldId="{1a5956d0-923d-4475-b900-c611051b9b31}" ma:taxonomyMulti="true" ma:sspId="7c919648-5b5b-4daf-9ff6-4b38eb5825ac" ma:termSetId="9ae2070d-31b1-410c-8637-b2376bb93506" ma:anchorId="00000000-0000-0000-0000-000000000000" ma:open="false" ma:isKeyword="false">
      <xsd:complexType>
        <xsd:sequence>
          <xsd:element ref="pc:Terms" minOccurs="0" maxOccurs="1"/>
        </xsd:sequence>
      </xsd:complexType>
    </xsd:element>
    <xsd:element name="TaxCatchAllLabel" ma:index="19" nillable="true" ma:displayName="Taxonomy Catch All Column1" ma:hidden="true" ma:list="{0e5ca3bd-63ed-4141-a626-f4cfbe3f4716}" ma:internalName="TaxCatchAllLabel" ma:readOnly="true" ma:showField="CatchAllDataLabel" ma:web="a14f06bc-2e9a-49ec-a391-47e2b2453cf4">
      <xsd:complexType>
        <xsd:complexContent>
          <xsd:extension base="dms:MultiChoiceLookup">
            <xsd:sequence>
              <xsd:element name="Value" type="dms:Lookup" maxOccurs="unbounded" minOccurs="0" nillable="true"/>
            </xsd:sequence>
          </xsd:extension>
        </xsd:complexContent>
      </xsd:complexType>
    </xsd:element>
    <xsd:element name="abb68db830a84d6db7a8a40c589c1d0b" ma:index="20" nillable="true" ma:taxonomy="true" ma:internalName="abb68db830a84d6db7a8a40c589c1d0b" ma:taxonomyFieldName="ACTOrganisations" ma:displayName="Organisations" ma:default="64;#GK Sverige|38ea4f91-5e96-46a9-9e83-bb66d3bd795e" ma:fieldId="{abb68db8-30a8-4d6d-b7a8-a40c589c1d0b}" ma:taxonomyMulti="true" ma:sspId="7c919648-5b5b-4daf-9ff6-4b38eb5825ac" ma:termSetId="62228a6c-ba63-496f-b700-574895a07510" ma:anchorId="00000000-0000-0000-0000-000000000000" ma:open="false" ma:isKeyword="false">
      <xsd:complexType>
        <xsd:sequence>
          <xsd:element ref="pc:Terms" minOccurs="0" maxOccurs="1"/>
        </xsd:sequence>
      </xsd:complexType>
    </xsd:element>
    <xsd:element name="m4954d883e2f4fc0a8044a6e1ced6f69" ma:index="22" ma:taxonomy="true" ma:internalName="m4954d883e2f4fc0a8044a6e1ced6f69" ma:taxonomyFieldName="ACTIndustry" ma:displayName="Industry" ma:default="26;#IT, Technology, Telecommunications|f1f0efb0-b3d6-447b-996e-70469411d4f0" ma:fieldId="{64954d88-3e2f-4fc0-a804-4a6e1ced6f69}" ma:sspId="7c919648-5b5b-4daf-9ff6-4b38eb5825ac" ma:termSetId="9e04aabd-ab32-4f7f-a2dc-06433e7835f8" ma:anchorId="00000000-0000-0000-0000-000000000000" ma:open="false" ma:isKeyword="false">
      <xsd:complexType>
        <xsd:sequence>
          <xsd:element ref="pc:Terms" minOccurs="0" maxOccurs="1"/>
        </xsd:sequence>
      </xsd:complexType>
    </xsd:element>
    <xsd:element name="TaxKeywordTaxHTField" ma:index="23" nillable="true" ma:taxonomy="true" ma:internalName="TaxKeywordTaxHTField" ma:taxonomyFieldName="TaxKeyword" ma:displayName="Enterprise Keywords" ma:fieldId="{23f27201-bee3-471e-b2e7-b64fd8b7ca38}" ma:taxonomyMulti="true" ma:sspId="7c919648-5b5b-4daf-9ff6-4b38eb5825ac" ma:termSetId="00000000-0000-0000-0000-000000000000" ma:anchorId="00000000-0000-0000-0000-000000000000" ma:open="true" ma:isKeyword="true">
      <xsd:complexType>
        <xsd:sequence>
          <xsd:element ref="pc:Terms" minOccurs="0" maxOccurs="1"/>
        </xsd:sequence>
      </xsd:complexType>
    </xsd:element>
    <xsd:element name="a727b75e8c0e413d9c8f1ae0cff39eca" ma:index="24" nillable="true" ma:taxonomy="true" ma:internalName="a727b75e8c0e413d9c8f1ae0cff39eca" ma:taxonomyFieldName="ACTServiceOffering" ma:displayName="Service Offering" ma:readOnly="false" ma:fieldId="{a727b75e-8c0e-413d-9c8f-1ae0cff39eca}" ma:sspId="7c919648-5b5b-4daf-9ff6-4b38eb5825ac" ma:termSetId="a04d2435-0531-4ab4-a690-1c4579594ca7" ma:anchorId="00000000-0000-0000-0000-000000000000" ma:open="false" ma:isKeyword="false">
      <xsd:complexType>
        <xsd:sequence>
          <xsd:element ref="pc:Terms" minOccurs="0" maxOccurs="1"/>
        </xsd:sequence>
      </xsd:complexType>
    </xsd:element>
    <xsd:element name="TaxCatchAll" ma:index="25" nillable="true" ma:displayName="Taxonomy Catch All Column" ma:hidden="true" ma:list="{0e5ca3bd-63ed-4141-a626-f4cfbe3f4716}" ma:internalName="TaxCatchAll" ma:showField="CatchAllData" ma:web="a14f06bc-2e9a-49ec-a391-47e2b2453c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53d946db7be480d8a504890bb1af339 xmlns="92ed8adf-2c7f-46e1-8b6b-39dd93975229">
      <Terms xmlns="http://schemas.microsoft.com/office/infopath/2007/PartnerControls">
        <TermInfo xmlns="http://schemas.microsoft.com/office/infopath/2007/PartnerControls">
          <TermName xmlns="http://schemas.microsoft.com/office/infopath/2007/PartnerControls">QNAP</TermName>
          <TermId xmlns="http://schemas.microsoft.com/office/infopath/2007/PartnerControls">cd34b91e-4fab-4b41-898c-bddcff20fcaa</TermId>
        </TermInfo>
      </Terms>
    </p53d946db7be480d8a504890bb1af339>
    <ha5956d0923d4475b900c611051b9b31 xmlns="92ed8adf-2c7f-46e1-8b6b-39dd93975229">
      <Terms xmlns="http://schemas.microsoft.com/office/infopath/2007/PartnerControls"/>
    </ha5956d0923d4475b900c611051b9b31>
    <TaxCatchAll xmlns="92ed8adf-2c7f-46e1-8b6b-39dd93975229">
      <Value>12521</Value>
      <Value>12520</Value>
      <Value>30</Value>
      <Value>64</Value>
    </TaxCatchAll>
    <TaxKeywordTaxHTField xmlns="92ed8adf-2c7f-46e1-8b6b-39dd93975229">
      <Terms xmlns="http://schemas.microsoft.com/office/infopath/2007/PartnerControls"/>
    </TaxKeywordTaxHTField>
    <mdd597a47d52403faaa5795520ec04c4 xmlns="92ed8adf-2c7f-46e1-8b6b-39dd93975229">
      <Terms xmlns="http://schemas.microsoft.com/office/infopath/2007/PartnerControls"/>
    </mdd597a47d52403faaa5795520ec04c4>
    <Best_x0020_Practice_x0020_Document xmlns="92ed8adf-2c7f-46e1-8b6b-39dd93975229">false</Best_x0020_Practice_x0020_Document>
    <a727b75e8c0e413d9c8f1ae0cff39eca xmlns="92ed8adf-2c7f-46e1-8b6b-39dd93975229">
      <Terms xmlns="http://schemas.microsoft.com/office/infopath/2007/PartnerControls"/>
    </a727b75e8c0e413d9c8f1ae0cff39eca>
    <abb68db830a84d6db7a8a40c589c1d0b xmlns="92ed8adf-2c7f-46e1-8b6b-39dd93975229">
      <Terms xmlns="http://schemas.microsoft.com/office/infopath/2007/PartnerControls">
        <TermInfo xmlns="http://schemas.microsoft.com/office/infopath/2007/PartnerControls">
          <TermName xmlns="http://schemas.microsoft.com/office/infopath/2007/PartnerControls">GK Sverige</TermName>
          <TermId xmlns="http://schemas.microsoft.com/office/infopath/2007/PartnerControls">38ea4f91-5e96-46a9-9e83-bb66d3bd795e</TermId>
        </TermInfo>
      </Terms>
    </abb68db830a84d6db7a8a40c589c1d0b>
    <m4954d883e2f4fc0a8044a6e1ced6f69 xmlns="92ed8adf-2c7f-46e1-8b6b-39dd93975229">
      <Terms xmlns="http://schemas.microsoft.com/office/infopath/2007/PartnerControls">
        <TermInfo xmlns="http://schemas.microsoft.com/office/infopath/2007/PartnerControls">
          <TermName xmlns="http://schemas.microsoft.com/office/infopath/2007/PartnerControls">IT, Technology, Telecommunications</TermName>
          <TermId xmlns="http://schemas.microsoft.com/office/infopath/2007/PartnerControls">f1f0efb0-b3d6-447b-996e-70469411d4f0</TermId>
        </TermInfo>
      </Terms>
    </m4954d883e2f4fc0a8044a6e1ced6f69>
    <b069e301b17b4e7fb090eb4c173edb2f xmlns="92ed8adf-2c7f-46e1-8b6b-39dd93975229">
      <Terms xmlns="http://schemas.microsoft.com/office/infopath/2007/PartnerControls">
        <TermInfo xmlns="http://schemas.microsoft.com/office/infopath/2007/PartnerControls">
          <TermName xmlns="http://schemas.microsoft.com/office/infopath/2007/PartnerControls">QNAP: QNAP</TermName>
          <TermId xmlns="http://schemas.microsoft.com/office/infopath/2007/PartnerControls">32a8253f-8892-dc2a-dd6e-311b4ab2129b</TermId>
        </TermInfo>
      </Terms>
    </b069e301b17b4e7fb090eb4c173edb2f>
    <Description_x0020_of_x0020_Best_x0020_Practice xmlns="92ed8adf-2c7f-46e1-8b6b-39dd93975229" xsi:nil="true"/>
  </documentManagement>
</p:properties>
</file>

<file path=customXml/itemProps1.xml><?xml version="1.0" encoding="utf-8"?>
<ds:datastoreItem xmlns:ds="http://schemas.openxmlformats.org/officeDocument/2006/customXml" ds:itemID="{F8CA403B-6BA4-4D62-AD4B-57104AAFA90F}">
  <ds:schemaRefs>
    <ds:schemaRef ds:uri="Microsoft.SharePoint.Taxonomy.ContentTypeSync"/>
  </ds:schemaRefs>
</ds:datastoreItem>
</file>

<file path=customXml/itemProps2.xml><?xml version="1.0" encoding="utf-8"?>
<ds:datastoreItem xmlns:ds="http://schemas.openxmlformats.org/officeDocument/2006/customXml" ds:itemID="{4C9F1571-4B6C-48E4-AD02-2EFCA5E1CC84}">
  <ds:schemaRefs>
    <ds:schemaRef ds:uri="http://schemas.microsoft.com/sharepoint/v3/contenttype/forms"/>
  </ds:schemaRefs>
</ds:datastoreItem>
</file>

<file path=customXml/itemProps3.xml><?xml version="1.0" encoding="utf-8"?>
<ds:datastoreItem xmlns:ds="http://schemas.openxmlformats.org/officeDocument/2006/customXml" ds:itemID="{360F5E47-3611-493B-B0FC-AE28431C1D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ed8adf-2c7f-46e1-8b6b-39dd939752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EAF5AD0-C58C-46DA-B22F-153094AAFB96}"/>
</file>

<file path=docProps/app.xml><?xml version="1.0" encoding="utf-8"?>
<Properties xmlns="http://schemas.openxmlformats.org/officeDocument/2006/extended-properties" xmlns:vt="http://schemas.openxmlformats.org/officeDocument/2006/docPropsVTypes">
  <TotalTime>90</TotalTime>
  <Words>2817</Words>
  <Application>Microsoft Office PowerPoint</Application>
  <PresentationFormat>Widescreen</PresentationFormat>
  <Paragraphs>241</Paragraphs>
  <Slides>20</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20</vt:i4>
      </vt:variant>
    </vt:vector>
  </HeadingPairs>
  <TitlesOfParts>
    <vt:vector size="26" baseType="lpstr">
      <vt:lpstr>Arial</vt:lpstr>
      <vt:lpstr>Arial Narrow</vt:lpstr>
      <vt:lpstr>Calibri</vt:lpstr>
      <vt:lpstr>Calibri Light</vt:lpstr>
      <vt:lpstr>Impact</vt:lpstr>
      <vt:lpstr>Office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Nils Peiffer</dc:creator>
  <cp:lastModifiedBy>Oliver Cipek Jørgensen</cp:lastModifiedBy>
  <cp:revision>23</cp:revision>
  <dcterms:created xsi:type="dcterms:W3CDTF">2022-04-28T09:16:25Z</dcterms:created>
  <dcterms:modified xsi:type="dcterms:W3CDTF">2022-09-29T09:32:04Z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CTProjectName">
    <vt:lpwstr>12520;#QNAP: QNAP|32a8253f-8892-dc2a-dd6e-311b4ab2129b</vt:lpwstr>
  </property>
  <property fmtid="{D5CDD505-2E9C-101B-9397-08002B2CF9AE}" pid="3" name="TaxKeyword">
    <vt:lpwstr/>
  </property>
  <property fmtid="{D5CDD505-2E9C-101B-9397-08002B2CF9AE}" pid="4" name="ACTCustomer">
    <vt:lpwstr>12521;#QNAP|cd34b91e-4fab-4b41-898c-bddcff20fcaa</vt:lpwstr>
  </property>
  <property fmtid="{D5CDD505-2E9C-101B-9397-08002B2CF9AE}" pid="5" name="ACTServiceOffering">
    <vt:lpwstr/>
  </property>
  <property fmtid="{D5CDD505-2E9C-101B-9397-08002B2CF9AE}" pid="6" name="MediaServiceImageTags">
    <vt:lpwstr/>
  </property>
  <property fmtid="{D5CDD505-2E9C-101B-9397-08002B2CF9AE}" pid="7" name="ContentTypeId">
    <vt:lpwstr>0x010100DEEA5DF4745C2B46B2825888448167C80400DB310A0F654DD2448C4951884B4F16D9</vt:lpwstr>
  </property>
  <property fmtid="{D5CDD505-2E9C-101B-9397-08002B2CF9AE}" pid="8" name="lcf76f155ced4ddcb4097134ff3c332f">
    <vt:lpwstr/>
  </property>
  <property fmtid="{D5CDD505-2E9C-101B-9397-08002B2CF9AE}" pid="9" name="ACTLocations">
    <vt:lpwstr/>
  </property>
  <property fmtid="{D5CDD505-2E9C-101B-9397-08002B2CF9AE}" pid="10" name="ACTOrganisations">
    <vt:lpwstr>64;#GK Sverige|38ea4f91-5e96-46a9-9e83-bb66d3bd795e</vt:lpwstr>
  </property>
  <property fmtid="{D5CDD505-2E9C-101B-9397-08002B2CF9AE}" pid="11" name="ACTTypeOfProjectDocument">
    <vt:lpwstr/>
  </property>
  <property fmtid="{D5CDD505-2E9C-101B-9397-08002B2CF9AE}" pid="12" name="ACTIndustry">
    <vt:lpwstr>30;#IT, Technology, Telecommunications|f1f0efb0-b3d6-447b-996e-70469411d4f0</vt:lpwstr>
  </property>
</Properties>
</file>