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6" r:id="rId4"/>
    <p:sldMasterId id="2147483667" r:id="rId5"/>
  </p:sldMasterIdLst>
  <p:notesMasterIdLst>
    <p:notesMasterId r:id="rId49"/>
  </p:notesMasterIdLst>
  <p:sldIdLst>
    <p:sldId id="256" r:id="rId6"/>
    <p:sldId id="257" r:id="rId7"/>
    <p:sldId id="258" r:id="rId8"/>
    <p:sldId id="259" r:id="rId9"/>
    <p:sldId id="260" r:id="rId10"/>
    <p:sldId id="261" r:id="rId11"/>
    <p:sldId id="299"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5F97DC8-9EC8-4896-B1B2-085ACF205676}">
  <a:tblStyle styleId="{95F97DC8-9EC8-4896-B1B2-085ACF20567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4E6"/>
          </a:solidFill>
        </a:fill>
      </a:tcStyle>
    </a:wholeTbl>
    <a:band1H>
      <a:tcTxStyle/>
      <a:tcStyle>
        <a:tcBdr/>
        <a:fill>
          <a:solidFill>
            <a:srgbClr val="FFE8CA"/>
          </a:solidFill>
        </a:fill>
      </a:tcStyle>
    </a:band1H>
    <a:band2H>
      <a:tcTxStyle/>
      <a:tcStyle>
        <a:tcBdr/>
      </a:tcStyle>
    </a:band2H>
    <a:band1V>
      <a:tcTxStyle/>
      <a:tcStyle>
        <a:tcBdr/>
        <a:fill>
          <a:solidFill>
            <a:srgbClr val="FFE8CA"/>
          </a:solidFill>
        </a:fill>
      </a:tcStyle>
    </a:band1V>
    <a:band2V>
      <a:tcTxStyle/>
      <a:tcStyle>
        <a:tcBdr/>
      </a:tcStyle>
    </a:band2V>
    <a:lastCol>
      <a:tcTxStyle b="on" i="off">
        <a:font>
          <a:latin typeface="Calibri"/>
          <a:ea typeface="Calibri"/>
          <a:cs typeface="Calibri"/>
        </a:font>
        <a:schemeClr val="lt1"/>
      </a:tcTxStyle>
      <a:tcStyle>
        <a:tcBdr/>
        <a:fill>
          <a:solidFill>
            <a:schemeClr val="accent4"/>
          </a:solidFill>
        </a:fill>
      </a:tcStyle>
    </a:lastCol>
    <a:firstCol>
      <a:tcTxStyle b="on" i="off">
        <a:font>
          <a:latin typeface="Calibri"/>
          <a:ea typeface="Calibri"/>
          <a:cs typeface="Calibri"/>
        </a:font>
        <a:schemeClr val="lt1"/>
      </a:tcTxStyle>
      <a:tcStyle>
        <a:tcBdr/>
        <a:fill>
          <a:solidFill>
            <a:schemeClr val="accent4"/>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4"/>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4"/>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2" d="100"/>
          <a:sy n="62" d="100"/>
        </p:scale>
        <p:origin x="427"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 name="Google Shape;5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Warranty P/N: </a:t>
            </a:r>
            <a:endParaRPr/>
          </a:p>
          <a:p>
            <a:pPr marL="0" lvl="0" indent="0" algn="l" rtl="0">
              <a:spcBef>
                <a:spcPts val="0"/>
              </a:spcBef>
              <a:spcAft>
                <a:spcPts val="0"/>
              </a:spcAft>
              <a:buNone/>
            </a:pPr>
            <a:r>
              <a:rPr lang="en-US"/>
              <a:t>EXTW-GREEN-3Y (For extra 3-year warranty)</a:t>
            </a:r>
            <a:endParaRPr/>
          </a:p>
        </p:txBody>
      </p:sp>
      <p:sp>
        <p:nvSpPr>
          <p:cNvPr id="181" name="Google Shape;181;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Faster, easier and more secure</a:t>
            </a:r>
            <a:br>
              <a:rPr lang="en-US"/>
            </a:br>
            <a:r>
              <a:rPr lang="en-US"/>
              <a:t>Support QVPN / WireGuard VPN</a:t>
            </a:r>
            <a:endParaRPr/>
          </a:p>
        </p:txBody>
      </p:sp>
      <p:sp>
        <p:nvSpPr>
          <p:cNvPr id="189" name="Google Shape;189;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Guide</a:t>
            </a:r>
            <a:endParaRPr/>
          </a:p>
        </p:txBody>
      </p:sp>
      <p:sp>
        <p:nvSpPr>
          <p:cNvPr id="195" name="Google Shape;195;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Establish a VPN connection to a remote NAS and access its content/services from computers and mobile phones. You can also use the NAS as a VPN server through QVPN.</a:t>
            </a:r>
            <a:br>
              <a:rPr lang="en-US"/>
            </a:br>
            <a:endParaRPr/>
          </a:p>
          <a:p>
            <a:pPr marL="0" lvl="0" indent="0" algn="l" rtl="0">
              <a:spcBef>
                <a:spcPts val="0"/>
              </a:spcBef>
              <a:spcAft>
                <a:spcPts val="0"/>
              </a:spcAft>
              <a:buNone/>
            </a:pPr>
            <a:r>
              <a:rPr lang="en-US"/>
              <a:t>Learn more: QVPN</a:t>
            </a:r>
            <a:endParaRPr/>
          </a:p>
        </p:txBody>
      </p:sp>
      <p:sp>
        <p:nvSpPr>
          <p:cNvPr id="206" name="Google Shape;206;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new QVPN's WireGuard VPN is lighter, easier to set up, supports multiple user platforms, and greatly improves the speed. It is an essential tool for individual users to work from home.</a:t>
            </a:r>
            <a:endParaRPr/>
          </a:p>
          <a:p>
            <a:pPr marL="0" lvl="0" indent="0" algn="l" rtl="0">
              <a:spcBef>
                <a:spcPts val="0"/>
              </a:spcBef>
              <a:spcAft>
                <a:spcPts val="0"/>
              </a:spcAft>
              <a:buNone/>
            </a:pPr>
            <a:r>
              <a:rPr lang="en-US"/>
              <a:t>Connecting to a NAS is safer and more convenient.</a:t>
            </a:r>
            <a:endParaRPr/>
          </a:p>
        </p:txBody>
      </p:sp>
      <p:sp>
        <p:nvSpPr>
          <p:cNvPr id="218" name="Google Shape;21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QTS provides a variety of APPs to help you manage various files in the NAS</a:t>
            </a:r>
            <a:endParaRPr/>
          </a:p>
        </p:txBody>
      </p:sp>
      <p:sp>
        <p:nvSpPr>
          <p:cNvPr id="226" name="Google Shape;22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File Station not only allows you to manage the files stored in the NAS, but also the files on the cloud space can be easily managed. Through simple and intuitive operations, you can quickly upload files from devices such as computers, drag and drop files between different folders, delete files, and set file and folder permissions to protect important data from prying eyes.</a:t>
            </a:r>
            <a:endParaRPr/>
          </a:p>
        </p:txBody>
      </p:sp>
      <p:sp>
        <p:nvSpPr>
          <p:cNvPr id="234" name="Google Shape;23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Microsoft Office on the web simplifies document editing</a:t>
            </a:r>
            <a:endParaRPr/>
          </a:p>
        </p:txBody>
      </p:sp>
      <p:sp>
        <p:nvSpPr>
          <p:cNvPr id="244" name="Google Shape;244;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Managing!</a:t>
            </a:r>
            <a:endParaRPr/>
          </a:p>
        </p:txBody>
      </p:sp>
      <p:sp>
        <p:nvSpPr>
          <p:cNvPr id="254" name="Google Shape;25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 name="Google Shape;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Fits your home</a:t>
            </a:r>
            <a:endParaRPr/>
          </a:p>
        </p:txBody>
      </p:sp>
      <p:sp>
        <p:nvSpPr>
          <p:cNvPr id="59" name="Google Shape;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Boost 41.7% performance with GPU</a:t>
            </a:r>
            <a:endParaRPr/>
          </a:p>
        </p:txBody>
      </p:sp>
      <p:sp>
        <p:nvSpPr>
          <p:cNvPr id="274" name="Google Shape;274;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QTS diversified APP to meet your needs</a:t>
            </a:r>
            <a:endParaRPr/>
          </a:p>
        </p:txBody>
      </p:sp>
      <p:sp>
        <p:nvSpPr>
          <p:cNvPr id="315" name="Google Shape;31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CAYIN MediaSign Player</a:t>
            </a:r>
            <a:endParaRPr/>
          </a:p>
          <a:p>
            <a:pPr marL="0" lvl="0" indent="0" algn="l" rtl="0">
              <a:spcBef>
                <a:spcPts val="0"/>
              </a:spcBef>
              <a:spcAft>
                <a:spcPts val="0"/>
              </a:spcAft>
              <a:buNone/>
            </a:pPr>
            <a:r>
              <a:rPr lang="en-US"/>
              <a:t>HEVC (H.265) real-time transcoding</a:t>
            </a:r>
            <a:endParaRPr/>
          </a:p>
        </p:txBody>
      </p:sp>
      <p:sp>
        <p:nvSpPr>
          <p:cNvPr id="321" name="Google Shape;32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With Plex Server, you can easily turn your NAS into a multimedia center in your home. You can stream Plex directly on your TV, tablet or mobile phone and play multimedia files stored in the NAS.</a:t>
            </a:r>
            <a:endParaRPr/>
          </a:p>
        </p:txBody>
      </p:sp>
      <p:sp>
        <p:nvSpPr>
          <p:cNvPr id="335" name="Google Shape;335;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Tablet</a:t>
            </a:r>
            <a:endParaRPr/>
          </a:p>
        </p:txBody>
      </p:sp>
      <p:sp>
        <p:nvSpPr>
          <p:cNvPr id="347" name="Google Shape;34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Lots of probability through the HDMI output</a:t>
            </a:r>
            <a:endParaRPr/>
          </a:p>
        </p:txBody>
      </p:sp>
      <p:sp>
        <p:nvSpPr>
          <p:cNvPr id="365" name="Google Shape;36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Network</a:t>
            </a:r>
            <a:endParaRPr/>
          </a:p>
        </p:txBody>
      </p:sp>
      <p:sp>
        <p:nvSpPr>
          <p:cNvPr id="371" name="Google Shape;37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Chrome</a:t>
            </a:r>
            <a:endParaRPr/>
          </a:p>
          <a:p>
            <a:pPr marL="0" lvl="0" indent="0" algn="l" rtl="0">
              <a:spcBef>
                <a:spcPts val="0"/>
              </a:spcBef>
              <a:spcAft>
                <a:spcPts val="0"/>
              </a:spcAft>
              <a:buNone/>
            </a:pPr>
            <a:r>
              <a:rPr lang="en-US"/>
              <a:t>Firefox</a:t>
            </a:r>
            <a:endParaRPr/>
          </a:p>
          <a:p>
            <a:pPr marL="0" lvl="0" indent="0" algn="l" rtl="0">
              <a:spcBef>
                <a:spcPts val="0"/>
              </a:spcBef>
              <a:spcAft>
                <a:spcPts val="0"/>
              </a:spcAft>
              <a:buNone/>
            </a:pPr>
            <a:r>
              <a:rPr lang="en-US"/>
              <a:t>LibreOffice</a:t>
            </a:r>
            <a:endParaRPr/>
          </a:p>
        </p:txBody>
      </p:sp>
      <p:sp>
        <p:nvSpPr>
          <p:cNvPr id="392" name="Google Shape;39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Optional</a:t>
            </a:r>
            <a:endParaRPr/>
          </a:p>
          <a:p>
            <a:pPr marL="0" lvl="0" indent="0" algn="l" rtl="0">
              <a:spcBef>
                <a:spcPts val="0"/>
              </a:spcBef>
              <a:spcAft>
                <a:spcPts val="0"/>
              </a:spcAft>
              <a:buNone/>
            </a:pPr>
            <a:r>
              <a:rPr lang="en-US"/>
              <a:t>RM-IR004 IR remote controller</a:t>
            </a:r>
            <a:endParaRPr/>
          </a:p>
        </p:txBody>
      </p:sp>
      <p:sp>
        <p:nvSpPr>
          <p:cNvPr id="434" name="Google Shape;43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Connect the NAS to the monitor via HDMI</a:t>
            </a:r>
            <a:endParaRPr/>
          </a:p>
          <a:p>
            <a:pPr marL="0" lvl="0" indent="0" algn="l" rtl="0">
              <a:spcBef>
                <a:spcPts val="0"/>
              </a:spcBef>
              <a:spcAft>
                <a:spcPts val="0"/>
              </a:spcAft>
              <a:buNone/>
            </a:pPr>
            <a:r>
              <a:rPr lang="en-US"/>
              <a:t>Then connect the mouse and keyboard to the NAS, and the NAS becomes an Ubuntu PC!</a:t>
            </a:r>
            <a:endParaRPr/>
          </a:p>
        </p:txBody>
      </p:sp>
      <p:sp>
        <p:nvSpPr>
          <p:cNvPr id="462" name="Google Shape;462;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GPU up to 800 MHz</a:t>
            </a:r>
            <a:endParaRPr/>
          </a:p>
          <a:p>
            <a:pPr marL="0" lvl="0" indent="0" algn="l" rtl="0">
              <a:spcBef>
                <a:spcPts val="0"/>
              </a:spcBef>
              <a:spcAft>
                <a:spcPts val="0"/>
              </a:spcAft>
              <a:buNone/>
            </a:pPr>
            <a:r>
              <a:rPr lang="en-US"/>
              <a:t>UHD Graphics </a:t>
            </a:r>
            <a:endParaRPr/>
          </a:p>
        </p:txBody>
      </p:sp>
      <p:sp>
        <p:nvSpPr>
          <p:cNvPr id="67" name="Google Shape;6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Back up your various data across platforms and devices</a:t>
            </a:r>
            <a:endParaRPr/>
          </a:p>
        </p:txBody>
      </p:sp>
      <p:sp>
        <p:nvSpPr>
          <p:cNvPr id="473" name="Google Shape;473;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The importance of backup + how to prevent extortion</a:t>
            </a:r>
            <a:endParaRPr/>
          </a:p>
        </p:txBody>
      </p:sp>
      <p:sp>
        <p:nvSpPr>
          <p:cNvPr id="479" name="Google Shape;479;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4" name="Google Shape;484;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Natural disasters (such as fires, earthquakes, floods, wind disasters, etc.) always come suddenly, and the probability that data may be lost or damaged during disasters cannot be ignored.</a:t>
            </a:r>
            <a:endParaRPr/>
          </a:p>
        </p:txBody>
      </p:sp>
      <p:sp>
        <p:nvSpPr>
          <p:cNvPr id="485" name="Google Shape;485;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One of the backups is to be stored offsite </a:t>
            </a:r>
            <a:endParaRPr/>
          </a:p>
          <a:p>
            <a:pPr marL="0" lvl="0" indent="0" algn="l" rtl="0">
              <a:spcBef>
                <a:spcPts val="0"/>
              </a:spcBef>
              <a:spcAft>
                <a:spcPts val="0"/>
              </a:spcAft>
              <a:buNone/>
            </a:pPr>
            <a:r>
              <a:rPr lang="en-US"/>
              <a:t>(outside the home or business).</a:t>
            </a:r>
            <a:endParaRPr/>
          </a:p>
        </p:txBody>
      </p:sp>
      <p:sp>
        <p:nvSpPr>
          <p:cNvPr id="504" name="Google Shape;504;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Windows &amp; </a:t>
            </a:r>
            <a:endParaRPr/>
          </a:p>
          <a:p>
            <a:pPr marL="0" lvl="0" indent="0" algn="l" rtl="0">
              <a:spcBef>
                <a:spcPts val="0"/>
              </a:spcBef>
              <a:spcAft>
                <a:spcPts val="0"/>
              </a:spcAft>
              <a:buNone/>
            </a:pPr>
            <a:r>
              <a:rPr lang="en-US"/>
              <a:t>macOS </a:t>
            </a:r>
            <a:endParaRPr/>
          </a:p>
          <a:p>
            <a:pPr marL="0" lvl="0" indent="0" algn="l" rtl="0">
              <a:spcBef>
                <a:spcPts val="0"/>
              </a:spcBef>
              <a:spcAft>
                <a:spcPts val="0"/>
              </a:spcAft>
              <a:buNone/>
            </a:pPr>
            <a:r>
              <a:rPr lang="en-US"/>
              <a:t>Space saving mode!</a:t>
            </a:r>
            <a:endParaRPr/>
          </a:p>
        </p:txBody>
      </p:sp>
      <p:sp>
        <p:nvSpPr>
          <p:cNvPr id="517" name="Google Shape;51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Most affordable enterprise-grade protection with up to 1024 snapshots</a:t>
            </a:r>
            <a:endParaRPr/>
          </a:p>
        </p:txBody>
      </p:sp>
      <p:sp>
        <p:nvSpPr>
          <p:cNvPr id="538" name="Google Shape;538;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Offsite</a:t>
            </a:r>
            <a:endParaRPr/>
          </a:p>
        </p:txBody>
      </p:sp>
      <p:sp>
        <p:nvSpPr>
          <p:cNvPr id="558" name="Google Shape;55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Supports IPv6 and GeoIP, allowing you to configure your firewall to allow/deny specific packets and IP addresses from certain countries for safeguarding data and service security.</a:t>
            </a:r>
            <a:endParaRPr/>
          </a:p>
          <a:p>
            <a:pPr marL="0" lvl="0" indent="0" algn="l" rtl="0">
              <a:spcBef>
                <a:spcPts val="0"/>
              </a:spcBef>
              <a:spcAft>
                <a:spcPts val="0"/>
              </a:spcAft>
              <a:buNone/>
            </a:pPr>
            <a:r>
              <a:rPr lang="en-US"/>
              <a:t>						Learn more: QuFirewall</a:t>
            </a:r>
            <a:endParaRPr/>
          </a:p>
        </p:txBody>
      </p:sp>
      <p:sp>
        <p:nvSpPr>
          <p:cNvPr id="587" name="Google Shape;58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Faster Ethernet or larger storage</a:t>
            </a:r>
            <a:endParaRPr/>
          </a:p>
        </p:txBody>
      </p:sp>
      <p:sp>
        <p:nvSpPr>
          <p:cNvPr id="601" name="Google Shape;601;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Is 2.5GbE network enough? Quickly upgrade to 5GbE NBASE-T via USB, compatible with Cat.5e/6a network connection cables, quickly increase the transmission speed by 2 times</a:t>
            </a:r>
            <a:endParaRPr/>
          </a:p>
          <a:p>
            <a:pPr marL="0" lvl="0" indent="0" algn="l" rtl="0">
              <a:spcBef>
                <a:spcPts val="0"/>
              </a:spcBef>
              <a:spcAft>
                <a:spcPts val="0"/>
              </a:spcAft>
              <a:buNone/>
            </a:pPr>
            <a:r>
              <a:rPr lang="en-US"/>
              <a:t>*A USB-A to USB-C cable is included in the package</a:t>
            </a:r>
            <a:endParaRPr/>
          </a:p>
        </p:txBody>
      </p:sp>
      <p:sp>
        <p:nvSpPr>
          <p:cNvPr id="607" name="Google Shape;607;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Optional</a:t>
            </a:r>
            <a:br>
              <a:rPr lang="en-US"/>
            </a:br>
            <a:r>
              <a:rPr lang="en-US"/>
              <a:t>RM-IR004 remote control</a:t>
            </a:r>
            <a:endParaRPr/>
          </a:p>
        </p:txBody>
      </p:sp>
      <p:sp>
        <p:nvSpPr>
          <p:cNvPr id="82" name="Google Shape;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Storage：</a:t>
            </a:r>
            <a:br>
              <a:rPr lang="en-US"/>
            </a:br>
            <a:r>
              <a:rPr lang="en-US"/>
              <a:t>TR-002 / TR-004 USB RAID enclosure </a:t>
            </a:r>
            <a:endParaRPr/>
          </a:p>
          <a:p>
            <a:pPr marL="0" lvl="0" indent="0" algn="l" rtl="0">
              <a:spcBef>
                <a:spcPts val="0"/>
              </a:spcBef>
              <a:spcAft>
                <a:spcPts val="0"/>
              </a:spcAft>
              <a:buNone/>
            </a:pPr>
            <a:r>
              <a:rPr lang="en-US"/>
              <a:t>Provides economical hardware RAID storage expansion requirements</a:t>
            </a:r>
            <a:endParaRPr/>
          </a:p>
        </p:txBody>
      </p:sp>
      <p:sp>
        <p:nvSpPr>
          <p:cNvPr id="615" name="Google Shape;61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Storage：TL-D800C USB JBOD enclosure</a:t>
            </a:r>
            <a:br>
              <a:rPr lang="en-US"/>
            </a:br>
            <a:r>
              <a:rPr lang="en-US"/>
              <a:t>Provides economical USB 3.2 Gen2 10Gbps storage expansion requirements</a:t>
            </a:r>
            <a:endParaRPr/>
          </a:p>
        </p:txBody>
      </p:sp>
      <p:sp>
        <p:nvSpPr>
          <p:cNvPr id="634" name="Google Shape;63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is your best choice</a:t>
            </a:r>
            <a:endParaRPr/>
          </a:p>
        </p:txBody>
      </p:sp>
      <p:sp>
        <p:nvSpPr>
          <p:cNvPr id="646" name="Google Shape;64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HDD for  </a:t>
            </a:r>
            <a:br>
              <a:rPr lang="en-US"/>
            </a:br>
            <a:r>
              <a:rPr lang="en-US"/>
              <a:t>high capacity</a:t>
            </a:r>
            <a:endParaRPr/>
          </a:p>
        </p:txBody>
      </p:sp>
      <p:sp>
        <p:nvSpPr>
          <p:cNvPr id="96" name="Google Shape;9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3. Use the corresponding screws to install the disk</a:t>
            </a:r>
            <a:endParaRPr/>
          </a:p>
        </p:txBody>
      </p:sp>
      <p:sp>
        <p:nvSpPr>
          <p:cNvPr id="106" name="Google Shape;1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New Graphic process unit</a:t>
            </a:r>
            <a:endParaRPr/>
          </a:p>
          <a:p>
            <a:pPr marL="0" lvl="0" indent="0" algn="l" rtl="0">
              <a:spcBef>
                <a:spcPts val="0"/>
              </a:spcBef>
              <a:spcAft>
                <a:spcPts val="0"/>
              </a:spcAft>
              <a:buNone/>
            </a:pPr>
            <a:r>
              <a:rPr lang="en-US"/>
              <a:t>Intel UHD Graphics</a:t>
            </a:r>
            <a:endParaRPr/>
          </a:p>
        </p:txBody>
      </p:sp>
      <p:sp>
        <p:nvSpPr>
          <p:cNvPr id="140" name="Google Shape;140;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295</a:t>
            </a:r>
            <a:endParaRPr/>
          </a:p>
        </p:txBody>
      </p:sp>
      <p:sp>
        <p:nvSpPr>
          <p:cNvPr id="162" name="Google Shape;1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自訂版面配置">
  <p:cSld name="自訂版面配置">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0_自訂版面配置">
  <p:cSld name="10_自訂版面配置">
    <p:spTree>
      <p:nvGrpSpPr>
        <p:cNvPr id="1" name="Shape 33"/>
        <p:cNvGrpSpPr/>
        <p:nvPr/>
      </p:nvGrpSpPr>
      <p:grpSpPr>
        <a:xfrm>
          <a:off x="0" y="0"/>
          <a:ext cx="0" cy="0"/>
          <a:chOff x="0" y="0"/>
          <a:chExt cx="0" cy="0"/>
        </a:xfrm>
      </p:grpSpPr>
      <p:pic>
        <p:nvPicPr>
          <p:cNvPr id="34" name="Google Shape;34;p11" descr="一張含有 文字, 電子用品, 顯示 的圖片&#10;&#10;自動產生的描述"/>
          <p:cNvPicPr preferRelativeResize="0"/>
          <p:nvPr/>
        </p:nvPicPr>
        <p:blipFill rotWithShape="1">
          <a:blip r:embed="rId2">
            <a:alphaModFix/>
          </a:blip>
          <a:srcRect l="5298" r="14616"/>
          <a:stretch/>
        </p:blipFill>
        <p:spPr>
          <a:xfrm>
            <a:off x="0" y="0"/>
            <a:ext cx="12192000" cy="68580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8_自訂版面配置">
  <p:cSld name="18_自訂版面配置">
    <p:spTree>
      <p:nvGrpSpPr>
        <p:cNvPr id="1" name="Shape 35"/>
        <p:cNvGrpSpPr/>
        <p:nvPr/>
      </p:nvGrpSpPr>
      <p:grpSpPr>
        <a:xfrm>
          <a:off x="0" y="0"/>
          <a:ext cx="0" cy="0"/>
          <a:chOff x="0" y="0"/>
          <a:chExt cx="0" cy="0"/>
        </a:xfrm>
      </p:grpSpPr>
      <p:pic>
        <p:nvPicPr>
          <p:cNvPr id="36" name="Google Shape;36;p12" descr="一張含有 文字, 室內, 牆, 電子用品 的圖片&#10;&#10;自動產生的描述"/>
          <p:cNvPicPr preferRelativeResize="0"/>
          <p:nvPr/>
        </p:nvPicPr>
        <p:blipFill rotWithShape="1">
          <a:blip r:embed="rId2">
            <a:alphaModFix/>
          </a:blip>
          <a:srcRect l="6948" t="2683"/>
          <a:stretch/>
        </p:blipFill>
        <p:spPr>
          <a:xfrm>
            <a:off x="-1" y="-1"/>
            <a:ext cx="12192001" cy="685800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8_自訂版面配置">
  <p:cSld name="8_自訂版面配置">
    <p:spTree>
      <p:nvGrpSpPr>
        <p:cNvPr id="1" name="Shape 37"/>
        <p:cNvGrpSpPr/>
        <p:nvPr/>
      </p:nvGrpSpPr>
      <p:grpSpPr>
        <a:xfrm>
          <a:off x="0" y="0"/>
          <a:ext cx="0" cy="0"/>
          <a:chOff x="0" y="0"/>
          <a:chExt cx="0" cy="0"/>
        </a:xfrm>
      </p:grpSpPr>
      <p:pic>
        <p:nvPicPr>
          <p:cNvPr id="38" name="Google Shape;38;p13" descr="一張含有 室內 的圖片&#10;&#10;自動產生的描述"/>
          <p:cNvPicPr preferRelativeResize="0"/>
          <p:nvPr/>
        </p:nvPicPr>
        <p:blipFill rotWithShape="1">
          <a:blip r:embed="rId2">
            <a:alphaModFix/>
          </a:blip>
          <a:srcRect/>
          <a:stretch/>
        </p:blipFill>
        <p:spPr>
          <a:xfrm>
            <a:off x="0" y="428"/>
            <a:ext cx="12192000" cy="6857143"/>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5_自訂版面配置">
  <p:cSld name="15_自訂版面配置">
    <p:spTree>
      <p:nvGrpSpPr>
        <p:cNvPr id="1" name="Shape 39"/>
        <p:cNvGrpSpPr/>
        <p:nvPr/>
      </p:nvGrpSpPr>
      <p:grpSpPr>
        <a:xfrm>
          <a:off x="0" y="0"/>
          <a:ext cx="0" cy="0"/>
          <a:chOff x="0" y="0"/>
          <a:chExt cx="0" cy="0"/>
        </a:xfrm>
      </p:grpSpPr>
      <p:pic>
        <p:nvPicPr>
          <p:cNvPr id="40" name="Google Shape;40;p14" descr="一張含有 文字, 牆, 室內, 電子用品 的圖片&#10;&#10;自動產生的描述"/>
          <p:cNvPicPr preferRelativeResize="0"/>
          <p:nvPr/>
        </p:nvPicPr>
        <p:blipFill rotWithShape="1">
          <a:blip r:embed="rId2">
            <a:alphaModFix/>
          </a:blip>
          <a:srcRect/>
          <a:stretch/>
        </p:blipFill>
        <p:spPr>
          <a:xfrm>
            <a:off x="0" y="428"/>
            <a:ext cx="12192000" cy="685714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7_自訂版面配置">
  <p:cSld name="7_自訂版面配置">
    <p:spTree>
      <p:nvGrpSpPr>
        <p:cNvPr id="1" name="Shape 41"/>
        <p:cNvGrpSpPr/>
        <p:nvPr/>
      </p:nvGrpSpPr>
      <p:grpSpPr>
        <a:xfrm>
          <a:off x="0" y="0"/>
          <a:ext cx="0" cy="0"/>
          <a:chOff x="0" y="0"/>
          <a:chExt cx="0" cy="0"/>
        </a:xfrm>
      </p:grpSpPr>
      <p:pic>
        <p:nvPicPr>
          <p:cNvPr id="42" name="Google Shape;42;p15" descr="一張含有 文字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自訂版面配置">
  <p:cSld name="1_自訂版面配置">
    <p:spTree>
      <p:nvGrpSpPr>
        <p:cNvPr id="1" name="Shape 43"/>
        <p:cNvGrpSpPr/>
        <p:nvPr/>
      </p:nvGrpSpPr>
      <p:grpSpPr>
        <a:xfrm>
          <a:off x="0" y="0"/>
          <a:ext cx="0" cy="0"/>
          <a:chOff x="0" y="0"/>
          <a:chExt cx="0" cy="0"/>
        </a:xfrm>
      </p:grpSpPr>
      <p:pic>
        <p:nvPicPr>
          <p:cNvPr id="44" name="Google Shape;44;p16" descr="一張含有 文字 的圖片&#10;&#10;自動產生的描述"/>
          <p:cNvPicPr preferRelativeResize="0"/>
          <p:nvPr/>
        </p:nvPicPr>
        <p:blipFill rotWithShape="1">
          <a:blip r:embed="rId2">
            <a:alphaModFix/>
          </a:blip>
          <a:srcRect/>
          <a:stretch/>
        </p:blipFill>
        <p:spPr>
          <a:xfrm>
            <a:off x="0" y="0"/>
            <a:ext cx="12188700" cy="68580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標題投影片">
  <p:cSld name="2_標題投影片">
    <p:spTree>
      <p:nvGrpSpPr>
        <p:cNvPr id="1" name="Shape 45"/>
        <p:cNvGrpSpPr/>
        <p:nvPr/>
      </p:nvGrpSpPr>
      <p:grpSpPr>
        <a:xfrm>
          <a:off x="0" y="0"/>
          <a:ext cx="0" cy="0"/>
          <a:chOff x="0" y="0"/>
          <a:chExt cx="0" cy="0"/>
        </a:xfrm>
      </p:grpSpPr>
      <p:pic>
        <p:nvPicPr>
          <p:cNvPr id="46" name="Google Shape;46;p17" descr="一張含有 文字, 室內, 廚房電器, 咖啡機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自訂版面配置">
  <p:cSld name="12_自訂版面配置">
    <p:spTree>
      <p:nvGrpSpPr>
        <p:cNvPr id="1" name="Shape 47"/>
        <p:cNvGrpSpPr/>
        <p:nvPr/>
      </p:nvGrpSpPr>
      <p:grpSpPr>
        <a:xfrm>
          <a:off x="0" y="0"/>
          <a:ext cx="0" cy="0"/>
          <a:chOff x="0" y="0"/>
          <a:chExt cx="0" cy="0"/>
        </a:xfrm>
      </p:grpSpPr>
      <p:pic>
        <p:nvPicPr>
          <p:cNvPr id="48" name="Google Shape;48;p18"/>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3_自訂版面配置">
  <p:cSld name="13_自訂版面配置">
    <p:spTree>
      <p:nvGrpSpPr>
        <p:cNvPr id="1" name="Shape 49"/>
        <p:cNvGrpSpPr/>
        <p:nvPr/>
      </p:nvGrpSpPr>
      <p:grpSpPr>
        <a:xfrm>
          <a:off x="0" y="0"/>
          <a:ext cx="0" cy="0"/>
          <a:chOff x="0" y="0"/>
          <a:chExt cx="0" cy="0"/>
        </a:xfrm>
      </p:grpSpPr>
      <p:pic>
        <p:nvPicPr>
          <p:cNvPr id="50" name="Google Shape;50;p19"/>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pic>
        <p:nvPicPr>
          <p:cNvPr id="3" name="圖片 2" descr="一張含有 文字, 室內, 廚房電器, 咖啡機 的圖片&#10;&#10;自動產生的描述">
            <a:extLst>
              <a:ext uri="{FF2B5EF4-FFF2-40B4-BE49-F238E27FC236}">
                <a16:creationId xmlns:a16="http://schemas.microsoft.com/office/drawing/2014/main" id="{B71987D2-DEA0-45FB-B4B0-0318A411119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9310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自訂版面配置">
  <p:cSld name="5_自訂版面配置">
    <p:spTree>
      <p:nvGrpSpPr>
        <p:cNvPr id="1" name="Shape 16"/>
        <p:cNvGrpSpPr/>
        <p:nvPr/>
      </p:nvGrpSpPr>
      <p:grpSpPr>
        <a:xfrm>
          <a:off x="0" y="0"/>
          <a:ext cx="0" cy="0"/>
          <a:chOff x="0" y="0"/>
          <a:chExt cx="0" cy="0"/>
        </a:xfrm>
      </p:grpSpPr>
      <p:pic>
        <p:nvPicPr>
          <p:cNvPr id="17" name="Google Shape;17;p3" descr="一張含有 牆, 室內, 架子 的圖片&#10;&#10;自動產生的描述"/>
          <p:cNvPicPr preferRelativeResize="0"/>
          <p:nvPr/>
        </p:nvPicPr>
        <p:blipFill rotWithShape="1">
          <a:blip r:embed="rId2">
            <a:alphaModFix/>
          </a:blip>
          <a:srcRect l="12662" t="4722"/>
          <a:stretch/>
        </p:blipFill>
        <p:spPr>
          <a:xfrm>
            <a:off x="0" y="0"/>
            <a:ext cx="11176000" cy="6858000"/>
          </a:xfrm>
          <a:prstGeom prst="rect">
            <a:avLst/>
          </a:prstGeom>
          <a:noFill/>
          <a:ln>
            <a:noFill/>
          </a:ln>
        </p:spPr>
      </p:pic>
      <p:pic>
        <p:nvPicPr>
          <p:cNvPr id="18" name="Google Shape;18;p3" descr="一張含有 牆, 室內, 架子 的圖片&#10;&#10;自動產生的描述"/>
          <p:cNvPicPr preferRelativeResize="0"/>
          <p:nvPr/>
        </p:nvPicPr>
        <p:blipFill rotWithShape="1">
          <a:blip r:embed="rId3">
            <a:alphaModFix/>
          </a:blip>
          <a:srcRect l="88646" t="4722"/>
          <a:stretch/>
        </p:blipFill>
        <p:spPr>
          <a:xfrm flipH="1">
            <a:off x="11176000" y="0"/>
            <a:ext cx="1016000" cy="6858000"/>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87114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0_自訂版面配置">
    <p:spTree>
      <p:nvGrpSpPr>
        <p:cNvPr id="1" name=""/>
        <p:cNvGrpSpPr/>
        <p:nvPr/>
      </p:nvGrpSpPr>
      <p:grpSpPr>
        <a:xfrm>
          <a:off x="0" y="0"/>
          <a:ext cx="0" cy="0"/>
          <a:chOff x="0" y="0"/>
          <a:chExt cx="0" cy="0"/>
        </a:xfrm>
      </p:grpSpPr>
      <p:pic>
        <p:nvPicPr>
          <p:cNvPr id="5" name="圖片 4" descr="一張含有 文字, 電子用品, 顯示 的圖片&#10;&#10;自動產生的描述">
            <a:extLst>
              <a:ext uri="{FF2B5EF4-FFF2-40B4-BE49-F238E27FC236}">
                <a16:creationId xmlns:a16="http://schemas.microsoft.com/office/drawing/2014/main" id="{37B1F271-4EBC-4404-BF7E-E56648CE3B7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5298" r="14616"/>
          <a:stretch/>
        </p:blipFill>
        <p:spPr>
          <a:xfrm>
            <a:off x="0" y="0"/>
            <a:ext cx="12192000" cy="6858000"/>
          </a:xfrm>
          <a:prstGeom prst="rect">
            <a:avLst/>
          </a:prstGeom>
        </p:spPr>
      </p:pic>
    </p:spTree>
    <p:extLst>
      <p:ext uri="{BB962C8B-B14F-4D97-AF65-F5344CB8AC3E}">
        <p14:creationId xmlns:p14="http://schemas.microsoft.com/office/powerpoint/2010/main" val="706941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8_自訂版面配置">
    <p:spTree>
      <p:nvGrpSpPr>
        <p:cNvPr id="1" name=""/>
        <p:cNvGrpSpPr/>
        <p:nvPr/>
      </p:nvGrpSpPr>
      <p:grpSpPr>
        <a:xfrm>
          <a:off x="0" y="0"/>
          <a:ext cx="0" cy="0"/>
          <a:chOff x="0" y="0"/>
          <a:chExt cx="0" cy="0"/>
        </a:xfrm>
      </p:grpSpPr>
      <p:pic>
        <p:nvPicPr>
          <p:cNvPr id="6" name="圖片 5" descr="一張含有 文字, 室內, 牆, 電子用品 的圖片&#10;&#10;自動產生的描述">
            <a:extLst>
              <a:ext uri="{FF2B5EF4-FFF2-40B4-BE49-F238E27FC236}">
                <a16:creationId xmlns:a16="http://schemas.microsoft.com/office/drawing/2014/main" id="{6561521C-BA9C-46A1-A38F-CE9FD015D90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948" t="2684"/>
          <a:stretch/>
        </p:blipFill>
        <p:spPr>
          <a:xfrm>
            <a:off x="-1" y="-1"/>
            <a:ext cx="12192001" cy="6858001"/>
          </a:xfrm>
          <a:prstGeom prst="rect">
            <a:avLst/>
          </a:prstGeom>
        </p:spPr>
      </p:pic>
    </p:spTree>
    <p:extLst>
      <p:ext uri="{BB962C8B-B14F-4D97-AF65-F5344CB8AC3E}">
        <p14:creationId xmlns:p14="http://schemas.microsoft.com/office/powerpoint/2010/main" val="11451396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自訂版面配置">
    <p:spTree>
      <p:nvGrpSpPr>
        <p:cNvPr id="1" name=""/>
        <p:cNvGrpSpPr/>
        <p:nvPr/>
      </p:nvGrpSpPr>
      <p:grpSpPr>
        <a:xfrm>
          <a:off x="0" y="0"/>
          <a:ext cx="0" cy="0"/>
          <a:chOff x="0" y="0"/>
          <a:chExt cx="0" cy="0"/>
        </a:xfrm>
      </p:grpSpPr>
      <p:pic>
        <p:nvPicPr>
          <p:cNvPr id="4" name="圖片 3" descr="一張含有 文字, 電子用品, 顯示 的圖片&#10;&#10;自動產生的描述">
            <a:extLst>
              <a:ext uri="{FF2B5EF4-FFF2-40B4-BE49-F238E27FC236}">
                <a16:creationId xmlns:a16="http://schemas.microsoft.com/office/drawing/2014/main" id="{273CE5BC-9633-4B2D-9D48-7EA6AC59F4B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2490"/>
          <a:stretch/>
        </p:blipFill>
        <p:spPr>
          <a:xfrm>
            <a:off x="0" y="0"/>
            <a:ext cx="12192000" cy="6858000"/>
          </a:xfrm>
          <a:prstGeom prst="rect">
            <a:avLst/>
          </a:prstGeom>
        </p:spPr>
      </p:pic>
    </p:spTree>
    <p:extLst>
      <p:ext uri="{BB962C8B-B14F-4D97-AF65-F5344CB8AC3E}">
        <p14:creationId xmlns:p14="http://schemas.microsoft.com/office/powerpoint/2010/main" val="30078774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4_自訂版面配置">
    <p:spTree>
      <p:nvGrpSpPr>
        <p:cNvPr id="1" name=""/>
        <p:cNvGrpSpPr/>
        <p:nvPr/>
      </p:nvGrpSpPr>
      <p:grpSpPr>
        <a:xfrm>
          <a:off x="0" y="0"/>
          <a:ext cx="0" cy="0"/>
          <a:chOff x="0" y="0"/>
          <a:chExt cx="0" cy="0"/>
        </a:xfrm>
      </p:grpSpPr>
      <p:pic>
        <p:nvPicPr>
          <p:cNvPr id="4" name="圖片 3" descr="一張含有 文字, 電子用品, 顯示 的圖片&#10;&#10;自動產生的描述">
            <a:extLst>
              <a:ext uri="{FF2B5EF4-FFF2-40B4-BE49-F238E27FC236}">
                <a16:creationId xmlns:a16="http://schemas.microsoft.com/office/drawing/2014/main" id="{273CE5BC-9633-4B2D-9D48-7EA6AC59F4B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32490" b="7579"/>
          <a:stretch/>
        </p:blipFill>
        <p:spPr>
          <a:xfrm>
            <a:off x="0" y="0"/>
            <a:ext cx="12192000" cy="6858000"/>
          </a:xfrm>
          <a:prstGeom prst="rect">
            <a:avLst/>
          </a:prstGeom>
        </p:spPr>
      </p:pic>
    </p:spTree>
    <p:extLst>
      <p:ext uri="{BB962C8B-B14F-4D97-AF65-F5344CB8AC3E}">
        <p14:creationId xmlns:p14="http://schemas.microsoft.com/office/powerpoint/2010/main" val="19748369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自訂版面配置">
    <p:spTree>
      <p:nvGrpSpPr>
        <p:cNvPr id="1" name=""/>
        <p:cNvGrpSpPr/>
        <p:nvPr/>
      </p:nvGrpSpPr>
      <p:grpSpPr>
        <a:xfrm>
          <a:off x="0" y="0"/>
          <a:ext cx="0" cy="0"/>
          <a:chOff x="0" y="0"/>
          <a:chExt cx="0" cy="0"/>
        </a:xfrm>
      </p:grpSpPr>
      <p:pic>
        <p:nvPicPr>
          <p:cNvPr id="3" name="圖片 2" descr="一張含有 文字, 牆, 室內, 電子用品 的圖片&#10;&#10;自動產生的描述">
            <a:extLst>
              <a:ext uri="{FF2B5EF4-FFF2-40B4-BE49-F238E27FC236}">
                <a16:creationId xmlns:a16="http://schemas.microsoft.com/office/drawing/2014/main" id="{6ECF56B0-DEAA-4CC5-964B-D081F6D741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9723125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6_自訂版面配置">
    <p:spTree>
      <p:nvGrpSpPr>
        <p:cNvPr id="1" name=""/>
        <p:cNvGrpSpPr/>
        <p:nvPr/>
      </p:nvGrpSpPr>
      <p:grpSpPr>
        <a:xfrm>
          <a:off x="0" y="0"/>
          <a:ext cx="0" cy="0"/>
          <a:chOff x="0" y="0"/>
          <a:chExt cx="0" cy="0"/>
        </a:xfrm>
      </p:grpSpPr>
      <p:pic>
        <p:nvPicPr>
          <p:cNvPr id="4" name="圖片 3" descr="一張含有 電子用品 的圖片&#10;&#10;自動產生的描述">
            <a:extLst>
              <a:ext uri="{FF2B5EF4-FFF2-40B4-BE49-F238E27FC236}">
                <a16:creationId xmlns:a16="http://schemas.microsoft.com/office/drawing/2014/main" id="{3C9F6C20-B2F5-4EC2-9AFF-3D64AEEF923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61589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自訂版面配置">
    <p:spTree>
      <p:nvGrpSpPr>
        <p:cNvPr id="1" name=""/>
        <p:cNvGrpSpPr/>
        <p:nvPr/>
      </p:nvGrpSpPr>
      <p:grpSpPr>
        <a:xfrm>
          <a:off x="0" y="0"/>
          <a:ext cx="0" cy="0"/>
          <a:chOff x="0" y="0"/>
          <a:chExt cx="0" cy="0"/>
        </a:xfrm>
      </p:grpSpPr>
      <p:pic>
        <p:nvPicPr>
          <p:cNvPr id="3" name="圖片 2" descr="一張含有 文字 的圖片&#10;&#10;自動產生的描述">
            <a:extLst>
              <a:ext uri="{FF2B5EF4-FFF2-40B4-BE49-F238E27FC236}">
                <a16:creationId xmlns:a16="http://schemas.microsoft.com/office/drawing/2014/main" id="{210BCC44-4129-4CBF-B893-BDD9BE570E8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700" cy="6858000"/>
          </a:xfrm>
          <a:prstGeom prst="rect">
            <a:avLst/>
          </a:prstGeom>
        </p:spPr>
      </p:pic>
    </p:spTree>
    <p:extLst>
      <p:ext uri="{BB962C8B-B14F-4D97-AF65-F5344CB8AC3E}">
        <p14:creationId xmlns:p14="http://schemas.microsoft.com/office/powerpoint/2010/main" val="40380229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自訂版面配置">
    <p:spTree>
      <p:nvGrpSpPr>
        <p:cNvPr id="1" name=""/>
        <p:cNvGrpSpPr/>
        <p:nvPr/>
      </p:nvGrpSpPr>
      <p:grpSpPr>
        <a:xfrm>
          <a:off x="0" y="0"/>
          <a:ext cx="0" cy="0"/>
          <a:chOff x="0" y="0"/>
          <a:chExt cx="0" cy="0"/>
        </a:xfrm>
      </p:grpSpPr>
      <p:pic>
        <p:nvPicPr>
          <p:cNvPr id="3" name="圖片 2" descr="一張含有 室內 的圖片&#10;&#10;自動產生的描述">
            <a:extLst>
              <a:ext uri="{FF2B5EF4-FFF2-40B4-BE49-F238E27FC236}">
                <a16:creationId xmlns:a16="http://schemas.microsoft.com/office/drawing/2014/main" id="{EF35865F-CDDD-4562-8215-1E8F19A6576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8232698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2_自訂版面配置">
    <p:spTree>
      <p:nvGrpSpPr>
        <p:cNvPr id="1" name=""/>
        <p:cNvGrpSpPr/>
        <p:nvPr/>
      </p:nvGrpSpPr>
      <p:grpSpPr>
        <a:xfrm>
          <a:off x="0" y="0"/>
          <a:ext cx="0" cy="0"/>
          <a:chOff x="0" y="0"/>
          <a:chExt cx="0" cy="0"/>
        </a:xfrm>
      </p:grpSpPr>
      <p:pic>
        <p:nvPicPr>
          <p:cNvPr id="11" name="圖片 10">
            <a:extLst>
              <a:ext uri="{FF2B5EF4-FFF2-40B4-BE49-F238E27FC236}">
                <a16:creationId xmlns:a16="http://schemas.microsoft.com/office/drawing/2014/main" id="{7B2DBB26-1667-4FF5-95EE-58A401F9BAC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91816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1_自訂版面配置">
  <p:cSld name="11_自訂版面配置">
    <p:spTree>
      <p:nvGrpSpPr>
        <p:cNvPr id="1" name="Shape 19"/>
        <p:cNvGrpSpPr/>
        <p:nvPr/>
      </p:nvGrpSpPr>
      <p:grpSpPr>
        <a:xfrm>
          <a:off x="0" y="0"/>
          <a:ext cx="0" cy="0"/>
          <a:chOff x="0" y="0"/>
          <a:chExt cx="0" cy="0"/>
        </a:xfrm>
      </p:grpSpPr>
      <p:pic>
        <p:nvPicPr>
          <p:cNvPr id="20" name="Google Shape;20;p4" descr="一張含有 文字, 電子用品, 顯示 的圖片&#10;&#10;自動產生的描述"/>
          <p:cNvPicPr preferRelativeResize="0"/>
          <p:nvPr/>
        </p:nvPicPr>
        <p:blipFill rotWithShape="1">
          <a:blip r:embed="rId2">
            <a:alphaModFix/>
          </a:blip>
          <a:srcRect l="32490"/>
          <a:stretch/>
        </p:blipFill>
        <p:spPr>
          <a:xfrm>
            <a:off x="0" y="0"/>
            <a:ext cx="12192000" cy="685800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自訂版面配置">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11FED1AC-1DD2-4A5E-A402-9F6123ACBB8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708" y="0"/>
            <a:ext cx="12186584" cy="6858000"/>
          </a:xfrm>
          <a:prstGeom prst="rect">
            <a:avLst/>
          </a:prstGeom>
        </p:spPr>
      </p:pic>
    </p:spTree>
    <p:extLst>
      <p:ext uri="{BB962C8B-B14F-4D97-AF65-F5344CB8AC3E}">
        <p14:creationId xmlns:p14="http://schemas.microsoft.com/office/powerpoint/2010/main" val="21045526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5_自訂版面配置">
    <p:spTree>
      <p:nvGrpSpPr>
        <p:cNvPr id="1" name=""/>
        <p:cNvGrpSpPr/>
        <p:nvPr/>
      </p:nvGrpSpPr>
      <p:grpSpPr>
        <a:xfrm>
          <a:off x="0" y="0"/>
          <a:ext cx="0" cy="0"/>
          <a:chOff x="0" y="0"/>
          <a:chExt cx="0" cy="0"/>
        </a:xfrm>
      </p:grpSpPr>
      <p:pic>
        <p:nvPicPr>
          <p:cNvPr id="6" name="圖片 5" descr="一張含有 牆, 室內, 架子 的圖片&#10;&#10;自動產生的描述">
            <a:extLst>
              <a:ext uri="{FF2B5EF4-FFF2-40B4-BE49-F238E27FC236}">
                <a16:creationId xmlns:a16="http://schemas.microsoft.com/office/drawing/2014/main" id="{B3BAECF7-EA93-42E9-8F77-1A22B5ED8FF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12662" t="4722"/>
          <a:stretch/>
        </p:blipFill>
        <p:spPr>
          <a:xfrm>
            <a:off x="0" y="0"/>
            <a:ext cx="11176000" cy="6858000"/>
          </a:xfrm>
          <a:prstGeom prst="rect">
            <a:avLst/>
          </a:prstGeom>
        </p:spPr>
      </p:pic>
      <p:pic>
        <p:nvPicPr>
          <p:cNvPr id="4" name="圖片 3" descr="一張含有 牆, 室內, 架子 的圖片&#10;&#10;自動產生的描述">
            <a:extLst>
              <a:ext uri="{FF2B5EF4-FFF2-40B4-BE49-F238E27FC236}">
                <a16:creationId xmlns:a16="http://schemas.microsoft.com/office/drawing/2014/main" id="{B05D2B11-8285-44F9-9F1F-ED7AD5D2B03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88646" t="4722"/>
          <a:stretch/>
        </p:blipFill>
        <p:spPr>
          <a:xfrm flipH="1">
            <a:off x="11176000" y="0"/>
            <a:ext cx="1016000" cy="6858000"/>
          </a:xfrm>
          <a:prstGeom prst="rect">
            <a:avLst/>
          </a:prstGeom>
        </p:spPr>
      </p:pic>
    </p:spTree>
    <p:extLst>
      <p:ext uri="{BB962C8B-B14F-4D97-AF65-F5344CB8AC3E}">
        <p14:creationId xmlns:p14="http://schemas.microsoft.com/office/powerpoint/2010/main" val="3939765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自訂版面配置">
    <p:spTree>
      <p:nvGrpSpPr>
        <p:cNvPr id="1" name=""/>
        <p:cNvGrpSpPr/>
        <p:nvPr/>
      </p:nvGrpSpPr>
      <p:grpSpPr>
        <a:xfrm>
          <a:off x="0" y="0"/>
          <a:ext cx="0" cy="0"/>
          <a:chOff x="0" y="0"/>
          <a:chExt cx="0" cy="0"/>
        </a:xfrm>
      </p:grpSpPr>
      <p:pic>
        <p:nvPicPr>
          <p:cNvPr id="4" name="圖片 3" descr="一張含有 文字, 室內, 電視, 牆 的圖片&#10;&#10;自動產生的描述">
            <a:extLst>
              <a:ext uri="{FF2B5EF4-FFF2-40B4-BE49-F238E27FC236}">
                <a16:creationId xmlns:a16="http://schemas.microsoft.com/office/drawing/2014/main" id="{C064528B-6155-481C-8298-944C9732C8E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337025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自訂版面配置">
    <p:spTree>
      <p:nvGrpSpPr>
        <p:cNvPr id="1" name=""/>
        <p:cNvGrpSpPr/>
        <p:nvPr/>
      </p:nvGrpSpPr>
      <p:grpSpPr>
        <a:xfrm>
          <a:off x="0" y="0"/>
          <a:ext cx="0" cy="0"/>
          <a:chOff x="0" y="0"/>
          <a:chExt cx="0" cy="0"/>
        </a:xfrm>
      </p:grpSpPr>
      <p:pic>
        <p:nvPicPr>
          <p:cNvPr id="3" name="圖片 2" descr="一張含有 文字, 監視器, 電子用品, 室內 的圖片&#10;&#10;自動產生的描述">
            <a:extLst>
              <a:ext uri="{FF2B5EF4-FFF2-40B4-BE49-F238E27FC236}">
                <a16:creationId xmlns:a16="http://schemas.microsoft.com/office/drawing/2014/main" id="{B22595B2-8325-4A13-A760-406E045BB78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88615" cy="6857999"/>
          </a:xfrm>
          <a:prstGeom prst="rect">
            <a:avLst/>
          </a:prstGeom>
        </p:spPr>
      </p:pic>
    </p:spTree>
    <p:extLst>
      <p:ext uri="{BB962C8B-B14F-4D97-AF65-F5344CB8AC3E}">
        <p14:creationId xmlns:p14="http://schemas.microsoft.com/office/powerpoint/2010/main" val="4263013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_自訂版面配置">
    <p:spTree>
      <p:nvGrpSpPr>
        <p:cNvPr id="1" name=""/>
        <p:cNvGrpSpPr/>
        <p:nvPr/>
      </p:nvGrpSpPr>
      <p:grpSpPr>
        <a:xfrm>
          <a:off x="0" y="0"/>
          <a:ext cx="0" cy="0"/>
          <a:chOff x="0" y="0"/>
          <a:chExt cx="0" cy="0"/>
        </a:xfrm>
      </p:grpSpPr>
      <p:pic>
        <p:nvPicPr>
          <p:cNvPr id="4" name="圖片 3" descr="一張含有 文字 的圖片&#10;&#10;自動產生的描述">
            <a:extLst>
              <a:ext uri="{FF2B5EF4-FFF2-40B4-BE49-F238E27FC236}">
                <a16:creationId xmlns:a16="http://schemas.microsoft.com/office/drawing/2014/main" id="{7C7F57DE-D788-4DD3-A8E5-3312D01D51B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28795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9_自訂版面配置">
    <p:spTree>
      <p:nvGrpSpPr>
        <p:cNvPr id="1" name=""/>
        <p:cNvGrpSpPr/>
        <p:nvPr/>
      </p:nvGrpSpPr>
      <p:grpSpPr>
        <a:xfrm>
          <a:off x="0" y="0"/>
          <a:ext cx="0" cy="0"/>
          <a:chOff x="0" y="0"/>
          <a:chExt cx="0" cy="0"/>
        </a:xfrm>
      </p:grpSpPr>
      <p:pic>
        <p:nvPicPr>
          <p:cNvPr id="7" name="圖片 6" descr="一張含有 文字 的圖片&#10;&#10;自動產生的描述">
            <a:extLst>
              <a:ext uri="{FF2B5EF4-FFF2-40B4-BE49-F238E27FC236}">
                <a16:creationId xmlns:a16="http://schemas.microsoft.com/office/drawing/2014/main" id="{2CB8A01B-4379-4B19-B1F9-663C0E1E50F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271078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3_自訂版面配置">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F3C462A0-82C2-48D6-989D-8BB7B728573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73055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6_自訂版面配置">
  <p:cSld name="16_自訂版面配置">
    <p:spTree>
      <p:nvGrpSpPr>
        <p:cNvPr id="1" name="Shape 21"/>
        <p:cNvGrpSpPr/>
        <p:nvPr/>
      </p:nvGrpSpPr>
      <p:grpSpPr>
        <a:xfrm>
          <a:off x="0" y="0"/>
          <a:ext cx="0" cy="0"/>
          <a:chOff x="0" y="0"/>
          <a:chExt cx="0" cy="0"/>
        </a:xfrm>
      </p:grpSpPr>
      <p:pic>
        <p:nvPicPr>
          <p:cNvPr id="22" name="Google Shape;22;p5" descr="一張含有 電子用品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自訂版面配置">
  <p:cSld name="2_自訂版面配置">
    <p:spTree>
      <p:nvGrpSpPr>
        <p:cNvPr id="1" name="Shape 23"/>
        <p:cNvGrpSpPr/>
        <p:nvPr/>
      </p:nvGrpSpPr>
      <p:grpSpPr>
        <a:xfrm>
          <a:off x="0" y="0"/>
          <a:ext cx="0" cy="0"/>
          <a:chOff x="0" y="0"/>
          <a:chExt cx="0" cy="0"/>
        </a:xfrm>
      </p:grpSpPr>
      <p:pic>
        <p:nvPicPr>
          <p:cNvPr id="24" name="Google Shape;24;p6" descr="一張含有 文字, 室內, 電視, 牆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7_自訂版面配置">
  <p:cSld name="17_自訂版面配置">
    <p:spTree>
      <p:nvGrpSpPr>
        <p:cNvPr id="1" name="Shape 25"/>
        <p:cNvGrpSpPr/>
        <p:nvPr/>
      </p:nvGrpSpPr>
      <p:grpSpPr>
        <a:xfrm>
          <a:off x="0" y="0"/>
          <a:ext cx="0" cy="0"/>
          <a:chOff x="0" y="0"/>
          <a:chExt cx="0" cy="0"/>
        </a:xfrm>
      </p:grpSpPr>
      <p:pic>
        <p:nvPicPr>
          <p:cNvPr id="26" name="Google Shape;26;p7"/>
          <p:cNvPicPr preferRelativeResize="0"/>
          <p:nvPr/>
        </p:nvPicPr>
        <p:blipFill rotWithShape="1">
          <a:blip r:embed="rId2">
            <a:alphaModFix/>
          </a:blip>
          <a:srcRect/>
          <a:stretch/>
        </p:blipFill>
        <p:spPr>
          <a:xfrm>
            <a:off x="2708" y="0"/>
            <a:ext cx="12186584"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9_自訂版面配置">
  <p:cSld name="9_自訂版面配置">
    <p:spTree>
      <p:nvGrpSpPr>
        <p:cNvPr id="1" name="Shape 27"/>
        <p:cNvGrpSpPr/>
        <p:nvPr/>
      </p:nvGrpSpPr>
      <p:grpSpPr>
        <a:xfrm>
          <a:off x="0" y="0"/>
          <a:ext cx="0" cy="0"/>
          <a:chOff x="0" y="0"/>
          <a:chExt cx="0" cy="0"/>
        </a:xfrm>
      </p:grpSpPr>
      <p:pic>
        <p:nvPicPr>
          <p:cNvPr id="28" name="Google Shape;28;p8" descr="一張含有 文字 的圖片&#10;&#10;自動產生的描述"/>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4_自訂版面配置">
  <p:cSld name="14_自訂版面配置">
    <p:spTree>
      <p:nvGrpSpPr>
        <p:cNvPr id="1" name="Shape 29"/>
        <p:cNvGrpSpPr/>
        <p:nvPr/>
      </p:nvGrpSpPr>
      <p:grpSpPr>
        <a:xfrm>
          <a:off x="0" y="0"/>
          <a:ext cx="0" cy="0"/>
          <a:chOff x="0" y="0"/>
          <a:chExt cx="0" cy="0"/>
        </a:xfrm>
      </p:grpSpPr>
      <p:pic>
        <p:nvPicPr>
          <p:cNvPr id="30" name="Google Shape;30;p9" descr="一張含有 文字, 電子用品, 顯示 的圖片&#10;&#10;自動產生的描述"/>
          <p:cNvPicPr preferRelativeResize="0"/>
          <p:nvPr/>
        </p:nvPicPr>
        <p:blipFill rotWithShape="1">
          <a:blip r:embed="rId2">
            <a:alphaModFix/>
          </a:blip>
          <a:srcRect l="32490" b="7578"/>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3_自訂版面配置">
  <p:cSld name="3_自訂版面配置">
    <p:spTree>
      <p:nvGrpSpPr>
        <p:cNvPr id="1" name="Shape 31"/>
        <p:cNvGrpSpPr/>
        <p:nvPr/>
      </p:nvGrpSpPr>
      <p:grpSpPr>
        <a:xfrm>
          <a:off x="0" y="0"/>
          <a:ext cx="0" cy="0"/>
          <a:chOff x="0" y="0"/>
          <a:chExt cx="0" cy="0"/>
        </a:xfrm>
      </p:grpSpPr>
      <p:pic>
        <p:nvPicPr>
          <p:cNvPr id="32" name="Google Shape;32;p10" descr="一張含有 文字, 監視器, 電子用品, 室內 的圖片&#10;&#10;自動產生的描述"/>
          <p:cNvPicPr preferRelativeResize="0"/>
          <p:nvPr/>
        </p:nvPicPr>
        <p:blipFill rotWithShape="1">
          <a:blip r:embed="rId2">
            <a:alphaModFix/>
          </a:blip>
          <a:srcRect/>
          <a:stretch/>
        </p:blipFill>
        <p:spPr>
          <a:xfrm>
            <a:off x="0" y="0"/>
            <a:ext cx="12188615" cy="68579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theme" Target="../theme/theme2.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C284822A-1CE3-438A-AE03-8AC089266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4CB68353-53A7-40C3-8BDB-8BAC04B64F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B3E0C7E2-8DDD-4DA1-BBA9-C8677D66AE4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779F199-D2CE-4B33-A64D-862126EB1810}" type="datetimeFigureOut">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2022/1/26</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5" name="頁尾版面配置區 4">
            <a:extLst>
              <a:ext uri="{FF2B5EF4-FFF2-40B4-BE49-F238E27FC236}">
                <a16:creationId xmlns:a16="http://schemas.microsoft.com/office/drawing/2014/main" id="{37332899-1D27-427F-A4CC-AFEE744D1E3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
        <p:nvSpPr>
          <p:cNvPr id="6" name="投影片編號版面配置區 5">
            <a:extLst>
              <a:ext uri="{FF2B5EF4-FFF2-40B4-BE49-F238E27FC236}">
                <a16:creationId xmlns:a16="http://schemas.microsoft.com/office/drawing/2014/main" id="{5241ECE4-D3D2-4F58-AFC5-5EA5C7B2EE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355A0D8-6F38-4C69-BF63-7F72F54355A1}" type="slidenum">
              <a:rPr kumimoji="0" lang="zh-TW" altLang="en-US" sz="1200" b="0" i="0" u="none" strike="noStrike" kern="1200" cap="none" spc="0" normalizeH="0" baseline="0" noProof="0" smtClean="0">
                <a:ln>
                  <a:noFill/>
                </a:ln>
                <a:solidFill>
                  <a:prstClr val="black">
                    <a:tint val="75000"/>
                  </a:prstClr>
                </a:solidFill>
                <a:effectLst/>
                <a:uLnTx/>
                <a:uFillTx/>
                <a:latin typeface="Calibri"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TW" altLang="en-US" sz="1200" b="0" i="0" u="none" strike="noStrike" kern="1200" cap="none" spc="0" normalizeH="0" baseline="0" noProof="0">
              <a:ln>
                <a:noFill/>
              </a:ln>
              <a:solidFill>
                <a:prstClr val="black">
                  <a:tint val="75000"/>
                </a:prstClr>
              </a:solidFill>
              <a:effectLst/>
              <a:uLnTx/>
              <a:uFillTx/>
              <a:latin typeface="Calibri" panose="020F0502020204030204"/>
              <a:cs typeface="+mn-cs"/>
            </a:endParaRPr>
          </a:p>
        </p:txBody>
      </p:sp>
    </p:spTree>
    <p:extLst>
      <p:ext uri="{BB962C8B-B14F-4D97-AF65-F5344CB8AC3E}">
        <p14:creationId xmlns:p14="http://schemas.microsoft.com/office/powerpoint/2010/main" val="571496442"/>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 id="2147483683" r:id="rId16"/>
    <p:sldLayoutId id="2147483684" r:id="rId17"/>
    <p:sldLayoutId id="214748368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7.jp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jpg"/></Relationships>
</file>

<file path=ppt/slides/_rels/slide25.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33.png"/><Relationship Id="rId7" Type="http://schemas.openxmlformats.org/officeDocument/2006/relationships/image" Target="../media/image78.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 Id="rId9"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24.png"/><Relationship Id="rId7" Type="http://schemas.openxmlformats.org/officeDocument/2006/relationships/image" Target="../media/image9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9.xml"/><Relationship Id="rId1" Type="http://schemas.openxmlformats.org/officeDocument/2006/relationships/slideLayout" Target="../slideLayouts/slideLayout11.xml"/><Relationship Id="rId4" Type="http://schemas.openxmlformats.org/officeDocument/2006/relationships/image" Target="../media/image95.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7" Type="http://schemas.openxmlformats.org/officeDocument/2006/relationships/image" Target="../media/image99.png"/><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34.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102.jpg"/><Relationship Id="rId4" Type="http://schemas.openxmlformats.org/officeDocument/2006/relationships/image" Target="../media/image101.jpg"/></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110.png"/><Relationship Id="rId4" Type="http://schemas.openxmlformats.org/officeDocument/2006/relationships/image" Target="../media/image109.png"/></Relationships>
</file>

<file path=ppt/slides/_rels/slide37.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png"/><Relationship Id="rId3" Type="http://schemas.openxmlformats.org/officeDocument/2006/relationships/image" Target="../media/image111.png"/><Relationship Id="rId7" Type="http://schemas.openxmlformats.org/officeDocument/2006/relationships/image" Target="../media/image115.pn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notesSlide" Target="../notesSlides/notesSlide36.xml"/><Relationship Id="rId16" Type="http://schemas.openxmlformats.org/officeDocument/2006/relationships/image" Target="../media/image124.png"/><Relationship Id="rId1" Type="http://schemas.openxmlformats.org/officeDocument/2006/relationships/slideLayout" Target="../slideLayouts/slideLayout3.xml"/><Relationship Id="rId6" Type="http://schemas.openxmlformats.org/officeDocument/2006/relationships/image" Target="../media/image114.png"/><Relationship Id="rId11" Type="http://schemas.openxmlformats.org/officeDocument/2006/relationships/image" Target="../media/image119.png"/><Relationship Id="rId5" Type="http://schemas.openxmlformats.org/officeDocument/2006/relationships/image" Target="../media/image113.png"/><Relationship Id="rId15" Type="http://schemas.openxmlformats.org/officeDocument/2006/relationships/image" Target="../media/image123.png"/><Relationship Id="rId10" Type="http://schemas.openxmlformats.org/officeDocument/2006/relationships/image" Target="../media/image118.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image" Target="../media/image128.png"/><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23.png"/></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4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34.png"/><Relationship Id="rId4" Type="http://schemas.openxmlformats.org/officeDocument/2006/relationships/image" Target="../media/image133.png"/></Relationships>
</file>

<file path=ppt/slides/_rels/slide4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3.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pic>
        <p:nvPicPr>
          <p:cNvPr id="55" name="Google Shape;55;p20" descr="一張含有 文字, 室內, 櫃台, 廚房電器 的圖片&#10;&#10;自動產生的描述"/>
          <p:cNvPicPr preferRelativeResize="0"/>
          <p:nvPr/>
        </p:nvPicPr>
        <p:blipFill rotWithShape="1">
          <a:blip r:embed="rId3">
            <a:alphaModFix/>
          </a:blip>
          <a:srcRect/>
          <a:stretch/>
        </p:blipFill>
        <p:spPr>
          <a:xfrm>
            <a:off x="1185" y="0"/>
            <a:ext cx="1218963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9"/>
          <p:cNvSpPr/>
          <p:nvPr/>
        </p:nvSpPr>
        <p:spPr>
          <a:xfrm>
            <a:off x="3884178" y="2047285"/>
            <a:ext cx="4766209" cy="4709565"/>
          </a:xfrm>
          <a:prstGeom prst="roundRect">
            <a:avLst>
              <a:gd name="adj" fmla="val 4508"/>
            </a:avLst>
          </a:prstGeom>
          <a:solidFill>
            <a:schemeClr val="dk1">
              <a:alpha val="4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165" name="Google Shape;165;p29"/>
          <p:cNvSpPr txBox="1"/>
          <p:nvPr/>
        </p:nvSpPr>
        <p:spPr>
          <a:xfrm>
            <a:off x="748165" y="172657"/>
            <a:ext cx="11038233" cy="15081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600" b="1" dirty="0">
                <a:solidFill>
                  <a:schemeClr val="lt1"/>
                </a:solidFill>
                <a:latin typeface="Meiryo UI" panose="020B0604030504040204" pitchFamily="50" charset="-128"/>
                <a:ea typeface="Meiryo UI" panose="020B0604030504040204" pitchFamily="50" charset="-128"/>
              </a:rPr>
              <a:t>2.5GbEは、1GbEよりもはるかに高速な約</a:t>
            </a:r>
            <a:r>
              <a:rPr lang="en-US" sz="4600" b="1" dirty="0" smtClean="0">
                <a:solidFill>
                  <a:schemeClr val="lt1"/>
                </a:solidFill>
                <a:latin typeface="Meiryo UI" panose="020B0604030504040204" pitchFamily="50" charset="-128"/>
                <a:ea typeface="Meiryo UI" panose="020B0604030504040204" pitchFamily="50" charset="-128"/>
              </a:rPr>
              <a:t>295MB/</a:t>
            </a:r>
            <a:r>
              <a:rPr lang="ja-JP" altLang="en-US" sz="4600" b="1" dirty="0" smtClean="0">
                <a:solidFill>
                  <a:schemeClr val="lt1"/>
                </a:solidFill>
                <a:latin typeface="Meiryo UI" panose="020B0604030504040204" pitchFamily="50" charset="-128"/>
                <a:ea typeface="Meiryo UI" panose="020B0604030504040204" pitchFamily="50" charset="-128"/>
              </a:rPr>
              <a:t>秒</a:t>
            </a:r>
            <a:r>
              <a:rPr lang="en-US" sz="4600" b="1" dirty="0" err="1" smtClean="0">
                <a:solidFill>
                  <a:schemeClr val="lt1"/>
                </a:solidFill>
                <a:latin typeface="Meiryo UI" panose="020B0604030504040204" pitchFamily="50" charset="-128"/>
                <a:ea typeface="Meiryo UI" panose="020B0604030504040204" pitchFamily="50" charset="-128"/>
              </a:rPr>
              <a:t>のパフォーマンスを提供</a:t>
            </a:r>
            <a:endParaRPr sz="4600" b="1" dirty="0">
              <a:solidFill>
                <a:schemeClr val="lt1"/>
              </a:solidFill>
              <a:latin typeface="Meiryo UI" panose="020B0604030504040204" pitchFamily="50" charset="-128"/>
              <a:ea typeface="Meiryo UI" panose="020B0604030504040204" pitchFamily="50" charset="-128"/>
              <a:sym typeface="Arial"/>
            </a:endParaRPr>
          </a:p>
        </p:txBody>
      </p:sp>
      <p:pic>
        <p:nvPicPr>
          <p:cNvPr id="166" name="Google Shape;166;p29" descr="一張含有 文字, 監視器, 螢幕擷取畫面, 電腦 的圖片&#10;&#10;自動產生的描述"/>
          <p:cNvPicPr preferRelativeResize="0"/>
          <p:nvPr/>
        </p:nvPicPr>
        <p:blipFill rotWithShape="1">
          <a:blip r:embed="rId3">
            <a:alphaModFix/>
          </a:blip>
          <a:srcRect l="4193"/>
          <a:stretch/>
        </p:blipFill>
        <p:spPr>
          <a:xfrm>
            <a:off x="0" y="1749880"/>
            <a:ext cx="8875228" cy="4881942"/>
          </a:xfrm>
          <a:prstGeom prst="rect">
            <a:avLst/>
          </a:prstGeom>
          <a:noFill/>
          <a:ln>
            <a:noFill/>
          </a:ln>
        </p:spPr>
      </p:pic>
      <p:sp>
        <p:nvSpPr>
          <p:cNvPr id="167" name="Google Shape;167;p29"/>
          <p:cNvSpPr txBox="1"/>
          <p:nvPr/>
        </p:nvSpPr>
        <p:spPr>
          <a:xfrm>
            <a:off x="8237037" y="2182179"/>
            <a:ext cx="3711808" cy="3693319"/>
          </a:xfrm>
          <a:prstGeom prst="rect">
            <a:avLst/>
          </a:prstGeom>
          <a:noFill/>
          <a:ln>
            <a:noFill/>
          </a:ln>
        </p:spPr>
        <p:txBody>
          <a:bodyPr spcFirstLastPara="1" wrap="square" lIns="91425" tIns="45700" rIns="91425" bIns="45700" anchor="t" anchorCtr="0">
            <a:noAutofit/>
          </a:bodyPr>
          <a:lstStyle/>
          <a:p>
            <a:pPr marL="0" marR="0" lvl="0" indent="0" algn="l" rtl="0">
              <a:spcBef>
                <a:spcPts val="180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テスト環境</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180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PC：</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180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CPU AMD EPYC8コア</a:t>
            </a:r>
            <a:r>
              <a:rPr lang="en-US" sz="1600" dirty="0" smtClean="0">
                <a:solidFill>
                  <a:schemeClr val="lt1"/>
                </a:solidFill>
                <a:latin typeface="Meiryo UI" panose="020B0604030504040204" pitchFamily="50" charset="-128"/>
                <a:ea typeface="Meiryo UI" panose="020B0604030504040204" pitchFamily="50" charset="-128"/>
              </a:rPr>
              <a:t>CPU;</a:t>
            </a:r>
            <a:br>
              <a:rPr lang="en-US" sz="1600" dirty="0" smtClean="0">
                <a:solidFill>
                  <a:schemeClr val="lt1"/>
                </a:solidFill>
                <a:latin typeface="Meiryo UI" panose="020B0604030504040204" pitchFamily="50" charset="-128"/>
                <a:ea typeface="Meiryo UI" panose="020B0604030504040204" pitchFamily="50" charset="-128"/>
              </a:rPr>
            </a:br>
            <a:r>
              <a:rPr lang="en-US" sz="1600" dirty="0" smtClean="0">
                <a:solidFill>
                  <a:schemeClr val="lt1"/>
                </a:solidFill>
                <a:latin typeface="Meiryo UI" panose="020B0604030504040204" pitchFamily="50" charset="-128"/>
                <a:ea typeface="Meiryo UI" panose="020B0604030504040204" pitchFamily="50" charset="-128"/>
              </a:rPr>
              <a:t>64GB</a:t>
            </a:r>
            <a:r>
              <a:rPr lang="en-US" sz="1600" dirty="0">
                <a:solidFill>
                  <a:schemeClr val="lt1"/>
                </a:solidFill>
                <a:latin typeface="Meiryo UI" panose="020B0604030504040204" pitchFamily="50" charset="-128"/>
                <a:ea typeface="Meiryo UI" panose="020B0604030504040204" pitchFamily="50" charset="-128"/>
              </a:rPr>
              <a:t>メモリ; Windows 10 Pro</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180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NAS：</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180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HS-264-8G</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180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2 x Samsung 870 EVO 250GB SSD; RAID0</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1800"/>
              </a:spcBef>
              <a:spcAft>
                <a:spcPts val="0"/>
              </a:spcAft>
              <a:buNone/>
            </a:pPr>
            <a:endParaRPr sz="1600" dirty="0">
              <a:solidFill>
                <a:schemeClr val="lt1"/>
              </a:solidFill>
              <a:latin typeface="Meiryo UI" panose="020B0604030504040204" pitchFamily="50" charset="-128"/>
              <a:ea typeface="Meiryo UI" panose="020B0604030504040204" pitchFamily="50" charset="-128"/>
            </a:endParaRPr>
          </a:p>
        </p:txBody>
      </p:sp>
      <p:sp>
        <p:nvSpPr>
          <p:cNvPr id="168" name="Google Shape;168;p29"/>
          <p:cNvSpPr txBox="1"/>
          <p:nvPr/>
        </p:nvSpPr>
        <p:spPr>
          <a:xfrm>
            <a:off x="1059779" y="5428343"/>
            <a:ext cx="2599558"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Meiryo UI" panose="020B0604030504040204" pitchFamily="50" charset="-128"/>
                <a:ea typeface="Meiryo UI" panose="020B0604030504040204" pitchFamily="50" charset="-128"/>
              </a:rPr>
              <a:t>Windowsファイル転送</a:t>
            </a:r>
            <a:endParaRPr>
              <a:latin typeface="Meiryo UI" panose="020B0604030504040204" pitchFamily="50" charset="-128"/>
              <a:ea typeface="Meiryo UI" panose="020B0604030504040204" pitchFamily="50" charset="-128"/>
            </a:endParaRPr>
          </a:p>
        </p:txBody>
      </p:sp>
      <p:sp>
        <p:nvSpPr>
          <p:cNvPr id="169" name="Google Shape;169;p29"/>
          <p:cNvSpPr txBox="1"/>
          <p:nvPr/>
        </p:nvSpPr>
        <p:spPr>
          <a:xfrm>
            <a:off x="1110726" y="3404445"/>
            <a:ext cx="2773452" cy="54170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dk1"/>
                </a:solidFill>
                <a:latin typeface="Meiryo UI" panose="020B0604030504040204" pitchFamily="50" charset="-128"/>
                <a:ea typeface="Meiryo UI" panose="020B0604030504040204" pitchFamily="50" charset="-128"/>
              </a:rPr>
              <a:t>ダウンロード（</a:t>
            </a:r>
            <a:r>
              <a:rPr lang="en-US" sz="1800" dirty="0" err="1" smtClean="0">
                <a:solidFill>
                  <a:schemeClr val="dk1"/>
                </a:solidFill>
                <a:latin typeface="Meiryo UI" panose="020B0604030504040204" pitchFamily="50" charset="-128"/>
                <a:ea typeface="Meiryo UI" panose="020B0604030504040204" pitchFamily="50" charset="-128"/>
              </a:rPr>
              <a:t>MB</a:t>
            </a:r>
            <a:r>
              <a:rPr lang="en-US" sz="1800" dirty="0" smtClean="0">
                <a:solidFill>
                  <a:schemeClr val="dk1"/>
                </a:solidFill>
                <a:latin typeface="Meiryo UI" panose="020B0604030504040204" pitchFamily="50" charset="-128"/>
                <a:ea typeface="Meiryo UI" panose="020B0604030504040204" pitchFamily="50" charset="-128"/>
              </a:rPr>
              <a:t>/</a:t>
            </a:r>
            <a:r>
              <a:rPr lang="en-US" sz="1800" dirty="0">
                <a:solidFill>
                  <a:schemeClr val="dk1"/>
                </a:solidFill>
                <a:latin typeface="Meiryo UI" panose="020B0604030504040204" pitchFamily="50" charset="-128"/>
                <a:ea typeface="Meiryo UI" panose="020B0604030504040204" pitchFamily="50" charset="-128"/>
              </a:rPr>
              <a:t>秒）</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70" name="Google Shape;170;p29"/>
          <p:cNvSpPr txBox="1"/>
          <p:nvPr/>
        </p:nvSpPr>
        <p:spPr>
          <a:xfrm>
            <a:off x="1110726" y="4793667"/>
            <a:ext cx="2864926" cy="344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dk1"/>
                </a:solidFill>
                <a:latin typeface="Meiryo UI" panose="020B0604030504040204" pitchFamily="50" charset="-128"/>
                <a:ea typeface="Meiryo UI" panose="020B0604030504040204" pitchFamily="50" charset="-128"/>
              </a:rPr>
              <a:t>アップロード（</a:t>
            </a:r>
            <a:r>
              <a:rPr lang="en-US" sz="1800" dirty="0" err="1" smtClean="0">
                <a:solidFill>
                  <a:schemeClr val="dk1"/>
                </a:solidFill>
                <a:latin typeface="Meiryo UI" panose="020B0604030504040204" pitchFamily="50" charset="-128"/>
                <a:ea typeface="Meiryo UI" panose="020B0604030504040204" pitchFamily="50" charset="-128"/>
              </a:rPr>
              <a:t>MB</a:t>
            </a:r>
            <a:r>
              <a:rPr lang="en-US" sz="1800" dirty="0" smtClean="0">
                <a:solidFill>
                  <a:schemeClr val="dk1"/>
                </a:solidFill>
                <a:latin typeface="Meiryo UI" panose="020B0604030504040204" pitchFamily="50" charset="-128"/>
                <a:ea typeface="Meiryo UI" panose="020B0604030504040204" pitchFamily="50" charset="-128"/>
              </a:rPr>
              <a:t>/</a:t>
            </a:r>
            <a:r>
              <a:rPr lang="en-US" sz="1800" dirty="0">
                <a:solidFill>
                  <a:schemeClr val="dk1"/>
                </a:solidFill>
                <a:latin typeface="Meiryo UI" panose="020B0604030504040204" pitchFamily="50" charset="-128"/>
                <a:ea typeface="Meiryo UI" panose="020B0604030504040204" pitchFamily="50" charset="-128"/>
              </a:rPr>
              <a:t>秒）</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171" name="Google Shape;171;p29"/>
          <p:cNvSpPr/>
          <p:nvPr/>
        </p:nvSpPr>
        <p:spPr>
          <a:xfrm>
            <a:off x="1248229" y="2496457"/>
            <a:ext cx="4731657" cy="62411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chemeClr val="lt1"/>
                </a:solidFill>
                <a:latin typeface="Meiryo UI" panose="020B0604030504040204" pitchFamily="50" charset="-128"/>
                <a:ea typeface="Meiryo UI" panose="020B0604030504040204" pitchFamily="50" charset="-128"/>
              </a:rPr>
              <a:t>295</a:t>
            </a:r>
            <a:endParaRPr sz="3200" b="1">
              <a:solidFill>
                <a:schemeClr val="lt1"/>
              </a:solidFill>
              <a:latin typeface="Meiryo UI" panose="020B0604030504040204" pitchFamily="50" charset="-128"/>
              <a:ea typeface="Meiryo UI" panose="020B0604030504040204" pitchFamily="50" charset="-128"/>
              <a:sym typeface="Arial"/>
            </a:endParaRPr>
          </a:p>
        </p:txBody>
      </p:sp>
      <p:sp>
        <p:nvSpPr>
          <p:cNvPr id="172" name="Google Shape;172;p29"/>
          <p:cNvSpPr/>
          <p:nvPr/>
        </p:nvSpPr>
        <p:spPr>
          <a:xfrm>
            <a:off x="1248228" y="4071183"/>
            <a:ext cx="4731657" cy="624114"/>
          </a:xfrm>
          <a:prstGeom prst="rect">
            <a:avLst/>
          </a:prstGeom>
          <a:solidFill>
            <a:schemeClr val="accent1"/>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3200" b="1">
                <a:solidFill>
                  <a:schemeClr val="lt1"/>
                </a:solidFill>
                <a:latin typeface="Meiryo UI" panose="020B0604030504040204" pitchFamily="50" charset="-128"/>
                <a:ea typeface="Meiryo UI" panose="020B0604030504040204" pitchFamily="50" charset="-128"/>
              </a:rPr>
              <a:t>295</a:t>
            </a:r>
            <a:endParaRPr sz="3200" b="1">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30"/>
          <p:cNvPicPr preferRelativeResize="0"/>
          <p:nvPr/>
        </p:nvPicPr>
        <p:blipFill rotWithShape="1">
          <a:blip r:embed="rId3">
            <a:alphaModFix/>
          </a:blip>
          <a:srcRect/>
          <a:stretch/>
        </p:blipFill>
        <p:spPr>
          <a:xfrm>
            <a:off x="3862099" y="799599"/>
            <a:ext cx="4242404" cy="258233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1"/>
          <p:cNvSpPr txBox="1"/>
          <p:nvPr/>
        </p:nvSpPr>
        <p:spPr>
          <a:xfrm>
            <a:off x="673321" y="411628"/>
            <a:ext cx="7745122"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chemeClr val="lt1"/>
                </a:solidFill>
                <a:latin typeface="Meiryo UI" panose="020B0604030504040204" pitchFamily="50" charset="-128"/>
                <a:ea typeface="Meiryo UI" panose="020B0604030504040204" pitchFamily="50" charset="-128"/>
              </a:rPr>
              <a:t>HS-264</a:t>
            </a:r>
            <a:r>
              <a:rPr lang="en-US" sz="4400" b="1" dirty="0" smtClean="0">
                <a:solidFill>
                  <a:schemeClr val="lt1"/>
                </a:solidFill>
                <a:latin typeface="Meiryo UI" panose="020B0604030504040204" pitchFamily="50" charset="-128"/>
                <a:ea typeface="Meiryo UI" panose="020B0604030504040204" pitchFamily="50" charset="-128"/>
              </a:rPr>
              <a:t>がまもなく利用可能！</a:t>
            </a:r>
            <a:endParaRPr sz="180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a:solidFill>
                  <a:srgbClr val="FFC000"/>
                </a:solidFill>
                <a:latin typeface="Meiryo UI" panose="020B0604030504040204" pitchFamily="50" charset="-128"/>
                <a:ea typeface="Meiryo UI" panose="020B0604030504040204" pitchFamily="50" charset="-128"/>
              </a:rPr>
              <a:t>2年間の標準保証</a:t>
            </a:r>
            <a:r>
              <a:rPr lang="en-US" sz="1800" b="1" dirty="0">
                <a:solidFill>
                  <a:schemeClr val="lt1"/>
                </a:solidFill>
                <a:latin typeface="Meiryo UI" panose="020B0604030504040204" pitchFamily="50" charset="-128"/>
                <a:ea typeface="Meiryo UI" panose="020B0604030504040204" pitchFamily="50" charset="-128"/>
              </a:rPr>
              <a:t>が付いており、最大5</a:t>
            </a:r>
            <a:r>
              <a:rPr lang="en-US" sz="1800" b="1" dirty="0" smtClean="0">
                <a:solidFill>
                  <a:schemeClr val="lt1"/>
                </a:solidFill>
                <a:latin typeface="Meiryo UI" panose="020B0604030504040204" pitchFamily="50" charset="-128"/>
                <a:ea typeface="Meiryo UI" panose="020B0604030504040204" pitchFamily="50" charset="-128"/>
              </a:rPr>
              <a:t>年間</a:t>
            </a:r>
            <a:r>
              <a:rPr lang="ja-JP" altLang="en-US" sz="1800" b="1" dirty="0" smtClean="0">
                <a:solidFill>
                  <a:schemeClr val="lt1"/>
                </a:solidFill>
                <a:latin typeface="Meiryo UI" panose="020B0604030504040204" pitchFamily="50" charset="-128"/>
                <a:ea typeface="Meiryo UI" panose="020B0604030504040204" pitchFamily="50" charset="-128"/>
              </a:rPr>
              <a:t>まで</a:t>
            </a:r>
            <a:r>
              <a:rPr lang="en-US" sz="1800" b="1" dirty="0" err="1" smtClean="0">
                <a:solidFill>
                  <a:schemeClr val="lt1"/>
                </a:solidFill>
                <a:latin typeface="Meiryo UI" panose="020B0604030504040204" pitchFamily="50" charset="-128"/>
                <a:ea typeface="Meiryo UI" panose="020B0604030504040204" pitchFamily="50" charset="-128"/>
              </a:rPr>
              <a:t>保証</a:t>
            </a:r>
            <a:r>
              <a:rPr lang="ja-JP" altLang="en-US" sz="1800" b="1" dirty="0" smtClean="0">
                <a:solidFill>
                  <a:schemeClr val="lt1"/>
                </a:solidFill>
                <a:latin typeface="Meiryo UI" panose="020B0604030504040204" pitchFamily="50" charset="-128"/>
                <a:ea typeface="Meiryo UI" panose="020B0604030504040204" pitchFamily="50" charset="-128"/>
              </a:rPr>
              <a:t>を</a:t>
            </a:r>
            <a:r>
              <a:rPr lang="en-US" sz="1800" b="1" dirty="0" err="1" smtClean="0">
                <a:solidFill>
                  <a:schemeClr val="lt1"/>
                </a:solidFill>
                <a:latin typeface="Meiryo UI" panose="020B0604030504040204" pitchFamily="50" charset="-128"/>
                <a:ea typeface="Meiryo UI" panose="020B0604030504040204" pitchFamily="50" charset="-128"/>
              </a:rPr>
              <a:t>延長</a:t>
            </a:r>
            <a:r>
              <a:rPr lang="ja-JP" altLang="en-US" sz="1800" b="1" dirty="0" smtClean="0">
                <a:solidFill>
                  <a:schemeClr val="lt1"/>
                </a:solidFill>
                <a:latin typeface="Meiryo UI" panose="020B0604030504040204" pitchFamily="50" charset="-128"/>
                <a:ea typeface="Meiryo UI" panose="020B0604030504040204" pitchFamily="50" charset="-128"/>
              </a:rPr>
              <a:t>可能です</a:t>
            </a:r>
            <a:endParaRPr sz="1800" b="1" dirty="0">
              <a:solidFill>
                <a:schemeClr val="lt1"/>
              </a:solidFill>
              <a:latin typeface="Meiryo UI" panose="020B0604030504040204" pitchFamily="50" charset="-128"/>
              <a:ea typeface="Meiryo UI" panose="020B0604030504040204" pitchFamily="50" charset="-128"/>
            </a:endParaRPr>
          </a:p>
        </p:txBody>
      </p:sp>
      <p:sp>
        <p:nvSpPr>
          <p:cNvPr id="184" name="Google Shape;184;p31"/>
          <p:cNvSpPr txBox="1"/>
          <p:nvPr/>
        </p:nvSpPr>
        <p:spPr>
          <a:xfrm>
            <a:off x="673321" y="1955453"/>
            <a:ext cx="7123948"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保証</a:t>
            </a:r>
            <a:r>
              <a:rPr lang="en-US" sz="2400" b="1" dirty="0" err="1" smtClean="0">
                <a:solidFill>
                  <a:schemeClr val="lt1"/>
                </a:solidFill>
                <a:latin typeface="Meiryo UI" panose="020B0604030504040204" pitchFamily="50" charset="-128"/>
                <a:ea typeface="Meiryo UI" panose="020B0604030504040204" pitchFamily="50" charset="-128"/>
              </a:rPr>
              <a:t>P</a:t>
            </a:r>
            <a:r>
              <a:rPr lang="en-US" sz="2400" b="1" dirty="0" smtClean="0">
                <a:solidFill>
                  <a:schemeClr val="lt1"/>
                </a:solidFill>
                <a:latin typeface="Meiryo UI" panose="020B0604030504040204" pitchFamily="50" charset="-128"/>
                <a:ea typeface="Meiryo UI" panose="020B0604030504040204" pitchFamily="50" charset="-128"/>
              </a:rPr>
              <a:t>/N</a:t>
            </a:r>
            <a:r>
              <a:rPr lang="en-US" sz="2400" b="1" dirty="0">
                <a:solidFill>
                  <a:schemeClr val="lt1"/>
                </a:solidFill>
                <a:latin typeface="Meiryo UI" panose="020B0604030504040204" pitchFamily="50" charset="-128"/>
                <a:ea typeface="Meiryo UI" panose="020B0604030504040204" pitchFamily="50" charset="-128"/>
              </a:rPr>
              <a:t>：</a:t>
            </a:r>
            <a:endParaRPr sz="240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400" b="1" dirty="0">
                <a:solidFill>
                  <a:schemeClr val="accent6"/>
                </a:solidFill>
                <a:latin typeface="Meiryo UI" panose="020B0604030504040204" pitchFamily="50" charset="-128"/>
                <a:ea typeface="Meiryo UI" panose="020B0604030504040204" pitchFamily="50" charset="-128"/>
              </a:rPr>
              <a:t>EXTW-GREEN-3Y（追加の</a:t>
            </a:r>
            <a:r>
              <a:rPr lang="en-US" sz="2400" b="1">
                <a:solidFill>
                  <a:schemeClr val="accent6"/>
                </a:solidFill>
                <a:latin typeface="Meiryo UI" panose="020B0604030504040204" pitchFamily="50" charset="-128"/>
                <a:ea typeface="Meiryo UI" panose="020B0604030504040204" pitchFamily="50" charset="-128"/>
              </a:rPr>
              <a:t>3</a:t>
            </a:r>
            <a:r>
              <a:rPr lang="en-US" sz="2400" b="1" smtClean="0">
                <a:solidFill>
                  <a:schemeClr val="accent6"/>
                </a:solidFill>
                <a:latin typeface="Meiryo UI" panose="020B0604030504040204" pitchFamily="50" charset="-128"/>
                <a:ea typeface="Meiryo UI" panose="020B0604030504040204" pitchFamily="50" charset="-128"/>
              </a:rPr>
              <a:t>年保証</a:t>
            </a:r>
            <a:r>
              <a:rPr lang="en-US" sz="2400" b="1" dirty="0" smtClean="0">
                <a:solidFill>
                  <a:schemeClr val="accent6"/>
                </a:solidFill>
                <a:latin typeface="Meiryo UI" panose="020B0604030504040204" pitchFamily="50" charset="-128"/>
                <a:ea typeface="Meiryo UI" panose="020B0604030504040204" pitchFamily="50" charset="-128"/>
              </a:rPr>
              <a:t>）</a:t>
            </a:r>
            <a:endParaRPr sz="2400" b="1" dirty="0">
              <a:solidFill>
                <a:schemeClr val="accent6"/>
              </a:solidFill>
              <a:latin typeface="Meiryo UI" panose="020B0604030504040204" pitchFamily="50" charset="-128"/>
              <a:ea typeface="Meiryo UI" panose="020B0604030504040204" pitchFamily="50" charset="-128"/>
            </a:endParaRPr>
          </a:p>
        </p:txBody>
      </p:sp>
      <p:pic>
        <p:nvPicPr>
          <p:cNvPr id="185" name="Google Shape;185;p31"/>
          <p:cNvPicPr preferRelativeResize="0"/>
          <p:nvPr/>
        </p:nvPicPr>
        <p:blipFill rotWithShape="1">
          <a:blip r:embed="rId3">
            <a:alphaModFix/>
          </a:blip>
          <a:srcRect/>
          <a:stretch/>
        </p:blipFill>
        <p:spPr>
          <a:xfrm>
            <a:off x="382443" y="2579516"/>
            <a:ext cx="3793073" cy="3793073"/>
          </a:xfrm>
          <a:prstGeom prst="rect">
            <a:avLst/>
          </a:prstGeom>
          <a:noFill/>
          <a:ln>
            <a:noFill/>
          </a:ln>
        </p:spPr>
      </p:pic>
      <p:pic>
        <p:nvPicPr>
          <p:cNvPr id="186" name="Google Shape;186;p31"/>
          <p:cNvPicPr preferRelativeResize="0"/>
          <p:nvPr/>
        </p:nvPicPr>
        <p:blipFill rotWithShape="1">
          <a:blip r:embed="rId4">
            <a:alphaModFix/>
          </a:blip>
          <a:srcRect/>
          <a:stretch/>
        </p:blipFill>
        <p:spPr>
          <a:xfrm>
            <a:off x="4307575" y="2579516"/>
            <a:ext cx="3793072" cy="37930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32"/>
          <p:cNvSpPr txBox="1"/>
          <p:nvPr/>
        </p:nvSpPr>
        <p:spPr>
          <a:xfrm>
            <a:off x="699208" y="2014935"/>
            <a:ext cx="6469233" cy="8925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200" b="1">
                <a:solidFill>
                  <a:schemeClr val="lt1"/>
                </a:solidFill>
                <a:latin typeface="Meiryo UI" panose="020B0604030504040204" pitchFamily="50" charset="-128"/>
                <a:ea typeface="Meiryo UI" panose="020B0604030504040204" pitchFamily="50" charset="-128"/>
              </a:rPr>
              <a:t>新しいQTS5.0</a:t>
            </a:r>
            <a:endParaRPr>
              <a:latin typeface="Meiryo UI" panose="020B0604030504040204" pitchFamily="50" charset="-128"/>
              <a:ea typeface="Meiryo UI" panose="020B0604030504040204" pitchFamily="50" charset="-128"/>
            </a:endParaRPr>
          </a:p>
        </p:txBody>
      </p:sp>
      <p:sp>
        <p:nvSpPr>
          <p:cNvPr id="192" name="Google Shape;192;p32"/>
          <p:cNvSpPr txBox="1"/>
          <p:nvPr/>
        </p:nvSpPr>
        <p:spPr>
          <a:xfrm>
            <a:off x="718258" y="3046602"/>
            <a:ext cx="4607504"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chemeClr val="lt1"/>
                </a:solidFill>
                <a:latin typeface="Meiryo UI" panose="020B0604030504040204" pitchFamily="50" charset="-128"/>
                <a:ea typeface="Meiryo UI" panose="020B0604030504040204" pitchFamily="50" charset="-128"/>
              </a:rPr>
              <a:t>より速く、より簡単で、</a:t>
            </a:r>
            <a:r>
              <a:rPr lang="en-US" sz="2000" b="1" dirty="0" err="1" smtClean="0">
                <a:solidFill>
                  <a:schemeClr val="lt1"/>
                </a:solidFill>
                <a:latin typeface="Meiryo UI" panose="020B0604030504040204" pitchFamily="50" charset="-128"/>
                <a:ea typeface="Meiryo UI" panose="020B0604030504040204" pitchFamily="50" charset="-128"/>
              </a:rPr>
              <a:t>より安全</a:t>
            </a:r>
            <a:endParaRPr lang="en-US" sz="2000" b="1"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000" b="1" dirty="0" smtClean="0">
                <a:solidFill>
                  <a:schemeClr val="lt1"/>
                </a:solidFill>
                <a:latin typeface="Meiryo UI" panose="020B0604030504040204" pitchFamily="50" charset="-128"/>
                <a:ea typeface="Meiryo UI" panose="020B0604030504040204" pitchFamily="50" charset="-128"/>
              </a:rPr>
              <a:t>QVPN</a:t>
            </a:r>
            <a:r>
              <a:rPr lang="ja-JP" altLang="en-US" sz="2000" b="1" dirty="0" smtClean="0">
                <a:solidFill>
                  <a:schemeClr val="lt1"/>
                </a:solidFill>
                <a:latin typeface="Meiryo UI" panose="020B0604030504040204" pitchFamily="50" charset="-128"/>
                <a:ea typeface="Meiryo UI" panose="020B0604030504040204" pitchFamily="50" charset="-128"/>
              </a:rPr>
              <a:t>対応</a:t>
            </a:r>
            <a:r>
              <a:rPr lang="en-US" sz="2000" b="1" dirty="0" smtClean="0">
                <a:solidFill>
                  <a:schemeClr val="lt1"/>
                </a:solidFill>
                <a:latin typeface="Meiryo UI" panose="020B0604030504040204" pitchFamily="50" charset="-128"/>
                <a:ea typeface="Meiryo UI" panose="020B0604030504040204" pitchFamily="50" charset="-128"/>
              </a:rPr>
              <a:t> </a:t>
            </a:r>
            <a:r>
              <a:rPr lang="en-US" sz="2000" b="1" dirty="0">
                <a:solidFill>
                  <a:schemeClr val="lt1"/>
                </a:solidFill>
                <a:latin typeface="Meiryo UI" panose="020B0604030504040204" pitchFamily="50" charset="-128"/>
                <a:ea typeface="Meiryo UI" panose="020B0604030504040204" pitchFamily="50" charset="-128"/>
              </a:rPr>
              <a:t>/ </a:t>
            </a:r>
            <a:r>
              <a:rPr lang="en-US" sz="2000" b="1" dirty="0" err="1">
                <a:solidFill>
                  <a:schemeClr val="lt1"/>
                </a:solidFill>
                <a:latin typeface="Meiryo UI" panose="020B0604030504040204" pitchFamily="50" charset="-128"/>
                <a:ea typeface="Meiryo UI" panose="020B0604030504040204" pitchFamily="50" charset="-128"/>
              </a:rPr>
              <a:t>WireGuard</a:t>
            </a:r>
            <a:r>
              <a:rPr lang="en-US" sz="2000" b="1" dirty="0">
                <a:solidFill>
                  <a:schemeClr val="lt1"/>
                </a:solidFill>
                <a:latin typeface="Meiryo UI" panose="020B0604030504040204" pitchFamily="50" charset="-128"/>
                <a:ea typeface="Meiryo UI" panose="020B0604030504040204" pitchFamily="50" charset="-128"/>
              </a:rPr>
              <a:t> VPN</a:t>
            </a:r>
            <a:endParaRPr sz="20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txBox="1"/>
          <p:nvPr/>
        </p:nvSpPr>
        <p:spPr>
          <a:xfrm>
            <a:off x="448581" y="36456"/>
            <a:ext cx="11816306" cy="15081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a:solidFill>
                  <a:schemeClr val="lt1"/>
                </a:solidFill>
                <a:latin typeface="Meiryo UI" panose="020B0604030504040204" pitchFamily="50" charset="-128"/>
                <a:ea typeface="Meiryo UI" panose="020B0604030504040204" pitchFamily="50" charset="-128"/>
              </a:rPr>
              <a:t>Linux </a:t>
            </a:r>
            <a:r>
              <a:rPr lang="en-US" sz="4000" b="1" dirty="0" smtClean="0">
                <a:solidFill>
                  <a:schemeClr val="lt1"/>
                </a:solidFill>
                <a:latin typeface="Meiryo UI" panose="020B0604030504040204" pitchFamily="50" charset="-128"/>
                <a:ea typeface="Meiryo UI" panose="020B0604030504040204" pitchFamily="50" charset="-128"/>
              </a:rPr>
              <a:t>Kernel</a:t>
            </a:r>
            <a:r>
              <a:rPr lang="ja-JP" altLang="en-US" sz="4000" b="1" dirty="0">
                <a:solidFill>
                  <a:schemeClr val="lt1"/>
                </a:solidFill>
                <a:latin typeface="Meiryo UI" panose="020B0604030504040204" pitchFamily="50" charset="-128"/>
                <a:ea typeface="Meiryo UI" panose="020B0604030504040204" pitchFamily="50" charset="-128"/>
              </a:rPr>
              <a:t> </a:t>
            </a:r>
            <a:r>
              <a:rPr lang="en-US" sz="4000" b="1" dirty="0" smtClean="0">
                <a:solidFill>
                  <a:schemeClr val="lt1"/>
                </a:solidFill>
                <a:latin typeface="Meiryo UI" panose="020B0604030504040204" pitchFamily="50" charset="-128"/>
                <a:ea typeface="Meiryo UI" panose="020B0604030504040204" pitchFamily="50" charset="-128"/>
              </a:rPr>
              <a:t>5.10搭載</a:t>
            </a:r>
            <a:r>
              <a:rPr lang="ja-JP" altLang="en-US" sz="4000" b="1" dirty="0" smtClean="0">
                <a:solidFill>
                  <a:schemeClr val="lt1"/>
                </a:solidFill>
                <a:latin typeface="Meiryo UI" panose="020B0604030504040204" pitchFamily="50" charset="-128"/>
                <a:ea typeface="Meiryo UI" panose="020B0604030504040204" pitchFamily="50" charset="-128"/>
              </a:rPr>
              <a:t>の</a:t>
            </a:r>
            <a:r>
              <a:rPr lang="en-US" sz="4000" b="1" dirty="0" smtClean="0">
                <a:solidFill>
                  <a:schemeClr val="lt1"/>
                </a:solidFill>
                <a:latin typeface="Meiryo UI" panose="020B0604030504040204" pitchFamily="50" charset="-128"/>
                <a:ea typeface="Meiryo UI" panose="020B0604030504040204" pitchFamily="50" charset="-128"/>
              </a:rPr>
              <a:t>QTS5.0</a:t>
            </a:r>
            <a:endParaRPr lang="en-US" altLang="ja-JP" sz="4000" b="1"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4000" b="1" dirty="0" err="1" smtClean="0">
                <a:solidFill>
                  <a:schemeClr val="lt1"/>
                </a:solidFill>
                <a:latin typeface="Meiryo UI" panose="020B0604030504040204" pitchFamily="50" charset="-128"/>
                <a:ea typeface="Meiryo UI" panose="020B0604030504040204" pitchFamily="50" charset="-128"/>
              </a:rPr>
              <a:t>セキュリティ</a:t>
            </a:r>
            <a:r>
              <a:rPr lang="ja-JP" altLang="en-US" sz="4000" b="1" dirty="0" smtClean="0">
                <a:solidFill>
                  <a:schemeClr val="lt1"/>
                </a:solidFill>
                <a:latin typeface="Meiryo UI" panose="020B0604030504040204" pitchFamily="50" charset="-128"/>
                <a:ea typeface="Meiryo UI" panose="020B0604030504040204" pitchFamily="50" charset="-128"/>
              </a:rPr>
              <a:t>の</a:t>
            </a:r>
            <a:r>
              <a:rPr lang="en-US" sz="4000" b="1" dirty="0" err="1" smtClean="0">
                <a:solidFill>
                  <a:schemeClr val="lt1"/>
                </a:solidFill>
                <a:latin typeface="Meiryo UI" panose="020B0604030504040204" pitchFamily="50" charset="-128"/>
                <a:ea typeface="Meiryo UI" panose="020B0604030504040204" pitchFamily="50" charset="-128"/>
              </a:rPr>
              <a:t>向上</a:t>
            </a:r>
            <a:r>
              <a:rPr lang="ja-JP" altLang="en-US" sz="4000" b="1" dirty="0" smtClean="0">
                <a:solidFill>
                  <a:schemeClr val="lt1"/>
                </a:solidFill>
                <a:latin typeface="Meiryo UI" panose="020B0604030504040204" pitchFamily="50" charset="-128"/>
                <a:ea typeface="Meiryo UI" panose="020B0604030504040204" pitchFamily="50" charset="-128"/>
              </a:rPr>
              <a:t>と</a:t>
            </a:r>
            <a:r>
              <a:rPr lang="en-US" sz="4000" b="1" dirty="0" err="1" smtClean="0">
                <a:solidFill>
                  <a:schemeClr val="lt1"/>
                </a:solidFill>
                <a:latin typeface="Meiryo UI" panose="020B0604030504040204" pitchFamily="50" charset="-128"/>
                <a:ea typeface="Meiryo UI" panose="020B0604030504040204" pitchFamily="50" charset="-128"/>
              </a:rPr>
              <a:t>ユーザーインターフェ</a:t>
            </a:r>
            <a:r>
              <a:rPr lang="ja-JP" altLang="en-US" sz="4000" b="1" dirty="0" err="1" smtClean="0">
                <a:solidFill>
                  <a:schemeClr val="lt1"/>
                </a:solidFill>
                <a:latin typeface="Meiryo UI" panose="020B0604030504040204" pitchFamily="50" charset="-128"/>
                <a:ea typeface="Meiryo UI" panose="020B0604030504040204" pitchFamily="50" charset="-128"/>
              </a:rPr>
              <a:t>ー</a:t>
            </a:r>
            <a:r>
              <a:rPr lang="en-US" sz="4000" b="1" dirty="0" smtClean="0">
                <a:solidFill>
                  <a:schemeClr val="lt1"/>
                </a:solidFill>
                <a:latin typeface="Meiryo UI" panose="020B0604030504040204" pitchFamily="50" charset="-128"/>
                <a:ea typeface="Meiryo UI" panose="020B0604030504040204" pitchFamily="50" charset="-128"/>
              </a:rPr>
              <a:t>ス</a:t>
            </a:r>
            <a:r>
              <a:rPr lang="ja-JP" altLang="en-US" sz="4000" b="1" dirty="0" smtClean="0">
                <a:solidFill>
                  <a:schemeClr val="lt1"/>
                </a:solidFill>
                <a:latin typeface="Meiryo UI" panose="020B0604030504040204" pitchFamily="50" charset="-128"/>
                <a:ea typeface="Meiryo UI" panose="020B0604030504040204" pitchFamily="50" charset="-128"/>
              </a:rPr>
              <a:t>の</a:t>
            </a:r>
            <a:r>
              <a:rPr lang="en-US" sz="4000" b="1" dirty="0" err="1" smtClean="0">
                <a:solidFill>
                  <a:schemeClr val="lt1"/>
                </a:solidFill>
                <a:latin typeface="Meiryo UI" panose="020B0604030504040204" pitchFamily="50" charset="-128"/>
                <a:ea typeface="Meiryo UI" panose="020B0604030504040204" pitchFamily="50" charset="-128"/>
              </a:rPr>
              <a:t>最適化</a:t>
            </a:r>
            <a:endParaRPr sz="4000" b="1" dirty="0">
              <a:solidFill>
                <a:schemeClr val="lt1"/>
              </a:solidFill>
              <a:latin typeface="Meiryo UI" panose="020B0604030504040204" pitchFamily="50" charset="-128"/>
              <a:ea typeface="Meiryo UI" panose="020B0604030504040204" pitchFamily="50" charset="-128"/>
              <a:sym typeface="Arial"/>
            </a:endParaRPr>
          </a:p>
        </p:txBody>
      </p:sp>
      <p:pic>
        <p:nvPicPr>
          <p:cNvPr id="198" name="Google Shape;198;p33"/>
          <p:cNvPicPr preferRelativeResize="0"/>
          <p:nvPr/>
        </p:nvPicPr>
        <p:blipFill rotWithShape="1">
          <a:blip r:embed="rId3">
            <a:alphaModFix/>
          </a:blip>
          <a:srcRect b="33671"/>
          <a:stretch/>
        </p:blipFill>
        <p:spPr>
          <a:xfrm>
            <a:off x="6662556" y="2682720"/>
            <a:ext cx="2529146" cy="3387578"/>
          </a:xfrm>
          <a:prstGeom prst="rect">
            <a:avLst/>
          </a:prstGeom>
          <a:noFill/>
          <a:ln>
            <a:noFill/>
          </a:ln>
          <a:effectLst>
            <a:outerShdw blurRad="431800" dist="368300" dir="5760000" algn="ctr" rotWithShape="0">
              <a:srgbClr val="000000">
                <a:alpha val="33725"/>
              </a:srgbClr>
            </a:outerShdw>
          </a:effectLst>
        </p:spPr>
      </p:pic>
      <p:pic>
        <p:nvPicPr>
          <p:cNvPr id="199" name="Google Shape;199;p33"/>
          <p:cNvPicPr preferRelativeResize="0"/>
          <p:nvPr/>
        </p:nvPicPr>
        <p:blipFill rotWithShape="1">
          <a:blip r:embed="rId4">
            <a:alphaModFix/>
          </a:blip>
          <a:srcRect/>
          <a:stretch/>
        </p:blipFill>
        <p:spPr>
          <a:xfrm>
            <a:off x="9369821" y="2682720"/>
            <a:ext cx="2763956" cy="3387578"/>
          </a:xfrm>
          <a:prstGeom prst="rect">
            <a:avLst/>
          </a:prstGeom>
          <a:noFill/>
          <a:ln>
            <a:noFill/>
          </a:ln>
          <a:effectLst>
            <a:outerShdw blurRad="431800" dist="368300" dir="5760000" algn="ctr" rotWithShape="0">
              <a:srgbClr val="000000">
                <a:alpha val="33725"/>
              </a:srgbClr>
            </a:outerShdw>
          </a:effectLst>
        </p:spPr>
      </p:pic>
      <p:pic>
        <p:nvPicPr>
          <p:cNvPr id="200" name="Google Shape;200;p33"/>
          <p:cNvPicPr preferRelativeResize="0"/>
          <p:nvPr/>
        </p:nvPicPr>
        <p:blipFill rotWithShape="1">
          <a:blip r:embed="rId5">
            <a:alphaModFix/>
          </a:blip>
          <a:srcRect/>
          <a:stretch/>
        </p:blipFill>
        <p:spPr>
          <a:xfrm>
            <a:off x="247527" y="2682720"/>
            <a:ext cx="6165666" cy="3396346"/>
          </a:xfrm>
          <a:prstGeom prst="rect">
            <a:avLst/>
          </a:prstGeom>
          <a:noFill/>
          <a:ln>
            <a:noFill/>
          </a:ln>
          <a:effectLst>
            <a:outerShdw blurRad="431800" dist="368300" dir="5760000" algn="ctr" rotWithShape="0">
              <a:srgbClr val="000000">
                <a:alpha val="33725"/>
              </a:srgbClr>
            </a:outerShdw>
          </a:effectLst>
        </p:spPr>
      </p:pic>
      <p:sp>
        <p:nvSpPr>
          <p:cNvPr id="201" name="Google Shape;201;p33"/>
          <p:cNvSpPr txBox="1"/>
          <p:nvPr/>
        </p:nvSpPr>
        <p:spPr>
          <a:xfrm>
            <a:off x="197332" y="2144425"/>
            <a:ext cx="7475676" cy="2509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簡素化されたOOBE</a:t>
            </a:r>
            <a:r>
              <a:rPr lang="en-US" sz="1600" dirty="0" err="1" smtClean="0">
                <a:solidFill>
                  <a:schemeClr val="lt1"/>
                </a:solidFill>
                <a:latin typeface="Meiryo UI" panose="020B0604030504040204" pitchFamily="50" charset="-128"/>
                <a:ea typeface="Meiryo UI" panose="020B0604030504040204" pitchFamily="50" charset="-128"/>
              </a:rPr>
              <a:t>インストール手順と最適化された</a:t>
            </a:r>
            <a:endParaRPr lang="en-US" sz="1600"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smtClean="0">
                <a:solidFill>
                  <a:schemeClr val="lt1"/>
                </a:solidFill>
                <a:latin typeface="Meiryo UI" panose="020B0604030504040204" pitchFamily="50" charset="-128"/>
                <a:ea typeface="Meiryo UI" panose="020B0604030504040204" pitchFamily="50" charset="-128"/>
              </a:rPr>
              <a:t>ユーザーインターフェ</a:t>
            </a:r>
            <a:r>
              <a:rPr lang="ja-JP" altLang="en-US" sz="1600" dirty="0" err="1" smtClean="0">
                <a:solidFill>
                  <a:schemeClr val="lt1"/>
                </a:solidFill>
                <a:latin typeface="Meiryo UI" panose="020B0604030504040204" pitchFamily="50" charset="-128"/>
                <a:ea typeface="Meiryo UI" panose="020B0604030504040204" pitchFamily="50" charset="-128"/>
              </a:rPr>
              <a:t>ー</a:t>
            </a:r>
            <a:r>
              <a:rPr lang="en-US" sz="1600" dirty="0" smtClean="0">
                <a:solidFill>
                  <a:schemeClr val="lt1"/>
                </a:solidFill>
                <a:latin typeface="Meiryo UI" panose="020B0604030504040204" pitchFamily="50" charset="-128"/>
                <a:ea typeface="Meiryo UI" panose="020B0604030504040204" pitchFamily="50" charset="-128"/>
              </a:rPr>
              <a:t>ス</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02" name="Google Shape;202;p33"/>
          <p:cNvSpPr txBox="1"/>
          <p:nvPr/>
        </p:nvSpPr>
        <p:spPr>
          <a:xfrm>
            <a:off x="6591311" y="2313388"/>
            <a:ext cx="1992853"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Meiryo UI" panose="020B0604030504040204" pitchFamily="50" charset="-128"/>
                <a:ea typeface="Meiryo UI" panose="020B0604030504040204" pitchFamily="50" charset="-128"/>
              </a:rPr>
              <a:t>グループ通知</a:t>
            </a:r>
            <a:endParaRPr sz="1800">
              <a:solidFill>
                <a:schemeClr val="lt1"/>
              </a:solidFill>
              <a:latin typeface="Meiryo UI" panose="020B0604030504040204" pitchFamily="50" charset="-128"/>
              <a:ea typeface="Meiryo UI" panose="020B0604030504040204" pitchFamily="50" charset="-128"/>
              <a:sym typeface="Arial"/>
            </a:endParaRPr>
          </a:p>
        </p:txBody>
      </p:sp>
      <p:sp>
        <p:nvSpPr>
          <p:cNvPr id="203" name="Google Shape;203;p33"/>
          <p:cNvSpPr txBox="1"/>
          <p:nvPr/>
        </p:nvSpPr>
        <p:spPr>
          <a:xfrm>
            <a:off x="9334405" y="2313388"/>
            <a:ext cx="107186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ガイド</a:t>
            </a: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4"/>
          <p:cNvSpPr txBox="1"/>
          <p:nvPr/>
        </p:nvSpPr>
        <p:spPr>
          <a:xfrm>
            <a:off x="576883" y="390398"/>
            <a:ext cx="11038233" cy="15081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600" b="1" dirty="0" err="1">
                <a:solidFill>
                  <a:schemeClr val="lt1"/>
                </a:solidFill>
                <a:latin typeface="Meiryo UI" panose="020B0604030504040204" pitchFamily="50" charset="-128"/>
                <a:ea typeface="Meiryo UI" panose="020B0604030504040204" pitchFamily="50" charset="-128"/>
              </a:rPr>
              <a:t>QVPN、QuWANメッシュVPN</a:t>
            </a:r>
            <a:endParaRPr sz="460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4600" b="1" dirty="0" err="1">
                <a:solidFill>
                  <a:schemeClr val="lt1"/>
                </a:solidFill>
                <a:latin typeface="Meiryo UI" panose="020B0604030504040204" pitchFamily="50" charset="-128"/>
                <a:ea typeface="Meiryo UI" panose="020B0604030504040204" pitchFamily="50" charset="-128"/>
              </a:rPr>
              <a:t>さまざまなVPN</a:t>
            </a:r>
            <a:r>
              <a:rPr lang="en-US" sz="4600" b="1" dirty="0" err="1" smtClean="0">
                <a:solidFill>
                  <a:schemeClr val="lt1"/>
                </a:solidFill>
                <a:latin typeface="Meiryo UI" panose="020B0604030504040204" pitchFamily="50" charset="-128"/>
                <a:ea typeface="Meiryo UI" panose="020B0604030504040204" pitchFamily="50" charset="-128"/>
              </a:rPr>
              <a:t>ソリューションを提供</a:t>
            </a:r>
            <a:endParaRPr sz="4600" b="1" dirty="0">
              <a:solidFill>
                <a:schemeClr val="lt1"/>
              </a:solidFill>
              <a:latin typeface="Meiryo UI" panose="020B0604030504040204" pitchFamily="50" charset="-128"/>
              <a:ea typeface="Meiryo UI" panose="020B0604030504040204" pitchFamily="50" charset="-128"/>
            </a:endParaRPr>
          </a:p>
        </p:txBody>
      </p:sp>
      <p:sp>
        <p:nvSpPr>
          <p:cNvPr id="209" name="Google Shape;209;p34"/>
          <p:cNvSpPr txBox="1"/>
          <p:nvPr/>
        </p:nvSpPr>
        <p:spPr>
          <a:xfrm>
            <a:off x="877120" y="4311708"/>
            <a:ext cx="3466279"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QuWANメッシュVPN</a:t>
            </a:r>
            <a:endParaRPr sz="2400" b="1" dirty="0">
              <a:solidFill>
                <a:schemeClr val="lt1"/>
              </a:solidFill>
              <a:latin typeface="Meiryo UI" panose="020B0604030504040204" pitchFamily="50" charset="-128"/>
              <a:ea typeface="Meiryo UI" panose="020B0604030504040204" pitchFamily="50" charset="-128"/>
              <a:sym typeface="Arial"/>
            </a:endParaRPr>
          </a:p>
        </p:txBody>
      </p:sp>
      <p:sp>
        <p:nvSpPr>
          <p:cNvPr id="210" name="Google Shape;210;p34"/>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Meiryo UI" panose="020B0604030504040204" pitchFamily="50" charset="-128"/>
              <a:ea typeface="Meiryo UI" panose="020B0604030504040204" pitchFamily="50" charset="-128"/>
              <a:sym typeface="Arial"/>
            </a:endParaRPr>
          </a:p>
        </p:txBody>
      </p:sp>
      <p:sp>
        <p:nvSpPr>
          <p:cNvPr id="211" name="Google Shape;211;p34"/>
          <p:cNvSpPr txBox="1"/>
          <p:nvPr/>
        </p:nvSpPr>
        <p:spPr>
          <a:xfrm>
            <a:off x="8204472" y="4310908"/>
            <a:ext cx="135958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Meiryo UI" panose="020B0604030504040204" pitchFamily="50" charset="-128"/>
                <a:ea typeface="Meiryo UI" panose="020B0604030504040204" pitchFamily="50" charset="-128"/>
              </a:rPr>
              <a:t>QVPN</a:t>
            </a:r>
            <a:endParaRPr sz="2400" b="1">
              <a:solidFill>
                <a:schemeClr val="lt1"/>
              </a:solidFill>
              <a:latin typeface="Meiryo UI" panose="020B0604030504040204" pitchFamily="50" charset="-128"/>
              <a:ea typeface="Meiryo UI" panose="020B0604030504040204" pitchFamily="50" charset="-128"/>
              <a:sym typeface="Arial"/>
            </a:endParaRPr>
          </a:p>
        </p:txBody>
      </p:sp>
      <p:sp>
        <p:nvSpPr>
          <p:cNvPr id="212" name="Google Shape;212;p34"/>
          <p:cNvSpPr txBox="1"/>
          <p:nvPr/>
        </p:nvSpPr>
        <p:spPr>
          <a:xfrm>
            <a:off x="894177" y="4800944"/>
            <a:ext cx="4629116" cy="160043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QuWANSD-WANはIPsecVPNをサポートしているため、QNAPNASおよびVMwareHypervisor</a:t>
            </a:r>
            <a:r>
              <a:rPr lang="en-US" sz="1600" dirty="0" smtClean="0">
                <a:solidFill>
                  <a:schemeClr val="lt1"/>
                </a:solidFill>
                <a:latin typeface="Meiryo UI" panose="020B0604030504040204" pitchFamily="50" charset="-128"/>
                <a:ea typeface="Meiryo UI" panose="020B0604030504040204" pitchFamily="50" charset="-128"/>
              </a:rPr>
              <a:t>プラットフォームは自動メッシュ</a:t>
            </a:r>
            <a:r>
              <a:rPr lang="en-US" sz="1600" dirty="0">
                <a:solidFill>
                  <a:schemeClr val="lt1"/>
                </a:solidFill>
                <a:latin typeface="Meiryo UI" panose="020B0604030504040204" pitchFamily="50" charset="-128"/>
                <a:ea typeface="Meiryo UI" panose="020B0604030504040204" pitchFamily="50" charset="-128"/>
              </a:rPr>
              <a:t>VPN</a:t>
            </a:r>
            <a:r>
              <a:rPr lang="en-US" sz="1600" dirty="0" smtClean="0">
                <a:solidFill>
                  <a:schemeClr val="lt1"/>
                </a:solidFill>
                <a:latin typeface="Meiryo UI" panose="020B0604030504040204" pitchFamily="50" charset="-128"/>
                <a:ea typeface="Meiryo UI" panose="020B0604030504040204" pitchFamily="50" charset="-128"/>
              </a:rPr>
              <a:t>ネットワークを構築でき</a:t>
            </a:r>
            <a:r>
              <a:rPr lang="ja-JP" altLang="en-US" sz="1600" dirty="0" err="1">
                <a:solidFill>
                  <a:schemeClr val="lt1"/>
                </a:solidFill>
                <a:latin typeface="Meiryo UI" panose="020B0604030504040204" pitchFamily="50" charset="-128"/>
                <a:ea typeface="Meiryo UI" panose="020B0604030504040204" pitchFamily="50" charset="-128"/>
              </a:rPr>
              <a:t>、</a:t>
            </a:r>
            <a:r>
              <a:rPr lang="ja-JP" altLang="en-US" sz="1600" dirty="0" smtClean="0">
                <a:solidFill>
                  <a:schemeClr val="lt1"/>
                </a:solidFill>
                <a:latin typeface="Meiryo UI" panose="020B0604030504040204" pitchFamily="50" charset="-128"/>
                <a:ea typeface="Meiryo UI" panose="020B0604030504040204" pitchFamily="50" charset="-128"/>
              </a:rPr>
              <a:t>安全性の高いマルチサイト接続を実現します。</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詳細：QuWAN</a:t>
            </a:r>
            <a:r>
              <a:rPr lang="en-US" sz="1600" dirty="0">
                <a:solidFill>
                  <a:schemeClr val="lt1"/>
                </a:solidFill>
                <a:latin typeface="Meiryo UI" panose="020B0604030504040204" pitchFamily="50" charset="-128"/>
                <a:ea typeface="Meiryo UI" panose="020B0604030504040204" pitchFamily="50" charset="-128"/>
              </a:rPr>
              <a:t> SD-WAN</a:t>
            </a:r>
            <a:endParaRPr sz="1600" dirty="0">
              <a:solidFill>
                <a:schemeClr val="lt1"/>
              </a:solidFill>
              <a:latin typeface="Meiryo UI" panose="020B0604030504040204" pitchFamily="50" charset="-128"/>
              <a:ea typeface="Meiryo UI" panose="020B0604030504040204" pitchFamily="50" charset="-128"/>
            </a:endParaRPr>
          </a:p>
        </p:txBody>
      </p:sp>
      <p:sp>
        <p:nvSpPr>
          <p:cNvPr id="213" name="Google Shape;213;p34"/>
          <p:cNvSpPr txBox="1"/>
          <p:nvPr/>
        </p:nvSpPr>
        <p:spPr>
          <a:xfrm>
            <a:off x="6640133" y="4800944"/>
            <a:ext cx="4485068"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リモートNASへのVPN接続を確立し、</a:t>
            </a:r>
            <a:r>
              <a:rPr lang="en-US" sz="1600" dirty="0" err="1" smtClean="0">
                <a:solidFill>
                  <a:schemeClr val="lt1"/>
                </a:solidFill>
                <a:latin typeface="Meiryo UI" panose="020B0604030504040204" pitchFamily="50" charset="-128"/>
                <a:ea typeface="Meiryo UI" panose="020B0604030504040204" pitchFamily="50" charset="-128"/>
              </a:rPr>
              <a:t>コンピュータや携帯電話からそのコンテンツ</a:t>
            </a: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サービスにアクセスします</a:t>
            </a:r>
            <a:r>
              <a:rPr lang="en-US" sz="1600" dirty="0">
                <a:solidFill>
                  <a:schemeClr val="lt1"/>
                </a:solidFill>
                <a:latin typeface="Meiryo UI" panose="020B0604030504040204" pitchFamily="50" charset="-128"/>
                <a:ea typeface="Meiryo UI" panose="020B0604030504040204" pitchFamily="50" charset="-128"/>
              </a:rPr>
              <a:t>。 </a:t>
            </a:r>
            <a:r>
              <a:rPr lang="ja-JP" altLang="en-US" sz="1600" dirty="0" smtClean="0">
                <a:solidFill>
                  <a:schemeClr val="lt1"/>
                </a:solidFill>
                <a:latin typeface="Meiryo UI" panose="020B0604030504040204" pitchFamily="50" charset="-128"/>
                <a:ea typeface="Meiryo UI" panose="020B0604030504040204" pitchFamily="50" charset="-128"/>
              </a:rPr>
              <a:t>また、</a:t>
            </a:r>
            <a:r>
              <a:rPr lang="en-US" sz="1600" dirty="0" smtClean="0">
                <a:solidFill>
                  <a:schemeClr val="lt1"/>
                </a:solidFill>
                <a:latin typeface="Meiryo UI" panose="020B0604030504040204" pitchFamily="50" charset="-128"/>
                <a:ea typeface="Meiryo UI" panose="020B0604030504040204" pitchFamily="50" charset="-128"/>
              </a:rPr>
              <a:t>QVPN</a:t>
            </a:r>
            <a:r>
              <a:rPr lang="ja-JP" altLang="en-US" sz="1600" dirty="0" smtClean="0">
                <a:solidFill>
                  <a:schemeClr val="lt1"/>
                </a:solidFill>
                <a:latin typeface="Meiryo UI" panose="020B0604030504040204" pitchFamily="50" charset="-128"/>
                <a:ea typeface="Meiryo UI" panose="020B0604030504040204" pitchFamily="50" charset="-128"/>
              </a:rPr>
              <a:t>によって</a:t>
            </a:r>
            <a:r>
              <a:rPr lang="en-US" sz="1600" dirty="0" err="1" smtClean="0">
                <a:solidFill>
                  <a:schemeClr val="lt1"/>
                </a:solidFill>
                <a:latin typeface="Meiryo UI" panose="020B0604030504040204" pitchFamily="50" charset="-128"/>
                <a:ea typeface="Meiryo UI" panose="020B0604030504040204" pitchFamily="50" charset="-128"/>
              </a:rPr>
              <a:t>NAS</a:t>
            </a:r>
            <a:r>
              <a:rPr lang="en-US" sz="1600" dirty="0" err="1">
                <a:solidFill>
                  <a:schemeClr val="lt1"/>
                </a:solidFill>
                <a:latin typeface="Meiryo UI" panose="020B0604030504040204" pitchFamily="50" charset="-128"/>
                <a:ea typeface="Meiryo UI" panose="020B0604030504040204" pitchFamily="50" charset="-128"/>
              </a:rPr>
              <a:t>をVPN</a:t>
            </a:r>
            <a:r>
              <a:rPr lang="en-US" sz="1600" dirty="0" err="1" smtClean="0">
                <a:solidFill>
                  <a:schemeClr val="lt1"/>
                </a:solidFill>
                <a:latin typeface="Meiryo UI" panose="020B0604030504040204" pitchFamily="50" charset="-128"/>
                <a:ea typeface="Meiryo UI" panose="020B0604030504040204" pitchFamily="50" charset="-128"/>
              </a:rPr>
              <a:t>サーバーとして使用できます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詳細：QVPN</a:t>
            </a:r>
            <a:endParaRPr sz="1600" dirty="0">
              <a:solidFill>
                <a:schemeClr val="lt1"/>
              </a:solidFill>
              <a:latin typeface="Meiryo UI" panose="020B0604030504040204" pitchFamily="50" charset="-128"/>
              <a:ea typeface="Meiryo UI" panose="020B0604030504040204" pitchFamily="50" charset="-128"/>
            </a:endParaRPr>
          </a:p>
        </p:txBody>
      </p:sp>
      <p:pic>
        <p:nvPicPr>
          <p:cNvPr id="214" name="Google Shape;214;p34"/>
          <p:cNvPicPr preferRelativeResize="0"/>
          <p:nvPr/>
        </p:nvPicPr>
        <p:blipFill rotWithShape="1">
          <a:blip r:embed="rId3">
            <a:alphaModFix/>
          </a:blip>
          <a:srcRect/>
          <a:stretch/>
        </p:blipFill>
        <p:spPr>
          <a:xfrm>
            <a:off x="2527097" y="2351187"/>
            <a:ext cx="1625600" cy="1625600"/>
          </a:xfrm>
          <a:prstGeom prst="rect">
            <a:avLst/>
          </a:prstGeom>
          <a:noFill/>
          <a:ln>
            <a:noFill/>
          </a:ln>
          <a:effectLst>
            <a:outerShdw blurRad="292100" dist="330200" dir="2700000" algn="tl" rotWithShape="0">
              <a:srgbClr val="000000">
                <a:alpha val="26666"/>
              </a:srgbClr>
            </a:outerShdw>
          </a:effectLst>
        </p:spPr>
      </p:pic>
      <p:pic>
        <p:nvPicPr>
          <p:cNvPr id="215" name="Google Shape;215;p34"/>
          <p:cNvPicPr preferRelativeResize="0"/>
          <p:nvPr/>
        </p:nvPicPr>
        <p:blipFill rotWithShape="1">
          <a:blip r:embed="rId4">
            <a:alphaModFix/>
          </a:blip>
          <a:srcRect/>
          <a:stretch/>
        </p:blipFill>
        <p:spPr>
          <a:xfrm>
            <a:off x="7938457" y="2335859"/>
            <a:ext cx="1625600" cy="1625600"/>
          </a:xfrm>
          <a:prstGeom prst="rect">
            <a:avLst/>
          </a:prstGeom>
          <a:noFill/>
          <a:ln>
            <a:noFill/>
          </a:ln>
          <a:effectLst>
            <a:outerShdw blurRad="292100" dist="330200" dir="2700000" algn="tl" rotWithShape="0">
              <a:srgbClr val="000000">
                <a:alpha val="26666"/>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5"/>
          <p:cNvSpPr txBox="1"/>
          <p:nvPr/>
        </p:nvSpPr>
        <p:spPr>
          <a:xfrm>
            <a:off x="576883" y="418973"/>
            <a:ext cx="11372101" cy="8002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600" b="1" dirty="0" err="1" smtClean="0">
                <a:solidFill>
                  <a:schemeClr val="lt1"/>
                </a:solidFill>
                <a:latin typeface="Meiryo UI" panose="020B0604030504040204" pitchFamily="50" charset="-128"/>
                <a:ea typeface="Meiryo UI" panose="020B0604030504040204" pitchFamily="50" charset="-128"/>
              </a:rPr>
              <a:t>WireGuardVPN</a:t>
            </a:r>
            <a:r>
              <a:rPr lang="ja-JP" altLang="en-US" sz="4600" b="1" dirty="0" smtClean="0">
                <a:solidFill>
                  <a:schemeClr val="lt1"/>
                </a:solidFill>
                <a:latin typeface="Meiryo UI" panose="020B0604030504040204" pitchFamily="50" charset="-128"/>
                <a:ea typeface="Meiryo UI" panose="020B0604030504040204" pitchFamily="50" charset="-128"/>
              </a:rPr>
              <a:t> 標準サポートの</a:t>
            </a:r>
            <a:r>
              <a:rPr lang="en-US" sz="4600" b="1" dirty="0" smtClean="0">
                <a:solidFill>
                  <a:schemeClr val="lt1"/>
                </a:solidFill>
                <a:latin typeface="Meiryo UI" panose="020B0604030504040204" pitchFamily="50" charset="-128"/>
                <a:ea typeface="Meiryo UI" panose="020B0604030504040204" pitchFamily="50" charset="-128"/>
              </a:rPr>
              <a:t>QTS5.0</a:t>
            </a:r>
            <a:endParaRPr sz="4600" b="1" dirty="0">
              <a:solidFill>
                <a:schemeClr val="lt1"/>
              </a:solidFill>
              <a:latin typeface="Meiryo UI" panose="020B0604030504040204" pitchFamily="50" charset="-128"/>
              <a:ea typeface="Meiryo UI" panose="020B0604030504040204" pitchFamily="50" charset="-128"/>
              <a:sym typeface="Arial"/>
            </a:endParaRPr>
          </a:p>
        </p:txBody>
      </p:sp>
      <p:sp>
        <p:nvSpPr>
          <p:cNvPr id="221" name="Google Shape;221;p35"/>
          <p:cNvSpPr txBox="1"/>
          <p:nvPr/>
        </p:nvSpPr>
        <p:spPr>
          <a:xfrm>
            <a:off x="574703" y="1991521"/>
            <a:ext cx="6073747" cy="3367563"/>
          </a:xfrm>
          <a:prstGeom prst="rect">
            <a:avLst/>
          </a:prstGeom>
          <a:noFill/>
          <a:ln>
            <a:noFill/>
          </a:ln>
        </p:spPr>
        <p:txBody>
          <a:bodyPr spcFirstLastPara="1" wrap="square" lIns="121900" tIns="121900" rIns="121900" bIns="121900" anchor="t" anchorCtr="0">
            <a:noAutofit/>
          </a:bodyPr>
          <a:lstStyle/>
          <a:p>
            <a:pPr marL="240665" marR="0" lvl="0" indent="-240665" algn="l" rtl="0">
              <a:lnSpc>
                <a:spcPct val="159090"/>
              </a:lnSpc>
              <a:spcBef>
                <a:spcPts val="2000"/>
              </a:spcBef>
              <a:spcAft>
                <a:spcPts val="0"/>
              </a:spcAft>
              <a:buClr>
                <a:srgbClr val="E9613B"/>
              </a:buClr>
              <a:buSzPts val="1100"/>
              <a:buFont typeface="Noto Sans Symbols"/>
              <a:buChar char="●"/>
            </a:pPr>
            <a:r>
              <a:rPr lang="en-US" sz="2200" dirty="0" err="1">
                <a:solidFill>
                  <a:schemeClr val="lt1"/>
                </a:solidFill>
                <a:latin typeface="Meiryo UI" panose="020B0604030504040204" pitchFamily="50" charset="-128"/>
                <a:ea typeface="Meiryo UI" panose="020B0604030504040204" pitchFamily="50" charset="-128"/>
              </a:rPr>
              <a:t>新しいQVPNのWireGuardVPNは、</a:t>
            </a:r>
            <a:r>
              <a:rPr lang="en-US" sz="2200" dirty="0" err="1" smtClean="0">
                <a:solidFill>
                  <a:schemeClr val="lt1"/>
                </a:solidFill>
                <a:latin typeface="Meiryo UI" panose="020B0604030504040204" pitchFamily="50" charset="-128"/>
                <a:ea typeface="Meiryo UI" panose="020B0604030504040204" pitchFamily="50" charset="-128"/>
              </a:rPr>
              <a:t>軽量</a:t>
            </a:r>
            <a:r>
              <a:rPr lang="ja-JP" altLang="en-US" sz="2200" dirty="0" smtClean="0">
                <a:solidFill>
                  <a:schemeClr val="lt1"/>
                </a:solidFill>
                <a:latin typeface="Meiryo UI" panose="020B0604030504040204" pitchFamily="50" charset="-128"/>
                <a:ea typeface="Meiryo UI" panose="020B0604030504040204" pitchFamily="50" charset="-128"/>
              </a:rPr>
              <a:t>かつ</a:t>
            </a:r>
            <a:r>
              <a:rPr lang="en-US" sz="2200" dirty="0" err="1" smtClean="0">
                <a:solidFill>
                  <a:schemeClr val="lt1"/>
                </a:solidFill>
                <a:latin typeface="Meiryo UI" panose="020B0604030504040204" pitchFamily="50" charset="-128"/>
                <a:ea typeface="Meiryo UI" panose="020B0604030504040204" pitchFamily="50" charset="-128"/>
              </a:rPr>
              <a:t>セットアップが簡単で</a:t>
            </a:r>
            <a:r>
              <a:rPr lang="en-US" sz="2200" dirty="0" err="1">
                <a:solidFill>
                  <a:schemeClr val="lt1"/>
                </a:solidFill>
                <a:latin typeface="Meiryo UI" panose="020B0604030504040204" pitchFamily="50" charset="-128"/>
                <a:ea typeface="Meiryo UI" panose="020B0604030504040204" pitchFamily="50" charset="-128"/>
              </a:rPr>
              <a:t>、</a:t>
            </a:r>
            <a:r>
              <a:rPr lang="en-US" sz="2200" dirty="0" err="1" smtClean="0">
                <a:solidFill>
                  <a:schemeClr val="lt1"/>
                </a:solidFill>
                <a:latin typeface="Meiryo UI" panose="020B0604030504040204" pitchFamily="50" charset="-128"/>
                <a:ea typeface="Meiryo UI" panose="020B0604030504040204" pitchFamily="50" charset="-128"/>
              </a:rPr>
              <a:t>複数のユーザープラットフォーム</a:t>
            </a:r>
            <a:r>
              <a:rPr lang="ja-JP" altLang="en-US" sz="2200" dirty="0" smtClean="0">
                <a:solidFill>
                  <a:schemeClr val="lt1"/>
                </a:solidFill>
                <a:latin typeface="Meiryo UI" panose="020B0604030504040204" pitchFamily="50" charset="-128"/>
                <a:ea typeface="Meiryo UI" panose="020B0604030504040204" pitchFamily="50" charset="-128"/>
              </a:rPr>
              <a:t>に対応</a:t>
            </a:r>
            <a:r>
              <a:rPr lang="en-US" sz="2200" dirty="0" err="1" smtClean="0">
                <a:solidFill>
                  <a:schemeClr val="lt1"/>
                </a:solidFill>
                <a:latin typeface="Meiryo UI" panose="020B0604030504040204" pitchFamily="50" charset="-128"/>
                <a:ea typeface="Meiryo UI" panose="020B0604030504040204" pitchFamily="50" charset="-128"/>
              </a:rPr>
              <a:t>し</a:t>
            </a:r>
            <a:r>
              <a:rPr lang="en-US" sz="2200" dirty="0" err="1">
                <a:solidFill>
                  <a:schemeClr val="lt1"/>
                </a:solidFill>
                <a:latin typeface="Meiryo UI" panose="020B0604030504040204" pitchFamily="50" charset="-128"/>
                <a:ea typeface="Meiryo UI" panose="020B0604030504040204" pitchFamily="50" charset="-128"/>
              </a:rPr>
              <a:t>、</a:t>
            </a:r>
            <a:r>
              <a:rPr lang="en-US" sz="2200" dirty="0" err="1" smtClean="0">
                <a:solidFill>
                  <a:schemeClr val="lt1"/>
                </a:solidFill>
                <a:latin typeface="Meiryo UI" panose="020B0604030504040204" pitchFamily="50" charset="-128"/>
                <a:ea typeface="Meiryo UI" panose="020B0604030504040204" pitchFamily="50" charset="-128"/>
              </a:rPr>
              <a:t>速度を大幅に向上させます</a:t>
            </a:r>
            <a:r>
              <a:rPr lang="en-US" sz="2200" dirty="0" smtClean="0">
                <a:solidFill>
                  <a:schemeClr val="lt1"/>
                </a:solidFill>
                <a:latin typeface="Meiryo UI" panose="020B0604030504040204" pitchFamily="50" charset="-128"/>
                <a:ea typeface="Meiryo UI" panose="020B0604030504040204" pitchFamily="50" charset="-128"/>
              </a:rPr>
              <a:t>。</a:t>
            </a:r>
            <a:br>
              <a:rPr lang="en-US" sz="2200" dirty="0" smtClean="0">
                <a:solidFill>
                  <a:schemeClr val="lt1"/>
                </a:solidFill>
                <a:latin typeface="Meiryo UI" panose="020B0604030504040204" pitchFamily="50" charset="-128"/>
                <a:ea typeface="Meiryo UI" panose="020B0604030504040204" pitchFamily="50" charset="-128"/>
              </a:rPr>
            </a:br>
            <a:r>
              <a:rPr lang="en-US" sz="2200" dirty="0" err="1" smtClean="0">
                <a:solidFill>
                  <a:schemeClr val="lt1"/>
                </a:solidFill>
                <a:latin typeface="Meiryo UI" panose="020B0604030504040204" pitchFamily="50" charset="-128"/>
                <a:ea typeface="Meiryo UI" panose="020B0604030504040204" pitchFamily="50" charset="-128"/>
              </a:rPr>
              <a:t>個々のユーザーが自宅で仕事をする</a:t>
            </a:r>
            <a:r>
              <a:rPr lang="ja-JP" altLang="en-US" sz="2200" dirty="0" smtClean="0">
                <a:solidFill>
                  <a:schemeClr val="lt1"/>
                </a:solidFill>
                <a:latin typeface="Meiryo UI" panose="020B0604030504040204" pitchFamily="50" charset="-128"/>
                <a:ea typeface="Meiryo UI" panose="020B0604030504040204" pitchFamily="50" charset="-128"/>
              </a:rPr>
              <a:t>際</a:t>
            </a:r>
            <a:r>
              <a:rPr lang="en-US" sz="2200" dirty="0" err="1" smtClean="0">
                <a:solidFill>
                  <a:schemeClr val="lt1"/>
                </a:solidFill>
                <a:latin typeface="Meiryo UI" panose="020B0604030504040204" pitchFamily="50" charset="-128"/>
                <a:ea typeface="Meiryo UI" panose="020B0604030504040204" pitchFamily="50" charset="-128"/>
              </a:rPr>
              <a:t>に不可欠なツールです</a:t>
            </a:r>
            <a:r>
              <a:rPr lang="en-US" sz="2200" dirty="0">
                <a:solidFill>
                  <a:schemeClr val="lt1"/>
                </a:solidFill>
                <a:latin typeface="Meiryo UI" panose="020B0604030504040204" pitchFamily="50" charset="-128"/>
                <a:ea typeface="Meiryo UI" panose="020B0604030504040204" pitchFamily="50" charset="-128"/>
              </a:rPr>
              <a:t>。</a:t>
            </a:r>
            <a:endParaRPr sz="2200" dirty="0">
              <a:solidFill>
                <a:schemeClr val="lt1"/>
              </a:solidFill>
              <a:latin typeface="Meiryo UI" panose="020B0604030504040204" pitchFamily="50" charset="-128"/>
              <a:ea typeface="Meiryo UI" panose="020B0604030504040204" pitchFamily="50" charset="-128"/>
            </a:endParaRPr>
          </a:p>
          <a:p>
            <a:pPr marL="240665" marR="0" lvl="0" indent="-240665" algn="l" rtl="0">
              <a:lnSpc>
                <a:spcPct val="159090"/>
              </a:lnSpc>
              <a:spcBef>
                <a:spcPts val="2000"/>
              </a:spcBef>
              <a:spcAft>
                <a:spcPts val="0"/>
              </a:spcAft>
              <a:buClr>
                <a:srgbClr val="E9613B"/>
              </a:buClr>
              <a:buSzPts val="1100"/>
              <a:buFont typeface="Noto Sans Symbols"/>
              <a:buChar char="●"/>
            </a:pPr>
            <a:r>
              <a:rPr lang="en-US" sz="2200" dirty="0" smtClean="0">
                <a:solidFill>
                  <a:schemeClr val="lt1"/>
                </a:solidFill>
                <a:latin typeface="Meiryo UI" panose="020B0604030504040204" pitchFamily="50" charset="-128"/>
                <a:ea typeface="Meiryo UI" panose="020B0604030504040204" pitchFamily="50" charset="-128"/>
              </a:rPr>
              <a:t>NAS</a:t>
            </a:r>
            <a:r>
              <a:rPr lang="ja-JP" altLang="en-US" sz="2200" dirty="0" smtClean="0">
                <a:solidFill>
                  <a:schemeClr val="lt1"/>
                </a:solidFill>
                <a:latin typeface="Meiryo UI" panose="020B0604030504040204" pitchFamily="50" charset="-128"/>
                <a:ea typeface="Meiryo UI" panose="020B0604030504040204" pitchFamily="50" charset="-128"/>
              </a:rPr>
              <a:t>と</a:t>
            </a:r>
            <a:r>
              <a:rPr lang="en-US" sz="2200" dirty="0" err="1" smtClean="0">
                <a:solidFill>
                  <a:schemeClr val="lt1"/>
                </a:solidFill>
                <a:latin typeface="Meiryo UI" panose="020B0604030504040204" pitchFamily="50" charset="-128"/>
                <a:ea typeface="Meiryo UI" panose="020B0604030504040204" pitchFamily="50" charset="-128"/>
              </a:rPr>
              <a:t>の接続はより安全で便利</a:t>
            </a:r>
            <a:r>
              <a:rPr lang="ja-JP" altLang="en-US" sz="2200" dirty="0" smtClean="0">
                <a:solidFill>
                  <a:schemeClr val="lt1"/>
                </a:solidFill>
                <a:latin typeface="Meiryo UI" panose="020B0604030504040204" pitchFamily="50" charset="-128"/>
                <a:ea typeface="Meiryo UI" panose="020B0604030504040204" pitchFamily="50" charset="-128"/>
              </a:rPr>
              <a:t>になりました</a:t>
            </a:r>
            <a:r>
              <a:rPr lang="en-US" sz="2200" dirty="0" smtClean="0">
                <a:solidFill>
                  <a:schemeClr val="lt1"/>
                </a:solidFill>
                <a:latin typeface="Meiryo UI" panose="020B0604030504040204" pitchFamily="50" charset="-128"/>
                <a:ea typeface="Meiryo UI" panose="020B0604030504040204" pitchFamily="50" charset="-128"/>
              </a:rPr>
              <a:t>。</a:t>
            </a:r>
            <a:endParaRPr sz="2200" dirty="0">
              <a:solidFill>
                <a:schemeClr val="lt1"/>
              </a:solidFill>
              <a:latin typeface="Meiryo UI" panose="020B0604030504040204" pitchFamily="50" charset="-128"/>
              <a:ea typeface="Meiryo UI" panose="020B0604030504040204" pitchFamily="50" charset="-128"/>
            </a:endParaRPr>
          </a:p>
        </p:txBody>
      </p:sp>
      <p:pic>
        <p:nvPicPr>
          <p:cNvPr id="222" name="Google Shape;222;p35"/>
          <p:cNvPicPr preferRelativeResize="0"/>
          <p:nvPr/>
        </p:nvPicPr>
        <p:blipFill rotWithShape="1">
          <a:blip r:embed="rId3">
            <a:alphaModFix/>
          </a:blip>
          <a:srcRect/>
          <a:stretch/>
        </p:blipFill>
        <p:spPr>
          <a:xfrm>
            <a:off x="8050059" y="3952475"/>
            <a:ext cx="3491038" cy="1832795"/>
          </a:xfrm>
          <a:prstGeom prst="rect">
            <a:avLst/>
          </a:prstGeom>
          <a:noFill/>
          <a:ln>
            <a:noFill/>
          </a:ln>
        </p:spPr>
      </p:pic>
      <p:pic>
        <p:nvPicPr>
          <p:cNvPr id="223" name="Google Shape;223;p35"/>
          <p:cNvPicPr preferRelativeResize="0"/>
          <p:nvPr/>
        </p:nvPicPr>
        <p:blipFill rotWithShape="1">
          <a:blip r:embed="rId4">
            <a:alphaModFix/>
          </a:blip>
          <a:srcRect/>
          <a:stretch/>
        </p:blipFill>
        <p:spPr>
          <a:xfrm>
            <a:off x="6880616" y="1553102"/>
            <a:ext cx="3847681" cy="2181642"/>
          </a:xfrm>
          <a:prstGeom prst="rect">
            <a:avLst/>
          </a:prstGeom>
          <a:noFill/>
          <a:ln>
            <a:noFill/>
          </a:ln>
          <a:effectLst>
            <a:outerShdw blurRad="50800" dist="38100" dir="2700000" algn="tl" rotWithShape="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36"/>
          <p:cNvSpPr txBox="1"/>
          <p:nvPr/>
        </p:nvSpPr>
        <p:spPr>
          <a:xfrm>
            <a:off x="2861383" y="3300810"/>
            <a:ext cx="6469233"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200" b="1">
                <a:solidFill>
                  <a:schemeClr val="lt1"/>
                </a:solidFill>
                <a:latin typeface="Meiryo UI" panose="020B0604030504040204" pitchFamily="50" charset="-128"/>
                <a:ea typeface="Meiryo UI" panose="020B0604030504040204" pitchFamily="50" charset="-128"/>
              </a:rPr>
              <a:t>ファイル管理</a:t>
            </a:r>
            <a:endParaRPr>
              <a:latin typeface="Meiryo UI" panose="020B0604030504040204" pitchFamily="50" charset="-128"/>
              <a:ea typeface="Meiryo UI" panose="020B0604030504040204" pitchFamily="50" charset="-128"/>
            </a:endParaRPr>
          </a:p>
        </p:txBody>
      </p:sp>
      <p:sp>
        <p:nvSpPr>
          <p:cNvPr id="229" name="Google Shape;229;p36"/>
          <p:cNvSpPr txBox="1"/>
          <p:nvPr/>
        </p:nvSpPr>
        <p:spPr>
          <a:xfrm>
            <a:off x="3152152" y="4256277"/>
            <a:ext cx="6086475" cy="70788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000" b="1" dirty="0" err="1">
                <a:solidFill>
                  <a:schemeClr val="lt1"/>
                </a:solidFill>
                <a:latin typeface="Meiryo UI" panose="020B0604030504040204" pitchFamily="50" charset="-128"/>
                <a:ea typeface="Meiryo UI" panose="020B0604030504040204" pitchFamily="50" charset="-128"/>
              </a:rPr>
              <a:t>QTSは、NAS</a:t>
            </a:r>
            <a:r>
              <a:rPr lang="en-US" sz="2000" b="1" dirty="0" err="1" smtClean="0">
                <a:solidFill>
                  <a:schemeClr val="lt1"/>
                </a:solidFill>
                <a:latin typeface="Meiryo UI" panose="020B0604030504040204" pitchFamily="50" charset="-128"/>
                <a:ea typeface="Meiryo UI" panose="020B0604030504040204" pitchFamily="50" charset="-128"/>
              </a:rPr>
              <a:t>内のさまざまなファイルの管理に</a:t>
            </a:r>
            <a:endParaRPr lang="en-US" sz="2000" b="1" dirty="0" smtClean="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000" b="1" dirty="0" err="1" smtClean="0">
                <a:solidFill>
                  <a:schemeClr val="lt1"/>
                </a:solidFill>
                <a:latin typeface="Meiryo UI" panose="020B0604030504040204" pitchFamily="50" charset="-128"/>
                <a:ea typeface="Meiryo UI" panose="020B0604030504040204" pitchFamily="50" charset="-128"/>
              </a:rPr>
              <a:t>役立つさまざまな</a:t>
            </a:r>
            <a:r>
              <a:rPr lang="en-US" sz="2000" b="1" dirty="0" err="1">
                <a:solidFill>
                  <a:schemeClr val="lt1"/>
                </a:solidFill>
                <a:latin typeface="Meiryo UI" panose="020B0604030504040204" pitchFamily="50" charset="-128"/>
                <a:ea typeface="Meiryo UI" panose="020B0604030504040204" pitchFamily="50" charset="-128"/>
              </a:rPr>
              <a:t>APPを提供します</a:t>
            </a:r>
            <a:endParaRPr sz="2000" b="1" dirty="0">
              <a:solidFill>
                <a:schemeClr val="lt1"/>
              </a:solidFill>
              <a:latin typeface="Meiryo UI" panose="020B0604030504040204" pitchFamily="50" charset="-128"/>
              <a:ea typeface="Meiryo UI" panose="020B0604030504040204" pitchFamily="50" charset="-128"/>
              <a:sym typeface="Arial"/>
            </a:endParaRPr>
          </a:p>
        </p:txBody>
      </p:sp>
      <p:pic>
        <p:nvPicPr>
          <p:cNvPr id="230" name="Google Shape;230;p36" descr="File Station"/>
          <p:cNvPicPr preferRelativeResize="0"/>
          <p:nvPr/>
        </p:nvPicPr>
        <p:blipFill rotWithShape="1">
          <a:blip r:embed="rId3">
            <a:alphaModFix/>
          </a:blip>
          <a:srcRect/>
          <a:stretch/>
        </p:blipFill>
        <p:spPr>
          <a:xfrm>
            <a:off x="5134707" y="1048453"/>
            <a:ext cx="1922586" cy="1922586"/>
          </a:xfrm>
          <a:prstGeom prst="rect">
            <a:avLst/>
          </a:prstGeom>
          <a:noFill/>
          <a:ln>
            <a:noFill/>
          </a:ln>
        </p:spPr>
      </p:pic>
      <p:pic>
        <p:nvPicPr>
          <p:cNvPr id="231" name="Google Shape;231;p36"/>
          <p:cNvPicPr preferRelativeResize="0"/>
          <p:nvPr/>
        </p:nvPicPr>
        <p:blipFill rotWithShape="1">
          <a:blip r:embed="rId4">
            <a:alphaModFix/>
          </a:blip>
          <a:srcRect/>
          <a:stretch/>
        </p:blipFill>
        <p:spPr>
          <a:xfrm>
            <a:off x="1736670" y="5516471"/>
            <a:ext cx="8718657" cy="144826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37"/>
          <p:cNvSpPr txBox="1"/>
          <p:nvPr/>
        </p:nvSpPr>
        <p:spPr>
          <a:xfrm>
            <a:off x="824533" y="46370"/>
            <a:ext cx="11038233" cy="15081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600" b="1" dirty="0">
                <a:solidFill>
                  <a:schemeClr val="lt1"/>
                </a:solidFill>
                <a:latin typeface="Meiryo UI" panose="020B0604030504040204" pitchFamily="50" charset="-128"/>
                <a:ea typeface="Meiryo UI" panose="020B0604030504040204" pitchFamily="50" charset="-128"/>
              </a:rPr>
              <a:t>File Station </a:t>
            </a:r>
            <a:r>
              <a:rPr lang="en-US" sz="4600" b="1" dirty="0" smtClean="0">
                <a:solidFill>
                  <a:schemeClr val="lt1"/>
                </a:solidFill>
                <a:latin typeface="Meiryo UI" panose="020B0604030504040204" pitchFamily="50" charset="-128"/>
                <a:ea typeface="Meiryo UI" panose="020B0604030504040204" pitchFamily="50" charset="-128"/>
              </a:rPr>
              <a:t>–</a:t>
            </a:r>
          </a:p>
          <a:p>
            <a:pPr marL="0" marR="0" lvl="0" indent="0" algn="l" rtl="0">
              <a:spcBef>
                <a:spcPts val="0"/>
              </a:spcBef>
              <a:spcAft>
                <a:spcPts val="0"/>
              </a:spcAft>
              <a:buNone/>
            </a:pPr>
            <a:r>
              <a:rPr lang="en-US" sz="4600" b="1" dirty="0" err="1" smtClean="0">
                <a:solidFill>
                  <a:schemeClr val="lt1"/>
                </a:solidFill>
                <a:latin typeface="Meiryo UI" panose="020B0604030504040204" pitchFamily="50" charset="-128"/>
                <a:ea typeface="Meiryo UI" panose="020B0604030504040204" pitchFamily="50" charset="-128"/>
              </a:rPr>
              <a:t>多機能ファイルブラウザ</a:t>
            </a:r>
            <a:endParaRPr sz="4600" b="1" dirty="0">
              <a:solidFill>
                <a:schemeClr val="lt1"/>
              </a:solidFill>
              <a:latin typeface="Meiryo UI" panose="020B0604030504040204" pitchFamily="50" charset="-128"/>
              <a:ea typeface="Meiryo UI" panose="020B0604030504040204" pitchFamily="50" charset="-128"/>
              <a:sym typeface="Arial"/>
            </a:endParaRPr>
          </a:p>
        </p:txBody>
      </p:sp>
      <p:pic>
        <p:nvPicPr>
          <p:cNvPr id="237" name="Google Shape;237;p37" descr="File Station"/>
          <p:cNvPicPr preferRelativeResize="0"/>
          <p:nvPr/>
        </p:nvPicPr>
        <p:blipFill rotWithShape="1">
          <a:blip r:embed="rId3">
            <a:alphaModFix/>
          </a:blip>
          <a:srcRect/>
          <a:stretch/>
        </p:blipFill>
        <p:spPr>
          <a:xfrm>
            <a:off x="10649284" y="297320"/>
            <a:ext cx="1270000" cy="1270000"/>
          </a:xfrm>
          <a:prstGeom prst="rect">
            <a:avLst/>
          </a:prstGeom>
          <a:noFill/>
          <a:ln>
            <a:noFill/>
          </a:ln>
        </p:spPr>
      </p:pic>
      <p:pic>
        <p:nvPicPr>
          <p:cNvPr id="238" name="Google Shape;238;p37"/>
          <p:cNvPicPr preferRelativeResize="0"/>
          <p:nvPr/>
        </p:nvPicPr>
        <p:blipFill rotWithShape="1">
          <a:blip r:embed="rId4">
            <a:alphaModFix/>
          </a:blip>
          <a:srcRect/>
          <a:stretch/>
        </p:blipFill>
        <p:spPr>
          <a:xfrm>
            <a:off x="7231041" y="2031207"/>
            <a:ext cx="3899636" cy="3622653"/>
          </a:xfrm>
          <a:prstGeom prst="rect">
            <a:avLst/>
          </a:prstGeom>
          <a:noFill/>
          <a:ln>
            <a:noFill/>
          </a:ln>
        </p:spPr>
      </p:pic>
      <p:sp>
        <p:nvSpPr>
          <p:cNvPr id="239" name="Google Shape;239;p37"/>
          <p:cNvSpPr txBox="1"/>
          <p:nvPr/>
        </p:nvSpPr>
        <p:spPr>
          <a:xfrm>
            <a:off x="7439763" y="5932540"/>
            <a:ext cx="4631725"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Qfile</a:t>
            </a:r>
            <a:r>
              <a:rPr lang="en-US" sz="1600" b="1" dirty="0" err="1" smtClean="0">
                <a:solidFill>
                  <a:schemeClr val="lt1"/>
                </a:solidFill>
                <a:latin typeface="Meiryo UI" panose="020B0604030504040204" pitchFamily="50" charset="-128"/>
                <a:ea typeface="Meiryo UI" panose="020B0604030504040204" pitchFamily="50" charset="-128"/>
              </a:rPr>
              <a:t>モバイルアプリでファイルを管理</a:t>
            </a:r>
            <a:endParaRPr sz="1600" b="1" dirty="0">
              <a:solidFill>
                <a:schemeClr val="lt1"/>
              </a:solidFill>
              <a:latin typeface="Meiryo UI" panose="020B0604030504040204" pitchFamily="50" charset="-128"/>
              <a:ea typeface="Meiryo UI" panose="020B0604030504040204" pitchFamily="50" charset="-128"/>
              <a:sym typeface="Arial"/>
            </a:endParaRPr>
          </a:p>
        </p:txBody>
      </p:sp>
      <p:pic>
        <p:nvPicPr>
          <p:cNvPr id="240" name="Google Shape;240;p37"/>
          <p:cNvPicPr preferRelativeResize="0"/>
          <p:nvPr/>
        </p:nvPicPr>
        <p:blipFill rotWithShape="1">
          <a:blip r:embed="rId5">
            <a:alphaModFix/>
          </a:blip>
          <a:srcRect/>
          <a:stretch/>
        </p:blipFill>
        <p:spPr>
          <a:xfrm>
            <a:off x="933450" y="3594956"/>
            <a:ext cx="5410199" cy="3036192"/>
          </a:xfrm>
          <a:prstGeom prst="rect">
            <a:avLst/>
          </a:prstGeom>
          <a:noFill/>
          <a:ln>
            <a:noFill/>
          </a:ln>
        </p:spPr>
      </p:pic>
      <p:sp>
        <p:nvSpPr>
          <p:cNvPr id="241" name="Google Shape;241;p37"/>
          <p:cNvSpPr txBox="1"/>
          <p:nvPr/>
        </p:nvSpPr>
        <p:spPr>
          <a:xfrm>
            <a:off x="855398" y="1486931"/>
            <a:ext cx="5933028" cy="1991764"/>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dirty="0">
                <a:solidFill>
                  <a:schemeClr val="lt1"/>
                </a:solidFill>
                <a:latin typeface="Meiryo UI" panose="020B0604030504040204" pitchFamily="50" charset="-128"/>
                <a:ea typeface="Meiryo UI" panose="020B0604030504040204" pitchFamily="50" charset="-128"/>
              </a:rPr>
              <a:t>File Stationを使用すると、NAS</a:t>
            </a:r>
            <a:r>
              <a:rPr lang="en-US" dirty="0" smtClean="0">
                <a:solidFill>
                  <a:schemeClr val="lt1"/>
                </a:solidFill>
                <a:latin typeface="Meiryo UI" panose="020B0604030504040204" pitchFamily="50" charset="-128"/>
                <a:ea typeface="Meiryo UI" panose="020B0604030504040204" pitchFamily="50" charset="-128"/>
              </a:rPr>
              <a:t>に保存されているファイルだけでなく</a:t>
            </a:r>
            <a:r>
              <a:rPr lang="en-US" dirty="0">
                <a:solidFill>
                  <a:schemeClr val="lt1"/>
                </a:solidFill>
                <a:latin typeface="Meiryo UI" panose="020B0604030504040204" pitchFamily="50" charset="-128"/>
                <a:ea typeface="Meiryo UI" panose="020B0604030504040204" pitchFamily="50" charset="-128"/>
              </a:rPr>
              <a:t>、</a:t>
            </a:r>
            <a:r>
              <a:rPr lang="en-US" dirty="0" smtClean="0">
                <a:solidFill>
                  <a:schemeClr val="lt1"/>
                </a:solidFill>
                <a:latin typeface="Meiryo UI" panose="020B0604030504040204" pitchFamily="50" charset="-128"/>
                <a:ea typeface="Meiryo UI" panose="020B0604030504040204" pitchFamily="50" charset="-128"/>
              </a:rPr>
              <a:t>クラウド上のファイルも簡単に管理できます</a:t>
            </a:r>
            <a:r>
              <a:rPr lang="en-US" dirty="0">
                <a:solidFill>
                  <a:schemeClr val="lt1"/>
                </a:solidFill>
                <a:latin typeface="Meiryo UI" panose="020B0604030504040204" pitchFamily="50" charset="-128"/>
                <a:ea typeface="Meiryo UI" panose="020B0604030504040204" pitchFamily="50" charset="-128"/>
              </a:rPr>
              <a:t>。シンプルで直感的な操作により、</a:t>
            </a:r>
            <a:r>
              <a:rPr lang="en-US" dirty="0" smtClean="0">
                <a:solidFill>
                  <a:schemeClr val="lt1"/>
                </a:solidFill>
                <a:latin typeface="Meiryo UI" panose="020B0604030504040204" pitchFamily="50" charset="-128"/>
                <a:ea typeface="Meiryo UI" panose="020B0604030504040204" pitchFamily="50" charset="-128"/>
              </a:rPr>
              <a:t>コンピュータなどのデバイスからファイル</a:t>
            </a:r>
            <a:r>
              <a:rPr lang="ja-JP" altLang="en-US" dirty="0">
                <a:solidFill>
                  <a:schemeClr val="lt1"/>
                </a:solidFill>
                <a:latin typeface="Meiryo UI" panose="020B0604030504040204" pitchFamily="50" charset="-128"/>
                <a:ea typeface="Meiryo UI" panose="020B0604030504040204" pitchFamily="50" charset="-128"/>
              </a:rPr>
              <a:t>を</a:t>
            </a:r>
            <a:r>
              <a:rPr lang="ja-JP" altLang="en-US" dirty="0" smtClean="0">
                <a:solidFill>
                  <a:schemeClr val="lt1"/>
                </a:solidFill>
                <a:latin typeface="Meiryo UI" panose="020B0604030504040204" pitchFamily="50" charset="-128"/>
                <a:ea typeface="Meiryo UI" panose="020B0604030504040204" pitchFamily="50" charset="-128"/>
              </a:rPr>
              <a:t>素早く</a:t>
            </a:r>
            <a:r>
              <a:rPr lang="en-US" dirty="0" err="1" smtClean="0">
                <a:solidFill>
                  <a:schemeClr val="lt1"/>
                </a:solidFill>
                <a:latin typeface="Meiryo UI" panose="020B0604030504040204" pitchFamily="50" charset="-128"/>
                <a:ea typeface="Meiryo UI" panose="020B0604030504040204" pitchFamily="50" charset="-128"/>
              </a:rPr>
              <a:t>アップロード</a:t>
            </a:r>
            <a:r>
              <a:rPr lang="ja-JP" altLang="en-US" dirty="0" smtClean="0">
                <a:solidFill>
                  <a:schemeClr val="lt1"/>
                </a:solidFill>
                <a:latin typeface="Meiryo UI" panose="020B0604030504040204" pitchFamily="50" charset="-128"/>
                <a:ea typeface="Meiryo UI" panose="020B0604030504040204" pitchFamily="50" charset="-128"/>
              </a:rPr>
              <a:t>でき</a:t>
            </a:r>
            <a:r>
              <a:rPr lang="en-US" dirty="0" smtClean="0">
                <a:solidFill>
                  <a:schemeClr val="lt1"/>
                </a:solidFill>
                <a:latin typeface="Meiryo UI" panose="020B0604030504040204" pitchFamily="50" charset="-128"/>
                <a:ea typeface="Meiryo UI" panose="020B0604030504040204" pitchFamily="50" charset="-128"/>
              </a:rPr>
              <a:t>、</a:t>
            </a:r>
            <a:r>
              <a:rPr lang="ja-JP" altLang="en-US" dirty="0" smtClean="0">
                <a:solidFill>
                  <a:schemeClr val="lt1"/>
                </a:solidFill>
                <a:latin typeface="Meiryo UI" panose="020B0604030504040204" pitchFamily="50" charset="-128"/>
                <a:ea typeface="Meiryo UI" panose="020B0604030504040204" pitchFamily="50" charset="-128"/>
              </a:rPr>
              <a:t>また、</a:t>
            </a:r>
            <a:r>
              <a:rPr lang="en-US" dirty="0" err="1" smtClean="0">
                <a:solidFill>
                  <a:schemeClr val="lt1"/>
                </a:solidFill>
                <a:latin typeface="Meiryo UI" panose="020B0604030504040204" pitchFamily="50" charset="-128"/>
                <a:ea typeface="Meiryo UI" panose="020B0604030504040204" pitchFamily="50" charset="-128"/>
              </a:rPr>
              <a:t>異なるフォルダ間</a:t>
            </a:r>
            <a:r>
              <a:rPr lang="ja-JP" altLang="en-US" dirty="0" smtClean="0">
                <a:solidFill>
                  <a:schemeClr val="lt1"/>
                </a:solidFill>
                <a:latin typeface="Meiryo UI" panose="020B0604030504040204" pitchFamily="50" charset="-128"/>
                <a:ea typeface="Meiryo UI" panose="020B0604030504040204" pitchFamily="50" charset="-128"/>
              </a:rPr>
              <a:t>の</a:t>
            </a:r>
            <a:r>
              <a:rPr lang="en-US" dirty="0" err="1" smtClean="0">
                <a:solidFill>
                  <a:schemeClr val="lt1"/>
                </a:solidFill>
                <a:latin typeface="Meiryo UI" panose="020B0604030504040204" pitchFamily="50" charset="-128"/>
                <a:ea typeface="Meiryo UI" panose="020B0604030504040204" pitchFamily="50" charset="-128"/>
              </a:rPr>
              <a:t>ファイル</a:t>
            </a:r>
            <a:r>
              <a:rPr lang="ja-JP" altLang="en-US" dirty="0" smtClean="0">
                <a:solidFill>
                  <a:schemeClr val="lt1"/>
                </a:solidFill>
                <a:latin typeface="Meiryo UI" panose="020B0604030504040204" pitchFamily="50" charset="-128"/>
                <a:ea typeface="Meiryo UI" panose="020B0604030504040204" pitchFamily="50" charset="-128"/>
              </a:rPr>
              <a:t>の</a:t>
            </a:r>
            <a:r>
              <a:rPr lang="en-US" dirty="0" err="1" smtClean="0">
                <a:solidFill>
                  <a:schemeClr val="lt1"/>
                </a:solidFill>
                <a:latin typeface="Meiryo UI" panose="020B0604030504040204" pitchFamily="50" charset="-128"/>
                <a:ea typeface="Meiryo UI" panose="020B0604030504040204" pitchFamily="50" charset="-128"/>
              </a:rPr>
              <a:t>ドラッグアンドドロップ</a:t>
            </a:r>
            <a:r>
              <a:rPr lang="ja-JP" altLang="en-US" dirty="0" smtClean="0">
                <a:solidFill>
                  <a:schemeClr val="lt1"/>
                </a:solidFill>
                <a:latin typeface="Meiryo UI" panose="020B0604030504040204" pitchFamily="50" charset="-128"/>
                <a:ea typeface="Meiryo UI" panose="020B0604030504040204" pitchFamily="50" charset="-128"/>
              </a:rPr>
              <a:t>や</a:t>
            </a:r>
            <a:r>
              <a:rPr lang="en-US" dirty="0" err="1" smtClean="0">
                <a:solidFill>
                  <a:schemeClr val="lt1"/>
                </a:solidFill>
                <a:latin typeface="Meiryo UI" panose="020B0604030504040204" pitchFamily="50" charset="-128"/>
                <a:ea typeface="Meiryo UI" panose="020B0604030504040204" pitchFamily="50" charset="-128"/>
              </a:rPr>
              <a:t>ファイル</a:t>
            </a:r>
            <a:r>
              <a:rPr lang="ja-JP" altLang="en-US" dirty="0" smtClean="0">
                <a:solidFill>
                  <a:schemeClr val="lt1"/>
                </a:solidFill>
                <a:latin typeface="Meiryo UI" panose="020B0604030504040204" pitchFamily="50" charset="-128"/>
                <a:ea typeface="Meiryo UI" panose="020B0604030504040204" pitchFamily="50" charset="-128"/>
              </a:rPr>
              <a:t>の</a:t>
            </a:r>
            <a:r>
              <a:rPr lang="en-US" dirty="0" err="1" smtClean="0">
                <a:solidFill>
                  <a:schemeClr val="lt1"/>
                </a:solidFill>
                <a:latin typeface="Meiryo UI" panose="020B0604030504040204" pitchFamily="50" charset="-128"/>
                <a:ea typeface="Meiryo UI" panose="020B0604030504040204" pitchFamily="50" charset="-128"/>
              </a:rPr>
              <a:t>削除、ファイルとフォルダ</a:t>
            </a:r>
            <a:r>
              <a:rPr lang="ja-JP" altLang="en-US" dirty="0" smtClean="0">
                <a:solidFill>
                  <a:schemeClr val="lt1"/>
                </a:solidFill>
                <a:latin typeface="Meiryo UI" panose="020B0604030504040204" pitchFamily="50" charset="-128"/>
                <a:ea typeface="Meiryo UI" panose="020B0604030504040204" pitchFamily="50" charset="-128"/>
              </a:rPr>
              <a:t>の</a:t>
            </a:r>
            <a:r>
              <a:rPr lang="en-US" dirty="0" err="1" smtClean="0">
                <a:solidFill>
                  <a:schemeClr val="lt1"/>
                </a:solidFill>
                <a:latin typeface="Meiryo UI" panose="020B0604030504040204" pitchFamily="50" charset="-128"/>
                <a:ea typeface="Meiryo UI" panose="020B0604030504040204" pitchFamily="50" charset="-128"/>
              </a:rPr>
              <a:t>アクセス許可を設定</a:t>
            </a:r>
            <a:r>
              <a:rPr lang="ja-JP" altLang="en-US" dirty="0" smtClean="0">
                <a:solidFill>
                  <a:schemeClr val="lt1"/>
                </a:solidFill>
                <a:latin typeface="Meiryo UI" panose="020B0604030504040204" pitchFamily="50" charset="-128"/>
                <a:ea typeface="Meiryo UI" panose="020B0604030504040204" pitchFamily="50" charset="-128"/>
              </a:rPr>
              <a:t>することで</a:t>
            </a:r>
            <a:r>
              <a:rPr lang="en-US" dirty="0" err="1" smtClean="0">
                <a:solidFill>
                  <a:schemeClr val="lt1"/>
                </a:solidFill>
                <a:latin typeface="Meiryo UI" panose="020B0604030504040204" pitchFamily="50" charset="-128"/>
                <a:ea typeface="Meiryo UI" panose="020B0604030504040204" pitchFamily="50" charset="-128"/>
              </a:rPr>
              <a:t>重要なデータ</a:t>
            </a:r>
            <a:r>
              <a:rPr lang="ja-JP" altLang="en-US" dirty="0" smtClean="0">
                <a:solidFill>
                  <a:schemeClr val="lt1"/>
                </a:solidFill>
                <a:latin typeface="Meiryo UI" panose="020B0604030504040204" pitchFamily="50" charset="-128"/>
                <a:ea typeface="Meiryo UI" panose="020B0604030504040204" pitchFamily="50" charset="-128"/>
              </a:rPr>
              <a:t>の</a:t>
            </a:r>
            <a:r>
              <a:rPr lang="en-US" dirty="0" err="1" smtClean="0">
                <a:solidFill>
                  <a:schemeClr val="lt1"/>
                </a:solidFill>
                <a:latin typeface="Meiryo UI" panose="020B0604030504040204" pitchFamily="50" charset="-128"/>
                <a:ea typeface="Meiryo UI" panose="020B0604030504040204" pitchFamily="50" charset="-128"/>
              </a:rPr>
              <a:t>保護</a:t>
            </a:r>
            <a:r>
              <a:rPr lang="ja-JP" altLang="en-US" dirty="0">
                <a:solidFill>
                  <a:schemeClr val="lt1"/>
                </a:solidFill>
                <a:latin typeface="Meiryo UI" panose="020B0604030504040204" pitchFamily="50" charset="-128"/>
                <a:ea typeface="Meiryo UI" panose="020B0604030504040204" pitchFamily="50" charset="-128"/>
              </a:rPr>
              <a:t>を行う</a:t>
            </a:r>
            <a:r>
              <a:rPr lang="ja-JP" altLang="en-US" dirty="0" smtClean="0">
                <a:solidFill>
                  <a:schemeClr val="lt1"/>
                </a:solidFill>
                <a:latin typeface="Meiryo UI" panose="020B0604030504040204" pitchFamily="50" charset="-128"/>
                <a:ea typeface="Meiryo UI" panose="020B0604030504040204" pitchFamily="50" charset="-128"/>
              </a:rPr>
              <a:t>ことが</a:t>
            </a:r>
            <a:r>
              <a:rPr lang="en-US" dirty="0" err="1" smtClean="0">
                <a:solidFill>
                  <a:schemeClr val="lt1"/>
                </a:solidFill>
                <a:latin typeface="Meiryo UI" panose="020B0604030504040204" pitchFamily="50" charset="-128"/>
                <a:ea typeface="Meiryo UI" panose="020B0604030504040204" pitchFamily="50" charset="-128"/>
              </a:rPr>
              <a:t>できます</a:t>
            </a:r>
            <a:r>
              <a:rPr lang="en-US" dirty="0">
                <a:solidFill>
                  <a:schemeClr val="lt1"/>
                </a:solidFill>
                <a:latin typeface="Meiryo UI" panose="020B0604030504040204" pitchFamily="50" charset="-128"/>
                <a:ea typeface="Meiryo UI" panose="020B0604030504040204" pitchFamily="50" charset="-128"/>
              </a:rPr>
              <a:t>。</a:t>
            </a:r>
            <a:endParaRPr sz="14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38"/>
          <p:cNvSpPr txBox="1"/>
          <p:nvPr/>
        </p:nvSpPr>
        <p:spPr>
          <a:xfrm>
            <a:off x="576883" y="418973"/>
            <a:ext cx="11038233" cy="8002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600" b="1" dirty="0" err="1" smtClean="0">
                <a:solidFill>
                  <a:schemeClr val="lt1"/>
                </a:solidFill>
                <a:latin typeface="Meiryo UI" panose="020B0604030504040204" pitchFamily="50" charset="-128"/>
                <a:ea typeface="Meiryo UI" panose="020B0604030504040204" pitchFamily="50" charset="-128"/>
              </a:rPr>
              <a:t>ファイルステーション</a:t>
            </a:r>
            <a:r>
              <a:rPr lang="en-US" sz="4600" b="1" dirty="0" smtClean="0">
                <a:solidFill>
                  <a:schemeClr val="lt1"/>
                </a:solidFill>
                <a:latin typeface="Meiryo UI" panose="020B0604030504040204" pitchFamily="50" charset="-128"/>
                <a:ea typeface="Meiryo UI" panose="020B0604030504040204" pitchFamily="50" charset="-128"/>
              </a:rPr>
              <a:t> – </a:t>
            </a:r>
            <a:r>
              <a:rPr lang="ja-JP" altLang="en-US" sz="4600" b="1" dirty="0" smtClean="0">
                <a:solidFill>
                  <a:schemeClr val="lt1"/>
                </a:solidFill>
                <a:latin typeface="Meiryo UI" panose="020B0604030504040204" pitchFamily="50" charset="-128"/>
                <a:ea typeface="Meiryo UI" panose="020B0604030504040204" pitchFamily="50" charset="-128"/>
              </a:rPr>
              <a:t>簡単な</a:t>
            </a:r>
            <a:r>
              <a:rPr lang="en-US" sz="4600" b="1" dirty="0" err="1" smtClean="0">
                <a:solidFill>
                  <a:schemeClr val="lt1"/>
                </a:solidFill>
                <a:latin typeface="Meiryo UI" panose="020B0604030504040204" pitchFamily="50" charset="-128"/>
                <a:ea typeface="Meiryo UI" panose="020B0604030504040204" pitchFamily="50" charset="-128"/>
              </a:rPr>
              <a:t>共有</a:t>
            </a:r>
            <a:endParaRPr sz="4600" b="1" dirty="0">
              <a:solidFill>
                <a:schemeClr val="lt1"/>
              </a:solidFill>
              <a:latin typeface="Meiryo UI" panose="020B0604030504040204" pitchFamily="50" charset="-128"/>
              <a:ea typeface="Meiryo UI" panose="020B0604030504040204" pitchFamily="50" charset="-128"/>
              <a:sym typeface="Arial"/>
            </a:endParaRPr>
          </a:p>
        </p:txBody>
      </p:sp>
      <p:pic>
        <p:nvPicPr>
          <p:cNvPr id="247" name="Google Shape;247;p38" descr="File Station"/>
          <p:cNvPicPr preferRelativeResize="0"/>
          <p:nvPr/>
        </p:nvPicPr>
        <p:blipFill rotWithShape="1">
          <a:blip r:embed="rId3">
            <a:alphaModFix/>
          </a:blip>
          <a:srcRect/>
          <a:stretch/>
        </p:blipFill>
        <p:spPr>
          <a:xfrm>
            <a:off x="10649284" y="297320"/>
            <a:ext cx="1270000" cy="1270000"/>
          </a:xfrm>
          <a:prstGeom prst="rect">
            <a:avLst/>
          </a:prstGeom>
          <a:noFill/>
          <a:ln>
            <a:noFill/>
          </a:ln>
        </p:spPr>
      </p:pic>
      <p:sp>
        <p:nvSpPr>
          <p:cNvPr id="248" name="Google Shape;248;p38"/>
          <p:cNvSpPr txBox="1"/>
          <p:nvPr/>
        </p:nvSpPr>
        <p:spPr>
          <a:xfrm>
            <a:off x="576883" y="1423006"/>
            <a:ext cx="6546616"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QNAP </a:t>
            </a:r>
            <a:r>
              <a:rPr lang="en-US" sz="1600" dirty="0" err="1">
                <a:solidFill>
                  <a:schemeClr val="lt1"/>
                </a:solidFill>
                <a:latin typeface="Meiryo UI" panose="020B0604030504040204" pitchFamily="50" charset="-128"/>
                <a:ea typeface="Meiryo UI" panose="020B0604030504040204" pitchFamily="50" charset="-128"/>
              </a:rPr>
              <a:t>NASファイルを友人、家族、同僚と簡単に共有できます。</a:t>
            </a:r>
            <a:r>
              <a:rPr lang="en-US" sz="1600" dirty="0" err="1">
                <a:solidFill>
                  <a:schemeClr val="accent2"/>
                </a:solidFill>
                <a:latin typeface="Meiryo UI" panose="020B0604030504040204" pitchFamily="50" charset="-128"/>
                <a:ea typeface="Meiryo UI" panose="020B0604030504040204" pitchFamily="50" charset="-128"/>
              </a:rPr>
              <a:t>共有リンク</a:t>
            </a:r>
            <a:r>
              <a:rPr lang="en-US" sz="1600" dirty="0" err="1">
                <a:solidFill>
                  <a:schemeClr val="lt1"/>
                </a:solidFill>
                <a:latin typeface="Meiryo UI" panose="020B0604030504040204" pitchFamily="50" charset="-128"/>
                <a:ea typeface="Meiryo UI" panose="020B0604030504040204" pitchFamily="50" charset="-128"/>
              </a:rPr>
              <a:t>を作成して、</a:t>
            </a:r>
            <a:r>
              <a:rPr lang="en-US" sz="1600" dirty="0" err="1" smtClean="0">
                <a:solidFill>
                  <a:schemeClr val="lt1"/>
                </a:solidFill>
                <a:latin typeface="Meiryo UI" panose="020B0604030504040204" pitchFamily="50" charset="-128"/>
                <a:ea typeface="Meiryo UI" panose="020B0604030504040204" pitchFamily="50" charset="-128"/>
              </a:rPr>
              <a:t>ソーシャルネットワーキングサイトまたは電子メール</a:t>
            </a:r>
            <a:r>
              <a:rPr lang="ja-JP" altLang="en-US" sz="1600" dirty="0">
                <a:solidFill>
                  <a:schemeClr val="lt1"/>
                </a:solidFill>
                <a:latin typeface="Meiryo UI" panose="020B0604030504040204" pitchFamily="50" charset="-128"/>
                <a:ea typeface="Meiryo UI" panose="020B0604030504040204" pitchFamily="50" charset="-128"/>
              </a:rPr>
              <a:t>で</a:t>
            </a:r>
            <a:r>
              <a:rPr lang="en-US" sz="1600" dirty="0" smtClean="0">
                <a:solidFill>
                  <a:schemeClr val="lt1"/>
                </a:solidFill>
                <a:latin typeface="Meiryo UI" panose="020B0604030504040204" pitchFamily="50" charset="-128"/>
                <a:ea typeface="Meiryo UI" panose="020B0604030504040204" pitchFamily="50" charset="-128"/>
              </a:rPr>
              <a:t>他の人に送信できます</a:t>
            </a:r>
            <a:r>
              <a:rPr lang="en-US" sz="1600" dirty="0">
                <a:solidFill>
                  <a:schemeClr val="lt1"/>
                </a:solidFill>
                <a:latin typeface="Meiryo UI" panose="020B0604030504040204" pitchFamily="50" charset="-128"/>
                <a:ea typeface="Meiryo UI" panose="020B0604030504040204" pitchFamily="50" charset="-128"/>
              </a:rPr>
              <a:t>。ファイルをより安全にするために、</a:t>
            </a:r>
            <a:r>
              <a:rPr lang="en-US" sz="1600" dirty="0">
                <a:solidFill>
                  <a:schemeClr val="accent2"/>
                </a:solidFill>
                <a:latin typeface="Meiryo UI" panose="020B0604030504040204" pitchFamily="50" charset="-128"/>
                <a:ea typeface="Meiryo UI" panose="020B0604030504040204" pitchFamily="50" charset="-128"/>
              </a:rPr>
              <a:t>有効期限を追加したり、リンクにパスワードを設定したり</a:t>
            </a:r>
            <a:r>
              <a:rPr lang="en-US" sz="1600" dirty="0">
                <a:solidFill>
                  <a:schemeClr val="lt1"/>
                </a:solidFill>
                <a:latin typeface="Meiryo UI" panose="020B0604030504040204" pitchFamily="50" charset="-128"/>
                <a:ea typeface="Meiryo UI" panose="020B0604030504040204" pitchFamily="50" charset="-128"/>
              </a:rPr>
              <a:t>することもできます。作成されたすべての共有リンクは、FileStation</a:t>
            </a:r>
            <a:r>
              <a:rPr lang="en-US" sz="1600" dirty="0" smtClean="0">
                <a:solidFill>
                  <a:schemeClr val="lt1"/>
                </a:solidFill>
                <a:latin typeface="Meiryo UI" panose="020B0604030504040204" pitchFamily="50" charset="-128"/>
                <a:ea typeface="Meiryo UI" panose="020B0604030504040204" pitchFamily="50" charset="-128"/>
              </a:rPr>
              <a:t>でも管理でき</a:t>
            </a:r>
            <a:r>
              <a:rPr lang="ja-JP" altLang="en-US" sz="1600" dirty="0" err="1" smtClean="0">
                <a:solidFill>
                  <a:schemeClr val="lt1"/>
                </a:solidFill>
                <a:latin typeface="Meiryo UI" panose="020B0604030504040204" pitchFamily="50" charset="-128"/>
                <a:ea typeface="Meiryo UI" panose="020B0604030504040204" pitchFamily="50" charset="-128"/>
              </a:rPr>
              <a:t>、</a:t>
            </a:r>
            <a:r>
              <a:rPr lang="en-US" sz="1600" dirty="0" err="1" smtClean="0">
                <a:solidFill>
                  <a:schemeClr val="lt1"/>
                </a:solidFill>
                <a:latin typeface="Meiryo UI" panose="020B0604030504040204" pitchFamily="50" charset="-128"/>
                <a:ea typeface="Meiryo UI" panose="020B0604030504040204" pitchFamily="50" charset="-128"/>
              </a:rPr>
              <a:t>非常に便利です</a:t>
            </a:r>
            <a:r>
              <a:rPr lang="en-US" sz="1600" dirty="0">
                <a:solidFill>
                  <a:schemeClr val="lt1"/>
                </a:solidFill>
                <a:latin typeface="Meiryo UI" panose="020B0604030504040204" pitchFamily="50" charset="-128"/>
                <a:ea typeface="Meiryo UI" panose="020B0604030504040204" pitchFamily="50" charset="-128"/>
              </a:rPr>
              <a:t>。</a:t>
            </a:r>
            <a:endParaRPr sz="1600" b="1" dirty="0">
              <a:solidFill>
                <a:schemeClr val="lt1"/>
              </a:solidFill>
              <a:latin typeface="Meiryo UI" panose="020B0604030504040204" pitchFamily="50" charset="-128"/>
              <a:ea typeface="Meiryo UI" panose="020B0604030504040204" pitchFamily="50" charset="-128"/>
              <a:sym typeface="Arial"/>
            </a:endParaRPr>
          </a:p>
        </p:txBody>
      </p:sp>
      <p:pic>
        <p:nvPicPr>
          <p:cNvPr id="249" name="Google Shape;249;p38"/>
          <p:cNvPicPr preferRelativeResize="0"/>
          <p:nvPr/>
        </p:nvPicPr>
        <p:blipFill rotWithShape="1">
          <a:blip r:embed="rId4">
            <a:alphaModFix/>
          </a:blip>
          <a:srcRect/>
          <a:stretch/>
        </p:blipFill>
        <p:spPr>
          <a:xfrm>
            <a:off x="358815" y="2992666"/>
            <a:ext cx="6950829" cy="3635609"/>
          </a:xfrm>
          <a:prstGeom prst="rect">
            <a:avLst/>
          </a:prstGeom>
          <a:noFill/>
          <a:ln>
            <a:noFill/>
          </a:ln>
        </p:spPr>
      </p:pic>
      <p:pic>
        <p:nvPicPr>
          <p:cNvPr id="250" name="Google Shape;250;p38"/>
          <p:cNvPicPr preferRelativeResize="0"/>
          <p:nvPr/>
        </p:nvPicPr>
        <p:blipFill rotWithShape="1">
          <a:blip r:embed="rId5">
            <a:alphaModFix/>
          </a:blip>
          <a:srcRect l="30513" t="10994" r="14854" b="8661"/>
          <a:stretch/>
        </p:blipFill>
        <p:spPr>
          <a:xfrm>
            <a:off x="7343741" y="1936652"/>
            <a:ext cx="4636178" cy="3824852"/>
          </a:xfrm>
          <a:prstGeom prst="rect">
            <a:avLst/>
          </a:prstGeom>
          <a:noFill/>
          <a:ln>
            <a:noFill/>
          </a:ln>
        </p:spPr>
      </p:pic>
      <p:sp>
        <p:nvSpPr>
          <p:cNvPr id="251" name="Google Shape;251;p38"/>
          <p:cNvSpPr txBox="1"/>
          <p:nvPr/>
        </p:nvSpPr>
        <p:spPr>
          <a:xfrm>
            <a:off x="7429717" y="5906143"/>
            <a:ext cx="488235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Web上のMicrosoftOffice</a:t>
            </a:r>
            <a:r>
              <a:rPr lang="en-US" sz="1600" dirty="0" err="1" smtClean="0">
                <a:solidFill>
                  <a:schemeClr val="lt1"/>
                </a:solidFill>
                <a:latin typeface="Meiryo UI" panose="020B0604030504040204" pitchFamily="50" charset="-128"/>
                <a:ea typeface="Meiryo UI" panose="020B0604030504040204" pitchFamily="50" charset="-128"/>
              </a:rPr>
              <a:t>によ</a:t>
            </a:r>
            <a:r>
              <a:rPr lang="ja-JP" altLang="en-US" sz="1600" dirty="0" smtClean="0">
                <a:solidFill>
                  <a:schemeClr val="lt1"/>
                </a:solidFill>
                <a:latin typeface="Meiryo UI" panose="020B0604030504040204" pitchFamily="50" charset="-128"/>
                <a:ea typeface="Meiryo UI" panose="020B0604030504040204" pitchFamily="50" charset="-128"/>
              </a:rPr>
              <a:t>り、</a:t>
            </a:r>
            <a:r>
              <a:rPr lang="en-US" sz="1600" dirty="0" err="1" smtClean="0">
                <a:solidFill>
                  <a:schemeClr val="lt1"/>
                </a:solidFill>
                <a:latin typeface="Meiryo UI" panose="020B0604030504040204" pitchFamily="50" charset="-128"/>
                <a:ea typeface="Meiryo UI" panose="020B0604030504040204" pitchFamily="50" charset="-128"/>
              </a:rPr>
              <a:t>ドキュメントの</a:t>
            </a:r>
            <a:endParaRPr lang="en-US" sz="1600"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smtClean="0">
                <a:solidFill>
                  <a:schemeClr val="lt1"/>
                </a:solidFill>
                <a:latin typeface="Meiryo UI" panose="020B0604030504040204" pitchFamily="50" charset="-128"/>
                <a:ea typeface="Meiryo UI" panose="020B0604030504040204" pitchFamily="50" charset="-128"/>
              </a:rPr>
              <a:t>編集が簡素化</a:t>
            </a:r>
            <a:endParaRPr sz="16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sp>
        <p:nvSpPr>
          <p:cNvPr id="61" name="Google Shape;61;p21"/>
          <p:cNvSpPr txBox="1"/>
          <p:nvPr/>
        </p:nvSpPr>
        <p:spPr>
          <a:xfrm>
            <a:off x="7410451" y="3672458"/>
            <a:ext cx="3822700" cy="2216889"/>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HS-264は、</a:t>
            </a:r>
            <a:r>
              <a:rPr lang="en-US" sz="1600" dirty="0" smtClean="0">
                <a:solidFill>
                  <a:schemeClr val="lt1"/>
                </a:solidFill>
                <a:latin typeface="Meiryo UI" panose="020B0604030504040204" pitchFamily="50" charset="-128"/>
                <a:ea typeface="Meiryo UI" panose="020B0604030504040204" pitchFamily="50" charset="-128"/>
              </a:rPr>
              <a:t>ファンレス設計と金属</a:t>
            </a:r>
            <a:r>
              <a:rPr lang="ja-JP" altLang="en-US" sz="1600" dirty="0" smtClean="0">
                <a:solidFill>
                  <a:schemeClr val="lt1"/>
                </a:solidFill>
                <a:latin typeface="Meiryo UI" panose="020B0604030504040204" pitchFamily="50" charset="-128"/>
                <a:ea typeface="Meiryo UI" panose="020B0604030504040204" pitchFamily="50" charset="-128"/>
              </a:rPr>
              <a:t>ヘアライン仕上げの上部カバー</a:t>
            </a:r>
            <a:r>
              <a:rPr lang="en-US" sz="1600" dirty="0" smtClean="0">
                <a:solidFill>
                  <a:schemeClr val="lt1"/>
                </a:solidFill>
                <a:latin typeface="Meiryo UI" panose="020B0604030504040204" pitchFamily="50" charset="-128"/>
                <a:ea typeface="Meiryo UI" panose="020B0604030504040204" pitchFamily="50" charset="-128"/>
              </a:rPr>
              <a:t>を</a:t>
            </a:r>
            <a:r>
              <a:rPr lang="ja-JP" altLang="en-US" sz="1600" dirty="0" smtClean="0">
                <a:solidFill>
                  <a:schemeClr val="lt1"/>
                </a:solidFill>
                <a:latin typeface="Meiryo UI" panose="020B0604030504040204" pitchFamily="50" charset="-128"/>
                <a:ea typeface="Meiryo UI" panose="020B0604030504040204" pitchFamily="50" charset="-128"/>
              </a:rPr>
              <a:t>採用。</a:t>
            </a:r>
            <a:endParaRPr lang="en-US" altLang="ja-JP" sz="1600" dirty="0" smtClean="0">
              <a:solidFill>
                <a:schemeClr val="lt1"/>
              </a:solidFill>
              <a:latin typeface="Meiryo UI" panose="020B0604030504040204" pitchFamily="50" charset="-128"/>
              <a:ea typeface="Meiryo UI" panose="020B0604030504040204" pitchFamily="50" charset="-128"/>
            </a:endParaRPr>
          </a:p>
          <a:p>
            <a:pPr lvl="0">
              <a:lnSpc>
                <a:spcPct val="150000"/>
              </a:lnSpc>
            </a:pPr>
            <a:r>
              <a:rPr lang="ja-JP" altLang="en-US" sz="1600" dirty="0">
                <a:solidFill>
                  <a:schemeClr val="lt1"/>
                </a:solidFill>
                <a:latin typeface="Meiryo UI" panose="020B0604030504040204" pitchFamily="50" charset="-128"/>
                <a:ea typeface="Meiryo UI" panose="020B0604030504040204" pitchFamily="50" charset="-128"/>
              </a:rPr>
              <a:t>美しさと放熱性を両立させた、新しくエレガントな外観を採用しており、ファンに埃がたまったり故障する心配はもういりません。</a:t>
            </a:r>
            <a:endParaRPr dirty="0">
              <a:latin typeface="Meiryo UI" panose="020B0604030504040204" pitchFamily="50" charset="-128"/>
              <a:ea typeface="Meiryo UI" panose="020B0604030504040204" pitchFamily="50" charset="-128"/>
            </a:endParaRPr>
          </a:p>
        </p:txBody>
      </p:sp>
      <p:sp>
        <p:nvSpPr>
          <p:cNvPr id="62" name="Google Shape;62;p21"/>
          <p:cNvSpPr txBox="1"/>
          <p:nvPr/>
        </p:nvSpPr>
        <p:spPr>
          <a:xfrm>
            <a:off x="7410449" y="1662267"/>
            <a:ext cx="3731316" cy="938719"/>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ja-JP" altLang="en-US" sz="5500" b="1" dirty="0">
                <a:solidFill>
                  <a:schemeClr val="lt1"/>
                </a:solidFill>
                <a:latin typeface="Meiryo UI" panose="020B0604030504040204" pitchFamily="50" charset="-128"/>
                <a:ea typeface="Meiryo UI" panose="020B0604030504040204" pitchFamily="50" charset="-128"/>
              </a:rPr>
              <a:t>静音</a:t>
            </a:r>
            <a:endParaRPr sz="5500" b="1" i="0" u="none" strike="noStrike" cap="none" dirty="0">
              <a:solidFill>
                <a:schemeClr val="dk1"/>
              </a:solidFill>
              <a:latin typeface="Meiryo UI" panose="020B0604030504040204" pitchFamily="50" charset="-128"/>
              <a:ea typeface="Meiryo UI" panose="020B0604030504040204" pitchFamily="50" charset="-128"/>
              <a:sym typeface="Arial"/>
            </a:endParaRPr>
          </a:p>
        </p:txBody>
      </p:sp>
      <p:cxnSp>
        <p:nvCxnSpPr>
          <p:cNvPr id="63" name="Google Shape;63;p21"/>
          <p:cNvCxnSpPr/>
          <p:nvPr/>
        </p:nvCxnSpPr>
        <p:spPr>
          <a:xfrm>
            <a:off x="7526215" y="2600986"/>
            <a:ext cx="3423139" cy="0"/>
          </a:xfrm>
          <a:prstGeom prst="straightConnector1">
            <a:avLst/>
          </a:prstGeom>
          <a:noFill/>
          <a:ln w="12700" cap="flat" cmpd="sng">
            <a:solidFill>
              <a:schemeClr val="lt1"/>
            </a:solidFill>
            <a:prstDash val="solid"/>
            <a:miter lim="800000"/>
            <a:headEnd type="none" w="sm" len="sm"/>
            <a:tailEnd type="none" w="sm" len="sm"/>
          </a:ln>
        </p:spPr>
      </p:cxnSp>
      <p:sp>
        <p:nvSpPr>
          <p:cNvPr id="64" name="Google Shape;64;p21"/>
          <p:cNvSpPr txBox="1"/>
          <p:nvPr/>
        </p:nvSpPr>
        <p:spPr>
          <a:xfrm>
            <a:off x="7410449" y="2708489"/>
            <a:ext cx="3731316" cy="477054"/>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ja-JP" altLang="en-US" sz="2500" b="1" dirty="0" smtClean="0">
                <a:solidFill>
                  <a:schemeClr val="lt1"/>
                </a:solidFill>
                <a:latin typeface="Meiryo UI" panose="020B0604030504040204" pitchFamily="50" charset="-128"/>
                <a:ea typeface="Meiryo UI" panose="020B0604030504040204" pitchFamily="50" charset="-128"/>
              </a:rPr>
              <a:t>家庭</a:t>
            </a:r>
            <a:r>
              <a:rPr lang="ja-JP" altLang="en-US" sz="2500" b="1" dirty="0">
                <a:solidFill>
                  <a:schemeClr val="lt1"/>
                </a:solidFill>
                <a:latin typeface="Meiryo UI" panose="020B0604030504040204" pitchFamily="50" charset="-128"/>
                <a:ea typeface="Meiryo UI" panose="020B0604030504040204" pitchFamily="50" charset="-128"/>
              </a:rPr>
              <a:t>での使用</a:t>
            </a:r>
            <a:r>
              <a:rPr lang="ja-JP" altLang="en-US" sz="2500" b="1" dirty="0" smtClean="0">
                <a:solidFill>
                  <a:schemeClr val="lt1"/>
                </a:solidFill>
                <a:latin typeface="Meiryo UI" panose="020B0604030504040204" pitchFamily="50" charset="-128"/>
                <a:ea typeface="Meiryo UI" panose="020B0604030504040204" pitchFamily="50" charset="-128"/>
              </a:rPr>
              <a:t>に</a:t>
            </a:r>
            <a:r>
              <a:rPr lang="ja-JP" altLang="en-US" sz="2500" b="1" dirty="0" smtClean="0">
                <a:solidFill>
                  <a:schemeClr val="lt1"/>
                </a:solidFill>
                <a:latin typeface="Meiryo UI" panose="020B0604030504040204" pitchFamily="50" charset="-128"/>
                <a:ea typeface="Meiryo UI" panose="020B0604030504040204" pitchFamily="50" charset="-128"/>
              </a:rPr>
              <a:t>最</a:t>
            </a:r>
            <a:r>
              <a:rPr lang="ja-JP" altLang="en-US" sz="2500" b="1" dirty="0" smtClean="0">
                <a:solidFill>
                  <a:schemeClr val="lt1"/>
                </a:solidFill>
                <a:latin typeface="Meiryo UI" panose="020B0604030504040204" pitchFamily="50" charset="-128"/>
                <a:ea typeface="Meiryo UI" panose="020B0604030504040204" pitchFamily="50" charset="-128"/>
              </a:rPr>
              <a:t>適</a:t>
            </a:r>
            <a:endParaRPr sz="25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9"/>
          <p:cNvSpPr/>
          <p:nvPr/>
        </p:nvSpPr>
        <p:spPr>
          <a:xfrm>
            <a:off x="751724" y="4635037"/>
            <a:ext cx="4378743" cy="1545274"/>
          </a:xfrm>
          <a:prstGeom prst="roundRect">
            <a:avLst>
              <a:gd name="adj" fmla="val 8485"/>
            </a:avLst>
          </a:prstGeom>
          <a:gradFill>
            <a:gsLst>
              <a:gs pos="0">
                <a:srgbClr val="0D0D0D"/>
              </a:gs>
              <a:gs pos="100000">
                <a:srgbClr val="262626"/>
              </a:gs>
            </a:gsLst>
            <a:lin ang="5400000" scaled="0"/>
          </a:gradFill>
          <a:ln w="12700" cap="flat" cmpd="sng">
            <a:solidFill>
              <a:srgbClr val="26262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257" name="Google Shape;257;p39"/>
          <p:cNvSpPr txBox="1"/>
          <p:nvPr/>
        </p:nvSpPr>
        <p:spPr>
          <a:xfrm>
            <a:off x="387926" y="418973"/>
            <a:ext cx="11374972" cy="80021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600" b="1">
                <a:solidFill>
                  <a:schemeClr val="lt1"/>
                </a:solidFill>
                <a:latin typeface="Meiryo UI" panose="020B0604030504040204" pitchFamily="50" charset="-128"/>
                <a:ea typeface="Meiryo UI" panose="020B0604030504040204" pitchFamily="50" charset="-128"/>
              </a:rPr>
              <a:t>ファイルの並べ替えと検索に便利なツール</a:t>
            </a:r>
            <a:endParaRPr sz="4600" b="1">
              <a:solidFill>
                <a:schemeClr val="lt1"/>
              </a:solidFill>
              <a:latin typeface="Meiryo UI" panose="020B0604030504040204" pitchFamily="50" charset="-128"/>
              <a:ea typeface="Meiryo UI" panose="020B0604030504040204" pitchFamily="50" charset="-128"/>
              <a:sym typeface="Arial"/>
            </a:endParaRPr>
          </a:p>
        </p:txBody>
      </p:sp>
      <p:sp>
        <p:nvSpPr>
          <p:cNvPr id="258" name="Google Shape;258;p39"/>
          <p:cNvSpPr txBox="1"/>
          <p:nvPr/>
        </p:nvSpPr>
        <p:spPr>
          <a:xfrm>
            <a:off x="1571144" y="1832723"/>
            <a:ext cx="608647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err="1" smtClean="0">
                <a:solidFill>
                  <a:schemeClr val="lt1"/>
                </a:solidFill>
                <a:latin typeface="Meiryo UI" panose="020B0604030504040204" pitchFamily="50" charset="-128"/>
                <a:ea typeface="Meiryo UI" panose="020B0604030504040204" pitchFamily="50" charset="-128"/>
              </a:rPr>
              <a:t>Qfiling</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259" name="Google Shape;259;p39"/>
          <p:cNvSpPr txBox="1"/>
          <p:nvPr/>
        </p:nvSpPr>
        <p:spPr>
          <a:xfrm>
            <a:off x="673903" y="2567880"/>
            <a:ext cx="5084871" cy="160133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NASに保存されている写真とファイルの自動バッチ分類とアーカイブ。全自動プロセスにより、ファイルを手動でドラッグアンドドロップする必要がなくなり、</a:t>
            </a:r>
            <a:r>
              <a:rPr lang="en-US" sz="1600" dirty="0" smtClean="0">
                <a:solidFill>
                  <a:schemeClr val="lt1"/>
                </a:solidFill>
                <a:latin typeface="Meiryo UI" panose="020B0604030504040204" pitchFamily="50" charset="-128"/>
                <a:ea typeface="Meiryo UI" panose="020B0604030504040204" pitchFamily="50" charset="-128"/>
              </a:rPr>
              <a:t>時間を節約でき</a:t>
            </a:r>
            <a:r>
              <a:rPr lang="ja-JP" altLang="en-US" sz="1600" dirty="0" smtClean="0">
                <a:solidFill>
                  <a:schemeClr val="lt1"/>
                </a:solidFill>
                <a:latin typeface="Meiryo UI" panose="020B0604030504040204" pitchFamily="50" charset="-128"/>
                <a:ea typeface="Meiryo UI" panose="020B0604030504040204" pitchFamily="50" charset="-128"/>
              </a:rPr>
              <a:t>て便利です</a:t>
            </a:r>
            <a:r>
              <a:rPr lang="en-US" sz="1600" dirty="0" smtClean="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260" name="Google Shape;260;p39"/>
          <p:cNvSpPr txBox="1"/>
          <p:nvPr/>
        </p:nvSpPr>
        <p:spPr>
          <a:xfrm>
            <a:off x="7454173" y="1938234"/>
            <a:ext cx="608647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a:solidFill>
                  <a:schemeClr val="lt1"/>
                </a:solidFill>
                <a:latin typeface="Meiryo UI" panose="020B0604030504040204" pitchFamily="50" charset="-128"/>
                <a:ea typeface="Meiryo UI" panose="020B0604030504040204" pitchFamily="50" charset="-128"/>
              </a:rPr>
              <a:t>Qsirch</a:t>
            </a:r>
            <a:endParaRPr sz="3600" b="1">
              <a:solidFill>
                <a:schemeClr val="lt1"/>
              </a:solidFill>
              <a:latin typeface="Meiryo UI" panose="020B0604030504040204" pitchFamily="50" charset="-128"/>
              <a:ea typeface="Meiryo UI" panose="020B0604030504040204" pitchFamily="50" charset="-128"/>
              <a:sym typeface="Arial"/>
            </a:endParaRPr>
          </a:p>
        </p:txBody>
      </p:sp>
      <p:sp>
        <p:nvSpPr>
          <p:cNvPr id="261" name="Google Shape;261;p39"/>
          <p:cNvSpPr txBox="1"/>
          <p:nvPr/>
        </p:nvSpPr>
        <p:spPr>
          <a:xfrm>
            <a:off x="6451937" y="2633074"/>
            <a:ext cx="5282575" cy="275549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1800"/>
              </a:spcBef>
              <a:spcAft>
                <a:spcPts val="0"/>
              </a:spcAft>
              <a:buNone/>
            </a:pPr>
            <a:r>
              <a:rPr lang="ja-JP" altLang="en-US" sz="1600" dirty="0" smtClean="0">
                <a:solidFill>
                  <a:schemeClr val="lt1"/>
                </a:solidFill>
                <a:latin typeface="Meiryo UI" panose="020B0604030504040204" pitchFamily="50" charset="-128"/>
                <a:ea typeface="Meiryo UI" panose="020B0604030504040204" pitchFamily="50" charset="-128"/>
              </a:rPr>
              <a:t>まるで</a:t>
            </a:r>
            <a:r>
              <a:rPr lang="en-US" sz="1600" dirty="0" err="1" smtClean="0">
                <a:solidFill>
                  <a:schemeClr val="lt1"/>
                </a:solidFill>
                <a:latin typeface="Meiryo UI" panose="020B0604030504040204" pitchFamily="50" charset="-128"/>
                <a:ea typeface="Meiryo UI" panose="020B0604030504040204" pitchFamily="50" charset="-128"/>
              </a:rPr>
              <a:t>Google検索</a:t>
            </a:r>
            <a:r>
              <a:rPr lang="en-US" sz="1600" dirty="0" smtClean="0">
                <a:solidFill>
                  <a:schemeClr val="lt1"/>
                </a:solidFill>
                <a:latin typeface="Meiryo UI" panose="020B0604030504040204" pitchFamily="50" charset="-128"/>
                <a:ea typeface="Meiryo UI" panose="020B0604030504040204" pitchFamily="50" charset="-128"/>
              </a:rPr>
              <a:t>！</a:t>
            </a:r>
            <a:r>
              <a:rPr lang="ja-JP" altLang="en-US" sz="1600" dirty="0" smtClean="0">
                <a:solidFill>
                  <a:schemeClr val="lt1"/>
                </a:solidFill>
                <a:latin typeface="Meiryo UI" panose="020B0604030504040204" pitchFamily="50" charset="-128"/>
                <a:ea typeface="Meiryo UI" panose="020B0604030504040204" pitchFamily="50" charset="-128"/>
              </a:rPr>
              <a:t>非常に</a:t>
            </a:r>
            <a:r>
              <a:rPr lang="en-US" sz="1600" dirty="0" err="1" smtClean="0">
                <a:solidFill>
                  <a:schemeClr val="lt1"/>
                </a:solidFill>
                <a:latin typeface="Meiryo UI" panose="020B0604030504040204" pitchFamily="50" charset="-128"/>
                <a:ea typeface="Meiryo UI" panose="020B0604030504040204" pitchFamily="50" charset="-128"/>
              </a:rPr>
              <a:t>強力な全文検索エンジンを使用すると</a:t>
            </a:r>
            <a:r>
              <a:rPr lang="en-US" sz="1600" dirty="0" err="1">
                <a:solidFill>
                  <a:schemeClr val="lt1"/>
                </a:solidFill>
                <a:latin typeface="Meiryo UI" panose="020B0604030504040204" pitchFamily="50" charset="-128"/>
                <a:ea typeface="Meiryo UI" panose="020B0604030504040204" pitchFamily="50" charset="-128"/>
              </a:rPr>
              <a:t>、ファイルの作成</a:t>
            </a:r>
            <a:r>
              <a:rPr lang="en-US" sz="1600" dirty="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変更日、キーワード、</a:t>
            </a:r>
            <a:r>
              <a:rPr lang="en-US" sz="1600" dirty="0" err="1" smtClean="0">
                <a:solidFill>
                  <a:schemeClr val="lt1"/>
                </a:solidFill>
                <a:latin typeface="Meiryo UI" panose="020B0604030504040204" pitchFamily="50" charset="-128"/>
                <a:ea typeface="Meiryo UI" panose="020B0604030504040204" pitchFamily="50" charset="-128"/>
              </a:rPr>
              <a:t>画像の主な色などの検索条件</a:t>
            </a:r>
            <a:r>
              <a:rPr lang="ja-JP" altLang="en-US" sz="1600" dirty="0" smtClean="0">
                <a:solidFill>
                  <a:schemeClr val="lt1"/>
                </a:solidFill>
                <a:latin typeface="Meiryo UI" panose="020B0604030504040204" pitchFamily="50" charset="-128"/>
                <a:ea typeface="Meiryo UI" panose="020B0604030504040204" pitchFamily="50" charset="-128"/>
              </a:rPr>
              <a:t>から</a:t>
            </a:r>
            <a:r>
              <a:rPr lang="en-US" sz="1600" dirty="0" smtClean="0">
                <a:solidFill>
                  <a:schemeClr val="lt1"/>
                </a:solidFill>
                <a:latin typeface="Meiryo UI" panose="020B0604030504040204" pitchFamily="50" charset="-128"/>
                <a:ea typeface="Meiryo UI" panose="020B0604030504040204" pitchFamily="50" charset="-128"/>
              </a:rPr>
              <a:t>、</a:t>
            </a:r>
            <a:r>
              <a:rPr lang="en-US" sz="1600" dirty="0" err="1">
                <a:solidFill>
                  <a:schemeClr val="lt1"/>
                </a:solidFill>
                <a:latin typeface="Meiryo UI" panose="020B0604030504040204" pitchFamily="50" charset="-128"/>
                <a:ea typeface="Meiryo UI" panose="020B0604030504040204" pitchFamily="50" charset="-128"/>
              </a:rPr>
              <a:t>必要なファイルをすばやく見つけることができます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lnSpc>
                <a:spcPct val="150000"/>
              </a:lnSpc>
              <a:spcBef>
                <a:spcPts val="180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5種類の高度な写真検索：人物による検索、写真内のテキストによる検索、オブジェクトによる検索、色による検索、地図による検索</a:t>
            </a:r>
            <a:endParaRPr sz="1600" dirty="0">
              <a:solidFill>
                <a:schemeClr val="lt1"/>
              </a:solidFill>
              <a:latin typeface="Meiryo UI" panose="020B0604030504040204" pitchFamily="50" charset="-128"/>
              <a:ea typeface="Meiryo UI" panose="020B0604030504040204" pitchFamily="50" charset="-128"/>
            </a:endParaRPr>
          </a:p>
        </p:txBody>
      </p:sp>
      <p:pic>
        <p:nvPicPr>
          <p:cNvPr id="262" name="Google Shape;262;p39"/>
          <p:cNvPicPr preferRelativeResize="0"/>
          <p:nvPr/>
        </p:nvPicPr>
        <p:blipFill rotWithShape="1">
          <a:blip r:embed="rId3">
            <a:alphaModFix/>
          </a:blip>
          <a:srcRect/>
          <a:stretch/>
        </p:blipFill>
        <p:spPr>
          <a:xfrm>
            <a:off x="673904" y="1719094"/>
            <a:ext cx="800219" cy="800219"/>
          </a:xfrm>
          <a:prstGeom prst="rect">
            <a:avLst/>
          </a:prstGeom>
          <a:noFill/>
          <a:ln>
            <a:noFill/>
          </a:ln>
        </p:spPr>
      </p:pic>
      <p:pic>
        <p:nvPicPr>
          <p:cNvPr id="263" name="Google Shape;263;p39"/>
          <p:cNvPicPr preferRelativeResize="0"/>
          <p:nvPr/>
        </p:nvPicPr>
        <p:blipFill rotWithShape="1">
          <a:blip r:embed="rId4">
            <a:alphaModFix/>
          </a:blip>
          <a:srcRect/>
          <a:stretch/>
        </p:blipFill>
        <p:spPr>
          <a:xfrm>
            <a:off x="6539774" y="1746035"/>
            <a:ext cx="799200" cy="799200"/>
          </a:xfrm>
          <a:prstGeom prst="rect">
            <a:avLst/>
          </a:prstGeom>
          <a:noFill/>
          <a:ln>
            <a:noFill/>
          </a:ln>
        </p:spPr>
      </p:pic>
      <p:pic>
        <p:nvPicPr>
          <p:cNvPr id="264" name="Google Shape;264;p39"/>
          <p:cNvPicPr preferRelativeResize="0"/>
          <p:nvPr/>
        </p:nvPicPr>
        <p:blipFill rotWithShape="1">
          <a:blip r:embed="rId5">
            <a:alphaModFix/>
          </a:blip>
          <a:srcRect/>
          <a:stretch/>
        </p:blipFill>
        <p:spPr>
          <a:xfrm>
            <a:off x="1002097" y="4801338"/>
            <a:ext cx="540000" cy="540000"/>
          </a:xfrm>
          <a:prstGeom prst="rect">
            <a:avLst/>
          </a:prstGeom>
          <a:noFill/>
          <a:ln>
            <a:noFill/>
          </a:ln>
        </p:spPr>
      </p:pic>
      <p:sp>
        <p:nvSpPr>
          <p:cNvPr id="265" name="Google Shape;265;p39"/>
          <p:cNvSpPr txBox="1"/>
          <p:nvPr/>
        </p:nvSpPr>
        <p:spPr>
          <a:xfrm>
            <a:off x="1542098" y="4886223"/>
            <a:ext cx="1331166" cy="37023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a:solidFill>
                  <a:schemeClr val="lt1"/>
                </a:solidFill>
                <a:latin typeface="Meiryo UI" panose="020B0604030504040204" pitchFamily="50" charset="-128"/>
                <a:ea typeface="Meiryo UI" panose="020B0604030504040204" pitchFamily="50" charset="-128"/>
              </a:rPr>
              <a:t>簡単！</a:t>
            </a:r>
            <a:endParaRPr sz="1600">
              <a:solidFill>
                <a:schemeClr val="lt1"/>
              </a:solidFill>
              <a:latin typeface="Meiryo UI" panose="020B0604030504040204" pitchFamily="50" charset="-128"/>
              <a:ea typeface="Meiryo UI" panose="020B0604030504040204" pitchFamily="50" charset="-128"/>
              <a:sym typeface="Arial"/>
            </a:endParaRPr>
          </a:p>
        </p:txBody>
      </p:sp>
      <p:pic>
        <p:nvPicPr>
          <p:cNvPr id="266" name="Google Shape;266;p39"/>
          <p:cNvPicPr preferRelativeResize="0"/>
          <p:nvPr/>
        </p:nvPicPr>
        <p:blipFill rotWithShape="1">
          <a:blip r:embed="rId6">
            <a:alphaModFix/>
          </a:blip>
          <a:srcRect/>
          <a:stretch/>
        </p:blipFill>
        <p:spPr>
          <a:xfrm>
            <a:off x="1002097" y="5406640"/>
            <a:ext cx="540000" cy="540000"/>
          </a:xfrm>
          <a:prstGeom prst="rect">
            <a:avLst/>
          </a:prstGeom>
          <a:noFill/>
          <a:ln>
            <a:noFill/>
          </a:ln>
        </p:spPr>
      </p:pic>
      <p:sp>
        <p:nvSpPr>
          <p:cNvPr id="267" name="Google Shape;267;p39"/>
          <p:cNvSpPr txBox="1"/>
          <p:nvPr/>
        </p:nvSpPr>
        <p:spPr>
          <a:xfrm>
            <a:off x="1542097" y="5532063"/>
            <a:ext cx="1331166" cy="37023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ja-JP" altLang="en-US" sz="1600" dirty="0" smtClean="0">
                <a:solidFill>
                  <a:schemeClr val="lt1"/>
                </a:solidFill>
                <a:latin typeface="Meiryo UI" panose="020B0604030504040204" pitchFamily="50" charset="-128"/>
                <a:ea typeface="Meiryo UI" panose="020B0604030504040204" pitchFamily="50" charset="-128"/>
              </a:rPr>
              <a:t>整理</a:t>
            </a:r>
            <a:r>
              <a:rPr lang="en-US" sz="1600" dirty="0" smtClean="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268" name="Google Shape;268;p39"/>
          <p:cNvPicPr preferRelativeResize="0"/>
          <p:nvPr/>
        </p:nvPicPr>
        <p:blipFill rotWithShape="1">
          <a:blip r:embed="rId7">
            <a:alphaModFix/>
          </a:blip>
          <a:srcRect/>
          <a:stretch/>
        </p:blipFill>
        <p:spPr>
          <a:xfrm>
            <a:off x="2937835" y="4737354"/>
            <a:ext cx="540000" cy="540000"/>
          </a:xfrm>
          <a:prstGeom prst="rect">
            <a:avLst/>
          </a:prstGeom>
          <a:noFill/>
          <a:ln>
            <a:noFill/>
          </a:ln>
        </p:spPr>
      </p:pic>
      <p:sp>
        <p:nvSpPr>
          <p:cNvPr id="269" name="Google Shape;269;p39"/>
          <p:cNvSpPr txBox="1"/>
          <p:nvPr/>
        </p:nvSpPr>
        <p:spPr>
          <a:xfrm>
            <a:off x="3477834" y="4822239"/>
            <a:ext cx="1395740" cy="37023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a:solidFill>
                  <a:schemeClr val="lt1"/>
                </a:solidFill>
                <a:latin typeface="Meiryo UI" panose="020B0604030504040204" pitchFamily="50" charset="-128"/>
                <a:ea typeface="Meiryo UI" panose="020B0604030504040204" pitchFamily="50" charset="-128"/>
              </a:rPr>
              <a:t>生産的！</a:t>
            </a:r>
            <a:endParaRPr sz="1600">
              <a:solidFill>
                <a:schemeClr val="lt1"/>
              </a:solidFill>
              <a:latin typeface="Meiryo UI" panose="020B0604030504040204" pitchFamily="50" charset="-128"/>
              <a:ea typeface="Meiryo UI" panose="020B0604030504040204" pitchFamily="50" charset="-128"/>
              <a:sym typeface="Arial"/>
            </a:endParaRPr>
          </a:p>
        </p:txBody>
      </p:sp>
      <p:pic>
        <p:nvPicPr>
          <p:cNvPr id="270" name="Google Shape;270;p39"/>
          <p:cNvPicPr preferRelativeResize="0"/>
          <p:nvPr/>
        </p:nvPicPr>
        <p:blipFill rotWithShape="1">
          <a:blip r:embed="rId8">
            <a:alphaModFix/>
          </a:blip>
          <a:srcRect/>
          <a:stretch/>
        </p:blipFill>
        <p:spPr>
          <a:xfrm>
            <a:off x="2937835" y="5468079"/>
            <a:ext cx="540000" cy="540000"/>
          </a:xfrm>
          <a:prstGeom prst="rect">
            <a:avLst/>
          </a:prstGeom>
          <a:noFill/>
          <a:ln>
            <a:noFill/>
          </a:ln>
        </p:spPr>
      </p:pic>
      <p:sp>
        <p:nvSpPr>
          <p:cNvPr id="271" name="Google Shape;271;p39"/>
          <p:cNvSpPr txBox="1"/>
          <p:nvPr/>
        </p:nvSpPr>
        <p:spPr>
          <a:xfrm>
            <a:off x="3477834" y="5552964"/>
            <a:ext cx="1395740" cy="370230"/>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dirty="0" err="1" smtClean="0">
                <a:solidFill>
                  <a:schemeClr val="lt1"/>
                </a:solidFill>
                <a:latin typeface="Meiryo UI" panose="020B0604030504040204" pitchFamily="50" charset="-128"/>
                <a:ea typeface="Meiryo UI" panose="020B0604030504040204" pitchFamily="50" charset="-128"/>
              </a:rPr>
              <a:t>管理</a:t>
            </a:r>
            <a:r>
              <a:rPr lang="en-US" sz="1600" dirty="0" smtClean="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0"/>
          <p:cNvSpPr txBox="1"/>
          <p:nvPr/>
        </p:nvSpPr>
        <p:spPr>
          <a:xfrm>
            <a:off x="576883" y="157576"/>
            <a:ext cx="11038233" cy="15081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600" b="1" dirty="0" err="1" smtClean="0">
                <a:solidFill>
                  <a:schemeClr val="lt1"/>
                </a:solidFill>
                <a:latin typeface="Meiryo UI" panose="020B0604030504040204" pitchFamily="50" charset="-128"/>
                <a:ea typeface="Meiryo UI" panose="020B0604030504040204" pitchFamily="50" charset="-128"/>
              </a:rPr>
              <a:t>QuMagie</a:t>
            </a:r>
            <a:r>
              <a:rPr lang="en-US" sz="4600" b="1" dirty="0" smtClean="0">
                <a:solidFill>
                  <a:schemeClr val="lt1"/>
                </a:solidFill>
                <a:latin typeface="Meiryo UI" panose="020B0604030504040204" pitchFamily="50" charset="-128"/>
                <a:ea typeface="Meiryo UI" panose="020B0604030504040204" pitchFamily="50" charset="-128"/>
              </a:rPr>
              <a:t> - </a:t>
            </a:r>
            <a:r>
              <a:rPr lang="en-US" sz="4600" b="1" dirty="0" err="1" smtClean="0">
                <a:solidFill>
                  <a:schemeClr val="lt1"/>
                </a:solidFill>
                <a:latin typeface="Meiryo UI" panose="020B0604030504040204" pitchFamily="50" charset="-128"/>
                <a:ea typeface="Meiryo UI" panose="020B0604030504040204" pitchFamily="50" charset="-128"/>
              </a:rPr>
              <a:t>AIスマートアルバム</a:t>
            </a:r>
            <a:r>
              <a:rPr lang="ja-JP" altLang="en-US" sz="4600" b="1" dirty="0">
                <a:solidFill>
                  <a:schemeClr val="lt1"/>
                </a:solidFill>
                <a:latin typeface="Meiryo UI" panose="020B0604030504040204" pitchFamily="50" charset="-128"/>
                <a:ea typeface="Meiryo UI" panose="020B0604030504040204" pitchFamily="50" charset="-128"/>
              </a:rPr>
              <a:t>の</a:t>
            </a:r>
            <a:endParaRPr lang="en-US" sz="4600" b="1"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4600" b="1" dirty="0" err="1" smtClean="0">
                <a:solidFill>
                  <a:schemeClr val="lt1"/>
                </a:solidFill>
                <a:latin typeface="Meiryo UI" panose="020B0604030504040204" pitchFamily="50" charset="-128"/>
                <a:ea typeface="Meiryo UI" panose="020B0604030504040204" pitchFamily="50" charset="-128"/>
              </a:rPr>
              <a:t>バックアップと管理</a:t>
            </a:r>
            <a:endParaRPr sz="4600" b="1" dirty="0">
              <a:solidFill>
                <a:schemeClr val="lt1"/>
              </a:solidFill>
              <a:latin typeface="Meiryo UI" panose="020B0604030504040204" pitchFamily="50" charset="-128"/>
              <a:ea typeface="Meiryo UI" panose="020B0604030504040204" pitchFamily="50" charset="-128"/>
              <a:sym typeface="Arial"/>
            </a:endParaRPr>
          </a:p>
        </p:txBody>
      </p:sp>
      <p:pic>
        <p:nvPicPr>
          <p:cNvPr id="277" name="Google Shape;277;p40"/>
          <p:cNvPicPr preferRelativeResize="0"/>
          <p:nvPr/>
        </p:nvPicPr>
        <p:blipFill rotWithShape="1">
          <a:blip r:embed="rId3">
            <a:alphaModFix/>
          </a:blip>
          <a:srcRect/>
          <a:stretch/>
        </p:blipFill>
        <p:spPr>
          <a:xfrm>
            <a:off x="10740066" y="248689"/>
            <a:ext cx="1140786" cy="1140786"/>
          </a:xfrm>
          <a:prstGeom prst="rect">
            <a:avLst/>
          </a:prstGeom>
          <a:noFill/>
          <a:ln>
            <a:noFill/>
          </a:ln>
          <a:effectLst>
            <a:outerShdw blurRad="304800" dist="203200" dir="4140000" algn="t" rotWithShape="0">
              <a:srgbClr val="000000">
                <a:alpha val="24705"/>
              </a:srgbClr>
            </a:outerShdw>
          </a:effectLst>
        </p:spPr>
      </p:pic>
      <p:grpSp>
        <p:nvGrpSpPr>
          <p:cNvPr id="278" name="Google Shape;278;p40"/>
          <p:cNvGrpSpPr/>
          <p:nvPr/>
        </p:nvGrpSpPr>
        <p:grpSpPr>
          <a:xfrm>
            <a:off x="668998" y="2771814"/>
            <a:ext cx="10092688" cy="3628389"/>
            <a:chOff x="1883337" y="3132862"/>
            <a:chExt cx="7864367" cy="2827292"/>
          </a:xfrm>
        </p:grpSpPr>
        <p:sp>
          <p:nvSpPr>
            <p:cNvPr id="279" name="Google Shape;279;p40"/>
            <p:cNvSpPr/>
            <p:nvPr/>
          </p:nvSpPr>
          <p:spPr>
            <a:xfrm rot="10800000" flipH="1">
              <a:off x="6739719" y="3634514"/>
              <a:ext cx="1972639" cy="734830"/>
            </a:xfrm>
            <a:prstGeom prst="rightArrow">
              <a:avLst>
                <a:gd name="adj1" fmla="val 50000"/>
                <a:gd name="adj2" fmla="val 43081"/>
              </a:avLst>
            </a:prstGeom>
            <a:gradFill>
              <a:gsLst>
                <a:gs pos="0">
                  <a:srgbClr val="FCA538"/>
                </a:gs>
                <a:gs pos="1087">
                  <a:srgbClr val="FCA538"/>
                </a:gs>
                <a:gs pos="33000">
                  <a:srgbClr val="F36E55"/>
                </a:gs>
                <a:gs pos="64681">
                  <a:srgbClr val="F36E55"/>
                </a:gs>
                <a:gs pos="92391">
                  <a:srgbClr val="FA9F4C"/>
                </a:gs>
                <a:gs pos="100000">
                  <a:srgbClr val="FA9F4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280" name="Google Shape;280;p40"/>
            <p:cNvSpPr/>
            <p:nvPr/>
          </p:nvSpPr>
          <p:spPr>
            <a:xfrm rot="10800000" flipH="1">
              <a:off x="3055170" y="4110694"/>
              <a:ext cx="1987692" cy="752597"/>
            </a:xfrm>
            <a:prstGeom prst="rightArrow">
              <a:avLst>
                <a:gd name="adj1" fmla="val 50000"/>
                <a:gd name="adj2" fmla="val 43081"/>
              </a:avLst>
            </a:prstGeom>
            <a:gradFill>
              <a:gsLst>
                <a:gs pos="0">
                  <a:srgbClr val="FCA538"/>
                </a:gs>
                <a:gs pos="1087">
                  <a:srgbClr val="FCA538"/>
                </a:gs>
                <a:gs pos="33000">
                  <a:srgbClr val="F36E55"/>
                </a:gs>
                <a:gs pos="64681">
                  <a:srgbClr val="F36E55"/>
                </a:gs>
                <a:gs pos="92391">
                  <a:srgbClr val="FA9F4C"/>
                </a:gs>
                <a:gs pos="100000">
                  <a:srgbClr val="FA9F4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281" name="Google Shape;281;p40"/>
            <p:cNvSpPr/>
            <p:nvPr/>
          </p:nvSpPr>
          <p:spPr>
            <a:xfrm rot="10800000" flipH="1">
              <a:off x="6739788" y="4863517"/>
              <a:ext cx="1972639" cy="752597"/>
            </a:xfrm>
            <a:prstGeom prst="rightArrow">
              <a:avLst>
                <a:gd name="adj1" fmla="val 50000"/>
                <a:gd name="adj2" fmla="val 43081"/>
              </a:avLst>
            </a:prstGeom>
            <a:gradFill>
              <a:gsLst>
                <a:gs pos="0">
                  <a:srgbClr val="FCA538"/>
                </a:gs>
                <a:gs pos="1087">
                  <a:srgbClr val="FCA538"/>
                </a:gs>
                <a:gs pos="33000">
                  <a:srgbClr val="F36E55"/>
                </a:gs>
                <a:gs pos="64681">
                  <a:srgbClr val="F36E55"/>
                </a:gs>
                <a:gs pos="92391">
                  <a:srgbClr val="FA9F4C"/>
                </a:gs>
                <a:gs pos="100000">
                  <a:srgbClr val="FA9F4C"/>
                </a:gs>
              </a:gsLst>
              <a:lin ang="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282" name="Google Shape;282;p40"/>
            <p:cNvSpPr txBox="1"/>
            <p:nvPr/>
          </p:nvSpPr>
          <p:spPr>
            <a:xfrm>
              <a:off x="1883337" y="5600001"/>
              <a:ext cx="1405359" cy="251184"/>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FFFFFF"/>
                </a:buClr>
                <a:buSzPts val="1300"/>
                <a:buFont typeface="Arial"/>
                <a:buNone/>
              </a:pPr>
              <a:r>
                <a:rPr lang="en-US" sz="1300" b="1">
                  <a:solidFill>
                    <a:srgbClr val="FFFFFF"/>
                  </a:solidFill>
                  <a:latin typeface="Meiryo UI" panose="020B0604030504040204" pitchFamily="50" charset="-128"/>
                  <a:ea typeface="Meiryo UI" panose="020B0604030504040204" pitchFamily="50" charset="-128"/>
                  <a:sym typeface="Arial"/>
                </a:rPr>
                <a:t>手持裝置</a:t>
              </a:r>
              <a:endParaRPr>
                <a:latin typeface="Meiryo UI" panose="020B0604030504040204" pitchFamily="50" charset="-128"/>
                <a:ea typeface="Meiryo UI" panose="020B0604030504040204" pitchFamily="50" charset="-128"/>
              </a:endParaRPr>
            </a:p>
          </p:txBody>
        </p:sp>
        <p:sp>
          <p:nvSpPr>
            <p:cNvPr id="283" name="Google Shape;283;p40"/>
            <p:cNvSpPr txBox="1"/>
            <p:nvPr/>
          </p:nvSpPr>
          <p:spPr>
            <a:xfrm>
              <a:off x="1883337" y="4668395"/>
              <a:ext cx="1405359" cy="251184"/>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FFFFFF"/>
                </a:buClr>
                <a:buSzPts val="1300"/>
                <a:buFont typeface="Arial"/>
                <a:buNone/>
              </a:pPr>
              <a:r>
                <a:rPr lang="en-US" sz="1300" b="1">
                  <a:solidFill>
                    <a:srgbClr val="FFFFFF"/>
                  </a:solidFill>
                  <a:latin typeface="Meiryo UI" panose="020B0604030504040204" pitchFamily="50" charset="-128"/>
                  <a:ea typeface="Meiryo UI" panose="020B0604030504040204" pitchFamily="50" charset="-128"/>
                  <a:sym typeface="Arial"/>
                </a:rPr>
                <a:t>手持裝置</a:t>
              </a:r>
              <a:endParaRPr>
                <a:latin typeface="Meiryo UI" panose="020B0604030504040204" pitchFamily="50" charset="-128"/>
                <a:ea typeface="Meiryo UI" panose="020B0604030504040204" pitchFamily="50" charset="-128"/>
              </a:endParaRPr>
            </a:p>
          </p:txBody>
        </p:sp>
        <p:sp>
          <p:nvSpPr>
            <p:cNvPr id="284" name="Google Shape;284;p40"/>
            <p:cNvSpPr/>
            <p:nvPr/>
          </p:nvSpPr>
          <p:spPr>
            <a:xfrm>
              <a:off x="5109484" y="5618007"/>
              <a:ext cx="1652855" cy="342147"/>
            </a:xfrm>
            <a:prstGeom prst="roundRect">
              <a:avLst>
                <a:gd name="adj" fmla="val 13461"/>
              </a:avLst>
            </a:prstGeom>
            <a:gradFill>
              <a:gsLst>
                <a:gs pos="0">
                  <a:srgbClr val="4338D0"/>
                </a:gs>
                <a:gs pos="100000">
                  <a:srgbClr val="DB6BD3"/>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pic>
          <p:nvPicPr>
            <p:cNvPr id="285" name="Google Shape;285;p40"/>
            <p:cNvPicPr preferRelativeResize="0"/>
            <p:nvPr/>
          </p:nvPicPr>
          <p:blipFill rotWithShape="1">
            <a:blip r:embed="rId4">
              <a:alphaModFix/>
            </a:blip>
            <a:srcRect/>
            <a:stretch/>
          </p:blipFill>
          <p:spPr>
            <a:xfrm>
              <a:off x="2082074" y="3309743"/>
              <a:ext cx="968708" cy="2608058"/>
            </a:xfrm>
            <a:prstGeom prst="rect">
              <a:avLst/>
            </a:prstGeom>
            <a:noFill/>
            <a:ln>
              <a:noFill/>
            </a:ln>
            <a:effectLst>
              <a:outerShdw blurRad="342900" dist="177800" dir="3600000" algn="t" rotWithShape="0">
                <a:srgbClr val="000000">
                  <a:alpha val="20784"/>
                </a:srgbClr>
              </a:outerShdw>
            </a:effectLst>
          </p:spPr>
        </p:pic>
        <p:pic>
          <p:nvPicPr>
            <p:cNvPr id="286" name="Google Shape;286;p40"/>
            <p:cNvPicPr preferRelativeResize="0"/>
            <p:nvPr/>
          </p:nvPicPr>
          <p:blipFill rotWithShape="1">
            <a:blip r:embed="rId5">
              <a:alphaModFix/>
            </a:blip>
            <a:srcRect/>
            <a:stretch/>
          </p:blipFill>
          <p:spPr>
            <a:xfrm>
              <a:off x="5102960" y="3320756"/>
              <a:ext cx="1644320" cy="2165931"/>
            </a:xfrm>
            <a:prstGeom prst="rect">
              <a:avLst/>
            </a:prstGeom>
            <a:noFill/>
            <a:ln>
              <a:noFill/>
            </a:ln>
            <a:effectLst>
              <a:outerShdw blurRad="342900" dist="177800" dir="3600000" algn="t" rotWithShape="0">
                <a:srgbClr val="000000">
                  <a:alpha val="20784"/>
                </a:srgbClr>
              </a:outerShdw>
            </a:effectLst>
          </p:spPr>
        </p:pic>
        <p:pic>
          <p:nvPicPr>
            <p:cNvPr id="287" name="Google Shape;287;p40"/>
            <p:cNvPicPr preferRelativeResize="0"/>
            <p:nvPr/>
          </p:nvPicPr>
          <p:blipFill rotWithShape="1">
            <a:blip r:embed="rId6">
              <a:alphaModFix/>
            </a:blip>
            <a:srcRect/>
            <a:stretch/>
          </p:blipFill>
          <p:spPr>
            <a:xfrm>
              <a:off x="8762518" y="3132862"/>
              <a:ext cx="983610" cy="1609544"/>
            </a:xfrm>
            <a:prstGeom prst="rect">
              <a:avLst/>
            </a:prstGeom>
            <a:noFill/>
            <a:ln>
              <a:noFill/>
            </a:ln>
            <a:effectLst>
              <a:outerShdw blurRad="342900" dist="177800" dir="3600000" algn="t" rotWithShape="0">
                <a:srgbClr val="000000">
                  <a:alpha val="20784"/>
                </a:srgbClr>
              </a:outerShdw>
            </a:effectLst>
          </p:spPr>
        </p:pic>
        <p:pic>
          <p:nvPicPr>
            <p:cNvPr id="288" name="Google Shape;288;p40"/>
            <p:cNvPicPr preferRelativeResize="0"/>
            <p:nvPr/>
          </p:nvPicPr>
          <p:blipFill rotWithShape="1">
            <a:blip r:embed="rId7">
              <a:alphaModFix/>
            </a:blip>
            <a:srcRect/>
            <a:stretch/>
          </p:blipFill>
          <p:spPr>
            <a:xfrm>
              <a:off x="8757712" y="4890984"/>
              <a:ext cx="983611" cy="834579"/>
            </a:xfrm>
            <a:prstGeom prst="rect">
              <a:avLst/>
            </a:prstGeom>
            <a:noFill/>
            <a:ln>
              <a:noFill/>
            </a:ln>
            <a:effectLst>
              <a:outerShdw blurRad="342900" dist="177800" dir="3600000" algn="t" rotWithShape="0">
                <a:srgbClr val="000000">
                  <a:alpha val="20784"/>
                </a:srgbClr>
              </a:outerShdw>
            </a:effectLst>
          </p:spPr>
        </p:pic>
        <p:pic>
          <p:nvPicPr>
            <p:cNvPr id="289" name="Google Shape;289;p40"/>
            <p:cNvPicPr preferRelativeResize="0"/>
            <p:nvPr/>
          </p:nvPicPr>
          <p:blipFill rotWithShape="1">
            <a:blip r:embed="rId8">
              <a:alphaModFix/>
            </a:blip>
            <a:srcRect/>
            <a:stretch/>
          </p:blipFill>
          <p:spPr>
            <a:xfrm>
              <a:off x="2451853" y="3428956"/>
              <a:ext cx="286124" cy="485745"/>
            </a:xfrm>
            <a:prstGeom prst="rect">
              <a:avLst/>
            </a:prstGeom>
            <a:noFill/>
            <a:ln>
              <a:noFill/>
            </a:ln>
          </p:spPr>
        </p:pic>
        <p:pic>
          <p:nvPicPr>
            <p:cNvPr id="290" name="Google Shape;290;p40"/>
            <p:cNvPicPr preferRelativeResize="0"/>
            <p:nvPr/>
          </p:nvPicPr>
          <p:blipFill rotWithShape="1">
            <a:blip r:embed="rId9">
              <a:alphaModFix/>
            </a:blip>
            <a:srcRect/>
            <a:stretch/>
          </p:blipFill>
          <p:spPr>
            <a:xfrm>
              <a:off x="2281392" y="4309953"/>
              <a:ext cx="552017" cy="444680"/>
            </a:xfrm>
            <a:prstGeom prst="rect">
              <a:avLst/>
            </a:prstGeom>
            <a:noFill/>
            <a:ln>
              <a:noFill/>
            </a:ln>
          </p:spPr>
        </p:pic>
        <p:pic>
          <p:nvPicPr>
            <p:cNvPr id="291" name="Google Shape;291;p40"/>
            <p:cNvPicPr preferRelativeResize="0"/>
            <p:nvPr/>
          </p:nvPicPr>
          <p:blipFill rotWithShape="1">
            <a:blip r:embed="rId10">
              <a:alphaModFix/>
            </a:blip>
            <a:srcRect/>
            <a:stretch/>
          </p:blipFill>
          <p:spPr>
            <a:xfrm>
              <a:off x="2288260" y="5116290"/>
              <a:ext cx="586191" cy="497581"/>
            </a:xfrm>
            <a:prstGeom prst="rect">
              <a:avLst/>
            </a:prstGeom>
            <a:noFill/>
            <a:ln>
              <a:noFill/>
            </a:ln>
          </p:spPr>
        </p:pic>
        <p:sp>
          <p:nvSpPr>
            <p:cNvPr id="292" name="Google Shape;292;p40"/>
            <p:cNvSpPr/>
            <p:nvPr/>
          </p:nvSpPr>
          <p:spPr>
            <a:xfrm>
              <a:off x="5242054" y="3859130"/>
              <a:ext cx="1361593" cy="1441611"/>
            </a:xfrm>
            <a:prstGeom prst="roundRect">
              <a:avLst>
                <a:gd name="adj" fmla="val 5166"/>
              </a:avLst>
            </a:prstGeom>
            <a:gradFill>
              <a:gsLst>
                <a:gs pos="0">
                  <a:srgbClr val="1F4B99"/>
                </a:gs>
                <a:gs pos="100000">
                  <a:srgbClr val="2C6FD0"/>
                </a:gs>
              </a:gsLst>
              <a:lin ang="0" scaled="0"/>
            </a:gradFill>
            <a:ln>
              <a:noFill/>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pic>
          <p:nvPicPr>
            <p:cNvPr id="293" name="Google Shape;293;p40"/>
            <p:cNvPicPr preferRelativeResize="0"/>
            <p:nvPr/>
          </p:nvPicPr>
          <p:blipFill rotWithShape="1">
            <a:blip r:embed="rId11">
              <a:alphaModFix/>
            </a:blip>
            <a:srcRect/>
            <a:stretch/>
          </p:blipFill>
          <p:spPr>
            <a:xfrm>
              <a:off x="5601597" y="4067981"/>
              <a:ext cx="625759" cy="625759"/>
            </a:xfrm>
            <a:prstGeom prst="rect">
              <a:avLst/>
            </a:prstGeom>
            <a:noFill/>
            <a:ln>
              <a:noFill/>
            </a:ln>
            <a:effectLst>
              <a:outerShdw blurRad="304800" dist="203200" dir="4140000" algn="t" rotWithShape="0">
                <a:srgbClr val="000000">
                  <a:alpha val="24705"/>
                </a:srgbClr>
              </a:outerShdw>
            </a:effectLst>
          </p:spPr>
        </p:pic>
        <p:pic>
          <p:nvPicPr>
            <p:cNvPr id="294" name="Google Shape;294;p40"/>
            <p:cNvPicPr preferRelativeResize="0"/>
            <p:nvPr/>
          </p:nvPicPr>
          <p:blipFill rotWithShape="1">
            <a:blip r:embed="rId8">
              <a:alphaModFix/>
            </a:blip>
            <a:srcRect/>
            <a:stretch/>
          </p:blipFill>
          <p:spPr>
            <a:xfrm>
              <a:off x="9085630" y="3222214"/>
              <a:ext cx="286124" cy="485745"/>
            </a:xfrm>
            <a:prstGeom prst="rect">
              <a:avLst/>
            </a:prstGeom>
            <a:noFill/>
            <a:ln>
              <a:noFill/>
            </a:ln>
          </p:spPr>
        </p:pic>
        <p:pic>
          <p:nvPicPr>
            <p:cNvPr id="295" name="Google Shape;295;p40"/>
            <p:cNvPicPr preferRelativeResize="0"/>
            <p:nvPr/>
          </p:nvPicPr>
          <p:blipFill rotWithShape="1">
            <a:blip r:embed="rId10">
              <a:alphaModFix/>
            </a:blip>
            <a:srcRect/>
            <a:stretch/>
          </p:blipFill>
          <p:spPr>
            <a:xfrm>
              <a:off x="8964975" y="4001093"/>
              <a:ext cx="586191" cy="497581"/>
            </a:xfrm>
            <a:prstGeom prst="rect">
              <a:avLst/>
            </a:prstGeom>
            <a:noFill/>
            <a:ln>
              <a:noFill/>
            </a:ln>
          </p:spPr>
        </p:pic>
        <p:grpSp>
          <p:nvGrpSpPr>
            <p:cNvPr id="296" name="Google Shape;296;p40"/>
            <p:cNvGrpSpPr/>
            <p:nvPr/>
          </p:nvGrpSpPr>
          <p:grpSpPr>
            <a:xfrm>
              <a:off x="8971585" y="5019636"/>
              <a:ext cx="562734" cy="393633"/>
              <a:chOff x="10391369" y="4045989"/>
              <a:chExt cx="562734" cy="393633"/>
            </a:xfrm>
          </p:grpSpPr>
          <p:pic>
            <p:nvPicPr>
              <p:cNvPr id="297" name="Google Shape;297;p40"/>
              <p:cNvPicPr preferRelativeResize="0"/>
              <p:nvPr/>
            </p:nvPicPr>
            <p:blipFill rotWithShape="1">
              <a:blip r:embed="rId12">
                <a:alphaModFix/>
              </a:blip>
              <a:srcRect/>
              <a:stretch/>
            </p:blipFill>
            <p:spPr>
              <a:xfrm>
                <a:off x="10391369" y="4045989"/>
                <a:ext cx="562734" cy="393633"/>
              </a:xfrm>
              <a:prstGeom prst="rect">
                <a:avLst/>
              </a:prstGeom>
              <a:noFill/>
              <a:ln>
                <a:noFill/>
              </a:ln>
            </p:spPr>
          </p:pic>
          <p:pic>
            <p:nvPicPr>
              <p:cNvPr id="298" name="Google Shape;298;p40"/>
              <p:cNvPicPr preferRelativeResize="0"/>
              <p:nvPr/>
            </p:nvPicPr>
            <p:blipFill rotWithShape="1">
              <a:blip r:embed="rId13">
                <a:alphaModFix/>
              </a:blip>
              <a:srcRect/>
              <a:stretch/>
            </p:blipFill>
            <p:spPr>
              <a:xfrm>
                <a:off x="10572634" y="4198280"/>
                <a:ext cx="181326" cy="181326"/>
              </a:xfrm>
              <a:prstGeom prst="rect">
                <a:avLst/>
              </a:prstGeom>
              <a:noFill/>
              <a:ln>
                <a:noFill/>
              </a:ln>
            </p:spPr>
          </p:pic>
        </p:grpSp>
        <p:sp>
          <p:nvSpPr>
            <p:cNvPr id="299" name="Google Shape;299;p40"/>
            <p:cNvSpPr txBox="1"/>
            <p:nvPr/>
          </p:nvSpPr>
          <p:spPr>
            <a:xfrm>
              <a:off x="6592445" y="3861644"/>
              <a:ext cx="2119913" cy="2014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080"/>
                <a:buFont typeface="Arial"/>
                <a:buNone/>
              </a:pPr>
              <a:r>
                <a:rPr lang="ja-JP" altLang="en-US" sz="1080" b="1" dirty="0" smtClean="0">
                  <a:solidFill>
                    <a:schemeClr val="lt1"/>
                  </a:solidFill>
                  <a:latin typeface="Meiryo UI" panose="020B0604030504040204" pitchFamily="50" charset="-128"/>
                  <a:ea typeface="Meiryo UI" panose="020B0604030504040204" pitchFamily="50" charset="-128"/>
                </a:rPr>
                <a:t>閲覧および管理</a:t>
              </a:r>
              <a:endParaRPr sz="1080" b="1" dirty="0">
                <a:solidFill>
                  <a:schemeClr val="lt1"/>
                </a:solidFill>
                <a:latin typeface="Meiryo UI" panose="020B0604030504040204" pitchFamily="50" charset="-128"/>
                <a:ea typeface="Meiryo UI" panose="020B0604030504040204" pitchFamily="50" charset="-128"/>
                <a:sym typeface="Arial"/>
              </a:endParaRPr>
            </a:p>
          </p:txBody>
        </p:sp>
        <p:sp>
          <p:nvSpPr>
            <p:cNvPr id="300" name="Google Shape;300;p40"/>
            <p:cNvSpPr txBox="1"/>
            <p:nvPr/>
          </p:nvSpPr>
          <p:spPr>
            <a:xfrm>
              <a:off x="2710859" y="4358230"/>
              <a:ext cx="2544538" cy="2014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080"/>
                <a:buFont typeface="Arial"/>
                <a:buNone/>
              </a:pPr>
              <a:r>
                <a:rPr lang="ja-JP" altLang="en-US" sz="1080" b="1" dirty="0" smtClean="0">
                  <a:solidFill>
                    <a:schemeClr val="lt1"/>
                  </a:solidFill>
                  <a:latin typeface="Meiryo UI" panose="020B0604030504040204" pitchFamily="50" charset="-128"/>
                  <a:ea typeface="Meiryo UI" panose="020B0604030504040204" pitchFamily="50" charset="-128"/>
                </a:rPr>
                <a:t>アップロード・バックアップ</a:t>
              </a:r>
              <a:endParaRPr sz="1080" b="1" dirty="0">
                <a:solidFill>
                  <a:schemeClr val="lt1"/>
                </a:solidFill>
                <a:latin typeface="Meiryo UI" panose="020B0604030504040204" pitchFamily="50" charset="-128"/>
                <a:ea typeface="Meiryo UI" panose="020B0604030504040204" pitchFamily="50" charset="-128"/>
                <a:sym typeface="Arial"/>
              </a:endParaRPr>
            </a:p>
          </p:txBody>
        </p:sp>
        <p:sp>
          <p:nvSpPr>
            <p:cNvPr id="301" name="Google Shape;301;p40"/>
            <p:cNvSpPr txBox="1"/>
            <p:nvPr/>
          </p:nvSpPr>
          <p:spPr>
            <a:xfrm>
              <a:off x="6680088" y="5091112"/>
              <a:ext cx="1788332" cy="20142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1080"/>
                <a:buFont typeface="Arial"/>
                <a:buNone/>
              </a:pPr>
              <a:r>
                <a:rPr lang="ja-JP" altLang="en-US" sz="1080" b="1" dirty="0">
                  <a:solidFill>
                    <a:schemeClr val="lt1"/>
                  </a:solidFill>
                  <a:latin typeface="Meiryo UI" panose="020B0604030504040204" pitchFamily="50" charset="-128"/>
                  <a:ea typeface="Meiryo UI" panose="020B0604030504040204" pitchFamily="50" charset="-128"/>
                </a:rPr>
                <a:t>共有</a:t>
              </a:r>
              <a:endParaRPr dirty="0">
                <a:latin typeface="Meiryo UI" panose="020B0604030504040204" pitchFamily="50" charset="-128"/>
                <a:ea typeface="Meiryo UI" panose="020B0604030504040204" pitchFamily="50" charset="-128"/>
              </a:endParaRPr>
            </a:p>
          </p:txBody>
        </p:sp>
        <p:sp>
          <p:nvSpPr>
            <p:cNvPr id="302" name="Google Shape;302;p40"/>
            <p:cNvSpPr txBox="1"/>
            <p:nvPr/>
          </p:nvSpPr>
          <p:spPr>
            <a:xfrm>
              <a:off x="4875954" y="5627497"/>
              <a:ext cx="2119912" cy="25181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500" b="1" dirty="0" smtClean="0">
                  <a:solidFill>
                    <a:schemeClr val="lt1"/>
                  </a:solidFill>
                  <a:latin typeface="Meiryo UI" panose="020B0604030504040204" pitchFamily="50" charset="-128"/>
                  <a:ea typeface="Meiryo UI" panose="020B0604030504040204" pitchFamily="50" charset="-128"/>
                  <a:sym typeface="Arial"/>
                </a:rPr>
                <a:t>AI</a:t>
              </a:r>
              <a:r>
                <a:rPr lang="ja-JP" altLang="en-US" sz="1500" b="1" dirty="0" smtClean="0">
                  <a:solidFill>
                    <a:schemeClr val="lt1"/>
                  </a:solidFill>
                  <a:latin typeface="Meiryo UI" panose="020B0604030504040204" pitchFamily="50" charset="-128"/>
                  <a:ea typeface="Meiryo UI" panose="020B0604030504040204" pitchFamily="50" charset="-128"/>
                  <a:sym typeface="Arial"/>
                </a:rPr>
                <a:t>エンジン</a:t>
              </a:r>
              <a:endParaRPr dirty="0">
                <a:latin typeface="Meiryo UI" panose="020B0604030504040204" pitchFamily="50" charset="-128"/>
                <a:ea typeface="Meiryo UI" panose="020B0604030504040204" pitchFamily="50" charset="-128"/>
              </a:endParaRPr>
            </a:p>
          </p:txBody>
        </p:sp>
        <p:sp>
          <p:nvSpPr>
            <p:cNvPr id="303" name="Google Shape;303;p40"/>
            <p:cNvSpPr txBox="1"/>
            <p:nvPr/>
          </p:nvSpPr>
          <p:spPr>
            <a:xfrm>
              <a:off x="2099393" y="3904971"/>
              <a:ext cx="982940" cy="209814"/>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1E4A93"/>
                </a:buClr>
                <a:buSzPts val="1000"/>
                <a:buFont typeface="Arial"/>
                <a:buNone/>
              </a:pPr>
              <a:r>
                <a:rPr lang="en-US" sz="1000" b="1">
                  <a:solidFill>
                    <a:srgbClr val="1E4A93"/>
                  </a:solidFill>
                  <a:latin typeface="Meiryo UI" panose="020B0604030504040204" pitchFamily="50" charset="-128"/>
                  <a:ea typeface="Meiryo UI" panose="020B0604030504040204" pitchFamily="50" charset="-128"/>
                  <a:sym typeface="Arial"/>
                </a:rPr>
                <a:t>Smart phone</a:t>
              </a:r>
              <a:endParaRPr sz="1000" b="1">
                <a:solidFill>
                  <a:srgbClr val="1E4A93"/>
                </a:solidFill>
                <a:latin typeface="Meiryo UI" panose="020B0604030504040204" pitchFamily="50" charset="-128"/>
                <a:ea typeface="Meiryo UI" panose="020B0604030504040204" pitchFamily="50" charset="-128"/>
                <a:sym typeface="Arial"/>
              </a:endParaRPr>
            </a:p>
          </p:txBody>
        </p:sp>
        <p:sp>
          <p:nvSpPr>
            <p:cNvPr id="304" name="Google Shape;304;p40"/>
            <p:cNvSpPr txBox="1"/>
            <p:nvPr/>
          </p:nvSpPr>
          <p:spPr>
            <a:xfrm>
              <a:off x="2091127" y="4735230"/>
              <a:ext cx="982940" cy="209814"/>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1E4A93"/>
                </a:buClr>
                <a:buSzPts val="1000"/>
                <a:buFont typeface="Arial"/>
                <a:buNone/>
              </a:pPr>
              <a:r>
                <a:rPr lang="en-US" sz="1000" b="1">
                  <a:solidFill>
                    <a:srgbClr val="1E4A93"/>
                  </a:solidFill>
                  <a:latin typeface="Meiryo UI" panose="020B0604030504040204" pitchFamily="50" charset="-128"/>
                  <a:ea typeface="Meiryo UI" panose="020B0604030504040204" pitchFamily="50" charset="-128"/>
                  <a:sym typeface="Arial"/>
                </a:rPr>
                <a:t>Camera</a:t>
              </a:r>
              <a:endParaRPr sz="1000" b="1">
                <a:solidFill>
                  <a:srgbClr val="1E4A93"/>
                </a:solidFill>
                <a:latin typeface="Meiryo UI" panose="020B0604030504040204" pitchFamily="50" charset="-128"/>
                <a:ea typeface="Meiryo UI" panose="020B0604030504040204" pitchFamily="50" charset="-128"/>
                <a:sym typeface="Arial"/>
              </a:endParaRPr>
            </a:p>
          </p:txBody>
        </p:sp>
        <p:sp>
          <p:nvSpPr>
            <p:cNvPr id="305" name="Google Shape;305;p40"/>
            <p:cNvSpPr txBox="1"/>
            <p:nvPr/>
          </p:nvSpPr>
          <p:spPr>
            <a:xfrm>
              <a:off x="2091517" y="5617809"/>
              <a:ext cx="982940" cy="209814"/>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1E4A93"/>
                </a:buClr>
                <a:buSzPts val="1000"/>
                <a:buFont typeface="Arial"/>
                <a:buNone/>
              </a:pPr>
              <a:r>
                <a:rPr lang="en-US" sz="1000" b="1">
                  <a:solidFill>
                    <a:srgbClr val="1E4A93"/>
                  </a:solidFill>
                  <a:latin typeface="Meiryo UI" panose="020B0604030504040204" pitchFamily="50" charset="-128"/>
                  <a:ea typeface="Meiryo UI" panose="020B0604030504040204" pitchFamily="50" charset="-128"/>
                  <a:sym typeface="Arial"/>
                </a:rPr>
                <a:t>PC</a:t>
              </a:r>
              <a:endParaRPr>
                <a:latin typeface="Meiryo UI" panose="020B0604030504040204" pitchFamily="50" charset="-128"/>
                <a:ea typeface="Meiryo UI" panose="020B0604030504040204" pitchFamily="50" charset="-128"/>
              </a:endParaRPr>
            </a:p>
          </p:txBody>
        </p:sp>
        <p:sp>
          <p:nvSpPr>
            <p:cNvPr id="306" name="Google Shape;306;p40"/>
            <p:cNvSpPr txBox="1"/>
            <p:nvPr/>
          </p:nvSpPr>
          <p:spPr>
            <a:xfrm>
              <a:off x="5080772" y="3355423"/>
              <a:ext cx="1622079" cy="435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1A4081"/>
                </a:buClr>
                <a:buSzPts val="1450"/>
                <a:buFont typeface="Arial"/>
                <a:buNone/>
              </a:pPr>
              <a:r>
                <a:rPr lang="en-US" sz="1450" b="1">
                  <a:solidFill>
                    <a:srgbClr val="1A4081"/>
                  </a:solidFill>
                  <a:latin typeface="Meiryo UI" panose="020B0604030504040204" pitchFamily="50" charset="-128"/>
                  <a:ea typeface="Meiryo UI" panose="020B0604030504040204" pitchFamily="50" charset="-128"/>
                  <a:sym typeface="Arial"/>
                </a:rPr>
                <a:t>QNAP NAS</a:t>
              </a:r>
              <a:endParaRPr sz="1450" b="1">
                <a:solidFill>
                  <a:srgbClr val="1A4081"/>
                </a:solidFill>
                <a:latin typeface="Meiryo UI" panose="020B0604030504040204" pitchFamily="50" charset="-128"/>
                <a:ea typeface="Meiryo UI" panose="020B0604030504040204" pitchFamily="50" charset="-128"/>
                <a:sym typeface="Arial"/>
              </a:endParaRPr>
            </a:p>
          </p:txBody>
        </p:sp>
        <p:sp>
          <p:nvSpPr>
            <p:cNvPr id="307" name="Google Shape;307;p40"/>
            <p:cNvSpPr txBox="1"/>
            <p:nvPr/>
          </p:nvSpPr>
          <p:spPr>
            <a:xfrm>
              <a:off x="4940675" y="4708989"/>
              <a:ext cx="1990471" cy="293153"/>
            </a:xfrm>
            <a:prstGeom prst="rect">
              <a:avLst/>
            </a:prstGeom>
            <a:noFill/>
            <a:ln>
              <a:noFill/>
            </a:ln>
          </p:spPr>
          <p:txBody>
            <a:bodyPr spcFirstLastPara="1" wrap="square" lIns="91425" tIns="45700" rIns="91425" bIns="45700" anchor="t" anchorCtr="0">
              <a:spAutoFit/>
            </a:bodyPr>
            <a:lstStyle/>
            <a:p>
              <a:pPr marL="0" marR="0" lvl="0" indent="0" algn="ctr" rtl="0">
                <a:lnSpc>
                  <a:spcPct val="123333"/>
                </a:lnSpc>
                <a:spcBef>
                  <a:spcPts val="0"/>
                </a:spcBef>
                <a:spcAft>
                  <a:spcPts val="0"/>
                </a:spcAft>
                <a:buClr>
                  <a:srgbClr val="FFFFFF"/>
                </a:buClr>
                <a:buSzPts val="1500"/>
                <a:buFont typeface="Arial"/>
                <a:buNone/>
              </a:pPr>
              <a:r>
                <a:rPr lang="en-US" sz="1500" b="1">
                  <a:solidFill>
                    <a:srgbClr val="FFFFFF"/>
                  </a:solidFill>
                  <a:latin typeface="Meiryo UI" panose="020B0604030504040204" pitchFamily="50" charset="-128"/>
                  <a:ea typeface="Meiryo UI" panose="020B0604030504040204" pitchFamily="50" charset="-128"/>
                  <a:sym typeface="Arial"/>
                </a:rPr>
                <a:t>QuMagie</a:t>
              </a:r>
              <a:endParaRPr sz="1500" b="1">
                <a:solidFill>
                  <a:srgbClr val="FFFFFF"/>
                </a:solidFill>
                <a:latin typeface="Meiryo UI" panose="020B0604030504040204" pitchFamily="50" charset="-128"/>
                <a:ea typeface="Meiryo UI" panose="020B0604030504040204" pitchFamily="50" charset="-128"/>
                <a:sym typeface="Arial"/>
              </a:endParaRPr>
            </a:p>
          </p:txBody>
        </p:sp>
        <p:sp>
          <p:nvSpPr>
            <p:cNvPr id="308" name="Google Shape;308;p40"/>
            <p:cNvSpPr txBox="1"/>
            <p:nvPr/>
          </p:nvSpPr>
          <p:spPr>
            <a:xfrm>
              <a:off x="8753951" y="3698729"/>
              <a:ext cx="982940" cy="209814"/>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1E4A93"/>
                </a:buClr>
                <a:buSzPts val="1000"/>
                <a:buFont typeface="Arial"/>
                <a:buNone/>
              </a:pPr>
              <a:r>
                <a:rPr lang="en-US" sz="1000" b="1">
                  <a:solidFill>
                    <a:srgbClr val="1E4A93"/>
                  </a:solidFill>
                  <a:latin typeface="Meiryo UI" panose="020B0604030504040204" pitchFamily="50" charset="-128"/>
                  <a:ea typeface="Meiryo UI" panose="020B0604030504040204" pitchFamily="50" charset="-128"/>
                  <a:sym typeface="Arial"/>
                </a:rPr>
                <a:t>Smart Phone</a:t>
              </a:r>
              <a:endParaRPr sz="1000" b="1">
                <a:solidFill>
                  <a:srgbClr val="1E4A93"/>
                </a:solidFill>
                <a:latin typeface="Meiryo UI" panose="020B0604030504040204" pitchFamily="50" charset="-128"/>
                <a:ea typeface="Meiryo UI" panose="020B0604030504040204" pitchFamily="50" charset="-128"/>
                <a:sym typeface="Arial"/>
              </a:endParaRPr>
            </a:p>
          </p:txBody>
        </p:sp>
        <p:sp>
          <p:nvSpPr>
            <p:cNvPr id="309" name="Google Shape;309;p40"/>
            <p:cNvSpPr txBox="1"/>
            <p:nvPr/>
          </p:nvSpPr>
          <p:spPr>
            <a:xfrm>
              <a:off x="8764764" y="4483762"/>
              <a:ext cx="982940" cy="209814"/>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1E4A93"/>
                </a:buClr>
                <a:buSzPts val="1000"/>
                <a:buFont typeface="Arial"/>
                <a:buNone/>
              </a:pPr>
              <a:r>
                <a:rPr lang="en-US" sz="1000" b="1">
                  <a:solidFill>
                    <a:srgbClr val="1E4A93"/>
                  </a:solidFill>
                  <a:latin typeface="Meiryo UI" panose="020B0604030504040204" pitchFamily="50" charset="-128"/>
                  <a:ea typeface="Meiryo UI" panose="020B0604030504040204" pitchFamily="50" charset="-128"/>
                  <a:sym typeface="Arial"/>
                </a:rPr>
                <a:t>PC</a:t>
              </a:r>
              <a:endParaRPr sz="1000" b="1">
                <a:solidFill>
                  <a:srgbClr val="1E4A93"/>
                </a:solidFill>
                <a:latin typeface="Meiryo UI" panose="020B0604030504040204" pitchFamily="50" charset="-128"/>
                <a:ea typeface="Meiryo UI" panose="020B0604030504040204" pitchFamily="50" charset="-128"/>
                <a:sym typeface="Arial"/>
              </a:endParaRPr>
            </a:p>
          </p:txBody>
        </p:sp>
        <p:sp>
          <p:nvSpPr>
            <p:cNvPr id="310" name="Google Shape;310;p40"/>
            <p:cNvSpPr txBox="1"/>
            <p:nvPr/>
          </p:nvSpPr>
          <p:spPr>
            <a:xfrm>
              <a:off x="8757712" y="5463280"/>
              <a:ext cx="982940" cy="209814"/>
            </a:xfrm>
            <a:prstGeom prst="rect">
              <a:avLst/>
            </a:prstGeom>
            <a:noFill/>
            <a:ln>
              <a:noFill/>
            </a:ln>
          </p:spPr>
          <p:txBody>
            <a:bodyPr spcFirstLastPara="1" wrap="square" lIns="91425" tIns="45700" rIns="91425" bIns="45700" anchor="t" anchorCtr="0">
              <a:spAutoFit/>
            </a:bodyPr>
            <a:lstStyle/>
            <a:p>
              <a:pPr marL="0" marR="0" lvl="0" indent="0" algn="ctr" rtl="0">
                <a:lnSpc>
                  <a:spcPct val="115000"/>
                </a:lnSpc>
                <a:spcBef>
                  <a:spcPts val="0"/>
                </a:spcBef>
                <a:spcAft>
                  <a:spcPts val="0"/>
                </a:spcAft>
                <a:buClr>
                  <a:srgbClr val="1E4A93"/>
                </a:buClr>
                <a:buSzPts val="1000"/>
                <a:buFont typeface="Arial"/>
                <a:buNone/>
              </a:pPr>
              <a:r>
                <a:rPr lang="en-US" sz="1000" b="1">
                  <a:solidFill>
                    <a:srgbClr val="1E4A93"/>
                  </a:solidFill>
                  <a:latin typeface="Meiryo UI" panose="020B0604030504040204" pitchFamily="50" charset="-128"/>
                  <a:ea typeface="Meiryo UI" panose="020B0604030504040204" pitchFamily="50" charset="-128"/>
                  <a:sym typeface="Arial"/>
                </a:rPr>
                <a:t>Social Media</a:t>
              </a:r>
              <a:endParaRPr sz="1000" b="1">
                <a:solidFill>
                  <a:srgbClr val="1E4A93"/>
                </a:solidFill>
                <a:latin typeface="Meiryo UI" panose="020B0604030504040204" pitchFamily="50" charset="-128"/>
                <a:ea typeface="Meiryo UI" panose="020B0604030504040204" pitchFamily="50" charset="-128"/>
                <a:sym typeface="Arial"/>
              </a:endParaRPr>
            </a:p>
          </p:txBody>
        </p:sp>
      </p:grpSp>
      <p:sp>
        <p:nvSpPr>
          <p:cNvPr id="311" name="Google Shape;311;p40"/>
          <p:cNvSpPr txBox="1"/>
          <p:nvPr/>
        </p:nvSpPr>
        <p:spPr>
          <a:xfrm>
            <a:off x="583572" y="1561277"/>
            <a:ext cx="10567028" cy="67800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QNAPは、NAS用のAI</a:t>
            </a:r>
            <a:r>
              <a:rPr lang="en-US" sz="1600" dirty="0" err="1" smtClean="0">
                <a:solidFill>
                  <a:schemeClr val="lt1"/>
                </a:solidFill>
                <a:latin typeface="Meiryo UI" panose="020B0604030504040204" pitchFamily="50" charset="-128"/>
                <a:ea typeface="Meiryo UI" panose="020B0604030504040204" pitchFamily="50" charset="-128"/>
              </a:rPr>
              <a:t>写真</a:t>
            </a:r>
            <a:r>
              <a:rPr lang="ja-JP" altLang="en-US" sz="1600" dirty="0" smtClean="0">
                <a:solidFill>
                  <a:schemeClr val="lt1"/>
                </a:solidFill>
                <a:latin typeface="Meiryo UI" panose="020B0604030504040204" pitchFamily="50" charset="-128"/>
                <a:ea typeface="Meiryo UI" panose="020B0604030504040204" pitchFamily="50" charset="-128"/>
              </a:rPr>
              <a:t>・</a:t>
            </a:r>
            <a:r>
              <a:rPr lang="en-US" sz="1600" dirty="0" err="1" smtClean="0">
                <a:solidFill>
                  <a:schemeClr val="lt1"/>
                </a:solidFill>
                <a:latin typeface="Meiryo UI" panose="020B0604030504040204" pitchFamily="50" charset="-128"/>
                <a:ea typeface="Meiryo UI" panose="020B0604030504040204" pitchFamily="50" charset="-128"/>
              </a:rPr>
              <a:t>ビデオ管理ツールを</a:t>
            </a:r>
            <a:r>
              <a:rPr lang="ja-JP" altLang="en-US" sz="1600" dirty="0" smtClean="0">
                <a:solidFill>
                  <a:schemeClr val="lt1"/>
                </a:solidFill>
                <a:latin typeface="Meiryo UI" panose="020B0604030504040204" pitchFamily="50" charset="-128"/>
                <a:ea typeface="Meiryo UI" panose="020B0604030504040204" pitchFamily="50" charset="-128"/>
              </a:rPr>
              <a:t>開発</a:t>
            </a:r>
            <a:r>
              <a:rPr lang="en-US" sz="1600" dirty="0" err="1" smtClean="0">
                <a:solidFill>
                  <a:schemeClr val="lt1"/>
                </a:solidFill>
                <a:latin typeface="Meiryo UI" panose="020B0604030504040204" pitchFamily="50" charset="-128"/>
                <a:ea typeface="Meiryo UI" panose="020B0604030504040204" pitchFamily="50" charset="-128"/>
              </a:rPr>
              <a:t>しました</a:t>
            </a:r>
            <a:r>
              <a:rPr lang="en-US" sz="1600" dirty="0" err="1">
                <a:solidFill>
                  <a:schemeClr val="lt1"/>
                </a:solidFill>
                <a:latin typeface="Meiryo UI" panose="020B0604030504040204" pitchFamily="50" charset="-128"/>
                <a:ea typeface="Meiryo UI" panose="020B0604030504040204" pitchFamily="50" charset="-128"/>
              </a:rPr>
              <a:t>。</a:t>
            </a:r>
            <a:r>
              <a:rPr lang="en-US" sz="1600" dirty="0" err="1" smtClean="0">
                <a:solidFill>
                  <a:schemeClr val="lt1"/>
                </a:solidFill>
                <a:latin typeface="Meiryo UI" panose="020B0604030504040204" pitchFamily="50" charset="-128"/>
                <a:ea typeface="Meiryo UI" panose="020B0604030504040204" pitchFamily="50" charset="-128"/>
              </a:rPr>
              <a:t>よりスマートな</a:t>
            </a:r>
            <a:r>
              <a:rPr lang="ja-JP" altLang="en-US" sz="1600" dirty="0" err="1" smtClean="0">
                <a:solidFill>
                  <a:schemeClr val="lt1"/>
                </a:solidFill>
                <a:latin typeface="Meiryo UI" panose="020B0604030504040204" pitchFamily="50" charset="-128"/>
                <a:ea typeface="Meiryo UI" panose="020B0604030504040204" pitchFamily="50" charset="-128"/>
              </a:rPr>
              <a:t>、</a:t>
            </a:r>
            <a:r>
              <a:rPr lang="ja-JP" altLang="en-US" sz="1600" dirty="0" smtClean="0">
                <a:solidFill>
                  <a:schemeClr val="lt1"/>
                </a:solidFill>
                <a:latin typeface="Meiryo UI" panose="020B0604030504040204" pitchFamily="50" charset="-128"/>
                <a:ea typeface="Meiryo UI" panose="020B0604030504040204" pitchFamily="50" charset="-128"/>
              </a:rPr>
              <a:t>写</a:t>
            </a:r>
            <a:r>
              <a:rPr lang="en-US" sz="1600" dirty="0" err="1" smtClean="0">
                <a:solidFill>
                  <a:schemeClr val="lt1"/>
                </a:solidFill>
                <a:latin typeface="Meiryo UI" panose="020B0604030504040204" pitchFamily="50" charset="-128"/>
                <a:ea typeface="Meiryo UI" panose="020B0604030504040204" pitchFamily="50" charset="-128"/>
              </a:rPr>
              <a:t>真</a:t>
            </a:r>
            <a:r>
              <a:rPr lang="en-US" sz="1600" dirty="0" err="1">
                <a:solidFill>
                  <a:schemeClr val="lt1"/>
                </a:solidFill>
                <a:latin typeface="Meiryo UI" panose="020B0604030504040204" pitchFamily="50" charset="-128"/>
                <a:ea typeface="Meiryo UI" panose="020B0604030504040204" pitchFamily="50" charset="-128"/>
              </a:rPr>
              <a:t>、ビデオ管理、</a:t>
            </a:r>
            <a:r>
              <a:rPr lang="en-US" sz="1600" dirty="0" err="1" smtClean="0">
                <a:solidFill>
                  <a:schemeClr val="lt1"/>
                </a:solidFill>
                <a:latin typeface="Meiryo UI" panose="020B0604030504040204" pitchFamily="50" charset="-128"/>
                <a:ea typeface="Meiryo UI" panose="020B0604030504040204" pitchFamily="50" charset="-128"/>
              </a:rPr>
              <a:t>共有ツール</a:t>
            </a:r>
            <a:r>
              <a:rPr lang="ja-JP" altLang="en-US" sz="1600" dirty="0" smtClean="0">
                <a:solidFill>
                  <a:schemeClr val="lt1"/>
                </a:solidFill>
                <a:latin typeface="Meiryo UI" panose="020B0604030504040204" pitchFamily="50" charset="-128"/>
                <a:ea typeface="Meiryo UI" panose="020B0604030504040204" pitchFamily="50" charset="-128"/>
              </a:rPr>
              <a:t>のバックアップ</a:t>
            </a:r>
            <a:r>
              <a:rPr lang="en-US" sz="1600" dirty="0" err="1" smtClean="0">
                <a:solidFill>
                  <a:schemeClr val="lt1"/>
                </a:solidFill>
                <a:latin typeface="Meiryo UI" panose="020B0604030504040204" pitchFamily="50" charset="-128"/>
                <a:ea typeface="Meiryo UI" panose="020B0604030504040204" pitchFamily="50" charset="-128"/>
              </a:rPr>
              <a:t>を提供する新しい</a:t>
            </a:r>
            <a:r>
              <a:rPr lang="en-US" sz="1600" dirty="0" err="1">
                <a:solidFill>
                  <a:schemeClr val="lt1"/>
                </a:solidFill>
                <a:latin typeface="Meiryo UI" panose="020B0604030504040204" pitchFamily="50" charset="-128"/>
                <a:ea typeface="Meiryo UI" panose="020B0604030504040204" pitchFamily="50" charset="-128"/>
              </a:rPr>
              <a:t>AI</a:t>
            </a:r>
            <a:r>
              <a:rPr lang="en-US" sz="1600" dirty="0" err="1" smtClean="0">
                <a:solidFill>
                  <a:schemeClr val="lt1"/>
                </a:solidFill>
                <a:latin typeface="Meiryo UI" panose="020B0604030504040204" pitchFamily="50" charset="-128"/>
                <a:ea typeface="Meiryo UI" panose="020B0604030504040204" pitchFamily="50" charset="-128"/>
              </a:rPr>
              <a:t>エンジン</a:t>
            </a:r>
            <a:r>
              <a:rPr lang="ja-JP" altLang="en-US" sz="1600" dirty="0" smtClean="0">
                <a:solidFill>
                  <a:schemeClr val="lt1"/>
                </a:solidFill>
                <a:latin typeface="Meiryo UI" panose="020B0604030504040204" pitchFamily="50" charset="-128"/>
                <a:ea typeface="Meiryo UI" panose="020B0604030504040204" pitchFamily="50" charset="-128"/>
              </a:rPr>
              <a:t>を</a:t>
            </a:r>
            <a:r>
              <a:rPr lang="en-US" sz="1600" dirty="0" err="1" smtClean="0">
                <a:solidFill>
                  <a:schemeClr val="lt1"/>
                </a:solidFill>
                <a:latin typeface="Meiryo UI" panose="020B0604030504040204" pitchFamily="50" charset="-128"/>
                <a:ea typeface="Meiryo UI" panose="020B0604030504040204" pitchFamily="50" charset="-128"/>
              </a:rPr>
              <a:t>搭載</a:t>
            </a:r>
            <a:r>
              <a:rPr lang="ja-JP" altLang="en-US" sz="1600" dirty="0" smtClean="0">
                <a:solidFill>
                  <a:schemeClr val="lt1"/>
                </a:solidFill>
                <a:latin typeface="Meiryo UI" panose="020B0604030504040204" pitchFamily="50" charset="-128"/>
                <a:ea typeface="Meiryo UI" panose="020B0604030504040204" pitchFamily="50" charset="-128"/>
              </a:rPr>
              <a:t>し</a:t>
            </a:r>
            <a:r>
              <a:rPr lang="en-US" sz="1600" dirty="0" err="1" smtClean="0">
                <a:solidFill>
                  <a:schemeClr val="lt1"/>
                </a:solidFill>
                <a:latin typeface="Meiryo UI" panose="020B0604030504040204" pitchFamily="50" charset="-128"/>
                <a:ea typeface="Meiryo UI" panose="020B0604030504040204" pitchFamily="50" charset="-128"/>
              </a:rPr>
              <a:t>ています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312" name="Google Shape;312;p40"/>
          <p:cNvSpPr txBox="1"/>
          <p:nvPr/>
        </p:nvSpPr>
        <p:spPr>
          <a:xfrm>
            <a:off x="4710114" y="2368912"/>
            <a:ext cx="4398961"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Meiryo UI" panose="020B0604030504040204" pitchFamily="50" charset="-128"/>
                <a:ea typeface="Meiryo UI" panose="020B0604030504040204" pitchFamily="50" charset="-128"/>
              </a:rPr>
              <a:t>GPUで</a:t>
            </a:r>
            <a:r>
              <a:rPr lang="en-US" sz="3200" b="1" dirty="0">
                <a:solidFill>
                  <a:schemeClr val="accent2"/>
                </a:solidFill>
                <a:latin typeface="Meiryo UI" panose="020B0604030504040204" pitchFamily="50" charset="-128"/>
                <a:ea typeface="Meiryo UI" panose="020B0604030504040204" pitchFamily="50" charset="-128"/>
              </a:rPr>
              <a:t>41.7</a:t>
            </a:r>
            <a:r>
              <a:rPr lang="en-US" sz="3200" b="1" dirty="0" smtClean="0">
                <a:solidFill>
                  <a:schemeClr val="accent2"/>
                </a:solidFill>
                <a:latin typeface="Meiryo UI" panose="020B0604030504040204" pitchFamily="50" charset="-128"/>
                <a:ea typeface="Meiryo UI" panose="020B0604030504040204" pitchFamily="50" charset="-128"/>
              </a:rPr>
              <a:t>％</a:t>
            </a:r>
            <a:r>
              <a:rPr lang="en-US" sz="1800" dirty="0" smtClean="0">
                <a:solidFill>
                  <a:schemeClr val="lt1"/>
                </a:solidFill>
                <a:latin typeface="Meiryo UI" panose="020B0604030504040204" pitchFamily="50" charset="-128"/>
                <a:ea typeface="Meiryo UI" panose="020B0604030504040204" pitchFamily="50" charset="-128"/>
              </a:rPr>
              <a:t>パフォーマンスを向上</a:t>
            </a:r>
            <a:endParaRPr sz="1800"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1"/>
          <p:cNvSpPr txBox="1"/>
          <p:nvPr/>
        </p:nvSpPr>
        <p:spPr>
          <a:xfrm>
            <a:off x="2572988" y="312053"/>
            <a:ext cx="7011926" cy="249299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4800" b="1" dirty="0">
                <a:solidFill>
                  <a:schemeClr val="lt1"/>
                </a:solidFill>
                <a:latin typeface="Meiryo UI" panose="020B0604030504040204" pitchFamily="50" charset="-128"/>
                <a:ea typeface="Meiryo UI" panose="020B0604030504040204" pitchFamily="50" charset="-128"/>
              </a:rPr>
              <a:t>一体型</a:t>
            </a:r>
            <a:r>
              <a:rPr lang="en-US" sz="4800" b="1" dirty="0" err="1" smtClean="0">
                <a:solidFill>
                  <a:schemeClr val="lt1"/>
                </a:solidFill>
                <a:latin typeface="Meiryo UI" panose="020B0604030504040204" pitchFamily="50" charset="-128"/>
                <a:ea typeface="Meiryo UI" panose="020B0604030504040204" pitchFamily="50" charset="-128"/>
              </a:rPr>
              <a:t>ホームメディア</a:t>
            </a:r>
            <a:endParaRPr lang="en-US" sz="4800" b="1" dirty="0" smtClean="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4800" b="1" dirty="0" err="1" smtClean="0">
                <a:solidFill>
                  <a:schemeClr val="lt1"/>
                </a:solidFill>
                <a:latin typeface="Meiryo UI" panose="020B0604030504040204" pitchFamily="50" charset="-128"/>
                <a:ea typeface="Meiryo UI" panose="020B0604030504040204" pitchFamily="50" charset="-128"/>
              </a:rPr>
              <a:t>エンターテイメント</a:t>
            </a:r>
            <a:endParaRPr lang="en-US" sz="4800" b="1" dirty="0" smtClean="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4800" b="1" dirty="0" err="1" smtClean="0">
                <a:solidFill>
                  <a:schemeClr val="lt1"/>
                </a:solidFill>
                <a:latin typeface="Meiryo UI" panose="020B0604030504040204" pitchFamily="50" charset="-128"/>
                <a:ea typeface="Meiryo UI" panose="020B0604030504040204" pitchFamily="50" charset="-128"/>
              </a:rPr>
              <a:t>センタ</a:t>
            </a:r>
            <a:r>
              <a:rPr lang="en-US" sz="4800" b="1" dirty="0" smtClean="0">
                <a:solidFill>
                  <a:schemeClr val="lt1"/>
                </a:solidFill>
                <a:latin typeface="Meiryo UI" panose="020B0604030504040204" pitchFamily="50" charset="-128"/>
                <a:ea typeface="Meiryo UI" panose="020B0604030504040204" pitchFamily="50" charset="-128"/>
              </a:rPr>
              <a:t>ー</a:t>
            </a:r>
            <a:endParaRPr sz="4800" b="1" dirty="0">
              <a:solidFill>
                <a:schemeClr val="lt1"/>
              </a:solidFill>
              <a:latin typeface="Meiryo UI" panose="020B0604030504040204" pitchFamily="50" charset="-128"/>
              <a:ea typeface="Meiryo UI" panose="020B0604030504040204" pitchFamily="50" charset="-128"/>
              <a:sym typeface="Arial"/>
            </a:endParaRPr>
          </a:p>
        </p:txBody>
      </p:sp>
      <p:sp>
        <p:nvSpPr>
          <p:cNvPr id="318" name="Google Shape;318;p41"/>
          <p:cNvSpPr txBox="1"/>
          <p:nvPr/>
        </p:nvSpPr>
        <p:spPr>
          <a:xfrm>
            <a:off x="3116262" y="2817990"/>
            <a:ext cx="6086475"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smtClean="0">
                <a:solidFill>
                  <a:schemeClr val="lt1"/>
                </a:solidFill>
                <a:latin typeface="Meiryo UI" panose="020B0604030504040204" pitchFamily="50" charset="-128"/>
                <a:ea typeface="Meiryo UI" panose="020B0604030504040204" pitchFamily="50" charset="-128"/>
              </a:rPr>
              <a:t>あなたのニーズを満た</a:t>
            </a:r>
            <a:r>
              <a:rPr lang="ja-JP" altLang="en-US" sz="2400" b="1" dirty="0" smtClean="0">
                <a:solidFill>
                  <a:schemeClr val="lt1"/>
                </a:solidFill>
                <a:latin typeface="Meiryo UI" panose="020B0604030504040204" pitchFamily="50" charset="-128"/>
                <a:ea typeface="Meiryo UI" panose="020B0604030504040204" pitchFamily="50" charset="-128"/>
              </a:rPr>
              <a:t>す</a:t>
            </a:r>
            <a:endParaRPr lang="en-US" altLang="ja-JP" sz="2400" b="1" dirty="0" smtClean="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sz="2400" b="1" dirty="0">
                <a:solidFill>
                  <a:schemeClr val="lt1"/>
                </a:solidFill>
                <a:latin typeface="Meiryo UI" panose="020B0604030504040204" pitchFamily="50" charset="-128"/>
                <a:ea typeface="Meiryo UI" panose="020B0604030504040204" pitchFamily="50" charset="-128"/>
              </a:rPr>
              <a:t>様々</a:t>
            </a:r>
            <a:r>
              <a:rPr lang="ja-JP" altLang="en-US" sz="2400" b="1" dirty="0" smtClean="0">
                <a:solidFill>
                  <a:schemeClr val="lt1"/>
                </a:solidFill>
                <a:latin typeface="Meiryo UI" panose="020B0604030504040204" pitchFamily="50" charset="-128"/>
                <a:ea typeface="Meiryo UI" panose="020B0604030504040204" pitchFamily="50" charset="-128"/>
              </a:rPr>
              <a:t>な</a:t>
            </a:r>
            <a:r>
              <a:rPr lang="ja-JP" altLang="en-US" sz="2400" b="1" dirty="0" smtClean="0">
                <a:solidFill>
                  <a:schemeClr val="lt1"/>
                </a:solidFill>
                <a:latin typeface="Meiryo UI" panose="020B0604030504040204" pitchFamily="50" charset="-128"/>
                <a:ea typeface="Meiryo UI" panose="020B0604030504040204" pitchFamily="50" charset="-128"/>
              </a:rPr>
              <a:t>アプリを</a:t>
            </a:r>
            <a:r>
              <a:rPr lang="ja-JP" altLang="en-US" sz="2400" b="1" dirty="0" smtClean="0">
                <a:solidFill>
                  <a:schemeClr val="lt1"/>
                </a:solidFill>
                <a:latin typeface="Meiryo UI" panose="020B0604030504040204" pitchFamily="50" charset="-128"/>
                <a:ea typeface="Meiryo UI" panose="020B0604030504040204" pitchFamily="50" charset="-128"/>
                <a:sym typeface="Arial"/>
              </a:rPr>
              <a:t>搭載した</a:t>
            </a:r>
            <a:r>
              <a:rPr lang="en-US" sz="2400" b="1" dirty="0" smtClean="0">
                <a:solidFill>
                  <a:schemeClr val="lt1"/>
                </a:solidFill>
                <a:latin typeface="Meiryo UI" panose="020B0604030504040204" pitchFamily="50" charset="-128"/>
                <a:ea typeface="Meiryo UI" panose="020B0604030504040204" pitchFamily="50" charset="-128"/>
                <a:sym typeface="Arial"/>
              </a:rPr>
              <a:t>QTS</a:t>
            </a:r>
            <a:endParaRPr sz="24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42"/>
          <p:cNvSpPr txBox="1"/>
          <p:nvPr/>
        </p:nvSpPr>
        <p:spPr>
          <a:xfrm>
            <a:off x="576883" y="258162"/>
            <a:ext cx="11038233" cy="132343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smtClean="0">
                <a:solidFill>
                  <a:schemeClr val="lt1"/>
                </a:solidFill>
                <a:latin typeface="Meiryo UI" panose="020B0604030504040204" pitchFamily="50" charset="-128"/>
                <a:ea typeface="Meiryo UI" panose="020B0604030504040204" pitchFamily="50" charset="-128"/>
              </a:rPr>
              <a:t>高性能マルチメディアオーディオ</a:t>
            </a:r>
            <a:r>
              <a:rPr lang="ja-JP" altLang="en-US" sz="4000" b="1" dirty="0" smtClean="0">
                <a:solidFill>
                  <a:schemeClr val="lt1"/>
                </a:solidFill>
                <a:latin typeface="Meiryo UI" panose="020B0604030504040204" pitchFamily="50" charset="-128"/>
                <a:ea typeface="Meiryo UI" panose="020B0604030504040204" pitchFamily="50" charset="-128"/>
              </a:rPr>
              <a:t>、</a:t>
            </a:r>
            <a:r>
              <a:rPr lang="en-US" sz="4000" b="1" dirty="0" err="1" smtClean="0">
                <a:solidFill>
                  <a:schemeClr val="lt1"/>
                </a:solidFill>
                <a:latin typeface="Meiryo UI" panose="020B0604030504040204" pitchFamily="50" charset="-128"/>
                <a:ea typeface="Meiryo UI" panose="020B0604030504040204" pitchFamily="50" charset="-128"/>
              </a:rPr>
              <a:t>ビデオの再生</a:t>
            </a:r>
            <a:r>
              <a:rPr lang="en-US" sz="4000" b="1" dirty="0" smtClean="0">
                <a:solidFill>
                  <a:schemeClr val="lt1"/>
                </a:solidFill>
                <a:latin typeface="Meiryo UI" panose="020B0604030504040204" pitchFamily="50" charset="-128"/>
                <a:ea typeface="Meiryo UI" panose="020B0604030504040204" pitchFamily="50" charset="-128"/>
              </a:rPr>
              <a:t/>
            </a:r>
            <a:br>
              <a:rPr lang="en-US" sz="4000" b="1" dirty="0" smtClean="0">
                <a:solidFill>
                  <a:schemeClr val="lt1"/>
                </a:solidFill>
                <a:latin typeface="Meiryo UI" panose="020B0604030504040204" pitchFamily="50" charset="-128"/>
                <a:ea typeface="Meiryo UI" panose="020B0604030504040204" pitchFamily="50" charset="-128"/>
              </a:rPr>
            </a:br>
            <a:r>
              <a:rPr lang="en-US" sz="4000" b="1" dirty="0" err="1" smtClean="0">
                <a:solidFill>
                  <a:schemeClr val="lt1"/>
                </a:solidFill>
                <a:latin typeface="Meiryo UI" panose="020B0604030504040204" pitchFamily="50" charset="-128"/>
                <a:ea typeface="Meiryo UI" panose="020B0604030504040204" pitchFamily="50" charset="-128"/>
              </a:rPr>
              <a:t>およびストリーミングプラットフォーム</a:t>
            </a:r>
            <a:endParaRPr sz="4000" b="1" dirty="0">
              <a:solidFill>
                <a:schemeClr val="lt1"/>
              </a:solidFill>
              <a:latin typeface="Meiryo UI" panose="020B0604030504040204" pitchFamily="50" charset="-128"/>
              <a:ea typeface="Meiryo UI" panose="020B0604030504040204" pitchFamily="50" charset="-128"/>
              <a:sym typeface="Arial"/>
            </a:endParaRPr>
          </a:p>
        </p:txBody>
      </p:sp>
      <p:pic>
        <p:nvPicPr>
          <p:cNvPr id="324" name="Google Shape;324;p42" descr="一張含有 標誌, 時鐘, 儀錶, 街道 的圖片&#10;&#10;自動產生的描述"/>
          <p:cNvPicPr preferRelativeResize="0"/>
          <p:nvPr/>
        </p:nvPicPr>
        <p:blipFill rotWithShape="1">
          <a:blip r:embed="rId3">
            <a:alphaModFix/>
          </a:blip>
          <a:srcRect/>
          <a:stretch/>
        </p:blipFill>
        <p:spPr>
          <a:xfrm>
            <a:off x="571380" y="3349846"/>
            <a:ext cx="900000" cy="900000"/>
          </a:xfrm>
          <a:prstGeom prst="roundRect">
            <a:avLst>
              <a:gd name="adj" fmla="val 10475"/>
            </a:avLst>
          </a:prstGeom>
          <a:gradFill>
            <a:gsLst>
              <a:gs pos="0">
                <a:srgbClr val="F5F7FC"/>
              </a:gs>
              <a:gs pos="54000">
                <a:schemeClr val="lt1"/>
              </a:gs>
              <a:gs pos="100000">
                <a:srgbClr val="C5D3ED"/>
              </a:gs>
            </a:gsLst>
            <a:lin ang="5400000" scaled="0"/>
          </a:gradFill>
          <a:ln>
            <a:noFill/>
          </a:ln>
          <a:effectLst>
            <a:outerShdw blurRad="304800" dist="127000" dir="2700000" algn="tl" rotWithShape="0">
              <a:srgbClr val="000000">
                <a:alpha val="20784"/>
              </a:srgbClr>
            </a:outerShdw>
          </a:effectLst>
        </p:spPr>
      </p:pic>
      <p:pic>
        <p:nvPicPr>
          <p:cNvPr id="325" name="Google Shape;325;p42" descr="Cinema28_512.png"/>
          <p:cNvPicPr preferRelativeResize="0"/>
          <p:nvPr/>
        </p:nvPicPr>
        <p:blipFill rotWithShape="1">
          <a:blip r:embed="rId4">
            <a:alphaModFix/>
          </a:blip>
          <a:srcRect/>
          <a:stretch/>
        </p:blipFill>
        <p:spPr>
          <a:xfrm>
            <a:off x="620139" y="4732701"/>
            <a:ext cx="900000" cy="900000"/>
          </a:xfrm>
          <a:prstGeom prst="rect">
            <a:avLst/>
          </a:prstGeom>
          <a:noFill/>
          <a:ln>
            <a:noFill/>
          </a:ln>
          <a:effectLst>
            <a:outerShdw blurRad="304800" dist="127000" dir="2700000" algn="tl" rotWithShape="0">
              <a:srgbClr val="000000">
                <a:alpha val="20784"/>
              </a:srgbClr>
            </a:outerShdw>
          </a:effectLst>
        </p:spPr>
      </p:pic>
      <p:sp>
        <p:nvSpPr>
          <p:cNvPr id="326" name="Google Shape;326;p42"/>
          <p:cNvSpPr txBox="1"/>
          <p:nvPr/>
        </p:nvSpPr>
        <p:spPr>
          <a:xfrm>
            <a:off x="7530857" y="1917686"/>
            <a:ext cx="4227034"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smtClean="0">
                <a:solidFill>
                  <a:schemeClr val="lt1"/>
                </a:solidFill>
                <a:latin typeface="Meiryo UI" panose="020B0604030504040204" pitchFamily="50" charset="-128"/>
                <a:ea typeface="Meiryo UI" panose="020B0604030504040204" pitchFamily="50" charset="-128"/>
              </a:rPr>
              <a:t>Plex</a:t>
            </a:r>
            <a:r>
              <a:rPr lang="en-US" sz="2400" b="1" dirty="0" smtClean="0">
                <a:solidFill>
                  <a:schemeClr val="lt1"/>
                </a:solidFill>
                <a:latin typeface="Meiryo UI" panose="020B0604030504040204" pitchFamily="50" charset="-128"/>
                <a:ea typeface="Meiryo UI" panose="020B0604030504040204" pitchFamily="50" charset="-128"/>
              </a:rPr>
              <a:t> </a:t>
            </a:r>
            <a:r>
              <a:rPr lang="en-US" sz="2400" b="1" dirty="0" err="1" smtClean="0">
                <a:solidFill>
                  <a:schemeClr val="lt1"/>
                </a:solidFill>
                <a:latin typeface="Meiryo UI" panose="020B0604030504040204" pitchFamily="50" charset="-128"/>
                <a:ea typeface="Meiryo UI" panose="020B0604030504040204" pitchFamily="50" charset="-128"/>
              </a:rPr>
              <a:t>Serverストリーミングとトランスコーディング</a:t>
            </a:r>
            <a:endParaRPr sz="2400" b="1" dirty="0">
              <a:solidFill>
                <a:schemeClr val="lt1"/>
              </a:solidFill>
              <a:latin typeface="Meiryo UI" panose="020B0604030504040204" pitchFamily="50" charset="-128"/>
              <a:ea typeface="Meiryo UI" panose="020B0604030504040204" pitchFamily="50" charset="-128"/>
              <a:sym typeface="Arial"/>
            </a:endParaRPr>
          </a:p>
        </p:txBody>
      </p:sp>
      <p:sp>
        <p:nvSpPr>
          <p:cNvPr id="327" name="Google Shape;327;p42"/>
          <p:cNvSpPr txBox="1"/>
          <p:nvPr/>
        </p:nvSpPr>
        <p:spPr>
          <a:xfrm>
            <a:off x="1619939" y="4705653"/>
            <a:ext cx="5445879" cy="120032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smtClean="0">
                <a:solidFill>
                  <a:schemeClr val="lt1"/>
                </a:solidFill>
                <a:latin typeface="Meiryo UI" panose="020B0604030504040204" pitchFamily="50" charset="-128"/>
                <a:ea typeface="Meiryo UI" panose="020B0604030504040204" pitchFamily="50" charset="-128"/>
              </a:rPr>
              <a:t>Cinema28</a:t>
            </a:r>
            <a:r>
              <a:rPr lang="ja-JP" altLang="en-US" sz="2400" b="1" dirty="0">
                <a:solidFill>
                  <a:schemeClr val="lt1"/>
                </a:solidFill>
                <a:latin typeface="Meiryo UI" panose="020B0604030504040204" pitchFamily="50" charset="-128"/>
                <a:ea typeface="Meiryo UI" panose="020B0604030504040204" pitchFamily="50" charset="-128"/>
              </a:rPr>
              <a:t>を使用して</a:t>
            </a:r>
            <a:r>
              <a:rPr lang="en-US" sz="2400" b="1" dirty="0" err="1" smtClean="0">
                <a:solidFill>
                  <a:schemeClr val="lt1"/>
                </a:solidFill>
                <a:latin typeface="Meiryo UI" panose="020B0604030504040204" pitchFamily="50" charset="-128"/>
                <a:ea typeface="Meiryo UI" panose="020B0604030504040204" pitchFamily="50" charset="-128"/>
              </a:rPr>
              <a:t>マルチ</a:t>
            </a:r>
            <a:endParaRPr lang="en-US" sz="2400" b="1"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400" b="1" dirty="0" err="1" smtClean="0">
                <a:solidFill>
                  <a:schemeClr val="lt1"/>
                </a:solidFill>
                <a:latin typeface="Meiryo UI" panose="020B0604030504040204" pitchFamily="50" charset="-128"/>
                <a:ea typeface="Meiryo UI" panose="020B0604030504040204" pitchFamily="50" charset="-128"/>
              </a:rPr>
              <a:t>メディアを会議室の</a:t>
            </a:r>
            <a:r>
              <a:rPr lang="en-US" sz="2400" b="1" dirty="0" err="1">
                <a:solidFill>
                  <a:schemeClr val="lt1"/>
                </a:solidFill>
                <a:latin typeface="Meiryo UI" panose="020B0604030504040204" pitchFamily="50" charset="-128"/>
                <a:ea typeface="Meiryo UI" panose="020B0604030504040204" pitchFamily="50" charset="-128"/>
              </a:rPr>
              <a:t>AV</a:t>
            </a:r>
            <a:r>
              <a:rPr lang="en-US" sz="2400" b="1" dirty="0" err="1" smtClean="0">
                <a:solidFill>
                  <a:schemeClr val="lt1"/>
                </a:solidFill>
                <a:latin typeface="Meiryo UI" panose="020B0604030504040204" pitchFamily="50" charset="-128"/>
                <a:ea typeface="Meiryo UI" panose="020B0604030504040204" pitchFamily="50" charset="-128"/>
              </a:rPr>
              <a:t>再生</a:t>
            </a:r>
            <a:endParaRPr lang="en-US" sz="2400" b="1"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400" b="1" dirty="0" err="1" smtClean="0">
                <a:solidFill>
                  <a:schemeClr val="lt1"/>
                </a:solidFill>
                <a:latin typeface="Meiryo UI" panose="020B0604030504040204" pitchFamily="50" charset="-128"/>
                <a:ea typeface="Meiryo UI" panose="020B0604030504040204" pitchFamily="50" charset="-128"/>
              </a:rPr>
              <a:t>デバイスにストリーミング</a:t>
            </a:r>
            <a:endParaRPr sz="2400" b="1" dirty="0">
              <a:solidFill>
                <a:schemeClr val="lt1"/>
              </a:solidFill>
              <a:latin typeface="Meiryo UI" panose="020B0604030504040204" pitchFamily="50" charset="-128"/>
              <a:ea typeface="Meiryo UI" panose="020B0604030504040204" pitchFamily="50" charset="-128"/>
              <a:sym typeface="Arial"/>
            </a:endParaRPr>
          </a:p>
        </p:txBody>
      </p:sp>
      <p:sp>
        <p:nvSpPr>
          <p:cNvPr id="328" name="Google Shape;328;p42"/>
          <p:cNvSpPr txBox="1"/>
          <p:nvPr/>
        </p:nvSpPr>
        <p:spPr>
          <a:xfrm>
            <a:off x="1611183" y="2058347"/>
            <a:ext cx="450329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smtClean="0">
                <a:solidFill>
                  <a:schemeClr val="lt1"/>
                </a:solidFill>
                <a:latin typeface="Meiryo UI" panose="020B0604030504040204" pitchFamily="50" charset="-128"/>
                <a:ea typeface="Meiryo UI" panose="020B0604030504040204" pitchFamily="50" charset="-128"/>
              </a:rPr>
              <a:t>QuMagie</a:t>
            </a:r>
            <a:r>
              <a:rPr lang="en-US" sz="2400" b="1" dirty="0" smtClean="0">
                <a:solidFill>
                  <a:schemeClr val="lt1"/>
                </a:solidFill>
                <a:latin typeface="Meiryo UI" panose="020B0604030504040204" pitchFamily="50" charset="-128"/>
                <a:ea typeface="Meiryo UI" panose="020B0604030504040204" pitchFamily="50" charset="-128"/>
              </a:rPr>
              <a:t> </a:t>
            </a:r>
            <a:r>
              <a:rPr lang="en-US" sz="2400" b="1" dirty="0" err="1" smtClean="0">
                <a:solidFill>
                  <a:schemeClr val="lt1"/>
                </a:solidFill>
                <a:latin typeface="Meiryo UI" panose="020B0604030504040204" pitchFamily="50" charset="-128"/>
                <a:ea typeface="Meiryo UI" panose="020B0604030504040204" pitchFamily="50" charset="-128"/>
              </a:rPr>
              <a:t>AI</a:t>
            </a:r>
            <a:r>
              <a:rPr lang="en-US" sz="2400" b="1" dirty="0" err="1">
                <a:solidFill>
                  <a:schemeClr val="lt1"/>
                </a:solidFill>
                <a:latin typeface="Meiryo UI" panose="020B0604030504040204" pitchFamily="50" charset="-128"/>
                <a:ea typeface="Meiryo UI" panose="020B0604030504040204" pitchFamily="50" charset="-128"/>
              </a:rPr>
              <a:t>スマートアルバム</a:t>
            </a:r>
            <a:endParaRPr dirty="0">
              <a:latin typeface="Meiryo UI" panose="020B0604030504040204" pitchFamily="50" charset="-128"/>
              <a:ea typeface="Meiryo UI" panose="020B0604030504040204" pitchFamily="50" charset="-128"/>
            </a:endParaRPr>
          </a:p>
        </p:txBody>
      </p:sp>
      <p:pic>
        <p:nvPicPr>
          <p:cNvPr id="329" name="Google Shape;329;p42"/>
          <p:cNvPicPr preferRelativeResize="0"/>
          <p:nvPr/>
        </p:nvPicPr>
        <p:blipFill rotWithShape="1">
          <a:blip r:embed="rId5">
            <a:alphaModFix/>
          </a:blip>
          <a:srcRect/>
          <a:stretch/>
        </p:blipFill>
        <p:spPr>
          <a:xfrm>
            <a:off x="6592484" y="1883184"/>
            <a:ext cx="900000" cy="900000"/>
          </a:xfrm>
          <a:prstGeom prst="rect">
            <a:avLst/>
          </a:prstGeom>
          <a:noFill/>
          <a:ln>
            <a:noFill/>
          </a:ln>
          <a:effectLst>
            <a:outerShdw blurRad="304800" dist="114300" dir="4320000" algn="tl" rotWithShape="0">
              <a:srgbClr val="000000">
                <a:alpha val="29803"/>
              </a:srgbClr>
            </a:outerShdw>
          </a:effectLst>
        </p:spPr>
      </p:pic>
      <p:sp>
        <p:nvSpPr>
          <p:cNvPr id="330" name="Google Shape;330;p42"/>
          <p:cNvSpPr txBox="1"/>
          <p:nvPr/>
        </p:nvSpPr>
        <p:spPr>
          <a:xfrm>
            <a:off x="1611183" y="3251192"/>
            <a:ext cx="8059290"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smtClean="0">
                <a:solidFill>
                  <a:schemeClr val="lt1"/>
                </a:solidFill>
                <a:latin typeface="Meiryo UI" panose="020B0604030504040204" pitchFamily="50" charset="-128"/>
                <a:ea typeface="Meiryo UI" panose="020B0604030504040204" pitchFamily="50" charset="-128"/>
              </a:rPr>
              <a:t>CAYIN </a:t>
            </a:r>
            <a:r>
              <a:rPr lang="en-US" sz="2400" b="1" dirty="0" err="1" smtClean="0">
                <a:solidFill>
                  <a:schemeClr val="lt1"/>
                </a:solidFill>
                <a:latin typeface="Meiryo UI" panose="020B0604030504040204" pitchFamily="50" charset="-128"/>
                <a:ea typeface="Meiryo UI" panose="020B0604030504040204" pitchFamily="50" charset="-128"/>
              </a:rPr>
              <a:t>MediaSign</a:t>
            </a:r>
            <a:r>
              <a:rPr lang="en-US" sz="2400" b="1" dirty="0" err="1">
                <a:solidFill>
                  <a:schemeClr val="lt1"/>
                </a:solidFill>
                <a:latin typeface="Meiryo UI" panose="020B0604030504040204" pitchFamily="50" charset="-128"/>
                <a:ea typeface="Meiryo UI" panose="020B0604030504040204" pitchFamily="50" charset="-128"/>
              </a:rPr>
              <a:t>プレーヤ</a:t>
            </a:r>
            <a:r>
              <a:rPr lang="en-US" sz="2400" b="1" dirty="0">
                <a:solidFill>
                  <a:schemeClr val="lt1"/>
                </a:solidFill>
                <a:latin typeface="Meiryo UI" panose="020B0604030504040204" pitchFamily="50" charset="-128"/>
                <a:ea typeface="Meiryo UI" panose="020B0604030504040204" pitchFamily="50" charset="-128"/>
              </a:rPr>
              <a:t>ー</a:t>
            </a:r>
            <a:endParaRPr sz="240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400" b="1" dirty="0">
                <a:solidFill>
                  <a:schemeClr val="lt1"/>
                </a:solidFill>
                <a:latin typeface="Meiryo UI" panose="020B0604030504040204" pitchFamily="50" charset="-128"/>
                <a:ea typeface="Meiryo UI" panose="020B0604030504040204" pitchFamily="50" charset="-128"/>
              </a:rPr>
              <a:t>HEVC（H.265）</a:t>
            </a:r>
            <a:r>
              <a:rPr lang="en-US" sz="2400" b="1" dirty="0" smtClean="0">
                <a:solidFill>
                  <a:schemeClr val="lt1"/>
                </a:solidFill>
                <a:latin typeface="Meiryo UI" panose="020B0604030504040204" pitchFamily="50" charset="-128"/>
                <a:ea typeface="Meiryo UI" panose="020B0604030504040204" pitchFamily="50" charset="-128"/>
              </a:rPr>
              <a:t>リアルタイム</a:t>
            </a:r>
          </a:p>
          <a:p>
            <a:pPr marL="0" marR="0" lvl="0" indent="0" algn="l" rtl="0">
              <a:spcBef>
                <a:spcPts val="0"/>
              </a:spcBef>
              <a:spcAft>
                <a:spcPts val="0"/>
              </a:spcAft>
              <a:buNone/>
            </a:pPr>
            <a:r>
              <a:rPr lang="en-US" sz="2400" b="1" dirty="0" err="1" smtClean="0">
                <a:solidFill>
                  <a:schemeClr val="lt1"/>
                </a:solidFill>
                <a:latin typeface="Meiryo UI" panose="020B0604030504040204" pitchFamily="50" charset="-128"/>
                <a:ea typeface="Meiryo UI" panose="020B0604030504040204" pitchFamily="50" charset="-128"/>
              </a:rPr>
              <a:t>トランスコーディング</a:t>
            </a:r>
            <a:endParaRPr sz="2400" b="1" dirty="0">
              <a:solidFill>
                <a:schemeClr val="lt1"/>
              </a:solidFill>
              <a:latin typeface="Meiryo UI" panose="020B0604030504040204" pitchFamily="50" charset="-128"/>
              <a:ea typeface="Meiryo UI" panose="020B0604030504040204" pitchFamily="50" charset="-128"/>
            </a:endParaRPr>
          </a:p>
        </p:txBody>
      </p:sp>
      <p:pic>
        <p:nvPicPr>
          <p:cNvPr id="331" name="Google Shape;331;p42"/>
          <p:cNvPicPr preferRelativeResize="0"/>
          <p:nvPr/>
        </p:nvPicPr>
        <p:blipFill rotWithShape="1">
          <a:blip r:embed="rId6">
            <a:alphaModFix/>
          </a:blip>
          <a:srcRect/>
          <a:stretch/>
        </p:blipFill>
        <p:spPr>
          <a:xfrm>
            <a:off x="7664784" y="2719371"/>
            <a:ext cx="4666897" cy="3861790"/>
          </a:xfrm>
          <a:prstGeom prst="rect">
            <a:avLst/>
          </a:prstGeom>
          <a:noFill/>
          <a:ln>
            <a:noFill/>
          </a:ln>
          <a:effectLst>
            <a:outerShdw blurRad="304800" dist="114300" dir="4320000" algn="tl" rotWithShape="0">
              <a:srgbClr val="000000">
                <a:alpha val="18823"/>
              </a:srgbClr>
            </a:outerShdw>
          </a:effectLst>
        </p:spPr>
      </p:pic>
      <p:pic>
        <p:nvPicPr>
          <p:cNvPr id="332" name="Google Shape;332;p42" descr="一張含有 向量圖形 的圖片&#10;&#10;描述是以高可信度產生"/>
          <p:cNvPicPr preferRelativeResize="0"/>
          <p:nvPr/>
        </p:nvPicPr>
        <p:blipFill rotWithShape="1">
          <a:blip r:embed="rId7">
            <a:alphaModFix/>
          </a:blip>
          <a:srcRect/>
          <a:stretch/>
        </p:blipFill>
        <p:spPr>
          <a:xfrm>
            <a:off x="571380" y="1838696"/>
            <a:ext cx="948759" cy="948759"/>
          </a:xfrm>
          <a:prstGeom prst="rect">
            <a:avLst/>
          </a:prstGeom>
          <a:noFill/>
          <a:ln>
            <a:noFill/>
          </a:ln>
          <a:effectLst>
            <a:outerShdw blurRad="304800" dist="127000" dir="2700000" algn="tl" rotWithShape="0">
              <a:srgbClr val="000000">
                <a:alpha val="20784"/>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43"/>
          <p:cNvSpPr/>
          <p:nvPr/>
        </p:nvSpPr>
        <p:spPr>
          <a:xfrm>
            <a:off x="3884178" y="2047285"/>
            <a:ext cx="4766209" cy="4709565"/>
          </a:xfrm>
          <a:prstGeom prst="roundRect">
            <a:avLst>
              <a:gd name="adj" fmla="val 4508"/>
            </a:avLst>
          </a:prstGeom>
          <a:solidFill>
            <a:schemeClr val="dk1">
              <a:alpha val="4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338" name="Google Shape;338;p43"/>
          <p:cNvSpPr txBox="1"/>
          <p:nvPr/>
        </p:nvSpPr>
        <p:spPr>
          <a:xfrm>
            <a:off x="628096" y="176475"/>
            <a:ext cx="11379180" cy="15081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600" b="1" dirty="0" err="1">
                <a:solidFill>
                  <a:schemeClr val="lt1"/>
                </a:solidFill>
                <a:latin typeface="Meiryo UI" panose="020B0604030504040204" pitchFamily="50" charset="-128"/>
                <a:ea typeface="Meiryo UI" panose="020B0604030504040204" pitchFamily="50" charset="-128"/>
              </a:rPr>
              <a:t>Plex</a:t>
            </a:r>
            <a:r>
              <a:rPr lang="en-US" sz="4600" b="1" dirty="0" err="1" smtClean="0">
                <a:solidFill>
                  <a:schemeClr val="lt1"/>
                </a:solidFill>
                <a:latin typeface="Meiryo UI" panose="020B0604030504040204" pitchFamily="50" charset="-128"/>
                <a:ea typeface="Meiryo UI" panose="020B0604030504040204" pitchFamily="50" charset="-128"/>
              </a:rPr>
              <a:t>を使用して</a:t>
            </a:r>
            <a:r>
              <a:rPr lang="en-US" sz="4600" b="1" dirty="0" smtClean="0">
                <a:solidFill>
                  <a:schemeClr val="lt1"/>
                </a:solidFill>
                <a:latin typeface="Meiryo UI" panose="020B0604030504040204" pitchFamily="50" charset="-128"/>
                <a:ea typeface="Meiryo UI" panose="020B0604030504040204" pitchFamily="50" charset="-128"/>
              </a:rPr>
              <a:t/>
            </a:r>
            <a:br>
              <a:rPr lang="en-US" sz="4600" b="1" dirty="0" smtClean="0">
                <a:solidFill>
                  <a:schemeClr val="lt1"/>
                </a:solidFill>
                <a:latin typeface="Meiryo UI" panose="020B0604030504040204" pitchFamily="50" charset="-128"/>
                <a:ea typeface="Meiryo UI" panose="020B0604030504040204" pitchFamily="50" charset="-128"/>
              </a:rPr>
            </a:br>
            <a:r>
              <a:rPr lang="en-US" sz="4600" b="1" dirty="0" err="1" smtClean="0">
                <a:solidFill>
                  <a:schemeClr val="lt1"/>
                </a:solidFill>
                <a:latin typeface="Meiryo UI" panose="020B0604030504040204" pitchFamily="50" charset="-128"/>
                <a:ea typeface="Meiryo UI" panose="020B0604030504040204" pitchFamily="50" charset="-128"/>
              </a:rPr>
              <a:t>パーソナルマルチメディアライブラリを構築</a:t>
            </a:r>
            <a:endParaRPr sz="4600" b="1" dirty="0">
              <a:solidFill>
                <a:schemeClr val="lt1"/>
              </a:solidFill>
              <a:latin typeface="Meiryo UI" panose="020B0604030504040204" pitchFamily="50" charset="-128"/>
              <a:ea typeface="Meiryo UI" panose="020B0604030504040204" pitchFamily="50" charset="-128"/>
              <a:sym typeface="Arial"/>
            </a:endParaRPr>
          </a:p>
        </p:txBody>
      </p:sp>
      <p:pic>
        <p:nvPicPr>
          <p:cNvPr id="339" name="Google Shape;339;p43" descr="一張含有 文字, 監視器, 螢幕擷取畫面, 電腦 的圖片&#10;&#10;自動產生的描述"/>
          <p:cNvPicPr preferRelativeResize="0"/>
          <p:nvPr/>
        </p:nvPicPr>
        <p:blipFill rotWithShape="1">
          <a:blip r:embed="rId3">
            <a:alphaModFix/>
          </a:blip>
          <a:srcRect l="4193"/>
          <a:stretch/>
        </p:blipFill>
        <p:spPr>
          <a:xfrm>
            <a:off x="0" y="1749880"/>
            <a:ext cx="8875228" cy="4881942"/>
          </a:xfrm>
          <a:prstGeom prst="rect">
            <a:avLst/>
          </a:prstGeom>
          <a:noFill/>
          <a:ln>
            <a:noFill/>
          </a:ln>
        </p:spPr>
      </p:pic>
      <p:sp>
        <p:nvSpPr>
          <p:cNvPr id="340" name="Google Shape;340;p43"/>
          <p:cNvSpPr txBox="1"/>
          <p:nvPr/>
        </p:nvSpPr>
        <p:spPr>
          <a:xfrm>
            <a:off x="8237037" y="3224553"/>
            <a:ext cx="3711808" cy="1908728"/>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Plex</a:t>
            </a:r>
            <a:r>
              <a:rPr lang="en-US" sz="1600" dirty="0">
                <a:solidFill>
                  <a:schemeClr val="lt1"/>
                </a:solidFill>
                <a:latin typeface="Meiryo UI" panose="020B0604030504040204" pitchFamily="50" charset="-128"/>
                <a:ea typeface="Meiryo UI" panose="020B0604030504040204" pitchFamily="50" charset="-128"/>
              </a:rPr>
              <a:t> </a:t>
            </a:r>
            <a:r>
              <a:rPr lang="en-US" sz="1600" dirty="0" smtClean="0">
                <a:solidFill>
                  <a:schemeClr val="lt1"/>
                </a:solidFill>
                <a:latin typeface="Meiryo UI" panose="020B0604030504040204" pitchFamily="50" charset="-128"/>
                <a:ea typeface="Meiryo UI" panose="020B0604030504040204" pitchFamily="50" charset="-128"/>
              </a:rPr>
              <a:t>Server</a:t>
            </a:r>
            <a:r>
              <a:rPr lang="ja-JP" altLang="en-US" sz="1600" dirty="0">
                <a:solidFill>
                  <a:schemeClr val="lt1"/>
                </a:solidFill>
                <a:latin typeface="Meiryo UI" panose="020B0604030504040204" pitchFamily="50" charset="-128"/>
                <a:ea typeface="Meiryo UI" panose="020B0604030504040204" pitchFamily="50" charset="-128"/>
              </a:rPr>
              <a:t>により</a:t>
            </a:r>
            <a:r>
              <a:rPr lang="en-US" sz="1600" dirty="0" smtClean="0">
                <a:solidFill>
                  <a:schemeClr val="lt1"/>
                </a:solidFill>
                <a:latin typeface="Meiryo UI" panose="020B0604030504040204" pitchFamily="50" charset="-128"/>
                <a:ea typeface="Meiryo UI" panose="020B0604030504040204" pitchFamily="50" charset="-128"/>
              </a:rPr>
              <a:t>、</a:t>
            </a:r>
            <a:r>
              <a:rPr lang="en-US" sz="1600" dirty="0" err="1" smtClean="0">
                <a:solidFill>
                  <a:schemeClr val="lt1"/>
                </a:solidFill>
                <a:latin typeface="Meiryo UI" panose="020B0604030504040204" pitchFamily="50" charset="-128"/>
                <a:ea typeface="Meiryo UI" panose="020B0604030504040204" pitchFamily="50" charset="-128"/>
              </a:rPr>
              <a:t>NASを自宅</a:t>
            </a:r>
            <a:r>
              <a:rPr lang="ja-JP" altLang="en-US" sz="1600" dirty="0" err="1" smtClean="0">
                <a:solidFill>
                  <a:schemeClr val="lt1"/>
                </a:solidFill>
                <a:latin typeface="Meiryo UI" panose="020B0604030504040204" pitchFamily="50" charset="-128"/>
                <a:ea typeface="Meiryo UI" panose="020B0604030504040204" pitchFamily="50" charset="-128"/>
              </a:rPr>
              <a:t>で簡</a:t>
            </a:r>
            <a:r>
              <a:rPr lang="ja-JP" altLang="en-US" sz="1600" dirty="0" smtClean="0">
                <a:solidFill>
                  <a:schemeClr val="lt1"/>
                </a:solidFill>
                <a:latin typeface="Meiryo UI" panose="020B0604030504040204" pitchFamily="50" charset="-128"/>
                <a:ea typeface="Meiryo UI" panose="020B0604030504040204" pitchFamily="50" charset="-128"/>
              </a:rPr>
              <a:t>単に</a:t>
            </a:r>
            <a:r>
              <a:rPr lang="en-US" sz="1600" dirty="0" err="1" smtClean="0">
                <a:solidFill>
                  <a:schemeClr val="lt1"/>
                </a:solidFill>
                <a:latin typeface="Meiryo UI" panose="020B0604030504040204" pitchFamily="50" charset="-128"/>
                <a:ea typeface="Meiryo UI" panose="020B0604030504040204" pitchFamily="50" charset="-128"/>
              </a:rPr>
              <a:t>マルチメディアセンタ</a:t>
            </a:r>
            <a:r>
              <a:rPr lang="en-US" sz="1600" dirty="0" smtClean="0">
                <a:solidFill>
                  <a:schemeClr val="lt1"/>
                </a:solidFill>
                <a:latin typeface="Meiryo UI" panose="020B0604030504040204" pitchFamily="50" charset="-128"/>
                <a:ea typeface="Meiryo UI" panose="020B0604030504040204" pitchFamily="50" charset="-128"/>
              </a:rPr>
              <a:t>ー</a:t>
            </a:r>
            <a:r>
              <a:rPr lang="ja-JP" altLang="en-US" sz="1600" dirty="0" smtClean="0">
                <a:solidFill>
                  <a:schemeClr val="lt1"/>
                </a:solidFill>
                <a:latin typeface="Meiryo UI" panose="020B0604030504040204" pitchFamily="50" charset="-128"/>
                <a:ea typeface="Meiryo UI" panose="020B0604030504040204" pitchFamily="50" charset="-128"/>
              </a:rPr>
              <a:t>として使用する</a:t>
            </a:r>
            <a:r>
              <a:rPr lang="en-US" sz="1600" dirty="0" err="1" smtClean="0">
                <a:solidFill>
                  <a:schemeClr val="lt1"/>
                </a:solidFill>
                <a:latin typeface="Meiryo UI" panose="020B0604030504040204" pitchFamily="50" charset="-128"/>
                <a:ea typeface="Meiryo UI" panose="020B0604030504040204" pitchFamily="50" charset="-128"/>
              </a:rPr>
              <a:t>ことができます</a:t>
            </a:r>
            <a:r>
              <a:rPr lang="en-US" sz="1600" dirty="0">
                <a:solidFill>
                  <a:schemeClr val="lt1"/>
                </a:solidFill>
                <a:latin typeface="Meiryo UI" panose="020B0604030504040204" pitchFamily="50" charset="-128"/>
                <a:ea typeface="Meiryo UI" panose="020B0604030504040204" pitchFamily="50" charset="-128"/>
              </a:rPr>
              <a:t>。 </a:t>
            </a:r>
            <a:r>
              <a:rPr lang="en-US" sz="1600" dirty="0" err="1">
                <a:solidFill>
                  <a:schemeClr val="lt1"/>
                </a:solidFill>
                <a:latin typeface="Meiryo UI" panose="020B0604030504040204" pitchFamily="50" charset="-128"/>
                <a:ea typeface="Meiryo UI" panose="020B0604030504040204" pitchFamily="50" charset="-128"/>
              </a:rPr>
              <a:t>Plexをテレビ、タブレット</a:t>
            </a:r>
            <a:r>
              <a:rPr lang="en-US" sz="1600" dirty="0" err="1" smtClean="0">
                <a:solidFill>
                  <a:schemeClr val="lt1"/>
                </a:solidFill>
                <a:latin typeface="Meiryo UI" panose="020B0604030504040204" pitchFamily="50" charset="-128"/>
                <a:ea typeface="Meiryo UI" panose="020B0604030504040204" pitchFamily="50" charset="-128"/>
              </a:rPr>
              <a:t>、携帯電話で直接ストリーミングし</a:t>
            </a:r>
            <a:r>
              <a:rPr lang="en-US" sz="1600" dirty="0" err="1">
                <a:solidFill>
                  <a:schemeClr val="lt1"/>
                </a:solidFill>
                <a:latin typeface="Meiryo UI" panose="020B0604030504040204" pitchFamily="50" charset="-128"/>
                <a:ea typeface="Meiryo UI" panose="020B0604030504040204" pitchFamily="50" charset="-128"/>
              </a:rPr>
              <a:t>、NASに保存されているマルチメディアファイルを再生できます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341" name="Google Shape;341;p43" descr="如何使用Plex管理和播放所有媒體，無處不在- 0x資訊"/>
          <p:cNvPicPr preferRelativeResize="0"/>
          <p:nvPr/>
        </p:nvPicPr>
        <p:blipFill rotWithShape="1">
          <a:blip r:embed="rId4">
            <a:alphaModFix/>
          </a:blip>
          <a:srcRect/>
          <a:stretch/>
        </p:blipFill>
        <p:spPr>
          <a:xfrm>
            <a:off x="950885" y="2215268"/>
            <a:ext cx="6588905" cy="3706259"/>
          </a:xfrm>
          <a:prstGeom prst="rect">
            <a:avLst/>
          </a:prstGeom>
          <a:noFill/>
          <a:ln>
            <a:noFill/>
          </a:ln>
        </p:spPr>
      </p:pic>
      <p:grpSp>
        <p:nvGrpSpPr>
          <p:cNvPr id="342" name="Google Shape;342;p43"/>
          <p:cNvGrpSpPr/>
          <p:nvPr/>
        </p:nvGrpSpPr>
        <p:grpSpPr>
          <a:xfrm>
            <a:off x="8237037" y="2047285"/>
            <a:ext cx="3438061" cy="889134"/>
            <a:chOff x="4327395" y="2607052"/>
            <a:chExt cx="4389108" cy="1135089"/>
          </a:xfrm>
        </p:grpSpPr>
        <p:pic>
          <p:nvPicPr>
            <p:cNvPr id="343" name="Google Shape;343;p43"/>
            <p:cNvPicPr preferRelativeResize="0"/>
            <p:nvPr/>
          </p:nvPicPr>
          <p:blipFill rotWithShape="1">
            <a:blip r:embed="rId5">
              <a:alphaModFix/>
            </a:blip>
            <a:srcRect/>
            <a:stretch/>
          </p:blipFill>
          <p:spPr>
            <a:xfrm>
              <a:off x="5611938" y="2679610"/>
              <a:ext cx="3104565" cy="1005879"/>
            </a:xfrm>
            <a:prstGeom prst="rect">
              <a:avLst/>
            </a:prstGeom>
            <a:noFill/>
            <a:ln>
              <a:noFill/>
            </a:ln>
          </p:spPr>
        </p:pic>
        <p:pic>
          <p:nvPicPr>
            <p:cNvPr id="344" name="Google Shape;344;p43"/>
            <p:cNvPicPr preferRelativeResize="0"/>
            <p:nvPr/>
          </p:nvPicPr>
          <p:blipFill rotWithShape="1">
            <a:blip r:embed="rId6">
              <a:alphaModFix/>
            </a:blip>
            <a:srcRect/>
            <a:stretch/>
          </p:blipFill>
          <p:spPr>
            <a:xfrm>
              <a:off x="4327395" y="2607052"/>
              <a:ext cx="1135089" cy="1135089"/>
            </a:xfrm>
            <a:prstGeom prst="rect">
              <a:avLst/>
            </a:prstGeom>
            <a:noFill/>
            <a:ln>
              <a:noFill/>
            </a:ln>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44"/>
          <p:cNvSpPr/>
          <p:nvPr/>
        </p:nvSpPr>
        <p:spPr>
          <a:xfrm>
            <a:off x="2063469" y="1074217"/>
            <a:ext cx="7509409" cy="4709565"/>
          </a:xfrm>
          <a:prstGeom prst="roundRect">
            <a:avLst>
              <a:gd name="adj" fmla="val 4508"/>
            </a:avLst>
          </a:prstGeom>
          <a:solidFill>
            <a:schemeClr val="dk1">
              <a:alpha val="4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350" name="Google Shape;350;p44"/>
          <p:cNvSpPr txBox="1"/>
          <p:nvPr/>
        </p:nvSpPr>
        <p:spPr>
          <a:xfrm>
            <a:off x="-32688" y="52971"/>
            <a:ext cx="12196981" cy="156966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ja-JP" altLang="en-US" sz="4800" b="1" dirty="0" smtClean="0">
                <a:solidFill>
                  <a:schemeClr val="lt1"/>
                </a:solidFill>
                <a:latin typeface="Meiryo UI" panose="020B0604030504040204" pitchFamily="50" charset="-128"/>
                <a:ea typeface="Meiryo UI" panose="020B0604030504040204" pitchFamily="50" charset="-128"/>
              </a:rPr>
              <a:t>多様</a:t>
            </a:r>
            <a:r>
              <a:rPr lang="en-US" sz="4800" b="1" dirty="0" err="1" smtClean="0">
                <a:solidFill>
                  <a:schemeClr val="lt1"/>
                </a:solidFill>
                <a:latin typeface="Meiryo UI" panose="020B0604030504040204" pitchFamily="50" charset="-128"/>
                <a:ea typeface="Meiryo UI" panose="020B0604030504040204" pitchFamily="50" charset="-128"/>
              </a:rPr>
              <a:t>な</a:t>
            </a:r>
            <a:r>
              <a:rPr lang="en-US" sz="4800" b="1" dirty="0" err="1">
                <a:solidFill>
                  <a:schemeClr val="lt1"/>
                </a:solidFill>
                <a:latin typeface="Meiryo UI" panose="020B0604030504040204" pitchFamily="50" charset="-128"/>
                <a:ea typeface="Meiryo UI" panose="020B0604030504040204" pitchFamily="50" charset="-128"/>
              </a:rPr>
              <a:t>TV</a:t>
            </a:r>
            <a:r>
              <a:rPr lang="en-US" sz="4800" b="1" dirty="0" err="1" smtClean="0">
                <a:solidFill>
                  <a:schemeClr val="lt1"/>
                </a:solidFill>
                <a:latin typeface="Meiryo UI" panose="020B0604030504040204" pitchFamily="50" charset="-128"/>
                <a:ea typeface="Meiryo UI" panose="020B0604030504040204" pitchFamily="50" charset="-128"/>
              </a:rPr>
              <a:t>ボックス</a:t>
            </a:r>
            <a:r>
              <a:rPr lang="ja-JP" altLang="en-US" sz="4800" b="1" dirty="0" smtClean="0">
                <a:solidFill>
                  <a:schemeClr val="lt1"/>
                </a:solidFill>
                <a:latin typeface="Meiryo UI" panose="020B0604030504040204" pitchFamily="50" charset="-128"/>
                <a:ea typeface="Meiryo UI" panose="020B0604030504040204" pitchFamily="50" charset="-128"/>
              </a:rPr>
              <a:t>や</a:t>
            </a:r>
            <a:r>
              <a:rPr lang="en-US" sz="4800" b="1" dirty="0" err="1" smtClean="0">
                <a:solidFill>
                  <a:schemeClr val="lt1"/>
                </a:solidFill>
                <a:latin typeface="Meiryo UI" panose="020B0604030504040204" pitchFamily="50" charset="-128"/>
                <a:ea typeface="Meiryo UI" panose="020B0604030504040204" pitchFamily="50" charset="-128"/>
              </a:rPr>
              <a:t>モバイルデバイスへの接続とストリーミング</a:t>
            </a:r>
            <a:r>
              <a:rPr lang="ja-JP" altLang="en-US" sz="4800" b="1" dirty="0" smtClean="0">
                <a:solidFill>
                  <a:schemeClr val="lt1"/>
                </a:solidFill>
                <a:latin typeface="Meiryo UI" panose="020B0604030504040204" pitchFamily="50" charset="-128"/>
                <a:ea typeface="Meiryo UI" panose="020B0604030504040204" pitchFamily="50" charset="-128"/>
              </a:rPr>
              <a:t>に対応</a:t>
            </a:r>
            <a:endParaRPr sz="4800" b="1" dirty="0">
              <a:solidFill>
                <a:schemeClr val="lt1"/>
              </a:solidFill>
              <a:latin typeface="Meiryo UI" panose="020B0604030504040204" pitchFamily="50" charset="-128"/>
              <a:ea typeface="Meiryo UI" panose="020B0604030504040204" pitchFamily="50" charset="-128"/>
              <a:sym typeface="Arial"/>
            </a:endParaRPr>
          </a:p>
        </p:txBody>
      </p:sp>
      <p:pic>
        <p:nvPicPr>
          <p:cNvPr id="351" name="Google Shape;351;p44" descr="一張含有 文字, 監視器, 螢幕擷取畫面, 電腦 的圖片&#10;&#10;自動產生的描述"/>
          <p:cNvPicPr preferRelativeResize="0"/>
          <p:nvPr/>
        </p:nvPicPr>
        <p:blipFill rotWithShape="1">
          <a:blip r:embed="rId3">
            <a:alphaModFix/>
          </a:blip>
          <a:srcRect l="4193" b="13816"/>
          <a:stretch/>
        </p:blipFill>
        <p:spPr>
          <a:xfrm>
            <a:off x="562563" y="1827957"/>
            <a:ext cx="11052553" cy="5239594"/>
          </a:xfrm>
          <a:prstGeom prst="rect">
            <a:avLst/>
          </a:prstGeom>
          <a:noFill/>
          <a:ln>
            <a:noFill/>
          </a:ln>
        </p:spPr>
      </p:pic>
      <p:pic>
        <p:nvPicPr>
          <p:cNvPr id="352" name="Google Shape;352;p44" descr="「streaming device icon png」的圖片搜尋結果"/>
          <p:cNvPicPr preferRelativeResize="0"/>
          <p:nvPr/>
        </p:nvPicPr>
        <p:blipFill rotWithShape="1">
          <a:blip r:embed="rId4">
            <a:alphaModFix/>
          </a:blip>
          <a:srcRect/>
          <a:stretch/>
        </p:blipFill>
        <p:spPr>
          <a:xfrm>
            <a:off x="2063469" y="2586925"/>
            <a:ext cx="7572839" cy="1609097"/>
          </a:xfrm>
          <a:prstGeom prst="rect">
            <a:avLst/>
          </a:prstGeom>
          <a:noFill/>
          <a:ln>
            <a:noFill/>
          </a:ln>
        </p:spPr>
      </p:pic>
      <p:sp>
        <p:nvSpPr>
          <p:cNvPr id="353" name="Google Shape;353;p44"/>
          <p:cNvSpPr txBox="1"/>
          <p:nvPr/>
        </p:nvSpPr>
        <p:spPr>
          <a:xfrm>
            <a:off x="5205826" y="5869299"/>
            <a:ext cx="1350216" cy="736963"/>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Arial"/>
              <a:buNone/>
            </a:pPr>
            <a:r>
              <a:rPr lang="en-US" sz="1200" b="1" dirty="0" err="1" smtClean="0">
                <a:solidFill>
                  <a:schemeClr val="dk1"/>
                </a:solidFill>
                <a:latin typeface="Meiryo UI" panose="020B0604030504040204" pitchFamily="50" charset="-128"/>
                <a:ea typeface="Meiryo UI" panose="020B0604030504040204" pitchFamily="50" charset="-128"/>
              </a:rPr>
              <a:t>コンピュータ</a:t>
            </a:r>
            <a:endParaRPr dirty="0">
              <a:latin typeface="Meiryo UI" panose="020B0604030504040204" pitchFamily="50" charset="-128"/>
              <a:ea typeface="Meiryo UI" panose="020B0604030504040204" pitchFamily="50" charset="-128"/>
            </a:endParaRPr>
          </a:p>
        </p:txBody>
      </p:sp>
      <p:sp>
        <p:nvSpPr>
          <p:cNvPr id="354" name="Google Shape;354;p44"/>
          <p:cNvSpPr txBox="1"/>
          <p:nvPr/>
        </p:nvSpPr>
        <p:spPr>
          <a:xfrm>
            <a:off x="2538041" y="5863251"/>
            <a:ext cx="2910701" cy="736963"/>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Arial"/>
              <a:buNone/>
            </a:pPr>
            <a:r>
              <a:rPr lang="en-US" sz="1200" b="1">
                <a:solidFill>
                  <a:schemeClr val="dk1"/>
                </a:solidFill>
                <a:latin typeface="Meiryo UI" panose="020B0604030504040204" pitchFamily="50" charset="-128"/>
                <a:ea typeface="Meiryo UI" panose="020B0604030504040204" pitchFamily="50" charset="-128"/>
              </a:rPr>
              <a:t>スマートテレビ</a:t>
            </a:r>
            <a:endParaRPr sz="1200" b="1">
              <a:solidFill>
                <a:schemeClr val="dk1"/>
              </a:solidFill>
              <a:latin typeface="Meiryo UI" panose="020B0604030504040204" pitchFamily="50" charset="-128"/>
              <a:ea typeface="Meiryo UI" panose="020B0604030504040204" pitchFamily="50" charset="-128"/>
              <a:sym typeface="Arial"/>
            </a:endParaRPr>
          </a:p>
        </p:txBody>
      </p:sp>
      <p:grpSp>
        <p:nvGrpSpPr>
          <p:cNvPr id="355" name="Google Shape;355;p44"/>
          <p:cNvGrpSpPr/>
          <p:nvPr/>
        </p:nvGrpSpPr>
        <p:grpSpPr>
          <a:xfrm>
            <a:off x="4586415" y="4719941"/>
            <a:ext cx="2183655" cy="1291313"/>
            <a:chOff x="5669477" y="2620125"/>
            <a:chExt cx="3474523" cy="2256184"/>
          </a:xfrm>
        </p:grpSpPr>
        <p:pic>
          <p:nvPicPr>
            <p:cNvPr id="356" name="Google Shape;356;p44" descr="相關圖片"/>
            <p:cNvPicPr preferRelativeResize="0"/>
            <p:nvPr/>
          </p:nvPicPr>
          <p:blipFill rotWithShape="1">
            <a:blip r:embed="rId5">
              <a:alphaModFix/>
            </a:blip>
            <a:srcRect/>
            <a:stretch/>
          </p:blipFill>
          <p:spPr>
            <a:xfrm>
              <a:off x="5669477" y="2620125"/>
              <a:ext cx="3474523" cy="2256184"/>
            </a:xfrm>
            <a:prstGeom prst="rect">
              <a:avLst/>
            </a:prstGeom>
            <a:noFill/>
            <a:ln>
              <a:noFill/>
            </a:ln>
          </p:spPr>
        </p:pic>
        <p:pic>
          <p:nvPicPr>
            <p:cNvPr id="357" name="Google Shape;357;p44"/>
            <p:cNvPicPr preferRelativeResize="0"/>
            <p:nvPr/>
          </p:nvPicPr>
          <p:blipFill rotWithShape="1">
            <a:blip r:embed="rId6">
              <a:alphaModFix/>
            </a:blip>
            <a:srcRect/>
            <a:stretch/>
          </p:blipFill>
          <p:spPr>
            <a:xfrm>
              <a:off x="6292025" y="2913432"/>
              <a:ext cx="2240418" cy="1451593"/>
            </a:xfrm>
            <a:prstGeom prst="rect">
              <a:avLst/>
            </a:prstGeom>
            <a:noFill/>
            <a:ln>
              <a:noFill/>
            </a:ln>
          </p:spPr>
        </p:pic>
      </p:grpSp>
      <p:pic>
        <p:nvPicPr>
          <p:cNvPr id="358" name="Google Shape;358;p44"/>
          <p:cNvPicPr preferRelativeResize="0"/>
          <p:nvPr/>
        </p:nvPicPr>
        <p:blipFill rotWithShape="1">
          <a:blip r:embed="rId7">
            <a:alphaModFix/>
          </a:blip>
          <a:srcRect/>
          <a:stretch/>
        </p:blipFill>
        <p:spPr>
          <a:xfrm flipH="1">
            <a:off x="2100989" y="4565971"/>
            <a:ext cx="2292493" cy="1441399"/>
          </a:xfrm>
          <a:prstGeom prst="rect">
            <a:avLst/>
          </a:prstGeom>
          <a:noFill/>
          <a:ln>
            <a:noFill/>
          </a:ln>
        </p:spPr>
      </p:pic>
      <p:sp>
        <p:nvSpPr>
          <p:cNvPr id="359" name="Google Shape;359;p44"/>
          <p:cNvSpPr txBox="1"/>
          <p:nvPr/>
        </p:nvSpPr>
        <p:spPr>
          <a:xfrm>
            <a:off x="7036009" y="5861114"/>
            <a:ext cx="1873784" cy="909328"/>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Arial"/>
              <a:buNone/>
            </a:pPr>
            <a:r>
              <a:rPr lang="en-US" sz="1200" b="1" dirty="0" err="1" smtClean="0">
                <a:solidFill>
                  <a:schemeClr val="dk1"/>
                </a:solidFill>
                <a:latin typeface="Meiryo UI" panose="020B0604030504040204" pitchFamily="50" charset="-128"/>
                <a:ea typeface="Meiryo UI" panose="020B0604030504040204" pitchFamily="50" charset="-128"/>
              </a:rPr>
              <a:t>スマート</a:t>
            </a:r>
            <a:r>
              <a:rPr lang="ja-JP" altLang="en-US" sz="1200" b="1" dirty="0" smtClean="0">
                <a:solidFill>
                  <a:schemeClr val="dk1"/>
                </a:solidFill>
                <a:latin typeface="Meiryo UI" panose="020B0604030504040204" pitchFamily="50" charset="-128"/>
                <a:ea typeface="Meiryo UI" panose="020B0604030504040204" pitchFamily="50" charset="-128"/>
              </a:rPr>
              <a:t>ホ</a:t>
            </a:r>
            <a:r>
              <a:rPr lang="en-US" sz="1200" b="1" dirty="0" smtClean="0">
                <a:solidFill>
                  <a:schemeClr val="dk1"/>
                </a:solidFill>
                <a:latin typeface="Meiryo UI" panose="020B0604030504040204" pitchFamily="50" charset="-128"/>
                <a:ea typeface="Meiryo UI" panose="020B0604030504040204" pitchFamily="50" charset="-128"/>
              </a:rPr>
              <a:t>ン</a:t>
            </a:r>
            <a:endParaRPr dirty="0">
              <a:latin typeface="Meiryo UI" panose="020B0604030504040204" pitchFamily="50" charset="-128"/>
              <a:ea typeface="Meiryo UI" panose="020B0604030504040204" pitchFamily="50" charset="-128"/>
            </a:endParaRPr>
          </a:p>
        </p:txBody>
      </p:sp>
      <p:pic>
        <p:nvPicPr>
          <p:cNvPr id="360" name="Google Shape;360;p44" descr="D:\Fullppt\PNG이미지\핸드폰2.png"/>
          <p:cNvPicPr preferRelativeResize="0"/>
          <p:nvPr/>
        </p:nvPicPr>
        <p:blipFill rotWithShape="1">
          <a:blip r:embed="rId8">
            <a:alphaModFix/>
          </a:blip>
          <a:srcRect/>
          <a:stretch/>
        </p:blipFill>
        <p:spPr>
          <a:xfrm>
            <a:off x="7243836" y="4604926"/>
            <a:ext cx="729587" cy="1324991"/>
          </a:xfrm>
          <a:prstGeom prst="rect">
            <a:avLst/>
          </a:prstGeom>
          <a:noFill/>
          <a:ln>
            <a:noFill/>
          </a:ln>
        </p:spPr>
      </p:pic>
      <p:sp>
        <p:nvSpPr>
          <p:cNvPr id="361" name="Google Shape;361;p44"/>
          <p:cNvSpPr/>
          <p:nvPr/>
        </p:nvSpPr>
        <p:spPr>
          <a:xfrm>
            <a:off x="8584223" y="5892916"/>
            <a:ext cx="947705" cy="3785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1" dirty="0" err="1">
                <a:solidFill>
                  <a:schemeClr val="dk1"/>
                </a:solidFill>
                <a:latin typeface="Meiryo UI" panose="020B0604030504040204" pitchFamily="50" charset="-128"/>
                <a:ea typeface="Meiryo UI" panose="020B0604030504040204" pitchFamily="50" charset="-128"/>
              </a:rPr>
              <a:t>タブレット</a:t>
            </a:r>
            <a:endParaRPr dirty="0">
              <a:latin typeface="Meiryo UI" panose="020B0604030504040204" pitchFamily="50" charset="-128"/>
              <a:ea typeface="Meiryo UI" panose="020B0604030504040204" pitchFamily="50" charset="-128"/>
            </a:endParaRPr>
          </a:p>
        </p:txBody>
      </p:sp>
      <p:pic>
        <p:nvPicPr>
          <p:cNvPr id="362" name="Google Shape;362;p44" descr="D:\Fullppt\PNG이미지\핸드폰2.png"/>
          <p:cNvPicPr preferRelativeResize="0"/>
          <p:nvPr/>
        </p:nvPicPr>
        <p:blipFill rotWithShape="1">
          <a:blip r:embed="rId9">
            <a:alphaModFix/>
          </a:blip>
          <a:srcRect/>
          <a:stretch/>
        </p:blipFill>
        <p:spPr>
          <a:xfrm>
            <a:off x="8341708" y="4271075"/>
            <a:ext cx="1287221" cy="1699121"/>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5"/>
          <p:cNvSpPr txBox="1"/>
          <p:nvPr/>
        </p:nvSpPr>
        <p:spPr>
          <a:xfrm>
            <a:off x="2268188" y="814901"/>
            <a:ext cx="7910642" cy="8925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200" b="1" dirty="0" err="1" smtClean="0">
                <a:solidFill>
                  <a:schemeClr val="lt1"/>
                </a:solidFill>
                <a:latin typeface="Meiryo UI" panose="020B0604030504040204" pitchFamily="50" charset="-128"/>
                <a:ea typeface="Meiryo UI" panose="020B0604030504040204" pitchFamily="50" charset="-128"/>
              </a:rPr>
              <a:t>テレビ</a:t>
            </a:r>
            <a:r>
              <a:rPr lang="ja-JP" altLang="en-US" sz="5200" b="1" dirty="0" smtClean="0">
                <a:solidFill>
                  <a:schemeClr val="lt1"/>
                </a:solidFill>
                <a:latin typeface="Meiryo UI" panose="020B0604030504040204" pitchFamily="50" charset="-128"/>
                <a:ea typeface="Meiryo UI" panose="020B0604030504040204" pitchFamily="50" charset="-128"/>
              </a:rPr>
              <a:t>、スクリーン</a:t>
            </a:r>
            <a:r>
              <a:rPr lang="en-US" sz="5200" b="1" dirty="0" err="1" smtClean="0">
                <a:solidFill>
                  <a:schemeClr val="lt1"/>
                </a:solidFill>
                <a:latin typeface="Meiryo UI" panose="020B0604030504040204" pitchFamily="50" charset="-128"/>
                <a:ea typeface="Meiryo UI" panose="020B0604030504040204" pitchFamily="50" charset="-128"/>
              </a:rPr>
              <a:t>に接続</a:t>
            </a:r>
            <a:endParaRPr sz="5200" b="1" dirty="0">
              <a:solidFill>
                <a:schemeClr val="lt1"/>
              </a:solidFill>
              <a:latin typeface="Meiryo UI" panose="020B0604030504040204" pitchFamily="50" charset="-128"/>
              <a:ea typeface="Meiryo UI" panose="020B0604030504040204" pitchFamily="50" charset="-128"/>
              <a:sym typeface="Arial"/>
            </a:endParaRPr>
          </a:p>
        </p:txBody>
      </p:sp>
      <p:sp>
        <p:nvSpPr>
          <p:cNvPr id="368" name="Google Shape;368;p45"/>
          <p:cNvSpPr txBox="1"/>
          <p:nvPr/>
        </p:nvSpPr>
        <p:spPr>
          <a:xfrm>
            <a:off x="2816528" y="2020215"/>
            <a:ext cx="6813961" cy="46166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HDMI</a:t>
            </a:r>
            <a:r>
              <a:rPr lang="en-US" sz="2400" b="1" dirty="0" err="1" smtClean="0">
                <a:solidFill>
                  <a:schemeClr val="lt1"/>
                </a:solidFill>
                <a:latin typeface="Meiryo UI" panose="020B0604030504040204" pitchFamily="50" charset="-128"/>
                <a:ea typeface="Meiryo UI" panose="020B0604030504040204" pitchFamily="50" charset="-128"/>
              </a:rPr>
              <a:t>出力</a:t>
            </a:r>
            <a:r>
              <a:rPr lang="ja-JP" altLang="en-US" sz="2400" b="1" dirty="0" smtClean="0">
                <a:solidFill>
                  <a:schemeClr val="lt1"/>
                </a:solidFill>
                <a:latin typeface="Meiryo UI" panose="020B0604030504040204" pitchFamily="50" charset="-128"/>
                <a:ea typeface="Meiryo UI" panose="020B0604030504040204" pitchFamily="50" charset="-128"/>
              </a:rPr>
              <a:t>の</a:t>
            </a:r>
            <a:r>
              <a:rPr lang="en-US" sz="2400" b="1" dirty="0" err="1" smtClean="0">
                <a:solidFill>
                  <a:schemeClr val="lt1"/>
                </a:solidFill>
                <a:latin typeface="Meiryo UI" panose="020B0604030504040204" pitchFamily="50" charset="-128"/>
                <a:ea typeface="Meiryo UI" panose="020B0604030504040204" pitchFamily="50" charset="-128"/>
              </a:rPr>
              <a:t>多くの</a:t>
            </a:r>
            <a:r>
              <a:rPr lang="ja-JP" altLang="en-US" sz="2400" b="1" dirty="0" smtClean="0">
                <a:solidFill>
                  <a:schemeClr val="lt1"/>
                </a:solidFill>
                <a:latin typeface="Meiryo UI" panose="020B0604030504040204" pitchFamily="50" charset="-128"/>
                <a:ea typeface="Meiryo UI" panose="020B0604030504040204" pitchFamily="50" charset="-128"/>
              </a:rPr>
              <a:t>可能性</a:t>
            </a:r>
            <a:endParaRPr sz="24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6"/>
          <p:cNvSpPr txBox="1"/>
          <p:nvPr/>
        </p:nvSpPr>
        <p:spPr>
          <a:xfrm>
            <a:off x="576883" y="280603"/>
            <a:ext cx="11038233"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err="1" smtClean="0">
                <a:solidFill>
                  <a:schemeClr val="lt1"/>
                </a:solidFill>
                <a:latin typeface="Meiryo UI" panose="020B0604030504040204" pitchFamily="50" charset="-128"/>
                <a:ea typeface="Meiryo UI" panose="020B0604030504040204" pitchFamily="50" charset="-128"/>
              </a:rPr>
              <a:t>HybridDesk</a:t>
            </a:r>
            <a:r>
              <a:rPr lang="en-US" sz="4800" b="1" dirty="0">
                <a:solidFill>
                  <a:schemeClr val="lt1"/>
                </a:solidFill>
                <a:latin typeface="Meiryo UI" panose="020B0604030504040204" pitchFamily="50" charset="-128"/>
                <a:ea typeface="Meiryo UI" panose="020B0604030504040204" pitchFamily="50" charset="-128"/>
              </a:rPr>
              <a:t> </a:t>
            </a:r>
            <a:r>
              <a:rPr lang="en-US" sz="4800" b="1" dirty="0" smtClean="0">
                <a:solidFill>
                  <a:schemeClr val="lt1"/>
                </a:solidFill>
                <a:latin typeface="Meiryo UI" panose="020B0604030504040204" pitchFamily="50" charset="-128"/>
                <a:ea typeface="Meiryo UI" panose="020B0604030504040204" pitchFamily="50" charset="-128"/>
              </a:rPr>
              <a:t>Station</a:t>
            </a:r>
          </a:p>
          <a:p>
            <a:pPr marL="0" marR="0" lvl="0" indent="0" algn="l" rtl="0">
              <a:spcBef>
                <a:spcPts val="0"/>
              </a:spcBef>
              <a:spcAft>
                <a:spcPts val="0"/>
              </a:spcAft>
              <a:buNone/>
            </a:pPr>
            <a:endParaRPr sz="4800" b="1" dirty="0">
              <a:solidFill>
                <a:schemeClr val="lt1"/>
              </a:solidFill>
              <a:latin typeface="Meiryo UI" panose="020B0604030504040204" pitchFamily="50" charset="-128"/>
              <a:ea typeface="Meiryo UI" panose="020B0604030504040204" pitchFamily="50" charset="-128"/>
              <a:sym typeface="Arial"/>
            </a:endParaRPr>
          </a:p>
        </p:txBody>
      </p:sp>
      <p:pic>
        <p:nvPicPr>
          <p:cNvPr id="374" name="Google Shape;374;p46"/>
          <p:cNvPicPr preferRelativeResize="0"/>
          <p:nvPr/>
        </p:nvPicPr>
        <p:blipFill rotWithShape="1">
          <a:blip r:embed="rId3">
            <a:alphaModFix/>
          </a:blip>
          <a:srcRect/>
          <a:stretch/>
        </p:blipFill>
        <p:spPr>
          <a:xfrm>
            <a:off x="2526436" y="3905359"/>
            <a:ext cx="5206731" cy="948371"/>
          </a:xfrm>
          <a:prstGeom prst="rect">
            <a:avLst/>
          </a:prstGeom>
          <a:noFill/>
          <a:ln>
            <a:noFill/>
          </a:ln>
        </p:spPr>
      </p:pic>
      <p:cxnSp>
        <p:nvCxnSpPr>
          <p:cNvPr id="375" name="Google Shape;375;p46"/>
          <p:cNvCxnSpPr/>
          <p:nvPr/>
        </p:nvCxnSpPr>
        <p:spPr>
          <a:xfrm rot="10800000">
            <a:off x="2703162" y="3067273"/>
            <a:ext cx="1336193" cy="1981"/>
          </a:xfrm>
          <a:prstGeom prst="straightConnector1">
            <a:avLst/>
          </a:prstGeom>
          <a:noFill/>
          <a:ln w="44450" cap="rnd" cmpd="sng">
            <a:solidFill>
              <a:srgbClr val="F2F2F2"/>
            </a:solidFill>
            <a:prstDash val="dot"/>
            <a:round/>
            <a:headEnd type="none" w="sm" len="sm"/>
            <a:tailEnd type="none" w="sm" len="sm"/>
          </a:ln>
        </p:spPr>
      </p:cxnSp>
      <p:pic>
        <p:nvPicPr>
          <p:cNvPr id="376" name="Google Shape;376;p46"/>
          <p:cNvPicPr preferRelativeResize="0"/>
          <p:nvPr/>
        </p:nvPicPr>
        <p:blipFill rotWithShape="1">
          <a:blip r:embed="rId4">
            <a:alphaModFix/>
          </a:blip>
          <a:srcRect/>
          <a:stretch/>
        </p:blipFill>
        <p:spPr>
          <a:xfrm rot="2070020">
            <a:off x="848993" y="2782366"/>
            <a:ext cx="973811" cy="973927"/>
          </a:xfrm>
          <a:prstGeom prst="rect">
            <a:avLst/>
          </a:prstGeom>
          <a:noFill/>
          <a:ln>
            <a:noFill/>
          </a:ln>
        </p:spPr>
      </p:pic>
      <p:pic>
        <p:nvPicPr>
          <p:cNvPr id="377" name="Google Shape;377;p46"/>
          <p:cNvPicPr preferRelativeResize="0"/>
          <p:nvPr/>
        </p:nvPicPr>
        <p:blipFill rotWithShape="1">
          <a:blip r:embed="rId5">
            <a:alphaModFix/>
          </a:blip>
          <a:srcRect/>
          <a:stretch/>
        </p:blipFill>
        <p:spPr>
          <a:xfrm>
            <a:off x="1635641" y="3253098"/>
            <a:ext cx="890795" cy="890901"/>
          </a:xfrm>
          <a:prstGeom prst="rect">
            <a:avLst/>
          </a:prstGeom>
          <a:noFill/>
          <a:ln>
            <a:noFill/>
          </a:ln>
        </p:spPr>
      </p:pic>
      <p:sp>
        <p:nvSpPr>
          <p:cNvPr id="378" name="Google Shape;378;p46"/>
          <p:cNvSpPr txBox="1"/>
          <p:nvPr/>
        </p:nvSpPr>
        <p:spPr>
          <a:xfrm>
            <a:off x="7075591" y="5739307"/>
            <a:ext cx="1755580" cy="37862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400"/>
              <a:buFont typeface="Arial"/>
              <a:buNone/>
            </a:pPr>
            <a:r>
              <a:rPr lang="en-US" b="1">
                <a:solidFill>
                  <a:schemeClr val="lt1"/>
                </a:solidFill>
                <a:latin typeface="Meiryo UI" panose="020B0604030504040204" pitchFamily="50" charset="-128"/>
                <a:ea typeface="Meiryo UI" panose="020B0604030504040204" pitchFamily="50" charset="-128"/>
              </a:rPr>
              <a:t>Qremoteアプリ</a:t>
            </a:r>
            <a:endParaRPr>
              <a:latin typeface="Meiryo UI" panose="020B0604030504040204" pitchFamily="50" charset="-128"/>
              <a:ea typeface="Meiryo UI" panose="020B0604030504040204" pitchFamily="50" charset="-128"/>
            </a:endParaRPr>
          </a:p>
        </p:txBody>
      </p:sp>
      <p:sp>
        <p:nvSpPr>
          <p:cNvPr id="379" name="Google Shape;379;p46"/>
          <p:cNvSpPr txBox="1"/>
          <p:nvPr/>
        </p:nvSpPr>
        <p:spPr>
          <a:xfrm>
            <a:off x="674567" y="4047128"/>
            <a:ext cx="1346902" cy="37862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lt1"/>
              </a:buClr>
              <a:buSzPts val="1400"/>
              <a:buFont typeface="Arial"/>
              <a:buNone/>
            </a:pPr>
            <a:r>
              <a:rPr lang="en-US" b="1">
                <a:solidFill>
                  <a:schemeClr val="lt1"/>
                </a:solidFill>
                <a:latin typeface="Meiryo UI" panose="020B0604030504040204" pitchFamily="50" charset="-128"/>
                <a:ea typeface="Meiryo UI" panose="020B0604030504040204" pitchFamily="50" charset="-128"/>
              </a:rPr>
              <a:t>ねずみ ＆</a:t>
            </a:r>
            <a:endParaRPr b="1">
              <a:solidFill>
                <a:schemeClr val="lt1"/>
              </a:solidFill>
              <a:latin typeface="Meiryo UI" panose="020B0604030504040204" pitchFamily="50" charset="-128"/>
              <a:ea typeface="Meiryo UI" panose="020B0604030504040204" pitchFamily="50" charset="-128"/>
            </a:endParaRPr>
          </a:p>
          <a:p>
            <a:pPr marL="0" marR="0" lvl="0" indent="0" algn="l" rtl="0">
              <a:lnSpc>
                <a:spcPct val="100000"/>
              </a:lnSpc>
              <a:spcBef>
                <a:spcPts val="0"/>
              </a:spcBef>
              <a:spcAft>
                <a:spcPts val="0"/>
              </a:spcAft>
              <a:buClr>
                <a:schemeClr val="lt1"/>
              </a:buClr>
              <a:buSzPts val="1400"/>
              <a:buFont typeface="Arial"/>
              <a:buNone/>
            </a:pPr>
            <a:r>
              <a:rPr lang="en-US" b="1">
                <a:solidFill>
                  <a:schemeClr val="lt1"/>
                </a:solidFill>
                <a:latin typeface="Meiryo UI" panose="020B0604030504040204" pitchFamily="50" charset="-128"/>
                <a:ea typeface="Meiryo UI" panose="020B0604030504040204" pitchFamily="50" charset="-128"/>
              </a:rPr>
              <a:t>キーボード</a:t>
            </a:r>
            <a:endParaRPr b="1">
              <a:solidFill>
                <a:schemeClr val="lt1"/>
              </a:solidFill>
              <a:latin typeface="Meiryo UI" panose="020B0604030504040204" pitchFamily="50" charset="-128"/>
              <a:ea typeface="Meiryo UI" panose="020B0604030504040204" pitchFamily="50" charset="-128"/>
            </a:endParaRPr>
          </a:p>
        </p:txBody>
      </p:sp>
      <p:pic>
        <p:nvPicPr>
          <p:cNvPr id="380" name="Google Shape;380;p46"/>
          <p:cNvPicPr preferRelativeResize="0"/>
          <p:nvPr/>
        </p:nvPicPr>
        <p:blipFill rotWithShape="1">
          <a:blip r:embed="rId6">
            <a:alphaModFix/>
          </a:blip>
          <a:srcRect/>
          <a:stretch/>
        </p:blipFill>
        <p:spPr>
          <a:xfrm>
            <a:off x="6168260" y="5234058"/>
            <a:ext cx="796304" cy="1416483"/>
          </a:xfrm>
          <a:prstGeom prst="rect">
            <a:avLst/>
          </a:prstGeom>
          <a:noFill/>
          <a:ln>
            <a:noFill/>
          </a:ln>
          <a:effectLst>
            <a:outerShdw blurRad="228600" dist="190500" dir="4140000" algn="t" rotWithShape="0">
              <a:srgbClr val="000000">
                <a:alpha val="40000"/>
              </a:srgbClr>
            </a:outerShdw>
          </a:effectLst>
        </p:spPr>
      </p:pic>
      <p:cxnSp>
        <p:nvCxnSpPr>
          <p:cNvPr id="381" name="Google Shape;381;p46"/>
          <p:cNvCxnSpPr/>
          <p:nvPr/>
        </p:nvCxnSpPr>
        <p:spPr>
          <a:xfrm>
            <a:off x="5197390" y="3067274"/>
            <a:ext cx="3830421" cy="1981"/>
          </a:xfrm>
          <a:prstGeom prst="straightConnector1">
            <a:avLst/>
          </a:prstGeom>
          <a:noFill/>
          <a:ln w="44450" cap="flat" cmpd="sng">
            <a:solidFill>
              <a:srgbClr val="F2F2F2"/>
            </a:solidFill>
            <a:prstDash val="solid"/>
            <a:miter lim="800000"/>
            <a:headEnd type="none" w="sm" len="sm"/>
            <a:tailEnd type="none" w="sm" len="sm"/>
          </a:ln>
        </p:spPr>
      </p:cxnSp>
      <p:sp>
        <p:nvSpPr>
          <p:cNvPr id="382" name="Google Shape;382;p46"/>
          <p:cNvSpPr/>
          <p:nvPr/>
        </p:nvSpPr>
        <p:spPr>
          <a:xfrm>
            <a:off x="3836162" y="2090265"/>
            <a:ext cx="2226989" cy="2227253"/>
          </a:xfrm>
          <a:prstGeom prst="ellipse">
            <a:avLst/>
          </a:prstGeom>
          <a:solidFill>
            <a:srgbClr val="262626"/>
          </a:solidFill>
          <a:ln w="12700" cap="flat" cmpd="sng">
            <a:solidFill>
              <a:srgbClr val="AEABAB"/>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Meiryo UI" panose="020B0604030504040204" pitchFamily="50" charset="-128"/>
              <a:ea typeface="Meiryo UI" panose="020B0604030504040204" pitchFamily="50" charset="-128"/>
              <a:sym typeface="Arial"/>
            </a:endParaRPr>
          </a:p>
        </p:txBody>
      </p:sp>
      <p:pic>
        <p:nvPicPr>
          <p:cNvPr id="383" name="Google Shape;383;p46" descr="C:\Users\Han Tsai\Desktop\HD_直播\MPNITOR.png"/>
          <p:cNvPicPr preferRelativeResize="0"/>
          <p:nvPr/>
        </p:nvPicPr>
        <p:blipFill rotWithShape="1">
          <a:blip r:embed="rId7">
            <a:alphaModFix/>
          </a:blip>
          <a:srcRect r="4624"/>
          <a:stretch/>
        </p:blipFill>
        <p:spPr>
          <a:xfrm>
            <a:off x="8065928" y="2012018"/>
            <a:ext cx="4126072" cy="3370396"/>
          </a:xfrm>
          <a:prstGeom prst="rect">
            <a:avLst/>
          </a:prstGeom>
          <a:noFill/>
          <a:ln>
            <a:noFill/>
          </a:ln>
        </p:spPr>
      </p:pic>
      <p:pic>
        <p:nvPicPr>
          <p:cNvPr id="384" name="Google Shape;384;p46"/>
          <p:cNvPicPr preferRelativeResize="0"/>
          <p:nvPr/>
        </p:nvPicPr>
        <p:blipFill rotWithShape="1">
          <a:blip r:embed="rId8">
            <a:alphaModFix/>
          </a:blip>
          <a:srcRect/>
          <a:stretch/>
        </p:blipFill>
        <p:spPr>
          <a:xfrm>
            <a:off x="4322531" y="2343415"/>
            <a:ext cx="1254253" cy="1254402"/>
          </a:xfrm>
          <a:prstGeom prst="rect">
            <a:avLst/>
          </a:prstGeom>
          <a:noFill/>
          <a:ln>
            <a:noFill/>
          </a:ln>
        </p:spPr>
      </p:pic>
      <p:cxnSp>
        <p:nvCxnSpPr>
          <p:cNvPr id="385" name="Google Shape;385;p46"/>
          <p:cNvCxnSpPr/>
          <p:nvPr/>
        </p:nvCxnSpPr>
        <p:spPr>
          <a:xfrm rot="-5400000" flipH="1">
            <a:off x="4620286" y="4339694"/>
            <a:ext cx="1913100" cy="1294500"/>
          </a:xfrm>
          <a:prstGeom prst="bentConnector2">
            <a:avLst/>
          </a:prstGeom>
          <a:noFill/>
          <a:ln w="44450" cap="rnd" cmpd="sng">
            <a:solidFill>
              <a:srgbClr val="F2F2F2"/>
            </a:solidFill>
            <a:prstDash val="dot"/>
            <a:round/>
            <a:headEnd type="none" w="sm" len="sm"/>
            <a:tailEnd type="none" w="sm" len="sm"/>
          </a:ln>
        </p:spPr>
      </p:cxnSp>
      <p:sp>
        <p:nvSpPr>
          <p:cNvPr id="386" name="Google Shape;386;p46"/>
          <p:cNvSpPr/>
          <p:nvPr/>
        </p:nvSpPr>
        <p:spPr>
          <a:xfrm>
            <a:off x="1668666" y="2848841"/>
            <a:ext cx="1321160" cy="438843"/>
          </a:xfrm>
          <a:prstGeom prst="roundRect">
            <a:avLst>
              <a:gd name="adj" fmla="val 8555"/>
            </a:avLst>
          </a:prstGeom>
          <a:solidFill>
            <a:srgbClr val="C768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b="1">
                <a:solidFill>
                  <a:schemeClr val="lt1"/>
                </a:solidFill>
                <a:latin typeface="Meiryo UI" panose="020B0604030504040204" pitchFamily="50" charset="-128"/>
                <a:ea typeface="Meiryo UI" panose="020B0604030504040204" pitchFamily="50" charset="-128"/>
              </a:rPr>
              <a:t>USB</a:t>
            </a:r>
            <a:endParaRPr sz="18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87" name="Google Shape;387;p46"/>
          <p:cNvSpPr/>
          <p:nvPr/>
        </p:nvSpPr>
        <p:spPr>
          <a:xfrm>
            <a:off x="6277430" y="2848841"/>
            <a:ext cx="1321160" cy="438843"/>
          </a:xfrm>
          <a:prstGeom prst="roundRect">
            <a:avLst>
              <a:gd name="adj" fmla="val 8555"/>
            </a:avLst>
          </a:prstGeom>
          <a:solidFill>
            <a:srgbClr val="C7682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800" b="1">
                <a:solidFill>
                  <a:schemeClr val="lt1"/>
                </a:solidFill>
                <a:latin typeface="Meiryo UI" panose="020B0604030504040204" pitchFamily="50" charset="-128"/>
                <a:ea typeface="Meiryo UI" panose="020B0604030504040204" pitchFamily="50" charset="-128"/>
              </a:rPr>
              <a:t>HDMI</a:t>
            </a:r>
            <a:endParaRPr sz="18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388" name="Google Shape;388;p46"/>
          <p:cNvSpPr/>
          <p:nvPr/>
        </p:nvSpPr>
        <p:spPr>
          <a:xfrm>
            <a:off x="4091858" y="5162993"/>
            <a:ext cx="1690108" cy="438843"/>
          </a:xfrm>
          <a:prstGeom prst="roundRect">
            <a:avLst>
              <a:gd name="adj" fmla="val 8555"/>
            </a:avLst>
          </a:prstGeom>
          <a:solidFill>
            <a:srgbClr val="C7682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altLang="en-US" sz="1800" b="1" dirty="0">
                <a:solidFill>
                  <a:schemeClr val="lt1"/>
                </a:solidFill>
                <a:latin typeface="Meiryo UI" panose="020B0604030504040204" pitchFamily="50" charset="-128"/>
                <a:ea typeface="Meiryo UI" panose="020B0604030504040204" pitchFamily="50" charset="-128"/>
              </a:rPr>
              <a:t>ネットワーク</a:t>
            </a:r>
            <a:endParaRPr dirty="0">
              <a:latin typeface="Meiryo UI" panose="020B0604030504040204" pitchFamily="50" charset="-128"/>
              <a:ea typeface="Meiryo UI" panose="020B0604030504040204" pitchFamily="50" charset="-128"/>
            </a:endParaRPr>
          </a:p>
        </p:txBody>
      </p:sp>
      <p:pic>
        <p:nvPicPr>
          <p:cNvPr id="389" name="Google Shape;389;p46"/>
          <p:cNvPicPr preferRelativeResize="0"/>
          <p:nvPr/>
        </p:nvPicPr>
        <p:blipFill rotWithShape="1">
          <a:blip r:embed="rId9">
            <a:alphaModFix/>
          </a:blip>
          <a:srcRect/>
          <a:stretch/>
        </p:blipFill>
        <p:spPr>
          <a:xfrm>
            <a:off x="2933339" y="3600015"/>
            <a:ext cx="4055843" cy="93099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grpSp>
        <p:nvGrpSpPr>
          <p:cNvPr id="394" name="Google Shape;394;p47"/>
          <p:cNvGrpSpPr/>
          <p:nvPr/>
        </p:nvGrpSpPr>
        <p:grpSpPr>
          <a:xfrm>
            <a:off x="8234619" y="3590610"/>
            <a:ext cx="4155179" cy="1997978"/>
            <a:chOff x="6260091" y="1217707"/>
            <a:chExt cx="4307317" cy="4160999"/>
          </a:xfrm>
        </p:grpSpPr>
        <p:sp>
          <p:nvSpPr>
            <p:cNvPr id="395" name="Google Shape;395;p47"/>
            <p:cNvSpPr/>
            <p:nvPr/>
          </p:nvSpPr>
          <p:spPr>
            <a:xfrm>
              <a:off x="6260091" y="1217707"/>
              <a:ext cx="4307317" cy="4160999"/>
            </a:xfrm>
            <a:prstGeom prst="roundRect">
              <a:avLst>
                <a:gd name="adj" fmla="val 4997"/>
              </a:avLst>
            </a:prstGeom>
            <a:gradFill>
              <a:gsLst>
                <a:gs pos="0">
                  <a:srgbClr val="000000">
                    <a:alpha val="0"/>
                  </a:srgbClr>
                </a:gs>
                <a:gs pos="100000">
                  <a:srgbClr val="000000">
                    <a:alpha val="48627"/>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396" name="Google Shape;396;p47"/>
            <p:cNvSpPr/>
            <p:nvPr/>
          </p:nvSpPr>
          <p:spPr>
            <a:xfrm>
              <a:off x="6331517" y="1611709"/>
              <a:ext cx="3096215" cy="3391072"/>
            </a:xfrm>
            <a:prstGeom prst="rect">
              <a:avLst/>
            </a:prstGeom>
            <a:gradFill>
              <a:gsLst>
                <a:gs pos="0">
                  <a:schemeClr val="lt1"/>
                </a:gs>
                <a:gs pos="27000">
                  <a:schemeClr val="lt1"/>
                </a:gs>
                <a:gs pos="100000">
                  <a:srgbClr val="F3F3F3"/>
                </a:gs>
              </a:gsLst>
              <a:lin ang="5400000" scaled="0"/>
            </a:gradFill>
            <a:ln>
              <a:noFill/>
            </a:ln>
            <a:effectLst>
              <a:outerShdw blurRad="342900" dist="381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grpSp>
      <p:grpSp>
        <p:nvGrpSpPr>
          <p:cNvPr id="397" name="Google Shape;397;p47"/>
          <p:cNvGrpSpPr/>
          <p:nvPr/>
        </p:nvGrpSpPr>
        <p:grpSpPr>
          <a:xfrm>
            <a:off x="4467127" y="3594668"/>
            <a:ext cx="4155179" cy="1997978"/>
            <a:chOff x="6260091" y="1217707"/>
            <a:chExt cx="4307317" cy="4160999"/>
          </a:xfrm>
        </p:grpSpPr>
        <p:sp>
          <p:nvSpPr>
            <p:cNvPr id="398" name="Google Shape;398;p47"/>
            <p:cNvSpPr/>
            <p:nvPr/>
          </p:nvSpPr>
          <p:spPr>
            <a:xfrm>
              <a:off x="6260091" y="1217707"/>
              <a:ext cx="4307317" cy="4160999"/>
            </a:xfrm>
            <a:prstGeom prst="roundRect">
              <a:avLst>
                <a:gd name="adj" fmla="val 4997"/>
              </a:avLst>
            </a:prstGeom>
            <a:gradFill>
              <a:gsLst>
                <a:gs pos="0">
                  <a:srgbClr val="000000">
                    <a:alpha val="0"/>
                  </a:srgbClr>
                </a:gs>
                <a:gs pos="100000">
                  <a:srgbClr val="000000">
                    <a:alpha val="48627"/>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399" name="Google Shape;399;p47"/>
            <p:cNvSpPr/>
            <p:nvPr/>
          </p:nvSpPr>
          <p:spPr>
            <a:xfrm>
              <a:off x="6331517" y="1611709"/>
              <a:ext cx="3096215" cy="3391072"/>
            </a:xfrm>
            <a:prstGeom prst="rect">
              <a:avLst/>
            </a:prstGeom>
            <a:gradFill>
              <a:gsLst>
                <a:gs pos="0">
                  <a:schemeClr val="lt1"/>
                </a:gs>
                <a:gs pos="27000">
                  <a:schemeClr val="lt1"/>
                </a:gs>
                <a:gs pos="100000">
                  <a:srgbClr val="F3F3F3"/>
                </a:gs>
              </a:gsLst>
              <a:lin ang="5400000" scaled="0"/>
            </a:gradFill>
            <a:ln>
              <a:noFill/>
            </a:ln>
            <a:effectLst>
              <a:outerShdw blurRad="342900" dist="381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grpSp>
      <p:sp>
        <p:nvSpPr>
          <p:cNvPr id="400" name="Google Shape;400;p47"/>
          <p:cNvSpPr/>
          <p:nvPr/>
        </p:nvSpPr>
        <p:spPr>
          <a:xfrm>
            <a:off x="4440701" y="3336798"/>
            <a:ext cx="3211093" cy="499148"/>
          </a:xfrm>
          <a:prstGeom prst="parallelogram">
            <a:avLst>
              <a:gd name="adj" fmla="val 25000"/>
            </a:avLst>
          </a:prstGeom>
          <a:solidFill>
            <a:schemeClr val="accent2"/>
          </a:solidFill>
          <a:ln w="12700" cap="flat" cmpd="sng">
            <a:solidFill>
              <a:srgbClr val="AC5B2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401" name="Google Shape;401;p47"/>
          <p:cNvSpPr/>
          <p:nvPr/>
        </p:nvSpPr>
        <p:spPr>
          <a:xfrm>
            <a:off x="8207660" y="3336798"/>
            <a:ext cx="3211093" cy="499148"/>
          </a:xfrm>
          <a:prstGeom prst="parallelogram">
            <a:avLst>
              <a:gd name="adj" fmla="val 25000"/>
            </a:avLst>
          </a:prstGeom>
          <a:solidFill>
            <a:schemeClr val="accent2"/>
          </a:solidFill>
          <a:ln w="12700" cap="flat" cmpd="sng">
            <a:solidFill>
              <a:srgbClr val="AC5B2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grpSp>
        <p:nvGrpSpPr>
          <p:cNvPr id="402" name="Google Shape;402;p47"/>
          <p:cNvGrpSpPr/>
          <p:nvPr/>
        </p:nvGrpSpPr>
        <p:grpSpPr>
          <a:xfrm>
            <a:off x="8212795" y="1741434"/>
            <a:ext cx="4155179" cy="1450135"/>
            <a:chOff x="6260091" y="1217707"/>
            <a:chExt cx="4307317" cy="4160999"/>
          </a:xfrm>
        </p:grpSpPr>
        <p:sp>
          <p:nvSpPr>
            <p:cNvPr id="403" name="Google Shape;403;p47"/>
            <p:cNvSpPr/>
            <p:nvPr/>
          </p:nvSpPr>
          <p:spPr>
            <a:xfrm>
              <a:off x="6260091" y="1217707"/>
              <a:ext cx="4307317" cy="4160999"/>
            </a:xfrm>
            <a:prstGeom prst="roundRect">
              <a:avLst>
                <a:gd name="adj" fmla="val 4997"/>
              </a:avLst>
            </a:prstGeom>
            <a:gradFill>
              <a:gsLst>
                <a:gs pos="0">
                  <a:srgbClr val="000000">
                    <a:alpha val="0"/>
                  </a:srgbClr>
                </a:gs>
                <a:gs pos="100000">
                  <a:srgbClr val="000000">
                    <a:alpha val="48627"/>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404" name="Google Shape;404;p47"/>
            <p:cNvSpPr/>
            <p:nvPr/>
          </p:nvSpPr>
          <p:spPr>
            <a:xfrm>
              <a:off x="6331517" y="1611709"/>
              <a:ext cx="3096215" cy="3391072"/>
            </a:xfrm>
            <a:prstGeom prst="rect">
              <a:avLst/>
            </a:prstGeom>
            <a:gradFill>
              <a:gsLst>
                <a:gs pos="0">
                  <a:schemeClr val="lt1"/>
                </a:gs>
                <a:gs pos="27000">
                  <a:schemeClr val="lt1"/>
                </a:gs>
                <a:gs pos="100000">
                  <a:srgbClr val="F3F3F3"/>
                </a:gs>
              </a:gsLst>
              <a:lin ang="5400000" scaled="0"/>
            </a:gradFill>
            <a:ln>
              <a:noFill/>
            </a:ln>
            <a:effectLst>
              <a:outerShdw blurRad="342900" dist="381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grpSp>
      <p:grpSp>
        <p:nvGrpSpPr>
          <p:cNvPr id="405" name="Google Shape;405;p47"/>
          <p:cNvGrpSpPr/>
          <p:nvPr/>
        </p:nvGrpSpPr>
        <p:grpSpPr>
          <a:xfrm>
            <a:off x="4463423" y="1755497"/>
            <a:ext cx="4155179" cy="1450135"/>
            <a:chOff x="6260091" y="1217707"/>
            <a:chExt cx="4307317" cy="4160999"/>
          </a:xfrm>
        </p:grpSpPr>
        <p:sp>
          <p:nvSpPr>
            <p:cNvPr id="406" name="Google Shape;406;p47"/>
            <p:cNvSpPr/>
            <p:nvPr/>
          </p:nvSpPr>
          <p:spPr>
            <a:xfrm>
              <a:off x="6260091" y="1217707"/>
              <a:ext cx="4307317" cy="4160999"/>
            </a:xfrm>
            <a:prstGeom prst="roundRect">
              <a:avLst>
                <a:gd name="adj" fmla="val 4997"/>
              </a:avLst>
            </a:prstGeom>
            <a:gradFill>
              <a:gsLst>
                <a:gs pos="0">
                  <a:srgbClr val="000000">
                    <a:alpha val="0"/>
                  </a:srgbClr>
                </a:gs>
                <a:gs pos="100000">
                  <a:srgbClr val="000000">
                    <a:alpha val="48627"/>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407" name="Google Shape;407;p47"/>
            <p:cNvSpPr/>
            <p:nvPr/>
          </p:nvSpPr>
          <p:spPr>
            <a:xfrm>
              <a:off x="6331517" y="1611709"/>
              <a:ext cx="3096215" cy="3391072"/>
            </a:xfrm>
            <a:prstGeom prst="rect">
              <a:avLst/>
            </a:prstGeom>
            <a:gradFill>
              <a:gsLst>
                <a:gs pos="0">
                  <a:schemeClr val="lt1"/>
                </a:gs>
                <a:gs pos="27000">
                  <a:schemeClr val="lt1"/>
                </a:gs>
                <a:gs pos="100000">
                  <a:srgbClr val="F3F3F3"/>
                </a:gs>
              </a:gsLst>
              <a:lin ang="5400000" scaled="0"/>
            </a:gradFill>
            <a:ln>
              <a:noFill/>
            </a:ln>
            <a:effectLst>
              <a:outerShdw blurRad="342900" dist="381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grpSp>
      <p:grpSp>
        <p:nvGrpSpPr>
          <p:cNvPr id="408" name="Google Shape;408;p47"/>
          <p:cNvGrpSpPr/>
          <p:nvPr/>
        </p:nvGrpSpPr>
        <p:grpSpPr>
          <a:xfrm>
            <a:off x="759104" y="1761950"/>
            <a:ext cx="4155179" cy="1450135"/>
            <a:chOff x="6260091" y="1217707"/>
            <a:chExt cx="4307317" cy="4160999"/>
          </a:xfrm>
        </p:grpSpPr>
        <p:sp>
          <p:nvSpPr>
            <p:cNvPr id="409" name="Google Shape;409;p47"/>
            <p:cNvSpPr/>
            <p:nvPr/>
          </p:nvSpPr>
          <p:spPr>
            <a:xfrm>
              <a:off x="6260091" y="1217707"/>
              <a:ext cx="4307317" cy="4160999"/>
            </a:xfrm>
            <a:prstGeom prst="roundRect">
              <a:avLst>
                <a:gd name="adj" fmla="val 4997"/>
              </a:avLst>
            </a:prstGeom>
            <a:gradFill>
              <a:gsLst>
                <a:gs pos="0">
                  <a:srgbClr val="000000">
                    <a:alpha val="0"/>
                  </a:srgbClr>
                </a:gs>
                <a:gs pos="100000">
                  <a:srgbClr val="000000">
                    <a:alpha val="48627"/>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410" name="Google Shape;410;p47"/>
            <p:cNvSpPr/>
            <p:nvPr/>
          </p:nvSpPr>
          <p:spPr>
            <a:xfrm>
              <a:off x="6331517" y="1611709"/>
              <a:ext cx="3096215" cy="3391072"/>
            </a:xfrm>
            <a:prstGeom prst="rect">
              <a:avLst/>
            </a:prstGeom>
            <a:gradFill>
              <a:gsLst>
                <a:gs pos="0">
                  <a:schemeClr val="lt1"/>
                </a:gs>
                <a:gs pos="27000">
                  <a:schemeClr val="lt1"/>
                </a:gs>
                <a:gs pos="100000">
                  <a:srgbClr val="F3F3F3"/>
                </a:gs>
              </a:gsLst>
              <a:lin ang="5400000" scaled="0"/>
            </a:gradFill>
            <a:ln>
              <a:noFill/>
            </a:ln>
            <a:effectLst>
              <a:outerShdw blurRad="342900" dist="381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grpSp>
      <p:sp>
        <p:nvSpPr>
          <p:cNvPr id="411" name="Google Shape;411;p47"/>
          <p:cNvSpPr txBox="1"/>
          <p:nvPr/>
        </p:nvSpPr>
        <p:spPr>
          <a:xfrm>
            <a:off x="929047" y="2144533"/>
            <a:ext cx="2717130" cy="584775"/>
          </a:xfrm>
          <a:prstGeom prst="rect">
            <a:avLst/>
          </a:prstGeom>
          <a:noFill/>
          <a:ln>
            <a:noFill/>
          </a:ln>
        </p:spPr>
        <p:txBody>
          <a:bodyPr spcFirstLastPara="1" wrap="square" lIns="91425" tIns="45700" rIns="91425" bIns="45700" anchor="t" anchorCtr="0">
            <a:noAutofit/>
          </a:bodyPr>
          <a:lstStyle/>
          <a:p>
            <a:pPr marL="179387" marR="0" lvl="0" indent="-179387" algn="l" rtl="0">
              <a:spcBef>
                <a:spcPts val="0"/>
              </a:spcBef>
              <a:spcAft>
                <a:spcPts val="0"/>
              </a:spcAft>
              <a:buClr>
                <a:srgbClr val="D26604"/>
              </a:buClr>
              <a:buSzPts val="1520"/>
              <a:buFont typeface="Arial"/>
              <a:buChar char="•"/>
            </a:pPr>
            <a:r>
              <a:rPr lang="en-US" sz="1600" b="1">
                <a:solidFill>
                  <a:schemeClr val="dk1"/>
                </a:solidFill>
                <a:latin typeface="Meiryo UI" panose="020B0604030504040204" pitchFamily="50" charset="-128"/>
                <a:ea typeface="Meiryo UI" panose="020B0604030504040204" pitchFamily="50" charset="-128"/>
              </a:rPr>
              <a:t>QTS</a:t>
            </a:r>
            <a:endParaRPr sz="1600" b="1">
              <a:solidFill>
                <a:schemeClr val="dk1"/>
              </a:solidFill>
              <a:latin typeface="Meiryo UI" panose="020B0604030504040204" pitchFamily="50" charset="-128"/>
              <a:ea typeface="Meiryo UI" panose="020B0604030504040204" pitchFamily="50" charset="-128"/>
            </a:endParaRPr>
          </a:p>
          <a:p>
            <a:pPr marL="179388" marR="0" lvl="0" indent="-179388" algn="l" rtl="0">
              <a:spcBef>
                <a:spcPts val="0"/>
              </a:spcBef>
              <a:spcAft>
                <a:spcPts val="0"/>
              </a:spcAft>
              <a:buClr>
                <a:srgbClr val="D26604"/>
              </a:buClr>
              <a:buSzPts val="1520"/>
              <a:buFont typeface="Arial"/>
              <a:buChar char="•"/>
            </a:pPr>
            <a:r>
              <a:rPr lang="en-US" sz="1600" b="1">
                <a:solidFill>
                  <a:schemeClr val="dk1"/>
                </a:solidFill>
                <a:latin typeface="Meiryo UI" panose="020B0604030504040204" pitchFamily="50" charset="-128"/>
                <a:ea typeface="Meiryo UI" panose="020B0604030504040204" pitchFamily="50" charset="-128"/>
              </a:rPr>
              <a:t>FileStation HD</a:t>
            </a:r>
            <a:endParaRPr sz="1600" b="1">
              <a:solidFill>
                <a:schemeClr val="dk1"/>
              </a:solidFill>
              <a:latin typeface="Meiryo UI" panose="020B0604030504040204" pitchFamily="50" charset="-128"/>
              <a:ea typeface="Meiryo UI" panose="020B0604030504040204" pitchFamily="50" charset="-128"/>
            </a:endParaRPr>
          </a:p>
        </p:txBody>
      </p:sp>
      <p:sp>
        <p:nvSpPr>
          <p:cNvPr id="412" name="Google Shape;412;p47"/>
          <p:cNvSpPr/>
          <p:nvPr/>
        </p:nvSpPr>
        <p:spPr>
          <a:xfrm>
            <a:off x="731778" y="1455639"/>
            <a:ext cx="3211093" cy="499148"/>
          </a:xfrm>
          <a:prstGeom prst="parallelogram">
            <a:avLst>
              <a:gd name="adj" fmla="val 25000"/>
            </a:avLst>
          </a:prstGeom>
          <a:solidFill>
            <a:schemeClr val="accent2"/>
          </a:solidFill>
          <a:ln w="12700" cap="flat" cmpd="sng">
            <a:solidFill>
              <a:srgbClr val="AC5B2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413" name="Google Shape;413;p47"/>
          <p:cNvSpPr/>
          <p:nvPr/>
        </p:nvSpPr>
        <p:spPr>
          <a:xfrm>
            <a:off x="4440701" y="1451401"/>
            <a:ext cx="3211093" cy="499148"/>
          </a:xfrm>
          <a:prstGeom prst="parallelogram">
            <a:avLst>
              <a:gd name="adj" fmla="val 25000"/>
            </a:avLst>
          </a:prstGeom>
          <a:solidFill>
            <a:schemeClr val="accent2"/>
          </a:solidFill>
          <a:ln w="12700" cap="flat" cmpd="sng">
            <a:solidFill>
              <a:srgbClr val="AC5B2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414" name="Google Shape;414;p47"/>
          <p:cNvSpPr/>
          <p:nvPr/>
        </p:nvSpPr>
        <p:spPr>
          <a:xfrm>
            <a:off x="8207660" y="1451401"/>
            <a:ext cx="3211093" cy="499148"/>
          </a:xfrm>
          <a:prstGeom prst="parallelogram">
            <a:avLst>
              <a:gd name="adj" fmla="val 25000"/>
            </a:avLst>
          </a:prstGeom>
          <a:solidFill>
            <a:schemeClr val="accent2"/>
          </a:solidFill>
          <a:ln w="12700" cap="flat" cmpd="sng">
            <a:solidFill>
              <a:srgbClr val="AC5B2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grpSp>
        <p:nvGrpSpPr>
          <p:cNvPr id="415" name="Google Shape;415;p47"/>
          <p:cNvGrpSpPr/>
          <p:nvPr/>
        </p:nvGrpSpPr>
        <p:grpSpPr>
          <a:xfrm>
            <a:off x="755215" y="3608104"/>
            <a:ext cx="4155179" cy="1997978"/>
            <a:chOff x="6260091" y="1217707"/>
            <a:chExt cx="4307317" cy="4160999"/>
          </a:xfrm>
        </p:grpSpPr>
        <p:sp>
          <p:nvSpPr>
            <p:cNvPr id="416" name="Google Shape;416;p47"/>
            <p:cNvSpPr/>
            <p:nvPr/>
          </p:nvSpPr>
          <p:spPr>
            <a:xfrm>
              <a:off x="6260091" y="1217707"/>
              <a:ext cx="4307317" cy="4160999"/>
            </a:xfrm>
            <a:prstGeom prst="roundRect">
              <a:avLst>
                <a:gd name="adj" fmla="val 4997"/>
              </a:avLst>
            </a:prstGeom>
            <a:gradFill>
              <a:gsLst>
                <a:gs pos="0">
                  <a:srgbClr val="000000">
                    <a:alpha val="0"/>
                  </a:srgbClr>
                </a:gs>
                <a:gs pos="100000">
                  <a:srgbClr val="000000">
                    <a:alpha val="48627"/>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417" name="Google Shape;417;p47"/>
            <p:cNvSpPr/>
            <p:nvPr/>
          </p:nvSpPr>
          <p:spPr>
            <a:xfrm>
              <a:off x="6331517" y="1611709"/>
              <a:ext cx="3096215" cy="3391072"/>
            </a:xfrm>
            <a:prstGeom prst="rect">
              <a:avLst/>
            </a:prstGeom>
            <a:gradFill>
              <a:gsLst>
                <a:gs pos="0">
                  <a:schemeClr val="lt1"/>
                </a:gs>
                <a:gs pos="27000">
                  <a:schemeClr val="lt1"/>
                </a:gs>
                <a:gs pos="100000">
                  <a:srgbClr val="F3F3F3"/>
                </a:gs>
              </a:gsLst>
              <a:lin ang="5400000" scaled="0"/>
            </a:gradFill>
            <a:ln>
              <a:noFill/>
            </a:ln>
            <a:effectLst>
              <a:outerShdw blurRad="342900" dist="38100" dir="36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grpSp>
      <p:sp>
        <p:nvSpPr>
          <p:cNvPr id="418" name="Google Shape;418;p47"/>
          <p:cNvSpPr txBox="1"/>
          <p:nvPr/>
        </p:nvSpPr>
        <p:spPr>
          <a:xfrm>
            <a:off x="929048" y="3857238"/>
            <a:ext cx="2596650" cy="1077218"/>
          </a:xfrm>
          <a:prstGeom prst="rect">
            <a:avLst/>
          </a:prstGeom>
          <a:noFill/>
          <a:ln>
            <a:noFill/>
          </a:ln>
        </p:spPr>
        <p:txBody>
          <a:bodyPr spcFirstLastPara="1" wrap="square" lIns="91425" tIns="45700" rIns="91425" bIns="45700" anchor="t" anchorCtr="0">
            <a:noAutofit/>
          </a:bodyPr>
          <a:lstStyle/>
          <a:p>
            <a:pPr marL="179387" marR="0" lvl="0" indent="-179387" algn="l" rtl="0">
              <a:spcBef>
                <a:spcPts val="0"/>
              </a:spcBef>
              <a:spcAft>
                <a:spcPts val="0"/>
              </a:spcAft>
              <a:buClr>
                <a:srgbClr val="D26604"/>
              </a:buClr>
              <a:buSzPts val="1520"/>
              <a:buFont typeface="Arial"/>
              <a:buChar char="•"/>
            </a:pPr>
            <a:r>
              <a:rPr lang="en-US" sz="1600" b="1" dirty="0" smtClean="0">
                <a:solidFill>
                  <a:schemeClr val="dk1"/>
                </a:solidFill>
                <a:latin typeface="Meiryo UI" panose="020B0604030504040204" pitchFamily="50" charset="-128"/>
                <a:ea typeface="Meiryo UI" panose="020B0604030504040204" pitchFamily="50" charset="-128"/>
              </a:rPr>
              <a:t>HD</a:t>
            </a:r>
            <a:r>
              <a:rPr lang="en-US" sz="1600" b="1" dirty="0">
                <a:solidFill>
                  <a:schemeClr val="dk1"/>
                </a:solidFill>
                <a:latin typeface="Meiryo UI" panose="020B0604030504040204" pitchFamily="50" charset="-128"/>
                <a:ea typeface="Meiryo UI" panose="020B0604030504040204" pitchFamily="50" charset="-128"/>
              </a:rPr>
              <a:t> </a:t>
            </a:r>
            <a:r>
              <a:rPr lang="en-US" sz="1600" b="1" dirty="0" smtClean="0">
                <a:solidFill>
                  <a:schemeClr val="dk1"/>
                </a:solidFill>
                <a:latin typeface="Meiryo UI" panose="020B0604030504040204" pitchFamily="50" charset="-128"/>
                <a:ea typeface="Meiryo UI" panose="020B0604030504040204" pitchFamily="50" charset="-128"/>
              </a:rPr>
              <a:t>Player</a:t>
            </a:r>
            <a:endParaRPr sz="1600" b="1" dirty="0">
              <a:solidFill>
                <a:schemeClr val="dk1"/>
              </a:solidFill>
              <a:latin typeface="Meiryo UI" panose="020B0604030504040204" pitchFamily="50" charset="-128"/>
              <a:ea typeface="Meiryo UI" panose="020B0604030504040204" pitchFamily="50" charset="-128"/>
            </a:endParaRPr>
          </a:p>
          <a:p>
            <a:pPr marL="179387" marR="0" lvl="0" indent="-179387" algn="l" rtl="0">
              <a:spcBef>
                <a:spcPts val="0"/>
              </a:spcBef>
              <a:spcAft>
                <a:spcPts val="0"/>
              </a:spcAft>
              <a:buClr>
                <a:srgbClr val="D26604"/>
              </a:buClr>
              <a:buSzPts val="1520"/>
              <a:buFont typeface="Arial"/>
              <a:buChar char="•"/>
            </a:pPr>
            <a:r>
              <a:rPr lang="en-US" sz="1600" b="1" dirty="0" smtClean="0">
                <a:solidFill>
                  <a:schemeClr val="dk1"/>
                </a:solidFill>
                <a:latin typeface="Meiryo UI" panose="020B0604030504040204" pitchFamily="50" charset="-128"/>
                <a:ea typeface="Meiryo UI" panose="020B0604030504040204" pitchFamily="50" charset="-128"/>
              </a:rPr>
              <a:t>Clementine</a:t>
            </a:r>
            <a:endParaRPr lang="en-US" sz="1600" b="1" dirty="0">
              <a:solidFill>
                <a:schemeClr val="dk1"/>
              </a:solidFill>
              <a:latin typeface="Meiryo UI" panose="020B0604030504040204" pitchFamily="50" charset="-128"/>
              <a:ea typeface="Meiryo UI" panose="020B0604030504040204" pitchFamily="50" charset="-128"/>
            </a:endParaRPr>
          </a:p>
          <a:p>
            <a:pPr marL="179387" marR="0" lvl="0" indent="-179387" algn="l" rtl="0">
              <a:spcBef>
                <a:spcPts val="0"/>
              </a:spcBef>
              <a:spcAft>
                <a:spcPts val="0"/>
              </a:spcAft>
              <a:buClr>
                <a:srgbClr val="D26604"/>
              </a:buClr>
              <a:buSzPts val="1520"/>
              <a:buFont typeface="Arial"/>
              <a:buChar char="•"/>
            </a:pPr>
            <a:r>
              <a:rPr lang="en-US" sz="1600" b="1" dirty="0" smtClean="0">
                <a:solidFill>
                  <a:schemeClr val="dk1"/>
                </a:solidFill>
                <a:latin typeface="Meiryo UI" panose="020B0604030504040204" pitchFamily="50" charset="-128"/>
                <a:ea typeface="Meiryo UI" panose="020B0604030504040204" pitchFamily="50" charset="-128"/>
              </a:rPr>
              <a:t>Spotify</a:t>
            </a:r>
            <a:endParaRPr sz="1600" b="1" dirty="0">
              <a:solidFill>
                <a:schemeClr val="dk1"/>
              </a:solidFill>
              <a:latin typeface="Meiryo UI" panose="020B0604030504040204" pitchFamily="50" charset="-128"/>
              <a:ea typeface="Meiryo UI" panose="020B0604030504040204" pitchFamily="50" charset="-128"/>
            </a:endParaRPr>
          </a:p>
          <a:p>
            <a:pPr marL="179388" marR="0" lvl="0" indent="-179388" algn="l" rtl="0">
              <a:spcBef>
                <a:spcPts val="0"/>
              </a:spcBef>
              <a:spcAft>
                <a:spcPts val="0"/>
              </a:spcAft>
              <a:buClr>
                <a:srgbClr val="D26604"/>
              </a:buClr>
              <a:buSzPts val="1520"/>
              <a:buFont typeface="Arial"/>
              <a:buChar char="•"/>
            </a:pPr>
            <a:r>
              <a:rPr lang="en-US" sz="1600" b="1" dirty="0" err="1">
                <a:solidFill>
                  <a:schemeClr val="dk1"/>
                </a:solidFill>
                <a:latin typeface="Meiryo UI" panose="020B0604030504040204" pitchFamily="50" charset="-128"/>
                <a:ea typeface="Meiryo UI" panose="020B0604030504040204" pitchFamily="50" charset="-128"/>
              </a:rPr>
              <a:t>TuneIn</a:t>
            </a:r>
            <a:r>
              <a:rPr lang="en-US" sz="1600" b="1" dirty="0">
                <a:solidFill>
                  <a:schemeClr val="dk1"/>
                </a:solidFill>
                <a:latin typeface="Meiryo UI" panose="020B0604030504040204" pitchFamily="50" charset="-128"/>
                <a:ea typeface="Meiryo UI" panose="020B0604030504040204" pitchFamily="50" charset="-128"/>
              </a:rPr>
              <a:t> Radio</a:t>
            </a:r>
            <a:endParaRPr sz="1600" b="1" dirty="0">
              <a:solidFill>
                <a:schemeClr val="dk1"/>
              </a:solidFill>
              <a:latin typeface="Meiryo UI" panose="020B0604030504040204" pitchFamily="50" charset="-128"/>
              <a:ea typeface="Meiryo UI" panose="020B0604030504040204" pitchFamily="50" charset="-128"/>
            </a:endParaRPr>
          </a:p>
        </p:txBody>
      </p:sp>
      <p:sp>
        <p:nvSpPr>
          <p:cNvPr id="419" name="Google Shape;419;p47"/>
          <p:cNvSpPr/>
          <p:nvPr/>
        </p:nvSpPr>
        <p:spPr>
          <a:xfrm>
            <a:off x="731778" y="3341036"/>
            <a:ext cx="3211093" cy="499148"/>
          </a:xfrm>
          <a:prstGeom prst="parallelogram">
            <a:avLst>
              <a:gd name="adj" fmla="val 25000"/>
            </a:avLst>
          </a:prstGeom>
          <a:solidFill>
            <a:schemeClr val="accent2"/>
          </a:solidFill>
          <a:ln w="12700" cap="flat" cmpd="sng">
            <a:solidFill>
              <a:srgbClr val="AC5B23"/>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420" name="Google Shape;420;p47"/>
          <p:cNvSpPr txBox="1"/>
          <p:nvPr/>
        </p:nvSpPr>
        <p:spPr>
          <a:xfrm>
            <a:off x="164387" y="418973"/>
            <a:ext cx="11918022" cy="83099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chemeClr val="lt1"/>
                </a:solidFill>
                <a:latin typeface="Meiryo UI" panose="020B0604030504040204" pitchFamily="50" charset="-128"/>
                <a:ea typeface="Meiryo UI" panose="020B0604030504040204" pitchFamily="50" charset="-128"/>
              </a:rPr>
              <a:t>HybridDeskStationアプリケーション</a:t>
            </a:r>
            <a:endParaRPr sz="4800" b="1">
              <a:solidFill>
                <a:schemeClr val="lt1"/>
              </a:solidFill>
              <a:latin typeface="Meiryo UI" panose="020B0604030504040204" pitchFamily="50" charset="-128"/>
              <a:ea typeface="Meiryo UI" panose="020B0604030504040204" pitchFamily="50" charset="-128"/>
              <a:sym typeface="Arial"/>
            </a:endParaRPr>
          </a:p>
        </p:txBody>
      </p:sp>
      <p:sp>
        <p:nvSpPr>
          <p:cNvPr id="421" name="Google Shape;421;p47"/>
          <p:cNvSpPr txBox="1"/>
          <p:nvPr/>
        </p:nvSpPr>
        <p:spPr>
          <a:xfrm>
            <a:off x="1229689" y="1537863"/>
            <a:ext cx="2308965"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smtClean="0">
                <a:solidFill>
                  <a:schemeClr val="lt1"/>
                </a:solidFill>
                <a:latin typeface="Meiryo UI" panose="020B0604030504040204" pitchFamily="50" charset="-128"/>
                <a:ea typeface="Meiryo UI" panose="020B0604030504040204" pitchFamily="50" charset="-128"/>
              </a:rPr>
              <a:t>システム</a:t>
            </a:r>
            <a:r>
              <a:rPr lang="ja-JP" altLang="en-US" sz="1600" b="1" dirty="0" smtClean="0">
                <a:solidFill>
                  <a:schemeClr val="lt1"/>
                </a:solidFill>
                <a:latin typeface="Meiryo UI" panose="020B0604030504040204" pitchFamily="50" charset="-128"/>
                <a:ea typeface="Meiryo UI" panose="020B0604030504040204" pitchFamily="50" charset="-128"/>
              </a:rPr>
              <a:t>管理</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422" name="Google Shape;422;p47"/>
          <p:cNvSpPr txBox="1"/>
          <p:nvPr/>
        </p:nvSpPr>
        <p:spPr>
          <a:xfrm>
            <a:off x="4673707" y="3424557"/>
            <a:ext cx="2789716"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Meiryo UI" panose="020B0604030504040204" pitchFamily="50" charset="-128"/>
                <a:ea typeface="Meiryo UI" panose="020B0604030504040204" pitchFamily="50" charset="-128"/>
              </a:rPr>
              <a:t>マルチメディア管理</a:t>
            </a:r>
            <a:endParaRPr sz="1600" b="1">
              <a:solidFill>
                <a:schemeClr val="lt1"/>
              </a:solidFill>
              <a:latin typeface="Meiryo UI" panose="020B0604030504040204" pitchFamily="50" charset="-128"/>
              <a:ea typeface="Meiryo UI" panose="020B0604030504040204" pitchFamily="50" charset="-128"/>
              <a:sym typeface="Arial"/>
            </a:endParaRPr>
          </a:p>
        </p:txBody>
      </p:sp>
      <p:sp>
        <p:nvSpPr>
          <p:cNvPr id="423" name="Google Shape;423;p47"/>
          <p:cNvSpPr txBox="1"/>
          <p:nvPr/>
        </p:nvSpPr>
        <p:spPr>
          <a:xfrm>
            <a:off x="1216732" y="3424557"/>
            <a:ext cx="2308965"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Meiryo UI" panose="020B0604030504040204" pitchFamily="50" charset="-128"/>
                <a:ea typeface="Meiryo UI" panose="020B0604030504040204" pitchFamily="50" charset="-128"/>
              </a:rPr>
              <a:t>マルチメディア</a:t>
            </a:r>
            <a:endParaRPr sz="1600" b="1">
              <a:solidFill>
                <a:schemeClr val="lt1"/>
              </a:solidFill>
              <a:latin typeface="Meiryo UI" panose="020B0604030504040204" pitchFamily="50" charset="-128"/>
              <a:ea typeface="Meiryo UI" panose="020B0604030504040204" pitchFamily="50" charset="-128"/>
              <a:sym typeface="Arial"/>
            </a:endParaRPr>
          </a:p>
        </p:txBody>
      </p:sp>
      <p:sp>
        <p:nvSpPr>
          <p:cNvPr id="424" name="Google Shape;424;p47"/>
          <p:cNvSpPr txBox="1"/>
          <p:nvPr/>
        </p:nvSpPr>
        <p:spPr>
          <a:xfrm>
            <a:off x="4939999" y="1537863"/>
            <a:ext cx="2308965"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Meiryo UI" panose="020B0604030504040204" pitchFamily="50" charset="-128"/>
                <a:ea typeface="Meiryo UI" panose="020B0604030504040204" pitchFamily="50" charset="-128"/>
              </a:rPr>
              <a:t>監視</a:t>
            </a:r>
            <a:endParaRPr sz="1600" b="1">
              <a:solidFill>
                <a:schemeClr val="lt1"/>
              </a:solidFill>
              <a:latin typeface="Meiryo UI" panose="020B0604030504040204" pitchFamily="50" charset="-128"/>
              <a:ea typeface="Meiryo UI" panose="020B0604030504040204" pitchFamily="50" charset="-128"/>
              <a:sym typeface="Arial"/>
            </a:endParaRPr>
          </a:p>
        </p:txBody>
      </p:sp>
      <p:sp>
        <p:nvSpPr>
          <p:cNvPr id="425" name="Google Shape;425;p47"/>
          <p:cNvSpPr txBox="1"/>
          <p:nvPr/>
        </p:nvSpPr>
        <p:spPr>
          <a:xfrm>
            <a:off x="8420739" y="3455334"/>
            <a:ext cx="2582644" cy="30777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a:solidFill>
                  <a:schemeClr val="lt1"/>
                </a:solidFill>
                <a:latin typeface="Meiryo UI" panose="020B0604030504040204" pitchFamily="50" charset="-128"/>
                <a:ea typeface="Meiryo UI" panose="020B0604030504040204" pitchFamily="50" charset="-128"/>
              </a:rPr>
              <a:t>ツール</a:t>
            </a:r>
            <a:endParaRPr sz="1400" b="1">
              <a:solidFill>
                <a:schemeClr val="lt1"/>
              </a:solidFill>
              <a:latin typeface="Meiryo UI" panose="020B0604030504040204" pitchFamily="50" charset="-128"/>
              <a:ea typeface="Meiryo UI" panose="020B0604030504040204" pitchFamily="50" charset="-128"/>
              <a:sym typeface="Arial"/>
            </a:endParaRPr>
          </a:p>
        </p:txBody>
      </p:sp>
      <p:sp>
        <p:nvSpPr>
          <p:cNvPr id="426" name="Google Shape;426;p47"/>
          <p:cNvSpPr txBox="1"/>
          <p:nvPr/>
        </p:nvSpPr>
        <p:spPr>
          <a:xfrm>
            <a:off x="8447716" y="1537863"/>
            <a:ext cx="2555667"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chemeClr val="lt1"/>
                </a:solidFill>
                <a:latin typeface="Meiryo UI" panose="020B0604030504040204" pitchFamily="50" charset="-128"/>
                <a:ea typeface="Meiryo UI" panose="020B0604030504040204" pitchFamily="50" charset="-128"/>
              </a:rPr>
              <a:t>ソーシャルメディア</a:t>
            </a:r>
            <a:endParaRPr sz="1600" b="1">
              <a:solidFill>
                <a:schemeClr val="lt1"/>
              </a:solidFill>
              <a:latin typeface="Meiryo UI" panose="020B0604030504040204" pitchFamily="50" charset="-128"/>
              <a:ea typeface="Meiryo UI" panose="020B0604030504040204" pitchFamily="50" charset="-128"/>
              <a:sym typeface="Arial"/>
            </a:endParaRPr>
          </a:p>
        </p:txBody>
      </p:sp>
      <p:sp>
        <p:nvSpPr>
          <p:cNvPr id="427" name="Google Shape;427;p47"/>
          <p:cNvSpPr txBox="1"/>
          <p:nvPr/>
        </p:nvSpPr>
        <p:spPr>
          <a:xfrm>
            <a:off x="4651623" y="2144533"/>
            <a:ext cx="3473426" cy="338554"/>
          </a:xfrm>
          <a:prstGeom prst="rect">
            <a:avLst/>
          </a:prstGeom>
          <a:noFill/>
          <a:ln>
            <a:noFill/>
          </a:ln>
        </p:spPr>
        <p:txBody>
          <a:bodyPr spcFirstLastPara="1" wrap="square" lIns="91425" tIns="45700" rIns="91425" bIns="45700" anchor="t" anchorCtr="0">
            <a:noAutofit/>
          </a:bodyPr>
          <a:lstStyle/>
          <a:p>
            <a:pPr marL="179388" marR="0" lvl="0" indent="-179388" algn="l" rtl="0">
              <a:spcBef>
                <a:spcPts val="0"/>
              </a:spcBef>
              <a:spcAft>
                <a:spcPts val="0"/>
              </a:spcAft>
              <a:buClr>
                <a:srgbClr val="D26604"/>
              </a:buClr>
              <a:buSzPts val="1520"/>
              <a:buFont typeface="Arial"/>
              <a:buChar char="•"/>
            </a:pPr>
            <a:r>
              <a:rPr lang="en-US" sz="1600" b="1" dirty="0" smtClean="0">
                <a:solidFill>
                  <a:schemeClr val="dk1"/>
                </a:solidFill>
                <a:latin typeface="Meiryo UI" panose="020B0604030504040204" pitchFamily="50" charset="-128"/>
                <a:ea typeface="Meiryo UI" panose="020B0604030504040204" pitchFamily="50" charset="-128"/>
              </a:rPr>
              <a:t>QVR Pro Client</a:t>
            </a:r>
            <a:endParaRPr dirty="0">
              <a:latin typeface="Meiryo UI" panose="020B0604030504040204" pitchFamily="50" charset="-128"/>
              <a:ea typeface="Meiryo UI" panose="020B0604030504040204" pitchFamily="50" charset="-128"/>
            </a:endParaRPr>
          </a:p>
        </p:txBody>
      </p:sp>
      <p:sp>
        <p:nvSpPr>
          <p:cNvPr id="428" name="Google Shape;428;p47"/>
          <p:cNvSpPr txBox="1"/>
          <p:nvPr/>
        </p:nvSpPr>
        <p:spPr>
          <a:xfrm>
            <a:off x="8418837" y="2144533"/>
            <a:ext cx="3473426" cy="584775"/>
          </a:xfrm>
          <a:prstGeom prst="rect">
            <a:avLst/>
          </a:prstGeom>
          <a:noFill/>
          <a:ln>
            <a:noFill/>
          </a:ln>
        </p:spPr>
        <p:txBody>
          <a:bodyPr spcFirstLastPara="1" wrap="square" lIns="91425" tIns="45700" rIns="91425" bIns="45700" anchor="t" anchorCtr="0">
            <a:noAutofit/>
          </a:bodyPr>
          <a:lstStyle/>
          <a:p>
            <a:pPr marL="179387" marR="0" lvl="0" indent="-179387" algn="l" rtl="0">
              <a:spcBef>
                <a:spcPts val="0"/>
              </a:spcBef>
              <a:spcAft>
                <a:spcPts val="0"/>
              </a:spcAft>
              <a:buClr>
                <a:srgbClr val="D26604"/>
              </a:buClr>
              <a:buSzPts val="1520"/>
              <a:buFont typeface="Arial"/>
              <a:buChar char="•"/>
            </a:pPr>
            <a:r>
              <a:rPr lang="en-US" sz="1600" b="1" dirty="0">
                <a:solidFill>
                  <a:schemeClr val="dk1"/>
                </a:solidFill>
                <a:latin typeface="Meiryo UI" panose="020B0604030504040204" pitchFamily="50" charset="-128"/>
                <a:ea typeface="Meiryo UI" panose="020B0604030504040204" pitchFamily="50" charset="-128"/>
              </a:rPr>
              <a:t>Skype</a:t>
            </a:r>
            <a:endParaRPr sz="1600" b="1" dirty="0">
              <a:solidFill>
                <a:schemeClr val="dk1"/>
              </a:solidFill>
              <a:latin typeface="Meiryo UI" panose="020B0604030504040204" pitchFamily="50" charset="-128"/>
              <a:ea typeface="Meiryo UI" panose="020B0604030504040204" pitchFamily="50" charset="-128"/>
            </a:endParaRPr>
          </a:p>
          <a:p>
            <a:pPr marL="179388" marR="0" lvl="0" indent="-179388" algn="l" rtl="0">
              <a:spcBef>
                <a:spcPts val="0"/>
              </a:spcBef>
              <a:spcAft>
                <a:spcPts val="0"/>
              </a:spcAft>
              <a:buClr>
                <a:srgbClr val="D26604"/>
              </a:buClr>
              <a:buSzPts val="1520"/>
              <a:buFont typeface="Arial"/>
              <a:buChar char="•"/>
            </a:pPr>
            <a:r>
              <a:rPr lang="en-US" sz="1600" b="1" dirty="0" smtClean="0">
                <a:solidFill>
                  <a:schemeClr val="dk1"/>
                </a:solidFill>
                <a:latin typeface="Meiryo UI" panose="020B0604030504040204" pitchFamily="50" charset="-128"/>
                <a:ea typeface="Meiryo UI" panose="020B0604030504040204" pitchFamily="50" charset="-128"/>
              </a:rPr>
              <a:t>Facebook</a:t>
            </a:r>
            <a:endParaRPr sz="1600" b="1" dirty="0">
              <a:solidFill>
                <a:schemeClr val="dk1"/>
              </a:solidFill>
              <a:latin typeface="Meiryo UI" panose="020B0604030504040204" pitchFamily="50" charset="-128"/>
              <a:ea typeface="Meiryo UI" panose="020B0604030504040204" pitchFamily="50" charset="-128"/>
            </a:endParaRPr>
          </a:p>
        </p:txBody>
      </p:sp>
      <p:sp>
        <p:nvSpPr>
          <p:cNvPr id="429" name="Google Shape;429;p47"/>
          <p:cNvSpPr txBox="1"/>
          <p:nvPr/>
        </p:nvSpPr>
        <p:spPr>
          <a:xfrm>
            <a:off x="4651623" y="3857238"/>
            <a:ext cx="2981109" cy="830997"/>
          </a:xfrm>
          <a:prstGeom prst="rect">
            <a:avLst/>
          </a:prstGeom>
          <a:noFill/>
          <a:ln>
            <a:noFill/>
          </a:ln>
        </p:spPr>
        <p:txBody>
          <a:bodyPr spcFirstLastPara="1" wrap="square" lIns="91425" tIns="45700" rIns="91425" bIns="45700" anchor="t" anchorCtr="0">
            <a:noAutofit/>
          </a:bodyPr>
          <a:lstStyle/>
          <a:p>
            <a:pPr marL="179387" marR="0" lvl="0" indent="-179387" algn="l" rtl="0">
              <a:spcBef>
                <a:spcPts val="0"/>
              </a:spcBef>
              <a:spcAft>
                <a:spcPts val="0"/>
              </a:spcAft>
              <a:buClr>
                <a:srgbClr val="D26604"/>
              </a:buClr>
              <a:buSzPts val="1520"/>
              <a:buFont typeface="Arial"/>
              <a:buChar char="•"/>
            </a:pPr>
            <a:r>
              <a:rPr lang="en-US" sz="1600" b="1">
                <a:solidFill>
                  <a:schemeClr val="dk1"/>
                </a:solidFill>
                <a:latin typeface="Meiryo UI" panose="020B0604030504040204" pitchFamily="50" charset="-128"/>
                <a:ea typeface="Meiryo UI" panose="020B0604030504040204" pitchFamily="50" charset="-128"/>
              </a:rPr>
              <a:t>PhotoStation HD</a:t>
            </a:r>
            <a:endParaRPr sz="1600" b="1">
              <a:solidFill>
                <a:schemeClr val="dk1"/>
              </a:solidFill>
              <a:latin typeface="Meiryo UI" panose="020B0604030504040204" pitchFamily="50" charset="-128"/>
              <a:ea typeface="Meiryo UI" panose="020B0604030504040204" pitchFamily="50" charset="-128"/>
            </a:endParaRPr>
          </a:p>
          <a:p>
            <a:pPr marL="179387" marR="0" lvl="0" indent="-179387" algn="l" rtl="0">
              <a:spcBef>
                <a:spcPts val="0"/>
              </a:spcBef>
              <a:spcAft>
                <a:spcPts val="0"/>
              </a:spcAft>
              <a:buClr>
                <a:srgbClr val="D26604"/>
              </a:buClr>
              <a:buSzPts val="1520"/>
              <a:buFont typeface="Arial"/>
              <a:buChar char="•"/>
            </a:pPr>
            <a:r>
              <a:rPr lang="en-US" sz="1600" b="1">
                <a:solidFill>
                  <a:schemeClr val="dk1"/>
                </a:solidFill>
                <a:latin typeface="Meiryo UI" panose="020B0604030504040204" pitchFamily="50" charset="-128"/>
                <a:ea typeface="Meiryo UI" panose="020B0604030504040204" pitchFamily="50" charset="-128"/>
              </a:rPr>
              <a:t>VideoStation HD</a:t>
            </a:r>
            <a:endParaRPr sz="1600" b="1">
              <a:solidFill>
                <a:schemeClr val="dk1"/>
              </a:solidFill>
              <a:latin typeface="Meiryo UI" panose="020B0604030504040204" pitchFamily="50" charset="-128"/>
              <a:ea typeface="Meiryo UI" panose="020B0604030504040204" pitchFamily="50" charset="-128"/>
            </a:endParaRPr>
          </a:p>
          <a:p>
            <a:pPr marL="179388" marR="0" lvl="0" indent="-179388" algn="l" rtl="0">
              <a:spcBef>
                <a:spcPts val="0"/>
              </a:spcBef>
              <a:spcAft>
                <a:spcPts val="0"/>
              </a:spcAft>
              <a:buClr>
                <a:srgbClr val="D26604"/>
              </a:buClr>
              <a:buSzPts val="1520"/>
              <a:buFont typeface="Arial"/>
              <a:buChar char="•"/>
            </a:pPr>
            <a:r>
              <a:rPr lang="en-US" sz="1600" b="1">
                <a:solidFill>
                  <a:schemeClr val="dk1"/>
                </a:solidFill>
                <a:latin typeface="Meiryo UI" panose="020B0604030504040204" pitchFamily="50" charset="-128"/>
                <a:ea typeface="Meiryo UI" panose="020B0604030504040204" pitchFamily="50" charset="-128"/>
              </a:rPr>
              <a:t>MusicStation HD</a:t>
            </a:r>
            <a:endParaRPr sz="1600" b="1">
              <a:solidFill>
                <a:schemeClr val="dk1"/>
              </a:solidFill>
              <a:latin typeface="Meiryo UI" panose="020B0604030504040204" pitchFamily="50" charset="-128"/>
              <a:ea typeface="Meiryo UI" panose="020B0604030504040204" pitchFamily="50" charset="-128"/>
            </a:endParaRPr>
          </a:p>
        </p:txBody>
      </p:sp>
      <p:sp>
        <p:nvSpPr>
          <p:cNvPr id="430" name="Google Shape;430;p47"/>
          <p:cNvSpPr txBox="1"/>
          <p:nvPr/>
        </p:nvSpPr>
        <p:spPr>
          <a:xfrm>
            <a:off x="8418837" y="3857238"/>
            <a:ext cx="3473426" cy="830997"/>
          </a:xfrm>
          <a:prstGeom prst="rect">
            <a:avLst/>
          </a:prstGeom>
          <a:noFill/>
          <a:ln>
            <a:noFill/>
          </a:ln>
        </p:spPr>
        <p:txBody>
          <a:bodyPr spcFirstLastPara="1" wrap="square" lIns="91425" tIns="45700" rIns="91425" bIns="45700" anchor="t" anchorCtr="0">
            <a:noAutofit/>
          </a:bodyPr>
          <a:lstStyle/>
          <a:p>
            <a:pPr marL="179387" marR="0" lvl="0" indent="-179387" algn="l" rtl="0">
              <a:spcBef>
                <a:spcPts val="0"/>
              </a:spcBef>
              <a:spcAft>
                <a:spcPts val="0"/>
              </a:spcAft>
              <a:buClr>
                <a:srgbClr val="D26604"/>
              </a:buClr>
              <a:buSzPts val="1520"/>
              <a:buFont typeface="Arial"/>
              <a:buChar char="•"/>
            </a:pPr>
            <a:r>
              <a:rPr lang="en-US" sz="1600" b="1" dirty="0" smtClean="0">
                <a:solidFill>
                  <a:schemeClr val="dk1"/>
                </a:solidFill>
                <a:latin typeface="Meiryo UI" panose="020B0604030504040204" pitchFamily="50" charset="-128"/>
                <a:ea typeface="Meiryo UI" panose="020B0604030504040204" pitchFamily="50" charset="-128"/>
              </a:rPr>
              <a:t>Chrome</a:t>
            </a:r>
            <a:endParaRPr sz="1600" b="1" dirty="0">
              <a:solidFill>
                <a:schemeClr val="dk1"/>
              </a:solidFill>
              <a:latin typeface="Meiryo UI" panose="020B0604030504040204" pitchFamily="50" charset="-128"/>
              <a:ea typeface="Meiryo UI" panose="020B0604030504040204" pitchFamily="50" charset="-128"/>
            </a:endParaRPr>
          </a:p>
          <a:p>
            <a:pPr marL="179387" marR="0" lvl="0" indent="-179387" algn="l" rtl="0">
              <a:spcBef>
                <a:spcPts val="0"/>
              </a:spcBef>
              <a:spcAft>
                <a:spcPts val="0"/>
              </a:spcAft>
              <a:buClr>
                <a:srgbClr val="D26604"/>
              </a:buClr>
              <a:buSzPts val="1520"/>
              <a:buFont typeface="Arial"/>
              <a:buChar char="•"/>
            </a:pPr>
            <a:r>
              <a:rPr lang="en-US" sz="1600" b="1" dirty="0">
                <a:solidFill>
                  <a:schemeClr val="dk1"/>
                </a:solidFill>
                <a:latin typeface="Meiryo UI" panose="020B0604030504040204" pitchFamily="50" charset="-128"/>
                <a:ea typeface="Meiryo UI" panose="020B0604030504040204" pitchFamily="50" charset="-128"/>
              </a:rPr>
              <a:t>Firefox</a:t>
            </a:r>
            <a:endParaRPr sz="1600" b="1" dirty="0">
              <a:solidFill>
                <a:schemeClr val="dk1"/>
              </a:solidFill>
              <a:latin typeface="Meiryo UI" panose="020B0604030504040204" pitchFamily="50" charset="-128"/>
              <a:ea typeface="Meiryo UI" panose="020B0604030504040204" pitchFamily="50" charset="-128"/>
            </a:endParaRPr>
          </a:p>
          <a:p>
            <a:pPr marL="179388" marR="0" lvl="0" indent="-179388" algn="l" rtl="0">
              <a:spcBef>
                <a:spcPts val="0"/>
              </a:spcBef>
              <a:spcAft>
                <a:spcPts val="0"/>
              </a:spcAft>
              <a:buClr>
                <a:srgbClr val="D26604"/>
              </a:buClr>
              <a:buSzPts val="1520"/>
              <a:buFont typeface="Arial"/>
              <a:buChar char="•"/>
            </a:pPr>
            <a:r>
              <a:rPr lang="en-US" sz="1600" b="1" dirty="0" err="1">
                <a:solidFill>
                  <a:schemeClr val="dk1"/>
                </a:solidFill>
                <a:latin typeface="Meiryo UI" panose="020B0604030504040204" pitchFamily="50" charset="-128"/>
                <a:ea typeface="Meiryo UI" panose="020B0604030504040204" pitchFamily="50" charset="-128"/>
              </a:rPr>
              <a:t>LibreOffice</a:t>
            </a:r>
            <a:endParaRPr sz="1600" b="1" dirty="0">
              <a:solidFill>
                <a:schemeClr val="dk1"/>
              </a:solidFill>
              <a:latin typeface="Meiryo UI" panose="020B0604030504040204" pitchFamily="50" charset="-128"/>
              <a:ea typeface="Meiryo UI" panose="020B0604030504040204" pitchFamily="50" charset="-128"/>
            </a:endParaRPr>
          </a:p>
        </p:txBody>
      </p:sp>
      <p:pic>
        <p:nvPicPr>
          <p:cNvPr id="431" name="Google Shape;431;p47"/>
          <p:cNvPicPr preferRelativeResize="0"/>
          <p:nvPr/>
        </p:nvPicPr>
        <p:blipFill rotWithShape="1">
          <a:blip r:embed="rId3">
            <a:alphaModFix/>
          </a:blip>
          <a:srcRect/>
          <a:stretch/>
        </p:blipFill>
        <p:spPr>
          <a:xfrm>
            <a:off x="3269606" y="5764238"/>
            <a:ext cx="5512294" cy="91565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8" descr="一張含有 文字, 電子用品, 遙控 的圖片&#10;&#10;自動產生的描述"/>
          <p:cNvPicPr preferRelativeResize="0"/>
          <p:nvPr/>
        </p:nvPicPr>
        <p:blipFill rotWithShape="1">
          <a:blip r:embed="rId3">
            <a:alphaModFix/>
          </a:blip>
          <a:srcRect/>
          <a:stretch/>
        </p:blipFill>
        <p:spPr>
          <a:xfrm>
            <a:off x="1996837" y="1881426"/>
            <a:ext cx="1281033" cy="3814275"/>
          </a:xfrm>
          <a:prstGeom prst="rect">
            <a:avLst/>
          </a:prstGeom>
          <a:noFill/>
          <a:ln>
            <a:noFill/>
          </a:ln>
        </p:spPr>
      </p:pic>
      <p:sp>
        <p:nvSpPr>
          <p:cNvPr id="437" name="Google Shape;437;p48"/>
          <p:cNvSpPr txBox="1"/>
          <p:nvPr/>
        </p:nvSpPr>
        <p:spPr>
          <a:xfrm>
            <a:off x="576883" y="418973"/>
            <a:ext cx="11038233"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err="1" smtClean="0">
                <a:solidFill>
                  <a:schemeClr val="lt1"/>
                </a:solidFill>
                <a:latin typeface="Meiryo UI" panose="020B0604030504040204" pitchFamily="50" charset="-128"/>
                <a:ea typeface="Meiryo UI" panose="020B0604030504040204" pitchFamily="50" charset="-128"/>
              </a:rPr>
              <a:t>Qbutton</a:t>
            </a:r>
            <a:r>
              <a:rPr lang="en-US" sz="4800" b="1" dirty="0" smtClean="0">
                <a:solidFill>
                  <a:schemeClr val="lt1"/>
                </a:solidFill>
                <a:latin typeface="Meiryo UI" panose="020B0604030504040204" pitchFamily="50" charset="-128"/>
                <a:ea typeface="Meiryo UI" panose="020B0604030504040204" pitchFamily="50" charset="-128"/>
              </a:rPr>
              <a:t> - </a:t>
            </a:r>
            <a:r>
              <a:rPr lang="en-US" sz="4800" b="1" dirty="0" err="1" smtClean="0">
                <a:solidFill>
                  <a:schemeClr val="lt1"/>
                </a:solidFill>
                <a:latin typeface="Meiryo UI" panose="020B0604030504040204" pitchFamily="50" charset="-128"/>
                <a:ea typeface="Meiryo UI" panose="020B0604030504040204" pitchFamily="50" charset="-128"/>
              </a:rPr>
              <a:t>タッチで</a:t>
            </a:r>
            <a:r>
              <a:rPr lang="ja-JP" altLang="en-US" sz="4800" b="1" dirty="0" smtClean="0">
                <a:solidFill>
                  <a:schemeClr val="lt1"/>
                </a:solidFill>
                <a:latin typeface="Meiryo UI" panose="020B0604030504040204" pitchFamily="50" charset="-128"/>
                <a:ea typeface="Meiryo UI" panose="020B0604030504040204" pitchFamily="50" charset="-128"/>
              </a:rPr>
              <a:t>切り換え</a:t>
            </a:r>
            <a:endParaRPr sz="4600" b="1" dirty="0">
              <a:solidFill>
                <a:schemeClr val="lt1"/>
              </a:solidFill>
              <a:latin typeface="Meiryo UI" panose="020B0604030504040204" pitchFamily="50" charset="-128"/>
              <a:ea typeface="Meiryo UI" panose="020B0604030504040204" pitchFamily="50" charset="-128"/>
              <a:sym typeface="Arial"/>
            </a:endParaRPr>
          </a:p>
        </p:txBody>
      </p:sp>
      <p:sp>
        <p:nvSpPr>
          <p:cNvPr id="438" name="Google Shape;438;p48"/>
          <p:cNvSpPr txBox="1"/>
          <p:nvPr/>
        </p:nvSpPr>
        <p:spPr>
          <a:xfrm>
            <a:off x="7757464" y="1838318"/>
            <a:ext cx="3857652" cy="64270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Meiryo UI" panose="020B0604030504040204" pitchFamily="50" charset="-128"/>
                <a:ea typeface="Meiryo UI" panose="020B0604030504040204" pitchFamily="50" charset="-128"/>
              </a:rPr>
              <a:t>お気に入りの曲のリストを再生し、他のボタンを設定して前または次のトラックを再生します</a:t>
            </a:r>
            <a:endParaRPr sz="1800">
              <a:solidFill>
                <a:schemeClr val="lt1"/>
              </a:solidFill>
              <a:latin typeface="Meiryo UI" panose="020B0604030504040204" pitchFamily="50" charset="-128"/>
              <a:ea typeface="Meiryo UI" panose="020B0604030504040204" pitchFamily="50" charset="-128"/>
              <a:sym typeface="Arial"/>
            </a:endParaRPr>
          </a:p>
        </p:txBody>
      </p:sp>
      <p:sp>
        <p:nvSpPr>
          <p:cNvPr id="439" name="Google Shape;439;p48"/>
          <p:cNvSpPr txBox="1"/>
          <p:nvPr/>
        </p:nvSpPr>
        <p:spPr>
          <a:xfrm>
            <a:off x="7757464" y="3106004"/>
            <a:ext cx="3857652" cy="64270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lt1"/>
                </a:solidFill>
                <a:latin typeface="Meiryo UI" panose="020B0604030504040204" pitchFamily="50" charset="-128"/>
                <a:ea typeface="Meiryo UI" panose="020B0604030504040204" pitchFamily="50" charset="-128"/>
              </a:rPr>
              <a:t>デフォルトのSurveillanceStation</a:t>
            </a:r>
            <a:r>
              <a:rPr lang="en-US" sz="1800" dirty="0" err="1" smtClean="0">
                <a:solidFill>
                  <a:schemeClr val="lt1"/>
                </a:solidFill>
                <a:latin typeface="Meiryo UI" panose="020B0604030504040204" pitchFamily="50" charset="-128"/>
                <a:ea typeface="Meiryo UI" panose="020B0604030504040204" pitchFamily="50" charset="-128"/>
              </a:rPr>
              <a:t>カメラチャネルを</a:t>
            </a:r>
            <a:r>
              <a:rPr lang="ja-JP" altLang="en-US" sz="1800" dirty="0" smtClean="0">
                <a:solidFill>
                  <a:schemeClr val="lt1"/>
                </a:solidFill>
                <a:latin typeface="Meiryo UI" panose="020B0604030504040204" pitchFamily="50" charset="-128"/>
                <a:ea typeface="Meiryo UI" panose="020B0604030504040204" pitchFamily="50" charset="-128"/>
              </a:rPr>
              <a:t>視聴</a:t>
            </a:r>
            <a:r>
              <a:rPr lang="en-US" sz="1800" dirty="0" smtClean="0">
                <a:solidFill>
                  <a:schemeClr val="lt1"/>
                </a:solidFill>
                <a:latin typeface="Meiryo UI" panose="020B0604030504040204" pitchFamily="50" charset="-128"/>
                <a:ea typeface="Meiryo UI" panose="020B0604030504040204" pitchFamily="50" charset="-128"/>
              </a:rPr>
              <a:t>し、</a:t>
            </a:r>
            <a:r>
              <a:rPr lang="ja-JP" altLang="en-US" sz="1800" dirty="0">
                <a:solidFill>
                  <a:schemeClr val="lt1"/>
                </a:solidFill>
                <a:latin typeface="Meiryo UI" panose="020B0604030504040204" pitchFamily="50" charset="-128"/>
                <a:ea typeface="Meiryo UI" panose="020B0604030504040204" pitchFamily="50" charset="-128"/>
              </a:rPr>
              <a:t>すぐに</a:t>
            </a:r>
            <a:r>
              <a:rPr lang="en-US" sz="1800" dirty="0" err="1" smtClean="0">
                <a:solidFill>
                  <a:schemeClr val="lt1"/>
                </a:solidFill>
                <a:latin typeface="Meiryo UI" panose="020B0604030504040204" pitchFamily="50" charset="-128"/>
                <a:ea typeface="Meiryo UI" panose="020B0604030504040204" pitchFamily="50" charset="-128"/>
              </a:rPr>
              <a:t>監視を開始して</a:t>
            </a:r>
            <a:r>
              <a:rPr lang="ja-JP" altLang="en-US" sz="1800" dirty="0" smtClean="0">
                <a:solidFill>
                  <a:schemeClr val="lt1"/>
                </a:solidFill>
                <a:latin typeface="Meiryo UI" panose="020B0604030504040204" pitchFamily="50" charset="-128"/>
                <a:ea typeface="Meiryo UI" panose="020B0604030504040204" pitchFamily="50" charset="-128"/>
              </a:rPr>
              <a:t>安全性を高めましょう</a:t>
            </a:r>
            <a:endParaRPr sz="1800" dirty="0">
              <a:solidFill>
                <a:schemeClr val="lt1"/>
              </a:solidFill>
              <a:latin typeface="Meiryo UI" panose="020B0604030504040204" pitchFamily="50" charset="-128"/>
              <a:ea typeface="Meiryo UI" panose="020B0604030504040204" pitchFamily="50" charset="-128"/>
              <a:sym typeface="Arial"/>
            </a:endParaRPr>
          </a:p>
        </p:txBody>
      </p:sp>
      <p:sp>
        <p:nvSpPr>
          <p:cNvPr id="440" name="Google Shape;440;p48"/>
          <p:cNvSpPr txBox="1"/>
          <p:nvPr/>
        </p:nvSpPr>
        <p:spPr>
          <a:xfrm>
            <a:off x="7757464" y="4521232"/>
            <a:ext cx="3816424" cy="64270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800" dirty="0" smtClean="0">
                <a:solidFill>
                  <a:schemeClr val="lt1"/>
                </a:solidFill>
                <a:latin typeface="Meiryo UI" panose="020B0604030504040204" pitchFamily="50" charset="-128"/>
                <a:ea typeface="Meiryo UI" panose="020B0604030504040204" pitchFamily="50" charset="-128"/>
              </a:rPr>
              <a:t>高速で便利な</a:t>
            </a:r>
            <a:r>
              <a:rPr lang="en-US" sz="1800" dirty="0" err="1" smtClean="0">
                <a:solidFill>
                  <a:schemeClr val="lt1"/>
                </a:solidFill>
                <a:latin typeface="Meiryo UI" panose="020B0604030504040204" pitchFamily="50" charset="-128"/>
                <a:ea typeface="Meiryo UI" panose="020B0604030504040204" pitchFamily="50" charset="-128"/>
              </a:rPr>
              <a:t>NASのワンクリック再起動</a:t>
            </a:r>
            <a:r>
              <a:rPr lang="ja-JP" altLang="en-US" sz="1800" dirty="0" smtClean="0">
                <a:solidFill>
                  <a:schemeClr val="lt1"/>
                </a:solidFill>
                <a:latin typeface="Meiryo UI" panose="020B0604030504040204" pitchFamily="50" charset="-128"/>
                <a:ea typeface="Meiryo UI" panose="020B0604030504040204" pitchFamily="50" charset="-128"/>
              </a:rPr>
              <a:t>および</a:t>
            </a:r>
            <a:r>
              <a:rPr lang="en-US" sz="1800" dirty="0" err="1" smtClean="0">
                <a:solidFill>
                  <a:schemeClr val="lt1"/>
                </a:solidFill>
                <a:latin typeface="Meiryo UI" panose="020B0604030504040204" pitchFamily="50" charset="-128"/>
                <a:ea typeface="Meiryo UI" panose="020B0604030504040204" pitchFamily="50" charset="-128"/>
              </a:rPr>
              <a:t>シャットダウン</a:t>
            </a:r>
            <a:endParaRPr sz="1800" dirty="0">
              <a:solidFill>
                <a:schemeClr val="lt1"/>
              </a:solidFill>
              <a:latin typeface="Meiryo UI" panose="020B0604030504040204" pitchFamily="50" charset="-128"/>
              <a:ea typeface="Meiryo UI" panose="020B0604030504040204" pitchFamily="50" charset="-128"/>
              <a:sym typeface="Arial"/>
            </a:endParaRPr>
          </a:p>
        </p:txBody>
      </p:sp>
      <p:pic>
        <p:nvPicPr>
          <p:cNvPr id="441" name="Google Shape;441;p48"/>
          <p:cNvPicPr preferRelativeResize="0"/>
          <p:nvPr/>
        </p:nvPicPr>
        <p:blipFill rotWithShape="1">
          <a:blip r:embed="rId4">
            <a:alphaModFix/>
          </a:blip>
          <a:srcRect/>
          <a:stretch/>
        </p:blipFill>
        <p:spPr>
          <a:xfrm>
            <a:off x="6477824" y="1686485"/>
            <a:ext cx="1110563" cy="997240"/>
          </a:xfrm>
          <a:prstGeom prst="rect">
            <a:avLst/>
          </a:prstGeom>
          <a:noFill/>
          <a:ln>
            <a:noFill/>
          </a:ln>
        </p:spPr>
      </p:pic>
      <p:grpSp>
        <p:nvGrpSpPr>
          <p:cNvPr id="442" name="Google Shape;442;p48"/>
          <p:cNvGrpSpPr/>
          <p:nvPr/>
        </p:nvGrpSpPr>
        <p:grpSpPr>
          <a:xfrm>
            <a:off x="6477824" y="1684706"/>
            <a:ext cx="1110563" cy="997240"/>
            <a:chOff x="450333" y="1500350"/>
            <a:chExt cx="917433" cy="823817"/>
          </a:xfrm>
        </p:grpSpPr>
        <p:pic>
          <p:nvPicPr>
            <p:cNvPr id="443" name="Google Shape;443;p48"/>
            <p:cNvPicPr preferRelativeResize="0"/>
            <p:nvPr/>
          </p:nvPicPr>
          <p:blipFill rotWithShape="1">
            <a:blip r:embed="rId4">
              <a:alphaModFix/>
            </a:blip>
            <a:srcRect/>
            <a:stretch/>
          </p:blipFill>
          <p:spPr>
            <a:xfrm>
              <a:off x="450333" y="1500350"/>
              <a:ext cx="917433" cy="823817"/>
            </a:xfrm>
            <a:prstGeom prst="rect">
              <a:avLst/>
            </a:prstGeom>
            <a:noFill/>
            <a:ln>
              <a:noFill/>
            </a:ln>
          </p:spPr>
        </p:pic>
        <p:pic>
          <p:nvPicPr>
            <p:cNvPr id="444" name="Google Shape;444;p48"/>
            <p:cNvPicPr preferRelativeResize="0"/>
            <p:nvPr/>
          </p:nvPicPr>
          <p:blipFill rotWithShape="1">
            <a:blip r:embed="rId5">
              <a:alphaModFix/>
            </a:blip>
            <a:srcRect/>
            <a:stretch/>
          </p:blipFill>
          <p:spPr>
            <a:xfrm>
              <a:off x="673006" y="1652601"/>
              <a:ext cx="388833" cy="456672"/>
            </a:xfrm>
            <a:prstGeom prst="rect">
              <a:avLst/>
            </a:prstGeom>
            <a:noFill/>
            <a:ln>
              <a:noFill/>
            </a:ln>
          </p:spPr>
        </p:pic>
      </p:grpSp>
      <p:grpSp>
        <p:nvGrpSpPr>
          <p:cNvPr id="445" name="Google Shape;445;p48"/>
          <p:cNvGrpSpPr/>
          <p:nvPr/>
        </p:nvGrpSpPr>
        <p:grpSpPr>
          <a:xfrm>
            <a:off x="6477824" y="2940553"/>
            <a:ext cx="1110563" cy="997240"/>
            <a:chOff x="450333" y="2527288"/>
            <a:chExt cx="917433" cy="823817"/>
          </a:xfrm>
        </p:grpSpPr>
        <p:pic>
          <p:nvPicPr>
            <p:cNvPr id="446" name="Google Shape;446;p48"/>
            <p:cNvPicPr preferRelativeResize="0"/>
            <p:nvPr/>
          </p:nvPicPr>
          <p:blipFill rotWithShape="1">
            <a:blip r:embed="rId4">
              <a:alphaModFix/>
            </a:blip>
            <a:srcRect/>
            <a:stretch/>
          </p:blipFill>
          <p:spPr>
            <a:xfrm>
              <a:off x="450333" y="2527288"/>
              <a:ext cx="917433" cy="823817"/>
            </a:xfrm>
            <a:prstGeom prst="rect">
              <a:avLst/>
            </a:prstGeom>
            <a:noFill/>
            <a:ln>
              <a:noFill/>
            </a:ln>
          </p:spPr>
        </p:pic>
        <p:pic>
          <p:nvPicPr>
            <p:cNvPr id="447" name="Google Shape;447;p48"/>
            <p:cNvPicPr preferRelativeResize="0"/>
            <p:nvPr/>
          </p:nvPicPr>
          <p:blipFill rotWithShape="1">
            <a:blip r:embed="rId6">
              <a:alphaModFix/>
            </a:blip>
            <a:srcRect/>
            <a:stretch/>
          </p:blipFill>
          <p:spPr>
            <a:xfrm>
              <a:off x="732717" y="2716232"/>
              <a:ext cx="366029" cy="439632"/>
            </a:xfrm>
            <a:prstGeom prst="rect">
              <a:avLst/>
            </a:prstGeom>
            <a:noFill/>
            <a:ln>
              <a:noFill/>
            </a:ln>
          </p:spPr>
        </p:pic>
      </p:grpSp>
      <p:pic>
        <p:nvPicPr>
          <p:cNvPr id="448" name="Google Shape;448;p48"/>
          <p:cNvPicPr preferRelativeResize="0"/>
          <p:nvPr/>
        </p:nvPicPr>
        <p:blipFill rotWithShape="1">
          <a:blip r:embed="rId4">
            <a:alphaModFix/>
          </a:blip>
          <a:srcRect/>
          <a:stretch/>
        </p:blipFill>
        <p:spPr>
          <a:xfrm>
            <a:off x="6477371" y="4166694"/>
            <a:ext cx="1110563" cy="997240"/>
          </a:xfrm>
          <a:prstGeom prst="rect">
            <a:avLst/>
          </a:prstGeom>
          <a:noFill/>
          <a:ln>
            <a:noFill/>
          </a:ln>
        </p:spPr>
      </p:pic>
      <p:pic>
        <p:nvPicPr>
          <p:cNvPr id="449" name="Google Shape;449;p48"/>
          <p:cNvPicPr preferRelativeResize="0"/>
          <p:nvPr/>
        </p:nvPicPr>
        <p:blipFill rotWithShape="1">
          <a:blip r:embed="rId7">
            <a:alphaModFix/>
          </a:blip>
          <a:srcRect/>
          <a:stretch/>
        </p:blipFill>
        <p:spPr>
          <a:xfrm>
            <a:off x="6789226" y="4360864"/>
            <a:ext cx="501724" cy="544801"/>
          </a:xfrm>
          <a:prstGeom prst="rect">
            <a:avLst/>
          </a:prstGeom>
          <a:noFill/>
          <a:ln>
            <a:noFill/>
          </a:ln>
        </p:spPr>
      </p:pic>
      <p:sp>
        <p:nvSpPr>
          <p:cNvPr id="450" name="Google Shape;450;p48"/>
          <p:cNvSpPr txBox="1"/>
          <p:nvPr/>
        </p:nvSpPr>
        <p:spPr>
          <a:xfrm>
            <a:off x="3296313" y="4879004"/>
            <a:ext cx="2608424" cy="579454"/>
          </a:xfrm>
          <a:prstGeom prst="rect">
            <a:avLst/>
          </a:prstGeom>
          <a:noFill/>
          <a:ln>
            <a:noFill/>
          </a:ln>
        </p:spPr>
        <p:txBody>
          <a:bodyPr spcFirstLastPara="1" wrap="square" lIns="91425" tIns="45700" rIns="91425" bIns="45700" anchor="t" anchorCtr="0">
            <a:noAutofit/>
          </a:bodyPr>
          <a:lstStyle/>
          <a:p>
            <a:pPr marL="0" marR="0" lvl="0" indent="0" algn="l" rtl="0">
              <a:lnSpc>
                <a:spcPct val="153846"/>
              </a:lnSpc>
              <a:spcBef>
                <a:spcPts val="0"/>
              </a:spcBef>
              <a:spcAft>
                <a:spcPts val="0"/>
              </a:spcAft>
              <a:buNone/>
            </a:pPr>
            <a:r>
              <a:rPr lang="en-US" sz="1300">
                <a:solidFill>
                  <a:schemeClr val="lt1"/>
                </a:solidFill>
                <a:latin typeface="Meiryo UI" panose="020B0604030504040204" pitchFamily="50" charset="-128"/>
                <a:ea typeface="Meiryo UI" panose="020B0604030504040204" pitchFamily="50" charset="-128"/>
              </a:rPr>
              <a:t>オプション</a:t>
            </a:r>
            <a:endParaRPr sz="1300">
              <a:solidFill>
                <a:schemeClr val="lt1"/>
              </a:solidFill>
              <a:latin typeface="Meiryo UI" panose="020B0604030504040204" pitchFamily="50" charset="-128"/>
              <a:ea typeface="Meiryo UI" panose="020B0604030504040204" pitchFamily="50" charset="-128"/>
            </a:endParaRPr>
          </a:p>
          <a:p>
            <a:pPr marL="0" marR="0" lvl="0" indent="0" algn="l" rtl="0">
              <a:lnSpc>
                <a:spcPct val="153846"/>
              </a:lnSpc>
              <a:spcBef>
                <a:spcPts val="0"/>
              </a:spcBef>
              <a:spcAft>
                <a:spcPts val="0"/>
              </a:spcAft>
              <a:buNone/>
            </a:pPr>
            <a:r>
              <a:rPr lang="en-US" sz="1300">
                <a:solidFill>
                  <a:schemeClr val="lt1"/>
                </a:solidFill>
                <a:latin typeface="Meiryo UI" panose="020B0604030504040204" pitchFamily="50" charset="-128"/>
                <a:ea typeface="Meiryo UI" panose="020B0604030504040204" pitchFamily="50" charset="-128"/>
              </a:rPr>
              <a:t>RM-IR004IRリモコン</a:t>
            </a:r>
            <a:endParaRPr sz="1300">
              <a:solidFill>
                <a:schemeClr val="lt1"/>
              </a:solidFill>
              <a:latin typeface="Meiryo UI" panose="020B0604030504040204" pitchFamily="50" charset="-128"/>
              <a:ea typeface="Meiryo UI" panose="020B0604030504040204" pitchFamily="50" charset="-128"/>
            </a:endParaRPr>
          </a:p>
        </p:txBody>
      </p:sp>
      <p:cxnSp>
        <p:nvCxnSpPr>
          <p:cNvPr id="451" name="Google Shape;451;p48"/>
          <p:cNvCxnSpPr/>
          <p:nvPr/>
        </p:nvCxnSpPr>
        <p:spPr>
          <a:xfrm>
            <a:off x="2737274" y="4228008"/>
            <a:ext cx="921161" cy="0"/>
          </a:xfrm>
          <a:prstGeom prst="straightConnector1">
            <a:avLst/>
          </a:prstGeom>
          <a:noFill/>
          <a:ln w="9525" cap="flat" cmpd="sng">
            <a:solidFill>
              <a:srgbClr val="FF0000"/>
            </a:solidFill>
            <a:prstDash val="solid"/>
            <a:miter lim="800000"/>
            <a:headEnd type="none" w="sm" len="sm"/>
            <a:tailEnd type="none" w="sm" len="sm"/>
          </a:ln>
        </p:spPr>
      </p:cxnSp>
      <p:cxnSp>
        <p:nvCxnSpPr>
          <p:cNvPr id="452" name="Google Shape;452;p48"/>
          <p:cNvCxnSpPr/>
          <p:nvPr/>
        </p:nvCxnSpPr>
        <p:spPr>
          <a:xfrm>
            <a:off x="3011055" y="4521232"/>
            <a:ext cx="1272362" cy="0"/>
          </a:xfrm>
          <a:prstGeom prst="straightConnector1">
            <a:avLst/>
          </a:prstGeom>
          <a:noFill/>
          <a:ln w="9525" cap="flat" cmpd="sng">
            <a:solidFill>
              <a:srgbClr val="00B0F0"/>
            </a:solidFill>
            <a:prstDash val="solid"/>
            <a:miter lim="800000"/>
            <a:headEnd type="none" w="sm" len="sm"/>
            <a:tailEnd type="none" w="sm" len="sm"/>
          </a:ln>
        </p:spPr>
      </p:cxnSp>
      <p:cxnSp>
        <p:nvCxnSpPr>
          <p:cNvPr id="453" name="Google Shape;453;p48"/>
          <p:cNvCxnSpPr/>
          <p:nvPr/>
        </p:nvCxnSpPr>
        <p:spPr>
          <a:xfrm>
            <a:off x="1983384" y="4783312"/>
            <a:ext cx="532709" cy="0"/>
          </a:xfrm>
          <a:prstGeom prst="straightConnector1">
            <a:avLst/>
          </a:prstGeom>
          <a:noFill/>
          <a:ln w="9525" cap="flat" cmpd="sng">
            <a:solidFill>
              <a:srgbClr val="92D050"/>
            </a:solidFill>
            <a:prstDash val="solid"/>
            <a:miter lim="800000"/>
            <a:headEnd type="none" w="sm" len="sm"/>
            <a:tailEnd type="none" w="sm" len="sm"/>
          </a:ln>
        </p:spPr>
      </p:cxnSp>
      <p:cxnSp>
        <p:nvCxnSpPr>
          <p:cNvPr id="454" name="Google Shape;454;p48"/>
          <p:cNvCxnSpPr/>
          <p:nvPr/>
        </p:nvCxnSpPr>
        <p:spPr>
          <a:xfrm>
            <a:off x="1341399" y="4513140"/>
            <a:ext cx="873940" cy="0"/>
          </a:xfrm>
          <a:prstGeom prst="straightConnector1">
            <a:avLst/>
          </a:prstGeom>
          <a:noFill/>
          <a:ln w="9525" cap="flat" cmpd="sng">
            <a:solidFill>
              <a:srgbClr val="FFC000"/>
            </a:solidFill>
            <a:prstDash val="solid"/>
            <a:miter lim="800000"/>
            <a:headEnd type="none" w="sm" len="sm"/>
            <a:tailEnd type="none" w="sm" len="sm"/>
          </a:ln>
        </p:spPr>
      </p:cxnSp>
      <p:pic>
        <p:nvPicPr>
          <p:cNvPr id="455" name="Google Shape;455;p48"/>
          <p:cNvPicPr preferRelativeResize="0"/>
          <p:nvPr/>
        </p:nvPicPr>
        <p:blipFill rotWithShape="1">
          <a:blip r:embed="rId5">
            <a:alphaModFix/>
          </a:blip>
          <a:srcRect/>
          <a:stretch/>
        </p:blipFill>
        <p:spPr>
          <a:xfrm>
            <a:off x="919481" y="4286190"/>
            <a:ext cx="318623" cy="374213"/>
          </a:xfrm>
          <a:prstGeom prst="rect">
            <a:avLst/>
          </a:prstGeom>
          <a:noFill/>
          <a:ln>
            <a:noFill/>
          </a:ln>
        </p:spPr>
      </p:pic>
      <p:pic>
        <p:nvPicPr>
          <p:cNvPr id="456" name="Google Shape;456;p48"/>
          <p:cNvPicPr preferRelativeResize="0"/>
          <p:nvPr/>
        </p:nvPicPr>
        <p:blipFill rotWithShape="1">
          <a:blip r:embed="rId6">
            <a:alphaModFix/>
          </a:blip>
          <a:srcRect/>
          <a:stretch/>
        </p:blipFill>
        <p:spPr>
          <a:xfrm>
            <a:off x="3694016" y="4078069"/>
            <a:ext cx="297077" cy="356816"/>
          </a:xfrm>
          <a:prstGeom prst="rect">
            <a:avLst/>
          </a:prstGeom>
          <a:noFill/>
          <a:ln>
            <a:noFill/>
          </a:ln>
        </p:spPr>
      </p:pic>
      <p:pic>
        <p:nvPicPr>
          <p:cNvPr id="457" name="Google Shape;457;p48"/>
          <p:cNvPicPr preferRelativeResize="0"/>
          <p:nvPr/>
        </p:nvPicPr>
        <p:blipFill rotWithShape="1">
          <a:blip r:embed="rId7">
            <a:alphaModFix/>
          </a:blip>
          <a:srcRect/>
          <a:stretch/>
        </p:blipFill>
        <p:spPr>
          <a:xfrm>
            <a:off x="1622650" y="4593639"/>
            <a:ext cx="318623" cy="345979"/>
          </a:xfrm>
          <a:prstGeom prst="rect">
            <a:avLst/>
          </a:prstGeom>
          <a:noFill/>
          <a:ln>
            <a:noFill/>
          </a:ln>
        </p:spPr>
      </p:pic>
      <p:pic>
        <p:nvPicPr>
          <p:cNvPr id="458" name="Google Shape;458;p48"/>
          <p:cNvPicPr preferRelativeResize="0"/>
          <p:nvPr/>
        </p:nvPicPr>
        <p:blipFill rotWithShape="1">
          <a:blip r:embed="rId8">
            <a:alphaModFix/>
          </a:blip>
          <a:srcRect/>
          <a:stretch/>
        </p:blipFill>
        <p:spPr>
          <a:xfrm>
            <a:off x="4244745" y="4353647"/>
            <a:ext cx="360731" cy="390234"/>
          </a:xfrm>
          <a:prstGeom prst="rect">
            <a:avLst/>
          </a:prstGeom>
          <a:noFill/>
          <a:ln>
            <a:noFill/>
          </a:ln>
        </p:spPr>
      </p:pic>
      <p:pic>
        <p:nvPicPr>
          <p:cNvPr id="459" name="Google Shape;459;p48"/>
          <p:cNvPicPr preferRelativeResize="0"/>
          <p:nvPr/>
        </p:nvPicPr>
        <p:blipFill rotWithShape="1">
          <a:blip r:embed="rId9">
            <a:alphaModFix/>
          </a:blip>
          <a:srcRect l="-1820" r="33973"/>
          <a:stretch/>
        </p:blipFill>
        <p:spPr>
          <a:xfrm>
            <a:off x="6287264" y="5272026"/>
            <a:ext cx="5915246" cy="14482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22"/>
          <p:cNvPicPr preferRelativeResize="0"/>
          <p:nvPr/>
        </p:nvPicPr>
        <p:blipFill rotWithShape="1">
          <a:blip r:embed="rId3">
            <a:alphaModFix/>
          </a:blip>
          <a:srcRect/>
          <a:stretch/>
        </p:blipFill>
        <p:spPr>
          <a:xfrm>
            <a:off x="0" y="5559676"/>
            <a:ext cx="12192000" cy="1298324"/>
          </a:xfrm>
          <a:prstGeom prst="rect">
            <a:avLst/>
          </a:prstGeom>
          <a:noFill/>
          <a:ln>
            <a:noFill/>
          </a:ln>
        </p:spPr>
      </p:pic>
      <p:sp>
        <p:nvSpPr>
          <p:cNvPr id="70" name="Google Shape;70;p22"/>
          <p:cNvSpPr txBox="1"/>
          <p:nvPr/>
        </p:nvSpPr>
        <p:spPr>
          <a:xfrm>
            <a:off x="576883" y="299943"/>
            <a:ext cx="11038233"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chemeClr val="lt1"/>
                </a:solidFill>
                <a:latin typeface="Meiryo UI" panose="020B0604030504040204" pitchFamily="50" charset="-128"/>
                <a:ea typeface="Meiryo UI" panose="020B0604030504040204" pitchFamily="50" charset="-128"/>
              </a:rPr>
              <a:t>QTS 5.0 + Linuxカーネル5.10</a:t>
            </a:r>
            <a:endParaRPr sz="4800" b="1" i="0" u="none" strike="noStrike" cap="none">
              <a:solidFill>
                <a:schemeClr val="lt1"/>
              </a:solidFill>
              <a:latin typeface="Meiryo UI" panose="020B0604030504040204" pitchFamily="50" charset="-128"/>
              <a:ea typeface="Meiryo UI" panose="020B0604030504040204" pitchFamily="50" charset="-128"/>
              <a:sym typeface="Arial"/>
            </a:endParaRPr>
          </a:p>
        </p:txBody>
      </p:sp>
      <p:sp>
        <p:nvSpPr>
          <p:cNvPr id="71" name="Google Shape;71;p22"/>
          <p:cNvSpPr/>
          <p:nvPr/>
        </p:nvSpPr>
        <p:spPr>
          <a:xfrm>
            <a:off x="576883" y="1543499"/>
            <a:ext cx="11038233" cy="1015663"/>
          </a:xfrm>
          <a:prstGeom prst="rect">
            <a:avLst/>
          </a:prstGeom>
          <a:noFill/>
          <a:ln>
            <a:noFill/>
          </a:ln>
        </p:spPr>
        <p:txBody>
          <a:bodyPr spcFirstLastPara="1" wrap="square" lIns="91425" tIns="45700" rIns="91425" bIns="45700" anchor="t" anchorCtr="0">
            <a:noAutofit/>
          </a:bodyPr>
          <a:lstStyle/>
          <a:p>
            <a:pPr lvl="0">
              <a:lnSpc>
                <a:spcPct val="120000"/>
              </a:lnSpc>
            </a:pPr>
            <a:r>
              <a:rPr lang="en-US" altLang="ja-JP" sz="2000" dirty="0" smtClean="0">
                <a:solidFill>
                  <a:schemeClr val="lt1"/>
                </a:solidFill>
                <a:latin typeface="Meiryo UI" panose="020B0604030504040204" pitchFamily="50" charset="-128"/>
                <a:ea typeface="Meiryo UI" panose="020B0604030504040204" pitchFamily="50" charset="-128"/>
              </a:rPr>
              <a:t>HS-264</a:t>
            </a:r>
            <a:r>
              <a:rPr lang="ja-JP" altLang="en-US" sz="2000" dirty="0">
                <a:solidFill>
                  <a:schemeClr val="lt1"/>
                </a:solidFill>
                <a:latin typeface="Meiryo UI" panose="020B0604030504040204" pitchFamily="50" charset="-128"/>
                <a:ea typeface="Meiryo UI" panose="020B0604030504040204" pitchFamily="50" charset="-128"/>
              </a:rPr>
              <a:t>は</a:t>
            </a:r>
            <a:r>
              <a:rPr lang="en-US" altLang="ja-JP" sz="2000" dirty="0">
                <a:solidFill>
                  <a:schemeClr val="lt1"/>
                </a:solidFill>
                <a:latin typeface="Meiryo UI" panose="020B0604030504040204" pitchFamily="50" charset="-128"/>
                <a:ea typeface="Meiryo UI" panose="020B0604030504040204" pitchFamily="50" charset="-128"/>
              </a:rPr>
              <a:t>Linux</a:t>
            </a:r>
            <a:r>
              <a:rPr lang="ja-JP" altLang="en-US" sz="2000" dirty="0">
                <a:solidFill>
                  <a:schemeClr val="lt1"/>
                </a:solidFill>
                <a:latin typeface="Meiryo UI" panose="020B0604030504040204" pitchFamily="50" charset="-128"/>
                <a:ea typeface="Meiryo UI" panose="020B0604030504040204" pitchFamily="50" charset="-128"/>
              </a:rPr>
              <a:t>カーネル</a:t>
            </a:r>
            <a:r>
              <a:rPr lang="en-US" altLang="ja-JP" sz="2000" dirty="0">
                <a:solidFill>
                  <a:schemeClr val="lt1"/>
                </a:solidFill>
                <a:latin typeface="Meiryo UI" panose="020B0604030504040204" pitchFamily="50" charset="-128"/>
                <a:ea typeface="Meiryo UI" panose="020B0604030504040204" pitchFamily="50" charset="-128"/>
              </a:rPr>
              <a:t>5.10</a:t>
            </a:r>
            <a:r>
              <a:rPr lang="ja-JP" altLang="en-US" sz="2000" dirty="0">
                <a:solidFill>
                  <a:schemeClr val="lt1"/>
                </a:solidFill>
                <a:latin typeface="Meiryo UI" panose="020B0604030504040204" pitchFamily="50" charset="-128"/>
                <a:ea typeface="Meiryo UI" panose="020B0604030504040204" pitchFamily="50" charset="-128"/>
              </a:rPr>
              <a:t>を使用する</a:t>
            </a:r>
            <a:r>
              <a:rPr lang="en-US" altLang="ja-JP" sz="2000" dirty="0">
                <a:solidFill>
                  <a:schemeClr val="lt1"/>
                </a:solidFill>
                <a:latin typeface="Meiryo UI" panose="020B0604030504040204" pitchFamily="50" charset="-128"/>
                <a:ea typeface="Meiryo UI" panose="020B0604030504040204" pitchFamily="50" charset="-128"/>
              </a:rPr>
              <a:t>QTS5.0</a:t>
            </a:r>
            <a:r>
              <a:rPr lang="ja-JP" altLang="en-US" sz="2000" dirty="0">
                <a:solidFill>
                  <a:schemeClr val="lt1"/>
                </a:solidFill>
                <a:latin typeface="Meiryo UI" panose="020B0604030504040204" pitchFamily="50" charset="-128"/>
                <a:ea typeface="Meiryo UI" panose="020B0604030504040204" pitchFamily="50" charset="-128"/>
              </a:rPr>
              <a:t>を採用。</a:t>
            </a:r>
            <a:r>
              <a:rPr lang="en-US" altLang="ja-JP" sz="2000" dirty="0" smtClean="0">
                <a:solidFill>
                  <a:schemeClr val="lt1"/>
                </a:solidFill>
                <a:latin typeface="Meiryo UI" panose="020B0604030504040204" pitchFamily="50" charset="-128"/>
                <a:ea typeface="Meiryo UI" panose="020B0604030504040204" pitchFamily="50" charset="-128"/>
              </a:rPr>
              <a:t>Intel®Celeron®N5105</a:t>
            </a:r>
            <a:r>
              <a:rPr lang="ja-JP" altLang="en-US" sz="2000" dirty="0" smtClean="0">
                <a:solidFill>
                  <a:schemeClr val="lt1"/>
                </a:solidFill>
                <a:latin typeface="Meiryo UI" panose="020B0604030504040204" pitchFamily="50" charset="-128"/>
                <a:ea typeface="Meiryo UI" panose="020B0604030504040204" pitchFamily="50" charset="-128"/>
              </a:rPr>
              <a:t>の</a:t>
            </a:r>
            <a:r>
              <a:rPr lang="ja-JP" altLang="en-US" sz="2000" dirty="0">
                <a:solidFill>
                  <a:schemeClr val="lt1"/>
                </a:solidFill>
                <a:latin typeface="Meiryo UI" panose="020B0604030504040204" pitchFamily="50" charset="-128"/>
                <a:ea typeface="Meiryo UI" panose="020B0604030504040204" pitchFamily="50" charset="-128"/>
              </a:rPr>
              <a:t>最高のパフォーマンスご提供します。 </a:t>
            </a:r>
            <a:r>
              <a:rPr lang="en-US" altLang="ja-JP" sz="2000" dirty="0">
                <a:solidFill>
                  <a:schemeClr val="lt1"/>
                </a:solidFill>
                <a:latin typeface="Meiryo UI" panose="020B0604030504040204" pitchFamily="50" charset="-128"/>
                <a:ea typeface="Meiryo UI" panose="020B0604030504040204" pitchFamily="50" charset="-128"/>
              </a:rPr>
              <a:t>QTS 5.0</a:t>
            </a:r>
            <a:r>
              <a:rPr lang="ja-JP" altLang="en-US" sz="2000" dirty="0">
                <a:solidFill>
                  <a:schemeClr val="lt1"/>
                </a:solidFill>
                <a:latin typeface="Meiryo UI" panose="020B0604030504040204" pitchFamily="50" charset="-128"/>
                <a:ea typeface="Meiryo UI" panose="020B0604030504040204" pitchFamily="50" charset="-128"/>
              </a:rPr>
              <a:t>は、システム全体のパフォーマンスと</a:t>
            </a:r>
            <a:r>
              <a:rPr lang="en-US" altLang="ja-JP" sz="2000" dirty="0" err="1">
                <a:solidFill>
                  <a:schemeClr val="lt1"/>
                </a:solidFill>
                <a:latin typeface="Meiryo UI" panose="020B0604030504040204" pitchFamily="50" charset="-128"/>
                <a:ea typeface="Meiryo UI" panose="020B0604030504040204" pitchFamily="50" charset="-128"/>
              </a:rPr>
              <a:t>NVMe</a:t>
            </a:r>
            <a:r>
              <a:rPr lang="en-US" altLang="ja-JP" sz="2000" dirty="0">
                <a:solidFill>
                  <a:schemeClr val="lt1"/>
                </a:solidFill>
                <a:latin typeface="Meiryo UI" panose="020B0604030504040204" pitchFamily="50" charset="-128"/>
                <a:ea typeface="Meiryo UI" panose="020B0604030504040204" pitchFamily="50" charset="-128"/>
              </a:rPr>
              <a:t> SSD</a:t>
            </a:r>
            <a:r>
              <a:rPr lang="ja-JP" altLang="en-US" sz="2000" dirty="0">
                <a:solidFill>
                  <a:schemeClr val="lt1"/>
                </a:solidFill>
                <a:latin typeface="Meiryo UI" panose="020B0604030504040204" pitchFamily="50" charset="-128"/>
                <a:ea typeface="Meiryo UI" panose="020B0604030504040204" pitchFamily="50" charset="-128"/>
              </a:rPr>
              <a:t>のオーバープロビジョニングとキャッシュのパフォーマンスを最適化し</a:t>
            </a:r>
            <a:r>
              <a:rPr lang="ja-JP" altLang="en-US" sz="2000" dirty="0" smtClean="0">
                <a:solidFill>
                  <a:schemeClr val="lt1"/>
                </a:solidFill>
                <a:latin typeface="Meiryo UI" panose="020B0604030504040204" pitchFamily="50" charset="-128"/>
                <a:ea typeface="Meiryo UI" panose="020B0604030504040204" pitchFamily="50" charset="-128"/>
              </a:rPr>
              <a:t>、</a:t>
            </a:r>
            <a:r>
              <a:rPr lang="en-US" altLang="ja-JP" sz="2000" dirty="0" smtClean="0">
                <a:solidFill>
                  <a:schemeClr val="lt1"/>
                </a:solidFill>
                <a:latin typeface="Meiryo UI" panose="020B0604030504040204" pitchFamily="50" charset="-128"/>
                <a:ea typeface="Meiryo UI" panose="020B0604030504040204" pitchFamily="50" charset="-128"/>
              </a:rPr>
              <a:t>HS-264</a:t>
            </a:r>
            <a:r>
              <a:rPr lang="ja-JP" altLang="en-US" sz="2000" dirty="0" smtClean="0">
                <a:solidFill>
                  <a:schemeClr val="lt1"/>
                </a:solidFill>
                <a:latin typeface="Meiryo UI" panose="020B0604030504040204" pitchFamily="50" charset="-128"/>
                <a:ea typeface="Meiryo UI" panose="020B0604030504040204" pitchFamily="50" charset="-128"/>
              </a:rPr>
              <a:t>の</a:t>
            </a:r>
            <a:r>
              <a:rPr lang="ja-JP" altLang="en-US" sz="2000" dirty="0">
                <a:solidFill>
                  <a:schemeClr val="lt1"/>
                </a:solidFill>
                <a:latin typeface="Meiryo UI" panose="020B0604030504040204" pitchFamily="50" charset="-128"/>
                <a:ea typeface="Meiryo UI" panose="020B0604030504040204" pitchFamily="50" charset="-128"/>
              </a:rPr>
              <a:t>性能を余すことなく使用できます。</a:t>
            </a:r>
            <a:endParaRPr lang="ja-JP" altLang="en-US" sz="2000" dirty="0">
              <a:solidFill>
                <a:schemeClr val="lt1"/>
              </a:solidFill>
              <a:latin typeface="Meiryo UI" panose="020B0604030504040204" pitchFamily="50" charset="-128"/>
              <a:ea typeface="Meiryo UI" panose="020B0604030504040204" pitchFamily="50" charset="-128"/>
            </a:endParaRPr>
          </a:p>
        </p:txBody>
      </p:sp>
      <p:grpSp>
        <p:nvGrpSpPr>
          <p:cNvPr id="72" name="Google Shape;72;p22"/>
          <p:cNvGrpSpPr/>
          <p:nvPr/>
        </p:nvGrpSpPr>
        <p:grpSpPr>
          <a:xfrm>
            <a:off x="4661158" y="2098421"/>
            <a:ext cx="3743481" cy="3753636"/>
            <a:chOff x="4411851" y="3082707"/>
            <a:chExt cx="2773358" cy="2780882"/>
          </a:xfrm>
        </p:grpSpPr>
        <p:sp>
          <p:nvSpPr>
            <p:cNvPr id="73" name="Google Shape;73;p22"/>
            <p:cNvSpPr/>
            <p:nvPr/>
          </p:nvSpPr>
          <p:spPr>
            <a:xfrm>
              <a:off x="4971712" y="3082707"/>
              <a:ext cx="2213497" cy="2780882"/>
            </a:xfrm>
            <a:prstGeom prst="roundRect">
              <a:avLst>
                <a:gd name="adj" fmla="val 4997"/>
              </a:avLst>
            </a:prstGeom>
            <a:gradFill>
              <a:gsLst>
                <a:gs pos="0">
                  <a:srgbClr val="000000">
                    <a:alpha val="0"/>
                  </a:srgbClr>
                </a:gs>
                <a:gs pos="100000">
                  <a:srgbClr val="000000">
                    <a:alpha val="78823"/>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74" name="Google Shape;74;p22"/>
            <p:cNvPicPr preferRelativeResize="0"/>
            <p:nvPr/>
          </p:nvPicPr>
          <p:blipFill rotWithShape="1">
            <a:blip r:embed="rId4">
              <a:alphaModFix/>
            </a:blip>
            <a:srcRect/>
            <a:stretch/>
          </p:blipFill>
          <p:spPr>
            <a:xfrm>
              <a:off x="4411851" y="3706796"/>
              <a:ext cx="1942548" cy="1942548"/>
            </a:xfrm>
            <a:prstGeom prst="rect">
              <a:avLst/>
            </a:prstGeom>
            <a:noFill/>
            <a:ln>
              <a:noFill/>
            </a:ln>
          </p:spPr>
        </p:pic>
      </p:grpSp>
      <p:sp>
        <p:nvSpPr>
          <p:cNvPr id="75" name="Google Shape;75;p22"/>
          <p:cNvSpPr txBox="1"/>
          <p:nvPr/>
        </p:nvSpPr>
        <p:spPr>
          <a:xfrm>
            <a:off x="10192248" y="4076684"/>
            <a:ext cx="2770556" cy="101565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4000" b="1" dirty="0">
                <a:solidFill>
                  <a:srgbClr val="4DB0E4"/>
                </a:solidFill>
                <a:latin typeface="Meiryo UI" panose="020B0604030504040204" pitchFamily="50" charset="-128"/>
                <a:ea typeface="Meiryo UI" panose="020B0604030504040204" pitchFamily="50" charset="-128"/>
              </a:rPr>
              <a:t>2.9</a:t>
            </a:r>
            <a:r>
              <a:rPr lang="en-US" sz="2400" b="1" dirty="0">
                <a:solidFill>
                  <a:srgbClr val="4DB0E4"/>
                </a:solidFill>
                <a:latin typeface="Meiryo UI" panose="020B0604030504040204" pitchFamily="50" charset="-128"/>
                <a:ea typeface="Meiryo UI" panose="020B0604030504040204" pitchFamily="50" charset="-128"/>
              </a:rPr>
              <a:t>GHz</a:t>
            </a:r>
            <a:endParaRPr sz="2400" b="1" dirty="0">
              <a:solidFill>
                <a:srgbClr val="4DB0E4"/>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err="1">
                <a:solidFill>
                  <a:schemeClr val="bg1"/>
                </a:solidFill>
                <a:latin typeface="Meiryo UI" panose="020B0604030504040204" pitchFamily="50" charset="-128"/>
                <a:ea typeface="Meiryo UI" panose="020B0604030504040204" pitchFamily="50" charset="-128"/>
              </a:rPr>
              <a:t>バースト</a:t>
            </a:r>
            <a:endParaRPr sz="1800" b="1" dirty="0">
              <a:solidFill>
                <a:schemeClr val="bg1"/>
              </a:solidFill>
              <a:latin typeface="Meiryo UI" panose="020B0604030504040204" pitchFamily="50" charset="-128"/>
              <a:ea typeface="Meiryo UI" panose="020B0604030504040204" pitchFamily="50" charset="-128"/>
            </a:endParaRPr>
          </a:p>
        </p:txBody>
      </p:sp>
      <p:sp>
        <p:nvSpPr>
          <p:cNvPr id="76" name="Google Shape;76;p22"/>
          <p:cNvSpPr txBox="1"/>
          <p:nvPr/>
        </p:nvSpPr>
        <p:spPr>
          <a:xfrm>
            <a:off x="1081590" y="4294966"/>
            <a:ext cx="4181599" cy="101565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4000" b="1" dirty="0">
                <a:solidFill>
                  <a:srgbClr val="73D3CE"/>
                </a:solidFill>
                <a:latin typeface="Meiryo UI" panose="020B0604030504040204" pitchFamily="50" charset="-128"/>
                <a:ea typeface="Meiryo UI" panose="020B0604030504040204" pitchFamily="50" charset="-128"/>
              </a:rPr>
              <a:t>N5105</a:t>
            </a:r>
            <a:endParaRPr sz="4000" b="1" dirty="0">
              <a:solidFill>
                <a:srgbClr val="73D3CE"/>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smtClean="0">
                <a:solidFill>
                  <a:schemeClr val="bg1"/>
                </a:solidFill>
                <a:latin typeface="Meiryo UI" panose="020B0604030504040204" pitchFamily="50" charset="-128"/>
                <a:ea typeface="Meiryo UI" panose="020B0604030504040204" pitchFamily="50" charset="-128"/>
              </a:rPr>
              <a:t>Jasper Lake</a:t>
            </a:r>
            <a:endParaRPr sz="1800" b="1" dirty="0">
              <a:solidFill>
                <a:schemeClr val="bg1"/>
              </a:solidFill>
              <a:latin typeface="Meiryo UI" panose="020B0604030504040204" pitchFamily="50" charset="-128"/>
              <a:ea typeface="Meiryo UI" panose="020B0604030504040204" pitchFamily="50" charset="-128"/>
            </a:endParaRPr>
          </a:p>
        </p:txBody>
      </p:sp>
      <p:sp>
        <p:nvSpPr>
          <p:cNvPr id="77" name="Google Shape;77;p22"/>
          <p:cNvSpPr txBox="1"/>
          <p:nvPr/>
        </p:nvSpPr>
        <p:spPr>
          <a:xfrm>
            <a:off x="7901640" y="4045907"/>
            <a:ext cx="2100899" cy="1077206"/>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4400" b="1" dirty="0">
                <a:solidFill>
                  <a:srgbClr val="4DB0E4"/>
                </a:solidFill>
                <a:latin typeface="Meiryo UI" panose="020B0604030504040204" pitchFamily="50" charset="-128"/>
                <a:ea typeface="Meiryo UI" panose="020B0604030504040204" pitchFamily="50" charset="-128"/>
              </a:rPr>
              <a:t>4コア</a:t>
            </a:r>
            <a:endParaRPr sz="4400" b="1" dirty="0">
              <a:solidFill>
                <a:srgbClr val="4DB0E4"/>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a:solidFill>
                  <a:schemeClr val="bg1"/>
                </a:solidFill>
                <a:latin typeface="Meiryo UI" panose="020B0604030504040204" pitchFamily="50" charset="-128"/>
                <a:ea typeface="Meiryo UI" panose="020B0604030504040204" pitchFamily="50" charset="-128"/>
              </a:rPr>
              <a:t>4スレッド</a:t>
            </a:r>
            <a:endParaRPr sz="1800" b="1" dirty="0">
              <a:solidFill>
                <a:schemeClr val="bg1"/>
              </a:solidFill>
              <a:latin typeface="Meiryo UI" panose="020B0604030504040204" pitchFamily="50" charset="-128"/>
              <a:ea typeface="Meiryo UI" panose="020B0604030504040204" pitchFamily="50" charset="-128"/>
            </a:endParaRPr>
          </a:p>
        </p:txBody>
      </p:sp>
      <p:sp>
        <p:nvSpPr>
          <p:cNvPr id="78" name="Google Shape;78;p22"/>
          <p:cNvSpPr txBox="1"/>
          <p:nvPr/>
        </p:nvSpPr>
        <p:spPr>
          <a:xfrm>
            <a:off x="537235" y="2728405"/>
            <a:ext cx="3995117" cy="101565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4000" b="1" dirty="0" smtClean="0">
                <a:solidFill>
                  <a:srgbClr val="FA7A06"/>
                </a:solidFill>
                <a:latin typeface="Meiryo UI" panose="020B0604030504040204" pitchFamily="50" charset="-128"/>
                <a:ea typeface="Meiryo UI" panose="020B0604030504040204" pitchFamily="50" charset="-128"/>
              </a:rPr>
              <a:t>AES-NI </a:t>
            </a:r>
            <a:r>
              <a:rPr lang="en-US" sz="2400" b="1" dirty="0" err="1" smtClean="0">
                <a:solidFill>
                  <a:srgbClr val="FA7A06"/>
                </a:solidFill>
                <a:latin typeface="Meiryo UI" panose="020B0604030504040204" pitchFamily="50" charset="-128"/>
                <a:ea typeface="Meiryo UI" panose="020B0604030504040204" pitchFamily="50" charset="-128"/>
              </a:rPr>
              <a:t>暗号化</a:t>
            </a:r>
            <a:endParaRPr sz="2400" b="1" dirty="0">
              <a:solidFill>
                <a:srgbClr val="FA7A06"/>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err="1">
                <a:solidFill>
                  <a:schemeClr val="bg1"/>
                </a:solidFill>
                <a:latin typeface="Meiryo UI" panose="020B0604030504040204" pitchFamily="50" charset="-128"/>
                <a:ea typeface="Meiryo UI" panose="020B0604030504040204" pitchFamily="50" charset="-128"/>
              </a:rPr>
              <a:t>ボリュームとフォルダのサポート</a:t>
            </a:r>
            <a:endParaRPr sz="1800" b="1" dirty="0">
              <a:solidFill>
                <a:schemeClr val="bg1"/>
              </a:solidFill>
              <a:latin typeface="Meiryo UI" panose="020B0604030504040204" pitchFamily="50" charset="-128"/>
              <a:ea typeface="Meiryo UI" panose="020B0604030504040204" pitchFamily="50" charset="-128"/>
            </a:endParaRPr>
          </a:p>
        </p:txBody>
      </p:sp>
      <p:sp>
        <p:nvSpPr>
          <p:cNvPr id="79" name="Google Shape;79;p22"/>
          <p:cNvSpPr txBox="1"/>
          <p:nvPr/>
        </p:nvSpPr>
        <p:spPr>
          <a:xfrm>
            <a:off x="7759148" y="2785658"/>
            <a:ext cx="3978964" cy="1015651"/>
          </a:xfrm>
          <a:prstGeom prst="rect">
            <a:avLst/>
          </a:prstGeom>
          <a:noFill/>
          <a:ln>
            <a:noFill/>
          </a:ln>
        </p:spPr>
        <p:txBody>
          <a:bodyPr spcFirstLastPara="1" wrap="square" lIns="121900" tIns="60950" rIns="121900" bIns="60950" anchor="t" anchorCtr="0">
            <a:noAutofit/>
          </a:bodyPr>
          <a:lstStyle/>
          <a:p>
            <a:pPr marL="0" marR="0" lvl="0" indent="0" algn="l" rtl="0">
              <a:spcBef>
                <a:spcPts val="0"/>
              </a:spcBef>
              <a:spcAft>
                <a:spcPts val="0"/>
              </a:spcAft>
              <a:buNone/>
            </a:pPr>
            <a:r>
              <a:rPr lang="en-US" sz="2400" b="1" dirty="0">
                <a:solidFill>
                  <a:srgbClr val="A7BDD1"/>
                </a:solidFill>
                <a:latin typeface="Meiryo UI" panose="020B0604030504040204" pitchFamily="50" charset="-128"/>
                <a:ea typeface="Meiryo UI" panose="020B0604030504040204" pitchFamily="50" charset="-128"/>
              </a:rPr>
              <a:t>800MHzまでの</a:t>
            </a:r>
            <a:r>
              <a:rPr lang="en-US" sz="4000" b="1" dirty="0" smtClean="0">
                <a:solidFill>
                  <a:srgbClr val="A7BDD1"/>
                </a:solidFill>
                <a:latin typeface="Meiryo UI" panose="020B0604030504040204" pitchFamily="50" charset="-128"/>
                <a:ea typeface="Meiryo UI" panose="020B0604030504040204" pitchFamily="50" charset="-128"/>
              </a:rPr>
              <a:t>GPU</a:t>
            </a:r>
            <a:endParaRPr sz="4000" b="1" dirty="0">
              <a:solidFill>
                <a:srgbClr val="A7BDD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b="1" dirty="0" err="1">
                <a:solidFill>
                  <a:schemeClr val="bg1"/>
                </a:solidFill>
                <a:latin typeface="Meiryo UI" panose="020B0604030504040204" pitchFamily="50" charset="-128"/>
                <a:ea typeface="Meiryo UI" panose="020B0604030504040204" pitchFamily="50" charset="-128"/>
              </a:rPr>
              <a:t>UHD</a:t>
            </a:r>
            <a:r>
              <a:rPr lang="en-US" sz="1800" b="1" dirty="0" err="1" smtClean="0">
                <a:solidFill>
                  <a:schemeClr val="bg1"/>
                </a:solidFill>
                <a:latin typeface="Meiryo UI" panose="020B0604030504040204" pitchFamily="50" charset="-128"/>
                <a:ea typeface="Meiryo UI" panose="020B0604030504040204" pitchFamily="50" charset="-128"/>
              </a:rPr>
              <a:t>グラフィックス</a:t>
            </a:r>
            <a:endParaRPr sz="1800" b="1" dirty="0">
              <a:solidFill>
                <a:schemeClr val="bg1"/>
              </a:solidFill>
              <a:latin typeface="Meiryo UI" panose="020B0604030504040204" pitchFamily="50" charset="-128"/>
              <a:ea typeface="Meiryo UI" panose="020B0604030504040204" pitchFamily="50" charset="-128"/>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pic>
        <p:nvPicPr>
          <p:cNvPr id="464" name="Google Shape;464;p49"/>
          <p:cNvPicPr preferRelativeResize="0"/>
          <p:nvPr/>
        </p:nvPicPr>
        <p:blipFill rotWithShape="1">
          <a:blip r:embed="rId3">
            <a:alphaModFix/>
          </a:blip>
          <a:srcRect t="35862" b="34621"/>
          <a:stretch/>
        </p:blipFill>
        <p:spPr>
          <a:xfrm>
            <a:off x="7608304" y="2574747"/>
            <a:ext cx="3150921" cy="930066"/>
          </a:xfrm>
          <a:prstGeom prst="rect">
            <a:avLst/>
          </a:prstGeom>
          <a:noFill/>
          <a:ln>
            <a:noFill/>
          </a:ln>
        </p:spPr>
      </p:pic>
      <p:sp>
        <p:nvSpPr>
          <p:cNvPr id="465" name="Google Shape;465;p49"/>
          <p:cNvSpPr txBox="1"/>
          <p:nvPr/>
        </p:nvSpPr>
        <p:spPr>
          <a:xfrm>
            <a:off x="576883" y="221971"/>
            <a:ext cx="11038233" cy="150810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chemeClr val="lt1"/>
                </a:solidFill>
                <a:latin typeface="Meiryo UI" panose="020B0604030504040204" pitchFamily="50" charset="-128"/>
                <a:ea typeface="Meiryo UI" panose="020B0604030504040204" pitchFamily="50" charset="-128"/>
              </a:rPr>
              <a:t>Linux</a:t>
            </a:r>
            <a:r>
              <a:rPr lang="en-US" sz="4800" b="1" dirty="0">
                <a:solidFill>
                  <a:schemeClr val="lt1"/>
                </a:solidFill>
                <a:latin typeface="Meiryo UI" panose="020B0604030504040204" pitchFamily="50" charset="-128"/>
                <a:ea typeface="Meiryo UI" panose="020B0604030504040204" pitchFamily="50" charset="-128"/>
              </a:rPr>
              <a:t> </a:t>
            </a:r>
            <a:r>
              <a:rPr lang="en-US" sz="4800" b="1" dirty="0" smtClean="0">
                <a:solidFill>
                  <a:schemeClr val="lt1"/>
                </a:solidFill>
                <a:latin typeface="Meiryo UI" panose="020B0604030504040204" pitchFamily="50" charset="-128"/>
                <a:ea typeface="Meiryo UI" panose="020B0604030504040204" pitchFamily="50" charset="-128"/>
              </a:rPr>
              <a:t>Station</a:t>
            </a:r>
            <a:r>
              <a:rPr lang="ja-JP" altLang="en-US" sz="4800" b="1" dirty="0" err="1">
                <a:solidFill>
                  <a:schemeClr val="lt1"/>
                </a:solidFill>
                <a:latin typeface="Meiryo UI" panose="020B0604030504040204" pitchFamily="50" charset="-128"/>
                <a:ea typeface="Meiryo UI" panose="020B0604030504040204" pitchFamily="50" charset="-128"/>
              </a:rPr>
              <a:t>によって</a:t>
            </a:r>
            <a:r>
              <a:rPr lang="en-US" sz="4800" b="1" dirty="0" err="1" smtClean="0">
                <a:solidFill>
                  <a:schemeClr val="lt1"/>
                </a:solidFill>
                <a:latin typeface="Meiryo UI" panose="020B0604030504040204" pitchFamily="50" charset="-128"/>
                <a:ea typeface="Meiryo UI" panose="020B0604030504040204" pitchFamily="50" charset="-128"/>
              </a:rPr>
              <a:t>NAS</a:t>
            </a:r>
            <a:r>
              <a:rPr lang="en-US" sz="4800" b="1" dirty="0" err="1">
                <a:solidFill>
                  <a:schemeClr val="lt1"/>
                </a:solidFill>
                <a:latin typeface="Meiryo UI" panose="020B0604030504040204" pitchFamily="50" charset="-128"/>
                <a:ea typeface="Meiryo UI" panose="020B0604030504040204" pitchFamily="50" charset="-128"/>
              </a:rPr>
              <a:t>を</a:t>
            </a:r>
            <a:r>
              <a:rPr lang="en-US" sz="4800" b="1" dirty="0" err="1" smtClean="0">
                <a:solidFill>
                  <a:schemeClr val="lt1"/>
                </a:solidFill>
                <a:latin typeface="Meiryo UI" panose="020B0604030504040204" pitchFamily="50" charset="-128"/>
                <a:ea typeface="Meiryo UI" panose="020B0604030504040204" pitchFamily="50" charset="-128"/>
              </a:rPr>
              <a:t>UbuntuPC</a:t>
            </a:r>
            <a:r>
              <a:rPr lang="ja-JP" altLang="en-US" sz="4800" b="1" dirty="0" smtClean="0">
                <a:solidFill>
                  <a:schemeClr val="lt1"/>
                </a:solidFill>
                <a:latin typeface="Meiryo UI" panose="020B0604030504040204" pitchFamily="50" charset="-128"/>
                <a:ea typeface="Meiryo UI" panose="020B0604030504040204" pitchFamily="50" charset="-128"/>
              </a:rPr>
              <a:t>として使用</a:t>
            </a:r>
            <a:endParaRPr sz="4600" b="1" dirty="0">
              <a:solidFill>
                <a:schemeClr val="lt1"/>
              </a:solidFill>
              <a:latin typeface="Meiryo UI" panose="020B0604030504040204" pitchFamily="50" charset="-128"/>
              <a:ea typeface="Meiryo UI" panose="020B0604030504040204" pitchFamily="50" charset="-128"/>
              <a:sym typeface="Arial"/>
            </a:endParaRPr>
          </a:p>
        </p:txBody>
      </p:sp>
      <p:pic>
        <p:nvPicPr>
          <p:cNvPr id="466" name="Google Shape;466;p49"/>
          <p:cNvPicPr preferRelativeResize="0"/>
          <p:nvPr/>
        </p:nvPicPr>
        <p:blipFill rotWithShape="1">
          <a:blip r:embed="rId4">
            <a:alphaModFix/>
          </a:blip>
          <a:srcRect/>
          <a:stretch/>
        </p:blipFill>
        <p:spPr>
          <a:xfrm>
            <a:off x="746894" y="4956882"/>
            <a:ext cx="1475949" cy="1475949"/>
          </a:xfrm>
          <a:prstGeom prst="rect">
            <a:avLst/>
          </a:prstGeom>
          <a:noFill/>
          <a:ln>
            <a:noFill/>
          </a:ln>
          <a:effectLst>
            <a:outerShdw blurRad="152400" dist="63500" dir="5400000" sx="90000" sy="-19000" rotWithShape="0">
              <a:srgbClr val="000000">
                <a:alpha val="24705"/>
              </a:srgbClr>
            </a:outerShdw>
          </a:effectLst>
        </p:spPr>
      </p:pic>
      <p:grpSp>
        <p:nvGrpSpPr>
          <p:cNvPr id="467" name="Google Shape;467;p49"/>
          <p:cNvGrpSpPr/>
          <p:nvPr/>
        </p:nvGrpSpPr>
        <p:grpSpPr>
          <a:xfrm>
            <a:off x="7858849" y="3595150"/>
            <a:ext cx="2787360" cy="828233"/>
            <a:chOff x="580233" y="4950846"/>
            <a:chExt cx="2787360" cy="828233"/>
          </a:xfrm>
        </p:grpSpPr>
        <p:sp>
          <p:nvSpPr>
            <p:cNvPr id="468" name="Google Shape;468;p49"/>
            <p:cNvSpPr txBox="1"/>
            <p:nvPr/>
          </p:nvSpPr>
          <p:spPr>
            <a:xfrm>
              <a:off x="580233" y="4950846"/>
              <a:ext cx="278736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ja-JP" altLang="en-US" sz="1600" b="1" dirty="0">
                  <a:solidFill>
                    <a:schemeClr val="lt1"/>
                  </a:solidFill>
                  <a:latin typeface="Meiryo UI" panose="020B0604030504040204" pitchFamily="50" charset="-128"/>
                  <a:ea typeface="Meiryo UI" panose="020B0604030504040204" pitchFamily="50" charset="-128"/>
                </a:rPr>
                <a:t>対応する</a:t>
              </a:r>
              <a:r>
                <a:rPr lang="en-US" sz="1600" b="1" dirty="0" smtClean="0">
                  <a:solidFill>
                    <a:schemeClr val="lt1"/>
                  </a:solidFill>
                  <a:latin typeface="Meiryo UI" panose="020B0604030504040204" pitchFamily="50" charset="-128"/>
                  <a:ea typeface="Meiryo UI" panose="020B0604030504040204" pitchFamily="50" charset="-128"/>
                  <a:sym typeface="Arial"/>
                </a:rPr>
                <a:t>Ubuntu </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469" name="Google Shape;469;p49"/>
            <p:cNvSpPr txBox="1"/>
            <p:nvPr/>
          </p:nvSpPr>
          <p:spPr>
            <a:xfrm>
              <a:off x="580234" y="5255859"/>
              <a:ext cx="2787359" cy="523220"/>
            </a:xfrm>
            <a:prstGeom prst="rect">
              <a:avLst/>
            </a:prstGeom>
            <a:noFill/>
            <a:ln>
              <a:noFill/>
            </a:ln>
          </p:spPr>
          <p:txBody>
            <a:bodyPr spcFirstLastPara="1" wrap="square" lIns="91425" tIns="45700" rIns="91425" bIns="45700" anchor="t" anchorCtr="0">
              <a:spAutoFit/>
            </a:bodyPr>
            <a:lstStyle/>
            <a:p>
              <a:pPr marL="0" marR="0" lvl="0" indent="-88900" algn="ctr" rtl="0">
                <a:spcBef>
                  <a:spcPts val="0"/>
                </a:spcBef>
                <a:spcAft>
                  <a:spcPts val="0"/>
                </a:spcAft>
                <a:buClr>
                  <a:schemeClr val="lt1"/>
                </a:buClr>
                <a:buSzPts val="1400"/>
                <a:buFont typeface="Arial"/>
                <a:buChar char="•"/>
              </a:pPr>
              <a:r>
                <a:rPr lang="en-US" sz="1400" b="1">
                  <a:solidFill>
                    <a:schemeClr val="lt1"/>
                  </a:solidFill>
                  <a:latin typeface="Meiryo UI" panose="020B0604030504040204" pitchFamily="50" charset="-128"/>
                  <a:ea typeface="Meiryo UI" panose="020B0604030504040204" pitchFamily="50" charset="-128"/>
                  <a:sym typeface="Arial"/>
                </a:rPr>
                <a:t> Ubuntu 18.04</a:t>
              </a:r>
              <a:endParaRPr>
                <a:latin typeface="Meiryo UI" panose="020B0604030504040204" pitchFamily="50" charset="-128"/>
                <a:ea typeface="Meiryo UI" panose="020B0604030504040204" pitchFamily="50" charset="-128"/>
              </a:endParaRPr>
            </a:p>
            <a:p>
              <a:pPr marL="0" marR="0" lvl="0" indent="-88900" algn="ctr" rtl="0">
                <a:spcBef>
                  <a:spcPts val="0"/>
                </a:spcBef>
                <a:spcAft>
                  <a:spcPts val="0"/>
                </a:spcAft>
                <a:buClr>
                  <a:schemeClr val="lt1"/>
                </a:buClr>
                <a:buSzPts val="1400"/>
                <a:buFont typeface="Arial"/>
                <a:buChar char="•"/>
              </a:pPr>
              <a:r>
                <a:rPr lang="en-US" sz="1400" b="1">
                  <a:solidFill>
                    <a:schemeClr val="lt1"/>
                  </a:solidFill>
                  <a:latin typeface="Meiryo UI" panose="020B0604030504040204" pitchFamily="50" charset="-128"/>
                  <a:ea typeface="Meiryo UI" panose="020B0604030504040204" pitchFamily="50" charset="-128"/>
                  <a:sym typeface="Arial"/>
                </a:rPr>
                <a:t> Ubuntu 20.04</a:t>
              </a:r>
              <a:endParaRPr>
                <a:latin typeface="Meiryo UI" panose="020B0604030504040204" pitchFamily="50" charset="-128"/>
                <a:ea typeface="Meiryo UI" panose="020B0604030504040204" pitchFamily="50" charset="-128"/>
              </a:endParaRPr>
            </a:p>
          </p:txBody>
        </p:sp>
      </p:grpSp>
      <p:sp>
        <p:nvSpPr>
          <p:cNvPr id="470" name="Google Shape;470;p49"/>
          <p:cNvSpPr txBox="1"/>
          <p:nvPr/>
        </p:nvSpPr>
        <p:spPr>
          <a:xfrm>
            <a:off x="660967" y="2556798"/>
            <a:ext cx="4825434" cy="1631216"/>
          </a:xfrm>
          <a:prstGeom prst="rect">
            <a:avLst/>
          </a:prstGeom>
          <a:noFill/>
          <a:ln>
            <a:noFill/>
          </a:ln>
        </p:spPr>
        <p:txBody>
          <a:bodyPr spcFirstLastPara="1" wrap="square" lIns="91425" tIns="45700" rIns="91425" bIns="45700" anchor="t" anchorCtr="0">
            <a:noAutofit/>
          </a:bodyPr>
          <a:lstStyle/>
          <a:p>
            <a:pPr marL="273050" marR="0" lvl="0" indent="-273050" algn="l" rtl="0">
              <a:spcBef>
                <a:spcPts val="1200"/>
              </a:spcBef>
              <a:spcAft>
                <a:spcPts val="0"/>
              </a:spcAft>
              <a:buClr>
                <a:schemeClr val="lt1"/>
              </a:buClr>
              <a:buSzPts val="1800"/>
              <a:buFont typeface="Calibri"/>
              <a:buAutoNum type="arabicPeriod"/>
            </a:pPr>
            <a:r>
              <a:rPr lang="en-US" sz="1800" b="1" dirty="0" err="1">
                <a:solidFill>
                  <a:schemeClr val="lt1"/>
                </a:solidFill>
                <a:latin typeface="Meiryo UI" panose="020B0604030504040204" pitchFamily="50" charset="-128"/>
                <a:ea typeface="Meiryo UI" panose="020B0604030504040204" pitchFamily="50" charset="-128"/>
              </a:rPr>
              <a:t>NASをHDMI</a:t>
            </a:r>
            <a:r>
              <a:rPr lang="en-US" sz="1800" b="1" dirty="0" err="1" smtClean="0">
                <a:solidFill>
                  <a:schemeClr val="lt1"/>
                </a:solidFill>
                <a:latin typeface="Meiryo UI" panose="020B0604030504040204" pitchFamily="50" charset="-128"/>
                <a:ea typeface="Meiryo UI" panose="020B0604030504040204" pitchFamily="50" charset="-128"/>
              </a:rPr>
              <a:t>経由でモニターに接続します</a:t>
            </a:r>
            <a:r>
              <a:rPr lang="ja-JP" altLang="en-US" sz="1800" b="1" dirty="0" err="1" smtClean="0">
                <a:solidFill>
                  <a:schemeClr val="lt1"/>
                </a:solidFill>
                <a:latin typeface="Meiryo UI" panose="020B0604030504040204" pitchFamily="50" charset="-128"/>
                <a:ea typeface="Meiryo UI" panose="020B0604030504040204" pitchFamily="50" charset="-128"/>
              </a:rPr>
              <a:t>。</a:t>
            </a:r>
            <a:endParaRPr sz="1800" b="1" dirty="0">
              <a:solidFill>
                <a:schemeClr val="lt1"/>
              </a:solidFill>
              <a:latin typeface="Meiryo UI" panose="020B0604030504040204" pitchFamily="50" charset="-128"/>
              <a:ea typeface="Meiryo UI" panose="020B0604030504040204" pitchFamily="50" charset="-128"/>
            </a:endParaRPr>
          </a:p>
          <a:p>
            <a:pPr marL="273050" marR="0" lvl="0" indent="-273050" algn="l" rtl="0">
              <a:spcBef>
                <a:spcPts val="1200"/>
              </a:spcBef>
              <a:spcAft>
                <a:spcPts val="0"/>
              </a:spcAft>
              <a:buClr>
                <a:schemeClr val="lt1"/>
              </a:buClr>
              <a:buSzPts val="1800"/>
              <a:buFont typeface="Calibri"/>
              <a:buAutoNum type="arabicPeriod"/>
            </a:pPr>
            <a:r>
              <a:rPr lang="en-US" sz="1800" b="1" dirty="0" err="1">
                <a:solidFill>
                  <a:schemeClr val="lt1"/>
                </a:solidFill>
                <a:latin typeface="Meiryo UI" panose="020B0604030504040204" pitchFamily="50" charset="-128"/>
                <a:ea typeface="Meiryo UI" panose="020B0604030504040204" pitchFamily="50" charset="-128"/>
              </a:rPr>
              <a:t>次に、マウスとキーボードをNASに接続すると、</a:t>
            </a:r>
            <a:r>
              <a:rPr lang="en-US" sz="1800" b="1" dirty="0" err="1" smtClean="0">
                <a:solidFill>
                  <a:schemeClr val="lt1"/>
                </a:solidFill>
                <a:latin typeface="Meiryo UI" panose="020B0604030504040204" pitchFamily="50" charset="-128"/>
                <a:ea typeface="Meiryo UI" panose="020B0604030504040204" pitchFamily="50" charset="-128"/>
              </a:rPr>
              <a:t>NAS</a:t>
            </a:r>
            <a:r>
              <a:rPr lang="ja-JP" altLang="en-US" sz="1800" b="1" dirty="0" smtClean="0">
                <a:solidFill>
                  <a:schemeClr val="lt1"/>
                </a:solidFill>
                <a:latin typeface="Meiryo UI" panose="020B0604030504040204" pitchFamily="50" charset="-128"/>
                <a:ea typeface="Meiryo UI" panose="020B0604030504040204" pitchFamily="50" charset="-128"/>
              </a:rPr>
              <a:t>を</a:t>
            </a:r>
            <a:r>
              <a:rPr lang="en-US" sz="1800" b="1" dirty="0" err="1" smtClean="0">
                <a:solidFill>
                  <a:schemeClr val="lt1"/>
                </a:solidFill>
                <a:latin typeface="Meiryo UI" panose="020B0604030504040204" pitchFamily="50" charset="-128"/>
                <a:ea typeface="Meiryo UI" panose="020B0604030504040204" pitchFamily="50" charset="-128"/>
              </a:rPr>
              <a:t>UbuntuPC</a:t>
            </a:r>
            <a:r>
              <a:rPr lang="ja-JP" altLang="en-US" sz="1800" b="1" dirty="0" smtClean="0">
                <a:solidFill>
                  <a:schemeClr val="lt1"/>
                </a:solidFill>
                <a:latin typeface="Meiryo UI" panose="020B0604030504040204" pitchFamily="50" charset="-128"/>
                <a:ea typeface="Meiryo UI" panose="020B0604030504040204" pitchFamily="50" charset="-128"/>
              </a:rPr>
              <a:t>として使用でき</a:t>
            </a:r>
            <a:r>
              <a:rPr lang="en-US" sz="1800" b="1" dirty="0" err="1" smtClean="0">
                <a:solidFill>
                  <a:schemeClr val="lt1"/>
                </a:solidFill>
                <a:latin typeface="Meiryo UI" panose="020B0604030504040204" pitchFamily="50" charset="-128"/>
                <a:ea typeface="Meiryo UI" panose="020B0604030504040204" pitchFamily="50" charset="-128"/>
              </a:rPr>
              <a:t>ます</a:t>
            </a:r>
            <a:r>
              <a:rPr lang="en-US" sz="1800" b="1" dirty="0">
                <a:solidFill>
                  <a:schemeClr val="lt1"/>
                </a:solidFill>
                <a:latin typeface="Meiryo UI" panose="020B0604030504040204" pitchFamily="50" charset="-128"/>
                <a:ea typeface="Meiryo UI" panose="020B0604030504040204" pitchFamily="50" charset="-128"/>
              </a:rPr>
              <a:t>。</a:t>
            </a:r>
            <a:endParaRPr sz="1800" b="1" dirty="0">
              <a:solidFill>
                <a:schemeClr val="lt1"/>
              </a:solidFill>
              <a:latin typeface="Meiryo UI" panose="020B0604030504040204" pitchFamily="50" charset="-128"/>
              <a:ea typeface="Meiryo UI" panose="020B0604030504040204" pitchFamily="50" charset="-128"/>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50"/>
          <p:cNvSpPr txBox="1"/>
          <p:nvPr/>
        </p:nvSpPr>
        <p:spPr>
          <a:xfrm>
            <a:off x="510822" y="2588172"/>
            <a:ext cx="6878272" cy="169277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200" b="1" dirty="0" err="1" smtClean="0">
                <a:solidFill>
                  <a:schemeClr val="lt1"/>
                </a:solidFill>
                <a:latin typeface="Meiryo UI" panose="020B0604030504040204" pitchFamily="50" charset="-128"/>
                <a:ea typeface="Meiryo UI" panose="020B0604030504040204" pitchFamily="50" charset="-128"/>
              </a:rPr>
              <a:t>ファイルバックアップ</a:t>
            </a:r>
            <a:endParaRPr lang="en-US" sz="5200" b="1"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5200" b="1" dirty="0" err="1" smtClean="0">
                <a:solidFill>
                  <a:schemeClr val="lt1"/>
                </a:solidFill>
                <a:latin typeface="Meiryo UI" panose="020B0604030504040204" pitchFamily="50" charset="-128"/>
                <a:ea typeface="Meiryo UI" panose="020B0604030504040204" pitchFamily="50" charset="-128"/>
              </a:rPr>
              <a:t>ソリューション</a:t>
            </a:r>
            <a:endParaRPr sz="5200" b="1" dirty="0">
              <a:solidFill>
                <a:schemeClr val="lt1"/>
              </a:solidFill>
              <a:latin typeface="Meiryo UI" panose="020B0604030504040204" pitchFamily="50" charset="-128"/>
              <a:ea typeface="Meiryo UI" panose="020B0604030504040204" pitchFamily="50" charset="-128"/>
              <a:sym typeface="Arial"/>
            </a:endParaRPr>
          </a:p>
        </p:txBody>
      </p:sp>
      <p:sp>
        <p:nvSpPr>
          <p:cNvPr id="476" name="Google Shape;476;p50"/>
          <p:cNvSpPr txBox="1"/>
          <p:nvPr/>
        </p:nvSpPr>
        <p:spPr>
          <a:xfrm>
            <a:off x="584710" y="4290179"/>
            <a:ext cx="6086475"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2400" b="1" dirty="0" smtClean="0">
                <a:solidFill>
                  <a:schemeClr val="lt1"/>
                </a:solidFill>
                <a:latin typeface="Meiryo UI" panose="020B0604030504040204" pitchFamily="50" charset="-128"/>
                <a:ea typeface="Meiryo UI" panose="020B0604030504040204" pitchFamily="50" charset="-128"/>
              </a:rPr>
              <a:t>異なる</a:t>
            </a:r>
            <a:r>
              <a:rPr lang="en-US" sz="2400" b="1" dirty="0" err="1" smtClean="0">
                <a:solidFill>
                  <a:schemeClr val="lt1"/>
                </a:solidFill>
                <a:latin typeface="Meiryo UI" panose="020B0604030504040204" pitchFamily="50" charset="-128"/>
                <a:ea typeface="Meiryo UI" panose="020B0604030504040204" pitchFamily="50" charset="-128"/>
              </a:rPr>
              <a:t>プラットフォームやデバイス間で</a:t>
            </a:r>
            <a:endParaRPr lang="en-US" sz="2400" b="1"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400" b="1" dirty="0" err="1" smtClean="0">
                <a:solidFill>
                  <a:schemeClr val="lt1"/>
                </a:solidFill>
                <a:latin typeface="Meiryo UI" panose="020B0604030504040204" pitchFamily="50" charset="-128"/>
                <a:ea typeface="Meiryo UI" panose="020B0604030504040204" pitchFamily="50" charset="-128"/>
              </a:rPr>
              <a:t>さまざまなデータをバックアッ</a:t>
            </a:r>
            <a:r>
              <a:rPr lang="ja-JP" altLang="en-US" sz="2400" b="1" dirty="0" smtClean="0">
                <a:solidFill>
                  <a:schemeClr val="lt1"/>
                </a:solidFill>
                <a:latin typeface="Meiryo UI" panose="020B0604030504040204" pitchFamily="50" charset="-128"/>
                <a:ea typeface="Meiryo UI" panose="020B0604030504040204" pitchFamily="50" charset="-128"/>
              </a:rPr>
              <a:t>プ</a:t>
            </a:r>
            <a:endParaRPr sz="24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51"/>
          <p:cNvSpPr txBox="1"/>
          <p:nvPr/>
        </p:nvSpPr>
        <p:spPr>
          <a:xfrm>
            <a:off x="576883" y="3528847"/>
            <a:ext cx="11038233" cy="150810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600" b="1" dirty="0" err="1" smtClean="0">
                <a:solidFill>
                  <a:schemeClr val="lt1"/>
                </a:solidFill>
                <a:latin typeface="Meiryo UI" panose="020B0604030504040204" pitchFamily="50" charset="-128"/>
                <a:ea typeface="Meiryo UI" panose="020B0604030504040204" pitchFamily="50" charset="-128"/>
              </a:rPr>
              <a:t>バックアップの重要性</a:t>
            </a:r>
            <a:endParaRPr lang="en-US" sz="4600" b="1" dirty="0" smtClean="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4600" b="1" dirty="0" smtClean="0">
                <a:solidFill>
                  <a:schemeClr val="lt1"/>
                </a:solidFill>
                <a:latin typeface="Meiryo UI" panose="020B0604030504040204" pitchFamily="50" charset="-128"/>
                <a:ea typeface="Meiryo UI" panose="020B0604030504040204" pitchFamily="50" charset="-128"/>
              </a:rPr>
              <a:t>+</a:t>
            </a:r>
          </a:p>
          <a:p>
            <a:pPr marL="0" marR="0" lvl="0" indent="0" algn="ctr" rtl="0">
              <a:spcBef>
                <a:spcPts val="0"/>
              </a:spcBef>
              <a:spcAft>
                <a:spcPts val="0"/>
              </a:spcAft>
              <a:buNone/>
            </a:pPr>
            <a:r>
              <a:rPr lang="ja-JP" altLang="en-US" sz="4600" b="1" dirty="0">
                <a:solidFill>
                  <a:schemeClr val="lt1"/>
                </a:solidFill>
                <a:latin typeface="Meiryo UI" panose="020B0604030504040204" pitchFamily="50" charset="-128"/>
                <a:ea typeface="Meiryo UI" panose="020B0604030504040204" pitchFamily="50" charset="-128"/>
              </a:rPr>
              <a:t>脅威</a:t>
            </a:r>
            <a:r>
              <a:rPr lang="en-US" sz="4600" b="1" dirty="0" err="1" smtClean="0">
                <a:solidFill>
                  <a:schemeClr val="lt1"/>
                </a:solidFill>
                <a:latin typeface="Meiryo UI" panose="020B0604030504040204" pitchFamily="50" charset="-128"/>
                <a:ea typeface="Meiryo UI" panose="020B0604030504040204" pitchFamily="50" charset="-128"/>
              </a:rPr>
              <a:t>を防ぐ方法</a:t>
            </a:r>
            <a:endParaRPr sz="46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52"/>
          <p:cNvSpPr txBox="1"/>
          <p:nvPr/>
        </p:nvSpPr>
        <p:spPr>
          <a:xfrm>
            <a:off x="576883" y="76724"/>
            <a:ext cx="11038233" cy="14465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err="1">
                <a:solidFill>
                  <a:schemeClr val="lt1"/>
                </a:solidFill>
                <a:latin typeface="Meiryo UI" panose="020B0604030504040204" pitchFamily="50" charset="-128"/>
                <a:ea typeface="Meiryo UI" panose="020B0604030504040204" pitchFamily="50" charset="-128"/>
              </a:rPr>
              <a:t>あなたのデジタルデータは安全ですか</a:t>
            </a:r>
            <a:r>
              <a:rPr lang="en-US" sz="4400" b="1" dirty="0" smtClean="0">
                <a:solidFill>
                  <a:schemeClr val="lt1"/>
                </a:solidFill>
                <a:latin typeface="Meiryo UI" panose="020B0604030504040204" pitchFamily="50" charset="-128"/>
                <a:ea typeface="Meiryo UI" panose="020B0604030504040204" pitchFamily="50" charset="-128"/>
              </a:rPr>
              <a:t>？</a:t>
            </a:r>
          </a:p>
          <a:p>
            <a:pPr marL="0" marR="0" lvl="0" indent="0" algn="l" rtl="0">
              <a:spcBef>
                <a:spcPts val="0"/>
              </a:spcBef>
              <a:spcAft>
                <a:spcPts val="0"/>
              </a:spcAft>
              <a:buNone/>
            </a:pPr>
            <a:r>
              <a:rPr lang="en-US" sz="4400" b="1" dirty="0" err="1" smtClean="0">
                <a:solidFill>
                  <a:schemeClr val="lt1"/>
                </a:solidFill>
                <a:latin typeface="Meiryo UI" panose="020B0604030504040204" pitchFamily="50" charset="-128"/>
                <a:ea typeface="Meiryo UI" panose="020B0604030504040204" pitchFamily="50" charset="-128"/>
              </a:rPr>
              <a:t>データを安全に保つ方法</a:t>
            </a:r>
            <a:endParaRPr sz="4400" b="1" dirty="0">
              <a:solidFill>
                <a:schemeClr val="lt1"/>
              </a:solidFill>
              <a:latin typeface="Meiryo UI" panose="020B0604030504040204" pitchFamily="50" charset="-128"/>
              <a:ea typeface="Meiryo UI" panose="020B0604030504040204" pitchFamily="50" charset="-128"/>
              <a:sym typeface="Arial"/>
            </a:endParaRPr>
          </a:p>
        </p:txBody>
      </p:sp>
      <p:sp>
        <p:nvSpPr>
          <p:cNvPr id="488" name="Google Shape;488;p52"/>
          <p:cNvSpPr txBox="1"/>
          <p:nvPr/>
        </p:nvSpPr>
        <p:spPr>
          <a:xfrm>
            <a:off x="576883" y="1661390"/>
            <a:ext cx="11038233" cy="8463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1" dirty="0" err="1">
                <a:solidFill>
                  <a:schemeClr val="lt1"/>
                </a:solidFill>
                <a:latin typeface="Meiryo UI" panose="020B0604030504040204" pitchFamily="50" charset="-128"/>
                <a:ea typeface="Meiryo UI" panose="020B0604030504040204" pitchFamily="50" charset="-128"/>
              </a:rPr>
              <a:t>一般的な脅威</a:t>
            </a:r>
            <a:endParaRPr sz="160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b="1" dirty="0" err="1">
                <a:solidFill>
                  <a:schemeClr val="lt1"/>
                </a:solidFill>
                <a:latin typeface="Meiryo UI" panose="020B0604030504040204" pitchFamily="50" charset="-128"/>
                <a:ea typeface="Meiryo UI" panose="020B0604030504040204" pitchFamily="50" charset="-128"/>
              </a:rPr>
              <a:t>携帯電話を紛失したり、</a:t>
            </a:r>
            <a:r>
              <a:rPr lang="en-US" sz="1200" b="1" dirty="0" err="1" smtClean="0">
                <a:solidFill>
                  <a:schemeClr val="lt1"/>
                </a:solidFill>
                <a:latin typeface="Meiryo UI" panose="020B0604030504040204" pitchFamily="50" charset="-128"/>
                <a:ea typeface="Meiryo UI" panose="020B0604030504040204" pitchFamily="50" charset="-128"/>
              </a:rPr>
              <a:t>コンピュータ</a:t>
            </a:r>
            <a:r>
              <a:rPr lang="ja-JP" altLang="en-US" sz="1200" b="1" dirty="0" smtClean="0">
                <a:solidFill>
                  <a:schemeClr val="lt1"/>
                </a:solidFill>
                <a:latin typeface="Meiryo UI" panose="020B0604030504040204" pitchFamily="50" charset="-128"/>
                <a:ea typeface="Meiryo UI" panose="020B0604030504040204" pitchFamily="50" charset="-128"/>
              </a:rPr>
              <a:t>が</a:t>
            </a:r>
            <a:r>
              <a:rPr lang="en-US" sz="1200" b="1" dirty="0" err="1" smtClean="0">
                <a:solidFill>
                  <a:schemeClr val="lt1"/>
                </a:solidFill>
                <a:latin typeface="Meiryo UI" panose="020B0604030504040204" pitchFamily="50" charset="-128"/>
                <a:ea typeface="Meiryo UI" panose="020B0604030504040204" pitchFamily="50" charset="-128"/>
              </a:rPr>
              <a:t>クラッシュ</a:t>
            </a:r>
            <a:r>
              <a:rPr lang="ja-JP" altLang="en-US" sz="1200" b="1" dirty="0" smtClean="0">
                <a:solidFill>
                  <a:schemeClr val="lt1"/>
                </a:solidFill>
                <a:latin typeface="Meiryo UI" panose="020B0604030504040204" pitchFamily="50" charset="-128"/>
                <a:ea typeface="Meiryo UI" panose="020B0604030504040204" pitchFamily="50" charset="-128"/>
              </a:rPr>
              <a:t>し</a:t>
            </a:r>
            <a:r>
              <a:rPr lang="en-US" sz="1200" b="1" dirty="0" err="1" smtClean="0">
                <a:solidFill>
                  <a:schemeClr val="lt1"/>
                </a:solidFill>
                <a:latin typeface="Meiryo UI" panose="020B0604030504040204" pitchFamily="50" charset="-128"/>
                <a:ea typeface="Meiryo UI" panose="020B0604030504040204" pitchFamily="50" charset="-128"/>
              </a:rPr>
              <a:t>たりすること</a:t>
            </a:r>
            <a:r>
              <a:rPr lang="ja-JP" altLang="en-US" sz="1200" b="1" dirty="0" smtClean="0">
                <a:solidFill>
                  <a:schemeClr val="lt1"/>
                </a:solidFill>
                <a:latin typeface="Meiryo UI" panose="020B0604030504040204" pitchFamily="50" charset="-128"/>
                <a:ea typeface="Meiryo UI" panose="020B0604030504040204" pitchFamily="50" charset="-128"/>
              </a:rPr>
              <a:t>を望む人は</a:t>
            </a:r>
            <a:r>
              <a:rPr lang="en-US" sz="1200" b="1" dirty="0" err="1" smtClean="0">
                <a:solidFill>
                  <a:schemeClr val="lt1"/>
                </a:solidFill>
                <a:latin typeface="Meiryo UI" panose="020B0604030504040204" pitchFamily="50" charset="-128"/>
                <a:ea typeface="Meiryo UI" panose="020B0604030504040204" pitchFamily="50" charset="-128"/>
              </a:rPr>
              <a:t>いませんが</a:t>
            </a:r>
            <a:r>
              <a:rPr lang="en-US" sz="1200" b="1" dirty="0" smtClean="0">
                <a:solidFill>
                  <a:schemeClr val="lt1"/>
                </a:solidFill>
                <a:latin typeface="Meiryo UI" panose="020B0604030504040204" pitchFamily="50" charset="-128"/>
                <a:ea typeface="Meiryo UI" panose="020B0604030504040204" pitchFamily="50" charset="-128"/>
              </a:rPr>
              <a:t>、</a:t>
            </a:r>
            <a:r>
              <a:rPr lang="ja-JP" altLang="en-US" sz="1200" b="1" dirty="0">
                <a:solidFill>
                  <a:schemeClr val="lt1"/>
                </a:solidFill>
                <a:latin typeface="Meiryo UI" panose="020B0604030504040204" pitchFamily="50" charset="-128"/>
                <a:ea typeface="Meiryo UI" panose="020B0604030504040204" pitchFamily="50" charset="-128"/>
              </a:rPr>
              <a:t>そう</a:t>
            </a:r>
            <a:r>
              <a:rPr lang="ja-JP" altLang="en-US" sz="1200" b="1" dirty="0" smtClean="0">
                <a:solidFill>
                  <a:schemeClr val="lt1"/>
                </a:solidFill>
                <a:latin typeface="Meiryo UI" panose="020B0604030504040204" pitchFamily="50" charset="-128"/>
                <a:ea typeface="Meiryo UI" panose="020B0604030504040204" pitchFamily="50" charset="-128"/>
              </a:rPr>
              <a:t>した事故が起きる可能性はあり</a:t>
            </a:r>
            <a:r>
              <a:rPr lang="en-US" sz="1200" b="1" dirty="0" err="1" smtClean="0">
                <a:solidFill>
                  <a:schemeClr val="lt1"/>
                </a:solidFill>
                <a:latin typeface="Meiryo UI" panose="020B0604030504040204" pitchFamily="50" charset="-128"/>
                <a:ea typeface="Meiryo UI" panose="020B0604030504040204" pitchFamily="50" charset="-128"/>
              </a:rPr>
              <a:t>ます</a:t>
            </a:r>
            <a:r>
              <a:rPr lang="en-US" sz="1200" b="1" dirty="0">
                <a:solidFill>
                  <a:schemeClr val="lt1"/>
                </a:solidFill>
                <a:latin typeface="Meiryo UI" panose="020B0604030504040204" pitchFamily="50" charset="-128"/>
                <a:ea typeface="Meiryo UI" panose="020B0604030504040204" pitchFamily="50" charset="-128"/>
              </a:rPr>
              <a:t>。 </a:t>
            </a:r>
            <a:r>
              <a:rPr lang="en-US" sz="1200" b="1" dirty="0" err="1">
                <a:solidFill>
                  <a:schemeClr val="lt1"/>
                </a:solidFill>
                <a:latin typeface="Meiryo UI" panose="020B0604030504040204" pitchFamily="50" charset="-128"/>
                <a:ea typeface="Meiryo UI" panose="020B0604030504040204" pitchFamily="50" charset="-128"/>
              </a:rPr>
              <a:t>NAS</a:t>
            </a:r>
            <a:r>
              <a:rPr lang="en-US" sz="1200" b="1" dirty="0" err="1" smtClean="0">
                <a:solidFill>
                  <a:schemeClr val="lt1"/>
                </a:solidFill>
                <a:latin typeface="Meiryo UI" panose="020B0604030504040204" pitchFamily="50" charset="-128"/>
                <a:ea typeface="Meiryo UI" panose="020B0604030504040204" pitchFamily="50" charset="-128"/>
              </a:rPr>
              <a:t>に定期的にデータをバックアップす</a:t>
            </a:r>
            <a:r>
              <a:rPr lang="ja-JP" altLang="en-US" sz="1200" b="1" dirty="0" smtClean="0">
                <a:solidFill>
                  <a:schemeClr val="lt1"/>
                </a:solidFill>
                <a:latin typeface="Meiryo UI" panose="020B0604030504040204" pitchFamily="50" charset="-128"/>
                <a:ea typeface="Meiryo UI" panose="020B0604030504040204" pitchFamily="50" charset="-128"/>
              </a:rPr>
              <a:t>ると</a:t>
            </a:r>
            <a:r>
              <a:rPr lang="en-US" sz="1200" b="1" dirty="0" smtClean="0">
                <a:solidFill>
                  <a:schemeClr val="lt1"/>
                </a:solidFill>
                <a:latin typeface="Meiryo UI" panose="020B0604030504040204" pitchFamily="50" charset="-128"/>
                <a:ea typeface="Meiryo UI" panose="020B0604030504040204" pitchFamily="50" charset="-128"/>
              </a:rPr>
              <a:t>、</a:t>
            </a:r>
            <a:r>
              <a:rPr lang="en-US" sz="1200" b="1" dirty="0">
                <a:solidFill>
                  <a:schemeClr val="lt1"/>
                </a:solidFill>
                <a:latin typeface="Meiryo UI" panose="020B0604030504040204" pitchFamily="50" charset="-128"/>
                <a:ea typeface="Meiryo UI" panose="020B0604030504040204" pitchFamily="50" charset="-128"/>
              </a:rPr>
              <a:t>NASは重要なデータを安全かつ一元的に保存し、損傷、災害、ハードウェア障害、人的過失などの事故からデータを保護できるため</a:t>
            </a:r>
            <a:r>
              <a:rPr lang="en-US" sz="1200" b="1" dirty="0" smtClean="0">
                <a:solidFill>
                  <a:schemeClr val="lt1"/>
                </a:solidFill>
                <a:latin typeface="Meiryo UI" panose="020B0604030504040204" pitchFamily="50" charset="-128"/>
                <a:ea typeface="Meiryo UI" panose="020B0604030504040204" pitchFamily="50" charset="-128"/>
              </a:rPr>
              <a:t>、</a:t>
            </a:r>
            <a:r>
              <a:rPr lang="ja-JP" altLang="en-US" sz="1200" b="1" dirty="0" smtClean="0">
                <a:solidFill>
                  <a:schemeClr val="lt1"/>
                </a:solidFill>
                <a:latin typeface="Meiryo UI" panose="020B0604030504040204" pitchFamily="50" charset="-128"/>
                <a:ea typeface="Meiryo UI" panose="020B0604030504040204" pitchFamily="50" charset="-128"/>
              </a:rPr>
              <a:t>ファイルを</a:t>
            </a:r>
            <a:r>
              <a:rPr lang="en-US" sz="1200" b="1" dirty="0" err="1" smtClean="0">
                <a:solidFill>
                  <a:schemeClr val="lt1"/>
                </a:solidFill>
                <a:latin typeface="Meiryo UI" panose="020B0604030504040204" pitchFamily="50" charset="-128"/>
                <a:ea typeface="Meiryo UI" panose="020B0604030504040204" pitchFamily="50" charset="-128"/>
              </a:rPr>
              <a:t>紛失</a:t>
            </a:r>
            <a:r>
              <a:rPr lang="ja-JP" altLang="en-US" sz="1200" b="1" dirty="0" smtClean="0">
                <a:solidFill>
                  <a:schemeClr val="lt1"/>
                </a:solidFill>
                <a:latin typeface="Meiryo UI" panose="020B0604030504040204" pitchFamily="50" charset="-128"/>
                <a:ea typeface="Meiryo UI" panose="020B0604030504040204" pitchFamily="50" charset="-128"/>
              </a:rPr>
              <a:t>する</a:t>
            </a:r>
            <a:r>
              <a:rPr lang="en-US" sz="1200" b="1" dirty="0" err="1" smtClean="0">
                <a:solidFill>
                  <a:schemeClr val="lt1"/>
                </a:solidFill>
                <a:latin typeface="Meiryo UI" panose="020B0604030504040204" pitchFamily="50" charset="-128"/>
                <a:ea typeface="Meiryo UI" panose="020B0604030504040204" pitchFamily="50" charset="-128"/>
              </a:rPr>
              <a:t>心配</a:t>
            </a:r>
            <a:r>
              <a:rPr lang="ja-JP" altLang="en-US" sz="1200" b="1" dirty="0" smtClean="0">
                <a:solidFill>
                  <a:schemeClr val="lt1"/>
                </a:solidFill>
                <a:latin typeface="Meiryo UI" panose="020B0604030504040204" pitchFamily="50" charset="-128"/>
                <a:ea typeface="Meiryo UI" panose="020B0604030504040204" pitchFamily="50" charset="-128"/>
              </a:rPr>
              <a:t>は</a:t>
            </a:r>
            <a:r>
              <a:rPr lang="en-US" sz="1200" b="1" dirty="0" err="1" smtClean="0">
                <a:solidFill>
                  <a:schemeClr val="lt1"/>
                </a:solidFill>
                <a:latin typeface="Meiryo UI" panose="020B0604030504040204" pitchFamily="50" charset="-128"/>
                <a:ea typeface="Meiryo UI" panose="020B0604030504040204" pitchFamily="50" charset="-128"/>
              </a:rPr>
              <a:t>なくなります</a:t>
            </a:r>
            <a:r>
              <a:rPr lang="en-US" sz="1200" b="1" dirty="0" smtClean="0">
                <a:solidFill>
                  <a:schemeClr val="lt1"/>
                </a:solidFill>
                <a:latin typeface="Meiryo UI" panose="020B0604030504040204" pitchFamily="50" charset="-128"/>
                <a:ea typeface="Meiryo UI" panose="020B0604030504040204" pitchFamily="50" charset="-128"/>
              </a:rPr>
              <a:t>。</a:t>
            </a:r>
            <a:endParaRPr sz="1200" b="1" dirty="0">
              <a:solidFill>
                <a:schemeClr val="lt1"/>
              </a:solidFill>
              <a:latin typeface="Meiryo UI" panose="020B0604030504040204" pitchFamily="50" charset="-128"/>
              <a:ea typeface="Meiryo UI" panose="020B0604030504040204" pitchFamily="50" charset="-128"/>
            </a:endParaRPr>
          </a:p>
        </p:txBody>
      </p:sp>
      <p:sp>
        <p:nvSpPr>
          <p:cNvPr id="489" name="Google Shape;489;p52"/>
          <p:cNvSpPr txBox="1"/>
          <p:nvPr/>
        </p:nvSpPr>
        <p:spPr>
          <a:xfrm>
            <a:off x="1531461" y="2647042"/>
            <a:ext cx="332686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chemeClr val="lt1"/>
                </a:solidFill>
                <a:latin typeface="Meiryo UI" panose="020B0604030504040204" pitchFamily="50" charset="-128"/>
                <a:ea typeface="Meiryo UI" panose="020B0604030504040204" pitchFamily="50" charset="-128"/>
              </a:rPr>
              <a:t>サイバーセキュリティ</a:t>
            </a:r>
            <a:endParaRPr dirty="0">
              <a:latin typeface="Meiryo UI" panose="020B0604030504040204" pitchFamily="50" charset="-128"/>
              <a:ea typeface="Meiryo UI" panose="020B0604030504040204" pitchFamily="50" charset="-128"/>
            </a:endParaRPr>
          </a:p>
        </p:txBody>
      </p:sp>
      <p:sp>
        <p:nvSpPr>
          <p:cNvPr id="490" name="Google Shape;490;p52"/>
          <p:cNvSpPr txBox="1"/>
          <p:nvPr/>
        </p:nvSpPr>
        <p:spPr>
          <a:xfrm>
            <a:off x="1516159" y="3991820"/>
            <a:ext cx="301675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Meiryo UI" panose="020B0604030504040204" pitchFamily="50" charset="-128"/>
                <a:ea typeface="Meiryo UI" panose="020B0604030504040204" pitchFamily="50" charset="-128"/>
              </a:rPr>
              <a:t>ハードウェア障害</a:t>
            </a:r>
            <a:endParaRPr sz="2400" b="1">
              <a:solidFill>
                <a:schemeClr val="lt1"/>
              </a:solidFill>
              <a:latin typeface="Meiryo UI" panose="020B0604030504040204" pitchFamily="50" charset="-128"/>
              <a:ea typeface="Meiryo UI" panose="020B0604030504040204" pitchFamily="50" charset="-128"/>
              <a:sym typeface="Arial"/>
            </a:endParaRPr>
          </a:p>
        </p:txBody>
      </p:sp>
      <p:sp>
        <p:nvSpPr>
          <p:cNvPr id="491" name="Google Shape;491;p52"/>
          <p:cNvSpPr txBox="1"/>
          <p:nvPr/>
        </p:nvSpPr>
        <p:spPr>
          <a:xfrm>
            <a:off x="6868651" y="2629762"/>
            <a:ext cx="2880830"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Meiryo UI" panose="020B0604030504040204" pitchFamily="50" charset="-128"/>
                <a:ea typeface="Meiryo UI" panose="020B0604030504040204" pitchFamily="50" charset="-128"/>
              </a:rPr>
              <a:t>ヒューマンエラー</a:t>
            </a:r>
            <a:endParaRPr sz="2400" b="1">
              <a:solidFill>
                <a:schemeClr val="lt1"/>
              </a:solidFill>
              <a:latin typeface="Meiryo UI" panose="020B0604030504040204" pitchFamily="50" charset="-128"/>
              <a:ea typeface="Meiryo UI" panose="020B0604030504040204" pitchFamily="50" charset="-128"/>
              <a:sym typeface="Arial"/>
            </a:endParaRPr>
          </a:p>
        </p:txBody>
      </p:sp>
      <p:sp>
        <p:nvSpPr>
          <p:cNvPr id="492" name="Google Shape;492;p52"/>
          <p:cNvSpPr txBox="1"/>
          <p:nvPr/>
        </p:nvSpPr>
        <p:spPr>
          <a:xfrm>
            <a:off x="6868651" y="3991820"/>
            <a:ext cx="3016754"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lt1"/>
                </a:solidFill>
                <a:latin typeface="Meiryo UI" panose="020B0604030504040204" pitchFamily="50" charset="-128"/>
                <a:ea typeface="Meiryo UI" panose="020B0604030504040204" pitchFamily="50" charset="-128"/>
              </a:rPr>
              <a:t>自然災害</a:t>
            </a:r>
            <a:endParaRPr sz="2400" b="1">
              <a:solidFill>
                <a:schemeClr val="lt1"/>
              </a:solidFill>
              <a:latin typeface="Meiryo UI" panose="020B0604030504040204" pitchFamily="50" charset="-128"/>
              <a:ea typeface="Meiryo UI" panose="020B0604030504040204" pitchFamily="50" charset="-128"/>
              <a:sym typeface="Arial"/>
            </a:endParaRPr>
          </a:p>
        </p:txBody>
      </p:sp>
      <p:sp>
        <p:nvSpPr>
          <p:cNvPr id="493" name="Google Shape;493;p52"/>
          <p:cNvSpPr txBox="1"/>
          <p:nvPr/>
        </p:nvSpPr>
        <p:spPr>
          <a:xfrm>
            <a:off x="1534203" y="3076758"/>
            <a:ext cx="3472269" cy="90024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1050" dirty="0" smtClean="0">
                <a:solidFill>
                  <a:schemeClr val="lt1"/>
                </a:solidFill>
                <a:latin typeface="Meiryo UI" panose="020B0604030504040204" pitchFamily="50" charset="-128"/>
                <a:ea typeface="Meiryo UI" panose="020B0604030504040204" pitchFamily="50" charset="-128"/>
              </a:rPr>
              <a:t>セキュリティの脆弱性は複雑で、</a:t>
            </a:r>
            <a:r>
              <a:rPr lang="en-US" sz="1050" dirty="0" err="1" smtClean="0">
                <a:solidFill>
                  <a:schemeClr val="lt1"/>
                </a:solidFill>
                <a:latin typeface="Meiryo UI" panose="020B0604030504040204" pitchFamily="50" charset="-128"/>
                <a:ea typeface="Meiryo UI" panose="020B0604030504040204" pitchFamily="50" charset="-128"/>
              </a:rPr>
              <a:t>デジタルデバイスやさまざまな種類の情報に隠れ</a:t>
            </a:r>
            <a:r>
              <a:rPr lang="ja-JP" altLang="en-US" sz="1050" dirty="0" err="1">
                <a:solidFill>
                  <a:schemeClr val="lt1"/>
                </a:solidFill>
                <a:latin typeface="Meiryo UI" panose="020B0604030504040204" pitchFamily="50" charset="-128"/>
                <a:ea typeface="Meiryo UI" panose="020B0604030504040204" pitchFamily="50" charset="-128"/>
              </a:rPr>
              <a:t>てお</a:t>
            </a:r>
            <a:r>
              <a:rPr lang="en-US" sz="1050" dirty="0" smtClean="0">
                <a:solidFill>
                  <a:schemeClr val="lt1"/>
                </a:solidFill>
                <a:latin typeface="Meiryo UI" panose="020B0604030504040204" pitchFamily="50" charset="-128"/>
                <a:ea typeface="Meiryo UI" panose="020B0604030504040204" pitchFamily="50" charset="-128"/>
              </a:rPr>
              <a:t>り、</a:t>
            </a:r>
            <a:r>
              <a:rPr lang="ja-JP" altLang="en-US" sz="1050" dirty="0" smtClean="0">
                <a:solidFill>
                  <a:schemeClr val="lt1"/>
                </a:solidFill>
                <a:latin typeface="Meiryo UI" panose="020B0604030504040204" pitchFamily="50" charset="-128"/>
                <a:ea typeface="Meiryo UI" panose="020B0604030504040204" pitchFamily="50" charset="-128"/>
              </a:rPr>
              <a:t>一方で、</a:t>
            </a:r>
            <a:endParaRPr lang="en-US" altLang="ja-JP" sz="1050"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050" dirty="0" err="1" smtClean="0">
                <a:solidFill>
                  <a:schemeClr val="lt1"/>
                </a:solidFill>
                <a:latin typeface="Meiryo UI" panose="020B0604030504040204" pitchFamily="50" charset="-128"/>
                <a:ea typeface="Meiryo UI" panose="020B0604030504040204" pitchFamily="50" charset="-128"/>
              </a:rPr>
              <a:t>コンピュータウイルスやマルウェア</a:t>
            </a:r>
            <a:r>
              <a:rPr lang="ja-JP" altLang="en-US" sz="1050" dirty="0" smtClean="0">
                <a:solidFill>
                  <a:schemeClr val="lt1"/>
                </a:solidFill>
                <a:latin typeface="Meiryo UI" panose="020B0604030504040204" pitchFamily="50" charset="-128"/>
                <a:ea typeface="Meiryo UI" panose="020B0604030504040204" pitchFamily="50" charset="-128"/>
              </a:rPr>
              <a:t>は無限に増えて</a:t>
            </a:r>
            <a:endParaRPr lang="en-US" altLang="ja-JP" sz="1050"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1050" dirty="0" smtClean="0">
                <a:solidFill>
                  <a:schemeClr val="lt1"/>
                </a:solidFill>
                <a:latin typeface="Meiryo UI" panose="020B0604030504040204" pitchFamily="50" charset="-128"/>
                <a:ea typeface="Meiryo UI" panose="020B0604030504040204" pitchFamily="50" charset="-128"/>
              </a:rPr>
              <a:t>いる</a:t>
            </a:r>
            <a:r>
              <a:rPr lang="ja-JP" altLang="en-US" sz="1050" dirty="0">
                <a:solidFill>
                  <a:schemeClr val="lt1"/>
                </a:solidFill>
                <a:latin typeface="Meiryo UI" panose="020B0604030504040204" pitchFamily="50" charset="-128"/>
                <a:ea typeface="Meiryo UI" panose="020B0604030504040204" pitchFamily="50" charset="-128"/>
              </a:rPr>
              <a:t>ため</a:t>
            </a:r>
            <a:r>
              <a:rPr lang="en-US" sz="1050" dirty="0" smtClean="0">
                <a:solidFill>
                  <a:schemeClr val="lt1"/>
                </a:solidFill>
                <a:latin typeface="Meiryo UI" panose="020B0604030504040204" pitchFamily="50" charset="-128"/>
                <a:ea typeface="Meiryo UI" panose="020B0604030504040204" pitchFamily="50" charset="-128"/>
              </a:rPr>
              <a:t>、</a:t>
            </a:r>
            <a:r>
              <a:rPr lang="en-US" sz="1050" dirty="0" err="1" smtClean="0">
                <a:solidFill>
                  <a:schemeClr val="lt1"/>
                </a:solidFill>
                <a:latin typeface="Meiryo UI" panose="020B0604030504040204" pitchFamily="50" charset="-128"/>
                <a:ea typeface="Meiryo UI" panose="020B0604030504040204" pitchFamily="50" charset="-128"/>
              </a:rPr>
              <a:t>情報セキュリティ</a:t>
            </a:r>
            <a:r>
              <a:rPr lang="ja-JP" altLang="en-US" sz="1050" dirty="0" smtClean="0">
                <a:solidFill>
                  <a:schemeClr val="lt1"/>
                </a:solidFill>
                <a:latin typeface="Meiryo UI" panose="020B0604030504040204" pitchFamily="50" charset="-128"/>
                <a:ea typeface="Meiryo UI" panose="020B0604030504040204" pitchFamily="50" charset="-128"/>
              </a:rPr>
              <a:t>に対する</a:t>
            </a:r>
            <a:r>
              <a:rPr lang="en-US" sz="1050" dirty="0" err="1" smtClean="0">
                <a:solidFill>
                  <a:schemeClr val="lt1"/>
                </a:solidFill>
                <a:latin typeface="Meiryo UI" panose="020B0604030504040204" pitchFamily="50" charset="-128"/>
                <a:ea typeface="Meiryo UI" panose="020B0604030504040204" pitchFamily="50" charset="-128"/>
              </a:rPr>
              <a:t>脅威</a:t>
            </a:r>
            <a:r>
              <a:rPr lang="ja-JP" altLang="en-US" sz="1050" dirty="0" smtClean="0">
                <a:solidFill>
                  <a:schemeClr val="lt1"/>
                </a:solidFill>
                <a:latin typeface="Meiryo UI" panose="020B0604030504040204" pitchFamily="50" charset="-128"/>
                <a:ea typeface="Meiryo UI" panose="020B0604030504040204" pitchFamily="50" charset="-128"/>
              </a:rPr>
              <a:t>の回避は</a:t>
            </a:r>
            <a:endParaRPr lang="en-US" altLang="ja-JP" sz="1050"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1050" dirty="0" smtClean="0">
                <a:solidFill>
                  <a:schemeClr val="lt1"/>
                </a:solidFill>
                <a:latin typeface="Meiryo UI" panose="020B0604030504040204" pitchFamily="50" charset="-128"/>
                <a:ea typeface="Meiryo UI" panose="020B0604030504040204" pitchFamily="50" charset="-128"/>
              </a:rPr>
              <a:t>非常に難しくなっています</a:t>
            </a:r>
            <a:r>
              <a:rPr lang="en-US" sz="1050" dirty="0" smtClean="0">
                <a:solidFill>
                  <a:schemeClr val="lt1"/>
                </a:solidFill>
                <a:latin typeface="Meiryo UI" panose="020B0604030504040204" pitchFamily="50" charset="-128"/>
                <a:ea typeface="Meiryo UI" panose="020B0604030504040204" pitchFamily="50" charset="-128"/>
              </a:rPr>
              <a:t>。</a:t>
            </a:r>
            <a:endParaRPr sz="1050" dirty="0">
              <a:solidFill>
                <a:schemeClr val="lt1"/>
              </a:solidFill>
              <a:latin typeface="Meiryo UI" panose="020B0604030504040204" pitchFamily="50" charset="-128"/>
              <a:ea typeface="Meiryo UI" panose="020B0604030504040204" pitchFamily="50" charset="-128"/>
              <a:sym typeface="Arial"/>
            </a:endParaRPr>
          </a:p>
        </p:txBody>
      </p:sp>
      <p:sp>
        <p:nvSpPr>
          <p:cNvPr id="494" name="Google Shape;494;p52"/>
          <p:cNvSpPr txBox="1"/>
          <p:nvPr/>
        </p:nvSpPr>
        <p:spPr>
          <a:xfrm>
            <a:off x="1534203" y="4453485"/>
            <a:ext cx="3400752"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dirty="0" err="1" smtClean="0">
                <a:solidFill>
                  <a:schemeClr val="lt1"/>
                </a:solidFill>
                <a:latin typeface="Meiryo UI" panose="020B0604030504040204" pitchFamily="50" charset="-128"/>
                <a:ea typeface="Meiryo UI" panose="020B0604030504040204" pitchFamily="50" charset="-128"/>
              </a:rPr>
              <a:t>コンピュータ、</a:t>
            </a:r>
            <a:r>
              <a:rPr lang="en-US" sz="1050" dirty="0" err="1">
                <a:solidFill>
                  <a:schemeClr val="lt1"/>
                </a:solidFill>
                <a:latin typeface="Meiryo UI" panose="020B0604030504040204" pitchFamily="50" charset="-128"/>
                <a:ea typeface="Meiryo UI" panose="020B0604030504040204" pitchFamily="50" charset="-128"/>
              </a:rPr>
              <a:t>携帯電話、タブレット、特にハードドライブなどのデジタル製品は、</a:t>
            </a:r>
            <a:r>
              <a:rPr lang="en-US" sz="1050" dirty="0" err="1" smtClean="0">
                <a:solidFill>
                  <a:schemeClr val="lt1"/>
                </a:solidFill>
                <a:latin typeface="Meiryo UI" panose="020B0604030504040204" pitchFamily="50" charset="-128"/>
                <a:ea typeface="Meiryo UI" panose="020B0604030504040204" pitchFamily="50" charset="-128"/>
              </a:rPr>
              <a:t>使いすぎや経年劣化などの要因で</a:t>
            </a:r>
            <a:r>
              <a:rPr lang="ja-JP" altLang="en-US" sz="1050" dirty="0" err="1" smtClean="0">
                <a:solidFill>
                  <a:schemeClr val="lt1"/>
                </a:solidFill>
                <a:latin typeface="Meiryo UI" panose="020B0604030504040204" pitchFamily="50" charset="-128"/>
                <a:ea typeface="Meiryo UI" panose="020B0604030504040204" pitchFamily="50" charset="-128"/>
              </a:rPr>
              <a:t>、</a:t>
            </a:r>
            <a:r>
              <a:rPr lang="ja-JP" altLang="en-US" sz="1050" dirty="0" smtClean="0">
                <a:solidFill>
                  <a:schemeClr val="lt1"/>
                </a:solidFill>
                <a:latin typeface="Meiryo UI" panose="020B0604030504040204" pitchFamily="50" charset="-128"/>
                <a:ea typeface="Meiryo UI" panose="020B0604030504040204" pitchFamily="50" charset="-128"/>
              </a:rPr>
              <a:t>突然</a:t>
            </a:r>
            <a:r>
              <a:rPr lang="en-US" sz="1050" dirty="0" err="1" smtClean="0">
                <a:solidFill>
                  <a:schemeClr val="lt1"/>
                </a:solidFill>
                <a:latin typeface="Meiryo UI" panose="020B0604030504040204" pitchFamily="50" charset="-128"/>
                <a:ea typeface="Meiryo UI" panose="020B0604030504040204" pitchFamily="50" charset="-128"/>
              </a:rPr>
              <a:t>故障する可能性があります</a:t>
            </a:r>
            <a:r>
              <a:rPr lang="en-US" sz="1050" dirty="0">
                <a:solidFill>
                  <a:schemeClr val="lt1"/>
                </a:solidFill>
                <a:latin typeface="Meiryo UI" panose="020B0604030504040204" pitchFamily="50" charset="-128"/>
                <a:ea typeface="Meiryo UI" panose="020B0604030504040204" pitchFamily="50" charset="-128"/>
              </a:rPr>
              <a:t>。</a:t>
            </a:r>
            <a:endParaRPr sz="1050" dirty="0">
              <a:solidFill>
                <a:schemeClr val="lt1"/>
              </a:solidFill>
              <a:latin typeface="Meiryo UI" panose="020B0604030504040204" pitchFamily="50" charset="-128"/>
              <a:ea typeface="Meiryo UI" panose="020B0604030504040204" pitchFamily="50" charset="-128"/>
              <a:sym typeface="Arial"/>
            </a:endParaRPr>
          </a:p>
        </p:txBody>
      </p:sp>
      <p:sp>
        <p:nvSpPr>
          <p:cNvPr id="495" name="Google Shape;495;p52"/>
          <p:cNvSpPr txBox="1"/>
          <p:nvPr/>
        </p:nvSpPr>
        <p:spPr>
          <a:xfrm>
            <a:off x="6871391" y="3085228"/>
            <a:ext cx="3730939" cy="57708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dirty="0" err="1">
                <a:solidFill>
                  <a:schemeClr val="lt1"/>
                </a:solidFill>
                <a:latin typeface="Meiryo UI" panose="020B0604030504040204" pitchFamily="50" charset="-128"/>
                <a:ea typeface="Meiryo UI" panose="020B0604030504040204" pitchFamily="50" charset="-128"/>
              </a:rPr>
              <a:t>ファイル</a:t>
            </a:r>
            <a:r>
              <a:rPr lang="en-US" sz="1050" dirty="0">
                <a:solidFill>
                  <a:schemeClr val="lt1"/>
                </a:solidFill>
                <a:latin typeface="Meiryo UI" panose="020B0604030504040204" pitchFamily="50" charset="-128"/>
                <a:ea typeface="Meiryo UI" panose="020B0604030504040204" pitchFamily="50" charset="-128"/>
              </a:rPr>
              <a:t>/</a:t>
            </a:r>
            <a:r>
              <a:rPr lang="en-US" sz="1050" dirty="0" err="1">
                <a:solidFill>
                  <a:schemeClr val="lt1"/>
                </a:solidFill>
                <a:latin typeface="Meiryo UI" panose="020B0604030504040204" pitchFamily="50" charset="-128"/>
                <a:ea typeface="Meiryo UI" panose="020B0604030504040204" pitchFamily="50" charset="-128"/>
              </a:rPr>
              <a:t>プログラムの誤った削除、ファイルの置き忘れ、管理エラ</a:t>
            </a:r>
            <a:r>
              <a:rPr lang="en-US" sz="1050" dirty="0">
                <a:solidFill>
                  <a:schemeClr val="lt1"/>
                </a:solidFill>
                <a:latin typeface="Meiryo UI" panose="020B0604030504040204" pitchFamily="50" charset="-128"/>
                <a:ea typeface="Meiryo UI" panose="020B0604030504040204" pitchFamily="50" charset="-128"/>
              </a:rPr>
              <a:t>ー、</a:t>
            </a:r>
            <a:r>
              <a:rPr lang="en-US" sz="1050" dirty="0" err="1">
                <a:solidFill>
                  <a:schemeClr val="lt1"/>
                </a:solidFill>
                <a:latin typeface="Meiryo UI" panose="020B0604030504040204" pitchFamily="50" charset="-128"/>
                <a:ea typeface="Meiryo UI" panose="020B0604030504040204" pitchFamily="50" charset="-128"/>
              </a:rPr>
              <a:t>または読み取り不能なファイル形式エラーなどの人的エラーは、ほぼ毎日発生します</a:t>
            </a:r>
            <a:r>
              <a:rPr lang="en-US" sz="1050" dirty="0">
                <a:solidFill>
                  <a:schemeClr val="lt1"/>
                </a:solidFill>
                <a:latin typeface="Meiryo UI" panose="020B0604030504040204" pitchFamily="50" charset="-128"/>
                <a:ea typeface="Meiryo UI" panose="020B0604030504040204" pitchFamily="50" charset="-128"/>
              </a:rPr>
              <a:t>。</a:t>
            </a:r>
            <a:endParaRPr sz="1050" dirty="0">
              <a:solidFill>
                <a:schemeClr val="lt1"/>
              </a:solidFill>
              <a:latin typeface="Meiryo UI" panose="020B0604030504040204" pitchFamily="50" charset="-128"/>
              <a:ea typeface="Meiryo UI" panose="020B0604030504040204" pitchFamily="50" charset="-128"/>
              <a:sym typeface="Arial"/>
            </a:endParaRPr>
          </a:p>
        </p:txBody>
      </p:sp>
      <p:sp>
        <p:nvSpPr>
          <p:cNvPr id="496" name="Google Shape;496;p52"/>
          <p:cNvSpPr txBox="1"/>
          <p:nvPr/>
        </p:nvSpPr>
        <p:spPr>
          <a:xfrm>
            <a:off x="6871391" y="4453485"/>
            <a:ext cx="3730939" cy="73866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050" dirty="0" err="1">
                <a:solidFill>
                  <a:schemeClr val="lt1"/>
                </a:solidFill>
                <a:latin typeface="Meiryo UI" panose="020B0604030504040204" pitchFamily="50" charset="-128"/>
                <a:ea typeface="Meiryo UI" panose="020B0604030504040204" pitchFamily="50" charset="-128"/>
              </a:rPr>
              <a:t>自然災害（火災、地震、洪水、風災害など）</a:t>
            </a:r>
            <a:r>
              <a:rPr lang="en-US" sz="1050" dirty="0" err="1" smtClean="0">
                <a:solidFill>
                  <a:schemeClr val="lt1"/>
                </a:solidFill>
                <a:latin typeface="Meiryo UI" panose="020B0604030504040204" pitchFamily="50" charset="-128"/>
                <a:ea typeface="Meiryo UI" panose="020B0604030504040204" pitchFamily="50" charset="-128"/>
              </a:rPr>
              <a:t>は</a:t>
            </a:r>
            <a:r>
              <a:rPr lang="ja-JP" altLang="en-US" sz="1050" dirty="0" smtClean="0">
                <a:solidFill>
                  <a:schemeClr val="lt1"/>
                </a:solidFill>
                <a:latin typeface="Meiryo UI" panose="020B0604030504040204" pitchFamily="50" charset="-128"/>
                <a:ea typeface="Meiryo UI" panose="020B0604030504040204" pitchFamily="50" charset="-128"/>
              </a:rPr>
              <a:t>いつも</a:t>
            </a:r>
            <a:r>
              <a:rPr lang="en-US" sz="1050" dirty="0" err="1" smtClean="0">
                <a:solidFill>
                  <a:schemeClr val="lt1"/>
                </a:solidFill>
                <a:latin typeface="Meiryo UI" panose="020B0604030504040204" pitchFamily="50" charset="-128"/>
                <a:ea typeface="Meiryo UI" panose="020B0604030504040204" pitchFamily="50" charset="-128"/>
              </a:rPr>
              <a:t>突然発生</a:t>
            </a:r>
            <a:r>
              <a:rPr lang="ja-JP" altLang="en-US" sz="1050" dirty="0" smtClean="0">
                <a:solidFill>
                  <a:schemeClr val="lt1"/>
                </a:solidFill>
                <a:latin typeface="Meiryo UI" panose="020B0604030504040204" pitchFamily="50" charset="-128"/>
                <a:ea typeface="Meiryo UI" panose="020B0604030504040204" pitchFamily="50" charset="-128"/>
              </a:rPr>
              <a:t>するため</a:t>
            </a:r>
            <a:r>
              <a:rPr lang="en-US" sz="1050" dirty="0" smtClean="0">
                <a:solidFill>
                  <a:schemeClr val="lt1"/>
                </a:solidFill>
                <a:latin typeface="Meiryo UI" panose="020B0604030504040204" pitchFamily="50" charset="-128"/>
                <a:ea typeface="Meiryo UI" panose="020B0604030504040204" pitchFamily="50" charset="-128"/>
              </a:rPr>
              <a:t>、</a:t>
            </a:r>
            <a:r>
              <a:rPr lang="en-US" sz="1050" dirty="0" err="1">
                <a:solidFill>
                  <a:schemeClr val="lt1"/>
                </a:solidFill>
                <a:latin typeface="Meiryo UI" panose="020B0604030504040204" pitchFamily="50" charset="-128"/>
                <a:ea typeface="Meiryo UI" panose="020B0604030504040204" pitchFamily="50" charset="-128"/>
              </a:rPr>
              <a:t>災害時にデータが失われたり破損したりする可能性は無視できません</a:t>
            </a:r>
            <a:r>
              <a:rPr lang="en-US" sz="1050" dirty="0">
                <a:solidFill>
                  <a:schemeClr val="lt1"/>
                </a:solidFill>
                <a:latin typeface="Meiryo UI" panose="020B0604030504040204" pitchFamily="50" charset="-128"/>
                <a:ea typeface="Meiryo UI" panose="020B0604030504040204" pitchFamily="50" charset="-128"/>
              </a:rPr>
              <a:t>。</a:t>
            </a:r>
            <a:endParaRPr sz="1050" dirty="0">
              <a:solidFill>
                <a:schemeClr val="lt1"/>
              </a:solidFill>
              <a:latin typeface="Meiryo UI" panose="020B0604030504040204" pitchFamily="50" charset="-128"/>
              <a:ea typeface="Meiryo UI" panose="020B0604030504040204" pitchFamily="50" charset="-128"/>
              <a:sym typeface="Arial"/>
            </a:endParaRPr>
          </a:p>
        </p:txBody>
      </p:sp>
      <p:pic>
        <p:nvPicPr>
          <p:cNvPr id="497" name="Google Shape;497;p52"/>
          <p:cNvPicPr preferRelativeResize="0"/>
          <p:nvPr/>
        </p:nvPicPr>
        <p:blipFill rotWithShape="1">
          <a:blip r:embed="rId3">
            <a:alphaModFix/>
          </a:blip>
          <a:srcRect/>
          <a:stretch/>
        </p:blipFill>
        <p:spPr>
          <a:xfrm>
            <a:off x="3269606" y="5764238"/>
            <a:ext cx="5512294" cy="915653"/>
          </a:xfrm>
          <a:prstGeom prst="rect">
            <a:avLst/>
          </a:prstGeom>
          <a:noFill/>
          <a:ln>
            <a:noFill/>
          </a:ln>
        </p:spPr>
      </p:pic>
      <p:pic>
        <p:nvPicPr>
          <p:cNvPr id="498" name="Google Shape;498;p52"/>
          <p:cNvPicPr preferRelativeResize="0"/>
          <p:nvPr/>
        </p:nvPicPr>
        <p:blipFill rotWithShape="1">
          <a:blip r:embed="rId4">
            <a:alphaModFix/>
          </a:blip>
          <a:srcRect/>
          <a:stretch/>
        </p:blipFill>
        <p:spPr>
          <a:xfrm>
            <a:off x="5977434" y="2696330"/>
            <a:ext cx="743071" cy="743071"/>
          </a:xfrm>
          <a:prstGeom prst="rect">
            <a:avLst/>
          </a:prstGeom>
          <a:noFill/>
          <a:ln>
            <a:noFill/>
          </a:ln>
        </p:spPr>
      </p:pic>
      <p:pic>
        <p:nvPicPr>
          <p:cNvPr id="499" name="Google Shape;499;p52"/>
          <p:cNvPicPr preferRelativeResize="0"/>
          <p:nvPr/>
        </p:nvPicPr>
        <p:blipFill rotWithShape="1">
          <a:blip r:embed="rId5">
            <a:alphaModFix/>
          </a:blip>
          <a:srcRect/>
          <a:stretch/>
        </p:blipFill>
        <p:spPr>
          <a:xfrm>
            <a:off x="5911652" y="4023406"/>
            <a:ext cx="743071" cy="743071"/>
          </a:xfrm>
          <a:prstGeom prst="rect">
            <a:avLst/>
          </a:prstGeom>
          <a:noFill/>
          <a:ln>
            <a:noFill/>
          </a:ln>
        </p:spPr>
      </p:pic>
      <p:pic>
        <p:nvPicPr>
          <p:cNvPr id="500" name="Google Shape;500;p52"/>
          <p:cNvPicPr preferRelativeResize="0"/>
          <p:nvPr/>
        </p:nvPicPr>
        <p:blipFill rotWithShape="1">
          <a:blip r:embed="rId6">
            <a:alphaModFix/>
          </a:blip>
          <a:srcRect/>
          <a:stretch/>
        </p:blipFill>
        <p:spPr>
          <a:xfrm>
            <a:off x="721724" y="4089188"/>
            <a:ext cx="710545" cy="710545"/>
          </a:xfrm>
          <a:prstGeom prst="rect">
            <a:avLst/>
          </a:prstGeom>
          <a:noFill/>
          <a:ln>
            <a:noFill/>
          </a:ln>
        </p:spPr>
      </p:pic>
      <p:pic>
        <p:nvPicPr>
          <p:cNvPr id="501" name="Google Shape;501;p52"/>
          <p:cNvPicPr preferRelativeResize="0"/>
          <p:nvPr/>
        </p:nvPicPr>
        <p:blipFill rotWithShape="1">
          <a:blip r:embed="rId7">
            <a:alphaModFix/>
          </a:blip>
          <a:srcRect/>
          <a:stretch/>
        </p:blipFill>
        <p:spPr>
          <a:xfrm>
            <a:off x="720388" y="2768812"/>
            <a:ext cx="660188" cy="660188"/>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3"/>
          <p:cNvSpPr txBox="1"/>
          <p:nvPr/>
        </p:nvSpPr>
        <p:spPr>
          <a:xfrm>
            <a:off x="0" y="2200275"/>
            <a:ext cx="12192000" cy="369291"/>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Meiryo UI" panose="020B0604030504040204" pitchFamily="50" charset="-128"/>
              <a:ea typeface="Meiryo UI" panose="020B0604030504040204" pitchFamily="50" charset="-128"/>
              <a:cs typeface="Calibri"/>
              <a:sym typeface="Calibri"/>
            </a:endParaRPr>
          </a:p>
        </p:txBody>
      </p:sp>
      <p:sp>
        <p:nvSpPr>
          <p:cNvPr id="507" name="Google Shape;507;p53"/>
          <p:cNvSpPr txBox="1"/>
          <p:nvPr/>
        </p:nvSpPr>
        <p:spPr>
          <a:xfrm>
            <a:off x="576883" y="265962"/>
            <a:ext cx="11038233"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smtClean="0">
                <a:solidFill>
                  <a:schemeClr val="lt1"/>
                </a:solidFill>
                <a:latin typeface="Meiryo UI" panose="020B0604030504040204" pitchFamily="50" charset="-128"/>
                <a:ea typeface="Meiryo UI" panose="020B0604030504040204" pitchFamily="50" charset="-128"/>
              </a:rPr>
              <a:t>3-2-1バックアップ、データを安全に！</a:t>
            </a:r>
            <a:endParaRPr dirty="0">
              <a:latin typeface="Meiryo UI" panose="020B0604030504040204" pitchFamily="50" charset="-128"/>
              <a:ea typeface="Meiryo UI" panose="020B0604030504040204" pitchFamily="50" charset="-128"/>
            </a:endParaRPr>
          </a:p>
        </p:txBody>
      </p:sp>
      <p:sp>
        <p:nvSpPr>
          <p:cNvPr id="508" name="Google Shape;508;p53"/>
          <p:cNvSpPr txBox="1"/>
          <p:nvPr/>
        </p:nvSpPr>
        <p:spPr>
          <a:xfrm>
            <a:off x="576883" y="1339001"/>
            <a:ext cx="11038233"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a:solidFill>
                  <a:schemeClr val="lt1"/>
                </a:solidFill>
                <a:latin typeface="Meiryo UI" panose="020B0604030504040204" pitchFamily="50" charset="-128"/>
                <a:ea typeface="Meiryo UI" panose="020B0604030504040204" pitchFamily="50" charset="-128"/>
              </a:rPr>
              <a:t>米国コンピュータ緊急対応チーム（US-CERT）が発行した「データバックアップオプション」によると、ホームユーザーから専門組織まで、データの偶発的な損失や損傷を防ぐために、コンピュータユーザーは重要なデータをバックアップする必要があります。ただし、バックアップファイルを保存するだけでは不十分な場合があります。</a:t>
            </a:r>
            <a:r>
              <a:rPr lang="en-US" sz="1200" dirty="0" smtClean="0">
                <a:solidFill>
                  <a:schemeClr val="lt1"/>
                </a:solidFill>
                <a:latin typeface="Meiryo UI" panose="020B0604030504040204" pitchFamily="50" charset="-128"/>
                <a:ea typeface="Meiryo UI" panose="020B0604030504040204" pitchFamily="50" charset="-128"/>
              </a:rPr>
              <a:t>失われたデータまたは破損したデータ</a:t>
            </a:r>
            <a:r>
              <a:rPr lang="ja-JP" altLang="en-US" sz="1200" dirty="0" smtClean="0">
                <a:solidFill>
                  <a:schemeClr val="lt1"/>
                </a:solidFill>
                <a:latin typeface="Meiryo UI" panose="020B0604030504040204" pitchFamily="50" charset="-128"/>
                <a:ea typeface="Meiryo UI" panose="020B0604030504040204" pitchFamily="50" charset="-128"/>
              </a:rPr>
              <a:t>を復元でき</a:t>
            </a:r>
            <a:r>
              <a:rPr lang="en-US" sz="1200" dirty="0" smtClean="0">
                <a:solidFill>
                  <a:schemeClr val="lt1"/>
                </a:solidFill>
                <a:latin typeface="Meiryo UI" panose="020B0604030504040204" pitchFamily="50" charset="-128"/>
                <a:ea typeface="Meiryo UI" panose="020B0604030504040204" pitchFamily="50" charset="-128"/>
              </a:rPr>
              <a:t>る可能性を高めるために</a:t>
            </a:r>
            <a:r>
              <a:rPr lang="en-US" sz="1200" dirty="0">
                <a:solidFill>
                  <a:schemeClr val="lt1"/>
                </a:solidFill>
                <a:latin typeface="Meiryo UI" panose="020B0604030504040204" pitchFamily="50" charset="-128"/>
                <a:ea typeface="Meiryo UI" panose="020B0604030504040204" pitchFamily="50" charset="-128"/>
              </a:rPr>
              <a:t>、3-2-1バックアップの原則に従うことをお勧めします。</a:t>
            </a:r>
            <a:endParaRPr sz="1200" dirty="0">
              <a:solidFill>
                <a:schemeClr val="lt1"/>
              </a:solidFill>
              <a:latin typeface="Meiryo UI" panose="020B0604030504040204" pitchFamily="50" charset="-128"/>
              <a:ea typeface="Meiryo UI" panose="020B0604030504040204" pitchFamily="50" charset="-128"/>
              <a:sym typeface="Arial"/>
            </a:endParaRPr>
          </a:p>
        </p:txBody>
      </p:sp>
      <p:sp>
        <p:nvSpPr>
          <p:cNvPr id="509" name="Google Shape;509;p53"/>
          <p:cNvSpPr txBox="1"/>
          <p:nvPr/>
        </p:nvSpPr>
        <p:spPr>
          <a:xfrm>
            <a:off x="-73888" y="2193459"/>
            <a:ext cx="12293600" cy="39307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err="1">
                <a:solidFill>
                  <a:schemeClr val="dk1"/>
                </a:solidFill>
                <a:latin typeface="Meiryo UI" panose="020B0604030504040204" pitchFamily="50" charset="-128"/>
                <a:ea typeface="Meiryo UI" panose="020B0604030504040204" pitchFamily="50" charset="-128"/>
              </a:rPr>
              <a:t>重要なデータは</a:t>
            </a:r>
            <a:r>
              <a:rPr lang="en-US" sz="1800" dirty="0" smtClean="0">
                <a:solidFill>
                  <a:schemeClr val="dk1"/>
                </a:solidFill>
                <a:latin typeface="Meiryo UI" panose="020B0604030504040204" pitchFamily="50" charset="-128"/>
                <a:ea typeface="Meiryo UI" panose="020B0604030504040204" pitchFamily="50" charset="-128"/>
              </a:rPr>
              <a:t>、</a:t>
            </a:r>
            <a:r>
              <a:rPr lang="ja-JP" altLang="en-US" sz="1800" dirty="0">
                <a:solidFill>
                  <a:schemeClr val="dk1"/>
                </a:solidFill>
                <a:latin typeface="Meiryo UI" panose="020B0604030504040204" pitchFamily="50" charset="-128"/>
                <a:ea typeface="Meiryo UI" panose="020B0604030504040204" pitchFamily="50" charset="-128"/>
              </a:rPr>
              <a:t>最低で</a:t>
            </a:r>
            <a:r>
              <a:rPr lang="en-US" sz="1800" dirty="0" smtClean="0">
                <a:solidFill>
                  <a:schemeClr val="dk1"/>
                </a:solidFill>
                <a:latin typeface="Meiryo UI" panose="020B0604030504040204" pitchFamily="50" charset="-128"/>
                <a:ea typeface="Meiryo UI" panose="020B0604030504040204" pitchFamily="50" charset="-128"/>
              </a:rPr>
              <a:t>も</a:t>
            </a:r>
            <a:r>
              <a:rPr lang="en-US" sz="1800" b="1" dirty="0">
                <a:solidFill>
                  <a:schemeClr val="dk1"/>
                </a:solidFill>
                <a:latin typeface="Meiryo UI" panose="020B0604030504040204" pitchFamily="50" charset="-128"/>
                <a:ea typeface="Meiryo UI" panose="020B0604030504040204" pitchFamily="50" charset="-128"/>
              </a:rPr>
              <a:t>3</a:t>
            </a:r>
            <a:r>
              <a:rPr lang="en-US" sz="1800" b="1" dirty="0" smtClean="0">
                <a:solidFill>
                  <a:schemeClr val="dk1"/>
                </a:solidFill>
                <a:latin typeface="Meiryo UI" panose="020B0604030504040204" pitchFamily="50" charset="-128"/>
                <a:ea typeface="Meiryo UI" panose="020B0604030504040204" pitchFamily="50" charset="-128"/>
              </a:rPr>
              <a:t>つのコピー</a:t>
            </a:r>
            <a:r>
              <a:rPr lang="en-US" sz="1800" dirty="0" smtClean="0">
                <a:solidFill>
                  <a:schemeClr val="dk1"/>
                </a:solidFill>
                <a:latin typeface="Meiryo UI" panose="020B0604030504040204" pitchFamily="50" charset="-128"/>
                <a:ea typeface="Meiryo UI" panose="020B0604030504040204" pitchFamily="50" charset="-128"/>
              </a:rPr>
              <a:t>（</a:t>
            </a:r>
            <a:r>
              <a:rPr lang="en-US" sz="1800" dirty="0">
                <a:solidFill>
                  <a:schemeClr val="dk1"/>
                </a:solidFill>
                <a:latin typeface="Meiryo UI" panose="020B0604030504040204" pitchFamily="50" charset="-128"/>
                <a:ea typeface="Meiryo UI" panose="020B0604030504040204" pitchFamily="50" charset="-128"/>
              </a:rPr>
              <a:t>メインファイル1つとバックアップファイル2つ</a:t>
            </a:r>
            <a:r>
              <a:rPr lang="en-US" sz="1800" dirty="0" smtClean="0">
                <a:solidFill>
                  <a:schemeClr val="dk1"/>
                </a:solidFill>
                <a:latin typeface="Meiryo UI" panose="020B0604030504040204" pitchFamily="50" charset="-128"/>
                <a:ea typeface="Meiryo UI" panose="020B0604030504040204" pitchFamily="50" charset="-128"/>
              </a:rPr>
              <a:t>）</a:t>
            </a:r>
            <a:r>
              <a:rPr lang="ja-JP" altLang="en-US" sz="1800" dirty="0" smtClean="0">
                <a:solidFill>
                  <a:schemeClr val="dk1"/>
                </a:solidFill>
                <a:latin typeface="Meiryo UI" panose="020B0604030504040204" pitchFamily="50" charset="-128"/>
                <a:ea typeface="Meiryo UI" panose="020B0604030504040204" pitchFamily="50" charset="-128"/>
              </a:rPr>
              <a:t>でバックアップ</a:t>
            </a:r>
            <a:r>
              <a:rPr lang="ja-JP" altLang="en-US" sz="1800" dirty="0">
                <a:solidFill>
                  <a:schemeClr val="dk1"/>
                </a:solidFill>
                <a:latin typeface="Meiryo UI" panose="020B0604030504040204" pitchFamily="50" charset="-128"/>
                <a:ea typeface="Meiryo UI" panose="020B0604030504040204" pitchFamily="50" charset="-128"/>
              </a:rPr>
              <a:t>しましょう。</a:t>
            </a:r>
            <a:endParaRPr sz="1800" dirty="0">
              <a:solidFill>
                <a:schemeClr val="dk1"/>
              </a:solidFill>
              <a:latin typeface="Meiryo UI" panose="020B0604030504040204" pitchFamily="50" charset="-128"/>
              <a:ea typeface="Meiryo UI" panose="020B0604030504040204" pitchFamily="50" charset="-128"/>
              <a:sym typeface="Arial"/>
            </a:endParaRPr>
          </a:p>
        </p:txBody>
      </p:sp>
      <p:sp>
        <p:nvSpPr>
          <p:cNvPr id="510" name="Google Shape;510;p53"/>
          <p:cNvSpPr txBox="1"/>
          <p:nvPr/>
        </p:nvSpPr>
        <p:spPr>
          <a:xfrm>
            <a:off x="6393397" y="3791951"/>
            <a:ext cx="5410676"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アーカイブは2</a:t>
            </a:r>
            <a:r>
              <a:rPr lang="en-US" sz="1800" dirty="0" smtClean="0">
                <a:solidFill>
                  <a:schemeClr val="dk1"/>
                </a:solidFill>
                <a:latin typeface="Meiryo UI" panose="020B0604030504040204" pitchFamily="50" charset="-128"/>
                <a:ea typeface="Meiryo UI" panose="020B0604030504040204" pitchFamily="50" charset="-128"/>
              </a:rPr>
              <a:t>つの異なるバックアップメディアに保存されます</a:t>
            </a:r>
            <a:r>
              <a:rPr lang="ja-JP" altLang="en-US" sz="1800" dirty="0" err="1" smtClean="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800" dirty="0" err="1">
                <a:solidFill>
                  <a:schemeClr val="dk1"/>
                </a:solidFill>
                <a:latin typeface="Meiryo UI" panose="020B0604030504040204" pitchFamily="50" charset="-128"/>
                <a:ea typeface="Meiryo UI" panose="020B0604030504040204" pitchFamily="50" charset="-128"/>
              </a:rPr>
              <a:t>さまざまな種類の危険から保護します</a:t>
            </a:r>
            <a:r>
              <a:rPr lang="en-US" sz="1800" dirty="0">
                <a:solidFill>
                  <a:schemeClr val="dk1"/>
                </a:solidFill>
                <a:latin typeface="Meiryo UI" panose="020B0604030504040204" pitchFamily="50" charset="-128"/>
                <a:ea typeface="Meiryo UI" panose="020B0604030504040204" pitchFamily="50" charset="-128"/>
              </a:rPr>
              <a:t>。</a:t>
            </a:r>
            <a:endParaRPr sz="1800" dirty="0">
              <a:solidFill>
                <a:schemeClr val="dk1"/>
              </a:solidFill>
              <a:latin typeface="Meiryo UI" panose="020B0604030504040204" pitchFamily="50" charset="-128"/>
              <a:ea typeface="Meiryo UI" panose="020B0604030504040204" pitchFamily="50" charset="-128"/>
            </a:endParaRPr>
          </a:p>
        </p:txBody>
      </p:sp>
      <p:sp>
        <p:nvSpPr>
          <p:cNvPr id="511" name="Google Shape;511;p53"/>
          <p:cNvSpPr txBox="1"/>
          <p:nvPr/>
        </p:nvSpPr>
        <p:spPr>
          <a:xfrm>
            <a:off x="270363" y="4529137"/>
            <a:ext cx="4845334"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dk1"/>
                </a:solidFill>
                <a:latin typeface="Meiryo UI" panose="020B0604030504040204" pitchFamily="50" charset="-128"/>
                <a:ea typeface="Meiryo UI" panose="020B0604030504040204" pitchFamily="50" charset="-128"/>
              </a:rPr>
              <a:t>バックアップの</a:t>
            </a:r>
            <a:r>
              <a:rPr lang="en-US" sz="1800" b="1" dirty="0">
                <a:solidFill>
                  <a:schemeClr val="dk1"/>
                </a:solidFill>
                <a:latin typeface="Meiryo UI" panose="020B0604030504040204" pitchFamily="50" charset="-128"/>
                <a:ea typeface="Meiryo UI" panose="020B0604030504040204" pitchFamily="50" charset="-128"/>
              </a:rPr>
              <a:t>1</a:t>
            </a:r>
            <a:r>
              <a:rPr lang="en-US" sz="1800" b="1" dirty="0" smtClean="0">
                <a:solidFill>
                  <a:schemeClr val="dk1"/>
                </a:solidFill>
                <a:latin typeface="Meiryo UI" panose="020B0604030504040204" pitchFamily="50" charset="-128"/>
                <a:ea typeface="Meiryo UI" panose="020B0604030504040204" pitchFamily="50" charset="-128"/>
              </a:rPr>
              <a:t>つ</a:t>
            </a:r>
            <a:r>
              <a:rPr lang="en-US" sz="1800" dirty="0" smtClean="0">
                <a:solidFill>
                  <a:schemeClr val="dk1"/>
                </a:solidFill>
                <a:latin typeface="Meiryo UI" panose="020B0604030504040204" pitchFamily="50" charset="-128"/>
                <a:ea typeface="Meiryo UI" panose="020B0604030504040204" pitchFamily="50" charset="-128"/>
              </a:rPr>
              <a:t>はオフサイト</a:t>
            </a:r>
            <a:r>
              <a:rPr lang="en-US" sz="1800" b="1" dirty="0" smtClean="0">
                <a:solidFill>
                  <a:schemeClr val="dk1"/>
                </a:solidFill>
                <a:latin typeface="Meiryo UI" panose="020B0604030504040204" pitchFamily="50" charset="-128"/>
                <a:ea typeface="Meiryo UI" panose="020B0604030504040204" pitchFamily="50" charset="-128"/>
              </a:rPr>
              <a:t>（</a:t>
            </a:r>
            <a:r>
              <a:rPr lang="en-US" sz="1800" b="1" dirty="0">
                <a:solidFill>
                  <a:schemeClr val="dk1"/>
                </a:solidFill>
                <a:latin typeface="Meiryo UI" panose="020B0604030504040204" pitchFamily="50" charset="-128"/>
                <a:ea typeface="Meiryo UI" panose="020B0604030504040204" pitchFamily="50" charset="-128"/>
              </a:rPr>
              <a:t>家や会社の外</a:t>
            </a:r>
            <a:r>
              <a:rPr lang="en-US" sz="1800" b="1" dirty="0" smtClean="0">
                <a:solidFill>
                  <a:schemeClr val="dk1"/>
                </a:solidFill>
                <a:latin typeface="Meiryo UI" panose="020B0604030504040204" pitchFamily="50" charset="-128"/>
                <a:ea typeface="Meiryo UI" panose="020B0604030504040204" pitchFamily="50" charset="-128"/>
              </a:rPr>
              <a:t>）</a:t>
            </a:r>
            <a:r>
              <a:rPr lang="ja-JP" altLang="en-US" sz="1800" b="1" dirty="0" err="1" smtClean="0">
                <a:solidFill>
                  <a:schemeClr val="dk1"/>
                </a:solidFill>
                <a:latin typeface="Meiryo UI" panose="020B0604030504040204" pitchFamily="50" charset="-128"/>
                <a:ea typeface="Meiryo UI" panose="020B0604030504040204" pitchFamily="50" charset="-128"/>
              </a:rPr>
              <a:t>に</a:t>
            </a:r>
            <a:r>
              <a:rPr lang="ja-JP" altLang="en-US" sz="1800" b="1" dirty="0" err="1">
                <a:solidFill>
                  <a:schemeClr val="dk1"/>
                </a:solidFill>
                <a:latin typeface="Meiryo UI" panose="020B0604030504040204" pitchFamily="50" charset="-128"/>
                <a:ea typeface="Meiryo UI" panose="020B0604030504040204" pitchFamily="50" charset="-128"/>
              </a:rPr>
              <a:t>保</a:t>
            </a:r>
            <a:r>
              <a:rPr lang="ja-JP" altLang="en-US" sz="1800" b="1" dirty="0">
                <a:solidFill>
                  <a:schemeClr val="dk1"/>
                </a:solidFill>
                <a:latin typeface="Meiryo UI" panose="020B0604030504040204" pitchFamily="50" charset="-128"/>
                <a:ea typeface="Meiryo UI" panose="020B0604030504040204" pitchFamily="50" charset="-128"/>
              </a:rPr>
              <a:t>存</a:t>
            </a:r>
            <a:r>
              <a:rPr lang="ja-JP" altLang="en-US" sz="1800" b="1" dirty="0" smtClean="0">
                <a:solidFill>
                  <a:schemeClr val="dk1"/>
                </a:solidFill>
                <a:latin typeface="Meiryo UI" panose="020B0604030504040204" pitchFamily="50" charset="-128"/>
                <a:ea typeface="Meiryo UI" panose="020B0604030504040204" pitchFamily="50" charset="-128"/>
              </a:rPr>
              <a:t>されます</a:t>
            </a:r>
            <a:r>
              <a:rPr lang="en-US" sz="1800" b="1" dirty="0" smtClean="0">
                <a:solidFill>
                  <a:schemeClr val="dk1"/>
                </a:solidFill>
                <a:latin typeface="Meiryo UI" panose="020B0604030504040204" pitchFamily="50" charset="-128"/>
                <a:ea typeface="Meiryo UI" panose="020B0604030504040204" pitchFamily="50" charset="-128"/>
              </a:rPr>
              <a:t>。</a:t>
            </a:r>
            <a:endParaRPr sz="1800" b="1" dirty="0">
              <a:solidFill>
                <a:schemeClr val="dk1"/>
              </a:solidFill>
              <a:latin typeface="Meiryo UI" panose="020B0604030504040204" pitchFamily="50" charset="-128"/>
              <a:ea typeface="Meiryo UI" panose="020B0604030504040204" pitchFamily="50" charset="-128"/>
            </a:endParaRPr>
          </a:p>
        </p:txBody>
      </p:sp>
      <p:pic>
        <p:nvPicPr>
          <p:cNvPr id="512" name="Google Shape;512;p53"/>
          <p:cNvPicPr preferRelativeResize="0"/>
          <p:nvPr/>
        </p:nvPicPr>
        <p:blipFill rotWithShape="1">
          <a:blip r:embed="rId3">
            <a:alphaModFix/>
          </a:blip>
          <a:srcRect/>
          <a:stretch/>
        </p:blipFill>
        <p:spPr>
          <a:xfrm>
            <a:off x="402414" y="2839358"/>
            <a:ext cx="5221719" cy="1642788"/>
          </a:xfrm>
          <a:prstGeom prst="rect">
            <a:avLst/>
          </a:prstGeom>
          <a:noFill/>
          <a:ln>
            <a:noFill/>
          </a:ln>
        </p:spPr>
      </p:pic>
      <p:pic>
        <p:nvPicPr>
          <p:cNvPr id="513" name="Google Shape;513;p53"/>
          <p:cNvPicPr preferRelativeResize="0"/>
          <p:nvPr/>
        </p:nvPicPr>
        <p:blipFill rotWithShape="1">
          <a:blip r:embed="rId4">
            <a:alphaModFix/>
          </a:blip>
          <a:srcRect/>
          <a:stretch/>
        </p:blipFill>
        <p:spPr>
          <a:xfrm>
            <a:off x="6393397" y="4409597"/>
            <a:ext cx="5221719" cy="1642788"/>
          </a:xfrm>
          <a:prstGeom prst="rect">
            <a:avLst/>
          </a:prstGeom>
          <a:noFill/>
          <a:ln>
            <a:noFill/>
          </a:ln>
        </p:spPr>
      </p:pic>
      <p:pic>
        <p:nvPicPr>
          <p:cNvPr id="514" name="Google Shape;514;p53"/>
          <p:cNvPicPr preferRelativeResize="0"/>
          <p:nvPr/>
        </p:nvPicPr>
        <p:blipFill rotWithShape="1">
          <a:blip r:embed="rId5">
            <a:alphaModFix/>
          </a:blip>
          <a:srcRect/>
          <a:stretch/>
        </p:blipFill>
        <p:spPr>
          <a:xfrm>
            <a:off x="402414" y="5163237"/>
            <a:ext cx="5200577" cy="1636137"/>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54"/>
          <p:cNvSpPr txBox="1"/>
          <p:nvPr/>
        </p:nvSpPr>
        <p:spPr>
          <a:xfrm>
            <a:off x="576883" y="130776"/>
            <a:ext cx="8951447"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000" b="1" dirty="0" err="1" smtClean="0">
                <a:solidFill>
                  <a:schemeClr val="lt1"/>
                </a:solidFill>
                <a:latin typeface="Meiryo UI" panose="020B0604030504040204" pitchFamily="50" charset="-128"/>
                <a:ea typeface="Meiryo UI" panose="020B0604030504040204" pitchFamily="50" charset="-128"/>
              </a:rPr>
              <a:t>個人およびチーム</a:t>
            </a:r>
            <a:r>
              <a:rPr lang="ja-JP" altLang="en-US" sz="4000" b="1" dirty="0" err="1" smtClean="0">
                <a:solidFill>
                  <a:schemeClr val="lt1"/>
                </a:solidFill>
                <a:latin typeface="Meiryo UI" panose="020B0604030504040204" pitchFamily="50" charset="-128"/>
                <a:ea typeface="Meiryo UI" panose="020B0604030504040204" pitchFamily="50" charset="-128"/>
              </a:rPr>
              <a:t>での</a:t>
            </a:r>
            <a:r>
              <a:rPr lang="ja-JP" altLang="en-US" sz="4000" b="1" dirty="0" smtClean="0">
                <a:solidFill>
                  <a:schemeClr val="lt1"/>
                </a:solidFill>
                <a:latin typeface="Meiryo UI" panose="020B0604030504040204" pitchFamily="50" charset="-128"/>
                <a:ea typeface="Meiryo UI" panose="020B0604030504040204" pitchFamily="50" charset="-128"/>
              </a:rPr>
              <a:t>共同作業</a:t>
            </a:r>
            <a:r>
              <a:rPr lang="ja-JP" altLang="en-US" sz="4000" b="1" dirty="0">
                <a:solidFill>
                  <a:schemeClr val="lt1"/>
                </a:solidFill>
                <a:latin typeface="Meiryo UI" panose="020B0604030504040204" pitchFamily="50" charset="-128"/>
                <a:ea typeface="Meiryo UI" panose="020B0604030504040204" pitchFamily="50" charset="-128"/>
              </a:rPr>
              <a:t>向け</a:t>
            </a:r>
            <a:r>
              <a:rPr lang="en-US" sz="4000" b="1" dirty="0" smtClean="0">
                <a:solidFill>
                  <a:schemeClr val="lt1"/>
                </a:solidFill>
                <a:latin typeface="Meiryo UI" panose="020B0604030504040204" pitchFamily="50" charset="-128"/>
                <a:ea typeface="Meiryo UI" panose="020B0604030504040204" pitchFamily="50" charset="-128"/>
              </a:rPr>
              <a:t>の</a:t>
            </a:r>
            <a:r>
              <a:rPr lang="en-US" sz="4000" b="1" dirty="0">
                <a:solidFill>
                  <a:schemeClr val="lt1"/>
                </a:solidFill>
                <a:latin typeface="Meiryo UI" panose="020B0604030504040204" pitchFamily="50" charset="-128"/>
                <a:ea typeface="Meiryo UI" panose="020B0604030504040204" pitchFamily="50" charset="-128"/>
              </a:rPr>
              <a:t>Qsync5.0</a:t>
            </a:r>
            <a:r>
              <a:rPr lang="en-US" sz="4000" b="1" dirty="0" smtClean="0">
                <a:solidFill>
                  <a:schemeClr val="lt1"/>
                </a:solidFill>
                <a:latin typeface="Meiryo UI" panose="020B0604030504040204" pitchFamily="50" charset="-128"/>
                <a:ea typeface="Meiryo UI" panose="020B0604030504040204" pitchFamily="50" charset="-128"/>
              </a:rPr>
              <a:t>クロスデバイス</a:t>
            </a:r>
          </a:p>
          <a:p>
            <a:pPr marL="0" marR="0" lvl="0" indent="0" algn="l" rtl="0">
              <a:spcBef>
                <a:spcPts val="0"/>
              </a:spcBef>
              <a:spcAft>
                <a:spcPts val="0"/>
              </a:spcAft>
              <a:buNone/>
            </a:pPr>
            <a:r>
              <a:rPr lang="en-US" sz="4000" b="1" dirty="0" err="1" smtClean="0">
                <a:solidFill>
                  <a:schemeClr val="lt1"/>
                </a:solidFill>
                <a:latin typeface="Meiryo UI" panose="020B0604030504040204" pitchFamily="50" charset="-128"/>
                <a:ea typeface="Meiryo UI" panose="020B0604030504040204" pitchFamily="50" charset="-128"/>
              </a:rPr>
              <a:t>ファイル同期ツール</a:t>
            </a:r>
            <a:endParaRPr sz="4000" b="1" dirty="0">
              <a:solidFill>
                <a:schemeClr val="lt1"/>
              </a:solidFill>
              <a:latin typeface="Meiryo UI" panose="020B0604030504040204" pitchFamily="50" charset="-128"/>
              <a:ea typeface="Meiryo UI" panose="020B0604030504040204" pitchFamily="50" charset="-128"/>
              <a:sym typeface="Arial"/>
            </a:endParaRPr>
          </a:p>
        </p:txBody>
      </p:sp>
      <p:pic>
        <p:nvPicPr>
          <p:cNvPr id="520" name="Google Shape;520;p54"/>
          <p:cNvPicPr preferRelativeResize="0"/>
          <p:nvPr/>
        </p:nvPicPr>
        <p:blipFill rotWithShape="1">
          <a:blip r:embed="rId3">
            <a:alphaModFix/>
          </a:blip>
          <a:srcRect/>
          <a:stretch/>
        </p:blipFill>
        <p:spPr>
          <a:xfrm>
            <a:off x="0" y="2133601"/>
            <a:ext cx="12192000" cy="4724400"/>
          </a:xfrm>
          <a:prstGeom prst="rect">
            <a:avLst/>
          </a:prstGeom>
          <a:noFill/>
          <a:ln>
            <a:noFill/>
          </a:ln>
        </p:spPr>
      </p:pic>
      <p:pic>
        <p:nvPicPr>
          <p:cNvPr id="521" name="Google Shape;521;p54"/>
          <p:cNvPicPr preferRelativeResize="0"/>
          <p:nvPr/>
        </p:nvPicPr>
        <p:blipFill rotWithShape="1">
          <a:blip r:embed="rId4">
            <a:alphaModFix/>
          </a:blip>
          <a:srcRect/>
          <a:stretch/>
        </p:blipFill>
        <p:spPr>
          <a:xfrm>
            <a:off x="692150" y="2484760"/>
            <a:ext cx="6236188" cy="2502772"/>
          </a:xfrm>
          <a:prstGeom prst="rect">
            <a:avLst/>
          </a:prstGeom>
          <a:noFill/>
          <a:ln>
            <a:noFill/>
          </a:ln>
        </p:spPr>
      </p:pic>
      <p:grpSp>
        <p:nvGrpSpPr>
          <p:cNvPr id="522" name="Google Shape;522;p54"/>
          <p:cNvGrpSpPr/>
          <p:nvPr/>
        </p:nvGrpSpPr>
        <p:grpSpPr>
          <a:xfrm>
            <a:off x="7089033" y="2576046"/>
            <a:ext cx="4752308" cy="3930689"/>
            <a:chOff x="7967780" y="2576046"/>
            <a:chExt cx="4119745" cy="3407488"/>
          </a:xfrm>
        </p:grpSpPr>
        <p:grpSp>
          <p:nvGrpSpPr>
            <p:cNvPr id="523" name="Google Shape;523;p54"/>
            <p:cNvGrpSpPr/>
            <p:nvPr/>
          </p:nvGrpSpPr>
          <p:grpSpPr>
            <a:xfrm>
              <a:off x="7973824" y="2576046"/>
              <a:ext cx="4107656" cy="1566629"/>
              <a:chOff x="619126" y="4769160"/>
              <a:chExt cx="5476875" cy="2088839"/>
            </a:xfrm>
          </p:grpSpPr>
          <p:sp>
            <p:nvSpPr>
              <p:cNvPr id="524" name="Google Shape;524;p54"/>
              <p:cNvSpPr/>
              <p:nvPr/>
            </p:nvSpPr>
            <p:spPr>
              <a:xfrm>
                <a:off x="3344625" y="4769160"/>
                <a:ext cx="2751376" cy="2088839"/>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lt1"/>
                  </a:solidFill>
                  <a:latin typeface="Meiryo UI" panose="020B0604030504040204" pitchFamily="50" charset="-128"/>
                  <a:ea typeface="Meiryo UI" panose="020B0604030504040204" pitchFamily="50" charset="-128"/>
                  <a:cs typeface="Calibri"/>
                  <a:sym typeface="Calibri"/>
                </a:endParaRPr>
              </a:p>
            </p:txBody>
          </p:sp>
          <p:sp>
            <p:nvSpPr>
              <p:cNvPr id="525" name="Google Shape;525;p54"/>
              <p:cNvSpPr/>
              <p:nvPr/>
            </p:nvSpPr>
            <p:spPr>
              <a:xfrm>
                <a:off x="619126" y="4769160"/>
                <a:ext cx="5476875" cy="2088839"/>
              </a:xfrm>
              <a:prstGeom prst="rect">
                <a:avLst/>
              </a:prstGeom>
              <a:noFill/>
              <a:ln w="381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lt1"/>
                  </a:solidFill>
                  <a:latin typeface="Meiryo UI" panose="020B0604030504040204" pitchFamily="50" charset="-128"/>
                  <a:ea typeface="Meiryo UI" panose="020B0604030504040204" pitchFamily="50" charset="-128"/>
                  <a:cs typeface="Calibri"/>
                  <a:sym typeface="Calibri"/>
                </a:endParaRPr>
              </a:p>
            </p:txBody>
          </p:sp>
        </p:grpSp>
        <p:grpSp>
          <p:nvGrpSpPr>
            <p:cNvPr id="526" name="Google Shape;526;p54"/>
            <p:cNvGrpSpPr/>
            <p:nvPr/>
          </p:nvGrpSpPr>
          <p:grpSpPr>
            <a:xfrm>
              <a:off x="7967780" y="4416904"/>
              <a:ext cx="4107656" cy="1566630"/>
              <a:chOff x="619126" y="4769159"/>
              <a:chExt cx="5476875" cy="2088840"/>
            </a:xfrm>
          </p:grpSpPr>
          <p:sp>
            <p:nvSpPr>
              <p:cNvPr id="527" name="Google Shape;527;p54"/>
              <p:cNvSpPr/>
              <p:nvPr/>
            </p:nvSpPr>
            <p:spPr>
              <a:xfrm>
                <a:off x="3344625" y="4769159"/>
                <a:ext cx="2751376" cy="2088839"/>
              </a:xfrm>
              <a:prstGeom prst="rect">
                <a:avLst/>
              </a:pr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lt1"/>
                  </a:solidFill>
                  <a:latin typeface="Meiryo UI" panose="020B0604030504040204" pitchFamily="50" charset="-128"/>
                  <a:ea typeface="Meiryo UI" panose="020B0604030504040204" pitchFamily="50" charset="-128"/>
                  <a:cs typeface="Calibri"/>
                  <a:sym typeface="Calibri"/>
                </a:endParaRPr>
              </a:p>
            </p:txBody>
          </p:sp>
          <p:sp>
            <p:nvSpPr>
              <p:cNvPr id="528" name="Google Shape;528;p54"/>
              <p:cNvSpPr/>
              <p:nvPr/>
            </p:nvSpPr>
            <p:spPr>
              <a:xfrm>
                <a:off x="619126" y="4769160"/>
                <a:ext cx="5476875" cy="2088839"/>
              </a:xfrm>
              <a:prstGeom prst="rect">
                <a:avLst/>
              </a:prstGeom>
              <a:noFill/>
              <a:ln w="38100" cap="flat" cmpd="sng">
                <a:solidFill>
                  <a:srgbClr val="DDEAF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050">
                  <a:solidFill>
                    <a:schemeClr val="lt1"/>
                  </a:solidFill>
                  <a:latin typeface="Meiryo UI" panose="020B0604030504040204" pitchFamily="50" charset="-128"/>
                  <a:ea typeface="Meiryo UI" panose="020B0604030504040204" pitchFamily="50" charset="-128"/>
                  <a:cs typeface="Calibri"/>
                  <a:sym typeface="Calibri"/>
                </a:endParaRPr>
              </a:p>
            </p:txBody>
          </p:sp>
        </p:grpSp>
        <p:sp>
          <p:nvSpPr>
            <p:cNvPr id="529" name="Google Shape;529;p54"/>
            <p:cNvSpPr/>
            <p:nvPr/>
          </p:nvSpPr>
          <p:spPr>
            <a:xfrm>
              <a:off x="10082392" y="4516760"/>
              <a:ext cx="1953026" cy="134071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ja-JP" altLang="en-US" sz="1200" b="1" dirty="0" smtClean="0">
                  <a:solidFill>
                    <a:schemeClr val="dk1"/>
                  </a:solidFill>
                  <a:latin typeface="Meiryo UI" panose="020B0604030504040204" pitchFamily="50" charset="-128"/>
                  <a:ea typeface="Meiryo UI" panose="020B0604030504040204" pitchFamily="50" charset="-128"/>
                </a:rPr>
                <a:t>チームメンバーがノートパソコンやスマートフォンなど、異なるデバイスを使用する際、</a:t>
              </a:r>
              <a:r>
                <a:rPr lang="en-US" altLang="ja-JP" sz="1200" b="1" dirty="0" smtClean="0">
                  <a:solidFill>
                    <a:schemeClr val="dk1"/>
                  </a:solidFill>
                  <a:latin typeface="Meiryo UI" panose="020B0604030504040204" pitchFamily="50" charset="-128"/>
                  <a:ea typeface="Meiryo UI" panose="020B0604030504040204" pitchFamily="50" charset="-128"/>
                </a:rPr>
                <a:t>1</a:t>
              </a:r>
              <a:r>
                <a:rPr lang="ja-JP" altLang="en-US" sz="1200" b="1" dirty="0" err="1" smtClean="0">
                  <a:solidFill>
                    <a:schemeClr val="dk1"/>
                  </a:solidFill>
                  <a:latin typeface="Meiryo UI" panose="020B0604030504040204" pitchFamily="50" charset="-128"/>
                  <a:ea typeface="Meiryo UI" panose="020B0604030504040204" pitchFamily="50" charset="-128"/>
                </a:rPr>
                <a:t>つの</a:t>
              </a:r>
              <a:r>
                <a:rPr lang="ja-JP" altLang="en-US" sz="1200" b="1" dirty="0" smtClean="0">
                  <a:solidFill>
                    <a:schemeClr val="dk1"/>
                  </a:solidFill>
                  <a:latin typeface="Meiryo UI" panose="020B0604030504040204" pitchFamily="50" charset="-128"/>
                  <a:ea typeface="Meiryo UI" panose="020B0604030504040204" pitchFamily="50" charset="-128"/>
                </a:rPr>
                <a:t>デバイスでファイルを変更すると、他のデバイスでも変更点が自動的に同期されます。</a:t>
              </a:r>
              <a:endParaRPr sz="1200" b="1" dirty="0">
                <a:solidFill>
                  <a:schemeClr val="dk1"/>
                </a:solidFill>
                <a:latin typeface="Meiryo UI" panose="020B0604030504040204" pitchFamily="50" charset="-128"/>
                <a:ea typeface="Meiryo UI" panose="020B0604030504040204" pitchFamily="50" charset="-128"/>
                <a:sym typeface="Arial"/>
              </a:endParaRPr>
            </a:p>
          </p:txBody>
        </p:sp>
        <p:sp>
          <p:nvSpPr>
            <p:cNvPr id="530" name="Google Shape;530;p54"/>
            <p:cNvSpPr/>
            <p:nvPr/>
          </p:nvSpPr>
          <p:spPr>
            <a:xfrm>
              <a:off x="10082392" y="2706422"/>
              <a:ext cx="2005133" cy="11806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ja-JP" altLang="en-US" sz="1200" b="1" dirty="0">
                  <a:solidFill>
                    <a:schemeClr val="dk1"/>
                  </a:solidFill>
                  <a:latin typeface="Meiryo UI" panose="020B0604030504040204" pitchFamily="50" charset="-128"/>
                  <a:ea typeface="Meiryo UI" panose="020B0604030504040204" pitchFamily="50" charset="-128"/>
                </a:rPr>
                <a:t>チーム</a:t>
              </a:r>
              <a:r>
                <a:rPr lang="ja-JP" altLang="en-US" sz="1200" b="1" dirty="0" smtClean="0">
                  <a:solidFill>
                    <a:schemeClr val="dk1"/>
                  </a:solidFill>
                  <a:latin typeface="Meiryo UI" panose="020B0604030504040204" pitchFamily="50" charset="-128"/>
                  <a:ea typeface="Meiryo UI" panose="020B0604030504040204" pitchFamily="50" charset="-128"/>
                </a:rPr>
                <a:t>で共同作業して話し合う際、</a:t>
              </a:r>
              <a:r>
                <a:rPr lang="ja-JP" altLang="en-US" sz="1200" b="1" dirty="0">
                  <a:solidFill>
                    <a:schemeClr val="dk1"/>
                  </a:solidFill>
                  <a:latin typeface="Meiryo UI" panose="020B0604030504040204" pitchFamily="50" charset="-128"/>
                  <a:ea typeface="Meiryo UI" panose="020B0604030504040204" pitchFamily="50" charset="-128"/>
                </a:rPr>
                <a:t>ファイルは自動的</a:t>
              </a:r>
              <a:r>
                <a:rPr lang="ja-JP" altLang="en-US" sz="1200" b="1" dirty="0" smtClean="0">
                  <a:solidFill>
                    <a:schemeClr val="dk1"/>
                  </a:solidFill>
                  <a:latin typeface="Meiryo UI" panose="020B0604030504040204" pitchFamily="50" charset="-128"/>
                  <a:ea typeface="Meiryo UI" panose="020B0604030504040204" pitchFamily="50" charset="-128"/>
                </a:rPr>
                <a:t>に</a:t>
              </a:r>
              <a:r>
                <a:rPr lang="ja-JP" altLang="en-US" sz="1200" b="1" dirty="0">
                  <a:solidFill>
                    <a:schemeClr val="dk1"/>
                  </a:solidFill>
                  <a:latin typeface="Meiryo UI" panose="020B0604030504040204" pitchFamily="50" charset="-128"/>
                  <a:ea typeface="Meiryo UI" panose="020B0604030504040204" pitchFamily="50" charset="-128"/>
                </a:rPr>
                <a:t>全て</a:t>
              </a:r>
              <a:r>
                <a:rPr lang="ja-JP" altLang="en-US" sz="1200" b="1" dirty="0" smtClean="0">
                  <a:solidFill>
                    <a:schemeClr val="dk1"/>
                  </a:solidFill>
                  <a:latin typeface="Meiryo UI" panose="020B0604030504040204" pitchFamily="50" charset="-128"/>
                  <a:ea typeface="Meiryo UI" panose="020B0604030504040204" pitchFamily="50" charset="-128"/>
                </a:rPr>
                <a:t>のメンバーに紐づけられたデバイスに送られ、</a:t>
              </a:r>
              <a:r>
                <a:rPr lang="ja-JP" altLang="en-US" sz="1200" b="1" dirty="0">
                  <a:solidFill>
                    <a:schemeClr val="dk1"/>
                  </a:solidFill>
                  <a:latin typeface="Meiryo UI" panose="020B0604030504040204" pitchFamily="50" charset="-128"/>
                  <a:ea typeface="Meiryo UI" panose="020B0604030504040204" pitchFamily="50" charset="-128"/>
                </a:rPr>
                <a:t>ワークフロー</a:t>
              </a:r>
              <a:r>
                <a:rPr lang="ja-JP" altLang="en-US" sz="1200" b="1" dirty="0" smtClean="0">
                  <a:solidFill>
                    <a:schemeClr val="dk1"/>
                  </a:solidFill>
                  <a:latin typeface="Meiryo UI" panose="020B0604030504040204" pitchFamily="50" charset="-128"/>
                  <a:ea typeface="Meiryo UI" panose="020B0604030504040204" pitchFamily="50" charset="-128"/>
                </a:rPr>
                <a:t>を高速にし、</a:t>
              </a:r>
              <a:r>
                <a:rPr lang="ja-JP" altLang="en-US" sz="1200" b="1" dirty="0">
                  <a:solidFill>
                    <a:schemeClr val="dk1"/>
                  </a:solidFill>
                  <a:latin typeface="Meiryo UI" panose="020B0604030504040204" pitchFamily="50" charset="-128"/>
                  <a:ea typeface="Meiryo UI" panose="020B0604030504040204" pitchFamily="50" charset="-128"/>
                </a:rPr>
                <a:t>円滑</a:t>
              </a:r>
              <a:r>
                <a:rPr lang="ja-JP" altLang="en-US" sz="1200" b="1" dirty="0" smtClean="0">
                  <a:solidFill>
                    <a:schemeClr val="dk1"/>
                  </a:solidFill>
                  <a:latin typeface="Meiryo UI" panose="020B0604030504040204" pitchFamily="50" charset="-128"/>
                  <a:ea typeface="Meiryo UI" panose="020B0604030504040204" pitchFamily="50" charset="-128"/>
                </a:rPr>
                <a:t>な共同作業を実現します。</a:t>
              </a:r>
              <a:endParaRPr sz="1200" b="1" dirty="0">
                <a:solidFill>
                  <a:schemeClr val="dk1"/>
                </a:solidFill>
                <a:latin typeface="Meiryo UI" panose="020B0604030504040204" pitchFamily="50" charset="-128"/>
                <a:ea typeface="Meiryo UI" panose="020B0604030504040204" pitchFamily="50" charset="-128"/>
                <a:sym typeface="Arial"/>
              </a:endParaRPr>
            </a:p>
          </p:txBody>
        </p:sp>
        <p:pic>
          <p:nvPicPr>
            <p:cNvPr id="531" name="Google Shape;531;p54"/>
            <p:cNvPicPr preferRelativeResize="0"/>
            <p:nvPr/>
          </p:nvPicPr>
          <p:blipFill rotWithShape="1">
            <a:blip r:embed="rId5">
              <a:alphaModFix/>
            </a:blip>
            <a:srcRect/>
            <a:stretch/>
          </p:blipFill>
          <p:spPr>
            <a:xfrm>
              <a:off x="8087437" y="4634804"/>
              <a:ext cx="1877976" cy="1221285"/>
            </a:xfrm>
            <a:prstGeom prst="rect">
              <a:avLst/>
            </a:prstGeom>
            <a:noFill/>
            <a:ln>
              <a:noFill/>
            </a:ln>
          </p:spPr>
        </p:pic>
        <p:pic>
          <p:nvPicPr>
            <p:cNvPr id="532" name="Google Shape;532;p54"/>
            <p:cNvPicPr preferRelativeResize="0"/>
            <p:nvPr/>
          </p:nvPicPr>
          <p:blipFill rotWithShape="1">
            <a:blip r:embed="rId6">
              <a:alphaModFix/>
            </a:blip>
            <a:srcRect/>
            <a:stretch/>
          </p:blipFill>
          <p:spPr>
            <a:xfrm>
              <a:off x="8193749" y="2634156"/>
              <a:ext cx="1604275" cy="1458029"/>
            </a:xfrm>
            <a:prstGeom prst="rect">
              <a:avLst/>
            </a:prstGeom>
            <a:noFill/>
            <a:ln>
              <a:noFill/>
            </a:ln>
          </p:spPr>
        </p:pic>
      </p:grpSp>
      <p:sp>
        <p:nvSpPr>
          <p:cNvPr id="533" name="Google Shape;533;p54"/>
          <p:cNvSpPr/>
          <p:nvPr/>
        </p:nvSpPr>
        <p:spPr>
          <a:xfrm>
            <a:off x="778476" y="5486026"/>
            <a:ext cx="155912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dirty="0" smtClean="0">
                <a:solidFill>
                  <a:srgbClr val="262626"/>
                </a:solidFill>
                <a:latin typeface="Meiryo UI" panose="020B0604030504040204" pitchFamily="50" charset="-128"/>
                <a:ea typeface="Meiryo UI" panose="020B0604030504040204" pitchFamily="50" charset="-128"/>
              </a:rPr>
              <a:t>Windows &amp; </a:t>
            </a:r>
          </a:p>
          <a:p>
            <a:pPr marL="0" marR="0" lvl="0" indent="0" algn="l" rtl="0">
              <a:spcBef>
                <a:spcPts val="0"/>
              </a:spcBef>
              <a:spcAft>
                <a:spcPts val="0"/>
              </a:spcAft>
              <a:buNone/>
            </a:pPr>
            <a:r>
              <a:rPr lang="en-US" sz="1200" dirty="0" err="1" smtClean="0">
                <a:solidFill>
                  <a:srgbClr val="262626"/>
                </a:solidFill>
                <a:latin typeface="Meiryo UI" panose="020B0604030504040204" pitchFamily="50" charset="-128"/>
                <a:ea typeface="Meiryo UI" panose="020B0604030504040204" pitchFamily="50" charset="-128"/>
              </a:rPr>
              <a:t>macOS</a:t>
            </a:r>
            <a:endParaRPr sz="1200" dirty="0">
              <a:solidFill>
                <a:srgbClr val="262626"/>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200" dirty="0" err="1">
                <a:solidFill>
                  <a:srgbClr val="262626"/>
                </a:solidFill>
                <a:latin typeface="Meiryo UI" panose="020B0604030504040204" pitchFamily="50" charset="-128"/>
                <a:ea typeface="Meiryo UI" panose="020B0604030504040204" pitchFamily="50" charset="-128"/>
              </a:rPr>
              <a:t>省スペースモード</a:t>
            </a:r>
            <a:r>
              <a:rPr lang="en-US" sz="1200" dirty="0">
                <a:solidFill>
                  <a:srgbClr val="262626"/>
                </a:solidFill>
                <a:latin typeface="Meiryo UI" panose="020B0604030504040204" pitchFamily="50" charset="-128"/>
                <a:ea typeface="Meiryo UI" panose="020B0604030504040204" pitchFamily="50" charset="-128"/>
              </a:rPr>
              <a:t>！</a:t>
            </a:r>
            <a:endParaRPr sz="1200" dirty="0">
              <a:solidFill>
                <a:srgbClr val="262626"/>
              </a:solidFill>
              <a:latin typeface="Meiryo UI" panose="020B0604030504040204" pitchFamily="50" charset="-128"/>
              <a:ea typeface="Meiryo UI" panose="020B0604030504040204" pitchFamily="50" charset="-128"/>
            </a:endParaRPr>
          </a:p>
        </p:txBody>
      </p:sp>
      <p:pic>
        <p:nvPicPr>
          <p:cNvPr id="534" name="Google Shape;534;p54"/>
          <p:cNvPicPr preferRelativeResize="0"/>
          <p:nvPr/>
        </p:nvPicPr>
        <p:blipFill rotWithShape="1">
          <a:blip r:embed="rId7">
            <a:alphaModFix/>
          </a:blip>
          <a:srcRect/>
          <a:stretch/>
        </p:blipFill>
        <p:spPr>
          <a:xfrm>
            <a:off x="2512925" y="5376327"/>
            <a:ext cx="4225449" cy="983393"/>
          </a:xfrm>
          <a:prstGeom prst="roundRect">
            <a:avLst>
              <a:gd name="adj" fmla="val 3292"/>
            </a:avLst>
          </a:prstGeom>
          <a:solidFill>
            <a:srgbClr val="ECECEC"/>
          </a:solidFill>
          <a:ln w="9525" cap="flat" cmpd="sng">
            <a:solidFill>
              <a:schemeClr val="dk1"/>
            </a:solidFill>
            <a:prstDash val="solid"/>
            <a:round/>
            <a:headEnd type="none" w="sm" len="sm"/>
            <a:tailEnd type="none" w="sm" len="sm"/>
          </a:ln>
          <a:effectLst>
            <a:outerShdw blurRad="50800" dist="38100" dir="2700000" algn="tl" rotWithShape="0">
              <a:srgbClr val="000000">
                <a:alpha val="40000"/>
              </a:srgbClr>
            </a:outerShdw>
          </a:effectLst>
        </p:spPr>
      </p:pic>
      <p:pic>
        <p:nvPicPr>
          <p:cNvPr id="535" name="Google Shape;535;p54"/>
          <p:cNvPicPr preferRelativeResize="0"/>
          <p:nvPr/>
        </p:nvPicPr>
        <p:blipFill rotWithShape="1">
          <a:blip r:embed="rId8">
            <a:alphaModFix/>
          </a:blip>
          <a:srcRect/>
          <a:stretch/>
        </p:blipFill>
        <p:spPr>
          <a:xfrm>
            <a:off x="10248799" y="473731"/>
            <a:ext cx="1283117" cy="128311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pic>
        <p:nvPicPr>
          <p:cNvPr id="540" name="Google Shape;540;p55"/>
          <p:cNvPicPr preferRelativeResize="0"/>
          <p:nvPr/>
        </p:nvPicPr>
        <p:blipFill rotWithShape="1">
          <a:blip r:embed="rId3">
            <a:alphaModFix/>
          </a:blip>
          <a:srcRect/>
          <a:stretch/>
        </p:blipFill>
        <p:spPr>
          <a:xfrm>
            <a:off x="4163896" y="5708203"/>
            <a:ext cx="6152681" cy="665265"/>
          </a:xfrm>
          <a:prstGeom prst="rect">
            <a:avLst/>
          </a:prstGeom>
          <a:noFill/>
          <a:ln>
            <a:noFill/>
          </a:ln>
        </p:spPr>
      </p:pic>
      <p:sp>
        <p:nvSpPr>
          <p:cNvPr id="541" name="Google Shape;541;p55"/>
          <p:cNvSpPr txBox="1"/>
          <p:nvPr/>
        </p:nvSpPr>
        <p:spPr>
          <a:xfrm>
            <a:off x="576883" y="264252"/>
            <a:ext cx="11038233"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dirty="0">
                <a:solidFill>
                  <a:schemeClr val="lt1"/>
                </a:solidFill>
                <a:latin typeface="Meiryo UI" panose="020B0604030504040204" pitchFamily="50" charset="-128"/>
                <a:ea typeface="Meiryo UI" panose="020B0604030504040204" pitchFamily="50" charset="-128"/>
              </a:rPr>
              <a:t>最大</a:t>
            </a:r>
            <a:r>
              <a:rPr lang="en-US" sz="4000" b="1" dirty="0" smtClean="0">
                <a:solidFill>
                  <a:schemeClr val="lt1"/>
                </a:solidFill>
                <a:latin typeface="Meiryo UI" panose="020B0604030504040204" pitchFamily="50" charset="-128"/>
                <a:ea typeface="Meiryo UI" panose="020B0604030504040204" pitchFamily="50" charset="-128"/>
              </a:rPr>
              <a:t>1024</a:t>
            </a:r>
            <a:r>
              <a:rPr lang="ja-JP" altLang="en-US" sz="4000" b="1" dirty="0" smtClean="0">
                <a:solidFill>
                  <a:schemeClr val="lt1"/>
                </a:solidFill>
                <a:latin typeface="Meiryo UI" panose="020B0604030504040204" pitchFamily="50" charset="-128"/>
                <a:ea typeface="Meiryo UI" panose="020B0604030504040204" pitchFamily="50" charset="-128"/>
              </a:rPr>
              <a:t>個</a:t>
            </a:r>
            <a:r>
              <a:rPr lang="en-US" sz="4000" b="1" dirty="0" err="1" smtClean="0">
                <a:solidFill>
                  <a:schemeClr val="lt1"/>
                </a:solidFill>
                <a:latin typeface="Meiryo UI" panose="020B0604030504040204" pitchFamily="50" charset="-128"/>
                <a:ea typeface="Meiryo UI" panose="020B0604030504040204" pitchFamily="50" charset="-128"/>
              </a:rPr>
              <a:t>のスナップショットを備えた</a:t>
            </a:r>
            <a:endParaRPr lang="en-US" sz="4000" b="1" dirty="0" smtClean="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4000" b="1" dirty="0" err="1" smtClean="0">
                <a:solidFill>
                  <a:schemeClr val="lt1"/>
                </a:solidFill>
                <a:latin typeface="Meiryo UI" panose="020B0604030504040204" pitchFamily="50" charset="-128"/>
                <a:ea typeface="Meiryo UI" panose="020B0604030504040204" pitchFamily="50" charset="-128"/>
              </a:rPr>
              <a:t>最も手頃な</a:t>
            </a:r>
            <a:r>
              <a:rPr lang="ja-JP" altLang="en-US" sz="4000" b="1" dirty="0" smtClean="0">
                <a:solidFill>
                  <a:schemeClr val="lt1"/>
                </a:solidFill>
                <a:latin typeface="Meiryo UI" panose="020B0604030504040204" pitchFamily="50" charset="-128"/>
                <a:ea typeface="Meiryo UI" panose="020B0604030504040204" pitchFamily="50" charset="-128"/>
              </a:rPr>
              <a:t>企</a:t>
            </a:r>
            <a:r>
              <a:rPr lang="ja-JP" altLang="en-US" sz="4000" b="1" dirty="0" smtClean="0">
                <a:solidFill>
                  <a:schemeClr val="lt1"/>
                </a:solidFill>
                <a:latin typeface="Meiryo UI" panose="020B0604030504040204" pitchFamily="50" charset="-128"/>
                <a:ea typeface="Meiryo UI" panose="020B0604030504040204" pitchFamily="50" charset="-128"/>
              </a:rPr>
              <a:t>業レベル</a:t>
            </a:r>
            <a:r>
              <a:rPr lang="en-US" sz="4000" b="1" dirty="0" err="1" smtClean="0">
                <a:solidFill>
                  <a:schemeClr val="lt1"/>
                </a:solidFill>
                <a:latin typeface="Meiryo UI" panose="020B0604030504040204" pitchFamily="50" charset="-128"/>
                <a:ea typeface="Meiryo UI" panose="020B0604030504040204" pitchFamily="50" charset="-128"/>
              </a:rPr>
              <a:t>の保護</a:t>
            </a:r>
            <a:endParaRPr sz="4000" b="1" dirty="0">
              <a:solidFill>
                <a:schemeClr val="lt1"/>
              </a:solidFill>
              <a:latin typeface="Meiryo UI" panose="020B0604030504040204" pitchFamily="50" charset="-128"/>
              <a:ea typeface="Meiryo UI" panose="020B0604030504040204" pitchFamily="50" charset="-128"/>
              <a:sym typeface="Arial"/>
            </a:endParaRPr>
          </a:p>
        </p:txBody>
      </p:sp>
      <p:pic>
        <p:nvPicPr>
          <p:cNvPr id="542" name="Google Shape;542;p55"/>
          <p:cNvPicPr preferRelativeResize="0"/>
          <p:nvPr/>
        </p:nvPicPr>
        <p:blipFill rotWithShape="1">
          <a:blip r:embed="rId4">
            <a:alphaModFix/>
          </a:blip>
          <a:srcRect/>
          <a:stretch/>
        </p:blipFill>
        <p:spPr>
          <a:xfrm>
            <a:off x="3650360" y="1833099"/>
            <a:ext cx="7481423" cy="4098929"/>
          </a:xfrm>
          <a:prstGeom prst="rect">
            <a:avLst/>
          </a:prstGeom>
          <a:noFill/>
          <a:ln>
            <a:noFill/>
          </a:ln>
          <a:effectLst>
            <a:outerShdw blurRad="431800" dist="368300" dir="5760000" sx="106000" sy="106000" algn="ctr" rotWithShape="0">
              <a:srgbClr val="000000">
                <a:alpha val="33725"/>
              </a:srgbClr>
            </a:outerShdw>
          </a:effectLst>
        </p:spPr>
      </p:pic>
      <p:grpSp>
        <p:nvGrpSpPr>
          <p:cNvPr id="543" name="Google Shape;543;p55"/>
          <p:cNvGrpSpPr/>
          <p:nvPr/>
        </p:nvGrpSpPr>
        <p:grpSpPr>
          <a:xfrm>
            <a:off x="2267971" y="4853443"/>
            <a:ext cx="1739492" cy="1377175"/>
            <a:chOff x="1248640" y="3370776"/>
            <a:chExt cx="1739492" cy="1377175"/>
          </a:xfrm>
        </p:grpSpPr>
        <p:sp>
          <p:nvSpPr>
            <p:cNvPr id="544" name="Google Shape;544;p55"/>
            <p:cNvSpPr/>
            <p:nvPr/>
          </p:nvSpPr>
          <p:spPr>
            <a:xfrm>
              <a:off x="1248640" y="3370776"/>
              <a:ext cx="1370679" cy="1370679"/>
            </a:xfrm>
            <a:prstGeom prst="ellipse">
              <a:avLst/>
            </a:prstGeom>
            <a:solidFill>
              <a:srgbClr val="0070C0"/>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iryo UI" panose="020B0604030504040204" pitchFamily="50" charset="-128"/>
                <a:ea typeface="Meiryo UI" panose="020B0604030504040204" pitchFamily="50" charset="-128"/>
                <a:cs typeface="Microsoft JhengHei"/>
                <a:sym typeface="Microsoft JhengHei"/>
              </a:endParaRPr>
            </a:p>
          </p:txBody>
        </p:sp>
        <p:pic>
          <p:nvPicPr>
            <p:cNvPr id="545" name="Google Shape;545;p55" descr="\\Marketing\Marketing\MarketingMaterials\DM\NAS\Software_Section_brochure\QNAP product icon_20170816-assets\Snapshot.png"/>
            <p:cNvPicPr preferRelativeResize="0"/>
            <p:nvPr/>
          </p:nvPicPr>
          <p:blipFill rotWithShape="1">
            <a:blip r:embed="rId5">
              <a:alphaModFix/>
            </a:blip>
            <a:srcRect/>
            <a:stretch/>
          </p:blipFill>
          <p:spPr>
            <a:xfrm>
              <a:off x="2046507" y="3806326"/>
              <a:ext cx="941625" cy="941625"/>
            </a:xfrm>
            <a:prstGeom prst="rect">
              <a:avLst/>
            </a:prstGeom>
            <a:noFill/>
            <a:ln>
              <a:noFill/>
            </a:ln>
          </p:spPr>
        </p:pic>
        <p:sp>
          <p:nvSpPr>
            <p:cNvPr id="546" name="Google Shape;546;p55"/>
            <p:cNvSpPr txBox="1"/>
            <p:nvPr/>
          </p:nvSpPr>
          <p:spPr>
            <a:xfrm>
              <a:off x="1379082" y="3643865"/>
              <a:ext cx="1255007" cy="64629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altLang="en-US" sz="1200" b="1" dirty="0">
                  <a:solidFill>
                    <a:srgbClr val="FFFFFF"/>
                  </a:solidFill>
                  <a:latin typeface="Meiryo UI" panose="020B0604030504040204" pitchFamily="50" charset="-128"/>
                  <a:ea typeface="Meiryo UI" panose="020B0604030504040204" pitchFamily="50" charset="-128"/>
                </a:rPr>
                <a:t>最適</a:t>
              </a:r>
              <a:r>
                <a:rPr lang="ja-JP" altLang="en-US" sz="1200" b="1" dirty="0" smtClean="0">
                  <a:solidFill>
                    <a:srgbClr val="FFFFFF"/>
                  </a:solidFill>
                  <a:latin typeface="Meiryo UI" panose="020B0604030504040204" pitchFamily="50" charset="-128"/>
                  <a:ea typeface="Meiryo UI" panose="020B0604030504040204" pitchFamily="50" charset="-128"/>
                </a:rPr>
                <a:t>な</a:t>
              </a:r>
              <a:endParaRPr lang="en-US" altLang="ja-JP" sz="1200" b="1" dirty="0" smtClean="0">
                <a:solidFill>
                  <a:srgbClr val="FFFFFF"/>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ja-JP" altLang="en-US" sz="1200" b="1" i="0" u="none" strike="noStrike" cap="none" dirty="0" smtClean="0">
                  <a:solidFill>
                    <a:srgbClr val="FFFFFF"/>
                  </a:solidFill>
                  <a:latin typeface="Meiryo UI" panose="020B0604030504040204" pitchFamily="50" charset="-128"/>
                  <a:ea typeface="Meiryo UI" panose="020B0604030504040204" pitchFamily="50" charset="-128"/>
                  <a:sym typeface="Arial"/>
                </a:rPr>
                <a:t>バックアップ</a:t>
              </a:r>
              <a:endParaRPr lang="en-US" altLang="ja-JP" sz="1200" b="1" i="0" u="none" strike="noStrike" cap="none" dirty="0" smtClean="0">
                <a:solidFill>
                  <a:srgbClr val="FFFFFF"/>
                </a:solidFill>
                <a:latin typeface="Meiryo UI" panose="020B0604030504040204" pitchFamily="50" charset="-128"/>
                <a:ea typeface="Meiryo UI" panose="020B0604030504040204" pitchFamily="50" charset="-128"/>
                <a:sym typeface="Arial"/>
              </a:endParaRPr>
            </a:p>
            <a:p>
              <a:pPr marL="0" marR="0" lvl="0" indent="0" algn="l" rtl="0">
                <a:spcBef>
                  <a:spcPts val="0"/>
                </a:spcBef>
                <a:spcAft>
                  <a:spcPts val="0"/>
                </a:spcAft>
                <a:buNone/>
              </a:pPr>
              <a:r>
                <a:rPr lang="ja-JP" altLang="en-US" sz="1200" b="1" i="0" u="none" strike="noStrike" cap="none" dirty="0" smtClean="0">
                  <a:solidFill>
                    <a:srgbClr val="FFFFFF"/>
                  </a:solidFill>
                  <a:latin typeface="Meiryo UI" panose="020B0604030504040204" pitchFamily="50" charset="-128"/>
                  <a:ea typeface="Meiryo UI" panose="020B0604030504040204" pitchFamily="50" charset="-128"/>
                  <a:sym typeface="Arial"/>
                </a:rPr>
                <a:t>の</a:t>
              </a:r>
              <a:r>
                <a:rPr lang="ja-JP" altLang="en-US" sz="1200" b="1" dirty="0" smtClean="0">
                  <a:solidFill>
                    <a:srgbClr val="FFFFFF"/>
                  </a:solidFill>
                  <a:latin typeface="Meiryo UI" panose="020B0604030504040204" pitchFamily="50" charset="-128"/>
                  <a:ea typeface="Meiryo UI" panose="020B0604030504040204" pitchFamily="50" charset="-128"/>
                </a:rPr>
                <a:t>選択</a:t>
              </a:r>
              <a:endParaRPr sz="12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grpSp>
      <p:grpSp>
        <p:nvGrpSpPr>
          <p:cNvPr id="547" name="Google Shape;547;p55"/>
          <p:cNvGrpSpPr/>
          <p:nvPr/>
        </p:nvGrpSpPr>
        <p:grpSpPr>
          <a:xfrm>
            <a:off x="840259" y="2517178"/>
            <a:ext cx="3015242" cy="1205499"/>
            <a:chOff x="910120" y="2575265"/>
            <a:chExt cx="2806506" cy="1205499"/>
          </a:xfrm>
        </p:grpSpPr>
        <p:sp>
          <p:nvSpPr>
            <p:cNvPr id="548" name="Google Shape;548;p55"/>
            <p:cNvSpPr/>
            <p:nvPr/>
          </p:nvSpPr>
          <p:spPr>
            <a:xfrm>
              <a:off x="990286" y="2586402"/>
              <a:ext cx="2579908" cy="1194362"/>
            </a:xfrm>
            <a:prstGeom prst="wedgeRectCallout">
              <a:avLst>
                <a:gd name="adj1" fmla="val -5727"/>
                <a:gd name="adj2" fmla="val 68769"/>
              </a:avLst>
            </a:prstGeom>
            <a:solidFill>
              <a:srgbClr val="3F3F3F"/>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iryo UI" panose="020B0604030504040204" pitchFamily="50" charset="-128"/>
                <a:ea typeface="Meiryo UI" panose="020B0604030504040204" pitchFamily="50" charset="-128"/>
                <a:cs typeface="Microsoft JhengHei"/>
                <a:sym typeface="Microsoft JhengHei"/>
              </a:endParaRPr>
            </a:p>
          </p:txBody>
        </p:sp>
        <p:sp>
          <p:nvSpPr>
            <p:cNvPr id="549" name="Google Shape;549;p55"/>
            <p:cNvSpPr/>
            <p:nvPr/>
          </p:nvSpPr>
          <p:spPr>
            <a:xfrm>
              <a:off x="2504050" y="2601513"/>
              <a:ext cx="1066144" cy="1173871"/>
            </a:xfrm>
            <a:prstGeom prst="rect">
              <a:avLst/>
            </a:prstGeom>
            <a:solidFill>
              <a:srgbClr val="FFC00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Meiryo UI" panose="020B0604030504040204" pitchFamily="50" charset="-128"/>
                <a:ea typeface="Meiryo UI" panose="020B0604030504040204" pitchFamily="50" charset="-128"/>
                <a:cs typeface="Microsoft JhengHei"/>
                <a:sym typeface="Microsoft JhengHei"/>
              </a:endParaRPr>
            </a:p>
          </p:txBody>
        </p:sp>
        <p:sp>
          <p:nvSpPr>
            <p:cNvPr id="550" name="Google Shape;550;p55"/>
            <p:cNvSpPr txBox="1"/>
            <p:nvPr/>
          </p:nvSpPr>
          <p:spPr>
            <a:xfrm>
              <a:off x="910120" y="3212111"/>
              <a:ext cx="1638792" cy="50165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FFFFFF"/>
                </a:buClr>
                <a:buSzPts val="1600"/>
                <a:buFont typeface="Arial"/>
                <a:buNone/>
              </a:pPr>
              <a:r>
                <a:rPr lang="en-US" sz="1000" b="1" dirty="0" smtClean="0">
                  <a:solidFill>
                    <a:srgbClr val="FFFFFF"/>
                  </a:solidFill>
                  <a:latin typeface="Meiryo UI" panose="020B0604030504040204" pitchFamily="50" charset="-128"/>
                  <a:ea typeface="Meiryo UI" panose="020B0604030504040204" pitchFamily="50" charset="-128"/>
                </a:rPr>
                <a:t>1</a:t>
              </a:r>
              <a:r>
                <a:rPr lang="ja-JP" altLang="en-US" sz="1000" b="1" dirty="0" err="1" smtClean="0">
                  <a:solidFill>
                    <a:srgbClr val="FFFFFF"/>
                  </a:solidFill>
                  <a:latin typeface="Meiryo UI" panose="020B0604030504040204" pitchFamily="50" charset="-128"/>
                  <a:ea typeface="Meiryo UI" panose="020B0604030504040204" pitchFamily="50" charset="-128"/>
                </a:rPr>
                <a:t>つの</a:t>
              </a:r>
              <a:r>
                <a:rPr lang="ja-JP" altLang="en-US" sz="1000" b="1" dirty="0" smtClean="0">
                  <a:solidFill>
                    <a:srgbClr val="FFFFFF"/>
                  </a:solidFill>
                  <a:latin typeface="Meiryo UI" panose="020B0604030504040204" pitchFamily="50" charset="-128"/>
                  <a:ea typeface="Meiryo UI" panose="020B0604030504040204" pitchFamily="50" charset="-128"/>
                </a:rPr>
                <a:t>ボリューム</a:t>
              </a:r>
              <a:r>
                <a:rPr lang="en-US" sz="1000" b="1" i="0" u="none" strike="noStrike" cap="none" dirty="0" smtClean="0">
                  <a:solidFill>
                    <a:srgbClr val="FFFFFF"/>
                  </a:solidFill>
                  <a:latin typeface="Meiryo UI" panose="020B0604030504040204" pitchFamily="50" charset="-128"/>
                  <a:ea typeface="Meiryo UI" panose="020B0604030504040204" pitchFamily="50" charset="-128"/>
                  <a:sym typeface="Arial"/>
                </a:rPr>
                <a:t>/LUN</a:t>
              </a:r>
              <a:r>
                <a:rPr lang="ja-JP" altLang="en-US" sz="1000" b="1" i="0" u="none" strike="noStrike" cap="none" dirty="0" smtClean="0">
                  <a:solidFill>
                    <a:srgbClr val="FFFFFF"/>
                  </a:solidFill>
                  <a:latin typeface="Meiryo UI" panose="020B0604030504040204" pitchFamily="50" charset="-128"/>
                  <a:ea typeface="Meiryo UI" panose="020B0604030504040204" pitchFamily="50" charset="-128"/>
                  <a:sym typeface="Arial"/>
                </a:rPr>
                <a:t>におけるスナップショットの</a:t>
              </a:r>
              <a:r>
                <a:rPr lang="ja-JP" altLang="en-US" sz="1000" b="1" dirty="0" smtClean="0">
                  <a:solidFill>
                    <a:srgbClr val="FFFFFF"/>
                  </a:solidFill>
                  <a:latin typeface="Meiryo UI" panose="020B0604030504040204" pitchFamily="50" charset="-128"/>
                  <a:ea typeface="Meiryo UI" panose="020B0604030504040204" pitchFamily="50" charset="-128"/>
                </a:rPr>
                <a:t>最大数</a:t>
              </a:r>
              <a:endParaRPr sz="10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551" name="Google Shape;551;p55"/>
            <p:cNvSpPr txBox="1"/>
            <p:nvPr/>
          </p:nvSpPr>
          <p:spPr>
            <a:xfrm>
              <a:off x="2272325" y="3127307"/>
              <a:ext cx="1359011" cy="4488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800"/>
                <a:buFont typeface="Arial"/>
                <a:buNone/>
              </a:pPr>
              <a:endParaRPr sz="2800" b="1" i="0" u="none" strike="noStrike" cap="none">
                <a:solidFill>
                  <a:srgbClr val="464646"/>
                </a:solidFill>
                <a:latin typeface="Meiryo UI" panose="020B0604030504040204" pitchFamily="50" charset="-128"/>
                <a:ea typeface="Meiryo UI" panose="020B0604030504040204" pitchFamily="50" charset="-128"/>
                <a:cs typeface="Microsoft JhengHei"/>
                <a:sym typeface="Microsoft JhengHei"/>
              </a:endParaRPr>
            </a:p>
          </p:txBody>
        </p:sp>
        <p:sp>
          <p:nvSpPr>
            <p:cNvPr id="552" name="Google Shape;552;p55"/>
            <p:cNvSpPr txBox="1"/>
            <p:nvPr/>
          </p:nvSpPr>
          <p:spPr>
            <a:xfrm>
              <a:off x="951115" y="2575265"/>
              <a:ext cx="1597797" cy="50165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1600"/>
                <a:buFont typeface="Arial"/>
                <a:buNone/>
              </a:pPr>
              <a:r>
                <a:rPr lang="en-US" sz="1200" b="1" i="0" u="none" strike="noStrike" cap="none" dirty="0" smtClean="0">
                  <a:solidFill>
                    <a:srgbClr val="FFFFFF"/>
                  </a:solidFill>
                  <a:latin typeface="Meiryo UI" panose="020B0604030504040204" pitchFamily="50" charset="-128"/>
                  <a:ea typeface="Meiryo UI" panose="020B0604030504040204" pitchFamily="50" charset="-128"/>
                  <a:sym typeface="Arial"/>
                </a:rPr>
                <a:t>NAS1</a:t>
              </a:r>
              <a:r>
                <a:rPr lang="ja-JP" altLang="en-US" sz="1200" b="1" i="0" u="none" strike="noStrike" cap="none" dirty="0" smtClean="0">
                  <a:solidFill>
                    <a:srgbClr val="FFFFFF"/>
                  </a:solidFill>
                  <a:latin typeface="Meiryo UI" panose="020B0604030504040204" pitchFamily="50" charset="-128"/>
                  <a:ea typeface="Meiryo UI" panose="020B0604030504040204" pitchFamily="50" charset="-128"/>
                  <a:sym typeface="Arial"/>
                </a:rPr>
                <a:t>台における</a:t>
              </a:r>
              <a:endParaRPr lang="en-US" altLang="ja-JP" sz="1200" b="1" i="0" u="none" strike="noStrike" cap="none" dirty="0" smtClean="0">
                <a:solidFill>
                  <a:srgbClr val="FFFFFF"/>
                </a:solidFill>
                <a:latin typeface="Meiryo UI" panose="020B0604030504040204" pitchFamily="50" charset="-128"/>
                <a:ea typeface="Meiryo UI" panose="020B0604030504040204" pitchFamily="50" charset="-128"/>
                <a:sym typeface="Arial"/>
              </a:endParaRPr>
            </a:p>
            <a:p>
              <a:pPr marL="0" marR="0" lvl="0" indent="0" algn="ctr" rtl="0">
                <a:lnSpc>
                  <a:spcPct val="100000"/>
                </a:lnSpc>
                <a:spcBef>
                  <a:spcPts val="0"/>
                </a:spcBef>
                <a:spcAft>
                  <a:spcPts val="0"/>
                </a:spcAft>
                <a:buClr>
                  <a:srgbClr val="FFFFFF"/>
                </a:buClr>
                <a:buSzPts val="1600"/>
                <a:buFont typeface="Arial"/>
                <a:buNone/>
              </a:pPr>
              <a:r>
                <a:rPr lang="ja-JP" altLang="en-US" sz="1200" b="1" dirty="0">
                  <a:solidFill>
                    <a:srgbClr val="FFFFFF"/>
                  </a:solidFill>
                  <a:latin typeface="Meiryo UI" panose="020B0604030504040204" pitchFamily="50" charset="-128"/>
                  <a:ea typeface="Meiryo UI" panose="020B0604030504040204" pitchFamily="50" charset="-128"/>
                </a:rPr>
                <a:t>スナップショット</a:t>
              </a:r>
              <a:r>
                <a:rPr lang="ja-JP" altLang="en-US" sz="1200" b="1" dirty="0" smtClean="0">
                  <a:solidFill>
                    <a:srgbClr val="FFFFFF"/>
                  </a:solidFill>
                  <a:latin typeface="Meiryo UI" panose="020B0604030504040204" pitchFamily="50" charset="-128"/>
                  <a:ea typeface="Meiryo UI" panose="020B0604030504040204" pitchFamily="50" charset="-128"/>
                </a:rPr>
                <a:t>の最大数</a:t>
              </a:r>
              <a:endParaRPr sz="12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553" name="Google Shape;553;p55"/>
            <p:cNvSpPr txBox="1"/>
            <p:nvPr/>
          </p:nvSpPr>
          <p:spPr>
            <a:xfrm>
              <a:off x="2357615" y="2648215"/>
              <a:ext cx="1359011" cy="4488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a:solidFill>
                    <a:srgbClr val="464646"/>
                  </a:solidFill>
                  <a:latin typeface="Meiryo UI" panose="020B0604030504040204" pitchFamily="50" charset="-128"/>
                  <a:ea typeface="Meiryo UI" panose="020B0604030504040204" pitchFamily="50" charset="-128"/>
                  <a:cs typeface="Microsoft JhengHei"/>
                  <a:sym typeface="Microsoft JhengHei"/>
                </a:rPr>
                <a:t>1024</a:t>
              </a:r>
              <a:endParaRPr sz="2800" b="1" i="0" u="none" strike="noStrike" cap="none">
                <a:solidFill>
                  <a:srgbClr val="464646"/>
                </a:solidFill>
                <a:latin typeface="Meiryo UI" panose="020B0604030504040204" pitchFamily="50" charset="-128"/>
                <a:ea typeface="Meiryo UI" panose="020B0604030504040204" pitchFamily="50" charset="-128"/>
                <a:cs typeface="Microsoft JhengHei"/>
                <a:sym typeface="Microsoft JhengHei"/>
              </a:endParaRPr>
            </a:p>
          </p:txBody>
        </p:sp>
        <p:sp>
          <p:nvSpPr>
            <p:cNvPr id="554" name="Google Shape;554;p55"/>
            <p:cNvSpPr txBox="1"/>
            <p:nvPr/>
          </p:nvSpPr>
          <p:spPr>
            <a:xfrm>
              <a:off x="2352491" y="3238514"/>
              <a:ext cx="1359011" cy="44885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2800"/>
                <a:buFont typeface="Arial"/>
                <a:buNone/>
              </a:pPr>
              <a:r>
                <a:rPr lang="en-US" sz="2800" b="1" i="0" u="none" strike="noStrike" cap="none">
                  <a:solidFill>
                    <a:srgbClr val="464646"/>
                  </a:solidFill>
                  <a:latin typeface="Meiryo UI" panose="020B0604030504040204" pitchFamily="50" charset="-128"/>
                  <a:ea typeface="Meiryo UI" panose="020B0604030504040204" pitchFamily="50" charset="-128"/>
                  <a:cs typeface="Microsoft JhengHei"/>
                  <a:sym typeface="Microsoft JhengHei"/>
                </a:rPr>
                <a:t>256</a:t>
              </a:r>
              <a:endParaRPr sz="2800" b="1" i="0" u="none" strike="noStrike" cap="none">
                <a:solidFill>
                  <a:srgbClr val="464646"/>
                </a:solidFill>
                <a:latin typeface="Meiryo UI" panose="020B0604030504040204" pitchFamily="50" charset="-128"/>
                <a:ea typeface="Meiryo UI" panose="020B0604030504040204" pitchFamily="50" charset="-128"/>
                <a:cs typeface="Microsoft JhengHei"/>
                <a:sym typeface="Microsoft JhengHei"/>
              </a:endParaRPr>
            </a:p>
          </p:txBody>
        </p:sp>
        <p:cxnSp>
          <p:nvCxnSpPr>
            <p:cNvPr id="555" name="Google Shape;555;p55"/>
            <p:cNvCxnSpPr>
              <a:stCxn id="548" idx="1"/>
            </p:cNvCxnSpPr>
            <p:nvPr/>
          </p:nvCxnSpPr>
          <p:spPr>
            <a:xfrm>
              <a:off x="990286" y="3183583"/>
              <a:ext cx="2586300" cy="0"/>
            </a:xfrm>
            <a:prstGeom prst="straightConnector1">
              <a:avLst/>
            </a:prstGeom>
            <a:noFill/>
            <a:ln w="15875" cap="flat" cmpd="sng">
              <a:solidFill>
                <a:schemeClr val="lt1"/>
              </a:solidFill>
              <a:prstDash val="solid"/>
              <a:miter lim="800000"/>
              <a:headEnd type="none" w="sm" len="sm"/>
              <a:tailEnd type="none" w="sm" len="sm"/>
            </a:ln>
          </p:spPr>
        </p:cxn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56"/>
          <p:cNvSpPr txBox="1"/>
          <p:nvPr/>
        </p:nvSpPr>
        <p:spPr>
          <a:xfrm>
            <a:off x="576883" y="418973"/>
            <a:ext cx="11038233"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a:solidFill>
                  <a:schemeClr val="lt1"/>
                </a:solidFill>
                <a:latin typeface="Meiryo UI" panose="020B0604030504040204" pitchFamily="50" charset="-128"/>
                <a:ea typeface="Meiryo UI" panose="020B0604030504040204" pitchFamily="50" charset="-128"/>
              </a:rPr>
              <a:t>HBS3</a:t>
            </a:r>
            <a:r>
              <a:rPr lang="en-US" sz="4800" b="1" dirty="0" smtClean="0">
                <a:solidFill>
                  <a:schemeClr val="lt1"/>
                </a:solidFill>
                <a:latin typeface="Meiryo UI" panose="020B0604030504040204" pitchFamily="50" charset="-128"/>
                <a:ea typeface="Meiryo UI" panose="020B0604030504040204" pitchFamily="50" charset="-128"/>
              </a:rPr>
              <a:t>オフサイトバックアップ – </a:t>
            </a:r>
          </a:p>
          <a:p>
            <a:pPr marL="0" marR="0" lvl="0" indent="0" algn="l" rtl="0">
              <a:spcBef>
                <a:spcPts val="0"/>
              </a:spcBef>
              <a:spcAft>
                <a:spcPts val="0"/>
              </a:spcAft>
              <a:buNone/>
            </a:pPr>
            <a:r>
              <a:rPr lang="en-US" sz="4800" b="1" dirty="0" err="1" smtClean="0">
                <a:solidFill>
                  <a:schemeClr val="lt1"/>
                </a:solidFill>
                <a:latin typeface="Meiryo UI" panose="020B0604030504040204" pitchFamily="50" charset="-128"/>
                <a:ea typeface="Meiryo UI" panose="020B0604030504040204" pitchFamily="50" charset="-128"/>
              </a:rPr>
              <a:t>複数の保護バックアップデータ</a:t>
            </a:r>
            <a:endParaRPr sz="4600" b="1" dirty="0">
              <a:solidFill>
                <a:schemeClr val="lt1"/>
              </a:solidFill>
              <a:latin typeface="Meiryo UI" panose="020B0604030504040204" pitchFamily="50" charset="-128"/>
              <a:ea typeface="Meiryo UI" panose="020B0604030504040204" pitchFamily="50" charset="-128"/>
              <a:sym typeface="Arial"/>
            </a:endParaRPr>
          </a:p>
        </p:txBody>
      </p:sp>
      <p:pic>
        <p:nvPicPr>
          <p:cNvPr id="561" name="Google Shape;561;p56"/>
          <p:cNvPicPr preferRelativeResize="0"/>
          <p:nvPr/>
        </p:nvPicPr>
        <p:blipFill rotWithShape="1">
          <a:blip r:embed="rId3">
            <a:alphaModFix/>
          </a:blip>
          <a:srcRect/>
          <a:stretch/>
        </p:blipFill>
        <p:spPr>
          <a:xfrm>
            <a:off x="10678459" y="280133"/>
            <a:ext cx="1112489" cy="1112489"/>
          </a:xfrm>
          <a:prstGeom prst="rect">
            <a:avLst/>
          </a:prstGeom>
          <a:noFill/>
          <a:ln>
            <a:noFill/>
          </a:ln>
        </p:spPr>
      </p:pic>
      <p:grpSp>
        <p:nvGrpSpPr>
          <p:cNvPr id="562" name="Google Shape;562;p56"/>
          <p:cNvGrpSpPr/>
          <p:nvPr/>
        </p:nvGrpSpPr>
        <p:grpSpPr>
          <a:xfrm>
            <a:off x="647411" y="2265159"/>
            <a:ext cx="6264814" cy="849255"/>
            <a:chOff x="500664" y="1327620"/>
            <a:chExt cx="5799787" cy="849255"/>
          </a:xfrm>
        </p:grpSpPr>
        <p:sp>
          <p:nvSpPr>
            <p:cNvPr id="563" name="Google Shape;563;p56"/>
            <p:cNvSpPr txBox="1"/>
            <p:nvPr/>
          </p:nvSpPr>
          <p:spPr>
            <a:xfrm>
              <a:off x="1470480" y="1327815"/>
              <a:ext cx="4829971" cy="672825"/>
            </a:xfrm>
            <a:prstGeom prst="rect">
              <a:avLst/>
            </a:prstGeom>
            <a:noFill/>
            <a:ln>
              <a:noFill/>
            </a:ln>
          </p:spPr>
          <p:txBody>
            <a:bodyPr spcFirstLastPara="1" wrap="square" lIns="91425" tIns="91425" rIns="91425" bIns="91425" anchor="t" anchorCtr="0">
              <a:noAutofit/>
            </a:bodyPr>
            <a:lstStyle/>
            <a:p>
              <a:pPr marL="0" marR="0" lvl="0" indent="927100" algn="l" rtl="1">
                <a:spcBef>
                  <a:spcPts val="0"/>
                </a:spcBef>
                <a:spcAft>
                  <a:spcPts val="0"/>
                </a:spcAft>
                <a:buNone/>
              </a:pPr>
              <a:r>
                <a:rPr lang="en-US" sz="2200" b="1" i="0" u="none" strike="noStrike" cap="none" dirty="0">
                  <a:solidFill>
                    <a:schemeClr val="lt1"/>
                  </a:solidFill>
                  <a:latin typeface="Meiryo UI" panose="020B0604030504040204" pitchFamily="50" charset="-128"/>
                  <a:ea typeface="Meiryo UI" panose="020B0604030504040204" pitchFamily="50" charset="-128"/>
                  <a:sym typeface="Arial"/>
                </a:rPr>
                <a:t>Hybrid Backup Sync </a:t>
              </a:r>
              <a:br>
                <a:rPr lang="en-US" sz="2200" b="1" i="0" u="none" strike="noStrike" cap="none" dirty="0">
                  <a:solidFill>
                    <a:schemeClr val="lt1"/>
                  </a:solidFill>
                  <a:latin typeface="Meiryo UI" panose="020B0604030504040204" pitchFamily="50" charset="-128"/>
                  <a:ea typeface="Meiryo UI" panose="020B0604030504040204" pitchFamily="50" charset="-128"/>
                  <a:sym typeface="Arial"/>
                </a:rPr>
              </a:br>
              <a:r>
                <a:rPr lang="en-US" sz="2200" b="1" dirty="0">
                  <a:solidFill>
                    <a:schemeClr val="lt1"/>
                  </a:solidFill>
                  <a:latin typeface="Meiryo UI" panose="020B0604030504040204" pitchFamily="50" charset="-128"/>
                  <a:ea typeface="Meiryo UI" panose="020B0604030504040204" pitchFamily="50" charset="-128"/>
                  <a:sym typeface="Arial"/>
                </a:rPr>
                <a:t>Hybrid Backup and Sync Center</a:t>
              </a:r>
              <a:endParaRPr sz="2200" b="1" i="0" u="none" strike="noStrike" cap="none" dirty="0">
                <a:solidFill>
                  <a:schemeClr val="lt1"/>
                </a:solidFill>
                <a:latin typeface="Meiryo UI" panose="020B0604030504040204" pitchFamily="50" charset="-128"/>
                <a:ea typeface="Meiryo UI" panose="020B0604030504040204" pitchFamily="50" charset="-128"/>
                <a:sym typeface="Arial"/>
              </a:endParaRPr>
            </a:p>
          </p:txBody>
        </p:sp>
        <p:pic>
          <p:nvPicPr>
            <p:cNvPr id="564" name="Google Shape;564;p56"/>
            <p:cNvPicPr preferRelativeResize="0"/>
            <p:nvPr/>
          </p:nvPicPr>
          <p:blipFill rotWithShape="1">
            <a:blip r:embed="rId4">
              <a:alphaModFix/>
            </a:blip>
            <a:srcRect/>
            <a:stretch/>
          </p:blipFill>
          <p:spPr>
            <a:xfrm>
              <a:off x="500664" y="1327620"/>
              <a:ext cx="849255" cy="849255"/>
            </a:xfrm>
            <a:prstGeom prst="rect">
              <a:avLst/>
            </a:prstGeom>
            <a:noFill/>
            <a:ln>
              <a:noFill/>
            </a:ln>
          </p:spPr>
        </p:pic>
      </p:grpSp>
      <p:pic>
        <p:nvPicPr>
          <p:cNvPr id="565" name="Google Shape;565;p56"/>
          <p:cNvPicPr preferRelativeResize="0"/>
          <p:nvPr/>
        </p:nvPicPr>
        <p:blipFill rotWithShape="1">
          <a:blip r:embed="rId5">
            <a:alphaModFix/>
          </a:blip>
          <a:srcRect/>
          <a:stretch/>
        </p:blipFill>
        <p:spPr>
          <a:xfrm>
            <a:off x="7216157" y="1959904"/>
            <a:ext cx="4369903" cy="4365747"/>
          </a:xfrm>
          <a:prstGeom prst="rect">
            <a:avLst/>
          </a:prstGeom>
          <a:noFill/>
          <a:ln>
            <a:noFill/>
          </a:ln>
        </p:spPr>
      </p:pic>
      <p:sp>
        <p:nvSpPr>
          <p:cNvPr id="566" name="Google Shape;566;p56"/>
          <p:cNvSpPr txBox="1"/>
          <p:nvPr/>
        </p:nvSpPr>
        <p:spPr>
          <a:xfrm>
            <a:off x="8165256" y="4862493"/>
            <a:ext cx="2143153" cy="6048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200"/>
              <a:buFont typeface="Arial"/>
              <a:buNone/>
            </a:pPr>
            <a:r>
              <a:rPr lang="ja-JP" altLang="en-US" sz="2400" b="1" dirty="0">
                <a:solidFill>
                  <a:srgbClr val="FFFFFF"/>
                </a:solidFill>
                <a:latin typeface="Meiryo UI" panose="020B0604030504040204" pitchFamily="50" charset="-128"/>
                <a:ea typeface="Meiryo UI" panose="020B0604030504040204" pitchFamily="50" charset="-128"/>
              </a:rPr>
              <a:t>クラウド</a:t>
            </a:r>
            <a:endParaRPr sz="24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567" name="Google Shape;567;p56"/>
          <p:cNvSpPr txBox="1"/>
          <p:nvPr/>
        </p:nvSpPr>
        <p:spPr>
          <a:xfrm>
            <a:off x="9382085" y="3488836"/>
            <a:ext cx="2143153" cy="60483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FFFFF"/>
              </a:buClr>
              <a:buSzPts val="3200"/>
              <a:buFont typeface="Arial"/>
              <a:buNone/>
            </a:pPr>
            <a:r>
              <a:rPr lang="en-US" sz="2400" b="1" dirty="0" err="1">
                <a:solidFill>
                  <a:srgbClr val="FFFFFF"/>
                </a:solidFill>
                <a:latin typeface="Meiryo UI" panose="020B0604030504040204" pitchFamily="50" charset="-128"/>
                <a:ea typeface="Meiryo UI" panose="020B0604030504040204" pitchFamily="50" charset="-128"/>
              </a:rPr>
              <a:t>ローカル</a:t>
            </a:r>
            <a:endParaRPr sz="24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sp>
        <p:nvSpPr>
          <p:cNvPr id="568" name="Google Shape;568;p56"/>
          <p:cNvSpPr txBox="1"/>
          <p:nvPr/>
        </p:nvSpPr>
        <p:spPr>
          <a:xfrm>
            <a:off x="8308401" y="2079324"/>
            <a:ext cx="2251704" cy="60483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err="1">
                <a:solidFill>
                  <a:srgbClr val="FFFFFF"/>
                </a:solidFill>
                <a:latin typeface="Meiryo UI" panose="020B0604030504040204" pitchFamily="50" charset="-128"/>
                <a:ea typeface="Meiryo UI" panose="020B0604030504040204" pitchFamily="50" charset="-128"/>
              </a:rPr>
              <a:t>オフサイト</a:t>
            </a:r>
            <a:endParaRPr sz="2400" b="1" i="0" u="none" strike="noStrike" cap="none" dirty="0">
              <a:solidFill>
                <a:srgbClr val="FFFFFF"/>
              </a:solidFill>
              <a:latin typeface="Meiryo UI" panose="020B0604030504040204" pitchFamily="50" charset="-128"/>
              <a:ea typeface="Meiryo UI" panose="020B0604030504040204" pitchFamily="50" charset="-128"/>
              <a:sym typeface="Arial"/>
            </a:endParaRPr>
          </a:p>
        </p:txBody>
      </p:sp>
      <p:pic>
        <p:nvPicPr>
          <p:cNvPr id="569" name="Google Shape;569;p56" descr="P3-2-3.png"/>
          <p:cNvPicPr preferRelativeResize="0"/>
          <p:nvPr/>
        </p:nvPicPr>
        <p:blipFill rotWithShape="1">
          <a:blip r:embed="rId6">
            <a:alphaModFix/>
          </a:blip>
          <a:srcRect/>
          <a:stretch/>
        </p:blipFill>
        <p:spPr>
          <a:xfrm>
            <a:off x="7626064" y="4350403"/>
            <a:ext cx="1116121" cy="1320126"/>
          </a:xfrm>
          <a:prstGeom prst="rect">
            <a:avLst/>
          </a:prstGeom>
          <a:noFill/>
          <a:ln>
            <a:noFill/>
          </a:ln>
        </p:spPr>
      </p:pic>
      <p:pic>
        <p:nvPicPr>
          <p:cNvPr id="570" name="Google Shape;570;p56" descr="P3-2-2.png"/>
          <p:cNvPicPr preferRelativeResize="0"/>
          <p:nvPr/>
        </p:nvPicPr>
        <p:blipFill rotWithShape="1">
          <a:blip r:embed="rId7">
            <a:alphaModFix/>
          </a:blip>
          <a:srcRect l="55038"/>
          <a:stretch/>
        </p:blipFill>
        <p:spPr>
          <a:xfrm>
            <a:off x="8076778" y="2698429"/>
            <a:ext cx="1235319" cy="1163317"/>
          </a:xfrm>
          <a:prstGeom prst="rect">
            <a:avLst/>
          </a:prstGeom>
          <a:noFill/>
          <a:ln>
            <a:noFill/>
          </a:ln>
        </p:spPr>
      </p:pic>
      <p:pic>
        <p:nvPicPr>
          <p:cNvPr id="571" name="Google Shape;571;p56" descr="P3-2-1.png"/>
          <p:cNvPicPr preferRelativeResize="0"/>
          <p:nvPr/>
        </p:nvPicPr>
        <p:blipFill rotWithShape="1">
          <a:blip r:embed="rId8">
            <a:alphaModFix/>
          </a:blip>
          <a:srcRect/>
          <a:stretch/>
        </p:blipFill>
        <p:spPr>
          <a:xfrm flipH="1">
            <a:off x="10752657" y="5839908"/>
            <a:ext cx="679182" cy="806744"/>
          </a:xfrm>
          <a:prstGeom prst="rect">
            <a:avLst/>
          </a:prstGeom>
          <a:noFill/>
          <a:ln>
            <a:noFill/>
          </a:ln>
        </p:spPr>
      </p:pic>
      <p:pic>
        <p:nvPicPr>
          <p:cNvPr id="572" name="Google Shape;572;p56"/>
          <p:cNvPicPr preferRelativeResize="0"/>
          <p:nvPr/>
        </p:nvPicPr>
        <p:blipFill rotWithShape="1">
          <a:blip r:embed="rId9">
            <a:alphaModFix/>
          </a:blip>
          <a:srcRect/>
          <a:stretch/>
        </p:blipFill>
        <p:spPr>
          <a:xfrm>
            <a:off x="10969199" y="5467330"/>
            <a:ext cx="225777" cy="406399"/>
          </a:xfrm>
          <a:prstGeom prst="rect">
            <a:avLst/>
          </a:prstGeom>
          <a:noFill/>
          <a:ln>
            <a:noFill/>
          </a:ln>
        </p:spPr>
      </p:pic>
      <p:pic>
        <p:nvPicPr>
          <p:cNvPr id="573" name="Google Shape;573;p56" descr="P3-2-2.png"/>
          <p:cNvPicPr preferRelativeResize="0"/>
          <p:nvPr/>
        </p:nvPicPr>
        <p:blipFill rotWithShape="1">
          <a:blip r:embed="rId7">
            <a:alphaModFix/>
          </a:blip>
          <a:srcRect r="76085"/>
          <a:stretch/>
        </p:blipFill>
        <p:spPr>
          <a:xfrm>
            <a:off x="6982213" y="2609658"/>
            <a:ext cx="439481" cy="778087"/>
          </a:xfrm>
          <a:prstGeom prst="rect">
            <a:avLst/>
          </a:prstGeom>
          <a:noFill/>
          <a:ln>
            <a:noFill/>
          </a:ln>
        </p:spPr>
      </p:pic>
      <p:pic>
        <p:nvPicPr>
          <p:cNvPr id="574" name="Google Shape;574;p56" descr="P3-2-2.png"/>
          <p:cNvPicPr preferRelativeResize="0"/>
          <p:nvPr/>
        </p:nvPicPr>
        <p:blipFill rotWithShape="1">
          <a:blip r:embed="rId7">
            <a:alphaModFix/>
          </a:blip>
          <a:srcRect l="55038"/>
          <a:stretch/>
        </p:blipFill>
        <p:spPr>
          <a:xfrm>
            <a:off x="10000988" y="4198843"/>
            <a:ext cx="1235319" cy="1163317"/>
          </a:xfrm>
          <a:prstGeom prst="rect">
            <a:avLst/>
          </a:prstGeom>
          <a:noFill/>
          <a:ln>
            <a:noFill/>
          </a:ln>
        </p:spPr>
      </p:pic>
      <p:pic>
        <p:nvPicPr>
          <p:cNvPr id="575" name="Google Shape;575;p56"/>
          <p:cNvPicPr preferRelativeResize="0"/>
          <p:nvPr/>
        </p:nvPicPr>
        <p:blipFill rotWithShape="1">
          <a:blip r:embed="rId10">
            <a:alphaModFix/>
          </a:blip>
          <a:srcRect/>
          <a:stretch/>
        </p:blipFill>
        <p:spPr>
          <a:xfrm>
            <a:off x="725379" y="5154535"/>
            <a:ext cx="5163434" cy="1185231"/>
          </a:xfrm>
          <a:prstGeom prst="rect">
            <a:avLst/>
          </a:prstGeom>
          <a:noFill/>
          <a:ln>
            <a:noFill/>
          </a:ln>
        </p:spPr>
      </p:pic>
      <p:grpSp>
        <p:nvGrpSpPr>
          <p:cNvPr id="576" name="Google Shape;576;p56"/>
          <p:cNvGrpSpPr/>
          <p:nvPr/>
        </p:nvGrpSpPr>
        <p:grpSpPr>
          <a:xfrm>
            <a:off x="1592367" y="3654121"/>
            <a:ext cx="3319771" cy="1624608"/>
            <a:chOff x="251519" y="2499741"/>
            <a:chExt cx="1944025" cy="951357"/>
          </a:xfrm>
        </p:grpSpPr>
        <p:pic>
          <p:nvPicPr>
            <p:cNvPr id="577" name="Google Shape;577;p56"/>
            <p:cNvPicPr preferRelativeResize="0"/>
            <p:nvPr/>
          </p:nvPicPr>
          <p:blipFill rotWithShape="1">
            <a:blip r:embed="rId11">
              <a:alphaModFix/>
            </a:blip>
            <a:srcRect/>
            <a:stretch/>
          </p:blipFill>
          <p:spPr>
            <a:xfrm>
              <a:off x="395536" y="2499741"/>
              <a:ext cx="447300" cy="447300"/>
            </a:xfrm>
            <a:prstGeom prst="rect">
              <a:avLst/>
            </a:prstGeom>
            <a:noFill/>
            <a:ln>
              <a:noFill/>
            </a:ln>
          </p:spPr>
        </p:pic>
        <p:pic>
          <p:nvPicPr>
            <p:cNvPr id="578" name="Google Shape;578;p56"/>
            <p:cNvPicPr preferRelativeResize="0"/>
            <p:nvPr/>
          </p:nvPicPr>
          <p:blipFill rotWithShape="1">
            <a:blip r:embed="rId12">
              <a:alphaModFix/>
            </a:blip>
            <a:srcRect/>
            <a:stretch/>
          </p:blipFill>
          <p:spPr>
            <a:xfrm>
              <a:off x="899591" y="2499741"/>
              <a:ext cx="447300" cy="447300"/>
            </a:xfrm>
            <a:prstGeom prst="rect">
              <a:avLst/>
            </a:prstGeom>
            <a:noFill/>
            <a:ln>
              <a:noFill/>
            </a:ln>
          </p:spPr>
        </p:pic>
        <p:pic>
          <p:nvPicPr>
            <p:cNvPr id="579" name="Google Shape;579;p56"/>
            <p:cNvPicPr preferRelativeResize="0"/>
            <p:nvPr/>
          </p:nvPicPr>
          <p:blipFill rotWithShape="1">
            <a:blip r:embed="rId13">
              <a:alphaModFix/>
            </a:blip>
            <a:srcRect/>
            <a:stretch/>
          </p:blipFill>
          <p:spPr>
            <a:xfrm>
              <a:off x="1763688" y="3003798"/>
              <a:ext cx="431856" cy="431856"/>
            </a:xfrm>
            <a:prstGeom prst="rect">
              <a:avLst/>
            </a:prstGeom>
            <a:noFill/>
            <a:ln>
              <a:noFill/>
            </a:ln>
          </p:spPr>
        </p:pic>
        <p:pic>
          <p:nvPicPr>
            <p:cNvPr id="580" name="Google Shape;580;p56"/>
            <p:cNvPicPr preferRelativeResize="0"/>
            <p:nvPr/>
          </p:nvPicPr>
          <p:blipFill rotWithShape="1">
            <a:blip r:embed="rId14">
              <a:alphaModFix/>
            </a:blip>
            <a:srcRect/>
            <a:stretch/>
          </p:blipFill>
          <p:spPr>
            <a:xfrm>
              <a:off x="1331640" y="2499741"/>
              <a:ext cx="447300" cy="447300"/>
            </a:xfrm>
            <a:prstGeom prst="rect">
              <a:avLst/>
            </a:prstGeom>
            <a:noFill/>
            <a:ln>
              <a:noFill/>
            </a:ln>
          </p:spPr>
        </p:pic>
        <p:pic>
          <p:nvPicPr>
            <p:cNvPr id="581" name="Google Shape;581;p56"/>
            <p:cNvPicPr preferRelativeResize="0"/>
            <p:nvPr/>
          </p:nvPicPr>
          <p:blipFill rotWithShape="1">
            <a:blip r:embed="rId15">
              <a:alphaModFix/>
            </a:blip>
            <a:srcRect/>
            <a:stretch/>
          </p:blipFill>
          <p:spPr>
            <a:xfrm>
              <a:off x="755575" y="3003798"/>
              <a:ext cx="447300" cy="447300"/>
            </a:xfrm>
            <a:prstGeom prst="rect">
              <a:avLst/>
            </a:prstGeom>
            <a:noFill/>
            <a:ln>
              <a:noFill/>
            </a:ln>
          </p:spPr>
        </p:pic>
        <p:pic>
          <p:nvPicPr>
            <p:cNvPr id="582" name="Google Shape;582;p56"/>
            <p:cNvPicPr preferRelativeResize="0"/>
            <p:nvPr/>
          </p:nvPicPr>
          <p:blipFill rotWithShape="1">
            <a:blip r:embed="rId16">
              <a:alphaModFix/>
            </a:blip>
            <a:srcRect/>
            <a:stretch/>
          </p:blipFill>
          <p:spPr>
            <a:xfrm>
              <a:off x="251519" y="3003798"/>
              <a:ext cx="447300" cy="447300"/>
            </a:xfrm>
            <a:prstGeom prst="rect">
              <a:avLst/>
            </a:prstGeom>
            <a:noFill/>
            <a:ln>
              <a:noFill/>
            </a:ln>
          </p:spPr>
        </p:pic>
        <p:pic>
          <p:nvPicPr>
            <p:cNvPr id="583" name="Google Shape;583;p56"/>
            <p:cNvPicPr preferRelativeResize="0"/>
            <p:nvPr/>
          </p:nvPicPr>
          <p:blipFill rotWithShape="1">
            <a:blip r:embed="rId17">
              <a:alphaModFix/>
            </a:blip>
            <a:srcRect/>
            <a:stretch/>
          </p:blipFill>
          <p:spPr>
            <a:xfrm>
              <a:off x="1259632" y="3003798"/>
              <a:ext cx="447300" cy="447300"/>
            </a:xfrm>
            <a:prstGeom prst="rect">
              <a:avLst/>
            </a:prstGeom>
            <a:noFill/>
            <a:ln>
              <a:noFill/>
            </a:ln>
          </p:spPr>
        </p:pic>
      </p:grpSp>
      <p:pic>
        <p:nvPicPr>
          <p:cNvPr id="584" name="Google Shape;584;p56"/>
          <p:cNvPicPr preferRelativeResize="0"/>
          <p:nvPr/>
        </p:nvPicPr>
        <p:blipFill rotWithShape="1">
          <a:blip r:embed="rId9">
            <a:alphaModFix/>
          </a:blip>
          <a:srcRect/>
          <a:stretch/>
        </p:blipFill>
        <p:spPr>
          <a:xfrm rot="5400000">
            <a:off x="7533579" y="2798326"/>
            <a:ext cx="225777" cy="4063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88"/>
        <p:cNvGrpSpPr/>
        <p:nvPr/>
      </p:nvGrpSpPr>
      <p:grpSpPr>
        <a:xfrm>
          <a:off x="0" y="0"/>
          <a:ext cx="0" cy="0"/>
          <a:chOff x="0" y="0"/>
          <a:chExt cx="0" cy="0"/>
        </a:xfrm>
      </p:grpSpPr>
      <p:sp>
        <p:nvSpPr>
          <p:cNvPr id="589" name="Google Shape;589;p57"/>
          <p:cNvSpPr txBox="1"/>
          <p:nvPr/>
        </p:nvSpPr>
        <p:spPr>
          <a:xfrm>
            <a:off x="716994" y="271898"/>
            <a:ext cx="11038233"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err="1" smtClean="0">
                <a:solidFill>
                  <a:schemeClr val="lt1"/>
                </a:solidFill>
                <a:latin typeface="Meiryo UI" panose="020B0604030504040204" pitchFamily="50" charset="-128"/>
                <a:ea typeface="Meiryo UI" panose="020B0604030504040204" pitchFamily="50" charset="-128"/>
              </a:rPr>
              <a:t>ツールで</a:t>
            </a:r>
            <a:r>
              <a:rPr lang="en-US" sz="4800" b="1" dirty="0" err="1">
                <a:solidFill>
                  <a:schemeClr val="lt1"/>
                </a:solidFill>
                <a:latin typeface="Meiryo UI" panose="020B0604030504040204" pitchFamily="50" charset="-128"/>
                <a:ea typeface="Meiryo UI" panose="020B0604030504040204" pitchFamily="50" charset="-128"/>
              </a:rPr>
              <a:t>NAS</a:t>
            </a:r>
            <a:r>
              <a:rPr lang="en-US" sz="4800" b="1" dirty="0" err="1" smtClean="0">
                <a:solidFill>
                  <a:schemeClr val="lt1"/>
                </a:solidFill>
                <a:latin typeface="Meiryo UI" panose="020B0604030504040204" pitchFamily="50" charset="-128"/>
                <a:ea typeface="Meiryo UI" panose="020B0604030504040204" pitchFamily="50" charset="-128"/>
              </a:rPr>
              <a:t>を安全に</a:t>
            </a:r>
            <a:endParaRPr sz="4800" b="1" dirty="0">
              <a:solidFill>
                <a:schemeClr val="lt1"/>
              </a:solidFill>
              <a:latin typeface="Meiryo UI" panose="020B0604030504040204" pitchFamily="50" charset="-128"/>
              <a:ea typeface="Meiryo UI" panose="020B0604030504040204" pitchFamily="50" charset="-128"/>
              <a:sym typeface="Arial"/>
            </a:endParaRPr>
          </a:p>
        </p:txBody>
      </p:sp>
      <p:sp>
        <p:nvSpPr>
          <p:cNvPr id="590" name="Google Shape;590;p57"/>
          <p:cNvSpPr txBox="1"/>
          <p:nvPr/>
        </p:nvSpPr>
        <p:spPr>
          <a:xfrm>
            <a:off x="2521645" y="1698889"/>
            <a:ext cx="8623956" cy="110799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err="1" smtClean="0">
                <a:solidFill>
                  <a:schemeClr val="lt1"/>
                </a:solidFill>
                <a:latin typeface="Meiryo UI" panose="020B0604030504040204" pitchFamily="50" charset="-128"/>
                <a:ea typeface="Meiryo UI" panose="020B0604030504040204" pitchFamily="50" charset="-128"/>
              </a:rPr>
              <a:t>弱点を</a:t>
            </a:r>
            <a:r>
              <a:rPr lang="ja-JP" altLang="en-US" sz="1600" dirty="0" smtClean="0">
                <a:solidFill>
                  <a:schemeClr val="lt1"/>
                </a:solidFill>
                <a:latin typeface="Meiryo UI" panose="020B0604030504040204" pitchFamily="50" charset="-128"/>
                <a:ea typeface="Meiryo UI" panose="020B0604030504040204" pitchFamily="50" charset="-128"/>
              </a:rPr>
              <a:t>確認</a:t>
            </a:r>
            <a:r>
              <a:rPr lang="en-US" sz="1600" dirty="0" err="1" smtClean="0">
                <a:solidFill>
                  <a:schemeClr val="lt1"/>
                </a:solidFill>
                <a:latin typeface="Meiryo UI" panose="020B0604030504040204" pitchFamily="50" charset="-128"/>
                <a:ea typeface="Meiryo UI" panose="020B0604030504040204" pitchFamily="50" charset="-128"/>
              </a:rPr>
              <a:t>し</a:t>
            </a:r>
            <a:r>
              <a:rPr lang="en-US" sz="1600" dirty="0" err="1">
                <a:solidFill>
                  <a:schemeClr val="lt1"/>
                </a:solidFill>
                <a:latin typeface="Meiryo UI" panose="020B0604030504040204" pitchFamily="50" charset="-128"/>
                <a:ea typeface="Meiryo UI" panose="020B0604030504040204" pitchFamily="50" charset="-128"/>
              </a:rPr>
              <a:t>、複数の攻撃ベクトルからデータを保護するための推奨事項を提供します</a:t>
            </a:r>
            <a:r>
              <a:rPr lang="en-US" sz="1600" dirty="0" smtClean="0">
                <a:solidFill>
                  <a:schemeClr val="lt1"/>
                </a:solidFill>
                <a:latin typeface="Meiryo UI" panose="020B0604030504040204" pitchFamily="50" charset="-128"/>
                <a:ea typeface="Meiryo UI" panose="020B0604030504040204" pitchFamily="50" charset="-128"/>
              </a:rPr>
              <a:t>。</a:t>
            </a:r>
          </a:p>
          <a:p>
            <a:pPr marL="0" marR="0" lvl="0" indent="0" algn="l" rtl="0">
              <a:spcBef>
                <a:spcPts val="0"/>
              </a:spcBef>
              <a:spcAft>
                <a:spcPts val="0"/>
              </a:spcAft>
              <a:buNone/>
            </a:pPr>
            <a:r>
              <a:rPr lang="en-US" sz="1600" dirty="0" err="1" smtClean="0">
                <a:solidFill>
                  <a:schemeClr val="lt1"/>
                </a:solidFill>
                <a:latin typeface="Meiryo UI" panose="020B0604030504040204" pitchFamily="50" charset="-128"/>
                <a:ea typeface="Meiryo UI" panose="020B0604030504040204" pitchFamily="50" charset="-128"/>
              </a:rPr>
              <a:t>また</a:t>
            </a:r>
            <a:r>
              <a:rPr lang="en-US" sz="1600" dirty="0" err="1">
                <a:solidFill>
                  <a:schemeClr val="lt1"/>
                </a:solidFill>
                <a:latin typeface="Meiryo UI" panose="020B0604030504040204" pitchFamily="50" charset="-128"/>
                <a:ea typeface="Meiryo UI" panose="020B0604030504040204" pitchFamily="50" charset="-128"/>
              </a:rPr>
              <a:t>、ウイルス対策ソフトウェアとマルウェア対策ソフトウェアを統合して、QNAPNASを完全に保護します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詳細：セキュリティカウンセラ</a:t>
            </a:r>
            <a:r>
              <a:rPr lang="en-US" sz="1600" dirty="0">
                <a:solidFill>
                  <a:schemeClr val="lt1"/>
                </a:solidFill>
                <a:latin typeface="Meiryo UI" panose="020B0604030504040204" pitchFamily="50" charset="-128"/>
                <a:ea typeface="Meiryo UI" panose="020B0604030504040204" pitchFamily="50" charset="-128"/>
              </a:rPr>
              <a:t>ー</a:t>
            </a:r>
            <a:endParaRPr sz="1600" dirty="0">
              <a:solidFill>
                <a:schemeClr val="lt1"/>
              </a:solidFill>
              <a:latin typeface="Meiryo UI" panose="020B0604030504040204" pitchFamily="50" charset="-128"/>
              <a:ea typeface="Meiryo UI" panose="020B0604030504040204" pitchFamily="50" charset="-128"/>
            </a:endParaRPr>
          </a:p>
        </p:txBody>
      </p:sp>
      <p:sp>
        <p:nvSpPr>
          <p:cNvPr id="591" name="Google Shape;591;p57"/>
          <p:cNvSpPr txBox="1"/>
          <p:nvPr/>
        </p:nvSpPr>
        <p:spPr>
          <a:xfrm>
            <a:off x="2521645" y="1298779"/>
            <a:ext cx="3131010"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dirty="0" smtClean="0">
                <a:solidFill>
                  <a:schemeClr val="lt1"/>
                </a:solidFill>
                <a:latin typeface="Meiryo UI" panose="020B0604030504040204" pitchFamily="50" charset="-128"/>
                <a:ea typeface="Meiryo UI" panose="020B0604030504040204" pitchFamily="50" charset="-128"/>
              </a:rPr>
              <a:t>Malware Remove</a:t>
            </a:r>
            <a:endParaRPr dirty="0">
              <a:latin typeface="Meiryo UI" panose="020B0604030504040204" pitchFamily="50" charset="-128"/>
              <a:ea typeface="Meiryo UI" panose="020B0604030504040204" pitchFamily="50" charset="-128"/>
            </a:endParaRPr>
          </a:p>
        </p:txBody>
      </p:sp>
      <p:sp>
        <p:nvSpPr>
          <p:cNvPr id="592" name="Google Shape;592;p57"/>
          <p:cNvSpPr txBox="1"/>
          <p:nvPr/>
        </p:nvSpPr>
        <p:spPr>
          <a:xfrm>
            <a:off x="2521645" y="3213556"/>
            <a:ext cx="4128537"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dirty="0" smtClean="0">
                <a:solidFill>
                  <a:schemeClr val="lt1"/>
                </a:solidFill>
                <a:latin typeface="Meiryo UI" panose="020B0604030504040204" pitchFamily="50" charset="-128"/>
                <a:ea typeface="Meiryo UI" panose="020B0604030504040204" pitchFamily="50" charset="-128"/>
              </a:rPr>
              <a:t>Security Counselor</a:t>
            </a:r>
            <a:endParaRPr sz="2200" b="1" dirty="0">
              <a:solidFill>
                <a:schemeClr val="lt1"/>
              </a:solidFill>
              <a:latin typeface="Meiryo UI" panose="020B0604030504040204" pitchFamily="50" charset="-128"/>
              <a:ea typeface="Meiryo UI" panose="020B0604030504040204" pitchFamily="50" charset="-128"/>
              <a:sym typeface="Arial"/>
            </a:endParaRPr>
          </a:p>
        </p:txBody>
      </p:sp>
      <p:sp>
        <p:nvSpPr>
          <p:cNvPr id="593" name="Google Shape;593;p57"/>
          <p:cNvSpPr txBox="1"/>
          <p:nvPr/>
        </p:nvSpPr>
        <p:spPr>
          <a:xfrm>
            <a:off x="2521645" y="5071662"/>
            <a:ext cx="1939144" cy="43088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dirty="0" err="1">
                <a:solidFill>
                  <a:schemeClr val="lt1"/>
                </a:solidFill>
                <a:latin typeface="Meiryo UI" panose="020B0604030504040204" pitchFamily="50" charset="-128"/>
                <a:ea typeface="Meiryo UI" panose="020B0604030504040204" pitchFamily="50" charset="-128"/>
              </a:rPr>
              <a:t>QuFirewall</a:t>
            </a:r>
            <a:endParaRPr sz="2200" b="1" dirty="0">
              <a:solidFill>
                <a:schemeClr val="lt1"/>
              </a:solidFill>
              <a:latin typeface="Meiryo UI" panose="020B0604030504040204" pitchFamily="50" charset="-128"/>
              <a:ea typeface="Meiryo UI" panose="020B0604030504040204" pitchFamily="50" charset="-128"/>
              <a:sym typeface="Arial"/>
            </a:endParaRPr>
          </a:p>
        </p:txBody>
      </p:sp>
      <p:sp>
        <p:nvSpPr>
          <p:cNvPr id="594" name="Google Shape;594;p57"/>
          <p:cNvSpPr txBox="1"/>
          <p:nvPr/>
        </p:nvSpPr>
        <p:spPr>
          <a:xfrm>
            <a:off x="2521645" y="3654203"/>
            <a:ext cx="849878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最新のマルウェア定義を使用して、NASを定期的にスキャンします。攻撃を受けると、NAS</a:t>
            </a:r>
            <a:r>
              <a:rPr lang="en-US" sz="1600" dirty="0" smtClean="0">
                <a:solidFill>
                  <a:schemeClr val="lt1"/>
                </a:solidFill>
                <a:latin typeface="Meiryo UI" panose="020B0604030504040204" pitchFamily="50" charset="-128"/>
                <a:ea typeface="Meiryo UI" panose="020B0604030504040204" pitchFamily="50" charset="-128"/>
              </a:rPr>
              <a:t>データのセキュリティを確保するため、</a:t>
            </a:r>
            <a:r>
              <a:rPr lang="en-US" sz="1600" dirty="0">
                <a:solidFill>
                  <a:schemeClr val="lt1"/>
                </a:solidFill>
                <a:latin typeface="Meiryo UI" panose="020B0604030504040204" pitchFamily="50" charset="-128"/>
                <a:ea typeface="Meiryo UI" panose="020B0604030504040204" pitchFamily="50" charset="-128"/>
              </a:rPr>
              <a:t>感染したファイルはすぐに削除されます。</a:t>
            </a:r>
            <a:endParaRPr sz="1600" dirty="0">
              <a:solidFill>
                <a:schemeClr val="lt1"/>
              </a:solidFill>
              <a:latin typeface="Meiryo UI" panose="020B0604030504040204" pitchFamily="50" charset="-128"/>
              <a:ea typeface="Meiryo UI" panose="020B0604030504040204" pitchFamily="50" charset="-128"/>
              <a:sym typeface="Arial"/>
            </a:endParaRPr>
          </a:p>
        </p:txBody>
      </p:sp>
      <p:sp>
        <p:nvSpPr>
          <p:cNvPr id="595" name="Google Shape;595;p57"/>
          <p:cNvSpPr txBox="1"/>
          <p:nvPr/>
        </p:nvSpPr>
        <p:spPr>
          <a:xfrm>
            <a:off x="2521645" y="5507423"/>
            <a:ext cx="8391951"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dirty="0">
                <a:solidFill>
                  <a:schemeClr val="lt1"/>
                </a:solidFill>
                <a:latin typeface="Meiryo UI" panose="020B0604030504040204" pitchFamily="50" charset="-128"/>
                <a:ea typeface="Meiryo UI" panose="020B0604030504040204" pitchFamily="50" charset="-128"/>
              </a:rPr>
              <a:t>IPv6と</a:t>
            </a:r>
            <a:r>
              <a:rPr lang="en-US" sz="1600" dirty="0" smtClean="0">
                <a:solidFill>
                  <a:schemeClr val="lt1"/>
                </a:solidFill>
                <a:latin typeface="Meiryo UI" panose="020B0604030504040204" pitchFamily="50" charset="-128"/>
                <a:ea typeface="Meiryo UI" panose="020B0604030504040204" pitchFamily="50" charset="-128"/>
              </a:rPr>
              <a:t>GeoIP</a:t>
            </a:r>
            <a:r>
              <a:rPr lang="ja-JP" altLang="en-US" sz="1600" dirty="0">
                <a:solidFill>
                  <a:schemeClr val="lt1"/>
                </a:solidFill>
                <a:latin typeface="Meiryo UI" panose="020B0604030504040204" pitchFamily="50" charset="-128"/>
                <a:ea typeface="Meiryo UI" panose="020B0604030504040204" pitchFamily="50" charset="-128"/>
              </a:rPr>
              <a:t>に対応</a:t>
            </a:r>
            <a:r>
              <a:rPr lang="en-US" sz="1600" dirty="0" err="1" smtClean="0">
                <a:solidFill>
                  <a:schemeClr val="lt1"/>
                </a:solidFill>
                <a:latin typeface="Meiryo UI" panose="020B0604030504040204" pitchFamily="50" charset="-128"/>
                <a:ea typeface="Meiryo UI" panose="020B0604030504040204" pitchFamily="50" charset="-128"/>
              </a:rPr>
              <a:t>し</a:t>
            </a:r>
            <a:r>
              <a:rPr lang="en-US" sz="1600" dirty="0" err="1">
                <a:solidFill>
                  <a:schemeClr val="lt1"/>
                </a:solidFill>
                <a:latin typeface="Meiryo UI" panose="020B0604030504040204" pitchFamily="50" charset="-128"/>
                <a:ea typeface="Meiryo UI" panose="020B0604030504040204" pitchFamily="50" charset="-128"/>
              </a:rPr>
              <a:t>、</a:t>
            </a:r>
            <a:r>
              <a:rPr lang="en-US" sz="1600" dirty="0" err="1" smtClean="0">
                <a:solidFill>
                  <a:schemeClr val="lt1"/>
                </a:solidFill>
                <a:latin typeface="Meiryo UI" panose="020B0604030504040204" pitchFamily="50" charset="-128"/>
                <a:ea typeface="Meiryo UI" panose="020B0604030504040204" pitchFamily="50" charset="-128"/>
              </a:rPr>
              <a:t>データとサービスのセキュリティを保護するため、</a:t>
            </a:r>
            <a:r>
              <a:rPr lang="en-US" sz="1600" dirty="0" err="1">
                <a:solidFill>
                  <a:schemeClr val="lt1"/>
                </a:solidFill>
                <a:latin typeface="Meiryo UI" panose="020B0604030504040204" pitchFamily="50" charset="-128"/>
                <a:ea typeface="Meiryo UI" panose="020B0604030504040204" pitchFamily="50" charset="-128"/>
              </a:rPr>
              <a:t>特定の国からの特定のパケットとIPアドレスを許可</a:t>
            </a:r>
            <a:r>
              <a:rPr lang="en-US" sz="1600" dirty="0">
                <a:solidFill>
                  <a:schemeClr val="lt1"/>
                </a:solidFill>
                <a:latin typeface="Meiryo UI" panose="020B0604030504040204" pitchFamily="50" charset="-128"/>
                <a:ea typeface="Meiryo UI" panose="020B0604030504040204" pitchFamily="50" charset="-128"/>
              </a:rPr>
              <a:t>/</a:t>
            </a:r>
            <a:r>
              <a:rPr lang="en-US" sz="1600" dirty="0" err="1" smtClean="0">
                <a:solidFill>
                  <a:schemeClr val="lt1"/>
                </a:solidFill>
                <a:latin typeface="Meiryo UI" panose="020B0604030504040204" pitchFamily="50" charset="-128"/>
                <a:ea typeface="Meiryo UI" panose="020B0604030504040204" pitchFamily="50" charset="-128"/>
              </a:rPr>
              <a:t>拒否するようにファイアウォールを構成できます</a:t>
            </a:r>
            <a:r>
              <a:rPr lang="en-US" sz="1600" dirty="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1600" dirty="0" err="1">
                <a:solidFill>
                  <a:schemeClr val="lt1"/>
                </a:solidFill>
                <a:latin typeface="Meiryo UI" panose="020B0604030504040204" pitchFamily="50" charset="-128"/>
                <a:ea typeface="Meiryo UI" panose="020B0604030504040204" pitchFamily="50" charset="-128"/>
              </a:rPr>
              <a:t>詳細：QuFirewall</a:t>
            </a:r>
            <a:endParaRPr sz="1600" dirty="0">
              <a:solidFill>
                <a:schemeClr val="lt1"/>
              </a:solidFill>
              <a:latin typeface="Meiryo UI" panose="020B0604030504040204" pitchFamily="50" charset="-128"/>
              <a:ea typeface="Meiryo UI" panose="020B0604030504040204" pitchFamily="50" charset="-128"/>
            </a:endParaRPr>
          </a:p>
        </p:txBody>
      </p:sp>
      <p:pic>
        <p:nvPicPr>
          <p:cNvPr id="596" name="Google Shape;596;p57"/>
          <p:cNvPicPr preferRelativeResize="0"/>
          <p:nvPr/>
        </p:nvPicPr>
        <p:blipFill rotWithShape="1">
          <a:blip r:embed="rId3">
            <a:alphaModFix/>
          </a:blip>
          <a:srcRect/>
          <a:stretch/>
        </p:blipFill>
        <p:spPr>
          <a:xfrm>
            <a:off x="874949" y="4901633"/>
            <a:ext cx="1359770" cy="1359770"/>
          </a:xfrm>
          <a:prstGeom prst="rect">
            <a:avLst/>
          </a:prstGeom>
          <a:noFill/>
          <a:ln>
            <a:noFill/>
          </a:ln>
        </p:spPr>
      </p:pic>
      <p:pic>
        <p:nvPicPr>
          <p:cNvPr id="597" name="Google Shape;597;p57"/>
          <p:cNvPicPr preferRelativeResize="0"/>
          <p:nvPr/>
        </p:nvPicPr>
        <p:blipFill rotWithShape="1">
          <a:blip r:embed="rId4">
            <a:alphaModFix/>
          </a:blip>
          <a:srcRect/>
          <a:stretch/>
        </p:blipFill>
        <p:spPr>
          <a:xfrm>
            <a:off x="874949" y="3109279"/>
            <a:ext cx="1380993" cy="1380993"/>
          </a:xfrm>
          <a:prstGeom prst="rect">
            <a:avLst/>
          </a:prstGeom>
          <a:noFill/>
          <a:ln>
            <a:noFill/>
          </a:ln>
        </p:spPr>
      </p:pic>
      <p:pic>
        <p:nvPicPr>
          <p:cNvPr id="598" name="Google Shape;598;p57"/>
          <p:cNvPicPr preferRelativeResize="0"/>
          <p:nvPr/>
        </p:nvPicPr>
        <p:blipFill rotWithShape="1">
          <a:blip r:embed="rId5">
            <a:alphaModFix/>
          </a:blip>
          <a:srcRect/>
          <a:stretch/>
        </p:blipFill>
        <p:spPr>
          <a:xfrm>
            <a:off x="874949" y="1241226"/>
            <a:ext cx="1380993" cy="138099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58"/>
          <p:cNvSpPr txBox="1"/>
          <p:nvPr/>
        </p:nvSpPr>
        <p:spPr>
          <a:xfrm>
            <a:off x="611803" y="1818475"/>
            <a:ext cx="4289045" cy="89255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200" b="1">
                <a:solidFill>
                  <a:schemeClr val="lt1"/>
                </a:solidFill>
                <a:latin typeface="Meiryo UI" panose="020B0604030504040204" pitchFamily="50" charset="-128"/>
                <a:ea typeface="Meiryo UI" panose="020B0604030504040204" pitchFamily="50" charset="-128"/>
              </a:rPr>
              <a:t>拡張</a:t>
            </a:r>
            <a:endParaRPr>
              <a:latin typeface="Meiryo UI" panose="020B0604030504040204" pitchFamily="50" charset="-128"/>
              <a:ea typeface="Meiryo UI" panose="020B0604030504040204" pitchFamily="50" charset="-128"/>
            </a:endParaRPr>
          </a:p>
        </p:txBody>
      </p:sp>
      <p:sp>
        <p:nvSpPr>
          <p:cNvPr id="604" name="Google Shape;604;p58"/>
          <p:cNvSpPr txBox="1"/>
          <p:nvPr/>
        </p:nvSpPr>
        <p:spPr>
          <a:xfrm>
            <a:off x="611803" y="2654533"/>
            <a:ext cx="608647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smtClean="0">
                <a:solidFill>
                  <a:schemeClr val="lt1"/>
                </a:solidFill>
                <a:latin typeface="Meiryo UI" panose="020B0604030504040204" pitchFamily="50" charset="-128"/>
                <a:ea typeface="Meiryo UI" panose="020B0604030504040204" pitchFamily="50" charset="-128"/>
              </a:rPr>
              <a:t>より高速なイーサネット</a:t>
            </a:r>
            <a:endParaRPr lang="en-US" sz="2400" b="1"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400" b="1" dirty="0" err="1" smtClean="0">
                <a:solidFill>
                  <a:schemeClr val="lt1"/>
                </a:solidFill>
                <a:latin typeface="Meiryo UI" panose="020B0604030504040204" pitchFamily="50" charset="-128"/>
                <a:ea typeface="Meiryo UI" panose="020B0604030504040204" pitchFamily="50" charset="-128"/>
              </a:rPr>
              <a:t>またはより大きなストレージ</a:t>
            </a:r>
            <a:endParaRPr sz="2400" b="1" dirty="0">
              <a:solidFill>
                <a:schemeClr val="lt1"/>
              </a:solidFill>
              <a:latin typeface="Meiryo UI" panose="020B0604030504040204" pitchFamily="50" charset="-128"/>
              <a:ea typeface="Meiryo UI" panose="020B0604030504040204" pitchFamily="50" charset="-128"/>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23"/>
          <p:cNvSpPr/>
          <p:nvPr/>
        </p:nvSpPr>
        <p:spPr>
          <a:xfrm>
            <a:off x="1181079" y="3596003"/>
            <a:ext cx="8062310" cy="1148919"/>
          </a:xfrm>
          <a:prstGeom prst="roundRect">
            <a:avLst>
              <a:gd name="adj" fmla="val 4997"/>
            </a:avLst>
          </a:prstGeom>
          <a:solidFill>
            <a:schemeClr val="dk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Meiryo UI" panose="020B0604030504040204" pitchFamily="50" charset="-128"/>
              <a:ea typeface="Meiryo UI" panose="020B0604030504040204" pitchFamily="50" charset="-128"/>
              <a:sym typeface="Arial"/>
            </a:endParaRPr>
          </a:p>
        </p:txBody>
      </p:sp>
      <p:pic>
        <p:nvPicPr>
          <p:cNvPr id="85" name="Google Shape;85;p23"/>
          <p:cNvPicPr preferRelativeResize="0"/>
          <p:nvPr/>
        </p:nvPicPr>
        <p:blipFill rotWithShape="1">
          <a:blip r:embed="rId3">
            <a:alphaModFix/>
          </a:blip>
          <a:srcRect/>
          <a:stretch/>
        </p:blipFill>
        <p:spPr>
          <a:xfrm>
            <a:off x="0" y="4351993"/>
            <a:ext cx="12192000" cy="2506007"/>
          </a:xfrm>
          <a:prstGeom prst="rect">
            <a:avLst/>
          </a:prstGeom>
          <a:noFill/>
          <a:ln>
            <a:noFill/>
          </a:ln>
        </p:spPr>
      </p:pic>
      <p:sp>
        <p:nvSpPr>
          <p:cNvPr id="86" name="Google Shape;86;p23"/>
          <p:cNvSpPr txBox="1"/>
          <p:nvPr/>
        </p:nvSpPr>
        <p:spPr>
          <a:xfrm>
            <a:off x="813041" y="273620"/>
            <a:ext cx="11038233"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a:solidFill>
                  <a:schemeClr val="lt1"/>
                </a:solidFill>
                <a:latin typeface="Meiryo UI" panose="020B0604030504040204" pitchFamily="50" charset="-128"/>
                <a:ea typeface="Meiryo UI" panose="020B0604030504040204" pitchFamily="50" charset="-128"/>
              </a:rPr>
              <a:t>HS-264の正面図</a:t>
            </a:r>
            <a:endParaRPr sz="480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4800" b="1" dirty="0" err="1">
                <a:solidFill>
                  <a:schemeClr val="lt1"/>
                </a:solidFill>
                <a:latin typeface="Meiryo UI" panose="020B0604030504040204" pitchFamily="50" charset="-128"/>
                <a:ea typeface="Meiryo UI" panose="020B0604030504040204" pitchFamily="50" charset="-128"/>
              </a:rPr>
              <a:t>軽量でミニマリストなデザイン</a:t>
            </a:r>
            <a:endParaRPr sz="4800" b="1" dirty="0">
              <a:solidFill>
                <a:schemeClr val="lt1"/>
              </a:solidFill>
              <a:latin typeface="Meiryo UI" panose="020B0604030504040204" pitchFamily="50" charset="-128"/>
              <a:ea typeface="Meiryo UI" panose="020B0604030504040204" pitchFamily="50" charset="-128"/>
            </a:endParaRPr>
          </a:p>
        </p:txBody>
      </p:sp>
      <p:sp>
        <p:nvSpPr>
          <p:cNvPr id="87" name="Google Shape;87;p23"/>
          <p:cNvSpPr txBox="1"/>
          <p:nvPr/>
        </p:nvSpPr>
        <p:spPr>
          <a:xfrm>
            <a:off x="4625271" y="2198932"/>
            <a:ext cx="3594390" cy="362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電源</a:t>
            </a:r>
            <a:r>
              <a:rPr lang="en-US" sz="1800" b="1" dirty="0">
                <a:solidFill>
                  <a:schemeClr val="lt1"/>
                </a:solidFill>
                <a:latin typeface="Meiryo UI" panose="020B0604030504040204" pitchFamily="50" charset="-128"/>
                <a:ea typeface="Meiryo UI" panose="020B0604030504040204" pitchFamily="50" charset="-128"/>
              </a:rPr>
              <a:t>/</a:t>
            </a:r>
            <a:r>
              <a:rPr lang="en-US" sz="1800" b="1" dirty="0" err="1" smtClean="0">
                <a:solidFill>
                  <a:schemeClr val="lt1"/>
                </a:solidFill>
                <a:latin typeface="Meiryo UI" panose="020B0604030504040204" pitchFamily="50" charset="-128"/>
                <a:ea typeface="Meiryo UI" panose="020B0604030504040204" pitchFamily="50" charset="-128"/>
              </a:rPr>
              <a:t>ステータスインジケータ</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88" name="Google Shape;88;p23"/>
          <p:cNvSpPr txBox="1"/>
          <p:nvPr/>
        </p:nvSpPr>
        <p:spPr>
          <a:xfrm>
            <a:off x="4954120" y="4674937"/>
            <a:ext cx="222689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smtClean="0">
                <a:solidFill>
                  <a:schemeClr val="lt1"/>
                </a:solidFill>
                <a:latin typeface="Meiryo UI" panose="020B0604030504040204" pitchFamily="50" charset="-128"/>
                <a:ea typeface="Meiryo UI" panose="020B0604030504040204" pitchFamily="50" charset="-128"/>
              </a:rPr>
              <a:t>赤外線受信機</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89" name="Google Shape;89;p23"/>
          <p:cNvSpPr txBox="1"/>
          <p:nvPr/>
        </p:nvSpPr>
        <p:spPr>
          <a:xfrm>
            <a:off x="8559546" y="4437225"/>
            <a:ext cx="2081164" cy="830997"/>
          </a:xfrm>
          <a:prstGeom prst="rect">
            <a:avLst/>
          </a:prstGeom>
          <a:noFill/>
          <a:ln>
            <a:noFill/>
          </a:ln>
        </p:spPr>
        <p:txBody>
          <a:bodyPr spcFirstLastPara="1" wrap="square" lIns="91425" tIns="45700" rIns="91425" bIns="45700" anchor="t" anchorCtr="0">
            <a:noAutofit/>
          </a:bodyPr>
          <a:lstStyle/>
          <a:p>
            <a:pPr marL="285750" marR="0" lvl="0" indent="-285750" algn="l" rtl="0">
              <a:spcBef>
                <a:spcPts val="0"/>
              </a:spcBef>
              <a:spcAft>
                <a:spcPts val="0"/>
              </a:spcAft>
              <a:buClr>
                <a:schemeClr val="lt1"/>
              </a:buClr>
              <a:buSzPts val="1600"/>
              <a:buFont typeface="Arial"/>
              <a:buChar char="•"/>
            </a:pPr>
            <a:r>
              <a:rPr lang="en-US" sz="1600" dirty="0" err="1" smtClean="0">
                <a:solidFill>
                  <a:schemeClr val="lt1"/>
                </a:solidFill>
                <a:latin typeface="Meiryo UI" panose="020B0604030504040204" pitchFamily="50" charset="-128"/>
                <a:ea typeface="Meiryo UI" panose="020B0604030504040204" pitchFamily="50" charset="-128"/>
              </a:rPr>
              <a:t>オプションの</a:t>
            </a:r>
            <a:r>
              <a:rPr lang="en-US" sz="1600" dirty="0">
                <a:solidFill>
                  <a:schemeClr val="lt1"/>
                </a:solidFill>
                <a:latin typeface="Meiryo UI" panose="020B0604030504040204" pitchFamily="50" charset="-128"/>
                <a:ea typeface="Meiryo UI" panose="020B0604030504040204" pitchFamily="50" charset="-128"/>
              </a:rPr>
              <a:t/>
            </a:r>
            <a:br>
              <a:rPr lang="en-US" sz="1600" dirty="0">
                <a:solidFill>
                  <a:schemeClr val="lt1"/>
                </a:solidFill>
                <a:latin typeface="Meiryo UI" panose="020B0604030504040204" pitchFamily="50" charset="-128"/>
                <a:ea typeface="Meiryo UI" panose="020B0604030504040204" pitchFamily="50" charset="-128"/>
              </a:rPr>
            </a:br>
            <a:r>
              <a:rPr lang="en-US" sz="1600" b="1" dirty="0" smtClean="0">
                <a:solidFill>
                  <a:schemeClr val="lt1"/>
                </a:solidFill>
                <a:latin typeface="Meiryo UI" panose="020B0604030504040204" pitchFamily="50" charset="-128"/>
                <a:ea typeface="Meiryo UI" panose="020B0604030504040204" pitchFamily="50" charset="-128"/>
              </a:rPr>
              <a:t>RM-IR004</a:t>
            </a:r>
            <a:br>
              <a:rPr lang="en-US" sz="1600" b="1" dirty="0" smtClean="0">
                <a:solidFill>
                  <a:schemeClr val="lt1"/>
                </a:solidFill>
                <a:latin typeface="Meiryo UI" panose="020B0604030504040204" pitchFamily="50" charset="-128"/>
                <a:ea typeface="Meiryo UI" panose="020B0604030504040204" pitchFamily="50" charset="-128"/>
              </a:rPr>
            </a:br>
            <a:r>
              <a:rPr lang="en-US" sz="1600" dirty="0" err="1" smtClean="0">
                <a:solidFill>
                  <a:schemeClr val="lt1"/>
                </a:solidFill>
                <a:latin typeface="Meiryo UI" panose="020B0604030504040204" pitchFamily="50" charset="-128"/>
                <a:ea typeface="Meiryo UI" panose="020B0604030504040204" pitchFamily="50" charset="-128"/>
              </a:rPr>
              <a:t>リモコン</a:t>
            </a:r>
            <a:endParaRPr sz="1600" dirty="0">
              <a:solidFill>
                <a:schemeClr val="lt1"/>
              </a:solidFill>
              <a:latin typeface="Meiryo UI" panose="020B0604030504040204" pitchFamily="50" charset="-128"/>
              <a:ea typeface="Meiryo UI" panose="020B0604030504040204" pitchFamily="50" charset="-128"/>
              <a:sym typeface="Arial"/>
            </a:endParaRPr>
          </a:p>
        </p:txBody>
      </p:sp>
      <p:pic>
        <p:nvPicPr>
          <p:cNvPr id="90" name="Google Shape;90;p23"/>
          <p:cNvPicPr preferRelativeResize="0"/>
          <p:nvPr/>
        </p:nvPicPr>
        <p:blipFill rotWithShape="1">
          <a:blip r:embed="rId4">
            <a:alphaModFix/>
          </a:blip>
          <a:srcRect/>
          <a:stretch/>
        </p:blipFill>
        <p:spPr>
          <a:xfrm>
            <a:off x="945296" y="2995727"/>
            <a:ext cx="8718657" cy="1448266"/>
          </a:xfrm>
          <a:prstGeom prst="rect">
            <a:avLst/>
          </a:prstGeom>
          <a:noFill/>
          <a:ln>
            <a:noFill/>
          </a:ln>
        </p:spPr>
      </p:pic>
      <p:cxnSp>
        <p:nvCxnSpPr>
          <p:cNvPr id="91" name="Google Shape;91;p23"/>
          <p:cNvCxnSpPr/>
          <p:nvPr/>
        </p:nvCxnSpPr>
        <p:spPr>
          <a:xfrm>
            <a:off x="5295408" y="2668391"/>
            <a:ext cx="0" cy="449947"/>
          </a:xfrm>
          <a:prstGeom prst="straightConnector1">
            <a:avLst/>
          </a:prstGeom>
          <a:noFill/>
          <a:ln w="19050" cap="rnd" cmpd="sng">
            <a:solidFill>
              <a:schemeClr val="lt1"/>
            </a:solidFill>
            <a:prstDash val="solid"/>
            <a:round/>
            <a:headEnd type="oval" w="lg" len="lg"/>
            <a:tailEnd type="none" w="sm" len="sm"/>
          </a:ln>
        </p:spPr>
      </p:cxnSp>
      <p:cxnSp>
        <p:nvCxnSpPr>
          <p:cNvPr id="92" name="Google Shape;92;p23"/>
          <p:cNvCxnSpPr/>
          <p:nvPr/>
        </p:nvCxnSpPr>
        <p:spPr>
          <a:xfrm rot="10800000">
            <a:off x="5837886" y="3634234"/>
            <a:ext cx="0" cy="865975"/>
          </a:xfrm>
          <a:prstGeom prst="straightConnector1">
            <a:avLst/>
          </a:prstGeom>
          <a:noFill/>
          <a:ln w="19050" cap="rnd" cmpd="sng">
            <a:solidFill>
              <a:schemeClr val="lt1"/>
            </a:solidFill>
            <a:prstDash val="solid"/>
            <a:round/>
            <a:headEnd type="oval" w="lg" len="lg"/>
            <a:tailEnd type="none" w="sm" len="sm"/>
          </a:ln>
        </p:spPr>
      </p:cxnSp>
      <p:pic>
        <p:nvPicPr>
          <p:cNvPr id="93" name="Google Shape;93;p23" descr="一張含有 文字, 電子用品, 遙控 的圖片&#10;&#10;自動產生的描述"/>
          <p:cNvPicPr preferRelativeResize="0"/>
          <p:nvPr/>
        </p:nvPicPr>
        <p:blipFill rotWithShape="1">
          <a:blip r:embed="rId5">
            <a:alphaModFix/>
          </a:blip>
          <a:srcRect/>
          <a:stretch/>
        </p:blipFill>
        <p:spPr>
          <a:xfrm>
            <a:off x="10290232" y="2223990"/>
            <a:ext cx="1255974" cy="3739662"/>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59"/>
          <p:cNvSpPr txBox="1"/>
          <p:nvPr/>
        </p:nvSpPr>
        <p:spPr>
          <a:xfrm>
            <a:off x="581956" y="2457220"/>
            <a:ext cx="6594700"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600" b="1" dirty="0" smtClean="0">
                <a:solidFill>
                  <a:schemeClr val="lt1"/>
                </a:solidFill>
                <a:latin typeface="Meiryo UI" panose="020B0604030504040204" pitchFamily="50" charset="-128"/>
                <a:ea typeface="Meiryo UI" panose="020B0604030504040204" pitchFamily="50" charset="-128"/>
              </a:rPr>
              <a:t>5GbEに</a:t>
            </a:r>
            <a:r>
              <a:rPr lang="ja-JP" altLang="en-US" sz="3600" b="1" dirty="0" smtClean="0">
                <a:solidFill>
                  <a:schemeClr val="lt1"/>
                </a:solidFill>
                <a:latin typeface="Meiryo UI" panose="020B0604030504040204" pitchFamily="50" charset="-128"/>
                <a:ea typeface="Meiryo UI" panose="020B0604030504040204" pitchFamily="50" charset="-128"/>
              </a:rPr>
              <a:t>簡単に</a:t>
            </a:r>
            <a:r>
              <a:rPr lang="en-US" sz="3600" b="1" dirty="0" err="1" smtClean="0">
                <a:solidFill>
                  <a:schemeClr val="lt1"/>
                </a:solidFill>
                <a:latin typeface="Meiryo UI" panose="020B0604030504040204" pitchFamily="50" charset="-128"/>
                <a:ea typeface="Meiryo UI" panose="020B0604030504040204" pitchFamily="50" charset="-128"/>
              </a:rPr>
              <a:t>アップグレード</a:t>
            </a:r>
            <a:endParaRPr sz="3600" b="1" dirty="0">
              <a:solidFill>
                <a:schemeClr val="lt1"/>
              </a:solidFill>
              <a:latin typeface="Meiryo UI" panose="020B0604030504040204" pitchFamily="50" charset="-128"/>
              <a:ea typeface="Meiryo UI" panose="020B0604030504040204" pitchFamily="50" charset="-128"/>
              <a:sym typeface="Arial"/>
            </a:endParaRPr>
          </a:p>
        </p:txBody>
      </p:sp>
      <p:sp>
        <p:nvSpPr>
          <p:cNvPr id="610" name="Google Shape;610;p59"/>
          <p:cNvSpPr txBox="1"/>
          <p:nvPr/>
        </p:nvSpPr>
        <p:spPr>
          <a:xfrm>
            <a:off x="628136" y="1133781"/>
            <a:ext cx="7265132" cy="116955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800" b="1">
                <a:solidFill>
                  <a:schemeClr val="lt1"/>
                </a:solidFill>
                <a:latin typeface="Meiryo UI" panose="020B0604030504040204" pitchFamily="50" charset="-128"/>
                <a:ea typeface="Meiryo UI" panose="020B0604030504040204" pitchFamily="50" charset="-128"/>
              </a:rPr>
              <a:t>QNA-UC5G1T</a:t>
            </a:r>
            <a:endParaRPr sz="6800" b="1">
              <a:solidFill>
                <a:schemeClr val="lt1"/>
              </a:solidFill>
              <a:latin typeface="Meiryo UI" panose="020B0604030504040204" pitchFamily="50" charset="-128"/>
              <a:ea typeface="Meiryo UI" panose="020B0604030504040204" pitchFamily="50" charset="-128"/>
              <a:sym typeface="Arial"/>
            </a:endParaRPr>
          </a:p>
        </p:txBody>
      </p:sp>
      <p:sp>
        <p:nvSpPr>
          <p:cNvPr id="611" name="Google Shape;611;p59"/>
          <p:cNvSpPr txBox="1"/>
          <p:nvPr/>
        </p:nvSpPr>
        <p:spPr>
          <a:xfrm>
            <a:off x="733241" y="3524030"/>
            <a:ext cx="6221741" cy="1832168"/>
          </a:xfrm>
          <a:prstGeom prst="rect">
            <a:avLst/>
          </a:prstGeom>
          <a:noFill/>
          <a:ln>
            <a:noFill/>
          </a:ln>
        </p:spPr>
        <p:txBody>
          <a:bodyPr spcFirstLastPara="1" wrap="square" lIns="91425" tIns="45700" rIns="91425" bIns="45700" anchor="t" anchorCtr="0">
            <a:noAutofit/>
          </a:bodyPr>
          <a:lstStyle/>
          <a:p>
            <a:pPr lvl="0">
              <a:lnSpc>
                <a:spcPct val="150000"/>
              </a:lnSpc>
              <a:spcBef>
                <a:spcPts val="1800"/>
              </a:spcBef>
            </a:pPr>
            <a:r>
              <a:rPr lang="en-US" altLang="ja-JP" sz="1600" dirty="0">
                <a:solidFill>
                  <a:schemeClr val="lt1"/>
                </a:solidFill>
                <a:latin typeface="Meiryo UI" panose="020B0604030504040204" pitchFamily="50" charset="-128"/>
                <a:ea typeface="Meiryo UI" panose="020B0604030504040204" pitchFamily="50" charset="-128"/>
              </a:rPr>
              <a:t>2.5GbE</a:t>
            </a:r>
            <a:r>
              <a:rPr lang="ja-JP" altLang="en-US" sz="1600" dirty="0">
                <a:solidFill>
                  <a:schemeClr val="lt1"/>
                </a:solidFill>
                <a:latin typeface="Meiryo UI" panose="020B0604030504040204" pitchFamily="50" charset="-128"/>
                <a:ea typeface="Meiryo UI" panose="020B0604030504040204" pitchFamily="50" charset="-128"/>
              </a:rPr>
              <a:t>ネットワークで十分ですか</a:t>
            </a:r>
            <a:r>
              <a:rPr lang="ja-JP" altLang="en-US" sz="1600" dirty="0" smtClean="0">
                <a:solidFill>
                  <a:schemeClr val="lt1"/>
                </a:solidFill>
                <a:latin typeface="Meiryo UI" panose="020B0604030504040204" pitchFamily="50" charset="-128"/>
                <a:ea typeface="Meiryo UI" panose="020B0604030504040204" pitchFamily="50" charset="-128"/>
              </a:rPr>
              <a:t>？</a:t>
            </a:r>
            <a:r>
              <a:rPr lang="en-US" altLang="ja-JP" sz="1600" dirty="0" smtClean="0">
                <a:solidFill>
                  <a:schemeClr val="lt1"/>
                </a:solidFill>
                <a:latin typeface="Meiryo UI" panose="020B0604030504040204" pitchFamily="50" charset="-128"/>
                <a:ea typeface="Meiryo UI" panose="020B0604030504040204" pitchFamily="50" charset="-128"/>
              </a:rPr>
              <a:t/>
            </a:r>
            <a:br>
              <a:rPr lang="en-US" altLang="ja-JP" sz="1600" dirty="0" smtClean="0">
                <a:solidFill>
                  <a:schemeClr val="lt1"/>
                </a:solidFill>
                <a:latin typeface="Meiryo UI" panose="020B0604030504040204" pitchFamily="50" charset="-128"/>
                <a:ea typeface="Meiryo UI" panose="020B0604030504040204" pitchFamily="50" charset="-128"/>
              </a:rPr>
            </a:br>
            <a:r>
              <a:rPr lang="en-US" altLang="ja-JP" sz="1600" dirty="0" smtClean="0">
                <a:solidFill>
                  <a:schemeClr val="lt1"/>
                </a:solidFill>
                <a:latin typeface="Meiryo UI" panose="020B0604030504040204" pitchFamily="50" charset="-128"/>
                <a:ea typeface="Meiryo UI" panose="020B0604030504040204" pitchFamily="50" charset="-128"/>
              </a:rPr>
              <a:t>USB</a:t>
            </a:r>
            <a:r>
              <a:rPr lang="ja-JP" altLang="en-US" sz="1600" dirty="0">
                <a:solidFill>
                  <a:schemeClr val="lt1"/>
                </a:solidFill>
                <a:latin typeface="Meiryo UI" panose="020B0604030504040204" pitchFamily="50" charset="-128"/>
                <a:ea typeface="Meiryo UI" panose="020B0604030504040204" pitchFamily="50" charset="-128"/>
              </a:rPr>
              <a:t>経由で</a:t>
            </a:r>
            <a:r>
              <a:rPr lang="en-US" altLang="ja-JP" sz="1600" dirty="0">
                <a:solidFill>
                  <a:schemeClr val="lt1"/>
                </a:solidFill>
                <a:latin typeface="Meiryo UI" panose="020B0604030504040204" pitchFamily="50" charset="-128"/>
                <a:ea typeface="Meiryo UI" panose="020B0604030504040204" pitchFamily="50" charset="-128"/>
              </a:rPr>
              <a:t>5GbE NBASE-T</a:t>
            </a:r>
            <a:r>
              <a:rPr lang="ja-JP" altLang="en-US" sz="1600" dirty="0">
                <a:solidFill>
                  <a:schemeClr val="lt1"/>
                </a:solidFill>
                <a:latin typeface="Meiryo UI" panose="020B0604030504040204" pitchFamily="50" charset="-128"/>
                <a:ea typeface="Meiryo UI" panose="020B0604030504040204" pitchFamily="50" charset="-128"/>
              </a:rPr>
              <a:t>に素早くアップグレード、</a:t>
            </a:r>
            <a:r>
              <a:rPr lang="en-US" altLang="ja-JP" sz="1600" dirty="0">
                <a:solidFill>
                  <a:schemeClr val="lt1"/>
                </a:solidFill>
                <a:latin typeface="Meiryo UI" panose="020B0604030504040204" pitchFamily="50" charset="-128"/>
                <a:ea typeface="Meiryo UI" panose="020B0604030504040204" pitchFamily="50" charset="-128"/>
              </a:rPr>
              <a:t>Cat.5e/6a</a:t>
            </a:r>
            <a:r>
              <a:rPr lang="ja-JP" altLang="en-US" sz="1600" dirty="0">
                <a:solidFill>
                  <a:schemeClr val="lt1"/>
                </a:solidFill>
                <a:latin typeface="Meiryo UI" panose="020B0604030504040204" pitchFamily="50" charset="-128"/>
                <a:ea typeface="Meiryo UI" panose="020B0604030504040204" pitchFamily="50" charset="-128"/>
              </a:rPr>
              <a:t>ネットワーク接続ケーブルに対応</a:t>
            </a:r>
            <a:r>
              <a:rPr lang="ja-JP" altLang="en-US" sz="1600" dirty="0" smtClean="0">
                <a:solidFill>
                  <a:schemeClr val="lt1"/>
                </a:solidFill>
                <a:latin typeface="Meiryo UI" panose="020B0604030504040204" pitchFamily="50" charset="-128"/>
                <a:ea typeface="Meiryo UI" panose="020B0604030504040204" pitchFamily="50" charset="-128"/>
              </a:rPr>
              <a:t>、簡単に伝</a:t>
            </a:r>
            <a:r>
              <a:rPr lang="ja-JP" altLang="en-US" sz="1600" dirty="0">
                <a:solidFill>
                  <a:schemeClr val="lt1"/>
                </a:solidFill>
                <a:latin typeface="Meiryo UI" panose="020B0604030504040204" pitchFamily="50" charset="-128"/>
                <a:ea typeface="Meiryo UI" panose="020B0604030504040204" pitchFamily="50" charset="-128"/>
              </a:rPr>
              <a:t>送速</a:t>
            </a:r>
            <a:r>
              <a:rPr lang="ja-JP" altLang="en-US" sz="1600" dirty="0" smtClean="0">
                <a:solidFill>
                  <a:schemeClr val="lt1"/>
                </a:solidFill>
                <a:latin typeface="Meiryo UI" panose="020B0604030504040204" pitchFamily="50" charset="-128"/>
                <a:ea typeface="Meiryo UI" panose="020B0604030504040204" pitchFamily="50" charset="-128"/>
              </a:rPr>
              <a:t>度を</a:t>
            </a:r>
            <a:r>
              <a:rPr lang="en-US" altLang="ja-JP" sz="1600" dirty="0" smtClean="0">
                <a:solidFill>
                  <a:schemeClr val="lt1"/>
                </a:solidFill>
                <a:latin typeface="Meiryo UI" panose="020B0604030504040204" pitchFamily="50" charset="-128"/>
                <a:ea typeface="Meiryo UI" panose="020B0604030504040204" pitchFamily="50" charset="-128"/>
              </a:rPr>
              <a:t>2</a:t>
            </a:r>
            <a:r>
              <a:rPr lang="ja-JP" altLang="en-US" sz="1600" dirty="0" smtClean="0">
                <a:solidFill>
                  <a:schemeClr val="lt1"/>
                </a:solidFill>
                <a:latin typeface="Meiryo UI" panose="020B0604030504040204" pitchFamily="50" charset="-128"/>
                <a:ea typeface="Meiryo UI" panose="020B0604030504040204" pitchFamily="50" charset="-128"/>
              </a:rPr>
              <a:t>倍に</a:t>
            </a:r>
            <a:r>
              <a:rPr lang="ja-JP" altLang="en-US" sz="1600" dirty="0">
                <a:solidFill>
                  <a:schemeClr val="lt1"/>
                </a:solidFill>
                <a:latin typeface="Meiryo UI" panose="020B0604030504040204" pitchFamily="50" charset="-128"/>
                <a:ea typeface="Meiryo UI" panose="020B0604030504040204" pitchFamily="50" charset="-128"/>
              </a:rPr>
              <a:t>アッ</a:t>
            </a:r>
            <a:r>
              <a:rPr lang="ja-JP" altLang="en-US" sz="1600" dirty="0" smtClean="0">
                <a:solidFill>
                  <a:schemeClr val="lt1"/>
                </a:solidFill>
                <a:latin typeface="Meiryo UI" panose="020B0604030504040204" pitchFamily="50" charset="-128"/>
                <a:ea typeface="Meiryo UI" panose="020B0604030504040204" pitchFamily="50" charset="-128"/>
              </a:rPr>
              <a:t>プ</a:t>
            </a:r>
            <a:endParaRPr lang="en-US" altLang="ja-JP" sz="1600" dirty="0" smtClean="0">
              <a:solidFill>
                <a:schemeClr val="lt1"/>
              </a:solidFill>
              <a:latin typeface="Meiryo UI" panose="020B0604030504040204" pitchFamily="50" charset="-128"/>
              <a:ea typeface="Meiryo UI" panose="020B0604030504040204" pitchFamily="50" charset="-128"/>
            </a:endParaRPr>
          </a:p>
          <a:p>
            <a:pPr lvl="0">
              <a:lnSpc>
                <a:spcPct val="150000"/>
              </a:lnSpc>
              <a:spcBef>
                <a:spcPts val="1800"/>
              </a:spcBef>
            </a:pPr>
            <a:r>
              <a:rPr lang="en-US" sz="1600" dirty="0" smtClean="0">
                <a:solidFill>
                  <a:schemeClr val="lt1"/>
                </a:solidFill>
                <a:latin typeface="Meiryo UI" panose="020B0604030504040204" pitchFamily="50" charset="-128"/>
                <a:ea typeface="Meiryo UI" panose="020B0604030504040204" pitchFamily="50" charset="-128"/>
              </a:rPr>
              <a:t>*</a:t>
            </a:r>
            <a:r>
              <a:rPr lang="en-US" sz="1600" dirty="0" err="1" smtClean="0">
                <a:solidFill>
                  <a:schemeClr val="lt1"/>
                </a:solidFill>
                <a:latin typeface="Meiryo UI" panose="020B0604030504040204" pitchFamily="50" charset="-128"/>
                <a:ea typeface="Meiryo UI" panose="020B0604030504040204" pitchFamily="50" charset="-128"/>
              </a:rPr>
              <a:t>USB-A-USB-C</a:t>
            </a:r>
            <a:r>
              <a:rPr lang="en-US" sz="1600" dirty="0" err="1">
                <a:solidFill>
                  <a:schemeClr val="lt1"/>
                </a:solidFill>
                <a:latin typeface="Meiryo UI" panose="020B0604030504040204" pitchFamily="50" charset="-128"/>
                <a:ea typeface="Meiryo UI" panose="020B0604030504040204" pitchFamily="50" charset="-128"/>
              </a:rPr>
              <a:t>ケーブルはパッケージに含まれています</a:t>
            </a:r>
            <a:endParaRPr sz="1600" dirty="0">
              <a:solidFill>
                <a:schemeClr val="lt1"/>
              </a:solidFill>
              <a:latin typeface="Meiryo UI" panose="020B0604030504040204" pitchFamily="50" charset="-128"/>
              <a:ea typeface="Meiryo UI" panose="020B0604030504040204" pitchFamily="50" charset="-128"/>
            </a:endParaRPr>
          </a:p>
        </p:txBody>
      </p:sp>
      <p:pic>
        <p:nvPicPr>
          <p:cNvPr id="612" name="Google Shape;612;p59" descr="一張含有 電子用品 的圖片&#10;&#10;自動產生的描述"/>
          <p:cNvPicPr preferRelativeResize="0"/>
          <p:nvPr/>
        </p:nvPicPr>
        <p:blipFill rotWithShape="1">
          <a:blip r:embed="rId3">
            <a:alphaModFix/>
          </a:blip>
          <a:srcRect/>
          <a:stretch/>
        </p:blipFill>
        <p:spPr>
          <a:xfrm>
            <a:off x="6096000" y="1378583"/>
            <a:ext cx="6562501" cy="4100834"/>
          </a:xfrm>
          <a:prstGeom prst="rect">
            <a:avLst/>
          </a:prstGeom>
          <a:noFill/>
          <a:ln>
            <a:noFill/>
          </a:ln>
          <a:effectLst>
            <a:outerShdw blurRad="381000" dist="495300" dir="4500000" sx="94000" sy="94000" algn="tl" rotWithShape="0">
              <a:srgbClr val="000000">
                <a:alpha val="49803"/>
              </a:srgbClr>
            </a:outerShdw>
          </a:effec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60"/>
          <p:cNvSpPr/>
          <p:nvPr/>
        </p:nvSpPr>
        <p:spPr>
          <a:xfrm flipH="1">
            <a:off x="8970121" y="3042168"/>
            <a:ext cx="3031426" cy="2699175"/>
          </a:xfrm>
          <a:prstGeom prst="snip2DiagRect">
            <a:avLst>
              <a:gd name="adj1" fmla="val 0"/>
              <a:gd name="adj2" fmla="val 12393"/>
            </a:avLst>
          </a:prstGeom>
          <a:gradFill>
            <a:gsLst>
              <a:gs pos="0">
                <a:srgbClr val="F2F2F2">
                  <a:alpha val="34901"/>
                </a:srgbClr>
              </a:gs>
              <a:gs pos="100000">
                <a:schemeClr val="lt1"/>
              </a:gs>
            </a:gsLst>
            <a:lin ang="5400000" scaled="0"/>
          </a:gradFill>
          <a:ln w="12700" cap="flat" cmpd="sng">
            <a:solidFill>
              <a:srgbClr val="00489D"/>
            </a:solidFill>
            <a:prstDash val="solid"/>
            <a:round/>
            <a:headEnd type="none" w="sm" len="sm"/>
            <a:tailEnd type="none" w="sm" len="sm"/>
          </a:ln>
          <a:effectLst>
            <a:outerShdw blurRad="228600" dist="304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cs typeface="Calibri"/>
              <a:sym typeface="Calibri"/>
            </a:endParaRPr>
          </a:p>
        </p:txBody>
      </p:sp>
      <p:sp>
        <p:nvSpPr>
          <p:cNvPr id="618" name="Google Shape;618;p60"/>
          <p:cNvSpPr/>
          <p:nvPr/>
        </p:nvSpPr>
        <p:spPr>
          <a:xfrm flipH="1">
            <a:off x="11065323" y="3042168"/>
            <a:ext cx="1009795" cy="396871"/>
          </a:xfrm>
          <a:prstGeom prst="snip2DiagRect">
            <a:avLst>
              <a:gd name="adj1" fmla="val 0"/>
              <a:gd name="adj2" fmla="val 20185"/>
            </a:avLst>
          </a:prstGeom>
          <a:gradFill>
            <a:gsLst>
              <a:gs pos="0">
                <a:srgbClr val="008EC0"/>
              </a:gs>
              <a:gs pos="100000">
                <a:srgbClr val="00489D"/>
              </a:gs>
            </a:gsLst>
            <a:lin ang="0" scaled="0"/>
          </a:gradFill>
          <a:ln>
            <a:noFill/>
          </a:ln>
        </p:spPr>
        <p:txBody>
          <a:bodyPr spcFirstLastPara="1" wrap="square" lIns="91425" tIns="45700" rIns="91425" bIns="45700" anchor="ctr" anchorCtr="0">
            <a:noAutofit/>
          </a:bodyPr>
          <a:lstStyle/>
          <a:p>
            <a:pPr marL="285115" marR="0" lvl="0" indent="-285115" algn="ctr" rtl="0">
              <a:spcBef>
                <a:spcPts val="0"/>
              </a:spcBef>
              <a:spcAft>
                <a:spcPts val="0"/>
              </a:spcAft>
              <a:buNone/>
            </a:pPr>
            <a:r>
              <a:rPr lang="en-US" sz="1000" b="1" dirty="0" err="1" smtClean="0">
                <a:solidFill>
                  <a:schemeClr val="lt1"/>
                </a:solidFill>
                <a:latin typeface="Meiryo UI" panose="020B0604030504040204" pitchFamily="50" charset="-128"/>
                <a:ea typeface="Meiryo UI" panose="020B0604030504040204" pitchFamily="50" charset="-128"/>
              </a:rPr>
              <a:t>付属</a:t>
            </a:r>
            <a:r>
              <a:rPr lang="ja-JP" altLang="en-US" sz="1000" b="1" dirty="0" smtClean="0">
                <a:solidFill>
                  <a:schemeClr val="lt1"/>
                </a:solidFill>
                <a:latin typeface="Meiryo UI" panose="020B0604030504040204" pitchFamily="50" charset="-128"/>
                <a:ea typeface="Meiryo UI" panose="020B0604030504040204" pitchFamily="50" charset="-128"/>
              </a:rPr>
              <a:t>品</a:t>
            </a:r>
            <a:endParaRPr sz="1000" b="1" dirty="0">
              <a:solidFill>
                <a:schemeClr val="lt1"/>
              </a:solidFill>
              <a:latin typeface="Meiryo UI" panose="020B0604030504040204" pitchFamily="50" charset="-128"/>
              <a:ea typeface="Meiryo UI" panose="020B0604030504040204" pitchFamily="50" charset="-128"/>
              <a:sym typeface="Arial"/>
            </a:endParaRPr>
          </a:p>
        </p:txBody>
      </p:sp>
      <p:sp>
        <p:nvSpPr>
          <p:cNvPr id="619" name="Google Shape;619;p60"/>
          <p:cNvSpPr txBox="1"/>
          <p:nvPr/>
        </p:nvSpPr>
        <p:spPr>
          <a:xfrm>
            <a:off x="9654251" y="5051132"/>
            <a:ext cx="2319588" cy="523220"/>
          </a:xfrm>
          <a:prstGeom prst="rect">
            <a:avLst/>
          </a:prstGeom>
          <a:noFill/>
          <a:ln>
            <a:noFill/>
          </a:ln>
        </p:spPr>
        <p:txBody>
          <a:bodyPr spcFirstLastPara="1" wrap="square" lIns="91425" tIns="45700" rIns="91425" bIns="45700" anchor="t" anchorCtr="0">
            <a:noAutofit/>
          </a:bodyPr>
          <a:lstStyle/>
          <a:p>
            <a:pPr lvl="0"/>
            <a:r>
              <a:rPr lang="en-US" dirty="0" smtClean="0">
                <a:solidFill>
                  <a:schemeClr val="dk1"/>
                </a:solidFill>
                <a:latin typeface="Meiryo UI" panose="020B0604030504040204" pitchFamily="50" charset="-128"/>
                <a:ea typeface="Meiryo UI" panose="020B0604030504040204" pitchFamily="50" charset="-128"/>
              </a:rPr>
              <a:t>USB.2</a:t>
            </a:r>
            <a:r>
              <a:rPr lang="en-US" altLang="ja-JP" dirty="0" smtClean="0">
                <a:solidFill>
                  <a:schemeClr val="dk1"/>
                </a:solidFill>
                <a:latin typeface="Meiryo UI" panose="020B0604030504040204" pitchFamily="50" charset="-128"/>
                <a:ea typeface="Meiryo UI" panose="020B0604030504040204" pitchFamily="50" charset="-128"/>
              </a:rPr>
              <a:t>3</a:t>
            </a:r>
            <a:r>
              <a:rPr lang="en-US" dirty="0" smtClean="0">
                <a:solidFill>
                  <a:schemeClr val="dk1"/>
                </a:solidFill>
                <a:latin typeface="Meiryo UI" panose="020B0604030504040204" pitchFamily="50" charset="-128"/>
                <a:ea typeface="Meiryo UI" panose="020B0604030504040204" pitchFamily="50" charset="-128"/>
              </a:rPr>
              <a:t> Gen2 10Gbps Type-C</a:t>
            </a:r>
            <a:r>
              <a:rPr lang="ja-JP" altLang="en-US" dirty="0">
                <a:solidFill>
                  <a:schemeClr val="dk1"/>
                </a:solidFill>
                <a:latin typeface="Meiryo UI" panose="020B0604030504040204" pitchFamily="50" charset="-128"/>
                <a:ea typeface="Meiryo UI" panose="020B0604030504040204" pitchFamily="50" charset="-128"/>
              </a:rPr>
              <a:t> </a:t>
            </a:r>
            <a:r>
              <a:rPr lang="en-US" altLang="ja-JP" dirty="0" smtClean="0">
                <a:solidFill>
                  <a:schemeClr val="dk1"/>
                </a:solidFill>
                <a:latin typeface="Meiryo UI" panose="020B0604030504040204" pitchFamily="50" charset="-128"/>
                <a:ea typeface="Meiryo UI" panose="020B0604030504040204" pitchFamily="50" charset="-128"/>
              </a:rPr>
              <a:t>to </a:t>
            </a:r>
            <a:r>
              <a:rPr lang="en-US" dirty="0" err="1" smtClean="0">
                <a:solidFill>
                  <a:schemeClr val="dk1"/>
                </a:solidFill>
                <a:latin typeface="Meiryo UI" panose="020B0604030504040204" pitchFamily="50" charset="-128"/>
                <a:ea typeface="Meiryo UI" panose="020B0604030504040204" pitchFamily="50" charset="-128"/>
              </a:rPr>
              <a:t>Type-A</a:t>
            </a:r>
            <a:r>
              <a:rPr lang="en-US" dirty="0" err="1">
                <a:solidFill>
                  <a:schemeClr val="dk1"/>
                </a:solidFill>
                <a:latin typeface="Meiryo UI" panose="020B0604030504040204" pitchFamily="50" charset="-128"/>
                <a:ea typeface="Meiryo UI" panose="020B0604030504040204" pitchFamily="50" charset="-128"/>
              </a:rPr>
              <a:t>ケーブル</a:t>
            </a:r>
            <a:endParaRPr dirty="0">
              <a:solidFill>
                <a:schemeClr val="dk1"/>
              </a:solidFill>
              <a:latin typeface="Meiryo UI" panose="020B0604030504040204" pitchFamily="50" charset="-128"/>
              <a:ea typeface="Meiryo UI" panose="020B0604030504040204" pitchFamily="50" charset="-128"/>
              <a:cs typeface="Calibri"/>
              <a:sym typeface="Calibri"/>
            </a:endParaRPr>
          </a:p>
        </p:txBody>
      </p:sp>
      <p:grpSp>
        <p:nvGrpSpPr>
          <p:cNvPr id="620" name="Google Shape;620;p60"/>
          <p:cNvGrpSpPr/>
          <p:nvPr/>
        </p:nvGrpSpPr>
        <p:grpSpPr>
          <a:xfrm>
            <a:off x="4628325" y="3042168"/>
            <a:ext cx="5053494" cy="3599055"/>
            <a:chOff x="5842891" y="3042168"/>
            <a:chExt cx="5053494" cy="3599055"/>
          </a:xfrm>
        </p:grpSpPr>
        <p:sp>
          <p:nvSpPr>
            <p:cNvPr id="621" name="Google Shape;621;p60"/>
            <p:cNvSpPr txBox="1"/>
            <p:nvPr/>
          </p:nvSpPr>
          <p:spPr>
            <a:xfrm>
              <a:off x="6846043" y="3048072"/>
              <a:ext cx="119776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lt1"/>
                  </a:solidFill>
                  <a:latin typeface="Meiryo UI" panose="020B0604030504040204" pitchFamily="50" charset="-128"/>
                  <a:ea typeface="Meiryo UI" panose="020B0604030504040204" pitchFamily="50" charset="-128"/>
                  <a:sym typeface="Arial"/>
                </a:rPr>
                <a:t>TR-002</a:t>
              </a:r>
              <a:endParaRPr sz="1600" b="1">
                <a:solidFill>
                  <a:schemeClr val="lt1"/>
                </a:solidFill>
                <a:latin typeface="Meiryo UI" panose="020B0604030504040204" pitchFamily="50" charset="-128"/>
                <a:ea typeface="Meiryo UI" panose="020B0604030504040204" pitchFamily="50" charset="-128"/>
                <a:sym typeface="Arial"/>
              </a:endParaRPr>
            </a:p>
          </p:txBody>
        </p:sp>
        <p:sp>
          <p:nvSpPr>
            <p:cNvPr id="622" name="Google Shape;622;p60"/>
            <p:cNvSpPr txBox="1"/>
            <p:nvPr/>
          </p:nvSpPr>
          <p:spPr>
            <a:xfrm>
              <a:off x="9129693" y="3042168"/>
              <a:ext cx="1197760" cy="3385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chemeClr val="lt1"/>
                  </a:solidFill>
                  <a:latin typeface="Meiryo UI" panose="020B0604030504040204" pitchFamily="50" charset="-128"/>
                  <a:ea typeface="Meiryo UI" panose="020B0604030504040204" pitchFamily="50" charset="-128"/>
                  <a:sym typeface="Arial"/>
                </a:rPr>
                <a:t>TR-004</a:t>
              </a:r>
              <a:endParaRPr sz="1600" b="1">
                <a:solidFill>
                  <a:schemeClr val="lt1"/>
                </a:solidFill>
                <a:latin typeface="Meiryo UI" panose="020B0604030504040204" pitchFamily="50" charset="-128"/>
                <a:ea typeface="Meiryo UI" panose="020B0604030504040204" pitchFamily="50" charset="-128"/>
                <a:sym typeface="Arial"/>
              </a:endParaRPr>
            </a:p>
          </p:txBody>
        </p:sp>
        <p:grpSp>
          <p:nvGrpSpPr>
            <p:cNvPr id="623" name="Google Shape;623;p60"/>
            <p:cNvGrpSpPr/>
            <p:nvPr/>
          </p:nvGrpSpPr>
          <p:grpSpPr>
            <a:xfrm>
              <a:off x="5842891" y="3598843"/>
              <a:ext cx="5053494" cy="3042380"/>
              <a:chOff x="7378821" y="4087841"/>
              <a:chExt cx="4241251" cy="2553381"/>
            </a:xfrm>
          </p:grpSpPr>
          <p:pic>
            <p:nvPicPr>
              <p:cNvPr id="624" name="Google Shape;624;p60"/>
              <p:cNvPicPr preferRelativeResize="0"/>
              <p:nvPr/>
            </p:nvPicPr>
            <p:blipFill rotWithShape="1">
              <a:blip r:embed="rId3">
                <a:alphaModFix/>
              </a:blip>
              <a:srcRect l="35894" t="10015" r="11347" b="3083"/>
              <a:stretch/>
            </p:blipFill>
            <p:spPr>
              <a:xfrm>
                <a:off x="9137552" y="4087841"/>
                <a:ext cx="2482520" cy="2553381"/>
              </a:xfrm>
              <a:prstGeom prst="rect">
                <a:avLst/>
              </a:prstGeom>
              <a:noFill/>
              <a:ln>
                <a:noFill/>
              </a:ln>
            </p:spPr>
          </p:pic>
          <p:pic>
            <p:nvPicPr>
              <p:cNvPr id="625" name="Google Shape;625;p60"/>
              <p:cNvPicPr preferRelativeResize="0"/>
              <p:nvPr/>
            </p:nvPicPr>
            <p:blipFill rotWithShape="1">
              <a:blip r:embed="rId4">
                <a:alphaModFix/>
              </a:blip>
              <a:srcRect t="9077" r="22570" b="3698"/>
              <a:stretch/>
            </p:blipFill>
            <p:spPr>
              <a:xfrm>
                <a:off x="7378821" y="4087841"/>
                <a:ext cx="1621342" cy="2553381"/>
              </a:xfrm>
              <a:prstGeom prst="rect">
                <a:avLst/>
              </a:prstGeom>
              <a:noFill/>
              <a:ln>
                <a:noFill/>
              </a:ln>
            </p:spPr>
          </p:pic>
        </p:grpSp>
        <p:sp>
          <p:nvSpPr>
            <p:cNvPr id="626" name="Google Shape;626;p60"/>
            <p:cNvSpPr txBox="1"/>
            <p:nvPr/>
          </p:nvSpPr>
          <p:spPr>
            <a:xfrm>
              <a:off x="6158282" y="3209324"/>
              <a:ext cx="1789174" cy="446107"/>
            </a:xfrm>
            <a:prstGeom prst="rect">
              <a:avLst/>
            </a:prstGeom>
            <a:noFill/>
            <a:ln>
              <a:noFill/>
            </a:ln>
          </p:spPr>
          <p:txBody>
            <a:bodyPr spcFirstLastPara="1" wrap="square" lIns="91425" tIns="45700" rIns="91425" bIns="45700" anchor="t" anchorCtr="0">
              <a:spAutoFit/>
            </a:bodyPr>
            <a:lstStyle/>
            <a:p>
              <a:pPr marL="0" marR="0" lvl="0" indent="0" algn="ctr" rtl="0">
                <a:lnSpc>
                  <a:spcPct val="209090"/>
                </a:lnSpc>
                <a:spcBef>
                  <a:spcPts val="0"/>
                </a:spcBef>
                <a:spcAft>
                  <a:spcPts val="0"/>
                </a:spcAft>
                <a:buNone/>
              </a:pPr>
              <a:r>
                <a:rPr lang="en-US" sz="1100">
                  <a:solidFill>
                    <a:schemeClr val="lt1"/>
                  </a:solidFill>
                  <a:latin typeface="Meiryo UI" panose="020B0604030504040204" pitchFamily="50" charset="-128"/>
                  <a:ea typeface="Meiryo UI" panose="020B0604030504040204" pitchFamily="50" charset="-128"/>
                  <a:sym typeface="Arial"/>
                </a:rPr>
                <a:t>USB 3.2 Gen2 10Gbps</a:t>
              </a:r>
              <a:endParaRPr>
                <a:latin typeface="Meiryo UI" panose="020B0604030504040204" pitchFamily="50" charset="-128"/>
                <a:ea typeface="Meiryo UI" panose="020B0604030504040204" pitchFamily="50" charset="-128"/>
              </a:endParaRPr>
            </a:p>
          </p:txBody>
        </p:sp>
        <p:sp>
          <p:nvSpPr>
            <p:cNvPr id="627" name="Google Shape;627;p60"/>
            <p:cNvSpPr txBox="1"/>
            <p:nvPr/>
          </p:nvSpPr>
          <p:spPr>
            <a:xfrm>
              <a:off x="8476635" y="3206283"/>
              <a:ext cx="1789174" cy="446107"/>
            </a:xfrm>
            <a:prstGeom prst="rect">
              <a:avLst/>
            </a:prstGeom>
            <a:noFill/>
            <a:ln>
              <a:noFill/>
            </a:ln>
          </p:spPr>
          <p:txBody>
            <a:bodyPr spcFirstLastPara="1" wrap="square" lIns="91425" tIns="45700" rIns="91425" bIns="45700" anchor="t" anchorCtr="0">
              <a:spAutoFit/>
            </a:bodyPr>
            <a:lstStyle/>
            <a:p>
              <a:pPr marL="0" marR="0" lvl="0" indent="0" algn="ctr" rtl="0">
                <a:lnSpc>
                  <a:spcPct val="209090"/>
                </a:lnSpc>
                <a:spcBef>
                  <a:spcPts val="0"/>
                </a:spcBef>
                <a:spcAft>
                  <a:spcPts val="0"/>
                </a:spcAft>
                <a:buNone/>
              </a:pPr>
              <a:r>
                <a:rPr lang="en-US" sz="1100">
                  <a:solidFill>
                    <a:schemeClr val="lt1"/>
                  </a:solidFill>
                  <a:latin typeface="Meiryo UI" panose="020B0604030504040204" pitchFamily="50" charset="-128"/>
                  <a:ea typeface="Meiryo UI" panose="020B0604030504040204" pitchFamily="50" charset="-128"/>
                  <a:sym typeface="Arial"/>
                </a:rPr>
                <a:t>USB 3.2 Gen1 5Gbps</a:t>
              </a:r>
              <a:endParaRPr>
                <a:latin typeface="Meiryo UI" panose="020B0604030504040204" pitchFamily="50" charset="-128"/>
                <a:ea typeface="Meiryo UI" panose="020B0604030504040204" pitchFamily="50" charset="-128"/>
              </a:endParaRPr>
            </a:p>
          </p:txBody>
        </p:sp>
      </p:grpSp>
      <p:sp>
        <p:nvSpPr>
          <p:cNvPr id="628" name="Google Shape;628;p60"/>
          <p:cNvSpPr txBox="1"/>
          <p:nvPr/>
        </p:nvSpPr>
        <p:spPr>
          <a:xfrm>
            <a:off x="413063" y="2786991"/>
            <a:ext cx="4051562" cy="2351541"/>
          </a:xfrm>
          <a:prstGeom prst="rect">
            <a:avLst/>
          </a:prstGeom>
          <a:noFill/>
          <a:ln>
            <a:noFill/>
          </a:ln>
        </p:spPr>
        <p:txBody>
          <a:bodyPr spcFirstLastPara="1" wrap="square" lIns="91425" tIns="45700" rIns="91425" bIns="45700" anchor="t" anchorCtr="0">
            <a:noAutofit/>
          </a:bodyPr>
          <a:lstStyle/>
          <a:p>
            <a:pPr marL="179387" marR="0" lvl="0" indent="-179387" algn="l" rtl="0">
              <a:lnSpc>
                <a:spcPct val="137500"/>
              </a:lnSpc>
              <a:spcBef>
                <a:spcPts val="1200"/>
              </a:spcBef>
              <a:spcAft>
                <a:spcPts val="0"/>
              </a:spcAft>
              <a:buClr>
                <a:schemeClr val="lt1"/>
              </a:buClr>
              <a:buSzPts val="1600"/>
              <a:buFont typeface="Arial"/>
              <a:buChar char="•"/>
            </a:pPr>
            <a:r>
              <a:rPr lang="en-US" sz="1600" dirty="0" smtClean="0">
                <a:solidFill>
                  <a:schemeClr val="lt1"/>
                </a:solidFill>
                <a:latin typeface="Meiryo UI" panose="020B0604030504040204" pitchFamily="50" charset="-128"/>
                <a:ea typeface="Meiryo UI" panose="020B0604030504040204" pitchFamily="50" charset="-128"/>
              </a:rPr>
              <a:t>NAS</a:t>
            </a:r>
            <a:r>
              <a:rPr lang="ja-JP" altLang="en-US" sz="1600" dirty="0" smtClean="0">
                <a:solidFill>
                  <a:schemeClr val="lt1"/>
                </a:solidFill>
                <a:latin typeface="Meiryo UI" panose="020B0604030504040204" pitchFamily="50" charset="-128"/>
                <a:ea typeface="Meiryo UI" panose="020B0604030504040204" pitchFamily="50" charset="-128"/>
              </a:rPr>
              <a:t>に搭載した</a:t>
            </a:r>
            <a:r>
              <a:rPr lang="en-US" sz="1600" dirty="0" err="1" smtClean="0">
                <a:solidFill>
                  <a:schemeClr val="lt1"/>
                </a:solidFill>
                <a:latin typeface="Meiryo UI" panose="020B0604030504040204" pitchFamily="50" charset="-128"/>
                <a:ea typeface="Meiryo UI" panose="020B0604030504040204" pitchFamily="50" charset="-128"/>
              </a:rPr>
              <a:t>USB</a:t>
            </a:r>
            <a:r>
              <a:rPr lang="en-US" sz="1600" dirty="0" err="1" smtClean="0">
                <a:solidFill>
                  <a:schemeClr val="lt1"/>
                </a:solidFill>
                <a:latin typeface="Meiryo UI" panose="020B0604030504040204" pitchFamily="50" charset="-128"/>
                <a:ea typeface="Meiryo UI" panose="020B0604030504040204" pitchFamily="50" charset="-128"/>
              </a:rPr>
              <a:t>ポート</a:t>
            </a:r>
            <a:r>
              <a:rPr lang="ja-JP" altLang="en-US" sz="1600" dirty="0" smtClean="0">
                <a:solidFill>
                  <a:schemeClr val="lt1"/>
                </a:solidFill>
                <a:latin typeface="Meiryo UI" panose="020B0604030504040204" pitchFamily="50" charset="-128"/>
                <a:ea typeface="Meiryo UI" panose="020B0604030504040204" pitchFamily="50" charset="-128"/>
              </a:rPr>
              <a:t>で</a:t>
            </a:r>
            <a:r>
              <a:rPr lang="en-US" sz="1600" dirty="0" smtClean="0">
                <a:solidFill>
                  <a:schemeClr val="lt1"/>
                </a:solidFill>
                <a:latin typeface="Meiryo UI" panose="020B0604030504040204" pitchFamily="50" charset="-128"/>
                <a:ea typeface="Meiryo UI" panose="020B0604030504040204" pitchFamily="50" charset="-128"/>
              </a:rPr>
              <a:t>TR USB </a:t>
            </a:r>
            <a:r>
              <a:rPr lang="en-US" sz="1600" dirty="0" err="1" smtClean="0">
                <a:solidFill>
                  <a:schemeClr val="lt1"/>
                </a:solidFill>
                <a:latin typeface="Meiryo UI" panose="020B0604030504040204" pitchFamily="50" charset="-128"/>
                <a:ea typeface="Meiryo UI" panose="020B0604030504040204" pitchFamily="50" charset="-128"/>
              </a:rPr>
              <a:t>RAI</a:t>
            </a:r>
            <a:r>
              <a:rPr lang="en-US" altLang="ja-JP" sz="1600" dirty="0" err="1" smtClean="0">
                <a:solidFill>
                  <a:schemeClr val="lt1"/>
                </a:solidFill>
                <a:latin typeface="Meiryo UI" panose="020B0604030504040204" pitchFamily="50" charset="-128"/>
                <a:ea typeface="Meiryo UI" panose="020B0604030504040204" pitchFamily="50" charset="-128"/>
              </a:rPr>
              <a:t>D</a:t>
            </a:r>
            <a:r>
              <a:rPr lang="en-US" sz="1600" dirty="0" err="1" smtClean="0">
                <a:solidFill>
                  <a:schemeClr val="lt1"/>
                </a:solidFill>
                <a:latin typeface="Meiryo UI" panose="020B0604030504040204" pitchFamily="50" charset="-128"/>
                <a:ea typeface="Meiryo UI" panose="020B0604030504040204" pitchFamily="50" charset="-128"/>
              </a:rPr>
              <a:t>ストレージ拡張ユニット</a:t>
            </a:r>
            <a:r>
              <a:rPr lang="ja-JP" altLang="en-US" sz="1600" dirty="0" smtClean="0">
                <a:solidFill>
                  <a:schemeClr val="lt1"/>
                </a:solidFill>
                <a:latin typeface="Meiryo UI" panose="020B0604030504040204" pitchFamily="50" charset="-128"/>
                <a:ea typeface="Meiryo UI" panose="020B0604030504040204" pitchFamily="50" charset="-128"/>
              </a:rPr>
              <a:t>を増設可能。</a:t>
            </a:r>
            <a:endParaRPr sz="1600" dirty="0">
              <a:solidFill>
                <a:schemeClr val="lt1"/>
              </a:solidFill>
              <a:latin typeface="Meiryo UI" panose="020B0604030504040204" pitchFamily="50" charset="-128"/>
              <a:ea typeface="Meiryo UI" panose="020B0604030504040204" pitchFamily="50" charset="-128"/>
            </a:endParaRPr>
          </a:p>
          <a:p>
            <a:pPr marL="179387" marR="0" lvl="0" indent="-179387" algn="l" rtl="0">
              <a:lnSpc>
                <a:spcPct val="137500"/>
              </a:lnSpc>
              <a:spcBef>
                <a:spcPts val="1200"/>
              </a:spcBef>
              <a:spcAft>
                <a:spcPts val="0"/>
              </a:spcAft>
              <a:buClr>
                <a:schemeClr val="lt1"/>
              </a:buClr>
              <a:buSzPts val="1600"/>
              <a:buFont typeface="Arial"/>
              <a:buChar char="•"/>
            </a:pPr>
            <a:r>
              <a:rPr lang="en-US" sz="1600" dirty="0" smtClean="0">
                <a:solidFill>
                  <a:schemeClr val="lt1"/>
                </a:solidFill>
                <a:latin typeface="Meiryo UI" panose="020B0604030504040204" pitchFamily="50" charset="-128"/>
                <a:ea typeface="Meiryo UI" panose="020B0604030504040204" pitchFamily="50" charset="-128"/>
              </a:rPr>
              <a:t>USB </a:t>
            </a:r>
            <a:r>
              <a:rPr lang="en-US" sz="1600" dirty="0" err="1" smtClean="0">
                <a:solidFill>
                  <a:schemeClr val="lt1"/>
                </a:solidFill>
                <a:latin typeface="Meiryo UI" panose="020B0604030504040204" pitchFamily="50" charset="-128"/>
                <a:ea typeface="Meiryo UI" panose="020B0604030504040204" pitchFamily="50" charset="-128"/>
              </a:rPr>
              <a:t>Type-C</a:t>
            </a:r>
            <a:r>
              <a:rPr lang="en-US" sz="1600" dirty="0" err="1">
                <a:solidFill>
                  <a:schemeClr val="lt1"/>
                </a:solidFill>
                <a:latin typeface="Meiryo UI" panose="020B0604030504040204" pitchFamily="50" charset="-128"/>
                <a:ea typeface="Meiryo UI" panose="020B0604030504040204" pitchFamily="50" charset="-128"/>
              </a:rPr>
              <a:t>はプラグアンドプレイ機能を提供し、</a:t>
            </a:r>
            <a:r>
              <a:rPr lang="en-US" sz="1600" dirty="0" err="1" smtClean="0">
                <a:solidFill>
                  <a:schemeClr val="lt1"/>
                </a:solidFill>
                <a:latin typeface="Meiryo UI" panose="020B0604030504040204" pitchFamily="50" charset="-128"/>
                <a:ea typeface="Meiryo UI" panose="020B0604030504040204" pitchFamily="50" charset="-128"/>
              </a:rPr>
              <a:t>USB</a:t>
            </a:r>
            <a:r>
              <a:rPr lang="en-US" sz="1600" dirty="0" smtClean="0">
                <a:solidFill>
                  <a:schemeClr val="lt1"/>
                </a:solidFill>
                <a:latin typeface="Meiryo UI" panose="020B0604030504040204" pitchFamily="50" charset="-128"/>
                <a:ea typeface="Meiryo UI" panose="020B0604030504040204" pitchFamily="50" charset="-128"/>
              </a:rPr>
              <a:t> </a:t>
            </a:r>
            <a:r>
              <a:rPr lang="en-US" sz="1600" dirty="0" err="1" smtClean="0">
                <a:solidFill>
                  <a:schemeClr val="lt1"/>
                </a:solidFill>
                <a:latin typeface="Meiryo UI" panose="020B0604030504040204" pitchFamily="50" charset="-128"/>
                <a:ea typeface="Meiryo UI" panose="020B0604030504040204" pitchFamily="50" charset="-128"/>
              </a:rPr>
              <a:t>Type-A</a:t>
            </a:r>
            <a:r>
              <a:rPr lang="en-US" sz="1600" dirty="0" err="1">
                <a:solidFill>
                  <a:schemeClr val="lt1"/>
                </a:solidFill>
                <a:latin typeface="Meiryo UI" panose="020B0604030504040204" pitchFamily="50" charset="-128"/>
                <a:ea typeface="Meiryo UI" panose="020B0604030504040204" pitchFamily="50" charset="-128"/>
              </a:rPr>
              <a:t>およびType-C</a:t>
            </a:r>
            <a:r>
              <a:rPr lang="en-US" sz="1600" dirty="0" err="1" smtClean="0">
                <a:solidFill>
                  <a:schemeClr val="lt1"/>
                </a:solidFill>
                <a:latin typeface="Meiryo UI" panose="020B0604030504040204" pitchFamily="50" charset="-128"/>
                <a:ea typeface="Meiryo UI" panose="020B0604030504040204" pitchFamily="50" charset="-128"/>
              </a:rPr>
              <a:t>ホストをサポートします</a:t>
            </a:r>
            <a:r>
              <a:rPr lang="ja-JP" altLang="en-US" sz="1600" dirty="0" smtClean="0">
                <a:solidFill>
                  <a:schemeClr val="lt1"/>
                </a:solidFill>
                <a:latin typeface="Meiryo UI" panose="020B0604030504040204" pitchFamily="50" charset="-128"/>
                <a:ea typeface="Meiryo UI" panose="020B0604030504040204" pitchFamily="50" charset="-128"/>
              </a:rPr>
              <a:t>。</a:t>
            </a:r>
            <a:endParaRPr sz="1600" dirty="0">
              <a:solidFill>
                <a:schemeClr val="lt1"/>
              </a:solidFill>
              <a:latin typeface="Meiryo UI" panose="020B0604030504040204" pitchFamily="50" charset="-128"/>
              <a:ea typeface="Meiryo UI" panose="020B0604030504040204" pitchFamily="50" charset="-128"/>
            </a:endParaRPr>
          </a:p>
          <a:p>
            <a:pPr marL="179388" marR="0" lvl="0" indent="-179388" algn="l" rtl="0">
              <a:lnSpc>
                <a:spcPct val="137500"/>
              </a:lnSpc>
              <a:spcBef>
                <a:spcPts val="1200"/>
              </a:spcBef>
              <a:spcAft>
                <a:spcPts val="0"/>
              </a:spcAft>
              <a:buClr>
                <a:schemeClr val="lt1"/>
              </a:buClr>
              <a:buSzPts val="1600"/>
              <a:buFont typeface="Arial"/>
              <a:buChar char="•"/>
            </a:pPr>
            <a:r>
              <a:rPr lang="en-US" sz="1600" dirty="0">
                <a:solidFill>
                  <a:schemeClr val="lt1"/>
                </a:solidFill>
                <a:latin typeface="Meiryo UI" panose="020B0604030504040204" pitchFamily="50" charset="-128"/>
                <a:ea typeface="Meiryo UI" panose="020B0604030504040204" pitchFamily="50" charset="-128"/>
              </a:rPr>
              <a:t>NASは最大2台の</a:t>
            </a:r>
            <a:r>
              <a:rPr lang="en-US" sz="1600" dirty="0" smtClean="0">
                <a:solidFill>
                  <a:schemeClr val="lt1"/>
                </a:solidFill>
                <a:latin typeface="Meiryo UI" panose="020B0604030504040204" pitchFamily="50" charset="-128"/>
                <a:ea typeface="Meiryo UI" panose="020B0604030504040204" pitchFamily="50" charset="-128"/>
              </a:rPr>
              <a:t>TR-002/TR-004</a:t>
            </a:r>
            <a:r>
              <a:rPr lang="en-US" sz="1600" dirty="0" smtClean="0">
                <a:solidFill>
                  <a:schemeClr val="lt1"/>
                </a:solidFill>
                <a:latin typeface="Meiryo UI" panose="020B0604030504040204" pitchFamily="50" charset="-128"/>
                <a:ea typeface="Meiryo UI" panose="020B0604030504040204" pitchFamily="50" charset="-128"/>
              </a:rPr>
              <a:t>ユニットを</a:t>
            </a:r>
            <a:r>
              <a:rPr lang="ja-JP" altLang="en-US" sz="1600" dirty="0" smtClean="0">
                <a:solidFill>
                  <a:schemeClr val="lt1"/>
                </a:solidFill>
                <a:latin typeface="Meiryo UI" panose="020B0604030504040204" pitchFamily="50" charset="-128"/>
                <a:ea typeface="Meiryo UI" panose="020B0604030504040204" pitchFamily="50" charset="-128"/>
              </a:rPr>
              <a:t>接続可能です。</a:t>
            </a:r>
            <a:endParaRPr sz="1600" dirty="0">
              <a:solidFill>
                <a:schemeClr val="lt1"/>
              </a:solidFill>
              <a:latin typeface="Meiryo UI" panose="020B0604030504040204" pitchFamily="50" charset="-128"/>
              <a:ea typeface="Meiryo UI" panose="020B0604030504040204" pitchFamily="50" charset="-128"/>
            </a:endParaRPr>
          </a:p>
        </p:txBody>
      </p:sp>
      <p:sp>
        <p:nvSpPr>
          <p:cNvPr id="629" name="Google Shape;629;p60"/>
          <p:cNvSpPr txBox="1"/>
          <p:nvPr/>
        </p:nvSpPr>
        <p:spPr>
          <a:xfrm>
            <a:off x="340993" y="418973"/>
            <a:ext cx="11510014"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800" b="1" dirty="0">
                <a:solidFill>
                  <a:schemeClr val="lt1"/>
                </a:solidFill>
                <a:latin typeface="Meiryo UI" panose="020B0604030504040204" pitchFamily="50" charset="-128"/>
                <a:ea typeface="Meiryo UI" panose="020B0604030504040204" pitchFamily="50" charset="-128"/>
              </a:rPr>
              <a:t>ストレージ</a:t>
            </a:r>
            <a:r>
              <a:rPr lang="en-US" sz="4800" b="1" dirty="0" smtClean="0">
                <a:solidFill>
                  <a:schemeClr val="lt1"/>
                </a:solidFill>
                <a:latin typeface="Meiryo UI" panose="020B0604030504040204" pitchFamily="50" charset="-128"/>
                <a:ea typeface="Meiryo UI" panose="020B0604030504040204" pitchFamily="50" charset="-128"/>
              </a:rPr>
              <a:t>：TR-002 </a:t>
            </a:r>
            <a:r>
              <a:rPr lang="en-US" sz="4800" b="1" dirty="0">
                <a:solidFill>
                  <a:schemeClr val="lt1"/>
                </a:solidFill>
                <a:latin typeface="Meiryo UI" panose="020B0604030504040204" pitchFamily="50" charset="-128"/>
                <a:ea typeface="Meiryo UI" panose="020B0604030504040204" pitchFamily="50" charset="-128"/>
              </a:rPr>
              <a:t>/ TR-004 </a:t>
            </a:r>
            <a:r>
              <a:rPr lang="en-US" sz="4800" b="1" dirty="0" smtClean="0">
                <a:solidFill>
                  <a:schemeClr val="lt1"/>
                </a:solidFill>
                <a:latin typeface="Meiryo UI" panose="020B0604030504040204" pitchFamily="50" charset="-128"/>
                <a:ea typeface="Meiryo UI" panose="020B0604030504040204" pitchFamily="50" charset="-128"/>
              </a:rPr>
              <a:t/>
            </a:r>
            <a:br>
              <a:rPr lang="en-US" sz="4800" b="1" dirty="0" smtClean="0">
                <a:solidFill>
                  <a:schemeClr val="lt1"/>
                </a:solidFill>
                <a:latin typeface="Meiryo UI" panose="020B0604030504040204" pitchFamily="50" charset="-128"/>
                <a:ea typeface="Meiryo UI" panose="020B0604030504040204" pitchFamily="50" charset="-128"/>
              </a:rPr>
            </a:br>
            <a:r>
              <a:rPr lang="en-US" sz="4800" b="1" dirty="0" smtClean="0">
                <a:solidFill>
                  <a:schemeClr val="lt1"/>
                </a:solidFill>
                <a:latin typeface="Meiryo UI" panose="020B0604030504040204" pitchFamily="50" charset="-128"/>
                <a:ea typeface="Meiryo UI" panose="020B0604030504040204" pitchFamily="50" charset="-128"/>
              </a:rPr>
              <a:t>USB</a:t>
            </a:r>
            <a:r>
              <a:rPr lang="ja-JP" altLang="en-US" sz="4800" b="1" dirty="0" smtClean="0">
                <a:solidFill>
                  <a:schemeClr val="lt1"/>
                </a:solidFill>
                <a:latin typeface="Meiryo UI" panose="020B0604030504040204" pitchFamily="50" charset="-128"/>
                <a:ea typeface="Meiryo UI" panose="020B0604030504040204" pitchFamily="50" charset="-128"/>
              </a:rPr>
              <a:t> </a:t>
            </a:r>
            <a:r>
              <a:rPr lang="en-US" sz="4800" b="1" dirty="0" err="1" smtClean="0">
                <a:solidFill>
                  <a:schemeClr val="lt1"/>
                </a:solidFill>
                <a:latin typeface="Meiryo UI" panose="020B0604030504040204" pitchFamily="50" charset="-128"/>
                <a:ea typeface="Meiryo UI" panose="020B0604030504040204" pitchFamily="50" charset="-128"/>
              </a:rPr>
              <a:t>RAID</a:t>
            </a:r>
            <a:r>
              <a:rPr lang="en-US" sz="4800" b="1" dirty="0" err="1" smtClean="0">
                <a:solidFill>
                  <a:schemeClr val="lt1"/>
                </a:solidFill>
                <a:latin typeface="Meiryo UI" panose="020B0604030504040204" pitchFamily="50" charset="-128"/>
                <a:ea typeface="Meiryo UI" panose="020B0604030504040204" pitchFamily="50" charset="-128"/>
              </a:rPr>
              <a:t>エンクロージャ</a:t>
            </a:r>
            <a:r>
              <a:rPr lang="en-US" sz="4800" b="1" dirty="0" smtClean="0">
                <a:solidFill>
                  <a:schemeClr val="lt1"/>
                </a:solidFill>
                <a:latin typeface="Meiryo UI" panose="020B0604030504040204" pitchFamily="50" charset="-128"/>
                <a:ea typeface="Meiryo UI" panose="020B0604030504040204" pitchFamily="50" charset="-128"/>
              </a:rPr>
              <a:t>ー</a:t>
            </a:r>
            <a:endParaRPr sz="4800" b="1" dirty="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800" b="1" dirty="0" err="1">
                <a:solidFill>
                  <a:schemeClr val="lt1"/>
                </a:solidFill>
                <a:latin typeface="Meiryo UI" panose="020B0604030504040204" pitchFamily="50" charset="-128"/>
                <a:ea typeface="Meiryo UI" panose="020B0604030504040204" pitchFamily="50" charset="-128"/>
              </a:rPr>
              <a:t>経済的なハードウェアRAID</a:t>
            </a:r>
            <a:r>
              <a:rPr lang="en-US" sz="2800" b="1" dirty="0" err="1" smtClean="0">
                <a:solidFill>
                  <a:schemeClr val="lt1"/>
                </a:solidFill>
                <a:latin typeface="Meiryo UI" panose="020B0604030504040204" pitchFamily="50" charset="-128"/>
                <a:ea typeface="Meiryo UI" panose="020B0604030504040204" pitchFamily="50" charset="-128"/>
              </a:rPr>
              <a:t>ストレージ拡張要件を提供</a:t>
            </a:r>
            <a:endParaRPr sz="2800" b="1" dirty="0">
              <a:solidFill>
                <a:schemeClr val="lt1"/>
              </a:solidFill>
              <a:latin typeface="Meiryo UI" panose="020B0604030504040204" pitchFamily="50" charset="-128"/>
              <a:ea typeface="Meiryo UI" panose="020B0604030504040204" pitchFamily="50" charset="-128"/>
            </a:endParaRPr>
          </a:p>
        </p:txBody>
      </p:sp>
      <p:pic>
        <p:nvPicPr>
          <p:cNvPr id="630" name="Google Shape;630;p60"/>
          <p:cNvPicPr preferRelativeResize="0"/>
          <p:nvPr/>
        </p:nvPicPr>
        <p:blipFill rotWithShape="1">
          <a:blip r:embed="rId5">
            <a:alphaModFix/>
          </a:blip>
          <a:srcRect l="33598" r="-2433"/>
          <a:stretch/>
        </p:blipFill>
        <p:spPr>
          <a:xfrm>
            <a:off x="0" y="5831999"/>
            <a:ext cx="3532977" cy="852581"/>
          </a:xfrm>
          <a:prstGeom prst="rect">
            <a:avLst/>
          </a:prstGeom>
          <a:noFill/>
          <a:ln>
            <a:noFill/>
          </a:ln>
        </p:spPr>
      </p:pic>
      <p:pic>
        <p:nvPicPr>
          <p:cNvPr id="631" name="Google Shape;631;p60"/>
          <p:cNvPicPr preferRelativeResize="0"/>
          <p:nvPr/>
        </p:nvPicPr>
        <p:blipFill rotWithShape="1">
          <a:blip r:embed="rId6">
            <a:alphaModFix/>
          </a:blip>
          <a:srcRect/>
          <a:stretch/>
        </p:blipFill>
        <p:spPr>
          <a:xfrm>
            <a:off x="9789575" y="3240603"/>
            <a:ext cx="1634737" cy="176642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61"/>
          <p:cNvSpPr/>
          <p:nvPr/>
        </p:nvSpPr>
        <p:spPr>
          <a:xfrm flipH="1">
            <a:off x="8864108" y="2965901"/>
            <a:ext cx="3031426" cy="2699175"/>
          </a:xfrm>
          <a:prstGeom prst="snip2DiagRect">
            <a:avLst>
              <a:gd name="adj1" fmla="val 0"/>
              <a:gd name="adj2" fmla="val 12393"/>
            </a:avLst>
          </a:prstGeom>
          <a:gradFill>
            <a:gsLst>
              <a:gs pos="0">
                <a:srgbClr val="F2F2F2">
                  <a:alpha val="34901"/>
                </a:srgbClr>
              </a:gs>
              <a:gs pos="100000">
                <a:schemeClr val="lt1"/>
              </a:gs>
            </a:gsLst>
            <a:lin ang="5400000" scaled="0"/>
          </a:gradFill>
          <a:ln w="12700" cap="flat" cmpd="sng">
            <a:solidFill>
              <a:srgbClr val="00489D"/>
            </a:solidFill>
            <a:prstDash val="solid"/>
            <a:round/>
            <a:headEnd type="none" w="sm" len="sm"/>
            <a:tailEnd type="none" w="sm" len="sm"/>
          </a:ln>
          <a:effectLst>
            <a:outerShdw blurRad="228600" dist="3048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cs typeface="Calibri"/>
              <a:sym typeface="Calibri"/>
            </a:endParaRPr>
          </a:p>
        </p:txBody>
      </p:sp>
      <p:sp>
        <p:nvSpPr>
          <p:cNvPr id="637" name="Google Shape;637;p61"/>
          <p:cNvSpPr txBox="1"/>
          <p:nvPr/>
        </p:nvSpPr>
        <p:spPr>
          <a:xfrm>
            <a:off x="478861" y="2347938"/>
            <a:ext cx="10270440" cy="959109"/>
          </a:xfrm>
          <a:prstGeom prst="rect">
            <a:avLst/>
          </a:prstGeom>
          <a:noFill/>
          <a:ln>
            <a:noFill/>
          </a:ln>
        </p:spPr>
        <p:txBody>
          <a:bodyPr spcFirstLastPara="1" wrap="square" lIns="91425" tIns="45700" rIns="91425" bIns="45700" anchor="t" anchorCtr="0">
            <a:noAutofit/>
          </a:bodyPr>
          <a:lstStyle/>
          <a:p>
            <a:pPr marL="179387" marR="0" lvl="0" indent="-179387" algn="l" rtl="0">
              <a:lnSpc>
                <a:spcPct val="150000"/>
              </a:lnSpc>
              <a:spcBef>
                <a:spcPts val="0"/>
              </a:spcBef>
              <a:spcAft>
                <a:spcPts val="0"/>
              </a:spcAft>
              <a:buClr>
                <a:schemeClr val="lt1"/>
              </a:buClr>
              <a:buSzPts val="2000"/>
              <a:buFont typeface="Arial"/>
              <a:buChar char="•"/>
            </a:pPr>
            <a:r>
              <a:rPr lang="en-US" sz="2000" dirty="0" err="1">
                <a:solidFill>
                  <a:schemeClr val="lt1"/>
                </a:solidFill>
                <a:latin typeface="Meiryo UI" panose="020B0604030504040204" pitchFamily="50" charset="-128"/>
                <a:ea typeface="Meiryo UI" panose="020B0604030504040204" pitchFamily="50" charset="-128"/>
              </a:rPr>
              <a:t>NASはUSB</a:t>
            </a:r>
            <a:r>
              <a:rPr lang="en-US" sz="2000" dirty="0" err="1" smtClean="0">
                <a:solidFill>
                  <a:schemeClr val="lt1"/>
                </a:solidFill>
                <a:latin typeface="Meiryo UI" panose="020B0604030504040204" pitchFamily="50" charset="-128"/>
                <a:ea typeface="Meiryo UI" panose="020B0604030504040204" pitchFamily="50" charset="-128"/>
              </a:rPr>
              <a:t>ポート</a:t>
            </a:r>
            <a:r>
              <a:rPr lang="ja-JP" altLang="en-US" sz="2000" dirty="0" smtClean="0">
                <a:solidFill>
                  <a:schemeClr val="lt1"/>
                </a:solidFill>
                <a:latin typeface="Meiryo UI" panose="020B0604030504040204" pitchFamily="50" charset="-128"/>
                <a:ea typeface="Meiryo UI" panose="020B0604030504040204" pitchFamily="50" charset="-128"/>
              </a:rPr>
              <a:t>で</a:t>
            </a:r>
            <a:r>
              <a:rPr lang="en-US" sz="2000" dirty="0" smtClean="0">
                <a:solidFill>
                  <a:schemeClr val="lt1"/>
                </a:solidFill>
                <a:latin typeface="Meiryo UI" panose="020B0604030504040204" pitchFamily="50" charset="-128"/>
                <a:ea typeface="Meiryo UI" panose="020B0604030504040204" pitchFamily="50" charset="-128"/>
              </a:rPr>
              <a:t>TL USB </a:t>
            </a:r>
            <a:r>
              <a:rPr lang="en-US" sz="2000" dirty="0" err="1" smtClean="0">
                <a:solidFill>
                  <a:schemeClr val="lt1"/>
                </a:solidFill>
                <a:latin typeface="Meiryo UI" panose="020B0604030504040204" pitchFamily="50" charset="-128"/>
                <a:ea typeface="Meiryo UI" panose="020B0604030504040204" pitchFamily="50" charset="-128"/>
              </a:rPr>
              <a:t>JBOD</a:t>
            </a:r>
            <a:r>
              <a:rPr lang="en-US" sz="2000" dirty="0" err="1" smtClean="0">
                <a:solidFill>
                  <a:schemeClr val="lt1"/>
                </a:solidFill>
                <a:latin typeface="Meiryo UI" panose="020B0604030504040204" pitchFamily="50" charset="-128"/>
                <a:ea typeface="Meiryo UI" panose="020B0604030504040204" pitchFamily="50" charset="-128"/>
              </a:rPr>
              <a:t>ストレージ拡張ユニットにアクセス</a:t>
            </a:r>
            <a:endParaRPr sz="2000" dirty="0">
              <a:solidFill>
                <a:schemeClr val="lt1"/>
              </a:solidFill>
              <a:latin typeface="Meiryo UI" panose="020B0604030504040204" pitchFamily="50" charset="-128"/>
              <a:ea typeface="Meiryo UI" panose="020B0604030504040204" pitchFamily="50" charset="-128"/>
            </a:endParaRPr>
          </a:p>
          <a:p>
            <a:pPr marL="179388" marR="0" lvl="0" indent="-179388" algn="l" rtl="0">
              <a:lnSpc>
                <a:spcPct val="150000"/>
              </a:lnSpc>
              <a:spcBef>
                <a:spcPts val="0"/>
              </a:spcBef>
              <a:spcAft>
                <a:spcPts val="0"/>
              </a:spcAft>
              <a:buClr>
                <a:schemeClr val="lt1"/>
              </a:buClr>
              <a:buSzPts val="2000"/>
              <a:buFont typeface="Arial"/>
              <a:buChar char="•"/>
            </a:pPr>
            <a:r>
              <a:rPr lang="en-US" sz="2000" dirty="0">
                <a:solidFill>
                  <a:schemeClr val="lt1"/>
                </a:solidFill>
                <a:latin typeface="Meiryo UI" panose="020B0604030504040204" pitchFamily="50" charset="-128"/>
                <a:ea typeface="Meiryo UI" panose="020B0604030504040204" pitchFamily="50" charset="-128"/>
              </a:rPr>
              <a:t>USB </a:t>
            </a:r>
            <a:r>
              <a:rPr lang="en-US" sz="2000" dirty="0" err="1">
                <a:solidFill>
                  <a:schemeClr val="lt1"/>
                </a:solidFill>
                <a:latin typeface="Meiryo UI" panose="020B0604030504040204" pitchFamily="50" charset="-128"/>
                <a:ea typeface="Meiryo UI" panose="020B0604030504040204" pitchFamily="50" charset="-128"/>
              </a:rPr>
              <a:t>Type-Cは、最大USB</a:t>
            </a:r>
            <a:r>
              <a:rPr lang="en-US" sz="2000" dirty="0">
                <a:solidFill>
                  <a:schemeClr val="lt1"/>
                </a:solidFill>
                <a:latin typeface="Meiryo UI" panose="020B0604030504040204" pitchFamily="50" charset="-128"/>
                <a:ea typeface="Meiryo UI" panose="020B0604030504040204" pitchFamily="50" charset="-128"/>
              </a:rPr>
              <a:t> 3.2 Gen2 </a:t>
            </a:r>
            <a:r>
              <a:rPr lang="en-US" sz="2000" dirty="0" smtClean="0">
                <a:solidFill>
                  <a:schemeClr val="lt1"/>
                </a:solidFill>
                <a:latin typeface="Meiryo UI" panose="020B0604030504040204" pitchFamily="50" charset="-128"/>
                <a:ea typeface="Meiryo UI" panose="020B0604030504040204" pitchFamily="50" charset="-128"/>
              </a:rPr>
              <a:t>10Gb/</a:t>
            </a:r>
            <a:r>
              <a:rPr lang="en-US" sz="2000" dirty="0" err="1" smtClean="0">
                <a:solidFill>
                  <a:schemeClr val="lt1"/>
                </a:solidFill>
                <a:latin typeface="Meiryo UI" panose="020B0604030504040204" pitchFamily="50" charset="-128"/>
                <a:ea typeface="Meiryo UI" panose="020B0604030504040204" pitchFamily="50" charset="-128"/>
              </a:rPr>
              <a:t>s</a:t>
            </a:r>
            <a:r>
              <a:rPr lang="en-US" sz="2000" dirty="0" err="1" smtClean="0">
                <a:solidFill>
                  <a:schemeClr val="lt1"/>
                </a:solidFill>
                <a:latin typeface="Meiryo UI" panose="020B0604030504040204" pitchFamily="50" charset="-128"/>
                <a:ea typeface="Meiryo UI" panose="020B0604030504040204" pitchFamily="50" charset="-128"/>
              </a:rPr>
              <a:t>のパフォーマンスを提供</a:t>
            </a:r>
            <a:endParaRPr sz="2000" dirty="0">
              <a:solidFill>
                <a:schemeClr val="lt1"/>
              </a:solidFill>
              <a:latin typeface="Meiryo UI" panose="020B0604030504040204" pitchFamily="50" charset="-128"/>
              <a:ea typeface="Meiryo UI" panose="020B0604030504040204" pitchFamily="50" charset="-128"/>
            </a:endParaRPr>
          </a:p>
        </p:txBody>
      </p:sp>
      <p:sp>
        <p:nvSpPr>
          <p:cNvPr id="638" name="Google Shape;638;p61"/>
          <p:cNvSpPr/>
          <p:nvPr/>
        </p:nvSpPr>
        <p:spPr>
          <a:xfrm flipH="1">
            <a:off x="10959310" y="2965901"/>
            <a:ext cx="1009795" cy="396871"/>
          </a:xfrm>
          <a:prstGeom prst="snip2DiagRect">
            <a:avLst>
              <a:gd name="adj1" fmla="val 0"/>
              <a:gd name="adj2" fmla="val 20185"/>
            </a:avLst>
          </a:prstGeom>
          <a:gradFill>
            <a:gsLst>
              <a:gs pos="0">
                <a:srgbClr val="008EC0"/>
              </a:gs>
              <a:gs pos="100000">
                <a:srgbClr val="00489D"/>
              </a:gs>
            </a:gsLst>
            <a:lin ang="0" scaled="0"/>
          </a:gradFill>
          <a:ln>
            <a:noFill/>
          </a:ln>
        </p:spPr>
        <p:txBody>
          <a:bodyPr spcFirstLastPara="1" wrap="square" lIns="91425" tIns="45700" rIns="91425" bIns="45700" anchor="ctr" anchorCtr="0">
            <a:noAutofit/>
          </a:bodyPr>
          <a:lstStyle/>
          <a:p>
            <a:pPr marL="285115" marR="0" lvl="0" indent="-285115" algn="ctr" rtl="0">
              <a:spcBef>
                <a:spcPts val="0"/>
              </a:spcBef>
              <a:spcAft>
                <a:spcPts val="0"/>
              </a:spcAft>
              <a:buNone/>
            </a:pPr>
            <a:r>
              <a:rPr lang="en-US" sz="1000" b="1" dirty="0" err="1" smtClean="0">
                <a:solidFill>
                  <a:schemeClr val="lt1"/>
                </a:solidFill>
                <a:latin typeface="Meiryo UI" panose="020B0604030504040204" pitchFamily="50" charset="-128"/>
                <a:ea typeface="Meiryo UI" panose="020B0604030504040204" pitchFamily="50" charset="-128"/>
              </a:rPr>
              <a:t>付属</a:t>
            </a:r>
            <a:r>
              <a:rPr lang="ja-JP" altLang="en-US" sz="1000" b="1" dirty="0" smtClean="0">
                <a:solidFill>
                  <a:schemeClr val="lt1"/>
                </a:solidFill>
                <a:latin typeface="Meiryo UI" panose="020B0604030504040204" pitchFamily="50" charset="-128"/>
                <a:ea typeface="Meiryo UI" panose="020B0604030504040204" pitchFamily="50" charset="-128"/>
              </a:rPr>
              <a:t>品</a:t>
            </a:r>
            <a:endParaRPr sz="1000" b="1" dirty="0">
              <a:solidFill>
                <a:schemeClr val="lt1"/>
              </a:solidFill>
              <a:latin typeface="Meiryo UI" panose="020B0604030504040204" pitchFamily="50" charset="-128"/>
              <a:ea typeface="Meiryo UI" panose="020B0604030504040204" pitchFamily="50" charset="-128"/>
              <a:sym typeface="Arial"/>
            </a:endParaRPr>
          </a:p>
        </p:txBody>
      </p:sp>
      <p:sp>
        <p:nvSpPr>
          <p:cNvPr id="639" name="Google Shape;639;p61"/>
          <p:cNvSpPr txBox="1"/>
          <p:nvPr/>
        </p:nvSpPr>
        <p:spPr>
          <a:xfrm>
            <a:off x="9282546" y="4984101"/>
            <a:ext cx="2348152"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dirty="0">
                <a:solidFill>
                  <a:schemeClr val="dk1"/>
                </a:solidFill>
                <a:latin typeface="Meiryo UI" panose="020B0604030504040204" pitchFamily="50" charset="-128"/>
                <a:ea typeface="Meiryo UI" panose="020B0604030504040204" pitchFamily="50" charset="-128"/>
              </a:rPr>
              <a:t>USB 3.2 Gen2 </a:t>
            </a:r>
            <a:r>
              <a:rPr lang="en-US" dirty="0" smtClean="0">
                <a:solidFill>
                  <a:schemeClr val="dk1"/>
                </a:solidFill>
                <a:latin typeface="Meiryo UI" panose="020B0604030504040204" pitchFamily="50" charset="-128"/>
                <a:ea typeface="Meiryo UI" panose="020B0604030504040204" pitchFamily="50" charset="-128"/>
              </a:rPr>
              <a:t>10Gbps Type-C to </a:t>
            </a:r>
            <a:r>
              <a:rPr lang="en-US" dirty="0" err="1" smtClean="0">
                <a:solidFill>
                  <a:schemeClr val="dk1"/>
                </a:solidFill>
                <a:latin typeface="Meiryo UI" panose="020B0604030504040204" pitchFamily="50" charset="-128"/>
                <a:ea typeface="Meiryo UI" panose="020B0604030504040204" pitchFamily="50" charset="-128"/>
              </a:rPr>
              <a:t>Type-A</a:t>
            </a:r>
            <a:r>
              <a:rPr lang="en-US" dirty="0" err="1">
                <a:solidFill>
                  <a:schemeClr val="dk1"/>
                </a:solidFill>
                <a:latin typeface="Meiryo UI" panose="020B0604030504040204" pitchFamily="50" charset="-128"/>
                <a:ea typeface="Meiryo UI" panose="020B0604030504040204" pitchFamily="50" charset="-128"/>
              </a:rPr>
              <a:t>ケーブル</a:t>
            </a:r>
            <a:endParaRPr sz="1800" dirty="0">
              <a:solidFill>
                <a:schemeClr val="dk1"/>
              </a:solidFill>
              <a:latin typeface="Meiryo UI" panose="020B0604030504040204" pitchFamily="50" charset="-128"/>
              <a:ea typeface="Meiryo UI" panose="020B0604030504040204" pitchFamily="50" charset="-128"/>
              <a:cs typeface="Calibri"/>
              <a:sym typeface="Calibri"/>
            </a:endParaRPr>
          </a:p>
        </p:txBody>
      </p:sp>
      <p:pic>
        <p:nvPicPr>
          <p:cNvPr id="640" name="Google Shape;640;p61"/>
          <p:cNvPicPr preferRelativeResize="0"/>
          <p:nvPr/>
        </p:nvPicPr>
        <p:blipFill rotWithShape="1">
          <a:blip r:embed="rId3">
            <a:alphaModFix/>
          </a:blip>
          <a:srcRect l="33598" r="-2433"/>
          <a:stretch/>
        </p:blipFill>
        <p:spPr>
          <a:xfrm>
            <a:off x="0" y="5831999"/>
            <a:ext cx="3532977" cy="852581"/>
          </a:xfrm>
          <a:prstGeom prst="rect">
            <a:avLst/>
          </a:prstGeom>
          <a:noFill/>
          <a:ln>
            <a:noFill/>
          </a:ln>
        </p:spPr>
      </p:pic>
      <p:sp>
        <p:nvSpPr>
          <p:cNvPr id="641" name="Google Shape;641;p61"/>
          <p:cNvSpPr txBox="1"/>
          <p:nvPr/>
        </p:nvSpPr>
        <p:spPr>
          <a:xfrm>
            <a:off x="340993" y="418973"/>
            <a:ext cx="11510014" cy="113877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chemeClr val="lt1"/>
                </a:solidFill>
                <a:latin typeface="Meiryo UI" panose="020B0604030504040204" pitchFamily="50" charset="-128"/>
                <a:ea typeface="Meiryo UI" panose="020B0604030504040204" pitchFamily="50" charset="-128"/>
              </a:rPr>
              <a:t>ストレージ：TL-D800C </a:t>
            </a:r>
            <a:r>
              <a:rPr lang="en-US" sz="4400" b="1" dirty="0" smtClean="0">
                <a:solidFill>
                  <a:schemeClr val="lt1"/>
                </a:solidFill>
                <a:latin typeface="Meiryo UI" panose="020B0604030504040204" pitchFamily="50" charset="-128"/>
                <a:ea typeface="Meiryo UI" panose="020B0604030504040204" pitchFamily="50" charset="-128"/>
              </a:rPr>
              <a:t/>
            </a:r>
            <a:br>
              <a:rPr lang="en-US" sz="4400" b="1" dirty="0" smtClean="0">
                <a:solidFill>
                  <a:schemeClr val="lt1"/>
                </a:solidFill>
                <a:latin typeface="Meiryo UI" panose="020B0604030504040204" pitchFamily="50" charset="-128"/>
                <a:ea typeface="Meiryo UI" panose="020B0604030504040204" pitchFamily="50" charset="-128"/>
              </a:rPr>
            </a:br>
            <a:r>
              <a:rPr lang="en-US" sz="4400" b="1" dirty="0" smtClean="0">
                <a:solidFill>
                  <a:schemeClr val="lt1"/>
                </a:solidFill>
                <a:latin typeface="Meiryo UI" panose="020B0604030504040204" pitchFamily="50" charset="-128"/>
                <a:ea typeface="Meiryo UI" panose="020B0604030504040204" pitchFamily="50" charset="-128"/>
              </a:rPr>
              <a:t>USB </a:t>
            </a:r>
            <a:r>
              <a:rPr lang="en-US" sz="4400" b="1" dirty="0" err="1" smtClean="0">
                <a:solidFill>
                  <a:schemeClr val="lt1"/>
                </a:solidFill>
                <a:latin typeface="Meiryo UI" panose="020B0604030504040204" pitchFamily="50" charset="-128"/>
                <a:ea typeface="Meiryo UI" panose="020B0604030504040204" pitchFamily="50" charset="-128"/>
              </a:rPr>
              <a:t>JBODエンクロージャ</a:t>
            </a:r>
            <a:r>
              <a:rPr lang="en-US" sz="4400" b="1" dirty="0" smtClean="0">
                <a:solidFill>
                  <a:schemeClr val="lt1"/>
                </a:solidFill>
                <a:latin typeface="Meiryo UI" panose="020B0604030504040204" pitchFamily="50" charset="-128"/>
                <a:ea typeface="Meiryo UI" panose="020B0604030504040204" pitchFamily="50" charset="-128"/>
              </a:rPr>
              <a:t>ー</a:t>
            </a:r>
            <a:endParaRPr lang="en-US" sz="4400" b="1"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2400" b="1" dirty="0" smtClean="0">
                <a:solidFill>
                  <a:schemeClr val="lt1"/>
                </a:solidFill>
                <a:latin typeface="Meiryo UI" panose="020B0604030504040204" pitchFamily="50" charset="-128"/>
                <a:ea typeface="Meiryo UI" panose="020B0604030504040204" pitchFamily="50" charset="-128"/>
              </a:rPr>
              <a:t>経済的な</a:t>
            </a:r>
            <a:r>
              <a:rPr lang="en-US" sz="2400" b="1" dirty="0">
                <a:solidFill>
                  <a:schemeClr val="lt1"/>
                </a:solidFill>
                <a:latin typeface="Meiryo UI" panose="020B0604030504040204" pitchFamily="50" charset="-128"/>
                <a:ea typeface="Meiryo UI" panose="020B0604030504040204" pitchFamily="50" charset="-128"/>
              </a:rPr>
              <a:t>USB3.2 </a:t>
            </a:r>
            <a:r>
              <a:rPr lang="en-US" sz="2400" b="1" dirty="0" smtClean="0">
                <a:solidFill>
                  <a:schemeClr val="lt1"/>
                </a:solidFill>
                <a:latin typeface="Meiryo UI" panose="020B0604030504040204" pitchFamily="50" charset="-128"/>
                <a:ea typeface="Meiryo UI" panose="020B0604030504040204" pitchFamily="50" charset="-128"/>
              </a:rPr>
              <a:t>Gen2</a:t>
            </a:r>
            <a:r>
              <a:rPr lang="ja-JP" altLang="en-US" sz="2400" b="1" dirty="0" smtClean="0">
                <a:solidFill>
                  <a:schemeClr val="lt1"/>
                </a:solidFill>
                <a:latin typeface="Meiryo UI" panose="020B0604030504040204" pitchFamily="50" charset="-128"/>
                <a:ea typeface="Meiryo UI" panose="020B0604030504040204" pitchFamily="50" charset="-128"/>
              </a:rPr>
              <a:t>　</a:t>
            </a:r>
            <a:r>
              <a:rPr lang="en-US" sz="2400" b="1" dirty="0" smtClean="0">
                <a:solidFill>
                  <a:schemeClr val="lt1"/>
                </a:solidFill>
                <a:latin typeface="Meiryo UI" panose="020B0604030504040204" pitchFamily="50" charset="-128"/>
                <a:ea typeface="Meiryo UI" panose="020B0604030504040204" pitchFamily="50" charset="-128"/>
              </a:rPr>
              <a:t>10Gbps</a:t>
            </a:r>
            <a:r>
              <a:rPr lang="en-US" sz="2400" b="1" dirty="0">
                <a:solidFill>
                  <a:schemeClr val="lt1"/>
                </a:solidFill>
                <a:latin typeface="Meiryo UI" panose="020B0604030504040204" pitchFamily="50" charset="-128"/>
                <a:ea typeface="Meiryo UI" panose="020B0604030504040204" pitchFamily="50" charset="-128"/>
              </a:rPr>
              <a:t>ストレージ拡張要件を提供</a:t>
            </a:r>
            <a:endParaRPr sz="2400" b="1" dirty="0">
              <a:solidFill>
                <a:schemeClr val="lt1"/>
              </a:solidFill>
              <a:latin typeface="Meiryo UI" panose="020B0604030504040204" pitchFamily="50" charset="-128"/>
              <a:ea typeface="Meiryo UI" panose="020B0604030504040204" pitchFamily="50" charset="-128"/>
              <a:sym typeface="Arial"/>
            </a:endParaRPr>
          </a:p>
        </p:txBody>
      </p:sp>
      <p:pic>
        <p:nvPicPr>
          <p:cNvPr id="642" name="Google Shape;642;p61"/>
          <p:cNvPicPr preferRelativeResize="0"/>
          <p:nvPr/>
        </p:nvPicPr>
        <p:blipFill rotWithShape="1">
          <a:blip r:embed="rId4">
            <a:alphaModFix/>
          </a:blip>
          <a:srcRect/>
          <a:stretch/>
        </p:blipFill>
        <p:spPr>
          <a:xfrm>
            <a:off x="9785952" y="3217677"/>
            <a:ext cx="1634737" cy="1766424"/>
          </a:xfrm>
          <a:prstGeom prst="rect">
            <a:avLst/>
          </a:prstGeom>
          <a:noFill/>
          <a:ln>
            <a:noFill/>
          </a:ln>
        </p:spPr>
      </p:pic>
      <p:pic>
        <p:nvPicPr>
          <p:cNvPr id="643" name="Google Shape;643;p61"/>
          <p:cNvPicPr preferRelativeResize="0"/>
          <p:nvPr/>
        </p:nvPicPr>
        <p:blipFill rotWithShape="1">
          <a:blip r:embed="rId5">
            <a:alphaModFix/>
          </a:blip>
          <a:srcRect l="2335" t="17712" r="20198" b="14682"/>
          <a:stretch/>
        </p:blipFill>
        <p:spPr>
          <a:xfrm>
            <a:off x="4105238" y="3750724"/>
            <a:ext cx="5260700" cy="286944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2"/>
          <p:cNvSpPr txBox="1"/>
          <p:nvPr/>
        </p:nvSpPr>
        <p:spPr>
          <a:xfrm>
            <a:off x="297218" y="6076201"/>
            <a:ext cx="7295690" cy="55630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700">
                <a:solidFill>
                  <a:schemeClr val="lt1"/>
                </a:solidFill>
                <a:latin typeface="Meiryo UI" panose="020B0604030504040204" pitchFamily="50" charset="-128"/>
                <a:ea typeface="Meiryo UI" panose="020B0604030504040204" pitchFamily="50" charset="-128"/>
                <a:cs typeface="Microsoft JhengHei"/>
                <a:sym typeface="Microsoft JhengHei"/>
              </a:rPr>
              <a:t>Copyright©2022QNAP Systems、Inc。無断複写・転載を禁じます。 QNAP®およびその他のQNAP製品名は、QNAP Systems、Inc。の所有権商標または登録商標です。ここに記載されているその他の製品および会社名は、それぞれの所有者の商標です。</a:t>
            </a:r>
            <a:endParaRPr>
              <a:latin typeface="Meiryo UI" panose="020B0604030504040204" pitchFamily="50" charset="-128"/>
              <a:ea typeface="Meiryo UI" panose="020B0604030504040204" pitchFamily="50" charset="-128"/>
            </a:endParaRPr>
          </a:p>
        </p:txBody>
      </p:sp>
      <p:sp>
        <p:nvSpPr>
          <p:cNvPr id="649" name="Google Shape;649;p62"/>
          <p:cNvSpPr txBox="1"/>
          <p:nvPr/>
        </p:nvSpPr>
        <p:spPr>
          <a:xfrm>
            <a:off x="401486" y="1857382"/>
            <a:ext cx="6191927" cy="95410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600" b="1">
                <a:solidFill>
                  <a:schemeClr val="lt1"/>
                </a:solidFill>
                <a:latin typeface="Meiryo UI" panose="020B0604030504040204" pitchFamily="50" charset="-128"/>
                <a:ea typeface="Meiryo UI" panose="020B0604030504040204" pitchFamily="50" charset="-128"/>
                <a:cs typeface="Microsoft JhengHei"/>
                <a:sym typeface="Microsoft JhengHei"/>
              </a:rPr>
              <a:t>QNAP製品</a:t>
            </a:r>
            <a:endParaRPr sz="5600" b="1">
              <a:solidFill>
                <a:schemeClr val="lt1"/>
              </a:solidFill>
              <a:latin typeface="Meiryo UI" panose="020B0604030504040204" pitchFamily="50" charset="-128"/>
              <a:ea typeface="Meiryo UI" panose="020B0604030504040204" pitchFamily="50" charset="-128"/>
              <a:cs typeface="Microsoft JhengHei"/>
              <a:sym typeface="Microsoft JhengHei"/>
            </a:endParaRPr>
          </a:p>
        </p:txBody>
      </p:sp>
      <p:sp>
        <p:nvSpPr>
          <p:cNvPr id="650" name="Google Shape;650;p62"/>
          <p:cNvSpPr txBox="1"/>
          <p:nvPr/>
        </p:nvSpPr>
        <p:spPr>
          <a:xfrm>
            <a:off x="483678" y="2811489"/>
            <a:ext cx="5715501"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ja-JP" altLang="en-US" sz="2600" dirty="0" smtClean="0">
                <a:solidFill>
                  <a:schemeClr val="lt1"/>
                </a:solidFill>
                <a:latin typeface="Meiryo UI" panose="020B0604030504040204" pitchFamily="50" charset="-128"/>
                <a:ea typeface="Meiryo UI" panose="020B0604030504040204" pitchFamily="50" charset="-128"/>
                <a:cs typeface="Microsoft JhengHei"/>
                <a:sym typeface="Microsoft JhengHei"/>
              </a:rPr>
              <a:t>最</a:t>
            </a:r>
            <a:r>
              <a:rPr lang="ja-JP" altLang="en-US" sz="2600" dirty="0" smtClean="0">
                <a:solidFill>
                  <a:schemeClr val="lt1"/>
                </a:solidFill>
                <a:latin typeface="Meiryo UI" panose="020B0604030504040204" pitchFamily="50" charset="-128"/>
                <a:ea typeface="Meiryo UI" panose="020B0604030504040204" pitchFamily="50" charset="-128"/>
                <a:cs typeface="Microsoft JhengHei"/>
                <a:sym typeface="Microsoft JhengHei"/>
              </a:rPr>
              <a:t>適な選択</a:t>
            </a:r>
            <a:endParaRPr sz="2600" dirty="0">
              <a:solidFill>
                <a:schemeClr val="lt1"/>
              </a:solidFill>
              <a:latin typeface="Meiryo UI" panose="020B0604030504040204" pitchFamily="50" charset="-128"/>
              <a:ea typeface="Meiryo UI" panose="020B0604030504040204" pitchFamily="50" charset="-128"/>
              <a:sym typeface="Arial"/>
            </a:endParaRPr>
          </a:p>
        </p:txBody>
      </p:sp>
      <p:pic>
        <p:nvPicPr>
          <p:cNvPr id="651" name="Google Shape;651;p62"/>
          <p:cNvPicPr preferRelativeResize="0"/>
          <p:nvPr/>
        </p:nvPicPr>
        <p:blipFill rotWithShape="1">
          <a:blip r:embed="rId3">
            <a:alphaModFix/>
          </a:blip>
          <a:srcRect/>
          <a:stretch/>
        </p:blipFill>
        <p:spPr>
          <a:xfrm>
            <a:off x="401486" y="5557592"/>
            <a:ext cx="1335645" cy="238824"/>
          </a:xfrm>
          <a:prstGeom prst="rect">
            <a:avLst/>
          </a:prstGeom>
          <a:noFill/>
          <a:ln>
            <a:noFill/>
          </a:ln>
        </p:spPr>
      </p:pic>
      <p:cxnSp>
        <p:nvCxnSpPr>
          <p:cNvPr id="652" name="Google Shape;652;p62"/>
          <p:cNvCxnSpPr/>
          <p:nvPr/>
        </p:nvCxnSpPr>
        <p:spPr>
          <a:xfrm>
            <a:off x="401486" y="5969285"/>
            <a:ext cx="7381075"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4"/>
          <p:cNvSpPr txBox="1"/>
          <p:nvPr/>
        </p:nvSpPr>
        <p:spPr>
          <a:xfrm>
            <a:off x="576884" y="418973"/>
            <a:ext cx="4155754" cy="193899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6000" b="1" dirty="0">
                <a:solidFill>
                  <a:srgbClr val="222625"/>
                </a:solidFill>
                <a:latin typeface="Meiryo UI" panose="020B0604030504040204" pitchFamily="50" charset="-128"/>
                <a:ea typeface="Meiryo UI" panose="020B0604030504040204" pitchFamily="50" charset="-128"/>
              </a:rPr>
              <a:t>2ベイ</a:t>
            </a:r>
            <a:endParaRPr sz="6000" b="1" dirty="0">
              <a:solidFill>
                <a:srgbClr val="222625"/>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6000" b="1" dirty="0" smtClean="0">
                <a:solidFill>
                  <a:srgbClr val="222625"/>
                </a:solidFill>
                <a:latin typeface="Meiryo UI" panose="020B0604030504040204" pitchFamily="50" charset="-128"/>
                <a:ea typeface="Meiryo UI" panose="020B0604030504040204" pitchFamily="50" charset="-128"/>
              </a:rPr>
              <a:t>HDD/SSD</a:t>
            </a:r>
            <a:endParaRPr sz="6000" b="1" dirty="0">
              <a:solidFill>
                <a:srgbClr val="222625"/>
              </a:solidFill>
              <a:latin typeface="Meiryo UI" panose="020B0604030504040204" pitchFamily="50" charset="-128"/>
              <a:ea typeface="Meiryo UI" panose="020B0604030504040204" pitchFamily="50" charset="-128"/>
            </a:endParaRPr>
          </a:p>
        </p:txBody>
      </p:sp>
      <p:sp>
        <p:nvSpPr>
          <p:cNvPr id="99" name="Google Shape;99;p24"/>
          <p:cNvSpPr txBox="1"/>
          <p:nvPr/>
        </p:nvSpPr>
        <p:spPr>
          <a:xfrm>
            <a:off x="688995" y="2291576"/>
            <a:ext cx="5600593" cy="1601336"/>
          </a:xfrm>
          <a:prstGeom prst="rect">
            <a:avLst/>
          </a:prstGeom>
          <a:noFill/>
          <a:ln>
            <a:noFill/>
          </a:ln>
        </p:spPr>
        <p:txBody>
          <a:bodyPr spcFirstLastPara="1" wrap="square" lIns="91425" tIns="45700" rIns="91425" bIns="45700" anchor="t" anchorCtr="0">
            <a:noAutofit/>
          </a:bodyPr>
          <a:lstStyle/>
          <a:p>
            <a:pPr marL="0" marR="0" lvl="0" indent="0" algn="l" rtl="0">
              <a:lnSpc>
                <a:spcPct val="150000"/>
              </a:lnSpc>
              <a:spcBef>
                <a:spcPts val="0"/>
              </a:spcBef>
              <a:spcAft>
                <a:spcPts val="0"/>
              </a:spcAft>
              <a:buNone/>
            </a:pPr>
            <a:r>
              <a:rPr lang="en-US" sz="1600" b="1" dirty="0">
                <a:solidFill>
                  <a:srgbClr val="222625"/>
                </a:solidFill>
                <a:latin typeface="Meiryo UI" panose="020B0604030504040204" pitchFamily="50" charset="-128"/>
                <a:ea typeface="Meiryo UI" panose="020B0604030504040204" pitchFamily="50" charset="-128"/>
              </a:rPr>
              <a:t>新しい</a:t>
            </a:r>
            <a:r>
              <a:rPr lang="en-US" sz="1600" b="1" dirty="0" smtClean="0">
                <a:solidFill>
                  <a:srgbClr val="222625"/>
                </a:solidFill>
                <a:latin typeface="Meiryo UI" panose="020B0604030504040204" pitchFamily="50" charset="-128"/>
                <a:ea typeface="Meiryo UI" panose="020B0604030504040204" pitchFamily="50" charset="-128"/>
              </a:rPr>
              <a:t>HS-264は</a:t>
            </a:r>
            <a:r>
              <a:rPr lang="en-US" sz="1600" b="1" dirty="0">
                <a:solidFill>
                  <a:srgbClr val="222625"/>
                </a:solidFill>
                <a:latin typeface="Meiryo UI" panose="020B0604030504040204" pitchFamily="50" charset="-128"/>
                <a:ea typeface="Meiryo UI" panose="020B0604030504040204" pitchFamily="50" charset="-128"/>
              </a:rPr>
              <a:t>、SATA </a:t>
            </a:r>
            <a:r>
              <a:rPr lang="en-US" sz="1600" b="1" dirty="0" smtClean="0">
                <a:solidFill>
                  <a:srgbClr val="222625"/>
                </a:solidFill>
                <a:latin typeface="Meiryo UI" panose="020B0604030504040204" pitchFamily="50" charset="-128"/>
                <a:ea typeface="Meiryo UI" panose="020B0604030504040204" pitchFamily="50" charset="-128"/>
              </a:rPr>
              <a:t>6Gbps</a:t>
            </a:r>
            <a:r>
              <a:rPr lang="en-US" sz="1600" b="1" dirty="0">
                <a:solidFill>
                  <a:srgbClr val="222625"/>
                </a:solidFill>
                <a:latin typeface="Meiryo UI" panose="020B0604030504040204" pitchFamily="50" charset="-128"/>
                <a:ea typeface="Meiryo UI" panose="020B0604030504040204" pitchFamily="50" charset="-128"/>
              </a:rPr>
              <a:t> </a:t>
            </a:r>
            <a:r>
              <a:rPr lang="en-US" sz="1600" b="1" dirty="0" smtClean="0">
                <a:solidFill>
                  <a:srgbClr val="222625"/>
                </a:solidFill>
                <a:latin typeface="Meiryo UI" panose="020B0604030504040204" pitchFamily="50" charset="-128"/>
                <a:ea typeface="Meiryo UI" panose="020B0604030504040204" pitchFamily="50" charset="-128"/>
              </a:rPr>
              <a:t>3.5</a:t>
            </a:r>
            <a:r>
              <a:rPr lang="ja-JP" altLang="en-US" sz="1600" b="1" dirty="0" smtClean="0">
                <a:solidFill>
                  <a:srgbClr val="222625"/>
                </a:solidFill>
                <a:latin typeface="Meiryo UI" panose="020B0604030504040204" pitchFamily="50" charset="-128"/>
                <a:ea typeface="Meiryo UI" panose="020B0604030504040204" pitchFamily="50" charset="-128"/>
              </a:rPr>
              <a:t>インチベイ</a:t>
            </a:r>
            <a:r>
              <a:rPr lang="ja-JP" altLang="en-US" sz="1600" b="1" dirty="0" smtClean="0">
                <a:solidFill>
                  <a:srgbClr val="222625"/>
                </a:solidFill>
                <a:latin typeface="Meiryo UI" panose="020B0604030504040204" pitchFamily="50" charset="-128"/>
                <a:ea typeface="Meiryo UI" panose="020B0604030504040204" pitchFamily="50" charset="-128"/>
              </a:rPr>
              <a:t>を</a:t>
            </a:r>
            <a:r>
              <a:rPr lang="en-US" sz="1600" b="1" dirty="0" smtClean="0">
                <a:solidFill>
                  <a:srgbClr val="222625"/>
                </a:solidFill>
                <a:latin typeface="Meiryo UI" panose="020B0604030504040204" pitchFamily="50" charset="-128"/>
                <a:ea typeface="Meiryo UI" panose="020B0604030504040204" pitchFamily="50" charset="-128"/>
              </a:rPr>
              <a:t>2つ</a:t>
            </a:r>
            <a:r>
              <a:rPr lang="ja-JP" altLang="en-US" sz="1600" b="1" dirty="0" smtClean="0">
                <a:solidFill>
                  <a:srgbClr val="222625"/>
                </a:solidFill>
                <a:latin typeface="Meiryo UI" panose="020B0604030504040204" pitchFamily="50" charset="-128"/>
                <a:ea typeface="Meiryo UI" panose="020B0604030504040204" pitchFamily="50" charset="-128"/>
              </a:rPr>
              <a:t>搭載。</a:t>
            </a:r>
            <a:endParaRPr lang="en-US" altLang="ja-JP" sz="1600" b="1" dirty="0" smtClean="0">
              <a:solidFill>
                <a:srgbClr val="222625"/>
              </a:solidFill>
              <a:latin typeface="Meiryo UI" panose="020B0604030504040204" pitchFamily="50" charset="-128"/>
              <a:ea typeface="Meiryo UI" panose="020B0604030504040204" pitchFamily="50" charset="-128"/>
            </a:endParaRPr>
          </a:p>
          <a:p>
            <a:pPr marL="0" marR="0" lvl="0" indent="0" algn="l" rtl="0">
              <a:lnSpc>
                <a:spcPct val="150000"/>
              </a:lnSpc>
              <a:spcBef>
                <a:spcPts val="0"/>
              </a:spcBef>
              <a:spcAft>
                <a:spcPts val="0"/>
              </a:spcAft>
              <a:buNone/>
            </a:pPr>
            <a:r>
              <a:rPr lang="en-US" sz="1600" b="1" dirty="0" err="1" smtClean="0">
                <a:solidFill>
                  <a:srgbClr val="222625"/>
                </a:solidFill>
                <a:latin typeface="Meiryo UI" panose="020B0604030504040204" pitchFamily="50" charset="-128"/>
                <a:ea typeface="Meiryo UI" panose="020B0604030504040204" pitchFamily="50" charset="-128"/>
              </a:rPr>
              <a:t>大容量の</a:t>
            </a:r>
            <a:r>
              <a:rPr lang="en-US" altLang="ja-JP" sz="1600" b="1" dirty="0" err="1" smtClean="0">
                <a:solidFill>
                  <a:srgbClr val="222625"/>
                </a:solidFill>
                <a:latin typeface="Meiryo UI" panose="020B0604030504040204" pitchFamily="50" charset="-128"/>
                <a:ea typeface="Meiryo UI" panose="020B0604030504040204" pitchFamily="50" charset="-128"/>
              </a:rPr>
              <a:t>HDD</a:t>
            </a:r>
            <a:r>
              <a:rPr lang="en-US" sz="1600" b="1" dirty="0" err="1" smtClean="0">
                <a:solidFill>
                  <a:srgbClr val="222625"/>
                </a:solidFill>
                <a:latin typeface="Meiryo UI" panose="020B0604030504040204" pitchFamily="50" charset="-128"/>
                <a:ea typeface="Meiryo UI" panose="020B0604030504040204" pitchFamily="50" charset="-128"/>
              </a:rPr>
              <a:t>だけでなく</a:t>
            </a:r>
            <a:r>
              <a:rPr lang="en-US" sz="1600" b="1" dirty="0" smtClean="0">
                <a:solidFill>
                  <a:srgbClr val="222625"/>
                </a:solidFill>
                <a:latin typeface="Meiryo UI" panose="020B0604030504040204" pitchFamily="50" charset="-128"/>
                <a:ea typeface="Meiryo UI" panose="020B0604030504040204" pitchFamily="50" charset="-128"/>
              </a:rPr>
              <a:t>、</a:t>
            </a:r>
            <a:br>
              <a:rPr lang="en-US" sz="1600" b="1" dirty="0" smtClean="0">
                <a:solidFill>
                  <a:srgbClr val="222625"/>
                </a:solidFill>
                <a:latin typeface="Meiryo UI" panose="020B0604030504040204" pitchFamily="50" charset="-128"/>
                <a:ea typeface="Meiryo UI" panose="020B0604030504040204" pitchFamily="50" charset="-128"/>
              </a:rPr>
            </a:br>
            <a:r>
              <a:rPr lang="en-US" sz="1600" b="1" dirty="0" err="1" smtClean="0">
                <a:solidFill>
                  <a:srgbClr val="222625"/>
                </a:solidFill>
                <a:latin typeface="Meiryo UI" panose="020B0604030504040204" pitchFamily="50" charset="-128"/>
                <a:ea typeface="Meiryo UI" panose="020B0604030504040204" pitchFamily="50" charset="-128"/>
              </a:rPr>
              <a:t>パフォーマンスと容量のバランスをとる</a:t>
            </a:r>
            <a:r>
              <a:rPr lang="ja-JP" altLang="en-US" sz="1600" b="1" dirty="0" smtClean="0">
                <a:solidFill>
                  <a:srgbClr val="222625"/>
                </a:solidFill>
                <a:latin typeface="Meiryo UI" panose="020B0604030504040204" pitchFamily="50" charset="-128"/>
                <a:ea typeface="Meiryo UI" panose="020B0604030504040204" pitchFamily="50" charset="-128"/>
              </a:rPr>
              <a:t>ことが可能な</a:t>
            </a:r>
            <a:endParaRPr lang="en-US" sz="1600" b="1" dirty="0" smtClean="0">
              <a:solidFill>
                <a:srgbClr val="222625"/>
              </a:solidFill>
              <a:latin typeface="Meiryo UI" panose="020B0604030504040204" pitchFamily="50" charset="-128"/>
              <a:ea typeface="Meiryo UI" panose="020B0604030504040204" pitchFamily="50" charset="-128"/>
            </a:endParaRPr>
          </a:p>
          <a:p>
            <a:pPr marL="0" marR="0" lvl="0" indent="0" algn="l" rtl="0">
              <a:lnSpc>
                <a:spcPct val="150000"/>
              </a:lnSpc>
              <a:spcBef>
                <a:spcPts val="0"/>
              </a:spcBef>
              <a:spcAft>
                <a:spcPts val="0"/>
              </a:spcAft>
              <a:buNone/>
            </a:pPr>
            <a:r>
              <a:rPr lang="en-US" sz="1600" b="1" dirty="0" smtClean="0">
                <a:solidFill>
                  <a:srgbClr val="222625"/>
                </a:solidFill>
                <a:latin typeface="Meiryo UI" panose="020B0604030504040204" pitchFamily="50" charset="-128"/>
                <a:ea typeface="Meiryo UI" panose="020B0604030504040204" pitchFamily="50" charset="-128"/>
              </a:rPr>
              <a:t>2.5</a:t>
            </a:r>
            <a:r>
              <a:rPr lang="en-US" sz="1600" b="1" dirty="0" smtClean="0">
                <a:solidFill>
                  <a:srgbClr val="222625"/>
                </a:solidFill>
                <a:latin typeface="Meiryo UI" panose="020B0604030504040204" pitchFamily="50" charset="-128"/>
                <a:ea typeface="Meiryo UI" panose="020B0604030504040204" pitchFamily="50" charset="-128"/>
              </a:rPr>
              <a:t>インチSSD</a:t>
            </a:r>
            <a:r>
              <a:rPr lang="ja-JP" altLang="en-US" sz="1600" b="1" dirty="0" smtClean="0">
                <a:solidFill>
                  <a:srgbClr val="222625"/>
                </a:solidFill>
                <a:latin typeface="Meiryo UI" panose="020B0604030504040204" pitchFamily="50" charset="-128"/>
                <a:ea typeface="Meiryo UI" panose="020B0604030504040204" pitchFamily="50" charset="-128"/>
              </a:rPr>
              <a:t>を搭載することも可能です。</a:t>
            </a:r>
            <a:endParaRPr sz="1600" b="1" dirty="0">
              <a:solidFill>
                <a:srgbClr val="222625"/>
              </a:solidFill>
              <a:latin typeface="Meiryo UI" panose="020B0604030504040204" pitchFamily="50" charset="-128"/>
              <a:ea typeface="Meiryo UI" panose="020B0604030504040204" pitchFamily="50" charset="-128"/>
              <a:sym typeface="Arial"/>
            </a:endParaRPr>
          </a:p>
        </p:txBody>
      </p:sp>
      <p:sp>
        <p:nvSpPr>
          <p:cNvPr id="100" name="Google Shape;100;p24"/>
          <p:cNvSpPr txBox="1"/>
          <p:nvPr/>
        </p:nvSpPr>
        <p:spPr>
          <a:xfrm>
            <a:off x="1915431" y="5911247"/>
            <a:ext cx="213159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err="1" smtClean="0">
                <a:solidFill>
                  <a:srgbClr val="0D0D0D"/>
                </a:solidFill>
                <a:latin typeface="Meiryo UI" panose="020B0604030504040204" pitchFamily="50" charset="-128"/>
                <a:ea typeface="Meiryo UI" panose="020B0604030504040204" pitchFamily="50" charset="-128"/>
              </a:rPr>
              <a:t>パフォーマンスと</a:t>
            </a:r>
            <a:endParaRPr lang="en-US" b="1" dirty="0" smtClean="0">
              <a:solidFill>
                <a:srgbClr val="0D0D0D"/>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ja-JP" altLang="en-US" b="1" dirty="0" smtClean="0">
                <a:solidFill>
                  <a:srgbClr val="0D0D0D"/>
                </a:solidFill>
                <a:latin typeface="Meiryo UI" panose="020B0604030504040204" pitchFamily="50" charset="-128"/>
                <a:ea typeface="Meiryo UI" panose="020B0604030504040204" pitchFamily="50" charset="-128"/>
              </a:rPr>
              <a:t>静音</a:t>
            </a:r>
            <a:r>
              <a:rPr lang="ja-JP" altLang="en-US" b="1" dirty="0">
                <a:solidFill>
                  <a:srgbClr val="0D0D0D"/>
                </a:solidFill>
                <a:latin typeface="Meiryo UI" panose="020B0604030504040204" pitchFamily="50" charset="-128"/>
                <a:ea typeface="Meiryo UI" panose="020B0604030504040204" pitchFamily="50" charset="-128"/>
              </a:rPr>
              <a:t>を実現する</a:t>
            </a:r>
            <a:r>
              <a:rPr lang="en-US" b="1" dirty="0" smtClean="0">
                <a:solidFill>
                  <a:srgbClr val="0D0D0D"/>
                </a:solidFill>
                <a:latin typeface="Meiryo UI" panose="020B0604030504040204" pitchFamily="50" charset="-128"/>
                <a:ea typeface="Meiryo UI" panose="020B0604030504040204" pitchFamily="50" charset="-128"/>
              </a:rPr>
              <a:t>SSD</a:t>
            </a:r>
            <a:endParaRPr dirty="0">
              <a:latin typeface="Meiryo UI" panose="020B0604030504040204" pitchFamily="50" charset="-128"/>
              <a:ea typeface="Meiryo UI" panose="020B0604030504040204" pitchFamily="50" charset="-128"/>
            </a:endParaRPr>
          </a:p>
        </p:txBody>
      </p:sp>
      <p:sp>
        <p:nvSpPr>
          <p:cNvPr id="101" name="Google Shape;101;p24"/>
          <p:cNvSpPr txBox="1"/>
          <p:nvPr/>
        </p:nvSpPr>
        <p:spPr>
          <a:xfrm>
            <a:off x="3586341" y="5911247"/>
            <a:ext cx="2131591" cy="370230"/>
          </a:xfrm>
          <a:prstGeom prst="rect">
            <a:avLst/>
          </a:prstGeom>
          <a:noFill/>
          <a:ln>
            <a:noFill/>
          </a:ln>
        </p:spPr>
        <p:txBody>
          <a:bodyPr spcFirstLastPara="1" wrap="square" lIns="91425" tIns="45700" rIns="91425" bIns="45700" anchor="t" anchorCtr="0">
            <a:noAutofit/>
          </a:bodyPr>
          <a:lstStyle/>
          <a:p>
            <a:pPr marL="0" marR="0" lvl="0" indent="0" algn="ctr" rtl="0">
              <a:lnSpc>
                <a:spcPct val="171428"/>
              </a:lnSpc>
              <a:spcBef>
                <a:spcPts val="0"/>
              </a:spcBef>
              <a:spcAft>
                <a:spcPts val="0"/>
              </a:spcAft>
              <a:buNone/>
            </a:pPr>
            <a:r>
              <a:rPr lang="en-US" b="1">
                <a:solidFill>
                  <a:srgbClr val="0D0D0D"/>
                </a:solidFill>
                <a:latin typeface="Meiryo UI" panose="020B0604030504040204" pitchFamily="50" charset="-128"/>
                <a:ea typeface="Meiryo UI" panose="020B0604030504040204" pitchFamily="50" charset="-128"/>
              </a:rPr>
              <a:t>SATA 6Gb / s</a:t>
            </a:r>
            <a:endParaRPr sz="1400" b="1">
              <a:solidFill>
                <a:srgbClr val="0D0D0D"/>
              </a:solidFill>
              <a:latin typeface="Meiryo UI" panose="020B0604030504040204" pitchFamily="50" charset="-128"/>
              <a:ea typeface="Meiryo UI" panose="020B0604030504040204" pitchFamily="50" charset="-128"/>
              <a:sym typeface="Arial"/>
            </a:endParaRPr>
          </a:p>
        </p:txBody>
      </p:sp>
      <p:pic>
        <p:nvPicPr>
          <p:cNvPr id="102" name="Google Shape;102;p24"/>
          <p:cNvPicPr preferRelativeResize="0"/>
          <p:nvPr/>
        </p:nvPicPr>
        <p:blipFill rotWithShape="1">
          <a:blip r:embed="rId3">
            <a:alphaModFix/>
          </a:blip>
          <a:srcRect/>
          <a:stretch/>
        </p:blipFill>
        <p:spPr>
          <a:xfrm>
            <a:off x="690698" y="4665217"/>
            <a:ext cx="4566553" cy="1168188"/>
          </a:xfrm>
          <a:prstGeom prst="rect">
            <a:avLst/>
          </a:prstGeom>
          <a:noFill/>
          <a:ln>
            <a:noFill/>
          </a:ln>
        </p:spPr>
      </p:pic>
      <p:sp>
        <p:nvSpPr>
          <p:cNvPr id="103" name="Google Shape;103;p24"/>
          <p:cNvSpPr txBox="1"/>
          <p:nvPr/>
        </p:nvSpPr>
        <p:spPr>
          <a:xfrm>
            <a:off x="75045" y="5925287"/>
            <a:ext cx="2131591" cy="52322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dirty="0" err="1" smtClean="0">
                <a:solidFill>
                  <a:srgbClr val="0D0D0D"/>
                </a:solidFill>
                <a:latin typeface="Meiryo UI" panose="020B0604030504040204" pitchFamily="50" charset="-128"/>
                <a:ea typeface="Meiryo UI" panose="020B0604030504040204" pitchFamily="50" charset="-128"/>
              </a:rPr>
              <a:t>大容量HDD</a:t>
            </a:r>
            <a:endParaRPr dirty="0">
              <a:latin typeface="Meiryo UI" panose="020B0604030504040204" pitchFamily="50" charset="-128"/>
              <a:ea typeface="Meiryo UI" panose="020B0604030504040204" pitchFamily="50" charset="-128"/>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5"/>
          <p:cNvSpPr txBox="1"/>
          <p:nvPr/>
        </p:nvSpPr>
        <p:spPr>
          <a:xfrm>
            <a:off x="113016" y="61168"/>
            <a:ext cx="11857081"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dirty="0" smtClean="0">
                <a:solidFill>
                  <a:schemeClr val="lt1"/>
                </a:solidFill>
                <a:latin typeface="Meiryo UI" panose="020B0604030504040204" pitchFamily="50" charset="-128"/>
                <a:ea typeface="Meiryo UI" panose="020B0604030504040204" pitchFamily="50" charset="-128"/>
              </a:rPr>
              <a:t>2.5“</a:t>
            </a:r>
            <a:r>
              <a:rPr lang="en-US" sz="4800" b="1" dirty="0" smtClean="0">
                <a:solidFill>
                  <a:schemeClr val="lt1"/>
                </a:solidFill>
                <a:latin typeface="Meiryo UI" panose="020B0604030504040204" pitchFamily="50" charset="-128"/>
                <a:ea typeface="Meiryo UI" panose="020B0604030504040204" pitchFamily="50" charset="-128"/>
              </a:rPr>
              <a:t>または3.5” HDD</a:t>
            </a:r>
            <a:r>
              <a:rPr lang="ja-JP" altLang="en-US" sz="4800" b="1" dirty="0" smtClean="0">
                <a:solidFill>
                  <a:schemeClr val="lt1"/>
                </a:solidFill>
                <a:latin typeface="Meiryo UI" panose="020B0604030504040204" pitchFamily="50" charset="-128"/>
                <a:ea typeface="Meiryo UI" panose="020B0604030504040204" pitchFamily="50" charset="-128"/>
              </a:rPr>
              <a:t>および</a:t>
            </a:r>
            <a:r>
              <a:rPr lang="en-US" sz="4800" b="1" dirty="0" err="1" smtClean="0">
                <a:solidFill>
                  <a:schemeClr val="lt1"/>
                </a:solidFill>
                <a:latin typeface="Meiryo UI" panose="020B0604030504040204" pitchFamily="50" charset="-128"/>
                <a:ea typeface="Meiryo UI" panose="020B0604030504040204" pitchFamily="50" charset="-128"/>
              </a:rPr>
              <a:t>SSDを</a:t>
            </a:r>
            <a:endParaRPr lang="en-US" sz="4800" b="1" dirty="0" smtClean="0">
              <a:solidFill>
                <a:schemeClr val="lt1"/>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4800" b="1" dirty="0" err="1" smtClean="0">
                <a:solidFill>
                  <a:schemeClr val="lt1"/>
                </a:solidFill>
                <a:latin typeface="Meiryo UI" panose="020B0604030504040204" pitchFamily="50" charset="-128"/>
                <a:ea typeface="Meiryo UI" panose="020B0604030504040204" pitchFamily="50" charset="-128"/>
              </a:rPr>
              <a:t>簡単にインストール</a:t>
            </a:r>
            <a:endParaRPr sz="4800" b="1" dirty="0">
              <a:solidFill>
                <a:schemeClr val="lt1"/>
              </a:solidFill>
              <a:latin typeface="Meiryo UI" panose="020B0604030504040204" pitchFamily="50" charset="-128"/>
              <a:ea typeface="Meiryo UI" panose="020B0604030504040204" pitchFamily="50" charset="-128"/>
              <a:sym typeface="Arial"/>
            </a:endParaRPr>
          </a:p>
        </p:txBody>
      </p:sp>
      <p:sp>
        <p:nvSpPr>
          <p:cNvPr id="109" name="Google Shape;109;p25"/>
          <p:cNvSpPr txBox="1"/>
          <p:nvPr/>
        </p:nvSpPr>
        <p:spPr>
          <a:xfrm>
            <a:off x="379514" y="1482173"/>
            <a:ext cx="3000044" cy="416396"/>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1.</a:t>
            </a:r>
            <a:r>
              <a:rPr lang="en-US" sz="1600" b="1" dirty="0" smtClean="0">
                <a:solidFill>
                  <a:schemeClr val="lt1"/>
                </a:solidFill>
                <a:latin typeface="Meiryo UI" panose="020B0604030504040204" pitchFamily="50" charset="-128"/>
                <a:ea typeface="Meiryo UI" panose="020B0604030504040204" pitchFamily="50" charset="-128"/>
              </a:rPr>
              <a:t>フロントカバーを取り</a:t>
            </a:r>
            <a:r>
              <a:rPr lang="ja-JP" altLang="en-US" sz="1600" b="1" dirty="0" smtClean="0">
                <a:solidFill>
                  <a:schemeClr val="lt1"/>
                </a:solidFill>
                <a:latin typeface="Meiryo UI" panose="020B0604030504040204" pitchFamily="50" charset="-128"/>
                <a:ea typeface="Meiryo UI" panose="020B0604030504040204" pitchFamily="50" charset="-128"/>
              </a:rPr>
              <a:t>外す</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110" name="Google Shape;110;p25"/>
          <p:cNvSpPr txBox="1"/>
          <p:nvPr/>
        </p:nvSpPr>
        <p:spPr>
          <a:xfrm>
            <a:off x="3399436" y="1482173"/>
            <a:ext cx="3468503" cy="416396"/>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2.</a:t>
            </a:r>
            <a:r>
              <a:rPr lang="en-US" sz="1600" b="1" dirty="0" smtClean="0">
                <a:solidFill>
                  <a:schemeClr val="lt1"/>
                </a:solidFill>
                <a:latin typeface="Meiryo UI" panose="020B0604030504040204" pitchFamily="50" charset="-128"/>
                <a:ea typeface="Meiryo UI" panose="020B0604030504040204" pitchFamily="50" charset="-128"/>
              </a:rPr>
              <a:t>ハードドライブトレイを引き出</a:t>
            </a:r>
            <a:r>
              <a:rPr lang="ja-JP" altLang="en-US" sz="1600" b="1" dirty="0" smtClean="0">
                <a:solidFill>
                  <a:schemeClr val="lt1"/>
                </a:solidFill>
                <a:latin typeface="Meiryo UI" panose="020B0604030504040204" pitchFamily="50" charset="-128"/>
                <a:ea typeface="Meiryo UI" panose="020B0604030504040204" pitchFamily="50" charset="-128"/>
              </a:rPr>
              <a:t>す</a:t>
            </a:r>
            <a:endParaRPr sz="1600" b="1" dirty="0">
              <a:solidFill>
                <a:schemeClr val="lt1"/>
              </a:solidFill>
              <a:latin typeface="Meiryo UI" panose="020B0604030504040204" pitchFamily="50" charset="-128"/>
              <a:ea typeface="Meiryo UI" panose="020B0604030504040204" pitchFamily="50" charset="-128"/>
              <a:sym typeface="Arial"/>
            </a:endParaRPr>
          </a:p>
        </p:txBody>
      </p:sp>
      <p:sp>
        <p:nvSpPr>
          <p:cNvPr id="111" name="Google Shape;111;p25"/>
          <p:cNvSpPr txBox="1"/>
          <p:nvPr/>
        </p:nvSpPr>
        <p:spPr>
          <a:xfrm>
            <a:off x="6409036" y="1482173"/>
            <a:ext cx="5782964" cy="416396"/>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None/>
            </a:pPr>
            <a:r>
              <a:rPr lang="en-US" sz="1600" b="1" dirty="0">
                <a:solidFill>
                  <a:schemeClr val="lt1"/>
                </a:solidFill>
                <a:latin typeface="Meiryo UI" panose="020B0604030504040204" pitchFamily="50" charset="-128"/>
                <a:ea typeface="Meiryo UI" panose="020B0604030504040204" pitchFamily="50" charset="-128"/>
              </a:rPr>
              <a:t>3.</a:t>
            </a:r>
            <a:r>
              <a:rPr lang="en-US" sz="1600" b="1" dirty="0" smtClean="0">
                <a:solidFill>
                  <a:schemeClr val="lt1"/>
                </a:solidFill>
                <a:latin typeface="Meiryo UI" panose="020B0604030504040204" pitchFamily="50" charset="-128"/>
                <a:ea typeface="Meiryo UI" panose="020B0604030504040204" pitchFamily="50" charset="-128"/>
              </a:rPr>
              <a:t>対応するネジを使用してディスクを取り付け</a:t>
            </a:r>
            <a:r>
              <a:rPr lang="ja-JP" altLang="en-US" sz="1600" b="1" dirty="0" smtClean="0">
                <a:solidFill>
                  <a:schemeClr val="lt1"/>
                </a:solidFill>
                <a:latin typeface="Meiryo UI" panose="020B0604030504040204" pitchFamily="50" charset="-128"/>
                <a:ea typeface="Meiryo UI" panose="020B0604030504040204" pitchFamily="50" charset="-128"/>
              </a:rPr>
              <a:t>る</a:t>
            </a:r>
            <a:endParaRPr sz="1600" b="1" dirty="0">
              <a:solidFill>
                <a:schemeClr val="lt1"/>
              </a:solidFill>
              <a:latin typeface="Meiryo UI" panose="020B0604030504040204" pitchFamily="50" charset="-128"/>
              <a:ea typeface="Meiryo UI" panose="020B0604030504040204" pitchFamily="50" charset="-128"/>
              <a:sym typeface="Arial"/>
            </a:endParaRPr>
          </a:p>
        </p:txBody>
      </p:sp>
      <p:pic>
        <p:nvPicPr>
          <p:cNvPr id="112" name="Google Shape;112;p25"/>
          <p:cNvPicPr preferRelativeResize="0"/>
          <p:nvPr/>
        </p:nvPicPr>
        <p:blipFill rotWithShape="1">
          <a:blip r:embed="rId3">
            <a:alphaModFix/>
          </a:blip>
          <a:srcRect/>
          <a:stretch/>
        </p:blipFill>
        <p:spPr>
          <a:xfrm>
            <a:off x="399392" y="1892321"/>
            <a:ext cx="11393214" cy="4328005"/>
          </a:xfrm>
          <a:prstGeom prst="rect">
            <a:avLst/>
          </a:prstGeom>
          <a:noFill/>
          <a:ln>
            <a:noFill/>
          </a:ln>
          <a:effectLst>
            <a:outerShdw blurRad="292100" dist="228600" dir="2700000" algn="tl" rotWithShape="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圓角 9">
            <a:extLst>
              <a:ext uri="{FF2B5EF4-FFF2-40B4-BE49-F238E27FC236}">
                <a16:creationId xmlns:a16="http://schemas.microsoft.com/office/drawing/2014/main" id="{1D86843E-A596-4654-8D6F-A6EB60C84631}"/>
              </a:ext>
            </a:extLst>
          </p:cNvPr>
          <p:cNvSpPr/>
          <p:nvPr/>
        </p:nvSpPr>
        <p:spPr>
          <a:xfrm>
            <a:off x="-331773" y="3639730"/>
            <a:ext cx="10430633" cy="2929317"/>
          </a:xfrm>
          <a:prstGeom prst="roundRect">
            <a:avLst>
              <a:gd name="adj" fmla="val 48707"/>
            </a:avLst>
          </a:prstGeom>
          <a:solidFill>
            <a:schemeClr val="dk1">
              <a:alpha val="40000"/>
            </a:schemeClr>
          </a:solidFill>
          <a:effectLst>
            <a:softEdge rad="495300"/>
          </a:effectLst>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pic>
        <p:nvPicPr>
          <p:cNvPr id="4" name="圖片 3">
            <a:extLst>
              <a:ext uri="{FF2B5EF4-FFF2-40B4-BE49-F238E27FC236}">
                <a16:creationId xmlns:a16="http://schemas.microsoft.com/office/drawing/2014/main" id="{6D145690-9FC3-40C6-91F9-9756C9D06195}"/>
              </a:ext>
            </a:extLst>
          </p:cNvPr>
          <p:cNvPicPr>
            <a:picLocks noChangeAspect="1"/>
          </p:cNvPicPr>
          <p:nvPr/>
        </p:nvPicPr>
        <p:blipFill rotWithShape="1">
          <a:blip r:embed="rId2">
            <a:extLst>
              <a:ext uri="{28A0092B-C50C-407E-A947-70E740481C1C}">
                <a14:useLocalDpi xmlns:a14="http://schemas.microsoft.com/office/drawing/2010/main" val="0"/>
              </a:ext>
            </a:extLst>
          </a:blip>
          <a:srcRect l="8999" t="15058" r="2471" b="11601"/>
          <a:stretch/>
        </p:blipFill>
        <p:spPr>
          <a:xfrm>
            <a:off x="0" y="3017127"/>
            <a:ext cx="10717377" cy="1788327"/>
          </a:xfrm>
          <a:prstGeom prst="rect">
            <a:avLst/>
          </a:prstGeom>
        </p:spPr>
      </p:pic>
      <p:sp>
        <p:nvSpPr>
          <p:cNvPr id="6" name="文字方塊 5">
            <a:extLst>
              <a:ext uri="{FF2B5EF4-FFF2-40B4-BE49-F238E27FC236}">
                <a16:creationId xmlns:a16="http://schemas.microsoft.com/office/drawing/2014/main" id="{74FF805F-6521-4307-B6BF-1A0874627BC2}"/>
              </a:ext>
            </a:extLst>
          </p:cNvPr>
          <p:cNvSpPr txBox="1"/>
          <p:nvPr/>
        </p:nvSpPr>
        <p:spPr>
          <a:xfrm>
            <a:off x="576883" y="418973"/>
            <a:ext cx="11038233" cy="861774"/>
          </a:xfrm>
          <a:prstGeom prst="rect">
            <a:avLst/>
          </a:prstGeom>
          <a:noFill/>
        </p:spPr>
        <p:txBody>
          <a:bodyPr wrap="square" rtlCol="0">
            <a:spAutoFit/>
          </a:bodyPr>
          <a:lstStyle/>
          <a:p>
            <a:pPr lvl="0" algn="ctr">
              <a:buClrTx/>
            </a:pPr>
            <a:r>
              <a:rPr kumimoji="0" lang="en-US" altLang="zh-TW" sz="5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rPr>
              <a:t>HS-264</a:t>
            </a:r>
            <a:r>
              <a:rPr lang="en-US" altLang="ja-JP" sz="5000" b="1" dirty="0" err="1" smtClean="0">
                <a:solidFill>
                  <a:schemeClr val="lt1"/>
                </a:solidFill>
                <a:latin typeface="Meiryo UI" panose="020B0604030504040204" pitchFamily="50" charset="-128"/>
                <a:ea typeface="Meiryo UI" panose="020B0604030504040204" pitchFamily="50" charset="-128"/>
              </a:rPr>
              <a:t>背面図</a:t>
            </a:r>
            <a:endParaRPr kumimoji="0" lang="zh-TW" altLang="en-US" sz="5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pic>
        <p:nvPicPr>
          <p:cNvPr id="3" name="圖片 2">
            <a:extLst>
              <a:ext uri="{FF2B5EF4-FFF2-40B4-BE49-F238E27FC236}">
                <a16:creationId xmlns:a16="http://schemas.microsoft.com/office/drawing/2014/main" id="{D3569C24-BBFD-41D2-8A1E-08B1CFA5EEC0}"/>
              </a:ext>
            </a:extLst>
          </p:cNvPr>
          <p:cNvPicPr>
            <a:picLocks noChangeAspect="1"/>
          </p:cNvPicPr>
          <p:nvPr/>
        </p:nvPicPr>
        <p:blipFill>
          <a:blip r:embed="rId3" cstate="email">
            <a:extLst>
              <a:ext uri="{BEBA8EAE-BF5A-486C-A8C5-ECC9F3942E4B}">
                <a14:imgProps xmlns:a14="http://schemas.microsoft.com/office/drawing/2010/main">
                  <a14:imgLayer r:embed="rId4">
                    <a14:imgEffect>
                      <a14:brightnessContrast bright="-24000"/>
                    </a14:imgEffect>
                  </a14:imgLayer>
                </a14:imgProps>
              </a:ext>
              <a:ext uri="{28A0092B-C50C-407E-A947-70E740481C1C}">
                <a14:useLocalDpi xmlns:a14="http://schemas.microsoft.com/office/drawing/2010/main"/>
              </a:ext>
            </a:extLst>
          </a:blip>
          <a:stretch>
            <a:fillRect/>
          </a:stretch>
        </p:blipFill>
        <p:spPr>
          <a:xfrm>
            <a:off x="0" y="4758117"/>
            <a:ext cx="12192000" cy="2099883"/>
          </a:xfrm>
          <a:prstGeom prst="rect">
            <a:avLst/>
          </a:prstGeom>
          <a:effectLst>
            <a:softEdge rad="12700"/>
          </a:effectLst>
        </p:spPr>
      </p:pic>
      <p:cxnSp>
        <p:nvCxnSpPr>
          <p:cNvPr id="11" name="直線單箭頭接點 26">
            <a:extLst>
              <a:ext uri="{FF2B5EF4-FFF2-40B4-BE49-F238E27FC236}">
                <a16:creationId xmlns:a16="http://schemas.microsoft.com/office/drawing/2014/main" id="{BF0178B9-C65A-BA4C-B99C-ADF6A7299BB5}"/>
              </a:ext>
            </a:extLst>
          </p:cNvPr>
          <p:cNvCxnSpPr>
            <a:cxnSpLocks/>
          </p:cNvCxnSpPr>
          <p:nvPr/>
        </p:nvCxnSpPr>
        <p:spPr>
          <a:xfrm flipV="1">
            <a:off x="1275816" y="3918073"/>
            <a:ext cx="0" cy="1186315"/>
          </a:xfrm>
          <a:prstGeom prst="straightConnector1">
            <a:avLst/>
          </a:prstGeom>
          <a:noFill/>
          <a:ln w="19050" cap="rnd" cmpd="sng">
            <a:solidFill>
              <a:schemeClr val="bg1"/>
            </a:solidFill>
            <a:prstDash val="solid"/>
            <a:round/>
            <a:headEnd type="oval" w="lg" len="lg"/>
            <a:tailEnd type="none" w="lg" len="lg"/>
          </a:ln>
          <a:effectLst/>
        </p:spPr>
      </p:cxnSp>
      <p:cxnSp>
        <p:nvCxnSpPr>
          <p:cNvPr id="13" name="接點: 肘形 88">
            <a:extLst>
              <a:ext uri="{FF2B5EF4-FFF2-40B4-BE49-F238E27FC236}">
                <a16:creationId xmlns:a16="http://schemas.microsoft.com/office/drawing/2014/main" id="{6DAA82A9-C678-504A-A416-B4EF0F930FA4}"/>
              </a:ext>
            </a:extLst>
          </p:cNvPr>
          <p:cNvCxnSpPr>
            <a:cxnSpLocks/>
          </p:cNvCxnSpPr>
          <p:nvPr/>
        </p:nvCxnSpPr>
        <p:spPr>
          <a:xfrm rot="5400000" flipV="1">
            <a:off x="3001383" y="2875231"/>
            <a:ext cx="2" cy="934740"/>
          </a:xfrm>
          <a:prstGeom prst="bentConnector3">
            <a:avLst>
              <a:gd name="adj1" fmla="val -24977300000"/>
            </a:avLst>
          </a:prstGeom>
          <a:ln w="1905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 name="直線單箭頭接點 26">
            <a:extLst>
              <a:ext uri="{FF2B5EF4-FFF2-40B4-BE49-F238E27FC236}">
                <a16:creationId xmlns:a16="http://schemas.microsoft.com/office/drawing/2014/main" id="{287AE544-4C64-1542-83A2-FE30E44A8284}"/>
              </a:ext>
            </a:extLst>
          </p:cNvPr>
          <p:cNvCxnSpPr>
            <a:cxnSpLocks/>
          </p:cNvCxnSpPr>
          <p:nvPr/>
        </p:nvCxnSpPr>
        <p:spPr>
          <a:xfrm>
            <a:off x="3001384" y="2401822"/>
            <a:ext cx="0" cy="419710"/>
          </a:xfrm>
          <a:prstGeom prst="straightConnector1">
            <a:avLst/>
          </a:prstGeom>
          <a:noFill/>
          <a:ln w="19050" cap="rnd" cmpd="sng">
            <a:solidFill>
              <a:schemeClr val="bg1"/>
            </a:solidFill>
            <a:prstDash val="solid"/>
            <a:round/>
            <a:headEnd type="oval" w="lg" len="lg"/>
            <a:tailEnd type="none" w="lg" len="lg"/>
          </a:ln>
          <a:effectLst/>
        </p:spPr>
      </p:cxnSp>
      <p:sp>
        <p:nvSpPr>
          <p:cNvPr id="15" name="TextBox 4">
            <a:extLst>
              <a:ext uri="{FF2B5EF4-FFF2-40B4-BE49-F238E27FC236}">
                <a16:creationId xmlns:a16="http://schemas.microsoft.com/office/drawing/2014/main" id="{697AB9D2-537C-3744-969B-DB84B4264224}"/>
              </a:ext>
            </a:extLst>
          </p:cNvPr>
          <p:cNvSpPr txBox="1"/>
          <p:nvPr/>
        </p:nvSpPr>
        <p:spPr>
          <a:xfrm>
            <a:off x="2412522" y="1890433"/>
            <a:ext cx="134844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sym typeface="+mn-lt"/>
              </a:rPr>
              <a:t>HDMI 2.0</a:t>
            </a:r>
            <a:endParaRPr kumimoji="0" lang="zh-TW" altLang="en-US"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sym typeface="+mn-lt"/>
            </a:endParaRPr>
          </a:p>
        </p:txBody>
      </p:sp>
      <p:cxnSp>
        <p:nvCxnSpPr>
          <p:cNvPr id="16" name="直線單箭頭接點 26">
            <a:extLst>
              <a:ext uri="{FF2B5EF4-FFF2-40B4-BE49-F238E27FC236}">
                <a16:creationId xmlns:a16="http://schemas.microsoft.com/office/drawing/2014/main" id="{E29AF559-CA56-FD42-BB54-90B85B2C2081}"/>
              </a:ext>
            </a:extLst>
          </p:cNvPr>
          <p:cNvCxnSpPr>
            <a:cxnSpLocks/>
          </p:cNvCxnSpPr>
          <p:nvPr/>
        </p:nvCxnSpPr>
        <p:spPr>
          <a:xfrm>
            <a:off x="4580301" y="2390071"/>
            <a:ext cx="0" cy="946117"/>
          </a:xfrm>
          <a:prstGeom prst="straightConnector1">
            <a:avLst/>
          </a:prstGeom>
          <a:noFill/>
          <a:ln w="19050" cap="rnd" cmpd="sng">
            <a:solidFill>
              <a:schemeClr val="bg1"/>
            </a:solidFill>
            <a:prstDash val="solid"/>
            <a:round/>
            <a:headEnd type="oval" w="lg" len="lg"/>
            <a:tailEnd type="none" w="lg" len="lg"/>
          </a:ln>
          <a:effectLst/>
        </p:spPr>
      </p:cxnSp>
      <p:sp>
        <p:nvSpPr>
          <p:cNvPr id="20" name="矩形 19">
            <a:extLst>
              <a:ext uri="{FF2B5EF4-FFF2-40B4-BE49-F238E27FC236}">
                <a16:creationId xmlns:a16="http://schemas.microsoft.com/office/drawing/2014/main" id="{98E19A98-83DC-854F-A6ED-732F0F1C4E06}"/>
              </a:ext>
            </a:extLst>
          </p:cNvPr>
          <p:cNvSpPr/>
          <p:nvPr/>
        </p:nvSpPr>
        <p:spPr>
          <a:xfrm>
            <a:off x="7458153" y="1894053"/>
            <a:ext cx="355481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sym typeface="+mn-lt"/>
              </a:rPr>
              <a:t>2.5GbE (1G, 100M,10Mbps)</a:t>
            </a:r>
            <a:endParaRPr kumimoji="0" lang="en-US" altLang="zh-TW" sz="1800" b="1" i="0" u="none" strike="noStrike" kern="120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sym typeface="+mn-lt"/>
            </a:endParaRPr>
          </a:p>
        </p:txBody>
      </p:sp>
      <p:sp>
        <p:nvSpPr>
          <p:cNvPr id="24" name="矩形 23">
            <a:extLst>
              <a:ext uri="{FF2B5EF4-FFF2-40B4-BE49-F238E27FC236}">
                <a16:creationId xmlns:a16="http://schemas.microsoft.com/office/drawing/2014/main" id="{C4D12F74-351F-C247-89C3-09CC60BCEB02}"/>
              </a:ext>
            </a:extLst>
          </p:cNvPr>
          <p:cNvSpPr/>
          <p:nvPr/>
        </p:nvSpPr>
        <p:spPr>
          <a:xfrm>
            <a:off x="5461686" y="5247917"/>
            <a:ext cx="208272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sym typeface="+mn-lt"/>
              </a:rPr>
              <a:t>USB 3.2 Gen2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Arial" panose="020B0604020202020204" pitchFamily="34" charset="0"/>
                <a:sym typeface="+mn-lt"/>
              </a:rPr>
              <a:t>(10Gbps)</a:t>
            </a:r>
          </a:p>
        </p:txBody>
      </p:sp>
      <p:grpSp>
        <p:nvGrpSpPr>
          <p:cNvPr id="50" name="群組 49">
            <a:extLst>
              <a:ext uri="{FF2B5EF4-FFF2-40B4-BE49-F238E27FC236}">
                <a16:creationId xmlns:a16="http://schemas.microsoft.com/office/drawing/2014/main" id="{397A4988-F64D-4BEB-ABD5-B5DAF061E8FA}"/>
              </a:ext>
            </a:extLst>
          </p:cNvPr>
          <p:cNvGrpSpPr/>
          <p:nvPr/>
        </p:nvGrpSpPr>
        <p:grpSpPr>
          <a:xfrm>
            <a:off x="7544408" y="2381741"/>
            <a:ext cx="934740" cy="940780"/>
            <a:chOff x="6483863" y="2329130"/>
            <a:chExt cx="934740" cy="940780"/>
          </a:xfrm>
        </p:grpSpPr>
        <p:cxnSp>
          <p:nvCxnSpPr>
            <p:cNvPr id="48" name="接點: 肘形 88">
              <a:extLst>
                <a:ext uri="{FF2B5EF4-FFF2-40B4-BE49-F238E27FC236}">
                  <a16:creationId xmlns:a16="http://schemas.microsoft.com/office/drawing/2014/main" id="{6D34CF0E-CE5F-4D16-B2BC-4DC040B31979}"/>
                </a:ext>
              </a:extLst>
            </p:cNvPr>
            <p:cNvCxnSpPr>
              <a:cxnSpLocks/>
            </p:cNvCxnSpPr>
            <p:nvPr/>
          </p:nvCxnSpPr>
          <p:spPr>
            <a:xfrm rot="5400000" flipV="1">
              <a:off x="6951232" y="2802539"/>
              <a:ext cx="2" cy="934740"/>
            </a:xfrm>
            <a:prstGeom prst="bentConnector3">
              <a:avLst>
                <a:gd name="adj1" fmla="val -24977300000"/>
              </a:avLst>
            </a:prstGeom>
            <a:ln w="19050" cap="rnd">
              <a:solidFill>
                <a:schemeClr val="bg1"/>
              </a:solidFill>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9" name="直線單箭頭接點 26">
              <a:extLst>
                <a:ext uri="{FF2B5EF4-FFF2-40B4-BE49-F238E27FC236}">
                  <a16:creationId xmlns:a16="http://schemas.microsoft.com/office/drawing/2014/main" id="{203BC9A0-01EC-4BB1-BA30-4F56E00F2DC3}"/>
                </a:ext>
              </a:extLst>
            </p:cNvPr>
            <p:cNvCxnSpPr>
              <a:cxnSpLocks/>
            </p:cNvCxnSpPr>
            <p:nvPr/>
          </p:nvCxnSpPr>
          <p:spPr>
            <a:xfrm>
              <a:off x="6951233" y="2329130"/>
              <a:ext cx="0" cy="419710"/>
            </a:xfrm>
            <a:prstGeom prst="straightConnector1">
              <a:avLst/>
            </a:prstGeom>
            <a:noFill/>
            <a:ln w="19050" cap="rnd" cmpd="sng">
              <a:solidFill>
                <a:schemeClr val="bg1"/>
              </a:solidFill>
              <a:prstDash val="solid"/>
              <a:round/>
              <a:headEnd type="oval" w="lg" len="lg"/>
              <a:tailEnd type="none" w="lg" len="lg"/>
            </a:ln>
            <a:effectLst/>
          </p:spPr>
        </p:cxnSp>
      </p:grpSp>
      <p:cxnSp>
        <p:nvCxnSpPr>
          <p:cNvPr id="53" name="直線單箭頭接點 26">
            <a:extLst>
              <a:ext uri="{FF2B5EF4-FFF2-40B4-BE49-F238E27FC236}">
                <a16:creationId xmlns:a16="http://schemas.microsoft.com/office/drawing/2014/main" id="{6C59A3D8-F832-443B-A3C5-39EA0EE58036}"/>
              </a:ext>
            </a:extLst>
          </p:cNvPr>
          <p:cNvCxnSpPr>
            <a:cxnSpLocks/>
          </p:cNvCxnSpPr>
          <p:nvPr/>
        </p:nvCxnSpPr>
        <p:spPr>
          <a:xfrm>
            <a:off x="676516" y="2401822"/>
            <a:ext cx="0" cy="946117"/>
          </a:xfrm>
          <a:prstGeom prst="straightConnector1">
            <a:avLst/>
          </a:prstGeom>
          <a:noFill/>
          <a:ln w="19050" cap="rnd" cmpd="sng">
            <a:solidFill>
              <a:schemeClr val="bg1"/>
            </a:solidFill>
            <a:prstDash val="solid"/>
            <a:round/>
            <a:headEnd type="oval" w="lg" len="lg"/>
            <a:tailEnd type="none" w="lg" len="lg"/>
          </a:ln>
          <a:effectLst/>
        </p:spPr>
      </p:cxnSp>
      <p:cxnSp>
        <p:nvCxnSpPr>
          <p:cNvPr id="55" name="直線單箭頭接點 26">
            <a:extLst>
              <a:ext uri="{FF2B5EF4-FFF2-40B4-BE49-F238E27FC236}">
                <a16:creationId xmlns:a16="http://schemas.microsoft.com/office/drawing/2014/main" id="{5792591E-FF44-4FC9-A4A7-AF919A4FC1D2}"/>
              </a:ext>
            </a:extLst>
          </p:cNvPr>
          <p:cNvCxnSpPr>
            <a:cxnSpLocks/>
          </p:cNvCxnSpPr>
          <p:nvPr/>
        </p:nvCxnSpPr>
        <p:spPr>
          <a:xfrm flipV="1">
            <a:off x="6633262" y="4325815"/>
            <a:ext cx="0" cy="778573"/>
          </a:xfrm>
          <a:prstGeom prst="straightConnector1">
            <a:avLst/>
          </a:prstGeom>
          <a:noFill/>
          <a:ln w="19050" cap="rnd" cmpd="sng">
            <a:solidFill>
              <a:schemeClr val="bg1"/>
            </a:solidFill>
            <a:prstDash val="solid"/>
            <a:round/>
            <a:headEnd type="oval" w="lg" len="lg"/>
            <a:tailEnd type="none" w="lg" len="lg"/>
          </a:ln>
          <a:effectLst/>
        </p:spPr>
      </p:cxnSp>
      <p:cxnSp>
        <p:nvCxnSpPr>
          <p:cNvPr id="57" name="直線單箭頭接點 26">
            <a:extLst>
              <a:ext uri="{FF2B5EF4-FFF2-40B4-BE49-F238E27FC236}">
                <a16:creationId xmlns:a16="http://schemas.microsoft.com/office/drawing/2014/main" id="{C343235C-A3B0-4C0A-872E-B51427636919}"/>
              </a:ext>
            </a:extLst>
          </p:cNvPr>
          <p:cNvCxnSpPr>
            <a:cxnSpLocks/>
          </p:cNvCxnSpPr>
          <p:nvPr/>
        </p:nvCxnSpPr>
        <p:spPr>
          <a:xfrm flipV="1">
            <a:off x="9379491" y="4009291"/>
            <a:ext cx="0" cy="1095097"/>
          </a:xfrm>
          <a:prstGeom prst="straightConnector1">
            <a:avLst/>
          </a:prstGeom>
          <a:noFill/>
          <a:ln w="19050" cap="rnd" cmpd="sng">
            <a:solidFill>
              <a:schemeClr val="bg1"/>
            </a:solidFill>
            <a:prstDash val="solid"/>
            <a:round/>
            <a:headEnd type="oval" w="lg" len="lg"/>
            <a:tailEnd type="none" w="lg" len="lg"/>
          </a:ln>
          <a:effectLst/>
        </p:spPr>
      </p:cxnSp>
      <p:sp>
        <p:nvSpPr>
          <p:cNvPr id="23" name="Google Shape;121;p26"/>
          <p:cNvSpPr txBox="1"/>
          <p:nvPr/>
        </p:nvSpPr>
        <p:spPr>
          <a:xfrm>
            <a:off x="134949" y="1909269"/>
            <a:ext cx="153439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電源入力</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25" name="Google Shape;123;p26"/>
          <p:cNvSpPr txBox="1"/>
          <p:nvPr/>
        </p:nvSpPr>
        <p:spPr>
          <a:xfrm>
            <a:off x="689178" y="5241293"/>
            <a:ext cx="1904701" cy="3556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リセットボタン</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26" name="Google Shape;137;p26"/>
          <p:cNvSpPr txBox="1"/>
          <p:nvPr/>
        </p:nvSpPr>
        <p:spPr>
          <a:xfrm>
            <a:off x="8908320" y="5209011"/>
            <a:ext cx="1653017"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dirty="0" err="1">
                <a:solidFill>
                  <a:schemeClr val="lt1"/>
                </a:solidFill>
                <a:latin typeface="Meiryo UI" panose="020B0604030504040204" pitchFamily="50" charset="-128"/>
                <a:ea typeface="Meiryo UI" panose="020B0604030504040204" pitchFamily="50" charset="-128"/>
              </a:rPr>
              <a:t>電源スイッチ</a:t>
            </a:r>
            <a:endParaRPr sz="1800" b="1" dirty="0">
              <a:solidFill>
                <a:schemeClr val="lt1"/>
              </a:solidFill>
              <a:latin typeface="Meiryo UI" panose="020B0604030504040204" pitchFamily="50" charset="-128"/>
              <a:ea typeface="Meiryo UI" panose="020B0604030504040204" pitchFamily="50" charset="-128"/>
              <a:sym typeface="Arial"/>
            </a:endParaRPr>
          </a:p>
        </p:txBody>
      </p:sp>
      <p:sp>
        <p:nvSpPr>
          <p:cNvPr id="27" name="Google Shape;128;p26"/>
          <p:cNvSpPr/>
          <p:nvPr/>
        </p:nvSpPr>
        <p:spPr>
          <a:xfrm>
            <a:off x="3937970" y="1905523"/>
            <a:ext cx="2204413" cy="347011"/>
          </a:xfrm>
          <a:prstGeom prst="rect">
            <a:avLst/>
          </a:prstGeom>
          <a:noFill/>
          <a:ln>
            <a:noFill/>
          </a:ln>
        </p:spPr>
        <p:txBody>
          <a:bodyPr spcFirstLastPara="1" wrap="square" lIns="91425" tIns="45700" rIns="91425" bIns="45700" anchor="t" anchorCtr="0">
            <a:noAutofit/>
          </a:bodyPr>
          <a:lstStyle/>
          <a:p>
            <a:pPr lvl="0"/>
            <a:r>
              <a:rPr lang="en-US" altLang="zh-CN" sz="1800" b="1" kern="1200" dirty="0" smtClean="0">
                <a:solidFill>
                  <a:prstClr val="white"/>
                </a:solidFill>
                <a:latin typeface="Meiryo UI" panose="020B0604030504040204" pitchFamily="50" charset="-128"/>
                <a:ea typeface="Meiryo UI" panose="020B0604030504040204" pitchFamily="50" charset="-128"/>
                <a:cs typeface="Arial" panose="020B0604020202020204" pitchFamily="34" charset="0"/>
                <a:sym typeface="+mn-lt"/>
              </a:rPr>
              <a:t>Kensington </a:t>
            </a:r>
            <a:r>
              <a:rPr lang="en-US" sz="1800" b="1" dirty="0" err="1" smtClean="0">
                <a:solidFill>
                  <a:schemeClr val="lt1"/>
                </a:solidFill>
                <a:latin typeface="Meiryo UI" panose="020B0604030504040204" pitchFamily="50" charset="-128"/>
                <a:ea typeface="Meiryo UI" panose="020B0604030504040204" pitchFamily="50" charset="-128"/>
              </a:rPr>
              <a:t>ロック</a:t>
            </a:r>
            <a:endParaRPr sz="1800" b="1" dirty="0">
              <a:solidFill>
                <a:schemeClr val="lt1"/>
              </a:solidFill>
              <a:latin typeface="Meiryo UI" panose="020B0604030504040204" pitchFamily="50" charset="-128"/>
              <a:ea typeface="Meiryo UI" panose="020B0604030504040204" pitchFamily="50" charset="-128"/>
              <a:sym typeface="Arial"/>
            </a:endParaRPr>
          </a:p>
        </p:txBody>
      </p:sp>
    </p:spTree>
    <p:extLst>
      <p:ext uri="{BB962C8B-B14F-4D97-AF65-F5344CB8AC3E}">
        <p14:creationId xmlns:p14="http://schemas.microsoft.com/office/powerpoint/2010/main" val="2512488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7"/>
          <p:cNvSpPr/>
          <p:nvPr/>
        </p:nvSpPr>
        <p:spPr>
          <a:xfrm>
            <a:off x="5273954" y="1206039"/>
            <a:ext cx="8145361" cy="2929317"/>
          </a:xfrm>
          <a:prstGeom prst="roundRect">
            <a:avLst>
              <a:gd name="adj" fmla="val 48707"/>
            </a:avLst>
          </a:prstGeom>
          <a:solidFill>
            <a:schemeClr val="dk1">
              <a:alpha val="4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sp>
        <p:nvSpPr>
          <p:cNvPr id="143" name="Google Shape;143;p27"/>
          <p:cNvSpPr txBox="1"/>
          <p:nvPr/>
        </p:nvSpPr>
        <p:spPr>
          <a:xfrm>
            <a:off x="618999" y="285363"/>
            <a:ext cx="5668680" cy="280076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400" b="1" dirty="0">
                <a:solidFill>
                  <a:schemeClr val="lt1"/>
                </a:solidFill>
                <a:latin typeface="Meiryo UI" panose="020B0604030504040204" pitchFamily="50" charset="-128"/>
                <a:ea typeface="Meiryo UI" panose="020B0604030504040204" pitchFamily="50" charset="-128"/>
              </a:rPr>
              <a:t>2つのHDMI</a:t>
            </a:r>
            <a:r>
              <a:rPr lang="en-US" sz="4400" b="1" dirty="0" smtClean="0">
                <a:solidFill>
                  <a:schemeClr val="lt1"/>
                </a:solidFill>
                <a:latin typeface="Meiryo UI" panose="020B0604030504040204" pitchFamily="50" charset="-128"/>
                <a:ea typeface="Meiryo UI" panose="020B0604030504040204" pitchFamily="50" charset="-128"/>
              </a:rPr>
              <a:t>出力と</a:t>
            </a:r>
          </a:p>
          <a:p>
            <a:pPr marL="0" marR="0" lvl="0" indent="0" algn="l" rtl="0">
              <a:spcBef>
                <a:spcPts val="0"/>
              </a:spcBef>
              <a:spcAft>
                <a:spcPts val="0"/>
              </a:spcAft>
              <a:buNone/>
            </a:pPr>
            <a:r>
              <a:rPr lang="en-US" sz="4400" b="1" dirty="0" smtClean="0">
                <a:solidFill>
                  <a:schemeClr val="lt1"/>
                </a:solidFill>
                <a:latin typeface="Meiryo UI" panose="020B0604030504040204" pitchFamily="50" charset="-128"/>
                <a:ea typeface="Meiryo UI" panose="020B0604030504040204" pitchFamily="50" charset="-128"/>
              </a:rPr>
              <a:t>最大</a:t>
            </a:r>
            <a:r>
              <a:rPr lang="en-US" sz="4400" b="1" dirty="0">
                <a:solidFill>
                  <a:schemeClr val="lt1"/>
                </a:solidFill>
                <a:latin typeface="Meiryo UI" panose="020B0604030504040204" pitchFamily="50" charset="-128"/>
                <a:ea typeface="Meiryo UI" panose="020B0604030504040204" pitchFamily="50" charset="-128"/>
              </a:rPr>
              <a:t>4K60Hz</a:t>
            </a:r>
            <a:r>
              <a:rPr lang="en-US" sz="4400" b="1" dirty="0" smtClean="0">
                <a:solidFill>
                  <a:schemeClr val="lt1"/>
                </a:solidFill>
                <a:latin typeface="Meiryo UI" panose="020B0604030504040204" pitchFamily="50" charset="-128"/>
                <a:ea typeface="Meiryo UI" panose="020B0604030504040204" pitchFamily="50" charset="-128"/>
              </a:rPr>
              <a:t>の</a:t>
            </a:r>
          </a:p>
          <a:p>
            <a:pPr marL="0" marR="0" lvl="0" indent="0" algn="l" rtl="0">
              <a:spcBef>
                <a:spcPts val="0"/>
              </a:spcBef>
              <a:spcAft>
                <a:spcPts val="0"/>
              </a:spcAft>
              <a:buNone/>
            </a:pPr>
            <a:r>
              <a:rPr lang="en-US" sz="4400" b="1" dirty="0" err="1" smtClean="0">
                <a:solidFill>
                  <a:schemeClr val="lt1"/>
                </a:solidFill>
                <a:latin typeface="Meiryo UI" panose="020B0604030504040204" pitchFamily="50" charset="-128"/>
                <a:ea typeface="Meiryo UI" panose="020B0604030504040204" pitchFamily="50" charset="-128"/>
              </a:rPr>
              <a:t>解像度を備えた</a:t>
            </a:r>
            <a:endParaRPr lang="en-US" sz="4400" b="1" dirty="0" smtClean="0">
              <a:solidFill>
                <a:schemeClr val="lt1"/>
              </a:solidFill>
              <a:latin typeface="Meiryo UI" panose="020B0604030504040204" pitchFamily="50" charset="-128"/>
              <a:ea typeface="Meiryo UI" panose="020B0604030504040204" pitchFamily="50" charset="-128"/>
            </a:endParaRPr>
          </a:p>
          <a:p>
            <a:pPr marL="0" marR="0" lvl="0" indent="0" algn="l" rtl="0">
              <a:spcBef>
                <a:spcPts val="0"/>
              </a:spcBef>
              <a:spcAft>
                <a:spcPts val="0"/>
              </a:spcAft>
              <a:buNone/>
            </a:pPr>
            <a:r>
              <a:rPr lang="en-US" sz="4400" b="1" dirty="0" err="1" smtClean="0">
                <a:solidFill>
                  <a:schemeClr val="lt1"/>
                </a:solidFill>
                <a:latin typeface="Meiryo UI" panose="020B0604030504040204" pitchFamily="50" charset="-128"/>
                <a:ea typeface="Meiryo UI" panose="020B0604030504040204" pitchFamily="50" charset="-128"/>
              </a:rPr>
              <a:t>高性能</a:t>
            </a:r>
            <a:r>
              <a:rPr lang="en-US" sz="4400" b="1" dirty="0" err="1">
                <a:solidFill>
                  <a:schemeClr val="lt1"/>
                </a:solidFill>
                <a:latin typeface="Meiryo UI" panose="020B0604030504040204" pitchFamily="50" charset="-128"/>
                <a:ea typeface="Meiryo UI" panose="020B0604030504040204" pitchFamily="50" charset="-128"/>
              </a:rPr>
              <a:t>GPU</a:t>
            </a:r>
            <a:endParaRPr sz="4400" b="1" dirty="0">
              <a:solidFill>
                <a:schemeClr val="lt1"/>
              </a:solidFill>
              <a:latin typeface="Meiryo UI" panose="020B0604030504040204" pitchFamily="50" charset="-128"/>
              <a:ea typeface="Meiryo UI" panose="020B0604030504040204" pitchFamily="50" charset="-128"/>
              <a:sym typeface="Arial"/>
            </a:endParaRPr>
          </a:p>
        </p:txBody>
      </p:sp>
      <p:pic>
        <p:nvPicPr>
          <p:cNvPr id="144" name="Google Shape;144;p27"/>
          <p:cNvPicPr preferRelativeResize="0"/>
          <p:nvPr/>
        </p:nvPicPr>
        <p:blipFill rotWithShape="1">
          <a:blip r:embed="rId3">
            <a:alphaModFix/>
          </a:blip>
          <a:srcRect/>
          <a:stretch/>
        </p:blipFill>
        <p:spPr>
          <a:xfrm>
            <a:off x="0" y="3687901"/>
            <a:ext cx="12192000" cy="3170099"/>
          </a:xfrm>
          <a:prstGeom prst="rect">
            <a:avLst/>
          </a:prstGeom>
          <a:noFill/>
          <a:ln>
            <a:noFill/>
          </a:ln>
        </p:spPr>
      </p:pic>
      <p:sp>
        <p:nvSpPr>
          <p:cNvPr id="145" name="Google Shape;145;p27"/>
          <p:cNvSpPr txBox="1"/>
          <p:nvPr/>
        </p:nvSpPr>
        <p:spPr>
          <a:xfrm>
            <a:off x="4370312" y="5835418"/>
            <a:ext cx="3451376"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a:solidFill>
                  <a:srgbClr val="0D0D0D"/>
                </a:solidFill>
                <a:latin typeface="Meiryo UI" panose="020B0604030504040204" pitchFamily="50" charset="-128"/>
                <a:ea typeface="Meiryo UI" panose="020B0604030504040204" pitchFamily="50" charset="-128"/>
              </a:rPr>
              <a:t>最大4K @ 60HzHDMI出力をサポート</a:t>
            </a:r>
            <a:endParaRPr sz="1600" b="1" i="0" u="none" strike="noStrike" cap="none">
              <a:solidFill>
                <a:srgbClr val="0D0D0D"/>
              </a:solidFill>
              <a:latin typeface="Meiryo UI" panose="020B0604030504040204" pitchFamily="50" charset="-128"/>
              <a:ea typeface="Meiryo UI" panose="020B0604030504040204" pitchFamily="50" charset="-128"/>
              <a:sym typeface="Arial"/>
            </a:endParaRPr>
          </a:p>
        </p:txBody>
      </p:sp>
      <p:sp>
        <p:nvSpPr>
          <p:cNvPr id="146" name="Google Shape;146;p27"/>
          <p:cNvSpPr txBox="1"/>
          <p:nvPr/>
        </p:nvSpPr>
        <p:spPr>
          <a:xfrm>
            <a:off x="7927255" y="5607891"/>
            <a:ext cx="4170008"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600" b="1" dirty="0" smtClean="0">
                <a:solidFill>
                  <a:srgbClr val="0D0D0D"/>
                </a:solidFill>
                <a:latin typeface="Meiryo UI" panose="020B0604030504040204" pitchFamily="50" charset="-128"/>
                <a:ea typeface="Meiryo UI" panose="020B0604030504040204" pitchFamily="50" charset="-128"/>
              </a:rPr>
              <a:t>h.264/265</a:t>
            </a:r>
          </a:p>
          <a:p>
            <a:pPr marL="0" marR="0" lvl="0" indent="0" algn="ctr" rtl="0">
              <a:lnSpc>
                <a:spcPct val="100000"/>
              </a:lnSpc>
              <a:spcBef>
                <a:spcPts val="0"/>
              </a:spcBef>
              <a:spcAft>
                <a:spcPts val="0"/>
              </a:spcAft>
              <a:buNone/>
            </a:pPr>
            <a:r>
              <a:rPr lang="en-US" sz="1600" b="1" dirty="0" err="1" smtClean="0">
                <a:solidFill>
                  <a:srgbClr val="0D0D0D"/>
                </a:solidFill>
                <a:latin typeface="Meiryo UI" panose="020B0604030504040204" pitchFamily="50" charset="-128"/>
                <a:ea typeface="Meiryo UI" panose="020B0604030504040204" pitchFamily="50" charset="-128"/>
              </a:rPr>
              <a:t>ハードウェアトランスコーディングをサポート</a:t>
            </a:r>
            <a:endParaRPr sz="1600" b="1" dirty="0">
              <a:solidFill>
                <a:srgbClr val="0D0D0D"/>
              </a:solidFill>
              <a:latin typeface="Meiryo UI" panose="020B0604030504040204" pitchFamily="50" charset="-128"/>
              <a:ea typeface="Meiryo UI" panose="020B0604030504040204" pitchFamily="50" charset="-128"/>
              <a:sym typeface="Arial"/>
            </a:endParaRPr>
          </a:p>
        </p:txBody>
      </p:sp>
      <p:sp>
        <p:nvSpPr>
          <p:cNvPr id="147" name="Google Shape;147;p27"/>
          <p:cNvSpPr/>
          <p:nvPr/>
        </p:nvSpPr>
        <p:spPr>
          <a:xfrm>
            <a:off x="231705" y="5835418"/>
            <a:ext cx="3810617"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dirty="0" err="1">
                <a:solidFill>
                  <a:srgbClr val="0D0D0D"/>
                </a:solidFill>
                <a:latin typeface="Meiryo UI" panose="020B0604030504040204" pitchFamily="50" charset="-128"/>
                <a:ea typeface="Meiryo UI" panose="020B0604030504040204" pitchFamily="50" charset="-128"/>
              </a:rPr>
              <a:t>新しいグラフィックプロセスユニット</a:t>
            </a:r>
            <a:endParaRPr sz="1600" b="1" dirty="0">
              <a:solidFill>
                <a:srgbClr val="0D0D0D"/>
              </a:solidFill>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1600" b="1" dirty="0" err="1">
                <a:solidFill>
                  <a:srgbClr val="0D0D0D"/>
                </a:solidFill>
                <a:latin typeface="Meiryo UI" panose="020B0604030504040204" pitchFamily="50" charset="-128"/>
                <a:ea typeface="Meiryo UI" panose="020B0604030504040204" pitchFamily="50" charset="-128"/>
              </a:rPr>
              <a:t>IntelUHDグラフィックス</a:t>
            </a:r>
            <a:endParaRPr sz="1600" b="1" dirty="0">
              <a:solidFill>
                <a:srgbClr val="0D0D0D"/>
              </a:solidFill>
              <a:latin typeface="Meiryo UI" panose="020B0604030504040204" pitchFamily="50" charset="-128"/>
              <a:ea typeface="Meiryo UI" panose="020B0604030504040204" pitchFamily="50" charset="-128"/>
            </a:endParaRPr>
          </a:p>
        </p:txBody>
      </p:sp>
      <p:pic>
        <p:nvPicPr>
          <p:cNvPr id="148" name="Google Shape;148;p27"/>
          <p:cNvPicPr preferRelativeResize="0"/>
          <p:nvPr/>
        </p:nvPicPr>
        <p:blipFill rotWithShape="1">
          <a:blip r:embed="rId4">
            <a:alphaModFix/>
          </a:blip>
          <a:srcRect/>
          <a:stretch/>
        </p:blipFill>
        <p:spPr>
          <a:xfrm>
            <a:off x="9214203" y="4278574"/>
            <a:ext cx="1538675" cy="1119037"/>
          </a:xfrm>
          <a:prstGeom prst="rect">
            <a:avLst/>
          </a:prstGeom>
          <a:noFill/>
          <a:ln>
            <a:noFill/>
          </a:ln>
        </p:spPr>
      </p:pic>
      <p:pic>
        <p:nvPicPr>
          <p:cNvPr id="149" name="Google Shape;149;p27"/>
          <p:cNvPicPr preferRelativeResize="0"/>
          <p:nvPr/>
        </p:nvPicPr>
        <p:blipFill rotWithShape="1">
          <a:blip r:embed="rId5">
            <a:alphaModFix/>
          </a:blip>
          <a:srcRect/>
          <a:stretch/>
        </p:blipFill>
        <p:spPr>
          <a:xfrm>
            <a:off x="5300275" y="4261387"/>
            <a:ext cx="1649931" cy="1199950"/>
          </a:xfrm>
          <a:prstGeom prst="rect">
            <a:avLst/>
          </a:prstGeom>
          <a:noFill/>
          <a:ln>
            <a:noFill/>
          </a:ln>
        </p:spPr>
      </p:pic>
      <p:pic>
        <p:nvPicPr>
          <p:cNvPr id="150" name="Google Shape;150;p27"/>
          <p:cNvPicPr preferRelativeResize="0"/>
          <p:nvPr/>
        </p:nvPicPr>
        <p:blipFill rotWithShape="1">
          <a:blip r:embed="rId6">
            <a:alphaModFix/>
          </a:blip>
          <a:srcRect r="55830"/>
          <a:stretch/>
        </p:blipFill>
        <p:spPr>
          <a:xfrm>
            <a:off x="5462684" y="1036624"/>
            <a:ext cx="6729316" cy="3046988"/>
          </a:xfrm>
          <a:prstGeom prst="rect">
            <a:avLst/>
          </a:prstGeom>
          <a:noFill/>
          <a:ln>
            <a:noFill/>
          </a:ln>
        </p:spPr>
      </p:pic>
      <p:pic>
        <p:nvPicPr>
          <p:cNvPr id="151" name="Google Shape;151;p27"/>
          <p:cNvPicPr preferRelativeResize="0"/>
          <p:nvPr/>
        </p:nvPicPr>
        <p:blipFill rotWithShape="1">
          <a:blip r:embed="rId7">
            <a:alphaModFix/>
          </a:blip>
          <a:srcRect/>
          <a:stretch/>
        </p:blipFill>
        <p:spPr>
          <a:xfrm>
            <a:off x="1309420" y="4135356"/>
            <a:ext cx="1474187" cy="147418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p:nvPr/>
        </p:nvSpPr>
        <p:spPr>
          <a:xfrm>
            <a:off x="576883" y="418973"/>
            <a:ext cx="11038233" cy="86177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800" b="1">
                <a:solidFill>
                  <a:schemeClr val="lt1"/>
                </a:solidFill>
                <a:latin typeface="Meiryo UI" panose="020B0604030504040204" pitchFamily="50" charset="-128"/>
                <a:ea typeface="Meiryo UI" panose="020B0604030504040204" pitchFamily="50" charset="-128"/>
              </a:rPr>
              <a:t>仕様</a:t>
            </a:r>
            <a:endParaRPr sz="4800" b="1">
              <a:solidFill>
                <a:schemeClr val="lt1"/>
              </a:solidFill>
              <a:latin typeface="Meiryo UI" panose="020B0604030504040204" pitchFamily="50" charset="-128"/>
              <a:ea typeface="Meiryo UI" panose="020B0604030504040204" pitchFamily="50" charset="-128"/>
              <a:sym typeface="Arial"/>
            </a:endParaRPr>
          </a:p>
        </p:txBody>
      </p:sp>
      <p:sp>
        <p:nvSpPr>
          <p:cNvPr id="157" name="Google Shape;157;p28"/>
          <p:cNvSpPr/>
          <p:nvPr/>
        </p:nvSpPr>
        <p:spPr>
          <a:xfrm>
            <a:off x="2063469" y="1074217"/>
            <a:ext cx="7509409" cy="4709565"/>
          </a:xfrm>
          <a:prstGeom prst="roundRect">
            <a:avLst>
              <a:gd name="adj" fmla="val 4508"/>
            </a:avLst>
          </a:prstGeom>
          <a:solidFill>
            <a:schemeClr val="dk1">
              <a:alpha val="40000"/>
            </a:schemeClr>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eiryo UI" panose="020B0604030504040204" pitchFamily="50" charset="-128"/>
              <a:ea typeface="Meiryo UI" panose="020B0604030504040204" pitchFamily="50" charset="-128"/>
              <a:sym typeface="Arial"/>
            </a:endParaRPr>
          </a:p>
        </p:txBody>
      </p:sp>
      <p:pic>
        <p:nvPicPr>
          <p:cNvPr id="158" name="Google Shape;158;p28" descr="一張含有 文字, 監視器, 螢幕擷取畫面, 電腦 的圖片&#10;&#10;自動產生的描述"/>
          <p:cNvPicPr preferRelativeResize="0"/>
          <p:nvPr/>
        </p:nvPicPr>
        <p:blipFill rotWithShape="1">
          <a:blip r:embed="rId3">
            <a:alphaModFix/>
          </a:blip>
          <a:srcRect l="4193" b="13816"/>
          <a:stretch/>
        </p:blipFill>
        <p:spPr>
          <a:xfrm>
            <a:off x="773579" y="1618407"/>
            <a:ext cx="11052553" cy="5239594"/>
          </a:xfrm>
          <a:prstGeom prst="rect">
            <a:avLst/>
          </a:prstGeom>
          <a:noFill/>
          <a:ln>
            <a:noFill/>
          </a:ln>
        </p:spPr>
      </p:pic>
      <p:graphicFrame>
        <p:nvGraphicFramePr>
          <p:cNvPr id="159" name="Google Shape;159;p28"/>
          <p:cNvGraphicFramePr/>
          <p:nvPr>
            <p:extLst>
              <p:ext uri="{D42A27DB-BD31-4B8C-83A1-F6EECF244321}">
                <p14:modId xmlns:p14="http://schemas.microsoft.com/office/powerpoint/2010/main" val="1922217496"/>
              </p:ext>
            </p:extLst>
          </p:nvPr>
        </p:nvGraphicFramePr>
        <p:xfrm>
          <a:off x="1862346" y="1885950"/>
          <a:ext cx="8374960" cy="4767535"/>
        </p:xfrm>
        <a:graphic>
          <a:graphicData uri="http://schemas.openxmlformats.org/drawingml/2006/table">
            <a:tbl>
              <a:tblPr firstRow="1" bandRow="1">
                <a:noFill/>
                <a:tableStyleId>{95F97DC8-9EC8-4896-B1B2-085ACF205676}</a:tableStyleId>
              </a:tblPr>
              <a:tblGrid>
                <a:gridCol w="2046441">
                  <a:extLst>
                    <a:ext uri="{9D8B030D-6E8A-4147-A177-3AD203B41FA5}">
                      <a16:colId xmlns:a16="http://schemas.microsoft.com/office/drawing/2014/main" val="20000"/>
                    </a:ext>
                  </a:extLst>
                </a:gridCol>
                <a:gridCol w="6328519">
                  <a:extLst>
                    <a:ext uri="{9D8B030D-6E8A-4147-A177-3AD203B41FA5}">
                      <a16:colId xmlns:a16="http://schemas.microsoft.com/office/drawing/2014/main" val="20001"/>
                    </a:ext>
                  </a:extLst>
                </a:gridCol>
              </a:tblGrid>
              <a:tr h="437550">
                <a:tc>
                  <a:txBody>
                    <a:bodyPr/>
                    <a:lstStyle/>
                    <a:p>
                      <a:pPr marL="0" marR="0" lvl="0" indent="0" algn="l" rtl="0">
                        <a:spcBef>
                          <a:spcPts val="0"/>
                        </a:spcBef>
                        <a:spcAft>
                          <a:spcPts val="0"/>
                        </a:spcAft>
                        <a:buNone/>
                      </a:pPr>
                      <a:r>
                        <a:rPr lang="en-US" sz="2200" u="none" strike="noStrike" cap="none" dirty="0" smtClean="0">
                          <a:solidFill>
                            <a:schemeClr val="dk1"/>
                          </a:solidFill>
                          <a:latin typeface="Meiryo UI" panose="020B0604030504040204" pitchFamily="50" charset="-128"/>
                          <a:ea typeface="Meiryo UI" panose="020B0604030504040204" pitchFamily="50" charset="-128"/>
                          <a:cs typeface="Arial"/>
                          <a:sym typeface="Arial"/>
                        </a:rPr>
                        <a:t>P/N</a:t>
                      </a:r>
                      <a:endParaRPr sz="2200" dirty="0">
                        <a:solidFill>
                          <a:schemeClr val="dk1"/>
                        </a:solidFill>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ctr" rtl="0">
                        <a:spcBef>
                          <a:spcPts val="0"/>
                        </a:spcBef>
                        <a:spcAft>
                          <a:spcPts val="0"/>
                        </a:spcAft>
                        <a:buNone/>
                      </a:pPr>
                      <a:r>
                        <a:rPr lang="en-US" sz="2200">
                          <a:solidFill>
                            <a:schemeClr val="dk1"/>
                          </a:solidFill>
                          <a:latin typeface="Meiryo UI" panose="020B0604030504040204" pitchFamily="50" charset="-128"/>
                          <a:ea typeface="Meiryo UI" panose="020B0604030504040204" pitchFamily="50" charset="-128"/>
                          <a:cs typeface="Arial"/>
                          <a:sym typeface="Arial"/>
                        </a:rPr>
                        <a:t>HS-264-8G</a:t>
                      </a:r>
                      <a:endParaRPr sz="2200">
                        <a:solidFill>
                          <a:schemeClr val="dk1"/>
                        </a:solidFill>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0"/>
                  </a:ext>
                </a:extLst>
              </a:tr>
              <a:tr h="437550">
                <a:tc>
                  <a:txBody>
                    <a:bodyPr/>
                    <a:lstStyle/>
                    <a:p>
                      <a:pPr marL="0" marR="0" lvl="0" indent="0" algn="l" rtl="0">
                        <a:spcBef>
                          <a:spcPts val="0"/>
                        </a:spcBef>
                        <a:spcAft>
                          <a:spcPts val="0"/>
                        </a:spcAft>
                        <a:buNone/>
                      </a:pPr>
                      <a:r>
                        <a:rPr lang="en-US" sz="2200">
                          <a:latin typeface="Meiryo UI" panose="020B0604030504040204" pitchFamily="50" charset="-128"/>
                          <a:ea typeface="Meiryo UI" panose="020B0604030504040204" pitchFamily="50" charset="-128"/>
                          <a:cs typeface="Arial"/>
                          <a:sym typeface="Arial"/>
                        </a:rPr>
                        <a:t>CPU</a:t>
                      </a:r>
                      <a:endParaRPr sz="2200">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ctr" rtl="0">
                        <a:spcBef>
                          <a:spcPts val="0"/>
                        </a:spcBef>
                        <a:spcAft>
                          <a:spcPts val="0"/>
                        </a:spcAft>
                        <a:buNone/>
                      </a:pPr>
                      <a:r>
                        <a:rPr lang="en-US" sz="2200" dirty="0">
                          <a:latin typeface="Meiryo UI" panose="020B0604030504040204" pitchFamily="50" charset="-128"/>
                          <a:ea typeface="Meiryo UI" panose="020B0604030504040204" pitchFamily="50" charset="-128"/>
                          <a:cs typeface="Arial"/>
                          <a:sym typeface="Arial"/>
                        </a:rPr>
                        <a:t>Intel Celeron N5105; </a:t>
                      </a:r>
                      <a:r>
                        <a:rPr lang="ja-JP" altLang="en-US" sz="2200" dirty="0" smtClean="0">
                          <a:latin typeface="Meiryo UI" panose="020B0604030504040204" pitchFamily="50" charset="-128"/>
                          <a:ea typeface="Meiryo UI" panose="020B0604030504040204" pitchFamily="50" charset="-128"/>
                          <a:cs typeface="Arial"/>
                          <a:sym typeface="Arial"/>
                        </a:rPr>
                        <a:t>クアッドコア、最大</a:t>
                      </a:r>
                      <a:r>
                        <a:rPr lang="en-US" sz="2200" dirty="0" smtClean="0">
                          <a:latin typeface="Meiryo UI" panose="020B0604030504040204" pitchFamily="50" charset="-128"/>
                          <a:ea typeface="Meiryo UI" panose="020B0604030504040204" pitchFamily="50" charset="-128"/>
                          <a:cs typeface="Arial"/>
                          <a:sym typeface="Arial"/>
                        </a:rPr>
                        <a:t>2.9GHz</a:t>
                      </a:r>
                      <a:endParaRPr sz="2200" dirty="0">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1"/>
                  </a:ext>
                </a:extLst>
              </a:tr>
              <a:tr h="444050">
                <a:tc>
                  <a:txBody>
                    <a:bodyPr/>
                    <a:lstStyle/>
                    <a:p>
                      <a:pPr marL="0" marR="0" lvl="0" indent="0" algn="l" rtl="0">
                        <a:spcBef>
                          <a:spcPts val="0"/>
                        </a:spcBef>
                        <a:spcAft>
                          <a:spcPts val="0"/>
                        </a:spcAft>
                        <a:buNone/>
                      </a:pPr>
                      <a:r>
                        <a:rPr lang="ja-JP" altLang="en-US" sz="2200" dirty="0" smtClean="0">
                          <a:latin typeface="Meiryo UI" panose="020B0604030504040204" pitchFamily="50" charset="-128"/>
                          <a:ea typeface="Meiryo UI" panose="020B0604030504040204" pitchFamily="50" charset="-128"/>
                          <a:cs typeface="Arial"/>
                          <a:sym typeface="Arial"/>
                        </a:rPr>
                        <a:t>グラフィック</a:t>
                      </a:r>
                      <a:r>
                        <a:rPr lang="en-US" sz="2200" dirty="0" smtClean="0">
                          <a:latin typeface="Meiryo UI" panose="020B0604030504040204" pitchFamily="50" charset="-128"/>
                          <a:ea typeface="Meiryo UI" panose="020B0604030504040204" pitchFamily="50" charset="-128"/>
                          <a:cs typeface="Arial"/>
                          <a:sym typeface="Arial"/>
                        </a:rPr>
                        <a:t> </a:t>
                      </a:r>
                      <a:endParaRPr sz="2200" dirty="0">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ctr" rtl="0">
                        <a:spcBef>
                          <a:spcPts val="0"/>
                        </a:spcBef>
                        <a:spcAft>
                          <a:spcPts val="0"/>
                        </a:spcAft>
                        <a:buNone/>
                      </a:pPr>
                      <a:r>
                        <a:rPr lang="en-US" sz="2200" dirty="0">
                          <a:latin typeface="Meiryo UI" panose="020B0604030504040204" pitchFamily="50" charset="-128"/>
                          <a:ea typeface="Meiryo UI" panose="020B0604030504040204" pitchFamily="50" charset="-128"/>
                          <a:cs typeface="Arial"/>
                          <a:sym typeface="Arial"/>
                        </a:rPr>
                        <a:t>Intel </a:t>
                      </a:r>
                      <a:r>
                        <a:rPr lang="en-US" sz="2200" dirty="0" smtClean="0">
                          <a:latin typeface="Meiryo UI" panose="020B0604030504040204" pitchFamily="50" charset="-128"/>
                          <a:ea typeface="Meiryo UI" panose="020B0604030504040204" pitchFamily="50" charset="-128"/>
                          <a:cs typeface="Arial"/>
                          <a:sym typeface="Arial"/>
                        </a:rPr>
                        <a:t>UHD</a:t>
                      </a:r>
                      <a:r>
                        <a:rPr lang="ja-JP" altLang="en-US" sz="2200" dirty="0" smtClean="0">
                          <a:latin typeface="Meiryo UI" panose="020B0604030504040204" pitchFamily="50" charset="-128"/>
                          <a:ea typeface="Meiryo UI" panose="020B0604030504040204" pitchFamily="50" charset="-128"/>
                          <a:cs typeface="Arial"/>
                          <a:sym typeface="Arial"/>
                        </a:rPr>
                        <a:t>グラフィックス</a:t>
                      </a:r>
                      <a:endParaRPr dirty="0">
                        <a:latin typeface="Meiryo UI" panose="020B0604030504040204" pitchFamily="50" charset="-128"/>
                        <a:ea typeface="Meiryo UI" panose="020B0604030504040204" pitchFamily="50" charset="-128"/>
                      </a:endParaRPr>
                    </a:p>
                    <a:p>
                      <a:pPr marL="0" marR="0" lvl="0" indent="0" algn="ctr" rtl="0">
                        <a:spcBef>
                          <a:spcPts val="0"/>
                        </a:spcBef>
                        <a:spcAft>
                          <a:spcPts val="0"/>
                        </a:spcAft>
                        <a:buNone/>
                      </a:pPr>
                      <a:r>
                        <a:rPr lang="en-US" sz="2200" dirty="0" smtClean="0">
                          <a:latin typeface="Meiryo UI" panose="020B0604030504040204" pitchFamily="50" charset="-128"/>
                          <a:ea typeface="Meiryo UI" panose="020B0604030504040204" pitchFamily="50" charset="-128"/>
                          <a:cs typeface="Arial"/>
                          <a:sym typeface="Arial"/>
                        </a:rPr>
                        <a:t>(</a:t>
                      </a:r>
                      <a:r>
                        <a:rPr lang="ja-JP" altLang="en-US" sz="2200" dirty="0" smtClean="0">
                          <a:latin typeface="Meiryo UI" panose="020B0604030504040204" pitchFamily="50" charset="-128"/>
                          <a:ea typeface="Meiryo UI" panose="020B0604030504040204" pitchFamily="50" charset="-128"/>
                          <a:cs typeface="Arial"/>
                          <a:sym typeface="Arial"/>
                        </a:rPr>
                        <a:t>最大</a:t>
                      </a:r>
                      <a:r>
                        <a:rPr lang="en-US" sz="2200" dirty="0" smtClean="0">
                          <a:latin typeface="Meiryo UI" panose="020B0604030504040204" pitchFamily="50" charset="-128"/>
                          <a:ea typeface="Meiryo UI" panose="020B0604030504040204" pitchFamily="50" charset="-128"/>
                          <a:cs typeface="Arial"/>
                          <a:sym typeface="Arial"/>
                        </a:rPr>
                        <a:t>4K</a:t>
                      </a:r>
                      <a:r>
                        <a:rPr lang="ja-JP" altLang="en-US" sz="2200" dirty="0" smtClean="0">
                          <a:latin typeface="Meiryo UI" panose="020B0604030504040204" pitchFamily="50" charset="-128"/>
                          <a:ea typeface="Meiryo UI" panose="020B0604030504040204" pitchFamily="50" charset="-128"/>
                          <a:cs typeface="Arial"/>
                          <a:sym typeface="Arial"/>
                        </a:rPr>
                        <a:t>出力</a:t>
                      </a:r>
                      <a:r>
                        <a:rPr lang="en-US" sz="2200" dirty="0" smtClean="0">
                          <a:latin typeface="Meiryo UI" panose="020B0604030504040204" pitchFamily="50" charset="-128"/>
                          <a:ea typeface="Meiryo UI" panose="020B0604030504040204" pitchFamily="50" charset="-128"/>
                          <a:cs typeface="Arial"/>
                          <a:sym typeface="Arial"/>
                        </a:rPr>
                        <a:t> </a:t>
                      </a:r>
                      <a:r>
                        <a:rPr lang="en-US" sz="2200" dirty="0">
                          <a:latin typeface="Meiryo UI" panose="020B0604030504040204" pitchFamily="50" charset="-128"/>
                          <a:ea typeface="Meiryo UI" panose="020B0604030504040204" pitchFamily="50" charset="-128"/>
                          <a:cs typeface="Arial"/>
                          <a:sym typeface="Arial"/>
                        </a:rPr>
                        <a:t>&amp; </a:t>
                      </a:r>
                      <a:r>
                        <a:rPr lang="ja-JP" altLang="en-US" sz="2200" dirty="0" smtClean="0">
                          <a:latin typeface="Meiryo UI" panose="020B0604030504040204" pitchFamily="50" charset="-128"/>
                          <a:ea typeface="Meiryo UI" panose="020B0604030504040204" pitchFamily="50" charset="-128"/>
                          <a:cs typeface="Arial"/>
                          <a:sym typeface="Arial"/>
                        </a:rPr>
                        <a:t>トランスコーディング</a:t>
                      </a:r>
                      <a:r>
                        <a:rPr lang="en-US" sz="2200" dirty="0" smtClean="0">
                          <a:latin typeface="Meiryo UI" panose="020B0604030504040204" pitchFamily="50" charset="-128"/>
                          <a:ea typeface="Meiryo UI" panose="020B0604030504040204" pitchFamily="50" charset="-128"/>
                          <a:cs typeface="Arial"/>
                          <a:sym typeface="Arial"/>
                        </a:rPr>
                        <a:t>)</a:t>
                      </a:r>
                      <a:endParaRPr sz="2200" dirty="0">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2"/>
                  </a:ext>
                </a:extLst>
              </a:tr>
              <a:tr h="437550">
                <a:tc>
                  <a:txBody>
                    <a:bodyPr/>
                    <a:lstStyle/>
                    <a:p>
                      <a:pPr marL="0" marR="0" lvl="0" indent="0" algn="l" rtl="0">
                        <a:spcBef>
                          <a:spcPts val="0"/>
                        </a:spcBef>
                        <a:spcAft>
                          <a:spcPts val="0"/>
                        </a:spcAft>
                        <a:buNone/>
                      </a:pPr>
                      <a:r>
                        <a:rPr lang="ja-JP" altLang="en-US" sz="2200" dirty="0" smtClean="0">
                          <a:latin typeface="Meiryo UI" panose="020B0604030504040204" pitchFamily="50" charset="-128"/>
                          <a:ea typeface="Meiryo UI" panose="020B0604030504040204" pitchFamily="50" charset="-128"/>
                          <a:cs typeface="Arial"/>
                          <a:sym typeface="Arial"/>
                        </a:rPr>
                        <a:t>メモリ</a:t>
                      </a:r>
                      <a:endParaRPr sz="2200" dirty="0">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ctr" rtl="0">
                        <a:spcBef>
                          <a:spcPts val="0"/>
                        </a:spcBef>
                        <a:spcAft>
                          <a:spcPts val="0"/>
                        </a:spcAft>
                        <a:buNone/>
                      </a:pPr>
                      <a:r>
                        <a:rPr lang="en-US" sz="2200" dirty="0">
                          <a:latin typeface="Meiryo UI" panose="020B0604030504040204" pitchFamily="50" charset="-128"/>
                          <a:ea typeface="Meiryo UI" panose="020B0604030504040204" pitchFamily="50" charset="-128"/>
                          <a:cs typeface="Arial"/>
                          <a:sym typeface="Arial"/>
                        </a:rPr>
                        <a:t>8GB </a:t>
                      </a:r>
                      <a:r>
                        <a:rPr lang="ja-JP" altLang="en-US" sz="2200" dirty="0" smtClean="0">
                          <a:latin typeface="Meiryo UI" panose="020B0604030504040204" pitchFamily="50" charset="-128"/>
                          <a:ea typeface="Meiryo UI" panose="020B0604030504040204" pitchFamily="50" charset="-128"/>
                          <a:cs typeface="Arial"/>
                          <a:sym typeface="Arial"/>
                        </a:rPr>
                        <a:t>拡張不可</a:t>
                      </a:r>
                      <a:endParaRPr sz="2200" dirty="0">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3"/>
                  </a:ext>
                </a:extLst>
              </a:tr>
              <a:tr h="505125">
                <a:tc>
                  <a:txBody>
                    <a:bodyPr/>
                    <a:lstStyle/>
                    <a:p>
                      <a:pPr marL="0" marR="0" lvl="0" indent="0" algn="l" rtl="0">
                        <a:spcBef>
                          <a:spcPts val="0"/>
                        </a:spcBef>
                        <a:spcAft>
                          <a:spcPts val="0"/>
                        </a:spcAft>
                        <a:buNone/>
                      </a:pPr>
                      <a:r>
                        <a:rPr lang="ja-JP" altLang="en-US" sz="2200" dirty="0" smtClean="0">
                          <a:latin typeface="Meiryo UI" panose="020B0604030504040204" pitchFamily="50" charset="-128"/>
                          <a:ea typeface="Meiryo UI" panose="020B0604030504040204" pitchFamily="50" charset="-128"/>
                          <a:cs typeface="Arial"/>
                          <a:sym typeface="Arial"/>
                        </a:rPr>
                        <a:t>ドライブベイ</a:t>
                      </a:r>
                      <a:endParaRPr sz="2200" dirty="0">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ctr" rtl="0">
                        <a:spcBef>
                          <a:spcPts val="0"/>
                        </a:spcBef>
                        <a:spcAft>
                          <a:spcPts val="0"/>
                        </a:spcAft>
                        <a:buNone/>
                      </a:pPr>
                      <a:r>
                        <a:rPr lang="en-US" sz="2200">
                          <a:latin typeface="Meiryo UI" panose="020B0604030504040204" pitchFamily="50" charset="-128"/>
                          <a:ea typeface="Meiryo UI" panose="020B0604030504040204" pitchFamily="50" charset="-128"/>
                          <a:cs typeface="Arial"/>
                          <a:sym typeface="Arial"/>
                        </a:rPr>
                        <a:t>2 x 2.5”/3.5” HDD/SSD SATA III 6Gbps</a:t>
                      </a:r>
                      <a:endParaRPr sz="2200">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4"/>
                  </a:ext>
                </a:extLst>
              </a:tr>
              <a:tr h="437550">
                <a:tc>
                  <a:txBody>
                    <a:bodyPr/>
                    <a:lstStyle/>
                    <a:p>
                      <a:pPr marL="0" marR="0" lvl="0" indent="0" algn="l" rtl="0">
                        <a:spcBef>
                          <a:spcPts val="0"/>
                        </a:spcBef>
                        <a:spcAft>
                          <a:spcPts val="0"/>
                        </a:spcAft>
                        <a:buNone/>
                      </a:pPr>
                      <a:r>
                        <a:rPr lang="en-US" sz="2200">
                          <a:latin typeface="Meiryo UI" panose="020B0604030504040204" pitchFamily="50" charset="-128"/>
                          <a:ea typeface="Meiryo UI" panose="020B0604030504040204" pitchFamily="50" charset="-128"/>
                          <a:cs typeface="Arial"/>
                          <a:sym typeface="Arial"/>
                        </a:rPr>
                        <a:t>Ethernet</a:t>
                      </a:r>
                      <a:endParaRPr sz="2200">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ctr" rtl="0">
                        <a:spcBef>
                          <a:spcPts val="0"/>
                        </a:spcBef>
                        <a:spcAft>
                          <a:spcPts val="0"/>
                        </a:spcAft>
                        <a:buNone/>
                      </a:pPr>
                      <a:r>
                        <a:rPr lang="en-US" sz="2200">
                          <a:latin typeface="Meiryo UI" panose="020B0604030504040204" pitchFamily="50" charset="-128"/>
                          <a:ea typeface="Meiryo UI" panose="020B0604030504040204" pitchFamily="50" charset="-128"/>
                          <a:cs typeface="Arial"/>
                          <a:sym typeface="Arial"/>
                        </a:rPr>
                        <a:t>2 x 2.5G NBASE-T</a:t>
                      </a:r>
                      <a:endParaRPr sz="2200">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5"/>
                  </a:ext>
                </a:extLst>
              </a:tr>
              <a:tr h="437550">
                <a:tc>
                  <a:txBody>
                    <a:bodyPr/>
                    <a:lstStyle/>
                    <a:p>
                      <a:pPr marL="0" marR="0" lvl="0" indent="0" algn="l" rtl="0">
                        <a:spcBef>
                          <a:spcPts val="0"/>
                        </a:spcBef>
                        <a:spcAft>
                          <a:spcPts val="0"/>
                        </a:spcAft>
                        <a:buNone/>
                      </a:pPr>
                      <a:r>
                        <a:rPr lang="en-US" sz="2200">
                          <a:latin typeface="Meiryo UI" panose="020B0604030504040204" pitchFamily="50" charset="-128"/>
                          <a:ea typeface="Meiryo UI" panose="020B0604030504040204" pitchFamily="50" charset="-128"/>
                          <a:cs typeface="Arial"/>
                          <a:sym typeface="Arial"/>
                        </a:rPr>
                        <a:t>USB</a:t>
                      </a:r>
                      <a:endParaRPr sz="2200">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ctr" rtl="0">
                        <a:spcBef>
                          <a:spcPts val="0"/>
                        </a:spcBef>
                        <a:spcAft>
                          <a:spcPts val="0"/>
                        </a:spcAft>
                        <a:buNone/>
                      </a:pPr>
                      <a:r>
                        <a:rPr lang="en-US" sz="2200">
                          <a:latin typeface="Meiryo UI" panose="020B0604030504040204" pitchFamily="50" charset="-128"/>
                          <a:ea typeface="Meiryo UI" panose="020B0604030504040204" pitchFamily="50" charset="-128"/>
                          <a:cs typeface="Arial"/>
                          <a:sym typeface="Arial"/>
                        </a:rPr>
                        <a:t>2 x USB 3.2 Gen 2 (10Gbps); Type-A</a:t>
                      </a:r>
                      <a:endParaRPr sz="2200">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6"/>
                  </a:ext>
                </a:extLst>
              </a:tr>
              <a:tr h="437550">
                <a:tc>
                  <a:txBody>
                    <a:bodyPr/>
                    <a:lstStyle/>
                    <a:p>
                      <a:pPr marL="0" marR="0" lvl="0" indent="0" algn="l" rtl="0">
                        <a:spcBef>
                          <a:spcPts val="0"/>
                        </a:spcBef>
                        <a:spcAft>
                          <a:spcPts val="0"/>
                        </a:spcAft>
                        <a:buNone/>
                      </a:pPr>
                      <a:r>
                        <a:rPr lang="ja-JP" altLang="en-US" sz="2200" dirty="0" smtClean="0">
                          <a:latin typeface="Meiryo UI" panose="020B0604030504040204" pitchFamily="50" charset="-128"/>
                          <a:ea typeface="Meiryo UI" panose="020B0604030504040204" pitchFamily="50" charset="-128"/>
                          <a:cs typeface="Arial"/>
                          <a:sym typeface="Arial"/>
                        </a:rPr>
                        <a:t>赤外線受信機</a:t>
                      </a:r>
                      <a:endParaRPr sz="2200" dirty="0">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ctr" rtl="0">
                        <a:spcBef>
                          <a:spcPts val="0"/>
                        </a:spcBef>
                        <a:spcAft>
                          <a:spcPts val="0"/>
                        </a:spcAft>
                        <a:buNone/>
                      </a:pPr>
                      <a:r>
                        <a:rPr lang="ja-JP" altLang="en-US" sz="2200" dirty="0" smtClean="0">
                          <a:latin typeface="Meiryo UI" panose="020B0604030504040204" pitchFamily="50" charset="-128"/>
                          <a:ea typeface="Meiryo UI" panose="020B0604030504040204" pitchFamily="50" charset="-128"/>
                          <a:cs typeface="Arial"/>
                          <a:sym typeface="Arial"/>
                        </a:rPr>
                        <a:t>対応</a:t>
                      </a:r>
                      <a:r>
                        <a:rPr lang="en-US" sz="2200" dirty="0" smtClean="0">
                          <a:latin typeface="Meiryo UI" panose="020B0604030504040204" pitchFamily="50" charset="-128"/>
                          <a:ea typeface="Meiryo UI" panose="020B0604030504040204" pitchFamily="50" charset="-128"/>
                          <a:cs typeface="Arial"/>
                          <a:sym typeface="Arial"/>
                        </a:rPr>
                        <a:t> (RM-IR004</a:t>
                      </a:r>
                      <a:r>
                        <a:rPr lang="ja-JP" altLang="en-US" sz="2200" dirty="0" smtClean="0">
                          <a:latin typeface="Meiryo UI" panose="020B0604030504040204" pitchFamily="50" charset="-128"/>
                          <a:ea typeface="Meiryo UI" panose="020B0604030504040204" pitchFamily="50" charset="-128"/>
                          <a:cs typeface="Arial"/>
                          <a:sym typeface="Arial"/>
                        </a:rPr>
                        <a:t>オプション</a:t>
                      </a:r>
                      <a:r>
                        <a:rPr lang="en-US" sz="2200" dirty="0" smtClean="0">
                          <a:latin typeface="Meiryo UI" panose="020B0604030504040204" pitchFamily="50" charset="-128"/>
                          <a:ea typeface="Meiryo UI" panose="020B0604030504040204" pitchFamily="50" charset="-128"/>
                          <a:cs typeface="Arial"/>
                          <a:sym typeface="Arial"/>
                        </a:rPr>
                        <a:t>)</a:t>
                      </a:r>
                      <a:endParaRPr sz="2200" dirty="0">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7"/>
                  </a:ext>
                </a:extLst>
              </a:tr>
              <a:tr h="437550">
                <a:tc>
                  <a:txBody>
                    <a:bodyPr/>
                    <a:lstStyle/>
                    <a:p>
                      <a:pPr marL="0" marR="0" lvl="0" indent="0" algn="l" rtl="0">
                        <a:spcBef>
                          <a:spcPts val="0"/>
                        </a:spcBef>
                        <a:spcAft>
                          <a:spcPts val="0"/>
                        </a:spcAft>
                        <a:buNone/>
                      </a:pPr>
                      <a:r>
                        <a:rPr lang="en-US" sz="2200">
                          <a:latin typeface="Meiryo UI" panose="020B0604030504040204" pitchFamily="50" charset="-128"/>
                          <a:ea typeface="Meiryo UI" panose="020B0604030504040204" pitchFamily="50" charset="-128"/>
                          <a:cs typeface="Arial"/>
                          <a:sym typeface="Arial"/>
                        </a:rPr>
                        <a:t>Kensington</a:t>
                      </a:r>
                      <a:endParaRPr sz="2200">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ctr" rtl="0">
                        <a:spcBef>
                          <a:spcPts val="0"/>
                        </a:spcBef>
                        <a:spcAft>
                          <a:spcPts val="0"/>
                        </a:spcAft>
                        <a:buNone/>
                      </a:pPr>
                      <a:r>
                        <a:rPr lang="ja-JP" altLang="en-US" sz="2200" dirty="0" smtClean="0">
                          <a:latin typeface="Meiryo UI" panose="020B0604030504040204" pitchFamily="50" charset="-128"/>
                          <a:ea typeface="Meiryo UI" panose="020B0604030504040204" pitchFamily="50" charset="-128"/>
                          <a:cs typeface="Arial"/>
                          <a:sym typeface="Arial"/>
                        </a:rPr>
                        <a:t>対応</a:t>
                      </a:r>
                      <a:endParaRPr sz="2200" dirty="0">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8"/>
                  </a:ext>
                </a:extLst>
              </a:tr>
              <a:tr h="437550">
                <a:tc>
                  <a:txBody>
                    <a:bodyPr/>
                    <a:lstStyle/>
                    <a:p>
                      <a:pPr marL="0" marR="0" lvl="0" indent="0" algn="l" rtl="0">
                        <a:spcBef>
                          <a:spcPts val="0"/>
                        </a:spcBef>
                        <a:spcAft>
                          <a:spcPts val="0"/>
                        </a:spcAft>
                        <a:buNone/>
                      </a:pPr>
                      <a:r>
                        <a:rPr lang="ja-JP" altLang="en-US" sz="2200" dirty="0" smtClean="0">
                          <a:latin typeface="Meiryo UI" panose="020B0604030504040204" pitchFamily="50" charset="-128"/>
                          <a:ea typeface="Meiryo UI" panose="020B0604030504040204" pitchFamily="50" charset="-128"/>
                          <a:cs typeface="Arial"/>
                          <a:sym typeface="Arial"/>
                        </a:rPr>
                        <a:t>電力</a:t>
                      </a:r>
                      <a:endParaRPr sz="2200" dirty="0">
                        <a:latin typeface="Meiryo UI" panose="020B0604030504040204" pitchFamily="50" charset="-128"/>
                        <a:ea typeface="Meiryo UI" panose="020B0604030504040204" pitchFamily="50" charset="-128"/>
                        <a:cs typeface="Arial"/>
                        <a:sym typeface="Arial"/>
                      </a:endParaRPr>
                    </a:p>
                  </a:txBody>
                  <a:tcPr marL="91450" marR="91450" marT="45725" marB="45725"/>
                </a:tc>
                <a:tc>
                  <a:txBody>
                    <a:bodyPr/>
                    <a:lstStyle/>
                    <a:p>
                      <a:pPr marL="0" marR="0" lvl="0" indent="0" algn="ctr" rtl="0">
                        <a:spcBef>
                          <a:spcPts val="0"/>
                        </a:spcBef>
                        <a:spcAft>
                          <a:spcPts val="0"/>
                        </a:spcAft>
                        <a:buNone/>
                      </a:pPr>
                      <a:r>
                        <a:rPr lang="ja-JP" altLang="en-US" sz="2200" dirty="0" smtClean="0">
                          <a:latin typeface="Meiryo UI" panose="020B0604030504040204" pitchFamily="50" charset="-128"/>
                          <a:ea typeface="Meiryo UI" panose="020B0604030504040204" pitchFamily="50" charset="-128"/>
                          <a:cs typeface="Arial"/>
                          <a:sym typeface="Arial"/>
                        </a:rPr>
                        <a:t>外部アダプター</a:t>
                      </a:r>
                      <a:r>
                        <a:rPr lang="en-US" sz="2200" dirty="0" smtClean="0">
                          <a:latin typeface="Meiryo UI" panose="020B0604030504040204" pitchFamily="50" charset="-128"/>
                          <a:ea typeface="Meiryo UI" panose="020B0604030504040204" pitchFamily="50" charset="-128"/>
                          <a:cs typeface="Arial"/>
                          <a:sym typeface="Arial"/>
                        </a:rPr>
                        <a:t>60W</a:t>
                      </a:r>
                      <a:r>
                        <a:rPr lang="en-US" sz="2200" dirty="0">
                          <a:latin typeface="Meiryo UI" panose="020B0604030504040204" pitchFamily="50" charset="-128"/>
                          <a:ea typeface="Meiryo UI" panose="020B0604030504040204" pitchFamily="50" charset="-128"/>
                          <a:cs typeface="Arial"/>
                          <a:sym typeface="Arial"/>
                        </a:rPr>
                        <a:t>; 100-240VAC</a:t>
                      </a:r>
                      <a:endParaRPr sz="2200" dirty="0">
                        <a:latin typeface="Meiryo UI" panose="020B0604030504040204" pitchFamily="50" charset="-128"/>
                        <a:ea typeface="Meiryo UI" panose="020B0604030504040204" pitchFamily="50" charset="-128"/>
                        <a:cs typeface="Arial"/>
                        <a:sym typeface="Arial"/>
                      </a:endParaRPr>
                    </a:p>
                  </a:txBody>
                  <a:tcPr marL="91450" marR="91450" marT="45725" marB="45725"/>
                </a:tc>
                <a:extLst>
                  <a:ext uri="{0D108BD9-81ED-4DB2-BD59-A6C34878D82A}">
                    <a16:rowId xmlns:a16="http://schemas.microsoft.com/office/drawing/2014/main" val="10009"/>
                  </a:ext>
                </a:extLst>
              </a:tr>
            </a:tbl>
          </a:graphicData>
        </a:graphic>
      </p:graphicFrame>
    </p:spTree>
  </p:cSld>
  <p:clrMapOvr>
    <a:masterClrMapping/>
  </p:clrMapOvr>
</p:sld>
</file>

<file path=ppt/theme/theme1.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229507F8BA50F49B96D6B128D2A8CC1" ma:contentTypeVersion="10" ma:contentTypeDescription="新しいドキュメントを作成します。" ma:contentTypeScope="" ma:versionID="6530c0aa4fbb463c249c29ae6116e40a">
  <xsd:schema xmlns:xsd="http://www.w3.org/2001/XMLSchema" xmlns:xs="http://www.w3.org/2001/XMLSchema" xmlns:p="http://schemas.microsoft.com/office/2006/metadata/properties" xmlns:ns2="87d3ebbd-6ca3-4a85-9e4c-14b927094cf2" xmlns:ns3="a3a6bb4f-3a27-47ba-be24-844c90db280c" targetNamespace="http://schemas.microsoft.com/office/2006/metadata/properties" ma:root="true" ma:fieldsID="34581adbe9b5dd599f2e70841fc66cc3" ns2:_="" ns3:_="">
    <xsd:import namespace="87d3ebbd-6ca3-4a85-9e4c-14b927094cf2"/>
    <xsd:import namespace="a3a6bb4f-3a27-47ba-be24-844c90db280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7d3ebbd-6ca3-4a85-9e4c-14b927094c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Length (seconds)" ma:internalName="MediaLengthInSeconds" ma:readOnly="true">
      <xsd:simpleType>
        <xsd:restriction base="dms:Unknown"/>
      </xsd:simpleType>
    </xsd:element>
    <xsd:element name="MediaServiceDateTaken" ma:index="15"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3a6bb4f-3a27-47ba-be24-844c90db280c" elementFormDefault="qualified">
    <xsd:import namespace="http://schemas.microsoft.com/office/2006/documentManagement/types"/>
    <xsd:import namespace="http://schemas.microsoft.com/office/infopath/2007/PartnerControls"/>
    <xsd:element name="SharedWithUsers" ma:index="16"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共有相手の詳細情報"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AAA6A6-A4A1-4224-A085-2E71758FDFCC}">
  <ds:schemaRefs>
    <ds:schemaRef ds:uri="87d3ebbd-6ca3-4a85-9e4c-14b927094cf2"/>
    <ds:schemaRef ds:uri="http://schemas.microsoft.com/office/2006/metadata/properties"/>
    <ds:schemaRef ds:uri="http://schemas.microsoft.com/office/2006/documentManagement/types"/>
    <ds:schemaRef ds:uri="http://purl.org/dc/terms/"/>
    <ds:schemaRef ds:uri="http://www.w3.org/XML/1998/namespace"/>
    <ds:schemaRef ds:uri="a3a6bb4f-3a27-47ba-be24-844c90db280c"/>
    <ds:schemaRef ds:uri="http://schemas.openxmlformats.org/package/2006/metadata/core-properties"/>
    <ds:schemaRef ds:uri="http://purl.org/dc/elements/1.1/"/>
    <ds:schemaRef ds:uri="http://schemas.microsoft.com/office/infopath/2007/PartnerControls"/>
    <ds:schemaRef ds:uri="http://purl.org/dc/dcmitype/"/>
  </ds:schemaRefs>
</ds:datastoreItem>
</file>

<file path=customXml/itemProps2.xml><?xml version="1.0" encoding="utf-8"?>
<ds:datastoreItem xmlns:ds="http://schemas.openxmlformats.org/officeDocument/2006/customXml" ds:itemID="{ED8944A0-15B6-4B7A-B43D-B08C126E1A00}">
  <ds:schemaRefs>
    <ds:schemaRef ds:uri="http://schemas.microsoft.com/sharepoint/v3/contenttype/forms"/>
  </ds:schemaRefs>
</ds:datastoreItem>
</file>

<file path=customXml/itemProps3.xml><?xml version="1.0" encoding="utf-8"?>
<ds:datastoreItem xmlns:ds="http://schemas.openxmlformats.org/officeDocument/2006/customXml" ds:itemID="{50F2FDAA-8ED9-4269-887C-548B6FD776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7d3ebbd-6ca3-4a85-9e4c-14b927094cf2"/>
    <ds:schemaRef ds:uri="a3a6bb4f-3a27-47ba-be24-844c90db280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267</TotalTime>
  <Words>2398</Words>
  <Application>Microsoft Office PowerPoint</Application>
  <PresentationFormat>Widescreen</PresentationFormat>
  <Paragraphs>360</Paragraphs>
  <Slides>43</Slides>
  <Notes>42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43</vt:i4>
      </vt:variant>
    </vt:vector>
  </HeadingPairs>
  <TitlesOfParts>
    <vt:vector size="52" baseType="lpstr">
      <vt:lpstr>Meiryo UI</vt:lpstr>
      <vt:lpstr>Microsoft JhengHei</vt:lpstr>
      <vt:lpstr>Noto Sans Symbols</vt:lpstr>
      <vt:lpstr>新細明體</vt:lpstr>
      <vt:lpstr>Arial</vt:lpstr>
      <vt:lpstr>Calibri</vt:lpstr>
      <vt:lpstr>Calibri Light</vt:lpstr>
      <vt:lpstr>Office 佈景主題</vt:lpstr>
      <vt:lpstr>1_Office 佈景主題</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Admin</dc:creator>
  <cp:lastModifiedBy>Yukihito H.</cp:lastModifiedBy>
  <cp:revision>44</cp:revision>
  <dcterms:modified xsi:type="dcterms:W3CDTF">2022-01-26T10:02:41Z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0x0101001229507F8BA50F49B96D6B128D2A8CC1</vt:lpwstr>
  </property>
</Properties>
</file>