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5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" name="Google Shape;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Sum up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KoiBox in the conference room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Taipei Headquarters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Branch Office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Shanghai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Japan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Germany ...</a:t>
            </a:r>
            <a:endParaRPr/>
          </a:p>
        </p:txBody>
      </p:sp>
      <p:sp>
        <p:nvSpPr>
          <p:cNvPr id="48" name="Google Shape;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Change in meeting style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Less people, more space - more hardware costs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Returning to the office from working from home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Interference when participating in online meetings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Meeting room devices should be shared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So does microphones and speakers, projection as well</a:t>
            </a:r>
            <a:endParaRPr/>
          </a:p>
        </p:txBody>
      </p:sp>
      <p:sp>
        <p:nvSpPr>
          <p:cNvPr id="60" name="Google Shape;6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Recording</a:t>
            </a:r>
            <a:endParaRPr dirty="0"/>
          </a:p>
        </p:txBody>
      </p:sp>
      <p:sp>
        <p:nvSpPr>
          <p:cNvPr id="72" name="Google Shape;7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Unable to accept wireless projection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Meeting software must be installed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Synchronizing is troublesome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difficult to manage remotely</a:t>
            </a:r>
            <a:endParaRPr/>
          </a:p>
        </p:txBody>
      </p:sp>
      <p:sp>
        <p:nvSpPr>
          <p:cNvPr id="90" name="Google Shape;9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Unbox and setup KoiBox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Using KoiBox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KoiBox supports most USB cameras and Bluetooth keyboards, mice, and microphones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Supports Wi-Fi 6 wireless standard, compatible with QNAP Qhora-301W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Supports 2.5" SATA hard drive for conference recording and supports tool-less installation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No matter the size of the meeting, from multi-person cloud meetings to private meetings and local meetings, KoiBox can support them all</a:t>
            </a:r>
            <a:endParaRPr/>
          </a:p>
        </p:txBody>
      </p:sp>
      <p:sp>
        <p:nvSpPr>
          <p:cNvPr id="111" name="Google Shape;11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訂版面配置">
  <p:cSld name="自訂版面配置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自訂版面配置">
  <p:cSld name="1_自訂版面配置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56" y="762"/>
            <a:ext cx="12189288" cy="685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85799" y="279400"/>
            <a:ext cx="10502901" cy="138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3" y="429"/>
            <a:ext cx="12190474" cy="685714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796535" y="1117600"/>
            <a:ext cx="3686565" cy="44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105F"/>
              </a:buClr>
              <a:buSzPts val="4400"/>
              <a:buFont typeface="Arial"/>
              <a:buNone/>
              <a:defRPr sz="4400" b="0">
                <a:solidFill>
                  <a:srgbClr val="1D105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56" y="762"/>
            <a:ext cx="12189288" cy="685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685799" y="279400"/>
            <a:ext cx="10502901" cy="138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56" y="762"/>
            <a:ext cx="12189289" cy="685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9"/>
          <p:cNvPicPr preferRelativeResize="0"/>
          <p:nvPr/>
        </p:nvPicPr>
        <p:blipFill rotWithShape="1">
          <a:blip r:embed="rId3">
            <a:alphaModFix/>
          </a:blip>
          <a:srcRect l="51042"/>
          <a:stretch/>
        </p:blipFill>
        <p:spPr>
          <a:xfrm>
            <a:off x="6222999" y="429"/>
            <a:ext cx="5968237" cy="6857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 idx="4294967295"/>
          </p:nvPr>
        </p:nvSpPr>
        <p:spPr>
          <a:xfrm>
            <a:off x="7604566" y="317814"/>
            <a:ext cx="3624265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US">
                <a:latin typeface="Meiryo UI" panose="020B0604030504040204" pitchFamily="50" charset="-128"/>
                <a:ea typeface="Meiryo UI" panose="020B0604030504040204" pitchFamily="50" charset="-128"/>
              </a:rPr>
              <a:t>KoiBox</a:t>
            </a:r>
            <a:endParaRPr cap="none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Google Shape;41;p11"/>
          <p:cNvSpPr txBox="1"/>
          <p:nvPr/>
        </p:nvSpPr>
        <p:spPr>
          <a:xfrm>
            <a:off x="7953703" y="2046491"/>
            <a:ext cx="22544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dirty="0">
                <a:solidFill>
                  <a:srgbClr val="1D105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導入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Google Shape;42;p11"/>
          <p:cNvSpPr txBox="1"/>
          <p:nvPr/>
        </p:nvSpPr>
        <p:spPr>
          <a:xfrm>
            <a:off x="7953703" y="2864017"/>
            <a:ext cx="34327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1D105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開</a:t>
            </a:r>
            <a:r>
              <a:rPr lang="ja-JP" altLang="en-US" sz="2800" dirty="0">
                <a:solidFill>
                  <a:srgbClr val="1D105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封</a:t>
            </a:r>
            <a:r>
              <a:rPr lang="en-US" sz="2800" dirty="0" smtClean="0">
                <a:solidFill>
                  <a:srgbClr val="1D105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br>
              <a:rPr lang="en-US" sz="2800" dirty="0" smtClean="0">
                <a:solidFill>
                  <a:srgbClr val="1D105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sz="2800" dirty="0" err="1" smtClean="0">
                <a:solidFill>
                  <a:srgbClr val="1D105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セットアップ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Google Shape;43;p11"/>
          <p:cNvSpPr txBox="1"/>
          <p:nvPr/>
        </p:nvSpPr>
        <p:spPr>
          <a:xfrm>
            <a:off x="7953703" y="4127195"/>
            <a:ext cx="26880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1D105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KoiBox</a:t>
            </a:r>
            <a:r>
              <a:rPr lang="ja-JP" altLang="en-US" sz="2800" dirty="0">
                <a:solidFill>
                  <a:srgbClr val="1D105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sz="2800" dirty="0" err="1" smtClean="0">
                <a:solidFill>
                  <a:srgbClr val="1D105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使用</a:t>
            </a:r>
            <a:endParaRPr sz="2800" dirty="0">
              <a:solidFill>
                <a:srgbClr val="1D105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44" name="Google Shape;44;p11"/>
          <p:cNvSpPr txBox="1"/>
          <p:nvPr/>
        </p:nvSpPr>
        <p:spPr>
          <a:xfrm>
            <a:off x="7953704" y="5095296"/>
            <a:ext cx="22544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1D105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まとめ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85799" y="279400"/>
            <a:ext cx="10502901" cy="138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latin typeface="Meiryo UI" panose="020B0604030504040204" pitchFamily="50" charset="-128"/>
                <a:ea typeface="Meiryo UI" panose="020B0604030504040204" pitchFamily="50" charset="-128"/>
              </a:rPr>
              <a:t>QNAPとKoiBox</a:t>
            </a:r>
            <a:endParaRPr cap="none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Google Shape;51;p12"/>
          <p:cNvSpPr txBox="1"/>
          <p:nvPr/>
        </p:nvSpPr>
        <p:spPr>
          <a:xfrm>
            <a:off x="6730876" y="2699651"/>
            <a:ext cx="5378232" cy="307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6000" marR="0" lvl="2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24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会議室</a:t>
            </a:r>
            <a:r>
              <a:rPr lang="ja-JP" altLang="en-US" sz="24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r>
              <a:rPr lang="en-US" sz="24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KoiBox</a:t>
            </a:r>
            <a:r>
              <a:rPr lang="ja-JP" altLang="en-US" sz="24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を使用</a:t>
            </a:r>
            <a:endParaRPr sz="24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99999" marR="0" lvl="2" indent="-323999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台北本社</a:t>
            </a:r>
            <a:endParaRPr sz="24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99999" marR="0" lvl="2" indent="-323999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支店</a:t>
            </a:r>
            <a:endParaRPr sz="24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76000" lvl="7">
              <a:lnSpc>
                <a:spcPct val="130000"/>
              </a:lnSpc>
              <a:spcBef>
                <a:spcPts val="600"/>
              </a:spcBef>
              <a:buClr>
                <a:schemeClr val="dk1"/>
              </a:buClr>
              <a:buSzPts val="1800"/>
            </a:pPr>
            <a:r>
              <a:rPr 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18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sz="18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上海</a:t>
            </a:r>
            <a:endParaRPr sz="18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76000" lvl="4">
              <a:lnSpc>
                <a:spcPct val="130000"/>
              </a:lnSpc>
              <a:spcBef>
                <a:spcPts val="600"/>
              </a:spcBef>
              <a:buClr>
                <a:schemeClr val="dk1"/>
              </a:buClr>
              <a:buSzPts val="1800"/>
            </a:pPr>
            <a:r>
              <a:rPr lang="en-US" sz="18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18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sz="18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日本</a:t>
            </a:r>
            <a:endParaRPr sz="18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76000" lvl="2">
              <a:lnSpc>
                <a:spcPct val="130000"/>
              </a:lnSpc>
              <a:spcBef>
                <a:spcPts val="600"/>
              </a:spcBef>
              <a:buClr>
                <a:schemeClr val="dk1"/>
              </a:buClr>
              <a:buSzPts val="1800"/>
            </a:pPr>
            <a:r>
              <a:rPr lang="en-US" sz="18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18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sz="18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ドイツ</a:t>
            </a:r>
            <a:r>
              <a:rPr lang="en-US" sz="18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endParaRPr sz="18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2" name="Google Shape;52;p12"/>
          <p:cNvGrpSpPr/>
          <p:nvPr/>
        </p:nvGrpSpPr>
        <p:grpSpPr>
          <a:xfrm>
            <a:off x="469783" y="1991800"/>
            <a:ext cx="5941369" cy="4119069"/>
            <a:chOff x="469783" y="1991800"/>
            <a:chExt cx="5941369" cy="4119069"/>
          </a:xfrm>
        </p:grpSpPr>
        <p:grpSp>
          <p:nvGrpSpPr>
            <p:cNvPr id="53" name="Google Shape;53;p12"/>
            <p:cNvGrpSpPr/>
            <p:nvPr/>
          </p:nvGrpSpPr>
          <p:grpSpPr>
            <a:xfrm>
              <a:off x="469783" y="1991800"/>
              <a:ext cx="5941369" cy="4119069"/>
              <a:chOff x="432668" y="2169588"/>
              <a:chExt cx="5183087" cy="3593363"/>
            </a:xfrm>
          </p:grpSpPr>
          <p:sp>
            <p:nvSpPr>
              <p:cNvPr id="54" name="Google Shape;54;p12"/>
              <p:cNvSpPr/>
              <p:nvPr/>
            </p:nvSpPr>
            <p:spPr>
              <a:xfrm>
                <a:off x="432668" y="2773715"/>
                <a:ext cx="5183087" cy="2989236"/>
              </a:xfrm>
              <a:prstGeom prst="rect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endParaRPr>
              </a:p>
            </p:txBody>
          </p:sp>
          <p:pic>
            <p:nvPicPr>
              <p:cNvPr id="55" name="Google Shape;55;p1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522020" y="2169588"/>
                <a:ext cx="1004383" cy="61751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6" name="Google Shape;56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3340" y="2775057"/>
              <a:ext cx="5810309" cy="32546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685799" y="279400"/>
            <a:ext cx="10502901" cy="138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なぜ</a:t>
            </a:r>
            <a:r>
              <a:rPr 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QNAP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r>
              <a:rPr lang="en-US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KoiBoxを使用するの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</a:t>
            </a:r>
            <a:r>
              <a:rPr 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？</a:t>
            </a:r>
            <a:endParaRPr cap="non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6621544" y="2474933"/>
            <a:ext cx="4738881" cy="431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会議スタイルの変更</a:t>
            </a:r>
            <a:r>
              <a:rPr lang="en-US" sz="24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sz="24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sz="18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少ない人数、多くのスペース</a:t>
            </a:r>
            <a:r>
              <a:rPr lang="en-US" sz="18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sz="18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sz="18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en-US" sz="18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より多くのハードウェアコスト</a:t>
            </a:r>
            <a:endParaRPr lang="en-US" sz="1800" dirty="0" smtClean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001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4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在宅勤務からオフィス</a:t>
            </a:r>
            <a:r>
              <a:rPr lang="ja-JP" altLang="en-US" sz="24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勤務</a:t>
            </a:r>
            <a:r>
              <a:rPr lang="en-US" sz="24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sz="24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sz="18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オンライン会議に参加する際の干渉</a:t>
            </a:r>
            <a:endParaRPr lang="en-US" sz="1800" dirty="0" smtClean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001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4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001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会議室のデバイス</a:t>
            </a:r>
            <a:r>
              <a:rPr lang="ja-JP" altLang="en-US" sz="24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sz="24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共有</a:t>
            </a:r>
            <a:r>
              <a:rPr lang="en-US" sz="24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sz="24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sz="18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マイク</a:t>
            </a:r>
            <a:r>
              <a:rPr lang="ja-JP" altLang="en-US" sz="18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</a:t>
            </a:r>
            <a:r>
              <a:rPr lang="en-US" sz="18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スピーカ</a:t>
            </a:r>
            <a:r>
              <a:rPr lang="en-US" sz="18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ー、</a:t>
            </a:r>
            <a:br>
              <a:rPr lang="en-US" sz="18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sz="18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プロジェクション</a:t>
            </a:r>
            <a:r>
              <a:rPr lang="ja-JP" altLang="en-US" sz="18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など</a:t>
            </a:r>
            <a:endParaRPr sz="18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64" name="Google Shape;64;p13"/>
          <p:cNvGrpSpPr/>
          <p:nvPr/>
        </p:nvGrpSpPr>
        <p:grpSpPr>
          <a:xfrm>
            <a:off x="469783" y="1991800"/>
            <a:ext cx="5941369" cy="4119069"/>
            <a:chOff x="469783" y="1991800"/>
            <a:chExt cx="5941369" cy="4119069"/>
          </a:xfrm>
        </p:grpSpPr>
        <p:grpSp>
          <p:nvGrpSpPr>
            <p:cNvPr id="65" name="Google Shape;65;p13"/>
            <p:cNvGrpSpPr/>
            <p:nvPr/>
          </p:nvGrpSpPr>
          <p:grpSpPr>
            <a:xfrm>
              <a:off x="469783" y="1991800"/>
              <a:ext cx="5941369" cy="4119069"/>
              <a:chOff x="432668" y="2169588"/>
              <a:chExt cx="5183087" cy="3593363"/>
            </a:xfrm>
          </p:grpSpPr>
          <p:sp>
            <p:nvSpPr>
              <p:cNvPr id="66" name="Google Shape;66;p13"/>
              <p:cNvSpPr/>
              <p:nvPr/>
            </p:nvSpPr>
            <p:spPr>
              <a:xfrm>
                <a:off x="432668" y="2773715"/>
                <a:ext cx="5183087" cy="2989236"/>
              </a:xfrm>
              <a:prstGeom prst="rect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endParaRPr>
              </a:p>
            </p:txBody>
          </p:sp>
          <p:pic>
            <p:nvPicPr>
              <p:cNvPr id="67" name="Google Shape;67;p1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522020" y="2169588"/>
                <a:ext cx="1004383" cy="61751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8" name="Google Shape;68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3340" y="2775057"/>
              <a:ext cx="5810309" cy="32546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685799" y="279400"/>
            <a:ext cx="10502901" cy="138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</a:pPr>
            <a:r>
              <a:rPr lang="en-US" sz="4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QNAP</a:t>
            </a:r>
            <a:r>
              <a:rPr lang="ja-JP" altLang="en-US" sz="46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sz="46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KoiBox</a:t>
            </a:r>
            <a:r>
              <a:rPr lang="ja-JP" altLang="en-US" sz="4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の活用</a:t>
            </a:r>
            <a:endParaRPr sz="4600" cap="non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995164" y="2206840"/>
            <a:ext cx="10444163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 err="1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KoiBoxは、QNAP</a:t>
            </a:r>
            <a:r>
              <a:rPr lang="en-US" sz="24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会議室で次のように</a:t>
            </a:r>
            <a:r>
              <a:rPr lang="ja-JP" altLang="en-US" sz="24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利用</a:t>
            </a:r>
            <a:r>
              <a:rPr lang="en-US" sz="24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され</a:t>
            </a:r>
            <a:r>
              <a:rPr lang="ja-JP" altLang="en-US" sz="24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てい</a:t>
            </a:r>
            <a:r>
              <a:rPr lang="en-US" sz="24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ます</a:t>
            </a:r>
            <a:r>
              <a:rPr lang="en-US" sz="24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2422863" y="5244623"/>
            <a:ext cx="6561835" cy="59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リーズナブルな価格</a:t>
            </a:r>
            <a:r>
              <a:rPr lang="en-US" sz="1800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により</a:t>
            </a:r>
            <a:r>
              <a:rPr lang="en-US" sz="18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sz="1800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会社は予算内で</a:t>
            </a:r>
            <a:r>
              <a:rPr 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sz="1800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すべての会議室を</a:t>
            </a:r>
            <a:r>
              <a:rPr lang="en-US" sz="1800" dirty="0" err="1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ビデオ会議室</a:t>
            </a:r>
            <a:r>
              <a:rPr lang="ja-JP" alt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として利用</a:t>
            </a:r>
            <a:r>
              <a:rPr lang="en-US" sz="1800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でき</a:t>
            </a:r>
            <a:r>
              <a:rPr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ます</a:t>
            </a:r>
            <a:r>
              <a:rPr 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2303595" y="2997372"/>
            <a:ext cx="24743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ワイヤレス</a:t>
            </a:r>
            <a:r>
              <a:rPr lang="en-US" sz="17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sz="17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sz="17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プロジェクション</a:t>
            </a:r>
            <a:endParaRPr sz="17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2293656" y="3891741"/>
            <a:ext cx="30868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クラウドミーティングに</a:t>
            </a:r>
            <a:r>
              <a:rPr lang="en-US" sz="17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sz="17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sz="17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参加</a:t>
            </a:r>
            <a:endParaRPr sz="17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Teams、Zoom、Skype、Meet</a:t>
            </a:r>
            <a:r>
              <a:rPr lang="en-US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endParaRPr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6199177" y="3870245"/>
            <a:ext cx="3471597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プライベート</a:t>
            </a:r>
            <a:r>
              <a:rPr lang="en-US" sz="17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P2P</a:t>
            </a:r>
            <a:br>
              <a:rPr lang="en-US" sz="17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sz="17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ミーティング</a:t>
            </a:r>
            <a:r>
              <a:rPr lang="ja-JP" altLang="en-US" sz="17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sz="17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  <a:endParaRPr sz="17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モバイルアプリ、その他のKoiBox</a:t>
            </a:r>
            <a:r>
              <a:rPr lang="en-US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br>
              <a:rPr lang="en-US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SIP会議デバイス使用</a:t>
            </a:r>
            <a:endParaRPr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6209117" y="3131876"/>
            <a:ext cx="13575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7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録画</a:t>
            </a:r>
            <a:endParaRPr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1531" y="2938806"/>
            <a:ext cx="1185849" cy="763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422" y="3872746"/>
            <a:ext cx="1286202" cy="821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7704" y="3077058"/>
            <a:ext cx="1157760" cy="45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7376" y="5067243"/>
            <a:ext cx="1045090" cy="901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91531" y="3991368"/>
            <a:ext cx="1183587" cy="763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 descr="一張含有 文字, 向量圖形 的圖片&#10;&#10;自動產生的描述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34346" y="4470199"/>
            <a:ext cx="3657654" cy="2482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685799" y="279400"/>
            <a:ext cx="10502901" cy="138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なぜ</a:t>
            </a:r>
            <a:r>
              <a:rPr lang="en-US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en-US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ではなくKoiBoxなのか</a:t>
            </a: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？</a:t>
            </a:r>
            <a:endParaRPr cap="non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6464130" y="2609873"/>
            <a:ext cx="4984731" cy="252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ワイヤレスプロジェクション</a:t>
            </a:r>
            <a:r>
              <a:rPr lang="ja-JP" altLang="en-US" sz="20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en-US" altLang="ja-JP" sz="20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0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0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使用できない</a:t>
            </a:r>
            <a:endParaRPr sz="20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marR="0" lvl="0" indent="-45720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会議用ソフトウェア</a:t>
            </a:r>
            <a:r>
              <a:rPr lang="ja-JP" altLang="en-US" sz="20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altLang="ja-JP" sz="20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0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sz="20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インストール</a:t>
            </a:r>
            <a:r>
              <a:rPr lang="ja-JP" altLang="en-US" sz="20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en-US" sz="20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必要</a:t>
            </a:r>
            <a:endParaRPr sz="20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marR="0" lvl="0" indent="-45720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ja-JP" altLang="en-US" sz="20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面倒な</a:t>
            </a:r>
            <a:r>
              <a:rPr lang="en-US" sz="20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同期</a:t>
            </a:r>
            <a:endParaRPr sz="20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marR="0" lvl="0" indent="-45720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ja-JP" altLang="en-US" sz="20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複雑な</a:t>
            </a:r>
            <a:r>
              <a:rPr lang="en-US" sz="20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リモート管理</a:t>
            </a:r>
            <a:endParaRPr sz="20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431" y="1515979"/>
            <a:ext cx="4984733" cy="513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577877" y="1107661"/>
            <a:ext cx="4192908" cy="44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105F"/>
              </a:buClr>
              <a:buSzPts val="4400"/>
              <a:buFont typeface="Arial"/>
              <a:buNone/>
            </a:pPr>
            <a:r>
              <a:rPr lang="en-US">
                <a:latin typeface="Meiryo UI" panose="020B0604030504040204" pitchFamily="50" charset="-128"/>
                <a:ea typeface="Meiryo UI" panose="020B0604030504040204" pitchFamily="50" charset="-128"/>
              </a:rPr>
              <a:t>KoiBox</a:t>
            </a:r>
            <a:r>
              <a:rPr 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開封</a:t>
            </a:r>
            <a:r>
              <a:rPr lang="en-US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とセットアップ</a:t>
            </a:r>
            <a:endParaRPr cap="non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 amt="0"/>
          </a:blip>
          <a:srcRect r="47846"/>
          <a:stretch/>
        </p:blipFill>
        <p:spPr>
          <a:xfrm>
            <a:off x="-1320800" y="0"/>
            <a:ext cx="63584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796535" y="1117600"/>
            <a:ext cx="3686565" cy="44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105F"/>
              </a:buClr>
              <a:buSzPts val="4400"/>
              <a:buFont typeface="Arial"/>
              <a:buNone/>
            </a:pPr>
            <a:r>
              <a:rPr lang="en-US">
                <a:latin typeface="Meiryo UI" panose="020B0604030504040204" pitchFamily="50" charset="-128"/>
                <a:ea typeface="Meiryo UI" panose="020B0604030504040204" pitchFamily="50" charset="-128"/>
              </a:rPr>
              <a:t>KoiBoxの使用</a:t>
            </a:r>
            <a:endParaRPr cap="none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6743341" y="605928"/>
            <a:ext cx="3686565" cy="1100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まとめ</a:t>
            </a:r>
            <a:endParaRPr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6743340" y="1706510"/>
            <a:ext cx="5153799" cy="4551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3999" marR="0" lvl="0" indent="-323999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KoiBoxは、ほとんどのUSBカメラとBluetoothキーボード、マウス、</a:t>
            </a:r>
            <a:r>
              <a:rPr lang="en-US" sz="1800" dirty="0" err="1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マイク</a:t>
            </a:r>
            <a:r>
              <a:rPr lang="ja-JP" altLang="en-US" sz="18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に対応</a:t>
            </a: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23999" marR="0" lvl="0" indent="-323999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QNAPQhora-301W</a:t>
            </a:r>
            <a:r>
              <a:rPr lang="en-US" sz="18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と互換性のある</a:t>
            </a:r>
            <a:br>
              <a:rPr lang="en-US" sz="18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sz="18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Wi-Fi6</a:t>
            </a:r>
            <a:r>
              <a:rPr lang="en-US" sz="18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ワイヤレス規格をサポート</a:t>
            </a: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23999" marR="0" lvl="0" indent="-323999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 err="1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会議記録</a:t>
            </a:r>
            <a:r>
              <a:rPr lang="ja-JP" altLang="en-US" sz="18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のため</a:t>
            </a:r>
            <a:r>
              <a:rPr lang="en-US" sz="18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en-US" sz="18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2.5インチ</a:t>
            </a:r>
            <a:r>
              <a:rPr lang="en-US" sz="18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SATA</a:t>
            </a:r>
            <a:br>
              <a:rPr lang="en-US" sz="18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sz="1800" dirty="0" err="1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ハードドライブ</a:t>
            </a:r>
            <a:r>
              <a:rPr lang="ja-JP" altLang="en-US" sz="18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に対応</a:t>
            </a:r>
            <a:r>
              <a:rPr lang="en-US" sz="18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し、</a:t>
            </a:r>
            <a:br>
              <a:rPr lang="en-US" sz="18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sz="1800" dirty="0" err="1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工具不要のインストールをサポート</a:t>
            </a: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24000" marR="0" lvl="0" indent="-324000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 err="1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KoiBox</a:t>
            </a:r>
            <a:r>
              <a:rPr lang="ja-JP" altLang="en-US" sz="18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は、</a:t>
            </a:r>
            <a:r>
              <a:rPr lang="en-US" sz="1800" dirty="0" err="1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複数人のクラウド会議から</a:t>
            </a:r>
            <a:r>
              <a:rPr lang="en-US" sz="18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sz="18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sz="1800" dirty="0" err="1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プライベート会議やローカル会議まで</a:t>
            </a:r>
            <a:r>
              <a:rPr lang="en-US" sz="18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br>
              <a:rPr lang="en-US" sz="18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sz="1800" dirty="0" err="1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会議の規模に関</a:t>
            </a:r>
            <a:r>
              <a:rPr lang="ja-JP" altLang="en-US" sz="18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わらず、</a:t>
            </a:r>
            <a:r>
              <a:rPr lang="en-US" altLang="ja-JP" sz="18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18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8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全ての会議</a:t>
            </a:r>
            <a:r>
              <a:rPr lang="en-US" sz="1800" dirty="0" err="1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をサポート</a:t>
            </a:r>
            <a:r>
              <a:rPr lang="ja-JP" altLang="en-US" sz="18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</a:t>
            </a:r>
            <a:r>
              <a:rPr lang="en-US" sz="1800" dirty="0" err="1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ます</a:t>
            </a: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 rotWithShape="1">
          <a:blip r:embed="rId3">
            <a:alphaModFix/>
          </a:blip>
          <a:srcRect r="47846"/>
          <a:stretch/>
        </p:blipFill>
        <p:spPr>
          <a:xfrm>
            <a:off x="0" y="0"/>
            <a:ext cx="635846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 rotWithShape="1">
          <a:blip r:embed="rId4">
            <a:alphaModFix/>
          </a:blip>
          <a:srcRect b="4713"/>
          <a:stretch/>
        </p:blipFill>
        <p:spPr>
          <a:xfrm>
            <a:off x="402773" y="1818195"/>
            <a:ext cx="5019831" cy="267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AnalogousFromDarkSeedLeftStep">
      <a:dk1>
        <a:srgbClr val="000000"/>
      </a:dk1>
      <a:lt1>
        <a:srgbClr val="FFFFFF"/>
      </a:lt1>
      <a:dk2>
        <a:srgbClr val="2F1B2F"/>
      </a:dk2>
      <a:lt2>
        <a:srgbClr val="F0F3F2"/>
      </a:lt2>
      <a:accent1>
        <a:srgbClr val="D43C93"/>
      </a:accent1>
      <a:accent2>
        <a:srgbClr val="C22AC1"/>
      </a:accent2>
      <a:accent3>
        <a:srgbClr val="963CD4"/>
      </a:accent3>
      <a:accent4>
        <a:srgbClr val="5037C6"/>
      </a:accent4>
      <a:accent5>
        <a:srgbClr val="3C61D4"/>
      </a:accent5>
      <a:accent6>
        <a:srgbClr val="2A8EC2"/>
      </a:accent6>
      <a:hlink>
        <a:srgbClr val="3F49BF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229507F8BA50F49B96D6B128D2A8CC1" ma:contentTypeVersion="10" ma:contentTypeDescription="新しいドキュメントを作成します。" ma:contentTypeScope="" ma:versionID="6530c0aa4fbb463c249c29ae6116e40a">
  <xsd:schema xmlns:xsd="http://www.w3.org/2001/XMLSchema" xmlns:xs="http://www.w3.org/2001/XMLSchema" xmlns:p="http://schemas.microsoft.com/office/2006/metadata/properties" xmlns:ns2="87d3ebbd-6ca3-4a85-9e4c-14b927094cf2" xmlns:ns3="a3a6bb4f-3a27-47ba-be24-844c90db280c" targetNamespace="http://schemas.microsoft.com/office/2006/metadata/properties" ma:root="true" ma:fieldsID="34581adbe9b5dd599f2e70841fc66cc3" ns2:_="" ns3:_="">
    <xsd:import namespace="87d3ebbd-6ca3-4a85-9e4c-14b927094cf2"/>
    <xsd:import namespace="a3a6bb4f-3a27-47ba-be24-844c90db28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3ebbd-6ca3-4a85-9e4c-14b927094c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a6bb4f-3a27-47ba-be24-844c90db280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FF28E2-4FEB-4D59-BB8A-BBCBCB23A17C}">
  <ds:schemaRefs>
    <ds:schemaRef ds:uri="http://purl.org/dc/dcmitype/"/>
    <ds:schemaRef ds:uri="87d3ebbd-6ca3-4a85-9e4c-14b927094cf2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3a6bb4f-3a27-47ba-be24-844c90db280c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DAA3EBC-E537-4072-A60F-B6D1834BED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DE6FA3-F431-401A-B177-AE625E599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d3ebbd-6ca3-4a85-9e4c-14b927094cf2"/>
    <ds:schemaRef ds:uri="a3a6bb4f-3a27-47ba-be24-844c90db28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242</Words>
  <Application>Microsoft Office PowerPoint</Application>
  <PresentationFormat>Widescreen</PresentationFormat>
  <Paragraphs>71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Meiryo UI</vt:lpstr>
      <vt:lpstr>Arial</vt:lpstr>
      <vt:lpstr>Calibri</vt:lpstr>
      <vt:lpstr>JuxtaposeVTI</vt:lpstr>
      <vt:lpstr>PowerPoint Presentation</vt:lpstr>
      <vt:lpstr>KoiBox</vt:lpstr>
      <vt:lpstr>QNAPとKoiBox</vt:lpstr>
      <vt:lpstr>なぜQNAPはKoiBoxを使用するのか？</vt:lpstr>
      <vt:lpstr>QNAPでのKoiBoxの活用</vt:lpstr>
      <vt:lpstr>なぜPCではなくKoiBoxなのか？</vt:lpstr>
      <vt:lpstr>KoiBoxの開封とセットアップ</vt:lpstr>
      <vt:lpstr>KoiBoxの使用</vt:lpstr>
      <vt:lpstr>まとめ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原幸人</dc:creator>
  <cp:lastModifiedBy>Yukihito H.</cp:lastModifiedBy>
  <cp:revision>7</cp:revision>
  <dcterms:modified xsi:type="dcterms:W3CDTF">2022-01-19T09:42:55Z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0x0101001229507F8BA50F49B96D6B128D2A8CC1</vt:lpwstr>
  </property>
</Properties>
</file>