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2"/>
  </p:notesMasterIdLst>
  <p:sldIdLst>
    <p:sldId id="280" r:id="rId2"/>
    <p:sldId id="281" r:id="rId3"/>
    <p:sldId id="282" r:id="rId4"/>
    <p:sldId id="309" r:id="rId5"/>
    <p:sldId id="303" r:id="rId6"/>
    <p:sldId id="284" r:id="rId7"/>
    <p:sldId id="310" r:id="rId8"/>
    <p:sldId id="311" r:id="rId9"/>
    <p:sldId id="308" r:id="rId10"/>
    <p:sldId id="299" r:id="rId1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FBF7"/>
    <a:srgbClr val="CD7A15"/>
    <a:srgbClr val="835D25"/>
    <a:srgbClr val="FA762D"/>
    <a:srgbClr val="A88D1C"/>
    <a:srgbClr val="3C61D4"/>
    <a:srgbClr val="5CA4D4"/>
    <a:srgbClr val="5037C6"/>
    <a:srgbClr val="963CD4"/>
    <a:srgbClr val="C22A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DDD81-2081-FB48-89BD-521A7AB5216D}" v="87" dt="2021-12-02T06:28:54.477"/>
  </p1510:revLst>
</p1510:revInfo>
</file>

<file path=ppt/tableStyles.xml><?xml version="1.0" encoding="utf-8"?>
<a:tblStyleLst xmlns:a="http://schemas.openxmlformats.org/drawingml/2006/main" def="{5C22544A-7EE6-4342-B048-85BDC9FD1C3A}">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1" autoAdjust="0"/>
    <p:restoredTop sz="94382" autoAdjust="0"/>
  </p:normalViewPr>
  <p:slideViewPr>
    <p:cSldViewPr snapToGrid="0" snapToObjects="1">
      <p:cViewPr>
        <p:scale>
          <a:sx n="120" d="100"/>
          <a:sy n="120" d="100"/>
        </p:scale>
        <p:origin x="144" y="-400"/>
      </p:cViewPr>
      <p:guideLst/>
    </p:cSldViewPr>
  </p:slideViewPr>
  <p:notesTextViewPr>
    <p:cViewPr>
      <p:scale>
        <a:sx n="1" d="1"/>
        <a:sy n="1" d="1"/>
      </p:scale>
      <p:origin x="0" y="0"/>
    </p:cViewPr>
  </p:notesTextViewPr>
  <p:notesViewPr>
    <p:cSldViewPr snapToGrid="0" snapToObjects="1">
      <p:cViewPr varScale="1">
        <p:scale>
          <a:sx n="83" d="100"/>
          <a:sy n="83" d="100"/>
        </p:scale>
        <p:origin x="39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z Sung 宋承翰" userId="f0b7e2e5-5bba-4f8e-8045-36f066109e7b" providerId="ADAL" clId="{E67DDD81-2081-FB48-89BD-521A7AB5216D}"/>
    <pc:docChg chg="undo custSel modSld">
      <pc:chgData name="Hanz Sung 宋承翰" userId="f0b7e2e5-5bba-4f8e-8045-36f066109e7b" providerId="ADAL" clId="{E67DDD81-2081-FB48-89BD-521A7AB5216D}" dt="2021-12-02T06:28:54.477" v="92" actId="1037"/>
      <pc:docMkLst>
        <pc:docMk/>
      </pc:docMkLst>
      <pc:sldChg chg="addSp delSp modSp mod">
        <pc:chgData name="Hanz Sung 宋承翰" userId="f0b7e2e5-5bba-4f8e-8045-36f066109e7b" providerId="ADAL" clId="{E67DDD81-2081-FB48-89BD-521A7AB5216D}" dt="2021-12-02T06:27:39.431" v="88"/>
        <pc:sldMkLst>
          <pc:docMk/>
          <pc:sldMk cId="813724653" sldId="282"/>
        </pc:sldMkLst>
        <pc:spChg chg="mod">
          <ac:chgData name="Hanz Sung 宋承翰" userId="f0b7e2e5-5bba-4f8e-8045-36f066109e7b" providerId="ADAL" clId="{E67DDD81-2081-FB48-89BD-521A7AB5216D}" dt="2021-12-02T06:25:25.002" v="20" actId="1037"/>
          <ac:spMkLst>
            <pc:docMk/>
            <pc:sldMk cId="813724653" sldId="282"/>
            <ac:spMk id="7" creationId="{634EA5F4-C428-4BB2-A46C-31D2C8244E1D}"/>
          </ac:spMkLst>
        </pc:spChg>
        <pc:spChg chg="add del">
          <ac:chgData name="Hanz Sung 宋承翰" userId="f0b7e2e5-5bba-4f8e-8045-36f066109e7b" providerId="ADAL" clId="{E67DDD81-2081-FB48-89BD-521A7AB5216D}" dt="2021-12-02T06:24:40.880" v="2" actId="22"/>
          <ac:spMkLst>
            <pc:docMk/>
            <pc:sldMk cId="813724653" sldId="282"/>
            <ac:spMk id="10" creationId="{53AE4AFE-6B72-ED40-AC18-54F3546886BF}"/>
          </ac:spMkLst>
        </pc:spChg>
        <pc:spChg chg="mod">
          <ac:chgData name="Hanz Sung 宋承翰" userId="f0b7e2e5-5bba-4f8e-8045-36f066109e7b" providerId="ADAL" clId="{E67DDD81-2081-FB48-89BD-521A7AB5216D}" dt="2021-12-02T06:27:39.431" v="88"/>
          <ac:spMkLst>
            <pc:docMk/>
            <pc:sldMk cId="813724653" sldId="282"/>
            <ac:spMk id="15" creationId="{EFF3D376-0462-2B4C-9E71-4764A8E0594D}"/>
          </ac:spMkLst>
        </pc:spChg>
        <pc:grpChg chg="add del mod">
          <ac:chgData name="Hanz Sung 宋承翰" userId="f0b7e2e5-5bba-4f8e-8045-36f066109e7b" providerId="ADAL" clId="{E67DDD81-2081-FB48-89BD-521A7AB5216D}" dt="2021-12-02T06:27:39.176" v="87" actId="478"/>
          <ac:grpSpMkLst>
            <pc:docMk/>
            <pc:sldMk cId="813724653" sldId="282"/>
            <ac:grpSpMk id="4" creationId="{535CFE6A-E772-0B42-97F2-53BD8F6AE75C}"/>
          </ac:grpSpMkLst>
        </pc:grpChg>
        <pc:grpChg chg="mod">
          <ac:chgData name="Hanz Sung 宋承翰" userId="f0b7e2e5-5bba-4f8e-8045-36f066109e7b" providerId="ADAL" clId="{E67DDD81-2081-FB48-89BD-521A7AB5216D}" dt="2021-12-02T06:25:25.002" v="20" actId="1037"/>
          <ac:grpSpMkLst>
            <pc:docMk/>
            <pc:sldMk cId="813724653" sldId="282"/>
            <ac:grpSpMk id="9" creationId="{2C8346F5-FC6D-4BBB-877D-A91D759F379F}"/>
          </ac:grpSpMkLst>
        </pc:grpChg>
        <pc:grpChg chg="add mod">
          <ac:chgData name="Hanz Sung 宋承翰" userId="f0b7e2e5-5bba-4f8e-8045-36f066109e7b" providerId="ADAL" clId="{E67DDD81-2081-FB48-89BD-521A7AB5216D}" dt="2021-12-02T06:27:39.431" v="88"/>
          <ac:grpSpMkLst>
            <pc:docMk/>
            <pc:sldMk cId="813724653" sldId="282"/>
            <ac:grpSpMk id="12" creationId="{871EDEE7-87D7-2148-A295-BE1C022816D3}"/>
          </ac:grpSpMkLst>
        </pc:grpChg>
        <pc:grpChg chg="mod">
          <ac:chgData name="Hanz Sung 宋承翰" userId="f0b7e2e5-5bba-4f8e-8045-36f066109e7b" providerId="ADAL" clId="{E67DDD81-2081-FB48-89BD-521A7AB5216D}" dt="2021-12-02T06:27:39.431" v="88"/>
          <ac:grpSpMkLst>
            <pc:docMk/>
            <pc:sldMk cId="813724653" sldId="282"/>
            <ac:grpSpMk id="13" creationId="{BB693DFB-F618-1645-96C0-CB37F5DCF9EA}"/>
          </ac:grpSpMkLst>
        </pc:grpChg>
        <pc:picChg chg="del">
          <ac:chgData name="Hanz Sung 宋承翰" userId="f0b7e2e5-5bba-4f8e-8045-36f066109e7b" providerId="ADAL" clId="{E67DDD81-2081-FB48-89BD-521A7AB5216D}" dt="2021-12-02T06:24:39.019" v="0" actId="478"/>
          <ac:picMkLst>
            <pc:docMk/>
            <pc:sldMk cId="813724653" sldId="282"/>
            <ac:picMk id="5" creationId="{8053C4CF-550F-504C-9F97-327320DBEFA9}"/>
          </ac:picMkLst>
        </pc:picChg>
        <pc:picChg chg="mod">
          <ac:chgData name="Hanz Sung 宋承翰" userId="f0b7e2e5-5bba-4f8e-8045-36f066109e7b" providerId="ADAL" clId="{E67DDD81-2081-FB48-89BD-521A7AB5216D}" dt="2021-12-02T06:25:25.002" v="20" actId="1037"/>
          <ac:picMkLst>
            <pc:docMk/>
            <pc:sldMk cId="813724653" sldId="282"/>
            <ac:picMk id="6" creationId="{B52448DC-41E5-4B1B-9294-9411B203E9CB}"/>
          </ac:picMkLst>
        </pc:picChg>
        <pc:picChg chg="mod">
          <ac:chgData name="Hanz Sung 宋承翰" userId="f0b7e2e5-5bba-4f8e-8045-36f066109e7b" providerId="ADAL" clId="{E67DDD81-2081-FB48-89BD-521A7AB5216D}" dt="2021-12-02T06:27:39.431" v="88"/>
          <ac:picMkLst>
            <pc:docMk/>
            <pc:sldMk cId="813724653" sldId="282"/>
            <ac:picMk id="14" creationId="{B6B40A06-39BB-DA40-A934-CA3C12C4C389}"/>
          </ac:picMkLst>
        </pc:picChg>
        <pc:picChg chg="mod">
          <ac:chgData name="Hanz Sung 宋承翰" userId="f0b7e2e5-5bba-4f8e-8045-36f066109e7b" providerId="ADAL" clId="{E67DDD81-2081-FB48-89BD-521A7AB5216D}" dt="2021-12-02T06:27:39.431" v="88"/>
          <ac:picMkLst>
            <pc:docMk/>
            <pc:sldMk cId="813724653" sldId="282"/>
            <ac:picMk id="16" creationId="{22BB8693-3E6B-E445-BDA5-B72EB252C8CC}"/>
          </ac:picMkLst>
        </pc:picChg>
        <pc:picChg chg="add mod">
          <ac:chgData name="Hanz Sung 宋承翰" userId="f0b7e2e5-5bba-4f8e-8045-36f066109e7b" providerId="ADAL" clId="{E67DDD81-2081-FB48-89BD-521A7AB5216D}" dt="2021-12-02T06:25:25.002" v="20" actId="1037"/>
          <ac:picMkLst>
            <pc:docMk/>
            <pc:sldMk cId="813724653" sldId="282"/>
            <ac:picMk id="1026" creationId="{B7EF9BC9-4762-1C43-BEA8-97B534C4E0D8}"/>
          </ac:picMkLst>
        </pc:picChg>
      </pc:sldChg>
      <pc:sldChg chg="addSp delSp modSp mod">
        <pc:chgData name="Hanz Sung 宋承翰" userId="f0b7e2e5-5bba-4f8e-8045-36f066109e7b" providerId="ADAL" clId="{E67DDD81-2081-FB48-89BD-521A7AB5216D}" dt="2021-12-02T06:28:54.477" v="92" actId="1037"/>
        <pc:sldMkLst>
          <pc:docMk/>
          <pc:sldMk cId="2844673652" sldId="308"/>
        </pc:sldMkLst>
        <pc:picChg chg="mod">
          <ac:chgData name="Hanz Sung 宋承翰" userId="f0b7e2e5-5bba-4f8e-8045-36f066109e7b" providerId="ADAL" clId="{E67DDD81-2081-FB48-89BD-521A7AB5216D}" dt="2021-12-02T06:26:15.646" v="48" actId="1076"/>
          <ac:picMkLst>
            <pc:docMk/>
            <pc:sldMk cId="2844673652" sldId="308"/>
            <ac:picMk id="4" creationId="{56AFA5F0-1DC9-4401-BF25-86BAF87DFF21}"/>
          </ac:picMkLst>
        </pc:picChg>
        <pc:picChg chg="add mod">
          <ac:chgData name="Hanz Sung 宋承翰" userId="f0b7e2e5-5bba-4f8e-8045-36f066109e7b" providerId="ADAL" clId="{E67DDD81-2081-FB48-89BD-521A7AB5216D}" dt="2021-12-02T06:28:54.477" v="92" actId="1037"/>
          <ac:picMkLst>
            <pc:docMk/>
            <pc:sldMk cId="2844673652" sldId="308"/>
            <ac:picMk id="5" creationId="{8363B051-50A5-C240-838F-4B9D28D3EF8D}"/>
          </ac:picMkLst>
        </pc:picChg>
        <pc:picChg chg="add del mod">
          <ac:chgData name="Hanz Sung 宋承翰" userId="f0b7e2e5-5bba-4f8e-8045-36f066109e7b" providerId="ADAL" clId="{E67DDD81-2081-FB48-89BD-521A7AB5216D}" dt="2021-12-02T06:27:09.432" v="86"/>
          <ac:picMkLst>
            <pc:docMk/>
            <pc:sldMk cId="2844673652" sldId="308"/>
            <ac:picMk id="6" creationId="{7031BB6A-522C-1840-9A1C-8F428779E246}"/>
          </ac:picMkLst>
        </pc:picChg>
      </pc:sldChg>
      <pc:sldChg chg="addSp delSp modSp mod">
        <pc:chgData name="Hanz Sung 宋承翰" userId="f0b7e2e5-5bba-4f8e-8045-36f066109e7b" providerId="ADAL" clId="{E67DDD81-2081-FB48-89BD-521A7AB5216D}" dt="2021-12-02T06:27:43.491" v="90"/>
        <pc:sldMkLst>
          <pc:docMk/>
          <pc:sldMk cId="790389755" sldId="309"/>
        </pc:sldMkLst>
        <pc:spChg chg="mod">
          <ac:chgData name="Hanz Sung 宋承翰" userId="f0b7e2e5-5bba-4f8e-8045-36f066109e7b" providerId="ADAL" clId="{E67DDD81-2081-FB48-89BD-521A7AB5216D}" dt="2021-12-02T06:25:33.329" v="22"/>
          <ac:spMkLst>
            <pc:docMk/>
            <pc:sldMk cId="790389755" sldId="309"/>
            <ac:spMk id="13" creationId="{23BB1DB7-AE98-AE40-9F11-07E720CB89D1}"/>
          </ac:spMkLst>
        </pc:spChg>
        <pc:spChg chg="mod">
          <ac:chgData name="Hanz Sung 宋承翰" userId="f0b7e2e5-5bba-4f8e-8045-36f066109e7b" providerId="ADAL" clId="{E67DDD81-2081-FB48-89BD-521A7AB5216D}" dt="2021-12-02T06:27:43.491" v="90"/>
          <ac:spMkLst>
            <pc:docMk/>
            <pc:sldMk cId="790389755" sldId="309"/>
            <ac:spMk id="18" creationId="{ABA3C884-A2D3-D34B-8795-D0E148EC4856}"/>
          </ac:spMkLst>
        </pc:spChg>
        <pc:grpChg chg="del">
          <ac:chgData name="Hanz Sung 宋承翰" userId="f0b7e2e5-5bba-4f8e-8045-36f066109e7b" providerId="ADAL" clId="{E67DDD81-2081-FB48-89BD-521A7AB5216D}" dt="2021-12-02T06:25:33.084" v="21" actId="478"/>
          <ac:grpSpMkLst>
            <pc:docMk/>
            <pc:sldMk cId="790389755" sldId="309"/>
            <ac:grpSpMk id="9" creationId="{2C8346F5-FC6D-4BBB-877D-A91D759F379F}"/>
          </ac:grpSpMkLst>
        </pc:grpChg>
        <pc:grpChg chg="add del mod">
          <ac:chgData name="Hanz Sung 宋承翰" userId="f0b7e2e5-5bba-4f8e-8045-36f066109e7b" providerId="ADAL" clId="{E67DDD81-2081-FB48-89BD-521A7AB5216D}" dt="2021-12-02T06:27:43.217" v="89" actId="478"/>
          <ac:grpSpMkLst>
            <pc:docMk/>
            <pc:sldMk cId="790389755" sldId="309"/>
            <ac:grpSpMk id="10" creationId="{710120EB-3067-594C-86E3-4F1B946F4891}"/>
          </ac:grpSpMkLst>
        </pc:grpChg>
        <pc:grpChg chg="mod">
          <ac:chgData name="Hanz Sung 宋承翰" userId="f0b7e2e5-5bba-4f8e-8045-36f066109e7b" providerId="ADAL" clId="{E67DDD81-2081-FB48-89BD-521A7AB5216D}" dt="2021-12-02T06:25:33.329" v="22"/>
          <ac:grpSpMkLst>
            <pc:docMk/>
            <pc:sldMk cId="790389755" sldId="309"/>
            <ac:grpSpMk id="11" creationId="{94944D93-F220-E14E-8D3E-4C045D803283}"/>
          </ac:grpSpMkLst>
        </pc:grpChg>
        <pc:grpChg chg="add mod">
          <ac:chgData name="Hanz Sung 宋承翰" userId="f0b7e2e5-5bba-4f8e-8045-36f066109e7b" providerId="ADAL" clId="{E67DDD81-2081-FB48-89BD-521A7AB5216D}" dt="2021-12-02T06:27:43.491" v="90"/>
          <ac:grpSpMkLst>
            <pc:docMk/>
            <pc:sldMk cId="790389755" sldId="309"/>
            <ac:grpSpMk id="15" creationId="{C4CB3CE4-5008-DD45-8A1F-A78FC0305503}"/>
          </ac:grpSpMkLst>
        </pc:grpChg>
        <pc:grpChg chg="mod">
          <ac:chgData name="Hanz Sung 宋承翰" userId="f0b7e2e5-5bba-4f8e-8045-36f066109e7b" providerId="ADAL" clId="{E67DDD81-2081-FB48-89BD-521A7AB5216D}" dt="2021-12-02T06:27:43.491" v="90"/>
          <ac:grpSpMkLst>
            <pc:docMk/>
            <pc:sldMk cId="790389755" sldId="309"/>
            <ac:grpSpMk id="16" creationId="{96217565-0157-4346-BEF3-FF60BD5F8D5C}"/>
          </ac:grpSpMkLst>
        </pc:grpChg>
        <pc:picChg chg="mod">
          <ac:chgData name="Hanz Sung 宋承翰" userId="f0b7e2e5-5bba-4f8e-8045-36f066109e7b" providerId="ADAL" clId="{E67DDD81-2081-FB48-89BD-521A7AB5216D}" dt="2021-12-02T06:25:33.329" v="22"/>
          <ac:picMkLst>
            <pc:docMk/>
            <pc:sldMk cId="790389755" sldId="309"/>
            <ac:picMk id="12" creationId="{CDBFDFD0-169B-EC4C-9FEA-38B1820D7557}"/>
          </ac:picMkLst>
        </pc:picChg>
        <pc:picChg chg="mod">
          <ac:chgData name="Hanz Sung 宋承翰" userId="f0b7e2e5-5bba-4f8e-8045-36f066109e7b" providerId="ADAL" clId="{E67DDD81-2081-FB48-89BD-521A7AB5216D}" dt="2021-12-02T06:25:33.329" v="22"/>
          <ac:picMkLst>
            <pc:docMk/>
            <pc:sldMk cId="790389755" sldId="309"/>
            <ac:picMk id="14" creationId="{DA6B33BD-E5E0-0A47-8FC1-11736424A21B}"/>
          </ac:picMkLst>
        </pc:picChg>
        <pc:picChg chg="mod">
          <ac:chgData name="Hanz Sung 宋承翰" userId="f0b7e2e5-5bba-4f8e-8045-36f066109e7b" providerId="ADAL" clId="{E67DDD81-2081-FB48-89BD-521A7AB5216D}" dt="2021-12-02T06:27:43.491" v="90"/>
          <ac:picMkLst>
            <pc:docMk/>
            <pc:sldMk cId="790389755" sldId="309"/>
            <ac:picMk id="17" creationId="{C63D13C7-3EF0-1B4D-8FDF-6B32BA90C3B7}"/>
          </ac:picMkLst>
        </pc:picChg>
        <pc:picChg chg="mod">
          <ac:chgData name="Hanz Sung 宋承翰" userId="f0b7e2e5-5bba-4f8e-8045-36f066109e7b" providerId="ADAL" clId="{E67DDD81-2081-FB48-89BD-521A7AB5216D}" dt="2021-12-02T06:27:43.491" v="90"/>
          <ac:picMkLst>
            <pc:docMk/>
            <pc:sldMk cId="790389755" sldId="309"/>
            <ac:picMk id="19" creationId="{E93DB9A3-480B-504D-A844-CD6D9F8DBB66}"/>
          </ac:picMkLst>
        </pc:picChg>
      </pc:sldChg>
    </pc:docChg>
  </pc:docChgLst>
  <pc:docChgLst>
    <pc:chgData name="Lucas Lin 林彥呈" userId="8b9713a5-baf6-45c8-a2bd-a0ea37d0697d" providerId="ADAL" clId="{66CD5A9B-0453-4DC3-A441-078315ED1753}"/>
    <pc:docChg chg="undo redo custSel modSld modMainMaster">
      <pc:chgData name="Lucas Lin 林彥呈" userId="8b9713a5-baf6-45c8-a2bd-a0ea37d0697d" providerId="ADAL" clId="{66CD5A9B-0453-4DC3-A441-078315ED1753}" dt="2021-10-25T09:54:25.520" v="180" actId="13244"/>
      <pc:docMkLst>
        <pc:docMk/>
      </pc:docMkLst>
      <pc:sldChg chg="modSp mod modTransition modClrScheme chgLayout">
        <pc:chgData name="Lucas Lin 林彥呈" userId="8b9713a5-baf6-45c8-a2bd-a0ea37d0697d" providerId="ADAL" clId="{66CD5A9B-0453-4DC3-A441-078315ED1753}" dt="2021-10-25T09:37:09.165" v="51"/>
        <pc:sldMkLst>
          <pc:docMk/>
          <pc:sldMk cId="47094926" sldId="280"/>
        </pc:sldMkLst>
        <pc:spChg chg="mod ord modVis">
          <ac:chgData name="Lucas Lin 林彥呈" userId="8b9713a5-baf6-45c8-a2bd-a0ea37d0697d" providerId="ADAL" clId="{66CD5A9B-0453-4DC3-A441-078315ED1753}" dt="2021-10-25T09:34:54.784" v="12" actId="14430"/>
          <ac:spMkLst>
            <pc:docMk/>
            <pc:sldMk cId="47094926" sldId="280"/>
            <ac:spMk id="2" creationId="{924259B5-2864-A94D-952C-FC6323067393}"/>
          </ac:spMkLst>
        </pc:spChg>
        <pc:spChg chg="mod ord modVis">
          <ac:chgData name="Lucas Lin 林彥呈" userId="8b9713a5-baf6-45c8-a2bd-a0ea37d0697d" providerId="ADAL" clId="{66CD5A9B-0453-4DC3-A441-078315ED1753}" dt="2021-10-25T09:34:54.472" v="11" actId="14430"/>
          <ac:spMkLst>
            <pc:docMk/>
            <pc:sldMk cId="47094926" sldId="280"/>
            <ac:spMk id="3" creationId="{91D74172-F803-5449-A8C9-21940BD00767}"/>
          </ac:spMkLst>
        </pc:spChg>
        <pc:picChg chg="mod modVis">
          <ac:chgData name="Lucas Lin 林彥呈" userId="8b9713a5-baf6-45c8-a2bd-a0ea37d0697d" providerId="ADAL" clId="{66CD5A9B-0453-4DC3-A441-078315ED1753}" dt="2021-10-25T09:34:53.800" v="9" actId="14430"/>
          <ac:picMkLst>
            <pc:docMk/>
            <pc:sldMk cId="47094926" sldId="280"/>
            <ac:picMk id="8" creationId="{4A277A88-45A0-49CC-B2F1-DCB1D3A0CE9E}"/>
          </ac:picMkLst>
        </pc:picChg>
        <pc:cxnChg chg="mod modVis">
          <ac:chgData name="Lucas Lin 林彥呈" userId="8b9713a5-baf6-45c8-a2bd-a0ea37d0697d" providerId="ADAL" clId="{66CD5A9B-0453-4DC3-A441-078315ED1753}" dt="2021-10-25T09:34:54.149" v="10" actId="14430"/>
          <ac:cxnSpMkLst>
            <pc:docMk/>
            <pc:sldMk cId="47094926" sldId="280"/>
            <ac:cxnSpMk id="5" creationId="{B7FCD776-4FB0-4BAB-975E-C7625D4F6832}"/>
          </ac:cxnSpMkLst>
        </pc:cxnChg>
      </pc:sldChg>
      <pc:sldChg chg="addSp delSp modSp mod modTransition modClrScheme chgLayout">
        <pc:chgData name="Lucas Lin 林彥呈" userId="8b9713a5-baf6-45c8-a2bd-a0ea37d0697d" providerId="ADAL" clId="{66CD5A9B-0453-4DC3-A441-078315ED1753}" dt="2021-10-25T09:37:09.165" v="51"/>
        <pc:sldMkLst>
          <pc:docMk/>
          <pc:sldMk cId="822908895" sldId="281"/>
        </pc:sldMkLst>
        <pc:spChg chg="mod ord">
          <ac:chgData name="Lucas Lin 林彥呈" userId="8b9713a5-baf6-45c8-a2bd-a0ea37d0697d" providerId="ADAL" clId="{66CD5A9B-0453-4DC3-A441-078315ED1753}" dt="2021-10-25T09:35:10.247" v="15" actId="14100"/>
          <ac:spMkLst>
            <pc:docMk/>
            <pc:sldMk cId="822908895" sldId="281"/>
            <ac:spMk id="2" creationId="{81929695-9687-FD4C-BF90-67B98B946A61}"/>
          </ac:spMkLst>
        </pc:spChg>
        <pc:spChg chg="add mod">
          <ac:chgData name="Lucas Lin 林彥呈" userId="8b9713a5-baf6-45c8-a2bd-a0ea37d0697d" providerId="ADAL" clId="{66CD5A9B-0453-4DC3-A441-078315ED1753}" dt="2021-10-25T09:35:27.214" v="19"/>
          <ac:spMkLst>
            <pc:docMk/>
            <pc:sldMk cId="822908895" sldId="281"/>
            <ac:spMk id="4" creationId="{EC1CFB10-CAD0-4E39-A9AD-E9ACA144E757}"/>
          </ac:spMkLst>
        </pc:spChg>
        <pc:spChg chg="add mod">
          <ac:chgData name="Lucas Lin 林彥呈" userId="8b9713a5-baf6-45c8-a2bd-a0ea37d0697d" providerId="ADAL" clId="{66CD5A9B-0453-4DC3-A441-078315ED1753}" dt="2021-10-25T09:35:33.177" v="25" actId="14100"/>
          <ac:spMkLst>
            <pc:docMk/>
            <pc:sldMk cId="822908895" sldId="281"/>
            <ac:spMk id="6" creationId="{B46ED375-DC69-40DE-830A-C0F6D8DD075B}"/>
          </ac:spMkLst>
        </pc:spChg>
        <pc:spChg chg="add mod">
          <ac:chgData name="Lucas Lin 林彥呈" userId="8b9713a5-baf6-45c8-a2bd-a0ea37d0697d" providerId="ADAL" clId="{66CD5A9B-0453-4DC3-A441-078315ED1753}" dt="2021-10-25T09:35:37.514" v="28"/>
          <ac:spMkLst>
            <pc:docMk/>
            <pc:sldMk cId="822908895" sldId="281"/>
            <ac:spMk id="7" creationId="{496D070D-A377-4B1C-94D2-4965CB6A5CBF}"/>
          </ac:spMkLst>
        </pc:spChg>
        <pc:spChg chg="add mod">
          <ac:chgData name="Lucas Lin 林彥呈" userId="8b9713a5-baf6-45c8-a2bd-a0ea37d0697d" providerId="ADAL" clId="{66CD5A9B-0453-4DC3-A441-078315ED1753}" dt="2021-10-25T09:35:42.709" v="31"/>
          <ac:spMkLst>
            <pc:docMk/>
            <pc:sldMk cId="822908895" sldId="281"/>
            <ac:spMk id="8" creationId="{9AD303C8-84A6-444C-AF84-A3C5003B6A68}"/>
          </ac:spMkLst>
        </pc:spChg>
        <pc:graphicFrameChg chg="del mod ord">
          <ac:chgData name="Lucas Lin 林彥呈" userId="8b9713a5-baf6-45c8-a2bd-a0ea37d0697d" providerId="ADAL" clId="{66CD5A9B-0453-4DC3-A441-078315ED1753}" dt="2021-10-25T09:35:45.803" v="32" actId="478"/>
          <ac:graphicFrameMkLst>
            <pc:docMk/>
            <pc:sldMk cId="822908895" sldId="281"/>
            <ac:graphicFrameMk id="5" creationId="{39D5FFE1-5B56-48FF-AFD4-5CAE6D39EEB0}"/>
          </ac:graphicFrameMkLst>
        </pc:graphicFrameChg>
      </pc:sldChg>
      <pc:sldChg chg="modSp mod modTransition modClrScheme chgLayout">
        <pc:chgData name="Lucas Lin 林彥呈" userId="8b9713a5-baf6-45c8-a2bd-a0ea37d0697d" providerId="ADAL" clId="{66CD5A9B-0453-4DC3-A441-078315ED1753}" dt="2021-10-25T09:40:44.105" v="103" actId="1076"/>
        <pc:sldMkLst>
          <pc:docMk/>
          <pc:sldMk cId="813724653" sldId="282"/>
        </pc:sldMkLst>
        <pc:spChg chg="mod ord">
          <ac:chgData name="Lucas Lin 林彥呈" userId="8b9713a5-baf6-45c8-a2bd-a0ea37d0697d" providerId="ADAL" clId="{66CD5A9B-0453-4DC3-A441-078315ED1753}" dt="2021-10-25T09:37:25.897" v="53" actId="700"/>
          <ac:spMkLst>
            <pc:docMk/>
            <pc:sldMk cId="813724653" sldId="282"/>
            <ac:spMk id="2" creationId="{DDA9AE8B-EA4D-C443-9093-6ADC161D0378}"/>
          </ac:spMkLst>
        </pc:spChg>
        <pc:spChg chg="mod">
          <ac:chgData name="Lucas Lin 林彥呈" userId="8b9713a5-baf6-45c8-a2bd-a0ea37d0697d" providerId="ADAL" clId="{66CD5A9B-0453-4DC3-A441-078315ED1753}" dt="2021-10-25T09:40:44.105" v="103" actId="1076"/>
          <ac:spMkLst>
            <pc:docMk/>
            <pc:sldMk cId="813724653" sldId="282"/>
            <ac:spMk id="8" creationId="{9C37A5A2-360E-45AA-AD0C-89782148AFDB}"/>
          </ac:spMkLst>
        </pc:spChg>
      </pc:sldChg>
      <pc:sldChg chg="addSp delSp modSp mod modTransition modClrScheme chgLayout">
        <pc:chgData name="Lucas Lin 林彥呈" userId="8b9713a5-baf6-45c8-a2bd-a0ea37d0697d" providerId="ADAL" clId="{66CD5A9B-0453-4DC3-A441-078315ED1753}" dt="2021-10-25T09:42:24.433" v="124" actId="1076"/>
        <pc:sldMkLst>
          <pc:docMk/>
          <pc:sldMk cId="3770358329" sldId="284"/>
        </pc:sldMkLst>
        <pc:spChg chg="mod ord">
          <ac:chgData name="Lucas Lin 林彥呈" userId="8b9713a5-baf6-45c8-a2bd-a0ea37d0697d" providerId="ADAL" clId="{66CD5A9B-0453-4DC3-A441-078315ED1753}" dt="2021-10-25T09:37:25.897" v="53" actId="700"/>
          <ac:spMkLst>
            <pc:docMk/>
            <pc:sldMk cId="3770358329" sldId="284"/>
            <ac:spMk id="2" creationId="{2A73CBD6-67EF-6441-9760-9614582D096D}"/>
          </ac:spMkLst>
        </pc:spChg>
        <pc:spChg chg="mod ord">
          <ac:chgData name="Lucas Lin 林彥呈" userId="8b9713a5-baf6-45c8-a2bd-a0ea37d0697d" providerId="ADAL" clId="{66CD5A9B-0453-4DC3-A441-078315ED1753}" dt="2021-10-25T09:42:24.433" v="124" actId="1076"/>
          <ac:spMkLst>
            <pc:docMk/>
            <pc:sldMk cId="3770358329" sldId="284"/>
            <ac:spMk id="3" creationId="{564C82B4-DDE8-EF46-83E1-F07E24B3C3CA}"/>
          </ac:spMkLst>
        </pc:spChg>
        <pc:picChg chg="del">
          <ac:chgData name="Lucas Lin 林彥呈" userId="8b9713a5-baf6-45c8-a2bd-a0ea37d0697d" providerId="ADAL" clId="{66CD5A9B-0453-4DC3-A441-078315ED1753}" dt="2021-10-25T09:42:06.316" v="118" actId="478"/>
          <ac:picMkLst>
            <pc:docMk/>
            <pc:sldMk cId="3770358329" sldId="284"/>
            <ac:picMk id="5" creationId="{F0879667-64AE-41A5-A937-E67AECBE6C42}"/>
          </ac:picMkLst>
        </pc:picChg>
        <pc:picChg chg="add mod">
          <ac:chgData name="Lucas Lin 林彥呈" userId="8b9713a5-baf6-45c8-a2bd-a0ea37d0697d" providerId="ADAL" clId="{66CD5A9B-0453-4DC3-A441-078315ED1753}" dt="2021-10-25T09:42:12.064" v="119"/>
          <ac:picMkLst>
            <pc:docMk/>
            <pc:sldMk cId="3770358329" sldId="284"/>
            <ac:picMk id="6" creationId="{0D34DC18-7F2C-4867-93AD-AA017A65B586}"/>
          </ac:picMkLst>
        </pc:picChg>
      </pc:sldChg>
      <pc:sldChg chg="modSp mod modTransition modClrScheme chgLayout">
        <pc:chgData name="Lucas Lin 林彥呈" userId="8b9713a5-baf6-45c8-a2bd-a0ea37d0697d" providerId="ADAL" clId="{66CD5A9B-0453-4DC3-A441-078315ED1753}" dt="2021-10-25T09:37:09.165" v="51"/>
        <pc:sldMkLst>
          <pc:docMk/>
          <pc:sldMk cId="439740288" sldId="299"/>
        </pc:sldMkLst>
        <pc:spChg chg="mod ord modVis">
          <ac:chgData name="Lucas Lin 林彥呈" userId="8b9713a5-baf6-45c8-a2bd-a0ea37d0697d" providerId="ADAL" clId="{66CD5A9B-0453-4DC3-A441-078315ED1753}" dt="2021-10-25T09:37:02.383" v="50" actId="14430"/>
          <ac:spMkLst>
            <pc:docMk/>
            <pc:sldMk cId="439740288" sldId="299"/>
            <ac:spMk id="2" creationId="{607DC859-5E08-9A40-BBAD-FDEF8BD831B3}"/>
          </ac:spMkLst>
        </pc:spChg>
        <pc:spChg chg="mod modVis">
          <ac:chgData name="Lucas Lin 林彥呈" userId="8b9713a5-baf6-45c8-a2bd-a0ea37d0697d" providerId="ADAL" clId="{66CD5A9B-0453-4DC3-A441-078315ED1753}" dt="2021-10-25T09:37:01.605" v="49" actId="14430"/>
          <ac:spMkLst>
            <pc:docMk/>
            <pc:sldMk cId="439740288" sldId="299"/>
            <ac:spMk id="6" creationId="{3C80B1AA-C8D2-48B3-9234-E2F3B3B2DBAA}"/>
          </ac:spMkLst>
        </pc:spChg>
      </pc:sldChg>
      <pc:sldChg chg="addSp delSp modSp mod modTransition modClrScheme chgLayout">
        <pc:chgData name="Lucas Lin 林彥呈" userId="8b9713a5-baf6-45c8-a2bd-a0ea37d0697d" providerId="ADAL" clId="{66CD5A9B-0453-4DC3-A441-078315ED1753}" dt="2021-10-25T09:53:47.335" v="179" actId="1076"/>
        <pc:sldMkLst>
          <pc:docMk/>
          <pc:sldMk cId="1097658831" sldId="303"/>
        </pc:sldMkLst>
        <pc:spChg chg="mod ord">
          <ac:chgData name="Lucas Lin 林彥呈" userId="8b9713a5-baf6-45c8-a2bd-a0ea37d0697d" providerId="ADAL" clId="{66CD5A9B-0453-4DC3-A441-078315ED1753}" dt="2021-10-25T09:37:25.897" v="53" actId="700"/>
          <ac:spMkLst>
            <pc:docMk/>
            <pc:sldMk cId="1097658831" sldId="303"/>
            <ac:spMk id="2" creationId="{BEA055B4-2F54-0844-9F82-A4B518D61594}"/>
          </ac:spMkLst>
        </pc:spChg>
        <pc:spChg chg="mod ord">
          <ac:chgData name="Lucas Lin 林彥呈" userId="8b9713a5-baf6-45c8-a2bd-a0ea37d0697d" providerId="ADAL" clId="{66CD5A9B-0453-4DC3-A441-078315ED1753}" dt="2021-10-25T09:53:39.962" v="178" actId="1076"/>
          <ac:spMkLst>
            <pc:docMk/>
            <pc:sldMk cId="1097658831" sldId="303"/>
            <ac:spMk id="3" creationId="{4E14376F-1EB7-D840-B2FB-4669C73466EC}"/>
          </ac:spMkLst>
        </pc:spChg>
        <pc:spChg chg="mod">
          <ac:chgData name="Lucas Lin 林彥呈" userId="8b9713a5-baf6-45c8-a2bd-a0ea37d0697d" providerId="ADAL" clId="{66CD5A9B-0453-4DC3-A441-078315ED1753}" dt="2021-10-25T09:53:47.335" v="179" actId="1076"/>
          <ac:spMkLst>
            <pc:docMk/>
            <pc:sldMk cId="1097658831" sldId="303"/>
            <ac:spMk id="5" creationId="{BA4ABBDF-FF88-47B8-B839-C5729BC32A43}"/>
          </ac:spMkLst>
        </pc:spChg>
        <pc:spChg chg="mod">
          <ac:chgData name="Lucas Lin 林彥呈" userId="8b9713a5-baf6-45c8-a2bd-a0ea37d0697d" providerId="ADAL" clId="{66CD5A9B-0453-4DC3-A441-078315ED1753}" dt="2021-10-25T09:53:47.335" v="179" actId="1076"/>
          <ac:spMkLst>
            <pc:docMk/>
            <pc:sldMk cId="1097658831" sldId="303"/>
            <ac:spMk id="9" creationId="{E6133D02-58B2-4CAB-9E9F-650B01315702}"/>
          </ac:spMkLst>
        </pc:spChg>
        <pc:spChg chg="mod">
          <ac:chgData name="Lucas Lin 林彥呈" userId="8b9713a5-baf6-45c8-a2bd-a0ea37d0697d" providerId="ADAL" clId="{66CD5A9B-0453-4DC3-A441-078315ED1753}" dt="2021-10-25T09:53:47.335" v="179" actId="1076"/>
          <ac:spMkLst>
            <pc:docMk/>
            <pc:sldMk cId="1097658831" sldId="303"/>
            <ac:spMk id="13" creationId="{02348E9C-6A73-48A1-8C09-0795299388BA}"/>
          </ac:spMkLst>
        </pc:spChg>
        <pc:spChg chg="mod">
          <ac:chgData name="Lucas Lin 林彥呈" userId="8b9713a5-baf6-45c8-a2bd-a0ea37d0697d" providerId="ADAL" clId="{66CD5A9B-0453-4DC3-A441-078315ED1753}" dt="2021-10-25T09:53:47.335" v="179" actId="1076"/>
          <ac:spMkLst>
            <pc:docMk/>
            <pc:sldMk cId="1097658831" sldId="303"/>
            <ac:spMk id="17" creationId="{9CCDE564-4066-4419-B3E6-73F2114BC3C8}"/>
          </ac:spMkLst>
        </pc:spChg>
        <pc:spChg chg="mod">
          <ac:chgData name="Lucas Lin 林彥呈" userId="8b9713a5-baf6-45c8-a2bd-a0ea37d0697d" providerId="ADAL" clId="{66CD5A9B-0453-4DC3-A441-078315ED1753}" dt="2021-10-25T09:53:47.335" v="179" actId="1076"/>
          <ac:spMkLst>
            <pc:docMk/>
            <pc:sldMk cId="1097658831" sldId="303"/>
            <ac:spMk id="21" creationId="{A1F7D903-EFE5-4A20-BA9F-CCC1B51A7882}"/>
          </ac:spMkLst>
        </pc:spChg>
        <pc:spChg chg="del mod">
          <ac:chgData name="Lucas Lin 林彥呈" userId="8b9713a5-baf6-45c8-a2bd-a0ea37d0697d" providerId="ADAL" clId="{66CD5A9B-0453-4DC3-A441-078315ED1753}" dt="2021-10-25T09:41:59.467" v="116" actId="478"/>
          <ac:spMkLst>
            <pc:docMk/>
            <pc:sldMk cId="1097658831" sldId="303"/>
            <ac:spMk id="60" creationId="{29C4D226-2B6C-4ADD-BFD8-F1275B44DCCB}"/>
          </ac:spMkLst>
        </pc:spChg>
        <pc:spChg chg="del mod">
          <ac:chgData name="Lucas Lin 林彥呈" userId="8b9713a5-baf6-45c8-a2bd-a0ea37d0697d" providerId="ADAL" clId="{66CD5A9B-0453-4DC3-A441-078315ED1753}" dt="2021-10-25T09:41:59.467" v="116" actId="478"/>
          <ac:spMkLst>
            <pc:docMk/>
            <pc:sldMk cId="1097658831" sldId="303"/>
            <ac:spMk id="61" creationId="{74B9A3B2-9E2B-43B1-BAA9-5229E93A75BC}"/>
          </ac:spMkLst>
        </pc:spChg>
        <pc:spChg chg="del mod">
          <ac:chgData name="Lucas Lin 林彥呈" userId="8b9713a5-baf6-45c8-a2bd-a0ea37d0697d" providerId="ADAL" clId="{66CD5A9B-0453-4DC3-A441-078315ED1753}" dt="2021-10-25T09:41:59.467" v="116" actId="478"/>
          <ac:spMkLst>
            <pc:docMk/>
            <pc:sldMk cId="1097658831" sldId="303"/>
            <ac:spMk id="62" creationId="{67F07D16-C470-4344-8F40-19DA1D7E8CD4}"/>
          </ac:spMkLst>
        </pc:spChg>
        <pc:spChg chg="del mod">
          <ac:chgData name="Lucas Lin 林彥呈" userId="8b9713a5-baf6-45c8-a2bd-a0ea37d0697d" providerId="ADAL" clId="{66CD5A9B-0453-4DC3-A441-078315ED1753}" dt="2021-10-25T09:41:59.467" v="116" actId="478"/>
          <ac:spMkLst>
            <pc:docMk/>
            <pc:sldMk cId="1097658831" sldId="303"/>
            <ac:spMk id="63" creationId="{65440D5A-2457-4F37-AA79-2BC04A9ABC37}"/>
          </ac:spMkLst>
        </pc:spChg>
        <pc:spChg chg="del mod">
          <ac:chgData name="Lucas Lin 林彥呈" userId="8b9713a5-baf6-45c8-a2bd-a0ea37d0697d" providerId="ADAL" clId="{66CD5A9B-0453-4DC3-A441-078315ED1753}" dt="2021-10-25T09:41:59.467" v="116" actId="478"/>
          <ac:spMkLst>
            <pc:docMk/>
            <pc:sldMk cId="1097658831" sldId="303"/>
            <ac:spMk id="64" creationId="{671F2120-8947-4038-8EA9-67E6470345A8}"/>
          </ac:spMkLst>
        </pc:spChg>
        <pc:spChg chg="del mod">
          <ac:chgData name="Lucas Lin 林彥呈" userId="8b9713a5-baf6-45c8-a2bd-a0ea37d0697d" providerId="ADAL" clId="{66CD5A9B-0453-4DC3-A441-078315ED1753}" dt="2021-10-25T09:41:59.467" v="116" actId="478"/>
          <ac:spMkLst>
            <pc:docMk/>
            <pc:sldMk cId="1097658831" sldId="303"/>
            <ac:spMk id="65" creationId="{9B76074B-017A-4EF1-9E35-61AE39AE81A0}"/>
          </ac:spMkLst>
        </pc:spChg>
        <pc:spChg chg="del mod">
          <ac:chgData name="Lucas Lin 林彥呈" userId="8b9713a5-baf6-45c8-a2bd-a0ea37d0697d" providerId="ADAL" clId="{66CD5A9B-0453-4DC3-A441-078315ED1753}" dt="2021-10-25T09:41:59.467" v="116" actId="478"/>
          <ac:spMkLst>
            <pc:docMk/>
            <pc:sldMk cId="1097658831" sldId="303"/>
            <ac:spMk id="66" creationId="{58D7EEB5-2D28-402C-9A74-9185D3ED4E4F}"/>
          </ac:spMkLst>
        </pc:spChg>
        <pc:spChg chg="del mod">
          <ac:chgData name="Lucas Lin 林彥呈" userId="8b9713a5-baf6-45c8-a2bd-a0ea37d0697d" providerId="ADAL" clId="{66CD5A9B-0453-4DC3-A441-078315ED1753}" dt="2021-10-25T09:41:59.467" v="116" actId="478"/>
          <ac:spMkLst>
            <pc:docMk/>
            <pc:sldMk cId="1097658831" sldId="303"/>
            <ac:spMk id="67" creationId="{25856C84-78DE-4CE5-A4C8-60288F1D0EBE}"/>
          </ac:spMkLst>
        </pc:spChg>
        <pc:spChg chg="del mod">
          <ac:chgData name="Lucas Lin 林彥呈" userId="8b9713a5-baf6-45c8-a2bd-a0ea37d0697d" providerId="ADAL" clId="{66CD5A9B-0453-4DC3-A441-078315ED1753}" dt="2021-10-25T09:41:59.467" v="116" actId="478"/>
          <ac:spMkLst>
            <pc:docMk/>
            <pc:sldMk cId="1097658831" sldId="303"/>
            <ac:spMk id="68" creationId="{1EF5A3C0-9CE2-49DF-AAE7-0C2E8A5A3612}"/>
          </ac:spMkLst>
        </pc:spChg>
        <pc:spChg chg="del mod">
          <ac:chgData name="Lucas Lin 林彥呈" userId="8b9713a5-baf6-45c8-a2bd-a0ea37d0697d" providerId="ADAL" clId="{66CD5A9B-0453-4DC3-A441-078315ED1753}" dt="2021-10-25T09:41:59.467" v="116" actId="478"/>
          <ac:spMkLst>
            <pc:docMk/>
            <pc:sldMk cId="1097658831" sldId="303"/>
            <ac:spMk id="69" creationId="{0ACE159E-FBC6-4B0F-9F78-0A268DB16E71}"/>
          </ac:spMkLst>
        </pc:spChg>
        <pc:picChg chg="add mod">
          <ac:chgData name="Lucas Lin 林彥呈" userId="8b9713a5-baf6-45c8-a2bd-a0ea37d0697d" providerId="ADAL" clId="{66CD5A9B-0453-4DC3-A441-078315ED1753}" dt="2021-10-25T09:53:47.335" v="179" actId="1076"/>
          <ac:picMkLst>
            <pc:docMk/>
            <pc:sldMk cId="1097658831" sldId="303"/>
            <ac:picMk id="25" creationId="{4DE1AFAB-549A-477E-9EBD-A6480BB1125E}"/>
          </ac:picMkLst>
        </pc:picChg>
        <pc:picChg chg="add mod">
          <ac:chgData name="Lucas Lin 林彥呈" userId="8b9713a5-baf6-45c8-a2bd-a0ea37d0697d" providerId="ADAL" clId="{66CD5A9B-0453-4DC3-A441-078315ED1753}" dt="2021-10-25T09:53:47.335" v="179" actId="1076"/>
          <ac:picMkLst>
            <pc:docMk/>
            <pc:sldMk cId="1097658831" sldId="303"/>
            <ac:picMk id="26" creationId="{C08E2CA1-BB8B-494E-B3F5-F8F73B191063}"/>
          </ac:picMkLst>
        </pc:picChg>
        <pc:picChg chg="add mod">
          <ac:chgData name="Lucas Lin 林彥呈" userId="8b9713a5-baf6-45c8-a2bd-a0ea37d0697d" providerId="ADAL" clId="{66CD5A9B-0453-4DC3-A441-078315ED1753}" dt="2021-10-25T09:53:47.335" v="179" actId="1076"/>
          <ac:picMkLst>
            <pc:docMk/>
            <pc:sldMk cId="1097658831" sldId="303"/>
            <ac:picMk id="27" creationId="{0C19D77E-EE4B-434D-95FA-C86491EF4B9A}"/>
          </ac:picMkLst>
        </pc:picChg>
        <pc:picChg chg="add mod">
          <ac:chgData name="Lucas Lin 林彥呈" userId="8b9713a5-baf6-45c8-a2bd-a0ea37d0697d" providerId="ADAL" clId="{66CD5A9B-0453-4DC3-A441-078315ED1753}" dt="2021-10-25T09:53:47.335" v="179" actId="1076"/>
          <ac:picMkLst>
            <pc:docMk/>
            <pc:sldMk cId="1097658831" sldId="303"/>
            <ac:picMk id="28" creationId="{1B7DDB73-64D7-4B59-9691-078E30E5B022}"/>
          </ac:picMkLst>
        </pc:picChg>
        <pc:picChg chg="add mod">
          <ac:chgData name="Lucas Lin 林彥呈" userId="8b9713a5-baf6-45c8-a2bd-a0ea37d0697d" providerId="ADAL" clId="{66CD5A9B-0453-4DC3-A441-078315ED1753}" dt="2021-10-25T09:53:47.335" v="179" actId="1076"/>
          <ac:picMkLst>
            <pc:docMk/>
            <pc:sldMk cId="1097658831" sldId="303"/>
            <ac:picMk id="29" creationId="{3FE02B4C-D666-4DF8-A296-73EDDCC60AB3}"/>
          </ac:picMkLst>
        </pc:picChg>
        <pc:picChg chg="add mod">
          <ac:chgData name="Lucas Lin 林彥呈" userId="8b9713a5-baf6-45c8-a2bd-a0ea37d0697d" providerId="ADAL" clId="{66CD5A9B-0453-4DC3-A441-078315ED1753}" dt="2021-10-25T09:53:04.872" v="177" actId="1076"/>
          <ac:picMkLst>
            <pc:docMk/>
            <pc:sldMk cId="1097658831" sldId="303"/>
            <ac:picMk id="30" creationId="{104947A3-D32B-42C4-8DFF-BCE778985264}"/>
          </ac:picMkLst>
        </pc:picChg>
        <pc:picChg chg="del mod">
          <ac:chgData name="Lucas Lin 林彥呈" userId="8b9713a5-baf6-45c8-a2bd-a0ea37d0697d" providerId="ADAL" clId="{66CD5A9B-0453-4DC3-A441-078315ED1753}" dt="2021-10-25T09:41:59.467" v="116" actId="478"/>
          <ac:picMkLst>
            <pc:docMk/>
            <pc:sldMk cId="1097658831" sldId="303"/>
            <ac:picMk id="43" creationId="{B6D4B15A-61B4-49DC-B6D9-9D4A23C842C2}"/>
          </ac:picMkLst>
        </pc:picChg>
        <pc:picChg chg="del mod">
          <ac:chgData name="Lucas Lin 林彥呈" userId="8b9713a5-baf6-45c8-a2bd-a0ea37d0697d" providerId="ADAL" clId="{66CD5A9B-0453-4DC3-A441-078315ED1753}" dt="2021-10-25T09:41:59.467" v="116" actId="478"/>
          <ac:picMkLst>
            <pc:docMk/>
            <pc:sldMk cId="1097658831" sldId="303"/>
            <ac:picMk id="49" creationId="{B4D63665-BACC-4623-B9AD-014FCB9B7CAA}"/>
          </ac:picMkLst>
        </pc:picChg>
        <pc:picChg chg="del mod">
          <ac:chgData name="Lucas Lin 林彥呈" userId="8b9713a5-baf6-45c8-a2bd-a0ea37d0697d" providerId="ADAL" clId="{66CD5A9B-0453-4DC3-A441-078315ED1753}" dt="2021-10-25T09:41:59.467" v="116" actId="478"/>
          <ac:picMkLst>
            <pc:docMk/>
            <pc:sldMk cId="1097658831" sldId="303"/>
            <ac:picMk id="51" creationId="{1C54F44A-711E-493D-8D54-8561666BFDD1}"/>
          </ac:picMkLst>
        </pc:picChg>
        <pc:picChg chg="del mod">
          <ac:chgData name="Lucas Lin 林彥呈" userId="8b9713a5-baf6-45c8-a2bd-a0ea37d0697d" providerId="ADAL" clId="{66CD5A9B-0453-4DC3-A441-078315ED1753}" dt="2021-10-25T09:41:59.467" v="116" actId="478"/>
          <ac:picMkLst>
            <pc:docMk/>
            <pc:sldMk cId="1097658831" sldId="303"/>
            <ac:picMk id="53" creationId="{4EE7D27F-D1E0-47E1-806B-1312A7AAD2DA}"/>
          </ac:picMkLst>
        </pc:picChg>
        <pc:picChg chg="del mod">
          <ac:chgData name="Lucas Lin 林彥呈" userId="8b9713a5-baf6-45c8-a2bd-a0ea37d0697d" providerId="ADAL" clId="{66CD5A9B-0453-4DC3-A441-078315ED1753}" dt="2021-10-25T09:41:59.467" v="116" actId="478"/>
          <ac:picMkLst>
            <pc:docMk/>
            <pc:sldMk cId="1097658831" sldId="303"/>
            <ac:picMk id="56" creationId="{35281F07-EA9D-408E-8738-DEF299F73562}"/>
          </ac:picMkLst>
        </pc:picChg>
        <pc:picChg chg="del mod">
          <ac:chgData name="Lucas Lin 林彥呈" userId="8b9713a5-baf6-45c8-a2bd-a0ea37d0697d" providerId="ADAL" clId="{66CD5A9B-0453-4DC3-A441-078315ED1753}" dt="2021-10-25T09:41:59.467" v="116" actId="478"/>
          <ac:picMkLst>
            <pc:docMk/>
            <pc:sldMk cId="1097658831" sldId="303"/>
            <ac:picMk id="59" creationId="{832A503A-4B3F-4D7D-9C27-5AA6E2176CCC}"/>
          </ac:picMkLst>
        </pc:picChg>
      </pc:sldChg>
      <pc:sldChg chg="addSp modSp mod modTransition modClrScheme chgLayout">
        <pc:chgData name="Lucas Lin 林彥呈" userId="8b9713a5-baf6-45c8-a2bd-a0ea37d0697d" providerId="ADAL" clId="{66CD5A9B-0453-4DC3-A441-078315ED1753}" dt="2021-10-25T09:38:45.152" v="81" actId="1076"/>
        <pc:sldMkLst>
          <pc:docMk/>
          <pc:sldMk cId="2844673652" sldId="308"/>
        </pc:sldMkLst>
        <pc:spChg chg="mod ord">
          <ac:chgData name="Lucas Lin 林彥呈" userId="8b9713a5-baf6-45c8-a2bd-a0ea37d0697d" providerId="ADAL" clId="{66CD5A9B-0453-4DC3-A441-078315ED1753}" dt="2021-10-25T09:38:45.152" v="81" actId="1076"/>
          <ac:spMkLst>
            <pc:docMk/>
            <pc:sldMk cId="2844673652" sldId="308"/>
            <ac:spMk id="2" creationId="{6681127B-2A84-BD4B-9785-91D05A239646}"/>
          </ac:spMkLst>
        </pc:spChg>
        <pc:spChg chg="mod ord">
          <ac:chgData name="Lucas Lin 林彥呈" userId="8b9713a5-baf6-45c8-a2bd-a0ea37d0697d" providerId="ADAL" clId="{66CD5A9B-0453-4DC3-A441-078315ED1753}" dt="2021-10-25T09:38:45.152" v="81" actId="1076"/>
          <ac:spMkLst>
            <pc:docMk/>
            <pc:sldMk cId="2844673652" sldId="308"/>
            <ac:spMk id="3" creationId="{3672CA2D-DF20-EF4A-94BB-309F0DA749D0}"/>
          </ac:spMkLst>
        </pc:spChg>
        <pc:picChg chg="add mod">
          <ac:chgData name="Lucas Lin 林彥呈" userId="8b9713a5-baf6-45c8-a2bd-a0ea37d0697d" providerId="ADAL" clId="{66CD5A9B-0453-4DC3-A441-078315ED1753}" dt="2021-10-25T09:36:45.433" v="47"/>
          <ac:picMkLst>
            <pc:docMk/>
            <pc:sldMk cId="2844673652" sldId="308"/>
            <ac:picMk id="4" creationId="{56AFA5F0-1DC9-4401-BF25-86BAF87DFF21}"/>
          </ac:picMkLst>
        </pc:picChg>
      </pc:sldChg>
      <pc:sldChg chg="modSp mod modTransition modClrScheme chgLayout">
        <pc:chgData name="Lucas Lin 林彥呈" userId="8b9713a5-baf6-45c8-a2bd-a0ea37d0697d" providerId="ADAL" clId="{66CD5A9B-0453-4DC3-A441-078315ED1753}" dt="2021-10-25T09:40:36.056" v="102" actId="1076"/>
        <pc:sldMkLst>
          <pc:docMk/>
          <pc:sldMk cId="790389755" sldId="309"/>
        </pc:sldMkLst>
        <pc:spChg chg="mod ord">
          <ac:chgData name="Lucas Lin 林彥呈" userId="8b9713a5-baf6-45c8-a2bd-a0ea37d0697d" providerId="ADAL" clId="{66CD5A9B-0453-4DC3-A441-078315ED1753}" dt="2021-10-25T09:37:25.897" v="53" actId="700"/>
          <ac:spMkLst>
            <pc:docMk/>
            <pc:sldMk cId="790389755" sldId="309"/>
            <ac:spMk id="2" creationId="{DDA9AE8B-EA4D-C443-9093-6ADC161D0378}"/>
          </ac:spMkLst>
        </pc:spChg>
        <pc:spChg chg="mod">
          <ac:chgData name="Lucas Lin 林彥呈" userId="8b9713a5-baf6-45c8-a2bd-a0ea37d0697d" providerId="ADAL" clId="{66CD5A9B-0453-4DC3-A441-078315ED1753}" dt="2021-10-25T09:40:36.056" v="102" actId="1076"/>
          <ac:spMkLst>
            <pc:docMk/>
            <pc:sldMk cId="790389755" sldId="309"/>
            <ac:spMk id="8" creationId="{9C37A5A2-360E-45AA-AD0C-89782148AFDB}"/>
          </ac:spMkLst>
        </pc:spChg>
      </pc:sldChg>
      <pc:sldChg chg="modSp mod modTransition modClrScheme chgLayout">
        <pc:chgData name="Lucas Lin 林彥呈" userId="8b9713a5-baf6-45c8-a2bd-a0ea37d0697d" providerId="ADAL" clId="{66CD5A9B-0453-4DC3-A441-078315ED1753}" dt="2021-10-25T09:37:09.165" v="51"/>
        <pc:sldMkLst>
          <pc:docMk/>
          <pc:sldMk cId="4169164636" sldId="310"/>
        </pc:sldMkLst>
        <pc:spChg chg="mod ord">
          <ac:chgData name="Lucas Lin 林彥呈" userId="8b9713a5-baf6-45c8-a2bd-a0ea37d0697d" providerId="ADAL" clId="{66CD5A9B-0453-4DC3-A441-078315ED1753}" dt="2021-10-25T09:35:57" v="33" actId="700"/>
          <ac:spMkLst>
            <pc:docMk/>
            <pc:sldMk cId="4169164636" sldId="310"/>
            <ac:spMk id="2" creationId="{9C509C14-4865-F941-900D-5F4AE09C81FA}"/>
          </ac:spMkLst>
        </pc:spChg>
      </pc:sldChg>
      <pc:sldChg chg="addSp modSp mod modTransition modClrScheme chgLayout">
        <pc:chgData name="Lucas Lin 林彥呈" userId="8b9713a5-baf6-45c8-a2bd-a0ea37d0697d" providerId="ADAL" clId="{66CD5A9B-0453-4DC3-A441-078315ED1753}" dt="2021-10-25T09:54:25.520" v="180" actId="13244"/>
        <pc:sldMkLst>
          <pc:docMk/>
          <pc:sldMk cId="4245911348" sldId="311"/>
        </pc:sldMkLst>
        <pc:spChg chg="mod ord">
          <ac:chgData name="Lucas Lin 林彥呈" userId="8b9713a5-baf6-45c8-a2bd-a0ea37d0697d" providerId="ADAL" clId="{66CD5A9B-0453-4DC3-A441-078315ED1753}" dt="2021-10-25T09:35:57" v="33" actId="700"/>
          <ac:spMkLst>
            <pc:docMk/>
            <pc:sldMk cId="4245911348" sldId="311"/>
            <ac:spMk id="2" creationId="{9C509C14-4865-F941-900D-5F4AE09C81FA}"/>
          </ac:spMkLst>
        </pc:spChg>
        <pc:picChg chg="add mod ord">
          <ac:chgData name="Lucas Lin 林彥呈" userId="8b9713a5-baf6-45c8-a2bd-a0ea37d0697d" providerId="ADAL" clId="{66CD5A9B-0453-4DC3-A441-078315ED1753}" dt="2021-10-25T09:54:25.520" v="180" actId="13244"/>
          <ac:picMkLst>
            <pc:docMk/>
            <pc:sldMk cId="4245911348" sldId="311"/>
            <ac:picMk id="3" creationId="{05F119E8-1E06-4FBC-8ADC-7680782E8BD7}"/>
          </ac:picMkLst>
        </pc:picChg>
      </pc:sldChg>
      <pc:sldMasterChg chg="delSp mod delSldLayout modSldLayout">
        <pc:chgData name="Lucas Lin 林彥呈" userId="8b9713a5-baf6-45c8-a2bd-a0ea37d0697d" providerId="ADAL" clId="{66CD5A9B-0453-4DC3-A441-078315ED1753}" dt="2021-10-25T09:37:39.606" v="59" actId="2696"/>
        <pc:sldMasterMkLst>
          <pc:docMk/>
          <pc:sldMasterMk cId="866257495" sldId="2147483712"/>
        </pc:sldMasterMkLst>
        <pc:spChg chg="del">
          <ac:chgData name="Lucas Lin 林彥呈" userId="8b9713a5-baf6-45c8-a2bd-a0ea37d0697d" providerId="ADAL" clId="{66CD5A9B-0453-4DC3-A441-078315ED1753}" dt="2021-10-25T09:33:41.756" v="1" actId="478"/>
          <ac:spMkLst>
            <pc:docMk/>
            <pc:sldMasterMk cId="866257495" sldId="2147483712"/>
            <ac:spMk id="3" creationId="{7B2B351D-270D-480D-8AF5-6A213ED2B3FB}"/>
          </ac:spMkLst>
        </pc:spChg>
        <pc:spChg chg="del">
          <ac:chgData name="Lucas Lin 林彥呈" userId="8b9713a5-baf6-45c8-a2bd-a0ea37d0697d" providerId="ADAL" clId="{66CD5A9B-0453-4DC3-A441-078315ED1753}" dt="2021-10-25T09:33:43.822" v="3" actId="478"/>
          <ac:spMkLst>
            <pc:docMk/>
            <pc:sldMasterMk cId="866257495" sldId="2147483712"/>
            <ac:spMk id="4" creationId="{E1EB0E73-3310-4A8F-BB4A-7A6A99121A61}"/>
          </ac:spMkLst>
        </pc:spChg>
        <pc:spChg chg="del">
          <ac:chgData name="Lucas Lin 林彥呈" userId="8b9713a5-baf6-45c8-a2bd-a0ea37d0697d" providerId="ADAL" clId="{66CD5A9B-0453-4DC3-A441-078315ED1753}" dt="2021-10-25T09:33:43.052" v="2" actId="478"/>
          <ac:spMkLst>
            <pc:docMk/>
            <pc:sldMasterMk cId="866257495" sldId="2147483712"/>
            <ac:spMk id="5" creationId="{1381C4C0-515B-4404-A780-C31E7DFE54A4}"/>
          </ac:spMkLst>
        </pc:spChg>
        <pc:spChg chg="del">
          <ac:chgData name="Lucas Lin 林彥呈" userId="8b9713a5-baf6-45c8-a2bd-a0ea37d0697d" providerId="ADAL" clId="{66CD5A9B-0453-4DC3-A441-078315ED1753}" dt="2021-10-25T09:33:44.507" v="4" actId="478"/>
          <ac:spMkLst>
            <pc:docMk/>
            <pc:sldMasterMk cId="866257495" sldId="2147483712"/>
            <ac:spMk id="6" creationId="{944C30C7-F013-428C-A6F7-A8CCCD14CEF4}"/>
          </ac:spMkLst>
        </pc:spChg>
        <pc:spChg chg="del">
          <ac:chgData name="Lucas Lin 林彥呈" userId="8b9713a5-baf6-45c8-a2bd-a0ea37d0697d" providerId="ADAL" clId="{66CD5A9B-0453-4DC3-A441-078315ED1753}" dt="2021-10-25T09:33:40.973" v="0" actId="478"/>
          <ac:spMkLst>
            <pc:docMk/>
            <pc:sldMasterMk cId="866257495" sldId="2147483712"/>
            <ac:spMk id="8" creationId="{1D153959-30FA-4987-A094-7243641F474B}"/>
          </ac:spMkLst>
        </pc:spChg>
        <pc:sldLayoutChg chg="del">
          <pc:chgData name="Lucas Lin 林彥呈" userId="8b9713a5-baf6-45c8-a2bd-a0ea37d0697d" providerId="ADAL" clId="{66CD5A9B-0453-4DC3-A441-078315ED1753}" dt="2021-10-25T09:37:39.606" v="59" actId="2696"/>
          <pc:sldLayoutMkLst>
            <pc:docMk/>
            <pc:sldMasterMk cId="866257495" sldId="2147483712"/>
            <pc:sldLayoutMk cId="635065300" sldId="2147483713"/>
          </pc:sldLayoutMkLst>
        </pc:sldLayoutChg>
        <pc:sldLayoutChg chg="del">
          <pc:chgData name="Lucas Lin 林彥呈" userId="8b9713a5-baf6-45c8-a2bd-a0ea37d0697d" providerId="ADAL" clId="{66CD5A9B-0453-4DC3-A441-078315ED1753}" dt="2021-10-25T09:37:38.894" v="57" actId="2696"/>
          <pc:sldLayoutMkLst>
            <pc:docMk/>
            <pc:sldMasterMk cId="866257495" sldId="2147483712"/>
            <pc:sldLayoutMk cId="1130479693" sldId="2147483714"/>
          </pc:sldLayoutMkLst>
        </pc:sldLayoutChg>
        <pc:sldLayoutChg chg="del">
          <pc:chgData name="Lucas Lin 林彥呈" userId="8b9713a5-baf6-45c8-a2bd-a0ea37d0697d" providerId="ADAL" clId="{66CD5A9B-0453-4DC3-A441-078315ED1753}" dt="2021-10-25T09:37:38.636" v="56" actId="2696"/>
          <pc:sldLayoutMkLst>
            <pc:docMk/>
            <pc:sldMasterMk cId="866257495" sldId="2147483712"/>
            <pc:sldLayoutMk cId="681126784" sldId="2147483715"/>
          </pc:sldLayoutMkLst>
        </pc:sldLayoutChg>
        <pc:sldLayoutChg chg="del">
          <pc:chgData name="Lucas Lin 林彥呈" userId="8b9713a5-baf6-45c8-a2bd-a0ea37d0697d" providerId="ADAL" clId="{66CD5A9B-0453-4DC3-A441-078315ED1753}" dt="2021-10-25T09:37:38.389" v="55" actId="2696"/>
          <pc:sldLayoutMkLst>
            <pc:docMk/>
            <pc:sldMasterMk cId="866257495" sldId="2147483712"/>
            <pc:sldLayoutMk cId="2993247623" sldId="2147483716"/>
          </pc:sldLayoutMkLst>
        </pc:sldLayoutChg>
        <pc:sldLayoutChg chg="del">
          <pc:chgData name="Lucas Lin 林彥呈" userId="8b9713a5-baf6-45c8-a2bd-a0ea37d0697d" providerId="ADAL" clId="{66CD5A9B-0453-4DC3-A441-078315ED1753}" dt="2021-10-25T09:37:39.106" v="58" actId="2696"/>
          <pc:sldLayoutMkLst>
            <pc:docMk/>
            <pc:sldMasterMk cId="866257495" sldId="2147483712"/>
            <pc:sldLayoutMk cId="648024362" sldId="2147483717"/>
          </pc:sldLayoutMkLst>
        </pc:sldLayoutChg>
        <pc:sldLayoutChg chg="del">
          <pc:chgData name="Lucas Lin 林彥呈" userId="8b9713a5-baf6-45c8-a2bd-a0ea37d0697d" providerId="ADAL" clId="{66CD5A9B-0453-4DC3-A441-078315ED1753}" dt="2021-10-25T09:37:34.270" v="54" actId="2696"/>
          <pc:sldLayoutMkLst>
            <pc:docMk/>
            <pc:sldMasterMk cId="866257495" sldId="2147483712"/>
            <pc:sldLayoutMk cId="731422345" sldId="2147483718"/>
          </pc:sldLayoutMkLst>
        </pc:sldLayoutChg>
        <pc:sldLayoutChg chg="modSp">
          <pc:chgData name="Lucas Lin 林彥呈" userId="8b9713a5-baf6-45c8-a2bd-a0ea37d0697d" providerId="ADAL" clId="{66CD5A9B-0453-4DC3-A441-078315ED1753}" dt="2021-10-25T09:34:33.710" v="6" actId="14826"/>
          <pc:sldLayoutMkLst>
            <pc:docMk/>
            <pc:sldMasterMk cId="866257495" sldId="2147483712"/>
            <pc:sldLayoutMk cId="3610409853" sldId="2147483722"/>
          </pc:sldLayoutMkLst>
          <pc:picChg chg="mod">
            <ac:chgData name="Lucas Lin 林彥呈" userId="8b9713a5-baf6-45c8-a2bd-a0ea37d0697d" providerId="ADAL" clId="{66CD5A9B-0453-4DC3-A441-078315ED1753}" dt="2021-10-25T09:34:33.710" v="6" actId="14826"/>
            <ac:picMkLst>
              <pc:docMk/>
              <pc:sldMasterMk cId="866257495" sldId="2147483712"/>
              <pc:sldLayoutMk cId="3610409853" sldId="2147483722"/>
              <ac:picMk id="5" creationId="{ADCEED01-4880-4D8F-9291-80CC942BDF30}"/>
            </ac:picMkLst>
          </pc:picChg>
        </pc:sldLayoutChg>
        <pc:sldLayoutChg chg="modSp">
          <pc:chgData name="Lucas Lin 林彥呈" userId="8b9713a5-baf6-45c8-a2bd-a0ea37d0697d" providerId="ADAL" clId="{66CD5A9B-0453-4DC3-A441-078315ED1753}" dt="2021-10-25T09:34:42.230" v="7" actId="14826"/>
          <pc:sldLayoutMkLst>
            <pc:docMk/>
            <pc:sldMasterMk cId="866257495" sldId="2147483712"/>
            <pc:sldLayoutMk cId="2947977509" sldId="2147483724"/>
          </pc:sldLayoutMkLst>
          <pc:picChg chg="mod">
            <ac:chgData name="Lucas Lin 林彥呈" userId="8b9713a5-baf6-45c8-a2bd-a0ea37d0697d" providerId="ADAL" clId="{66CD5A9B-0453-4DC3-A441-078315ED1753}" dt="2021-10-25T09:34:42.230" v="7" actId="14826"/>
            <ac:picMkLst>
              <pc:docMk/>
              <pc:sldMasterMk cId="866257495" sldId="2147483712"/>
              <pc:sldLayoutMk cId="2947977509" sldId="2147483724"/>
              <ac:picMk id="7" creationId="{FAB3EC02-38C8-43E4-AF94-CD46E940C350}"/>
            </ac:picMkLst>
          </pc:picChg>
        </pc:sldLayoutChg>
        <pc:sldLayoutChg chg="modSp">
          <pc:chgData name="Lucas Lin 林彥呈" userId="8b9713a5-baf6-45c8-a2bd-a0ea37d0697d" providerId="ADAL" clId="{66CD5A9B-0453-4DC3-A441-078315ED1753}" dt="2021-10-25T09:34:03.917" v="5" actId="16037"/>
          <pc:sldLayoutMkLst>
            <pc:docMk/>
            <pc:sldMasterMk cId="866257495" sldId="2147483712"/>
            <pc:sldLayoutMk cId="1360240109" sldId="2147483726"/>
          </pc:sldLayoutMkLst>
          <pc:spChg chg="mod">
            <ac:chgData name="Lucas Lin 林彥呈" userId="8b9713a5-baf6-45c8-a2bd-a0ea37d0697d" providerId="ADAL" clId="{66CD5A9B-0453-4DC3-A441-078315ED1753}" dt="2021-10-25T09:34:03.917" v="5" actId="16037"/>
            <ac:spMkLst>
              <pc:docMk/>
              <pc:sldMasterMk cId="866257495" sldId="2147483712"/>
              <pc:sldLayoutMk cId="1360240109" sldId="2147483726"/>
              <ac:spMk id="3" creationId="{2ACA56A1-260F-4885-867A-D3750C82CA2D}"/>
            </ac:spMkLst>
          </pc:spChg>
        </pc:sldLayoutChg>
      </pc:sldMasterChg>
    </pc:docChg>
  </pc:docChgLst>
  <pc:docChgLst>
    <pc:chgData name="Hanz Sung 宋承翰" userId="f0b7e2e5-5bba-4f8e-8045-36f066109e7b" providerId="ADAL" clId="{900C72B8-D680-264C-810A-4EE5663416F3}"/>
    <pc:docChg chg="modSld">
      <pc:chgData name="Hanz Sung 宋承翰" userId="f0b7e2e5-5bba-4f8e-8045-36f066109e7b" providerId="ADAL" clId="{900C72B8-D680-264C-810A-4EE5663416F3}" dt="2021-11-02T08:41:34.200" v="71"/>
      <pc:docMkLst>
        <pc:docMk/>
      </pc:docMkLst>
      <pc:sldChg chg="addSp delSp modSp mod">
        <pc:chgData name="Hanz Sung 宋承翰" userId="f0b7e2e5-5bba-4f8e-8045-36f066109e7b" providerId="ADAL" clId="{900C72B8-D680-264C-810A-4EE5663416F3}" dt="2021-11-02T08:41:34.200" v="71"/>
        <pc:sldMkLst>
          <pc:docMk/>
          <pc:sldMk cId="47094926" sldId="280"/>
        </pc:sldMkLst>
        <pc:spChg chg="mod">
          <ac:chgData name="Hanz Sung 宋承翰" userId="f0b7e2e5-5bba-4f8e-8045-36f066109e7b" providerId="ADAL" clId="{900C72B8-D680-264C-810A-4EE5663416F3}" dt="2021-10-25T06:02:39.648" v="65" actId="207"/>
          <ac:spMkLst>
            <pc:docMk/>
            <pc:sldMk cId="47094926" sldId="280"/>
            <ac:spMk id="3" creationId="{91D74172-F803-5449-A8C9-21940BD00767}"/>
          </ac:spMkLst>
        </pc:spChg>
        <pc:spChg chg="add del mod">
          <ac:chgData name="Hanz Sung 宋承翰" userId="f0b7e2e5-5bba-4f8e-8045-36f066109e7b" providerId="ADAL" clId="{900C72B8-D680-264C-810A-4EE5663416F3}" dt="2021-11-02T08:41:34.200" v="71"/>
          <ac:spMkLst>
            <pc:docMk/>
            <pc:sldMk cId="47094926" sldId="280"/>
            <ac:spMk id="4" creationId="{1DE8AF6B-6E8E-A14C-864A-62E09ABB478E}"/>
          </ac:spMkLst>
        </pc:spChg>
      </pc:sldChg>
      <pc:sldChg chg="modSp">
        <pc:chgData name="Hanz Sung 宋承翰" userId="f0b7e2e5-5bba-4f8e-8045-36f066109e7b" providerId="ADAL" clId="{900C72B8-D680-264C-810A-4EE5663416F3}" dt="2021-10-25T06:01:27.690" v="55" actId="20577"/>
        <pc:sldMkLst>
          <pc:docMk/>
          <pc:sldMk cId="822908895" sldId="281"/>
        </pc:sldMkLst>
        <pc:graphicFrameChg chg="mod">
          <ac:chgData name="Hanz Sung 宋承翰" userId="f0b7e2e5-5bba-4f8e-8045-36f066109e7b" providerId="ADAL" clId="{900C72B8-D680-264C-810A-4EE5663416F3}" dt="2021-10-25T06:01:27.690" v="55" actId="20577"/>
          <ac:graphicFrameMkLst>
            <pc:docMk/>
            <pc:sldMk cId="822908895" sldId="281"/>
            <ac:graphicFrameMk id="5" creationId="{39D5FFE1-5B56-48FF-AFD4-5CAE6D39EEB0}"/>
          </ac:graphicFrameMkLst>
        </pc:graphicFrameChg>
      </pc:sldChg>
      <pc:sldChg chg="modSp mod">
        <pc:chgData name="Hanz Sung 宋承翰" userId="f0b7e2e5-5bba-4f8e-8045-36f066109e7b" providerId="ADAL" clId="{900C72B8-D680-264C-810A-4EE5663416F3}" dt="2021-10-25T06:06:55.299" v="68" actId="113"/>
        <pc:sldMkLst>
          <pc:docMk/>
          <pc:sldMk cId="3770358329" sldId="284"/>
        </pc:sldMkLst>
        <pc:spChg chg="mod">
          <ac:chgData name="Hanz Sung 宋承翰" userId="f0b7e2e5-5bba-4f8e-8045-36f066109e7b" providerId="ADAL" clId="{900C72B8-D680-264C-810A-4EE5663416F3}" dt="2021-10-25T06:06:55.299" v="68" actId="113"/>
          <ac:spMkLst>
            <pc:docMk/>
            <pc:sldMk cId="3770358329" sldId="284"/>
            <ac:spMk id="3" creationId="{564C82B4-DDE8-EF46-83E1-F07E24B3C3CA}"/>
          </ac:spMkLst>
        </pc:spChg>
      </pc:sldChg>
      <pc:sldChg chg="modSp mod">
        <pc:chgData name="Hanz Sung 宋承翰" userId="f0b7e2e5-5bba-4f8e-8045-36f066109e7b" providerId="ADAL" clId="{900C72B8-D680-264C-810A-4EE5663416F3}" dt="2021-10-25T06:01:31.885" v="58" actId="20577"/>
        <pc:sldMkLst>
          <pc:docMk/>
          <pc:sldMk cId="4245911348" sldId="311"/>
        </pc:sldMkLst>
        <pc:spChg chg="mod">
          <ac:chgData name="Hanz Sung 宋承翰" userId="f0b7e2e5-5bba-4f8e-8045-36f066109e7b" providerId="ADAL" clId="{900C72B8-D680-264C-810A-4EE5663416F3}" dt="2021-10-25T06:01:31.885" v="58" actId="20577"/>
          <ac:spMkLst>
            <pc:docMk/>
            <pc:sldMk cId="4245911348" sldId="311"/>
            <ac:spMk id="2" creationId="{9C509C14-4865-F941-900D-5F4AE09C81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3B578-A047-1C45-8720-E61C64F4E167}" type="datetimeFigureOut">
              <a:rPr kumimoji="1" lang="zh-TW" altLang="en-US" smtClean="0"/>
              <a:t>2021/12/2</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F2BFB-281A-D341-AC65-A851A1164F6C}" type="slidenum">
              <a:rPr kumimoji="1" lang="zh-TW" altLang="en-US" smtClean="0"/>
              <a:t>‹#›</a:t>
            </a:fld>
            <a:endParaRPr kumimoji="1" lang="zh-TW" altLang="en-US"/>
          </a:p>
        </p:txBody>
      </p:sp>
    </p:spTree>
    <p:extLst>
      <p:ext uri="{BB962C8B-B14F-4D97-AF65-F5344CB8AC3E}">
        <p14:creationId xmlns:p14="http://schemas.microsoft.com/office/powerpoint/2010/main" val="61973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a:solidFill>
                  <a:schemeClr val="tx1"/>
                </a:solidFill>
                <a:effectLst/>
                <a:latin typeface="+mn-lt"/>
                <a:ea typeface="+mn-ea"/>
                <a:cs typeface="+mn-cs"/>
              </a:rPr>
              <a:t>Hello everyone watching the </a:t>
            </a:r>
            <a:r>
              <a:rPr lang="en-US" altLang="zh-TW" sz="1200" kern="1200" dirty="0">
                <a:solidFill>
                  <a:schemeClr val="tx1"/>
                </a:solidFill>
                <a:effectLst/>
                <a:latin typeface="+mn-lt"/>
                <a:ea typeface="+mn-ea"/>
                <a:cs typeface="+mn-cs"/>
              </a:rPr>
              <a:t>QNAP </a:t>
            </a:r>
            <a:r>
              <a:rPr lang="en-US" altLang="zh-TW" sz="1200" kern="1200">
                <a:solidFill>
                  <a:schemeClr val="tx1"/>
                </a:solidFill>
                <a:effectLst/>
                <a:latin typeface="+mn-lt"/>
                <a:ea typeface="+mn-ea"/>
                <a:cs typeface="+mn-cs"/>
              </a:rPr>
              <a:t>channel, instead of the usual live studio recording, we will be going to the conference room of WIT, where our main character today - </a:t>
            </a:r>
            <a:r>
              <a:rPr lang="en-US" altLang="zh-TW" sz="1200" kern="1200" dirty="0">
                <a:solidFill>
                  <a:schemeClr val="tx1"/>
                </a:solidFill>
                <a:effectLst/>
                <a:latin typeface="+mn-lt"/>
                <a:ea typeface="+mn-ea"/>
                <a:cs typeface="+mn-cs"/>
              </a:rPr>
              <a:t>KoiBox </a:t>
            </a:r>
            <a:r>
              <a:rPr lang="en-US" altLang="zh-TW" sz="1200" kern="1200">
                <a:solidFill>
                  <a:schemeClr val="tx1"/>
                </a:solidFill>
                <a:effectLst/>
                <a:latin typeface="+mn-lt"/>
                <a:ea typeface="+mn-ea"/>
                <a:cs typeface="+mn-cs"/>
              </a:rPr>
              <a:t>Conference Video System.</a:t>
            </a:r>
          </a:p>
          <a:p>
            <a:r>
              <a:rPr lang="en-US" altLang="zh-TW" sz="1200" kern="1200" dirty="0">
                <a:solidFill>
                  <a:schemeClr val="tx1"/>
                </a:solidFill>
                <a:effectLst/>
                <a:latin typeface="+mn-lt"/>
                <a:ea typeface="+mn-ea"/>
                <a:cs typeface="+mn-cs"/>
              </a:rPr>
              <a:t> </a:t>
            </a:r>
            <a:endParaRPr lang="en-US" altLang="zh-TW" sz="1200" kern="1200">
              <a:solidFill>
                <a:schemeClr val="tx1"/>
              </a:solidFill>
              <a:effectLst/>
              <a:latin typeface="+mn-lt"/>
              <a:ea typeface="+mn-ea"/>
              <a:cs typeface="+mn-cs"/>
            </a:endParaRPr>
          </a:p>
          <a:p>
            <a:r>
              <a:rPr lang="en-US" altLang="zh-TW" sz="1200" kern="1200">
                <a:solidFill>
                  <a:schemeClr val="tx1"/>
                </a:solidFill>
                <a:effectLst/>
                <a:latin typeface="+mn-lt"/>
                <a:ea typeface="+mn-ea"/>
                <a:cs typeface="+mn-cs"/>
              </a:rPr>
              <a:t>We will start with a brief introduction, followed by a live setup and feature demonstration, and finally a quick summary.</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B75F2BFB-281A-D341-AC65-A851A1164F6C}" type="slidenum">
              <a:rPr kumimoji="1" lang="zh-TW" altLang="en-US" smtClean="0"/>
              <a:t>2</a:t>
            </a:fld>
            <a:endParaRPr kumimoji="1" lang="zh-TW" altLang="en-US"/>
          </a:p>
        </p:txBody>
      </p:sp>
    </p:spTree>
    <p:extLst>
      <p:ext uri="{BB962C8B-B14F-4D97-AF65-F5344CB8AC3E}">
        <p14:creationId xmlns:p14="http://schemas.microsoft.com/office/powerpoint/2010/main" val="332565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This system, called KoiBox, has been commonly used in our company's internal meeting rooms, both at our headquarters in Taipei and in other company locations such as Japan, Germany, and Shanghai, China.</a:t>
            </a:r>
          </a:p>
        </p:txBody>
      </p:sp>
      <p:sp>
        <p:nvSpPr>
          <p:cNvPr id="4" name="投影片編號版面配置區 3"/>
          <p:cNvSpPr>
            <a:spLocks noGrp="1"/>
          </p:cNvSpPr>
          <p:nvPr>
            <p:ph type="sldNum" sz="quarter" idx="5"/>
          </p:nvPr>
        </p:nvSpPr>
        <p:spPr/>
        <p:txBody>
          <a:bodyPr/>
          <a:lstStyle/>
          <a:p>
            <a:fld id="{B75F2BFB-281A-D341-AC65-A851A1164F6C}" type="slidenum">
              <a:rPr kumimoji="1" lang="zh-TW" altLang="en-US" smtClean="0"/>
              <a:t>3</a:t>
            </a:fld>
            <a:endParaRPr kumimoji="1" lang="zh-TW" altLang="en-US"/>
          </a:p>
        </p:txBody>
      </p:sp>
    </p:spTree>
    <p:extLst>
      <p:ext uri="{BB962C8B-B14F-4D97-AF65-F5344CB8AC3E}">
        <p14:creationId xmlns:p14="http://schemas.microsoft.com/office/powerpoint/2010/main" val="198600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kern="1200" dirty="0">
                <a:solidFill>
                  <a:schemeClr val="tx1"/>
                </a:solidFill>
                <a:effectLst/>
                <a:latin typeface="+mn-lt"/>
                <a:ea typeface="+mn-ea"/>
                <a:cs typeface="+mn-cs"/>
              </a:rPr>
              <a:t>In QNAP's environment, before the epidemic, colleagues usually having meetings with many people in large meeting rooms. After the strike of the COVID, although discussing over the cloud from our own places becomes normal to all of us. We may still choose to discuss in small meeting rooms with a limit of two or three team members because a face-to-face discussion is still an effective method when we’re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kern="1200" dirty="0">
                <a:solidFill>
                  <a:schemeClr val="tx1"/>
                </a:solidFill>
                <a:effectLst/>
                <a:latin typeface="+mn-lt"/>
                <a:ea typeface="+mn-ea"/>
                <a:cs typeface="+mn-cs"/>
              </a:rPr>
              <a:t>Under the "fewer people, more meeting rooms" model, traditional video conferencing systems are extremely expensive to set up, and QNAP itself, for example, has not been able to universally implement traditional video conferencing devices in all meeting rooms due to budgetary considerations.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kern="1200" dirty="0">
                <a:solidFill>
                  <a:schemeClr val="tx1"/>
                </a:solidFill>
                <a:effectLst/>
                <a:latin typeface="+mn-lt"/>
                <a:ea typeface="+mn-ea"/>
                <a:cs typeface="+mn-cs"/>
              </a:rPr>
              <a:t>In the case of working from home, everyone is prepared with a device for their own use, and everyone is physically distant from each other. So, there is no problem of audio interference, but once we resume normal work and participate into online discussions, these interference issues from nearby colleagues will arise.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kern="1200" dirty="0">
                <a:solidFill>
                  <a:schemeClr val="tx1"/>
                </a:solidFill>
                <a:effectLst/>
                <a:latin typeface="+mn-lt"/>
                <a:ea typeface="+mn-ea"/>
                <a:cs typeface="+mn-cs"/>
              </a:rPr>
              <a:t>A screen sharing device like a projector is common in the conference room because it can help to share one's laptop screen to others during face-to-face discussions in easier way, and presenter could operate his/her own computer normally. Following the same logic, if there is a shared conference device in the meeting room, attendees in the same room will not have to use their own PC to join the same meeting. Which could avoid the echo interference if they join the same meeting. Or, if they choose to join the meeting with only one laptop, they will be restricted by the angle of the built-in camera and microphone designed for personal and results poor quality, and the one who donate their computer could hardly, or just noting to do, during the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kern="1200" dirty="0">
                <a:solidFill>
                  <a:schemeClr val="tx1"/>
                </a:solidFill>
                <a:effectLst/>
                <a:latin typeface="+mn-lt"/>
                <a:ea typeface="+mn-ea"/>
                <a:cs typeface="+mn-cs"/>
              </a:rPr>
              <a:t>Under these requirements, a shared device in all meeting spaces is needed for us.</a:t>
            </a:r>
            <a:endParaRPr kumimoji="1" lang="zh-TW" altLang="en-US" dirty="0"/>
          </a:p>
        </p:txBody>
      </p:sp>
      <p:sp>
        <p:nvSpPr>
          <p:cNvPr id="4" name="投影片編號版面配置區 3"/>
          <p:cNvSpPr>
            <a:spLocks noGrp="1"/>
          </p:cNvSpPr>
          <p:nvPr>
            <p:ph type="sldNum" sz="quarter" idx="5"/>
          </p:nvPr>
        </p:nvSpPr>
        <p:spPr/>
        <p:txBody>
          <a:bodyPr/>
          <a:lstStyle/>
          <a:p>
            <a:fld id="{B75F2BFB-281A-D341-AC65-A851A1164F6C}" type="slidenum">
              <a:rPr kumimoji="1" lang="zh-TW" altLang="en-US" smtClean="0"/>
              <a:t>4</a:t>
            </a:fld>
            <a:endParaRPr kumimoji="1" lang="zh-TW" altLang="en-US"/>
          </a:p>
        </p:txBody>
      </p:sp>
    </p:spTree>
    <p:extLst>
      <p:ext uri="{BB962C8B-B14F-4D97-AF65-F5344CB8AC3E}">
        <p14:creationId xmlns:p14="http://schemas.microsoft.com/office/powerpoint/2010/main" val="216555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In our meeting room, KoiBox is used in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a:p>
            <a:pPr lvl="0"/>
            <a:r>
              <a:rPr lang="en-US" altLang="zh-TW" sz="1200" kern="1200" dirty="0">
                <a:solidFill>
                  <a:schemeClr val="tx1"/>
                </a:solidFill>
                <a:effectLst/>
                <a:latin typeface="+mn-lt"/>
                <a:ea typeface="+mn-ea"/>
                <a:cs typeface="+mn-cs"/>
              </a:rPr>
              <a:t>Wireless projection function</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Projection is possible when connected to the same company LAN, and in the boss's office, an additional PIN code is set up for added privacy, which must be entered to connect.</a:t>
            </a:r>
          </a:p>
          <a:p>
            <a:pPr lvl="0"/>
            <a:endParaRPr lang="zh-TW"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Join cloud conferencing</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Cloud conferencing has become an acceptable option since working from home, and KoiBox supports joining and setting up meetings with Zoom, Skype, and Teams, as well as Meet and WebEx meetings. </a:t>
            </a:r>
          </a:p>
          <a:p>
            <a:pPr lvl="0"/>
            <a:endParaRPr lang="en-US" altLang="zh-TW" sz="1200" kern="1200" dirty="0">
              <a:solidFill>
                <a:schemeClr val="tx1"/>
              </a:solidFill>
              <a:effectLst/>
              <a:latin typeface="+mn-lt"/>
              <a:ea typeface="+mn-ea"/>
              <a:cs typeface="+mn-cs"/>
            </a:endParaRPr>
          </a:p>
          <a:p>
            <a:pPr lvl="0"/>
            <a:r>
              <a:rPr lang="en-US" altLang="zh-TW" sz="1200" kern="1200" dirty="0">
                <a:solidFill>
                  <a:schemeClr val="tx1"/>
                </a:solidFill>
                <a:effectLst/>
                <a:latin typeface="+mn-lt"/>
                <a:ea typeface="+mn-ea"/>
                <a:cs typeface="+mn-cs"/>
              </a:rPr>
              <a:t>Instant private P2P conferencing</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Normally, setting up a conferencing system requires IT personnel to do so. And even a virtual private network VPN as the backbone will be needed. KoiBox does not require such complicated setup. Up to four-way conference calls. Auto-answer can also be set up.</a:t>
            </a:r>
          </a:p>
          <a:p>
            <a:pPr lvl="0"/>
            <a:endParaRPr lang="zh-TW" altLang="zh-TW" sz="1200" kern="1200" dirty="0">
              <a:solidFill>
                <a:schemeClr val="tx1"/>
              </a:solidFill>
              <a:effectLst/>
              <a:latin typeface="+mn-lt"/>
              <a:ea typeface="+mn-ea"/>
              <a:cs typeface="+mn-cs"/>
            </a:endParaRPr>
          </a:p>
          <a:p>
            <a:pPr lvl="0"/>
            <a:r>
              <a:rPr lang="en-US" altLang="zh-TW" sz="1200" kern="1200" dirty="0">
                <a:solidFill>
                  <a:schemeClr val="tx1"/>
                </a:solidFill>
                <a:effectLst/>
                <a:latin typeface="+mn-lt"/>
                <a:ea typeface="+mn-ea"/>
                <a:cs typeface="+mn-cs"/>
              </a:rPr>
              <a:t>Join SIP Meeting</a:t>
            </a:r>
          </a:p>
          <a:p>
            <a:pPr lvl="0"/>
            <a:r>
              <a:rPr lang="en-US" altLang="zh-TW" sz="1200" kern="1200" dirty="0">
                <a:solidFill>
                  <a:schemeClr val="tx1"/>
                </a:solidFill>
                <a:effectLst/>
                <a:latin typeface="+mn-lt"/>
                <a:ea typeface="+mn-ea"/>
                <a:cs typeface="+mn-cs"/>
              </a:rPr>
              <a:t>SIP-based conferencing systems such as Avaya were implemented before. We’re still use these existing SIP devices to conduct meetings with KoiBox. The two systems can co-exist so we don’t need to drop old equipment.</a:t>
            </a:r>
            <a:endParaRPr lang="zh-TW" altLang="zh-TW" sz="1200" kern="1200" dirty="0">
              <a:solidFill>
                <a:schemeClr val="tx1"/>
              </a:solidFill>
              <a:effectLst/>
              <a:latin typeface="+mn-lt"/>
              <a:ea typeface="+mn-ea"/>
              <a:cs typeface="+mn-cs"/>
            </a:endParaRPr>
          </a:p>
          <a:p>
            <a:endParaRPr lang="en-US" altLang="zh-TW"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Video recording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This is an additional feature that allows to directly record the discussion in the meeting room for later confirmation or record the meeting during a local meeting or P2P conference.</a:t>
            </a:r>
            <a:endParaRPr lang="zh-TW" altLang="zh-TW" sz="1200" kern="1200" dirty="0">
              <a:solidFill>
                <a:schemeClr val="tx1"/>
              </a:solidFill>
              <a:effectLst/>
              <a:latin typeface="+mn-lt"/>
              <a:ea typeface="+mn-ea"/>
              <a:cs typeface="+mn-cs"/>
            </a:endParaRP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B75F2BFB-281A-D341-AC65-A851A1164F6C}" type="slidenum">
              <a:rPr kumimoji="1" lang="zh-TW" altLang="en-US" smtClean="0"/>
              <a:t>5</a:t>
            </a:fld>
            <a:endParaRPr kumimoji="1" lang="zh-TW" altLang="en-US"/>
          </a:p>
        </p:txBody>
      </p:sp>
    </p:spTree>
    <p:extLst>
      <p:ext uri="{BB962C8B-B14F-4D97-AF65-F5344CB8AC3E}">
        <p14:creationId xmlns:p14="http://schemas.microsoft.com/office/powerpoint/2010/main" val="423661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So why did we choose to use KoiBox instead of just setting up a PC for the conference room? There are several reasons.</a:t>
            </a:r>
            <a:endParaRPr lang="zh-TW" altLang="zh-TW" sz="1200" kern="1200" dirty="0">
              <a:solidFill>
                <a:schemeClr val="tx1"/>
              </a:solidFill>
              <a:effectLst/>
              <a:latin typeface="+mn-lt"/>
              <a:ea typeface="+mn-ea"/>
              <a:cs typeface="+mn-cs"/>
            </a:endParaRPr>
          </a:p>
          <a:p>
            <a:pPr marL="228600" lvl="0" indent="-228600">
              <a:buFont typeface="+mj-lt"/>
              <a:buAutoNum type="arabicPeriod"/>
            </a:pPr>
            <a:r>
              <a:rPr lang="en-US" altLang="zh-TW" sz="1200" kern="1200" dirty="0">
                <a:solidFill>
                  <a:schemeClr val="tx1"/>
                </a:solidFill>
                <a:effectLst/>
                <a:latin typeface="+mn-lt"/>
                <a:ea typeface="+mn-ea"/>
                <a:cs typeface="+mn-cs"/>
              </a:rPr>
              <a:t>Unable to accept wireless projection from laptops</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To show a slide or video, the presenter would need to pre-copy the file to a public computer, which is more dangerous than direct projection, either through a flash drive or by logging into the presenter's email address or cloud storage on the public computer.</a:t>
            </a:r>
            <a:endParaRPr lang="zh-TW" altLang="zh-TW" sz="1200" kern="1200" dirty="0">
              <a:solidFill>
                <a:schemeClr val="tx1"/>
              </a:solidFill>
              <a:effectLst/>
              <a:latin typeface="+mn-lt"/>
              <a:ea typeface="+mn-ea"/>
              <a:cs typeface="+mn-cs"/>
            </a:endParaRPr>
          </a:p>
          <a:p>
            <a:pPr marL="228600" lvl="0" indent="-228600">
              <a:buFont typeface="+mj-lt"/>
              <a:buAutoNum type="arabicPeriod"/>
            </a:pPr>
            <a:r>
              <a:rPr lang="en-US" altLang="zh-TW" sz="1200" kern="1200" dirty="0">
                <a:solidFill>
                  <a:schemeClr val="tx1"/>
                </a:solidFill>
                <a:effectLst/>
                <a:latin typeface="+mn-lt"/>
                <a:ea typeface="+mn-ea"/>
                <a:cs typeface="+mn-cs"/>
              </a:rPr>
              <a:t>After the operating system is set up, various meeting software must be installed, so you cannot start using it directly.</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Meeting software is not included in the operating system and often requires the creation of additional public accounts to operate, increasing the administrative effort.</a:t>
            </a:r>
            <a:endParaRPr lang="zh-TW" altLang="zh-TW" sz="1200" kern="1200" dirty="0">
              <a:solidFill>
                <a:schemeClr val="tx1"/>
              </a:solidFill>
              <a:effectLst/>
              <a:latin typeface="+mn-lt"/>
              <a:ea typeface="+mn-ea"/>
              <a:cs typeface="+mn-cs"/>
            </a:endParaRPr>
          </a:p>
          <a:p>
            <a:pPr marL="228600" lvl="0" indent="-228600">
              <a:buFont typeface="+mj-lt"/>
              <a:buAutoNum type="arabicPeriod"/>
            </a:pPr>
            <a:r>
              <a:rPr lang="en-US" altLang="zh-TW" sz="1200" kern="1200" dirty="0">
                <a:solidFill>
                  <a:schemeClr val="tx1"/>
                </a:solidFill>
                <a:effectLst/>
                <a:latin typeface="+mn-lt"/>
                <a:ea typeface="+mn-ea"/>
                <a:cs typeface="+mn-cs"/>
              </a:rPr>
              <a:t>Synchronizing data changes in a meeting is more troublesome</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During a meeting, the presenter may make changes to slides and documents directly during the discussion. If these changes are done directly on the presenter's computer, there is no need to worry about synchronization.</a:t>
            </a:r>
            <a:endParaRPr lang="zh-TW" altLang="zh-TW" sz="1200" kern="1200" dirty="0">
              <a:solidFill>
                <a:schemeClr val="tx1"/>
              </a:solidFill>
              <a:effectLst/>
              <a:latin typeface="+mn-lt"/>
              <a:ea typeface="+mn-ea"/>
              <a:cs typeface="+mn-cs"/>
            </a:endParaRPr>
          </a:p>
          <a:p>
            <a:pPr marL="228600" lvl="0" indent="-228600">
              <a:buFont typeface="+mj-lt"/>
              <a:buAutoNum type="arabicPeriod"/>
            </a:pPr>
            <a:r>
              <a:rPr lang="en-US" altLang="zh-TW" sz="1200" kern="1200" dirty="0">
                <a:solidFill>
                  <a:schemeClr val="tx1"/>
                </a:solidFill>
                <a:effectLst/>
                <a:latin typeface="+mn-lt"/>
                <a:ea typeface="+mn-ea"/>
                <a:cs typeface="+mn-cs"/>
              </a:rPr>
              <a:t>It is more difficult to manage remotely</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The computer is a standalone device, and although you can install a remote management program, it also requires additional configurations.</a:t>
            </a:r>
          </a:p>
          <a:p>
            <a:pPr marL="228600" lvl="0" indent="-228600">
              <a:buFont typeface="+mj-lt"/>
              <a:buAutoNum type="arabicPeriod"/>
            </a:pPr>
            <a:endParaRPr lang="zh-TW"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KoiBox allows you to keep things on your own laptop while attend a meeting, and at the same time, it is slightly affordable to set up, making it a good choice for our own meeting room.</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B75F2BFB-281A-D341-AC65-A851A1164F6C}" type="slidenum">
              <a:rPr kumimoji="1" lang="zh-TW" altLang="en-US" smtClean="0"/>
              <a:t>6</a:t>
            </a:fld>
            <a:endParaRPr kumimoji="1" lang="zh-TW" altLang="en-US"/>
          </a:p>
        </p:txBody>
      </p:sp>
    </p:spTree>
    <p:extLst>
      <p:ext uri="{BB962C8B-B14F-4D97-AF65-F5344CB8AC3E}">
        <p14:creationId xmlns:p14="http://schemas.microsoft.com/office/powerpoint/2010/main" val="296339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Below we will introduce the process of setting up KoiBox and getting it ready to be used, starting from the unboxing of the actual machine, as well as a live demonstration of how to use the features introduced above.</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B75F2BFB-281A-D341-AC65-A851A1164F6C}" type="slidenum">
              <a:rPr kumimoji="1" lang="zh-TW" altLang="en-US" smtClean="0"/>
              <a:t>7</a:t>
            </a:fld>
            <a:endParaRPr kumimoji="1" lang="zh-TW" altLang="en-US"/>
          </a:p>
        </p:txBody>
      </p:sp>
    </p:spTree>
    <p:extLst>
      <p:ext uri="{BB962C8B-B14F-4D97-AF65-F5344CB8AC3E}">
        <p14:creationId xmlns:p14="http://schemas.microsoft.com/office/powerpoint/2010/main" val="112435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B75F2BFB-281A-D341-AC65-A851A1164F6C}" type="slidenum">
              <a:rPr kumimoji="1" lang="zh-TW" altLang="en-US" smtClean="0"/>
              <a:t>8</a:t>
            </a:fld>
            <a:endParaRPr kumimoji="1" lang="zh-TW" altLang="en-US"/>
          </a:p>
        </p:txBody>
      </p:sp>
    </p:spTree>
    <p:extLst>
      <p:ext uri="{BB962C8B-B14F-4D97-AF65-F5344CB8AC3E}">
        <p14:creationId xmlns:p14="http://schemas.microsoft.com/office/powerpoint/2010/main" val="151989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This is how to install and set up KoiBox and how to use it in a conference. The KoiBox is designed to be as easy to understand and use as a telephone. </a:t>
            </a:r>
          </a:p>
          <a:p>
            <a:endParaRPr lang="en-US" altLang="zh-TW" dirty="0">
              <a:effectLst/>
            </a:endParaRPr>
          </a:p>
          <a:p>
            <a:r>
              <a:rPr lang="en-US" altLang="zh-TW" sz="1200" kern="1200" dirty="0">
                <a:solidFill>
                  <a:schemeClr val="tx1"/>
                </a:solidFill>
                <a:effectLst/>
                <a:latin typeface="+mn-lt"/>
                <a:ea typeface="+mn-ea"/>
                <a:cs typeface="+mn-cs"/>
              </a:rPr>
              <a:t>In terms of peripheral support, KoiBox supports Bluetooth and USB keyboards, mice, microphone devices, and most USB camera lenses on the market. If there is a special keyboard that needs to be supported, it can also be updated online and included in future versions of the software. </a:t>
            </a:r>
          </a:p>
          <a:p>
            <a:endParaRPr kumimoji="1" lang="en-US" altLang="zh-TW" dirty="0"/>
          </a:p>
          <a:p>
            <a:r>
              <a:rPr lang="en-US" altLang="zh-TW" sz="1200" kern="1200" dirty="0">
                <a:solidFill>
                  <a:schemeClr val="tx1"/>
                </a:solidFill>
                <a:effectLst/>
                <a:latin typeface="+mn-lt"/>
                <a:ea typeface="+mn-ea"/>
                <a:cs typeface="+mn-cs"/>
              </a:rPr>
              <a:t>In addition to supporting wired network connection, it also supports the latest Wi-Fi 6 specification, which can connect with QNAP's QHora-301W Wi-Fi 6 professional router to provide stable and high-quality transmission. </a:t>
            </a:r>
          </a:p>
          <a:p>
            <a:endParaRPr kumimoji="1"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If you need to save your recording files, you could purchase a 2.5" SATA hard drive. After opening the top cover of KoiBox, just follow the direction of the guide and insert the fixed hard drive body without any additional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In summary, KoiBox provides the right solution for any meeting size. It can instantly upgrade any meeting room into a video conference room without the need for advanced network knowledge during installation and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Even with a limited budget, </a:t>
            </a:r>
            <a:r>
              <a:rPr lang="en-US" altLang="zh-TW" sz="1200" kern="1200">
                <a:solidFill>
                  <a:schemeClr val="tx1"/>
                </a:solidFill>
                <a:effectLst/>
                <a:latin typeface="+mn-lt"/>
                <a:ea typeface="+mn-ea"/>
                <a:cs typeface="+mn-cs"/>
              </a:rPr>
              <a:t>KoiBox can achieve </a:t>
            </a:r>
            <a:r>
              <a:rPr lang="en-US" altLang="zh-TW" sz="1200" kern="1200" dirty="0">
                <a:solidFill>
                  <a:schemeClr val="tx1"/>
                </a:solidFill>
                <a:effectLst/>
                <a:latin typeface="+mn-lt"/>
                <a:ea typeface="+mn-ea"/>
                <a:cs typeface="+mn-cs"/>
              </a:rPr>
              <a:t>the demand to have them in each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It is a product born from QNAP's own meeting room needs. Thank you for your participation today and welcome to contact us for more information.</a:t>
            </a:r>
            <a:endParaRPr kumimoji="1" lang="zh-TW" altLang="en-US" dirty="0"/>
          </a:p>
        </p:txBody>
      </p:sp>
      <p:sp>
        <p:nvSpPr>
          <p:cNvPr id="4" name="投影片編號版面配置區 3"/>
          <p:cNvSpPr>
            <a:spLocks noGrp="1"/>
          </p:cNvSpPr>
          <p:nvPr>
            <p:ph type="sldNum" sz="quarter" idx="5"/>
          </p:nvPr>
        </p:nvSpPr>
        <p:spPr/>
        <p:txBody>
          <a:bodyPr/>
          <a:lstStyle/>
          <a:p>
            <a:fld id="{B75F2BFB-281A-D341-AC65-A851A1164F6C}" type="slidenum">
              <a:rPr kumimoji="1" lang="zh-TW" altLang="en-US" smtClean="0"/>
              <a:t>9</a:t>
            </a:fld>
            <a:endParaRPr kumimoji="1" lang="zh-TW" altLang="en-US"/>
          </a:p>
        </p:txBody>
      </p:sp>
    </p:spTree>
    <p:extLst>
      <p:ext uri="{BB962C8B-B14F-4D97-AF65-F5344CB8AC3E}">
        <p14:creationId xmlns:p14="http://schemas.microsoft.com/office/powerpoint/2010/main" val="662866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FAB3EC02-38C8-43E4-AF94-CD46E940C350}"/>
              </a:ext>
            </a:extLst>
          </p:cNvPr>
          <p:cNvPicPr>
            <a:picLocks noChangeAspect="1"/>
          </p:cNvPicPr>
          <p:nvPr userDrawn="1"/>
        </p:nvPicPr>
        <p:blipFill>
          <a:blip r:embed="rId2"/>
          <a:srcRect/>
          <a:stretch/>
        </p:blipFill>
        <p:spPr>
          <a:xfrm>
            <a:off x="0" y="0"/>
            <a:ext cx="12192000" cy="6858000"/>
          </a:xfrm>
          <a:prstGeom prst="rect">
            <a:avLst/>
          </a:prstGeom>
        </p:spPr>
      </p:pic>
      <p:sp>
        <p:nvSpPr>
          <p:cNvPr id="2" name="標題 1" hidden="1">
            <a:extLst>
              <a:ext uri="{FF2B5EF4-FFF2-40B4-BE49-F238E27FC236}">
                <a16:creationId xmlns:a16="http://schemas.microsoft.com/office/drawing/2014/main" id="{7ABEAD1C-9B01-4B4D-9336-DFB0BFD97D1B}"/>
              </a:ext>
            </a:extLst>
          </p:cNvPr>
          <p:cNvSpPr>
            <a:spLocks noGrp="1"/>
          </p:cNvSpPr>
          <p:nvPr>
            <p:ph type="title"/>
          </p:nvPr>
        </p:nvSpPr>
        <p:spPr/>
        <p:txBody>
          <a:bodyPr/>
          <a:lstStyle/>
          <a:p>
            <a:r>
              <a:rPr lang="zh-TW" altLang="en-US" dirty="0"/>
              <a:t>按一下以編輯母片標題樣式</a:t>
            </a:r>
          </a:p>
        </p:txBody>
      </p:sp>
    </p:spTree>
    <p:extLst>
      <p:ext uri="{BB962C8B-B14F-4D97-AF65-F5344CB8AC3E}">
        <p14:creationId xmlns:p14="http://schemas.microsoft.com/office/powerpoint/2010/main" val="294797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FAB3EC02-38C8-43E4-AF94-CD46E940C350}"/>
              </a:ext>
            </a:extLst>
          </p:cNvPr>
          <p:cNvPicPr>
            <a:picLocks noChangeAspect="1"/>
          </p:cNvPicPr>
          <p:nvPr userDrawn="1"/>
        </p:nvPicPr>
        <p:blipFill>
          <a:blip r:embed="rId2"/>
          <a:srcRect/>
          <a:stretch/>
        </p:blipFill>
        <p:spPr>
          <a:xfrm>
            <a:off x="0" y="0"/>
            <a:ext cx="12192000" cy="6858000"/>
          </a:xfrm>
          <a:prstGeom prst="rect">
            <a:avLst/>
          </a:prstGeom>
        </p:spPr>
      </p:pic>
      <p:sp>
        <p:nvSpPr>
          <p:cNvPr id="2" name="標題 1" hidden="1">
            <a:extLst>
              <a:ext uri="{FF2B5EF4-FFF2-40B4-BE49-F238E27FC236}">
                <a16:creationId xmlns:a16="http://schemas.microsoft.com/office/drawing/2014/main" id="{7ABEAD1C-9B01-4B4D-9336-DFB0BFD97D1B}"/>
              </a:ext>
            </a:extLst>
          </p:cNvPr>
          <p:cNvSpPr>
            <a:spLocks noGrp="1"/>
          </p:cNvSpPr>
          <p:nvPr>
            <p:ph type="title"/>
          </p:nvPr>
        </p:nvSpPr>
        <p:spPr/>
        <p:txBody>
          <a:bodyPr/>
          <a:lstStyle/>
          <a:p>
            <a:r>
              <a:rPr lang="zh-TW" altLang="en-US" dirty="0"/>
              <a:t>按一下以編輯母片標題樣式</a:t>
            </a:r>
          </a:p>
        </p:txBody>
      </p:sp>
    </p:spTree>
    <p:extLst>
      <p:ext uri="{BB962C8B-B14F-4D97-AF65-F5344CB8AC3E}">
        <p14:creationId xmlns:p14="http://schemas.microsoft.com/office/powerpoint/2010/main" val="110785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DCEED01-4880-4D8F-9291-80CC942BDF30}"/>
              </a:ext>
            </a:extLst>
          </p:cNvPr>
          <p:cNvPicPr>
            <a:picLocks noChangeAspect="1"/>
          </p:cNvPicPr>
          <p:nvPr userDrawn="1"/>
        </p:nvPicPr>
        <p:blipFill>
          <a:blip r:embed="rId2"/>
          <a:srcRect/>
          <a:stretch/>
        </p:blipFill>
        <p:spPr>
          <a:xfrm>
            <a:off x="1356" y="762"/>
            <a:ext cx="12189288" cy="6856475"/>
          </a:xfrm>
          <a:prstGeom prst="rect">
            <a:avLst/>
          </a:prstGeom>
        </p:spPr>
      </p:pic>
      <p:sp>
        <p:nvSpPr>
          <p:cNvPr id="3" name="Title 1">
            <a:extLst>
              <a:ext uri="{FF2B5EF4-FFF2-40B4-BE49-F238E27FC236}">
                <a16:creationId xmlns:a16="http://schemas.microsoft.com/office/drawing/2014/main" id="{2ACA56A1-260F-4885-867A-D3750C82CA2D}"/>
              </a:ext>
            </a:extLst>
          </p:cNvPr>
          <p:cNvSpPr>
            <a:spLocks noGrp="1"/>
          </p:cNvSpPr>
          <p:nvPr>
            <p:ph type="title"/>
          </p:nvPr>
        </p:nvSpPr>
        <p:spPr>
          <a:xfrm>
            <a:off x="685799" y="279400"/>
            <a:ext cx="10502901" cy="1386860"/>
          </a:xfrm>
        </p:spPr>
        <p:txBody>
          <a:bodyPr>
            <a:noAutofit/>
          </a:bodyPr>
          <a:lstStyle>
            <a:lvl1pPr>
              <a:defRPr sz="4400" b="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024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DCEED01-4880-4D8F-9291-80CC942BDF30}"/>
              </a:ext>
            </a:extLst>
          </p:cNvPr>
          <p:cNvPicPr>
            <a:picLocks noChangeAspect="1"/>
          </p:cNvPicPr>
          <p:nvPr userDrawn="1"/>
        </p:nvPicPr>
        <p:blipFill>
          <a:blip r:embed="rId2"/>
          <a:srcRect/>
          <a:stretch/>
        </p:blipFill>
        <p:spPr>
          <a:xfrm>
            <a:off x="1356" y="762"/>
            <a:ext cx="12189288" cy="6856475"/>
          </a:xfrm>
          <a:prstGeom prst="rect">
            <a:avLst/>
          </a:prstGeom>
        </p:spPr>
      </p:pic>
      <p:sp>
        <p:nvSpPr>
          <p:cNvPr id="3" name="Title 1">
            <a:extLst>
              <a:ext uri="{FF2B5EF4-FFF2-40B4-BE49-F238E27FC236}">
                <a16:creationId xmlns:a16="http://schemas.microsoft.com/office/drawing/2014/main" id="{2ACA56A1-260F-4885-867A-D3750C82CA2D}"/>
              </a:ext>
            </a:extLst>
          </p:cNvPr>
          <p:cNvSpPr>
            <a:spLocks noGrp="1"/>
          </p:cNvSpPr>
          <p:nvPr>
            <p:ph type="title"/>
          </p:nvPr>
        </p:nvSpPr>
        <p:spPr>
          <a:xfrm>
            <a:off x="685799" y="279400"/>
            <a:ext cx="10502901" cy="1386860"/>
          </a:xfrm>
        </p:spPr>
        <p:txBody>
          <a:bodyPr>
            <a:noAutofit/>
          </a:bodyPr>
          <a:lstStyle>
            <a:lvl1pPr>
              <a:defRPr sz="4400" b="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535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DCEED01-4880-4D8F-9291-80CC942BDF30}"/>
              </a:ext>
            </a:extLst>
          </p:cNvPr>
          <p:cNvPicPr>
            <a:picLocks noChangeAspect="1"/>
          </p:cNvPicPr>
          <p:nvPr userDrawn="1"/>
        </p:nvPicPr>
        <p:blipFill>
          <a:blip r:embed="rId2"/>
          <a:srcRect/>
          <a:stretch/>
        </p:blipFill>
        <p:spPr>
          <a:xfrm>
            <a:off x="763" y="429"/>
            <a:ext cx="12190474" cy="6857142"/>
          </a:xfrm>
          <a:prstGeom prst="rect">
            <a:avLst/>
          </a:prstGeom>
        </p:spPr>
      </p:pic>
      <p:sp>
        <p:nvSpPr>
          <p:cNvPr id="3" name="Title 1">
            <a:extLst>
              <a:ext uri="{FF2B5EF4-FFF2-40B4-BE49-F238E27FC236}">
                <a16:creationId xmlns:a16="http://schemas.microsoft.com/office/drawing/2014/main" id="{2ACA56A1-260F-4885-867A-D3750C82CA2D}"/>
              </a:ext>
            </a:extLst>
          </p:cNvPr>
          <p:cNvSpPr>
            <a:spLocks noGrp="1"/>
          </p:cNvSpPr>
          <p:nvPr>
            <p:ph type="title"/>
          </p:nvPr>
        </p:nvSpPr>
        <p:spPr>
          <a:xfrm>
            <a:off x="796535" y="1117600"/>
            <a:ext cx="3686565" cy="4483100"/>
          </a:xfrm>
          <a:ln>
            <a:noFill/>
          </a:ln>
        </p:spPr>
        <p:txBody>
          <a:bodyPr>
            <a:noAutofit/>
          </a:bodyPr>
          <a:lstStyle>
            <a:lvl1pPr>
              <a:lnSpc>
                <a:spcPct val="110000"/>
              </a:lnSpc>
              <a:defRPr sz="4400" b="0">
                <a:solidFill>
                  <a:srgbClr val="1D105F"/>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200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DCEED01-4880-4D8F-9291-80CC942BDF30}"/>
              </a:ext>
            </a:extLst>
          </p:cNvPr>
          <p:cNvPicPr>
            <a:picLocks noChangeAspect="1"/>
          </p:cNvPicPr>
          <p:nvPr userDrawn="1"/>
        </p:nvPicPr>
        <p:blipFill>
          <a:blip r:embed="rId2"/>
          <a:srcRect/>
          <a:stretch/>
        </p:blipFill>
        <p:spPr>
          <a:xfrm>
            <a:off x="1356" y="762"/>
            <a:ext cx="12189289" cy="6856475"/>
          </a:xfrm>
          <a:prstGeom prst="rect">
            <a:avLst/>
          </a:prstGeom>
        </p:spPr>
      </p:pic>
      <p:sp>
        <p:nvSpPr>
          <p:cNvPr id="3" name="Title 1" hidden="1">
            <a:extLst>
              <a:ext uri="{FF2B5EF4-FFF2-40B4-BE49-F238E27FC236}">
                <a16:creationId xmlns:a16="http://schemas.microsoft.com/office/drawing/2014/main" id="{2ACA56A1-260F-4885-867A-D3750C82CA2D}"/>
              </a:ext>
            </a:extLst>
          </p:cNvPr>
          <p:cNvSpPr>
            <a:spLocks noGrp="1"/>
          </p:cNvSpPr>
          <p:nvPr>
            <p:ph type="title"/>
          </p:nvPr>
        </p:nvSpPr>
        <p:spPr>
          <a:xfrm>
            <a:off x="469783" y="-34524"/>
            <a:ext cx="11720100" cy="1700784"/>
          </a:xfrm>
        </p:spPr>
        <p:txBody>
          <a:bodyPr>
            <a:noAutofit/>
          </a:bodyPr>
          <a:lstStyle>
            <a:lvl1pPr>
              <a:defRPr sz="4400" b="0">
                <a:solidFill>
                  <a:schemeClr val="bg1"/>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6569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DCEED01-4880-4D8F-9291-80CC942BDF30}"/>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61040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DCEED01-4880-4D8F-9291-80CC942BDF30}"/>
              </a:ext>
            </a:extLst>
          </p:cNvPr>
          <p:cNvPicPr>
            <a:picLocks noChangeAspect="1"/>
          </p:cNvPicPr>
          <p:nvPr userDrawn="1"/>
        </p:nvPicPr>
        <p:blipFill>
          <a:blip r:embed="rId2"/>
          <a:srcRect/>
          <a:stretch/>
        </p:blipFill>
        <p:spPr>
          <a:xfrm>
            <a:off x="0" y="0"/>
            <a:ext cx="12192000" cy="6858000"/>
          </a:xfrm>
          <a:prstGeom prst="rect">
            <a:avLst/>
          </a:prstGeom>
        </p:spPr>
      </p:pic>
      <p:pic>
        <p:nvPicPr>
          <p:cNvPr id="3" name="圖片 2">
            <a:extLst>
              <a:ext uri="{FF2B5EF4-FFF2-40B4-BE49-F238E27FC236}">
                <a16:creationId xmlns:a16="http://schemas.microsoft.com/office/drawing/2014/main" id="{30D50D55-0188-4E9F-872B-5B8A44F6D2CF}"/>
              </a:ext>
            </a:extLst>
          </p:cNvPr>
          <p:cNvPicPr>
            <a:picLocks noChangeAspect="1"/>
          </p:cNvPicPr>
          <p:nvPr userDrawn="1"/>
        </p:nvPicPr>
        <p:blipFill rotWithShape="1">
          <a:blip r:embed="rId3"/>
          <a:srcRect l="51042"/>
          <a:stretch/>
        </p:blipFill>
        <p:spPr>
          <a:xfrm>
            <a:off x="6222999" y="429"/>
            <a:ext cx="5968237" cy="6857142"/>
          </a:xfrm>
          <a:prstGeom prst="rect">
            <a:avLst/>
          </a:prstGeom>
        </p:spPr>
      </p:pic>
    </p:spTree>
    <p:extLst>
      <p:ext uri="{BB962C8B-B14F-4D97-AF65-F5344CB8AC3E}">
        <p14:creationId xmlns:p14="http://schemas.microsoft.com/office/powerpoint/2010/main" val="89937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662574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19" r:id="rId4"/>
    <p:sldLayoutId id="2147483720" r:id="rId5"/>
    <p:sldLayoutId id="2147483721" r:id="rId6"/>
    <p:sldLayoutId id="2147483722" r:id="rId7"/>
    <p:sldLayoutId id="2147483723" r:id="rId8"/>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hidden="1">
            <a:extLst>
              <a:ext uri="{FF2B5EF4-FFF2-40B4-BE49-F238E27FC236}">
                <a16:creationId xmlns:a16="http://schemas.microsoft.com/office/drawing/2014/main" id="{924259B5-2864-A94D-952C-FC6323067393}"/>
              </a:ext>
            </a:extLst>
          </p:cNvPr>
          <p:cNvSpPr>
            <a:spLocks noGrp="1"/>
          </p:cNvSpPr>
          <p:nvPr>
            <p:ph type="title"/>
          </p:nvPr>
        </p:nvSpPr>
        <p:spPr/>
        <p:txBody>
          <a:bodyPr anchor="b">
            <a:noAutofit/>
          </a:bodyPr>
          <a:lstStyle/>
          <a:p>
            <a:r>
              <a:rPr lang="en-US" altLang="zh-TW" sz="7200" b="1" cap="none" spc="0" err="1">
                <a:latin typeface="Arial" panose="020B0604020202020204" pitchFamily="34" charset="0"/>
                <a:cs typeface="Arial" panose="020B0604020202020204" pitchFamily="34" charset="0"/>
              </a:rPr>
              <a:t>KoiBox</a:t>
            </a:r>
            <a:endParaRPr kumimoji="1" lang="zh-TW" altLang="en-US" sz="7200" cap="none" spc="0">
              <a:latin typeface="Arial" panose="020B0604020202020204" pitchFamily="34" charset="0"/>
              <a:cs typeface="Arial" panose="020B0604020202020204" pitchFamily="34" charset="0"/>
            </a:endParaRPr>
          </a:p>
        </p:txBody>
      </p:sp>
      <p:sp>
        <p:nvSpPr>
          <p:cNvPr id="3" name="副標題 2" hidden="1">
            <a:extLst>
              <a:ext uri="{FF2B5EF4-FFF2-40B4-BE49-F238E27FC236}">
                <a16:creationId xmlns:a16="http://schemas.microsoft.com/office/drawing/2014/main" id="{91D74172-F803-5449-A8C9-21940BD00767}"/>
              </a:ext>
            </a:extLst>
          </p:cNvPr>
          <p:cNvSpPr>
            <a:spLocks noGrp="1"/>
          </p:cNvSpPr>
          <p:nvPr>
            <p:ph type="subTitle" idx="4294967295"/>
          </p:nvPr>
        </p:nvSpPr>
        <p:spPr>
          <a:xfrm>
            <a:off x="0" y="2292350"/>
            <a:ext cx="8513763" cy="514350"/>
          </a:xfrm>
          <a:prstGeom prst="rect">
            <a:avLst/>
          </a:prstGeom>
        </p:spPr>
        <p:txBody>
          <a:bodyPr anchor="t">
            <a:noAutofit/>
          </a:bodyPr>
          <a:lstStyle/>
          <a:p>
            <a:r>
              <a:rPr lang="en-US" altLang="zh-TW">
                <a:solidFill>
                  <a:schemeClr val="bg1"/>
                </a:solidFill>
              </a:rPr>
              <a:t>Video conferencing and wireless presentation solution</a:t>
            </a:r>
            <a:endParaRPr kumimoji="1" lang="zh-TW" altLang="en-US" sz="3200" spc="0">
              <a:solidFill>
                <a:schemeClr val="bg1"/>
              </a:solidFill>
              <a:latin typeface="Arial" panose="020B0604020202020204" pitchFamily="34" charset="0"/>
              <a:cs typeface="Arial" panose="020B0604020202020204" pitchFamily="34" charset="0"/>
            </a:endParaRPr>
          </a:p>
        </p:txBody>
      </p:sp>
      <p:cxnSp>
        <p:nvCxnSpPr>
          <p:cNvPr id="5" name="直線接點 4" hidden="1">
            <a:extLst>
              <a:ext uri="{FF2B5EF4-FFF2-40B4-BE49-F238E27FC236}">
                <a16:creationId xmlns:a16="http://schemas.microsoft.com/office/drawing/2014/main" id="{B7FCD776-4FB0-4BAB-975E-C7625D4F6832}"/>
              </a:ext>
            </a:extLst>
          </p:cNvPr>
          <p:cNvCxnSpPr>
            <a:cxnSpLocks/>
          </p:cNvCxnSpPr>
          <p:nvPr/>
        </p:nvCxnSpPr>
        <p:spPr>
          <a:xfrm>
            <a:off x="1618819" y="2108362"/>
            <a:ext cx="5241411" cy="0"/>
          </a:xfrm>
          <a:prstGeom prst="line">
            <a:avLst/>
          </a:prstGeom>
          <a:ln w="28575">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8" name="圖形 7" hidden="1">
            <a:extLst>
              <a:ext uri="{FF2B5EF4-FFF2-40B4-BE49-F238E27FC236}">
                <a16:creationId xmlns:a16="http://schemas.microsoft.com/office/drawing/2014/main" id="{4A277A88-45A0-49CC-B2F1-DCB1D3A0CE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86066" y="679010"/>
            <a:ext cx="1503184" cy="272900"/>
          </a:xfrm>
          <a:prstGeom prst="rect">
            <a:avLst/>
          </a:prstGeom>
        </p:spPr>
      </p:pic>
    </p:spTree>
    <p:extLst>
      <p:ext uri="{BB962C8B-B14F-4D97-AF65-F5344CB8AC3E}">
        <p14:creationId xmlns:p14="http://schemas.microsoft.com/office/powerpoint/2010/main" val="470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hidden="1">
            <a:extLst>
              <a:ext uri="{FF2B5EF4-FFF2-40B4-BE49-F238E27FC236}">
                <a16:creationId xmlns:a16="http://schemas.microsoft.com/office/drawing/2014/main" id="{607DC859-5E08-9A40-BBAD-FDEF8BD831B3}"/>
              </a:ext>
            </a:extLst>
          </p:cNvPr>
          <p:cNvSpPr>
            <a:spLocks noGrp="1"/>
          </p:cNvSpPr>
          <p:nvPr>
            <p:ph type="title" idx="4294967295"/>
          </p:nvPr>
        </p:nvSpPr>
        <p:spPr>
          <a:xfrm>
            <a:off x="0" y="1306513"/>
            <a:ext cx="7234238" cy="1423987"/>
          </a:xfrm>
        </p:spPr>
        <p:txBody>
          <a:bodyPr vert="horz" lIns="91440" tIns="45720" rIns="91440" bIns="45720" rtlCol="0" anchor="b">
            <a:normAutofit/>
          </a:bodyPr>
          <a:lstStyle/>
          <a:p>
            <a:pPr algn="ctr"/>
            <a:r>
              <a:rPr kumimoji="1" lang="en-US" altLang="zh-TW" sz="7200" b="1" spc="-150" dirty="0">
                <a:latin typeface="Arial" panose="020B0604020202020204" pitchFamily="34" charset="0"/>
                <a:cs typeface="Arial" panose="020B0604020202020204" pitchFamily="34" charset="0"/>
              </a:rPr>
              <a:t>Thank you</a:t>
            </a:r>
          </a:p>
        </p:txBody>
      </p:sp>
      <p:sp>
        <p:nvSpPr>
          <p:cNvPr id="6" name="標題 2" hidden="1">
            <a:extLst>
              <a:ext uri="{FF2B5EF4-FFF2-40B4-BE49-F238E27FC236}">
                <a16:creationId xmlns:a16="http://schemas.microsoft.com/office/drawing/2014/main" id="{3C80B1AA-C8D2-48B3-9234-E2F3B3B2DBAA}"/>
              </a:ext>
            </a:extLst>
          </p:cNvPr>
          <p:cNvSpPr txBox="1">
            <a:spLocks/>
          </p:cNvSpPr>
          <p:nvPr/>
        </p:nvSpPr>
        <p:spPr>
          <a:xfrm>
            <a:off x="1913549" y="6548949"/>
            <a:ext cx="10196675" cy="3090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微軟正黑體" panose="020B0604030504040204" pitchFamily="34" charset="-120"/>
                <a:ea typeface="微軟正黑體" panose="020B0604030504040204" pitchFamily="34" charset="-120"/>
                <a:cs typeface="+mj-cs"/>
              </a:defRPr>
            </a:lvl1pPr>
          </a:lstStyle>
          <a:p>
            <a:r>
              <a:rPr lang="en-US" altLang="zh-TW" sz="900">
                <a:solidFill>
                  <a:schemeClr val="bg1"/>
                </a:solidFill>
              </a:rPr>
              <a:t>©2021</a:t>
            </a:r>
            <a:r>
              <a:rPr lang="zh-TW" altLang="en-US" sz="900">
                <a:solidFill>
                  <a:schemeClr val="bg1"/>
                </a:solidFill>
              </a:rPr>
              <a:t>著作權為威聯通科技股份有限公司所有。威聯通科技並保留所有權利。威聯通科技股份有限公司所使用或註冊之商標或標章。檔案中所提及之產品及公司名稱可能為其他公司所有之商標。</a:t>
            </a:r>
          </a:p>
        </p:txBody>
      </p:sp>
    </p:spTree>
    <p:extLst>
      <p:ext uri="{BB962C8B-B14F-4D97-AF65-F5344CB8AC3E}">
        <p14:creationId xmlns:p14="http://schemas.microsoft.com/office/powerpoint/2010/main" val="43974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929695-9687-FD4C-BF90-67B98B946A61}"/>
              </a:ext>
            </a:extLst>
          </p:cNvPr>
          <p:cNvSpPr>
            <a:spLocks noGrp="1"/>
          </p:cNvSpPr>
          <p:nvPr>
            <p:ph type="title"/>
          </p:nvPr>
        </p:nvSpPr>
        <p:spPr>
          <a:xfrm>
            <a:off x="7604566" y="317814"/>
            <a:ext cx="3624265" cy="1700784"/>
          </a:xfrm>
        </p:spPr>
        <p:txBody>
          <a:bodyPr>
            <a:normAutofit/>
          </a:bodyPr>
          <a:lstStyle/>
          <a:p>
            <a:pPr lvl="0"/>
            <a:r>
              <a:rPr lang="en-US" altLang="zh-TW" cap="none" dirty="0"/>
              <a:t>KoiBox</a:t>
            </a:r>
            <a:endParaRPr lang="zh-TW" altLang="en-US" cap="none" dirty="0"/>
          </a:p>
        </p:txBody>
      </p:sp>
      <p:sp>
        <p:nvSpPr>
          <p:cNvPr id="4" name="文字方塊 3">
            <a:extLst>
              <a:ext uri="{FF2B5EF4-FFF2-40B4-BE49-F238E27FC236}">
                <a16:creationId xmlns:a16="http://schemas.microsoft.com/office/drawing/2014/main" id="{EC1CFB10-CAD0-4E39-A9AD-E9ACA144E757}"/>
              </a:ext>
            </a:extLst>
          </p:cNvPr>
          <p:cNvSpPr txBox="1"/>
          <p:nvPr/>
        </p:nvSpPr>
        <p:spPr>
          <a:xfrm>
            <a:off x="7953703" y="2046491"/>
            <a:ext cx="2254468" cy="523220"/>
          </a:xfrm>
          <a:prstGeom prst="rect">
            <a:avLst/>
          </a:prstGeom>
          <a:noFill/>
        </p:spPr>
        <p:txBody>
          <a:bodyPr wrap="square" rtlCol="0">
            <a:spAutoFit/>
          </a:bodyPr>
          <a:lstStyle/>
          <a:p>
            <a:r>
              <a:rPr kumimoji="1" lang="en-US" altLang="zh-TW" sz="2800" baseline="0" dirty="0">
                <a:solidFill>
                  <a:srgbClr val="1D105F"/>
                </a:solidFill>
                <a:latin typeface="Arial" panose="020B0604020202020204" pitchFamily="34" charset="0"/>
                <a:ea typeface="微軟正黑體" panose="020B0604030504040204" pitchFamily="34" charset="-120"/>
                <a:sym typeface="Arial" panose="020B0604020202020204" pitchFamily="34" charset="0"/>
              </a:rPr>
              <a:t>Introduction</a:t>
            </a:r>
          </a:p>
        </p:txBody>
      </p:sp>
      <p:sp>
        <p:nvSpPr>
          <p:cNvPr id="6" name="文字方塊 5">
            <a:extLst>
              <a:ext uri="{FF2B5EF4-FFF2-40B4-BE49-F238E27FC236}">
                <a16:creationId xmlns:a16="http://schemas.microsoft.com/office/drawing/2014/main" id="{B46ED375-DC69-40DE-830A-C0F6D8DD075B}"/>
              </a:ext>
            </a:extLst>
          </p:cNvPr>
          <p:cNvSpPr txBox="1"/>
          <p:nvPr/>
        </p:nvSpPr>
        <p:spPr>
          <a:xfrm>
            <a:off x="7953703" y="3055099"/>
            <a:ext cx="2853843" cy="523220"/>
          </a:xfrm>
          <a:prstGeom prst="rect">
            <a:avLst/>
          </a:prstGeom>
          <a:noFill/>
        </p:spPr>
        <p:txBody>
          <a:bodyPr wrap="square" rtlCol="0">
            <a:spAutoFit/>
          </a:bodyPr>
          <a:lstStyle/>
          <a:p>
            <a:r>
              <a:rPr kumimoji="1" lang="en-US" altLang="zh-TW" sz="2800" baseline="0" dirty="0">
                <a:solidFill>
                  <a:srgbClr val="1D105F"/>
                </a:solidFill>
                <a:latin typeface="Arial" panose="020B0604020202020204" pitchFamily="34" charset="0"/>
                <a:ea typeface="微軟正黑體" panose="020B0604030504040204" pitchFamily="34" charset="-120"/>
                <a:sym typeface="Arial" panose="020B0604020202020204" pitchFamily="34" charset="0"/>
              </a:rPr>
              <a:t>Unbox &amp; Setup</a:t>
            </a:r>
          </a:p>
        </p:txBody>
      </p:sp>
      <p:sp>
        <p:nvSpPr>
          <p:cNvPr id="7" name="文字方塊 6">
            <a:extLst>
              <a:ext uri="{FF2B5EF4-FFF2-40B4-BE49-F238E27FC236}">
                <a16:creationId xmlns:a16="http://schemas.microsoft.com/office/drawing/2014/main" id="{496D070D-A377-4B1C-94D2-4965CB6A5CBF}"/>
              </a:ext>
            </a:extLst>
          </p:cNvPr>
          <p:cNvSpPr txBox="1"/>
          <p:nvPr/>
        </p:nvSpPr>
        <p:spPr>
          <a:xfrm>
            <a:off x="7953703" y="4127195"/>
            <a:ext cx="2688021" cy="523220"/>
          </a:xfrm>
          <a:prstGeom prst="rect">
            <a:avLst/>
          </a:prstGeom>
          <a:noFill/>
        </p:spPr>
        <p:txBody>
          <a:bodyPr wrap="square" rtlCol="0">
            <a:spAutoFit/>
          </a:bodyPr>
          <a:lstStyle/>
          <a:p>
            <a:r>
              <a:rPr kumimoji="1" lang="en-US" altLang="zh-TW" sz="2800" baseline="0" dirty="0">
                <a:solidFill>
                  <a:srgbClr val="1D105F"/>
                </a:solidFill>
                <a:latin typeface="Arial" panose="020B0604020202020204" pitchFamily="34" charset="0"/>
                <a:ea typeface="微軟正黑體" panose="020B0604030504040204" pitchFamily="34" charset="-120"/>
                <a:sym typeface="Arial" panose="020B0604020202020204" pitchFamily="34" charset="0"/>
              </a:rPr>
              <a:t>Using </a:t>
            </a:r>
            <a:r>
              <a:rPr kumimoji="1" lang="en-US" altLang="zh-TW" sz="2800" baseline="0" dirty="0" err="1">
                <a:solidFill>
                  <a:srgbClr val="1D105F"/>
                </a:solidFill>
                <a:latin typeface="Arial" panose="020B0604020202020204" pitchFamily="34" charset="0"/>
                <a:ea typeface="微軟正黑體" panose="020B0604030504040204" pitchFamily="34" charset="-120"/>
                <a:sym typeface="Arial" panose="020B0604020202020204" pitchFamily="34" charset="0"/>
              </a:rPr>
              <a:t>KoiBox</a:t>
            </a:r>
            <a:endParaRPr kumimoji="1" lang="en-US" altLang="zh-TW" sz="2800" baseline="0" dirty="0">
              <a:solidFill>
                <a:srgbClr val="1D105F"/>
              </a:solidFill>
              <a:latin typeface="Arial" panose="020B0604020202020204" pitchFamily="34" charset="0"/>
              <a:ea typeface="微軟正黑體" panose="020B0604030504040204" pitchFamily="34" charset="-120"/>
              <a:sym typeface="Arial" panose="020B0604020202020204" pitchFamily="34" charset="0"/>
            </a:endParaRPr>
          </a:p>
        </p:txBody>
      </p:sp>
      <p:sp>
        <p:nvSpPr>
          <p:cNvPr id="8" name="文字方塊 7">
            <a:extLst>
              <a:ext uri="{FF2B5EF4-FFF2-40B4-BE49-F238E27FC236}">
                <a16:creationId xmlns:a16="http://schemas.microsoft.com/office/drawing/2014/main" id="{9AD303C8-84A6-444C-AF84-A3C5003B6A68}"/>
              </a:ext>
            </a:extLst>
          </p:cNvPr>
          <p:cNvSpPr txBox="1"/>
          <p:nvPr/>
        </p:nvSpPr>
        <p:spPr>
          <a:xfrm>
            <a:off x="7953704" y="5095296"/>
            <a:ext cx="2254468" cy="523220"/>
          </a:xfrm>
          <a:prstGeom prst="rect">
            <a:avLst/>
          </a:prstGeom>
          <a:noFill/>
        </p:spPr>
        <p:txBody>
          <a:bodyPr wrap="square" rtlCol="0">
            <a:spAutoFit/>
          </a:bodyPr>
          <a:lstStyle/>
          <a:p>
            <a:r>
              <a:rPr kumimoji="1" lang="en-US" altLang="zh-TW" sz="2800" baseline="0" dirty="0">
                <a:solidFill>
                  <a:srgbClr val="1D105F"/>
                </a:solidFill>
                <a:latin typeface="Arial" panose="020B0604020202020204" pitchFamily="34" charset="0"/>
                <a:ea typeface="微軟正黑體" panose="020B0604030504040204" pitchFamily="34" charset="-120"/>
                <a:sym typeface="Arial" panose="020B0604020202020204" pitchFamily="34" charset="0"/>
              </a:rPr>
              <a:t>Sum up</a:t>
            </a:r>
          </a:p>
        </p:txBody>
      </p:sp>
    </p:spTree>
    <p:extLst>
      <p:ext uri="{BB962C8B-B14F-4D97-AF65-F5344CB8AC3E}">
        <p14:creationId xmlns:p14="http://schemas.microsoft.com/office/powerpoint/2010/main" val="82290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A9AE8B-EA4D-C443-9093-6ADC161D0378}"/>
              </a:ext>
            </a:extLst>
          </p:cNvPr>
          <p:cNvSpPr>
            <a:spLocks noGrp="1"/>
          </p:cNvSpPr>
          <p:nvPr>
            <p:ph type="title"/>
          </p:nvPr>
        </p:nvSpPr>
        <p:spPr/>
        <p:txBody>
          <a:bodyPr>
            <a:normAutofit/>
          </a:bodyPr>
          <a:lstStyle/>
          <a:p>
            <a:r>
              <a:rPr lang="en-US" altLang="zh-TW" cap="none" dirty="0"/>
              <a:t>QNAP and KoiBox</a:t>
            </a:r>
            <a:endParaRPr lang="zh-TW" altLang="en-US" cap="none" dirty="0"/>
          </a:p>
        </p:txBody>
      </p:sp>
      <p:sp>
        <p:nvSpPr>
          <p:cNvPr id="8" name="文字方塊 7">
            <a:extLst>
              <a:ext uri="{FF2B5EF4-FFF2-40B4-BE49-F238E27FC236}">
                <a16:creationId xmlns:a16="http://schemas.microsoft.com/office/drawing/2014/main" id="{9C37A5A2-360E-45AA-AD0C-89782148AFDB}"/>
              </a:ext>
            </a:extLst>
          </p:cNvPr>
          <p:cNvSpPr txBox="1"/>
          <p:nvPr/>
        </p:nvSpPr>
        <p:spPr>
          <a:xfrm>
            <a:off x="6730876" y="2699651"/>
            <a:ext cx="5378232" cy="3076163"/>
          </a:xfrm>
          <a:prstGeom prst="rect">
            <a:avLst/>
          </a:prstGeom>
          <a:noFill/>
        </p:spPr>
        <p:txBody>
          <a:bodyPr wrap="square">
            <a:spAutoFit/>
          </a:bodyPr>
          <a:lstStyle/>
          <a:p>
            <a:pPr>
              <a:lnSpc>
                <a:spcPct val="130000"/>
              </a:lnSpc>
              <a:spcBef>
                <a:spcPts val="600"/>
              </a:spcBef>
            </a:pPr>
            <a:r>
              <a:rPr kumimoji="1" lang="en-US" altLang="zh-TW" sz="2400" dirty="0">
                <a:latin typeface="Arial" panose="020B0604020202020204" pitchFamily="34" charset="0"/>
                <a:cs typeface="Arial" panose="020B0604020202020204" pitchFamily="34" charset="0"/>
              </a:rPr>
              <a:t>KoiBox in the conference room</a:t>
            </a:r>
          </a:p>
          <a:p>
            <a:pPr marL="324000" lvl="1" indent="-324000">
              <a:lnSpc>
                <a:spcPct val="130000"/>
              </a:lnSpc>
              <a:spcBef>
                <a:spcPts val="600"/>
              </a:spcBef>
              <a:buFont typeface="Arial" panose="020B0604020202020204" pitchFamily="34" charset="0"/>
              <a:buChar char="•"/>
            </a:pPr>
            <a:r>
              <a:rPr kumimoji="1" lang="en-US" altLang="zh-TW" sz="2400" dirty="0">
                <a:latin typeface="Arial" panose="020B0604020202020204" pitchFamily="34" charset="0"/>
                <a:cs typeface="Arial" panose="020B0604020202020204" pitchFamily="34" charset="0"/>
              </a:rPr>
              <a:t>Taipei Headquarters</a:t>
            </a:r>
          </a:p>
          <a:p>
            <a:pPr marL="324000" lvl="1" indent="-324000">
              <a:lnSpc>
                <a:spcPct val="130000"/>
              </a:lnSpc>
              <a:spcBef>
                <a:spcPts val="600"/>
              </a:spcBef>
              <a:buFont typeface="Arial" panose="020B0604020202020204" pitchFamily="34" charset="0"/>
              <a:buChar char="•"/>
            </a:pPr>
            <a:r>
              <a:rPr kumimoji="1" lang="en-US" altLang="zh-TW" sz="2400" dirty="0">
                <a:latin typeface="Arial" panose="020B0604020202020204" pitchFamily="34" charset="0"/>
                <a:cs typeface="Arial" panose="020B0604020202020204" pitchFamily="34" charset="0"/>
              </a:rPr>
              <a:t>Branch Office</a:t>
            </a:r>
          </a:p>
          <a:p>
            <a:pPr marL="900000" lvl="2" indent="-324000">
              <a:lnSpc>
                <a:spcPct val="130000"/>
              </a:lnSpc>
              <a:spcBef>
                <a:spcPts val="600"/>
              </a:spcBef>
              <a:buFont typeface="Arial" panose="020B0604020202020204" pitchFamily="34" charset="0"/>
              <a:buChar char="•"/>
            </a:pPr>
            <a:r>
              <a:rPr kumimoji="1" lang="en-US" altLang="zh-TW" dirty="0">
                <a:latin typeface="Arial" panose="020B0604020202020204" pitchFamily="34" charset="0"/>
                <a:cs typeface="Arial" panose="020B0604020202020204" pitchFamily="34" charset="0"/>
              </a:rPr>
              <a:t>Shanghai</a:t>
            </a:r>
          </a:p>
          <a:p>
            <a:pPr marL="900000" lvl="2" indent="-324000">
              <a:lnSpc>
                <a:spcPct val="130000"/>
              </a:lnSpc>
              <a:spcBef>
                <a:spcPts val="600"/>
              </a:spcBef>
              <a:buFont typeface="Arial" panose="020B0604020202020204" pitchFamily="34" charset="0"/>
              <a:buChar char="•"/>
            </a:pPr>
            <a:r>
              <a:rPr kumimoji="1" lang="en-US" altLang="zh-TW" dirty="0">
                <a:latin typeface="Arial" panose="020B0604020202020204" pitchFamily="34" charset="0"/>
                <a:cs typeface="Arial" panose="020B0604020202020204" pitchFamily="34" charset="0"/>
              </a:rPr>
              <a:t>Japan</a:t>
            </a:r>
          </a:p>
          <a:p>
            <a:pPr marL="900000" lvl="2" indent="-324000">
              <a:lnSpc>
                <a:spcPct val="130000"/>
              </a:lnSpc>
              <a:spcBef>
                <a:spcPts val="600"/>
              </a:spcBef>
              <a:buFont typeface="Arial" panose="020B0604020202020204" pitchFamily="34" charset="0"/>
              <a:buChar char="•"/>
            </a:pPr>
            <a:r>
              <a:rPr kumimoji="1" lang="en-US" altLang="zh-TW" dirty="0">
                <a:latin typeface="Arial" panose="020B0604020202020204" pitchFamily="34" charset="0"/>
                <a:cs typeface="Arial" panose="020B0604020202020204" pitchFamily="34" charset="0"/>
              </a:rPr>
              <a:t>Germany ...</a:t>
            </a:r>
          </a:p>
        </p:txBody>
      </p:sp>
      <p:grpSp>
        <p:nvGrpSpPr>
          <p:cNvPr id="12" name="群組 11">
            <a:extLst>
              <a:ext uri="{FF2B5EF4-FFF2-40B4-BE49-F238E27FC236}">
                <a16:creationId xmlns:a16="http://schemas.microsoft.com/office/drawing/2014/main" id="{871EDEE7-87D7-2148-A295-BE1C022816D3}"/>
              </a:ext>
            </a:extLst>
          </p:cNvPr>
          <p:cNvGrpSpPr/>
          <p:nvPr/>
        </p:nvGrpSpPr>
        <p:grpSpPr>
          <a:xfrm>
            <a:off x="469783" y="1991800"/>
            <a:ext cx="5941369" cy="4119069"/>
            <a:chOff x="469783" y="1991800"/>
            <a:chExt cx="5941369" cy="4119069"/>
          </a:xfrm>
        </p:grpSpPr>
        <p:grpSp>
          <p:nvGrpSpPr>
            <p:cNvPr id="13" name="群組 12">
              <a:extLst>
                <a:ext uri="{FF2B5EF4-FFF2-40B4-BE49-F238E27FC236}">
                  <a16:creationId xmlns:a16="http://schemas.microsoft.com/office/drawing/2014/main" id="{BB693DFB-F618-1645-96C0-CB37F5DCF9EA}"/>
                </a:ext>
              </a:extLst>
            </p:cNvPr>
            <p:cNvGrpSpPr/>
            <p:nvPr/>
          </p:nvGrpSpPr>
          <p:grpSpPr>
            <a:xfrm>
              <a:off x="469783" y="1991800"/>
              <a:ext cx="5941369" cy="4119069"/>
              <a:chOff x="432668" y="2169588"/>
              <a:chExt cx="5183087" cy="3593363"/>
            </a:xfrm>
          </p:grpSpPr>
          <p:sp>
            <p:nvSpPr>
              <p:cNvPr id="15" name="矩形 14">
                <a:extLst>
                  <a:ext uri="{FF2B5EF4-FFF2-40B4-BE49-F238E27FC236}">
                    <a16:creationId xmlns:a16="http://schemas.microsoft.com/office/drawing/2014/main" id="{EFF3D376-0462-2B4C-9E71-4764A8E0594D}"/>
                  </a:ext>
                </a:extLst>
              </p:cNvPr>
              <p:cNvSpPr/>
              <p:nvPr/>
            </p:nvSpPr>
            <p:spPr>
              <a:xfrm>
                <a:off x="432668" y="2773715"/>
                <a:ext cx="5183087" cy="29892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6" name="圖形 15">
                <a:extLst>
                  <a:ext uri="{FF2B5EF4-FFF2-40B4-BE49-F238E27FC236}">
                    <a16:creationId xmlns:a16="http://schemas.microsoft.com/office/drawing/2014/main" id="{22BB8693-3E6B-E445-BDA5-B72EB252C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2020" y="2169588"/>
                <a:ext cx="1004383" cy="617510"/>
              </a:xfrm>
              <a:prstGeom prst="rect">
                <a:avLst/>
              </a:prstGeom>
            </p:spPr>
          </p:pic>
        </p:grpSp>
        <p:pic>
          <p:nvPicPr>
            <p:cNvPr id="14" name="Picture 2">
              <a:extLst>
                <a:ext uri="{FF2B5EF4-FFF2-40B4-BE49-F238E27FC236}">
                  <a16:creationId xmlns:a16="http://schemas.microsoft.com/office/drawing/2014/main" id="{B6B40A06-39BB-DA40-A934-CA3C12C4C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40" y="2775057"/>
              <a:ext cx="5810309" cy="3254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37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A9AE8B-EA4D-C443-9093-6ADC161D0378}"/>
              </a:ext>
            </a:extLst>
          </p:cNvPr>
          <p:cNvSpPr>
            <a:spLocks noGrp="1"/>
          </p:cNvSpPr>
          <p:nvPr>
            <p:ph type="title"/>
          </p:nvPr>
        </p:nvSpPr>
        <p:spPr/>
        <p:txBody>
          <a:bodyPr>
            <a:normAutofit/>
          </a:bodyPr>
          <a:lstStyle/>
          <a:p>
            <a:r>
              <a:rPr lang="en-US" altLang="zh-TW" cap="none" dirty="0"/>
              <a:t>Why does QNAP use KoiBox?</a:t>
            </a:r>
            <a:endParaRPr lang="zh-TW" altLang="en-US" cap="none" dirty="0"/>
          </a:p>
        </p:txBody>
      </p:sp>
      <p:sp>
        <p:nvSpPr>
          <p:cNvPr id="8" name="文字方塊 7">
            <a:extLst>
              <a:ext uri="{FF2B5EF4-FFF2-40B4-BE49-F238E27FC236}">
                <a16:creationId xmlns:a16="http://schemas.microsoft.com/office/drawing/2014/main" id="{9C37A5A2-360E-45AA-AD0C-89782148AFDB}"/>
              </a:ext>
            </a:extLst>
          </p:cNvPr>
          <p:cNvSpPr txBox="1"/>
          <p:nvPr/>
        </p:nvSpPr>
        <p:spPr>
          <a:xfrm>
            <a:off x="6730876" y="2241101"/>
            <a:ext cx="4457824" cy="4312976"/>
          </a:xfrm>
          <a:prstGeom prst="rect">
            <a:avLst/>
          </a:prstGeom>
          <a:noFill/>
        </p:spPr>
        <p:txBody>
          <a:bodyPr wrap="square">
            <a:spAutoFit/>
          </a:bodyPr>
          <a:lstStyle/>
          <a:p>
            <a:pPr marL="342900" indent="-342900">
              <a:lnSpc>
                <a:spcPct val="110000"/>
              </a:lnSpc>
              <a:spcBef>
                <a:spcPts val="600"/>
              </a:spcBef>
              <a:buFont typeface="Arial" panose="020B0604020202020204" pitchFamily="34" charset="0"/>
              <a:buChar char="•"/>
            </a:pPr>
            <a:r>
              <a:rPr kumimoji="1" lang="en-US" altLang="zh-TW" sz="2400" dirty="0">
                <a:latin typeface="Arial" panose="020B0604020202020204" pitchFamily="34" charset="0"/>
                <a:cs typeface="Arial" panose="020B0604020202020204" pitchFamily="34" charset="0"/>
              </a:rPr>
              <a:t>Change in meeting style</a:t>
            </a:r>
          </a:p>
          <a:p>
            <a:pPr lvl="1">
              <a:lnSpc>
                <a:spcPct val="110000"/>
              </a:lnSpc>
              <a:spcBef>
                <a:spcPts val="600"/>
              </a:spcBef>
            </a:pPr>
            <a:r>
              <a:rPr kumimoji="1" lang="en-US" altLang="zh-TW" dirty="0">
                <a:latin typeface="Arial" panose="020B0604020202020204" pitchFamily="34" charset="0"/>
                <a:cs typeface="Arial" panose="020B0604020202020204" pitchFamily="34" charset="0"/>
              </a:rPr>
              <a:t>Less people, more space - more hardware costs</a:t>
            </a:r>
          </a:p>
          <a:p>
            <a:pPr marL="342900" indent="-342900">
              <a:lnSpc>
                <a:spcPct val="110000"/>
              </a:lnSpc>
              <a:spcBef>
                <a:spcPts val="600"/>
              </a:spcBef>
              <a:buFont typeface="Arial" panose="020B0604020202020204" pitchFamily="34" charset="0"/>
              <a:buChar char="•"/>
            </a:pPr>
            <a:r>
              <a:rPr kumimoji="1" lang="en-US" altLang="zh-TW" sz="2400" dirty="0">
                <a:latin typeface="Arial" panose="020B0604020202020204" pitchFamily="34" charset="0"/>
                <a:cs typeface="Arial" panose="020B0604020202020204" pitchFamily="34" charset="0"/>
              </a:rPr>
              <a:t>Returning to the office from working from home</a:t>
            </a:r>
          </a:p>
          <a:p>
            <a:pPr lvl="1">
              <a:lnSpc>
                <a:spcPct val="110000"/>
              </a:lnSpc>
              <a:spcBef>
                <a:spcPts val="600"/>
              </a:spcBef>
            </a:pPr>
            <a:r>
              <a:rPr kumimoji="1" lang="en-US" altLang="zh-TW" dirty="0">
                <a:latin typeface="Arial" panose="020B0604020202020204" pitchFamily="34" charset="0"/>
                <a:cs typeface="Arial" panose="020B0604020202020204" pitchFamily="34" charset="0"/>
              </a:rPr>
              <a:t>Interference when participating in online meetings</a:t>
            </a:r>
          </a:p>
          <a:p>
            <a:pPr marL="342900" indent="-342900">
              <a:lnSpc>
                <a:spcPct val="110000"/>
              </a:lnSpc>
              <a:spcBef>
                <a:spcPts val="600"/>
              </a:spcBef>
              <a:buFont typeface="Arial" panose="020B0604020202020204" pitchFamily="34" charset="0"/>
              <a:buChar char="•"/>
            </a:pPr>
            <a:r>
              <a:rPr kumimoji="1" lang="en-US" altLang="zh-TW" sz="2400" dirty="0">
                <a:latin typeface="Arial" panose="020B0604020202020204" pitchFamily="34" charset="0"/>
                <a:cs typeface="Arial" panose="020B0604020202020204" pitchFamily="34" charset="0"/>
              </a:rPr>
              <a:t>Meeting room devices should be shared</a:t>
            </a:r>
          </a:p>
          <a:p>
            <a:pPr lvl="1">
              <a:lnSpc>
                <a:spcPct val="110000"/>
              </a:lnSpc>
              <a:spcBef>
                <a:spcPts val="600"/>
              </a:spcBef>
            </a:pPr>
            <a:r>
              <a:rPr kumimoji="1" lang="en-US" altLang="zh-TW" dirty="0">
                <a:latin typeface="Arial" panose="020B0604020202020204" pitchFamily="34" charset="0"/>
                <a:cs typeface="Arial" panose="020B0604020202020204" pitchFamily="34" charset="0"/>
              </a:rPr>
              <a:t>So does microphones and speakers, projection as well</a:t>
            </a:r>
          </a:p>
        </p:txBody>
      </p:sp>
      <p:grpSp>
        <p:nvGrpSpPr>
          <p:cNvPr id="15" name="群組 14">
            <a:extLst>
              <a:ext uri="{FF2B5EF4-FFF2-40B4-BE49-F238E27FC236}">
                <a16:creationId xmlns:a16="http://schemas.microsoft.com/office/drawing/2014/main" id="{C4CB3CE4-5008-DD45-8A1F-A78FC0305503}"/>
              </a:ext>
            </a:extLst>
          </p:cNvPr>
          <p:cNvGrpSpPr/>
          <p:nvPr/>
        </p:nvGrpSpPr>
        <p:grpSpPr>
          <a:xfrm>
            <a:off x="469783" y="1991800"/>
            <a:ext cx="5941369" cy="4119069"/>
            <a:chOff x="469783" y="1991800"/>
            <a:chExt cx="5941369" cy="4119069"/>
          </a:xfrm>
        </p:grpSpPr>
        <p:grpSp>
          <p:nvGrpSpPr>
            <p:cNvPr id="16" name="群組 15">
              <a:extLst>
                <a:ext uri="{FF2B5EF4-FFF2-40B4-BE49-F238E27FC236}">
                  <a16:creationId xmlns:a16="http://schemas.microsoft.com/office/drawing/2014/main" id="{96217565-0157-4346-BEF3-FF60BD5F8D5C}"/>
                </a:ext>
              </a:extLst>
            </p:cNvPr>
            <p:cNvGrpSpPr/>
            <p:nvPr/>
          </p:nvGrpSpPr>
          <p:grpSpPr>
            <a:xfrm>
              <a:off x="469783" y="1991800"/>
              <a:ext cx="5941369" cy="4119069"/>
              <a:chOff x="432668" y="2169588"/>
              <a:chExt cx="5183087" cy="3593363"/>
            </a:xfrm>
          </p:grpSpPr>
          <p:sp>
            <p:nvSpPr>
              <p:cNvPr id="18" name="矩形 17">
                <a:extLst>
                  <a:ext uri="{FF2B5EF4-FFF2-40B4-BE49-F238E27FC236}">
                    <a16:creationId xmlns:a16="http://schemas.microsoft.com/office/drawing/2014/main" id="{ABA3C884-A2D3-D34B-8795-D0E148EC4856}"/>
                  </a:ext>
                </a:extLst>
              </p:cNvPr>
              <p:cNvSpPr/>
              <p:nvPr/>
            </p:nvSpPr>
            <p:spPr>
              <a:xfrm>
                <a:off x="432668" y="2773715"/>
                <a:ext cx="5183087" cy="29892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19" name="圖形 18">
                <a:extLst>
                  <a:ext uri="{FF2B5EF4-FFF2-40B4-BE49-F238E27FC236}">
                    <a16:creationId xmlns:a16="http://schemas.microsoft.com/office/drawing/2014/main" id="{E93DB9A3-480B-504D-A844-CD6D9F8DBB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22020" y="2169588"/>
                <a:ext cx="1004383" cy="617510"/>
              </a:xfrm>
              <a:prstGeom prst="rect">
                <a:avLst/>
              </a:prstGeom>
            </p:spPr>
          </p:pic>
        </p:grpSp>
        <p:pic>
          <p:nvPicPr>
            <p:cNvPr id="17" name="Picture 2">
              <a:extLst>
                <a:ext uri="{FF2B5EF4-FFF2-40B4-BE49-F238E27FC236}">
                  <a16:creationId xmlns:a16="http://schemas.microsoft.com/office/drawing/2014/main" id="{C63D13C7-3EF0-1B4D-8FDF-6B32BA90C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40" y="2775057"/>
              <a:ext cx="5810309" cy="3254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038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A055B4-2F54-0844-9F82-A4B518D61594}"/>
              </a:ext>
            </a:extLst>
          </p:cNvPr>
          <p:cNvSpPr>
            <a:spLocks noGrp="1"/>
          </p:cNvSpPr>
          <p:nvPr>
            <p:ph type="title"/>
          </p:nvPr>
        </p:nvSpPr>
        <p:spPr/>
        <p:txBody>
          <a:bodyPr>
            <a:normAutofit/>
          </a:bodyPr>
          <a:lstStyle/>
          <a:p>
            <a:r>
              <a:rPr kumimoji="1" lang="en-US" altLang="zh-TW" sz="4600" cap="none" dirty="0"/>
              <a:t>How QNAP uses KoiBox?</a:t>
            </a:r>
            <a:endParaRPr kumimoji="1" lang="zh-TW" altLang="en-US" sz="4600" cap="none" dirty="0"/>
          </a:p>
        </p:txBody>
      </p:sp>
      <p:sp>
        <p:nvSpPr>
          <p:cNvPr id="3" name="內容版面配置區 2">
            <a:extLst>
              <a:ext uri="{FF2B5EF4-FFF2-40B4-BE49-F238E27FC236}">
                <a16:creationId xmlns:a16="http://schemas.microsoft.com/office/drawing/2014/main" id="{4E14376F-1EB7-D840-B2FB-4669C73466EC}"/>
              </a:ext>
            </a:extLst>
          </p:cNvPr>
          <p:cNvSpPr>
            <a:spLocks noGrp="1"/>
          </p:cNvSpPr>
          <p:nvPr>
            <p:ph idx="4294967295"/>
          </p:nvPr>
        </p:nvSpPr>
        <p:spPr>
          <a:xfrm>
            <a:off x="995164" y="2206840"/>
            <a:ext cx="10444163" cy="585787"/>
          </a:xfrm>
          <a:prstGeom prst="rect">
            <a:avLst/>
          </a:prstGeom>
        </p:spPr>
        <p:txBody>
          <a:bodyPr anchor="t">
            <a:normAutofit/>
          </a:bodyPr>
          <a:lstStyle/>
          <a:p>
            <a:pPr>
              <a:lnSpc>
                <a:spcPct val="91000"/>
              </a:lnSpc>
            </a:pPr>
            <a:r>
              <a:rPr kumimoji="1" lang="en-US" altLang="zh-TW" sz="2400" dirty="0"/>
              <a:t>KoiBox is used in these ways at QNAP meeting room:</a:t>
            </a:r>
          </a:p>
        </p:txBody>
      </p:sp>
      <p:sp>
        <p:nvSpPr>
          <p:cNvPr id="5" name="文字方塊 4">
            <a:extLst>
              <a:ext uri="{FF2B5EF4-FFF2-40B4-BE49-F238E27FC236}">
                <a16:creationId xmlns:a16="http://schemas.microsoft.com/office/drawing/2014/main" id="{BA4ABBDF-FF88-47B8-B839-C5729BC32A43}"/>
              </a:ext>
            </a:extLst>
          </p:cNvPr>
          <p:cNvSpPr txBox="1"/>
          <p:nvPr/>
        </p:nvSpPr>
        <p:spPr>
          <a:xfrm>
            <a:off x="2402985" y="5284379"/>
            <a:ext cx="6561835" cy="596445"/>
          </a:xfrm>
          <a:prstGeom prst="rect">
            <a:avLst/>
          </a:prstGeom>
          <a:noFill/>
        </p:spPr>
        <p:txBody>
          <a:bodyPr wrap="square">
            <a:spAutoFit/>
          </a:bodyPr>
          <a:lstStyle/>
          <a:p>
            <a:pPr>
              <a:lnSpc>
                <a:spcPct val="91000"/>
              </a:lnSpc>
            </a:pPr>
            <a:r>
              <a:rPr kumimoji="1" lang="en-US" altLang="zh-TW" dirty="0">
                <a:solidFill>
                  <a:srgbClr val="0070C0"/>
                </a:solidFill>
              </a:rPr>
              <a:t>Reasonably low unit prices </a:t>
            </a:r>
            <a:r>
              <a:rPr kumimoji="1" lang="en-US" altLang="zh-TW" dirty="0"/>
              <a:t>allowed the company to turn</a:t>
            </a:r>
            <a:r>
              <a:rPr kumimoji="1" lang="en-US" altLang="zh-TW" dirty="0">
                <a:solidFill>
                  <a:srgbClr val="00B0F0"/>
                </a:solidFill>
              </a:rPr>
              <a:t> </a:t>
            </a:r>
            <a:r>
              <a:rPr kumimoji="1" lang="en-US" altLang="zh-TW" dirty="0"/>
              <a:t>all meeting rooms into </a:t>
            </a:r>
            <a:r>
              <a:rPr kumimoji="1" lang="en-US" altLang="zh-TW" dirty="0">
                <a:solidFill>
                  <a:srgbClr val="0070C0"/>
                </a:solidFill>
              </a:rPr>
              <a:t>video conference rooms </a:t>
            </a:r>
            <a:r>
              <a:rPr kumimoji="1" lang="en-US" altLang="zh-TW" dirty="0"/>
              <a:t>within budget.</a:t>
            </a:r>
          </a:p>
        </p:txBody>
      </p:sp>
      <p:sp>
        <p:nvSpPr>
          <p:cNvPr id="9" name="文字方塊 8">
            <a:extLst>
              <a:ext uri="{FF2B5EF4-FFF2-40B4-BE49-F238E27FC236}">
                <a16:creationId xmlns:a16="http://schemas.microsoft.com/office/drawing/2014/main" id="{E6133D02-58B2-4CAB-9E9F-650B01315702}"/>
              </a:ext>
            </a:extLst>
          </p:cNvPr>
          <p:cNvSpPr txBox="1"/>
          <p:nvPr/>
        </p:nvSpPr>
        <p:spPr>
          <a:xfrm>
            <a:off x="2402985" y="3125965"/>
            <a:ext cx="2474362" cy="369332"/>
          </a:xfrm>
          <a:prstGeom prst="rect">
            <a:avLst/>
          </a:prstGeom>
          <a:noFill/>
        </p:spPr>
        <p:txBody>
          <a:bodyPr wrap="square">
            <a:spAutoFit/>
          </a:bodyPr>
          <a:lstStyle/>
          <a:p>
            <a:r>
              <a:rPr lang="en-US" altLang="zh-TW" dirty="0"/>
              <a:t>Wireless Projection</a:t>
            </a:r>
            <a:endParaRPr lang="en-US" altLang="zh-TW" sz="1600" dirty="0"/>
          </a:p>
        </p:txBody>
      </p:sp>
      <p:sp>
        <p:nvSpPr>
          <p:cNvPr id="13" name="文字方塊 12">
            <a:extLst>
              <a:ext uri="{FF2B5EF4-FFF2-40B4-BE49-F238E27FC236}">
                <a16:creationId xmlns:a16="http://schemas.microsoft.com/office/drawing/2014/main" id="{02348E9C-6A73-48A1-8C09-0795299388BA}"/>
              </a:ext>
            </a:extLst>
          </p:cNvPr>
          <p:cNvSpPr txBox="1"/>
          <p:nvPr/>
        </p:nvSpPr>
        <p:spPr>
          <a:xfrm>
            <a:off x="2402985" y="4080582"/>
            <a:ext cx="3086860" cy="584775"/>
          </a:xfrm>
          <a:prstGeom prst="rect">
            <a:avLst/>
          </a:prstGeom>
          <a:noFill/>
        </p:spPr>
        <p:txBody>
          <a:bodyPr wrap="square">
            <a:spAutoFit/>
          </a:bodyPr>
          <a:lstStyle/>
          <a:p>
            <a:r>
              <a:rPr lang="en-US" altLang="zh-TW" dirty="0"/>
              <a:t>Join cloud meetings</a:t>
            </a:r>
          </a:p>
          <a:p>
            <a:r>
              <a:rPr lang="en-US" altLang="zh-TW" sz="1400" dirty="0"/>
              <a:t>Teams, Zoom, Skype, Meet…</a:t>
            </a:r>
          </a:p>
        </p:txBody>
      </p:sp>
      <p:sp>
        <p:nvSpPr>
          <p:cNvPr id="17" name="文字方塊 16">
            <a:extLst>
              <a:ext uri="{FF2B5EF4-FFF2-40B4-BE49-F238E27FC236}">
                <a16:creationId xmlns:a16="http://schemas.microsoft.com/office/drawing/2014/main" id="{9CCDE564-4066-4419-B3E6-73F2114BC3C8}"/>
              </a:ext>
            </a:extLst>
          </p:cNvPr>
          <p:cNvSpPr txBox="1"/>
          <p:nvPr/>
        </p:nvSpPr>
        <p:spPr>
          <a:xfrm>
            <a:off x="6298568" y="4029269"/>
            <a:ext cx="3086860" cy="800219"/>
          </a:xfrm>
          <a:prstGeom prst="rect">
            <a:avLst/>
          </a:prstGeom>
          <a:noFill/>
        </p:spPr>
        <p:txBody>
          <a:bodyPr wrap="square">
            <a:spAutoFit/>
          </a:bodyPr>
          <a:lstStyle/>
          <a:p>
            <a:r>
              <a:rPr lang="en-US" altLang="zh-TW" dirty="0"/>
              <a:t>Make private p2p meetings</a:t>
            </a:r>
          </a:p>
          <a:p>
            <a:r>
              <a:rPr lang="en-US" altLang="zh-TW" sz="1400" dirty="0"/>
              <a:t>With mobile app, other KoiBox, and SIP meeting devices.</a:t>
            </a:r>
          </a:p>
        </p:txBody>
      </p:sp>
      <p:sp>
        <p:nvSpPr>
          <p:cNvPr id="21" name="文字方塊 20">
            <a:extLst>
              <a:ext uri="{FF2B5EF4-FFF2-40B4-BE49-F238E27FC236}">
                <a16:creationId xmlns:a16="http://schemas.microsoft.com/office/drawing/2014/main" id="{A1F7D903-EFE5-4A20-BA9F-CCC1B51A7882}"/>
              </a:ext>
            </a:extLst>
          </p:cNvPr>
          <p:cNvSpPr txBox="1"/>
          <p:nvPr/>
        </p:nvSpPr>
        <p:spPr>
          <a:xfrm>
            <a:off x="6298568" y="3131876"/>
            <a:ext cx="1357514" cy="369332"/>
          </a:xfrm>
          <a:prstGeom prst="rect">
            <a:avLst/>
          </a:prstGeom>
          <a:noFill/>
        </p:spPr>
        <p:txBody>
          <a:bodyPr wrap="square">
            <a:spAutoFit/>
          </a:bodyPr>
          <a:lstStyle/>
          <a:p>
            <a:r>
              <a:rPr lang="en-US" altLang="zh-TW" dirty="0"/>
              <a:t>Recording</a:t>
            </a:r>
          </a:p>
        </p:txBody>
      </p:sp>
      <p:pic>
        <p:nvPicPr>
          <p:cNvPr id="25" name="圖形 24">
            <a:extLst>
              <a:ext uri="{FF2B5EF4-FFF2-40B4-BE49-F238E27FC236}">
                <a16:creationId xmlns:a16="http://schemas.microsoft.com/office/drawing/2014/main" id="{4DE1AFAB-549A-477E-9EBD-A6480BB112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1531" y="2938806"/>
            <a:ext cx="1185849" cy="763118"/>
          </a:xfrm>
          <a:prstGeom prst="rect">
            <a:avLst/>
          </a:prstGeom>
        </p:spPr>
      </p:pic>
      <p:pic>
        <p:nvPicPr>
          <p:cNvPr id="26" name="圖形 25">
            <a:extLst>
              <a:ext uri="{FF2B5EF4-FFF2-40B4-BE49-F238E27FC236}">
                <a16:creationId xmlns:a16="http://schemas.microsoft.com/office/drawing/2014/main" id="{C08E2CA1-BB8B-494E-B3F5-F8F73B1910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4422" y="3872746"/>
            <a:ext cx="1286202" cy="821846"/>
          </a:xfrm>
          <a:prstGeom prst="rect">
            <a:avLst/>
          </a:prstGeom>
        </p:spPr>
      </p:pic>
      <p:pic>
        <p:nvPicPr>
          <p:cNvPr id="27" name="圖形 26">
            <a:extLst>
              <a:ext uri="{FF2B5EF4-FFF2-40B4-BE49-F238E27FC236}">
                <a16:creationId xmlns:a16="http://schemas.microsoft.com/office/drawing/2014/main" id="{0C19D77E-EE4B-434D-95FA-C86491EF4B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7704" y="3077058"/>
            <a:ext cx="1157760" cy="457936"/>
          </a:xfrm>
          <a:prstGeom prst="rect">
            <a:avLst/>
          </a:prstGeom>
        </p:spPr>
      </p:pic>
      <p:pic>
        <p:nvPicPr>
          <p:cNvPr id="28" name="圖形 27">
            <a:extLst>
              <a:ext uri="{FF2B5EF4-FFF2-40B4-BE49-F238E27FC236}">
                <a16:creationId xmlns:a16="http://schemas.microsoft.com/office/drawing/2014/main" id="{1B7DDB73-64D7-4B59-9691-078E30E5B0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7376" y="5067243"/>
            <a:ext cx="1045090" cy="901148"/>
          </a:xfrm>
          <a:prstGeom prst="rect">
            <a:avLst/>
          </a:prstGeom>
        </p:spPr>
      </p:pic>
      <p:pic>
        <p:nvPicPr>
          <p:cNvPr id="29" name="圖形 28">
            <a:extLst>
              <a:ext uri="{FF2B5EF4-FFF2-40B4-BE49-F238E27FC236}">
                <a16:creationId xmlns:a16="http://schemas.microsoft.com/office/drawing/2014/main" id="{3FE02B4C-D666-4DF8-A296-73EDDCC60AB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91531" y="3991368"/>
            <a:ext cx="1183587" cy="763118"/>
          </a:xfrm>
          <a:prstGeom prst="rect">
            <a:avLst/>
          </a:prstGeom>
        </p:spPr>
      </p:pic>
      <p:pic>
        <p:nvPicPr>
          <p:cNvPr id="30" name="圖片 29" descr="一張含有 文字, 向量圖形 的圖片&#10;&#10;自動產生的描述">
            <a:extLst>
              <a:ext uri="{FF2B5EF4-FFF2-40B4-BE49-F238E27FC236}">
                <a16:creationId xmlns:a16="http://schemas.microsoft.com/office/drawing/2014/main" id="{104947A3-D32B-42C4-8DFF-BCE778985264}"/>
              </a:ext>
            </a:extLst>
          </p:cNvPr>
          <p:cNvPicPr>
            <a:picLocks noChangeAspect="1"/>
          </p:cNvPicPr>
          <p:nvPr/>
        </p:nvPicPr>
        <p:blipFill>
          <a:blip r:embed="rId13"/>
          <a:stretch>
            <a:fillRect/>
          </a:stretch>
        </p:blipFill>
        <p:spPr>
          <a:xfrm>
            <a:off x="8534346" y="4470199"/>
            <a:ext cx="3657654" cy="2482328"/>
          </a:xfrm>
          <a:prstGeom prst="rect">
            <a:avLst/>
          </a:prstGeom>
        </p:spPr>
      </p:pic>
    </p:spTree>
    <p:extLst>
      <p:ext uri="{BB962C8B-B14F-4D97-AF65-F5344CB8AC3E}">
        <p14:creationId xmlns:p14="http://schemas.microsoft.com/office/powerpoint/2010/main" val="10976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73CBD6-67EF-6441-9760-9614582D096D}"/>
              </a:ext>
            </a:extLst>
          </p:cNvPr>
          <p:cNvSpPr>
            <a:spLocks noGrp="1"/>
          </p:cNvSpPr>
          <p:nvPr>
            <p:ph type="title"/>
          </p:nvPr>
        </p:nvSpPr>
        <p:spPr/>
        <p:txBody>
          <a:bodyPr>
            <a:normAutofit/>
          </a:bodyPr>
          <a:lstStyle/>
          <a:p>
            <a:r>
              <a:rPr kumimoji="1" lang="en-US" altLang="zh-TW" cap="none" dirty="0"/>
              <a:t>Why KoiBox, instead PC?</a:t>
            </a:r>
            <a:endParaRPr kumimoji="1" lang="zh-TW" altLang="en-US" cap="none" dirty="0"/>
          </a:p>
        </p:txBody>
      </p:sp>
      <p:sp>
        <p:nvSpPr>
          <p:cNvPr id="3" name="內容版面配置區 2">
            <a:extLst>
              <a:ext uri="{FF2B5EF4-FFF2-40B4-BE49-F238E27FC236}">
                <a16:creationId xmlns:a16="http://schemas.microsoft.com/office/drawing/2014/main" id="{564C82B4-DDE8-EF46-83E1-F07E24B3C3CA}"/>
              </a:ext>
            </a:extLst>
          </p:cNvPr>
          <p:cNvSpPr>
            <a:spLocks noGrp="1"/>
          </p:cNvSpPr>
          <p:nvPr>
            <p:ph idx="4294967295"/>
          </p:nvPr>
        </p:nvSpPr>
        <p:spPr>
          <a:xfrm>
            <a:off x="6185838" y="3027316"/>
            <a:ext cx="4984731" cy="2527323"/>
          </a:xfrm>
          <a:prstGeom prst="rect">
            <a:avLst/>
          </a:prstGeom>
        </p:spPr>
        <p:txBody>
          <a:bodyPr>
            <a:normAutofit/>
          </a:bodyPr>
          <a:lstStyle/>
          <a:p>
            <a:pPr marL="457200" indent="-457200">
              <a:buFont typeface="Arial" panose="020B0604020202020204" pitchFamily="34" charset="0"/>
              <a:buChar char="•"/>
            </a:pPr>
            <a:r>
              <a:rPr kumimoji="1" lang="en-US" altLang="zh-TW" sz="2000" dirty="0">
                <a:latin typeface="Arial" panose="020B0604020202020204" pitchFamily="34" charset="0"/>
                <a:cs typeface="Arial" panose="020B0604020202020204" pitchFamily="34" charset="0"/>
              </a:rPr>
              <a:t>Unable to accept wireless projection</a:t>
            </a:r>
          </a:p>
          <a:p>
            <a:pPr marL="457200" indent="-457200">
              <a:buFont typeface="Arial" panose="020B0604020202020204" pitchFamily="34" charset="0"/>
              <a:buChar char="•"/>
            </a:pPr>
            <a:r>
              <a:rPr lang="en-US" altLang="zh-TW" sz="2000" dirty="0"/>
              <a:t>Meeting software must be installed</a:t>
            </a:r>
            <a:endParaRPr kumimoji="1" lang="en-US" altLang="zh-TW"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kumimoji="1" lang="en-US" altLang="zh-TW" sz="2000" dirty="0">
                <a:latin typeface="Arial" panose="020B0604020202020204" pitchFamily="34" charset="0"/>
                <a:cs typeface="Arial" panose="020B0604020202020204" pitchFamily="34" charset="0"/>
              </a:rPr>
              <a:t>Synchronizing is troublesome</a:t>
            </a:r>
          </a:p>
          <a:p>
            <a:pPr marL="457200" indent="-457200">
              <a:buFont typeface="Arial" panose="020B0604020202020204" pitchFamily="34" charset="0"/>
              <a:buChar char="•"/>
            </a:pPr>
            <a:r>
              <a:rPr kumimoji="1" lang="en-US" altLang="zh-TW" sz="2000" dirty="0">
                <a:latin typeface="Arial" panose="020B0604020202020204" pitchFamily="34" charset="0"/>
                <a:cs typeface="Arial" panose="020B0604020202020204" pitchFamily="34" charset="0"/>
              </a:rPr>
              <a:t>More difficult to manage remotely</a:t>
            </a:r>
          </a:p>
        </p:txBody>
      </p:sp>
      <p:pic>
        <p:nvPicPr>
          <p:cNvPr id="6" name="圖片 5">
            <a:extLst>
              <a:ext uri="{FF2B5EF4-FFF2-40B4-BE49-F238E27FC236}">
                <a16:creationId xmlns:a16="http://schemas.microsoft.com/office/drawing/2014/main" id="{0D34DC18-7F2C-4867-93AD-AA017A65B586}"/>
              </a:ext>
            </a:extLst>
          </p:cNvPr>
          <p:cNvPicPr>
            <a:picLocks noChangeAspect="1"/>
          </p:cNvPicPr>
          <p:nvPr/>
        </p:nvPicPr>
        <p:blipFill>
          <a:blip r:embed="rId3"/>
          <a:stretch>
            <a:fillRect/>
          </a:stretch>
        </p:blipFill>
        <p:spPr>
          <a:xfrm>
            <a:off x="1021431" y="1515979"/>
            <a:ext cx="4984733" cy="5134275"/>
          </a:xfrm>
          <a:prstGeom prst="rect">
            <a:avLst/>
          </a:prstGeom>
        </p:spPr>
      </p:pic>
    </p:spTree>
    <p:extLst>
      <p:ext uri="{BB962C8B-B14F-4D97-AF65-F5344CB8AC3E}">
        <p14:creationId xmlns:p14="http://schemas.microsoft.com/office/powerpoint/2010/main" val="377035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509C14-4865-F941-900D-5F4AE09C81FA}"/>
              </a:ext>
            </a:extLst>
          </p:cNvPr>
          <p:cNvSpPr>
            <a:spLocks noGrp="1"/>
          </p:cNvSpPr>
          <p:nvPr>
            <p:ph type="title"/>
          </p:nvPr>
        </p:nvSpPr>
        <p:spPr/>
        <p:txBody>
          <a:bodyPr/>
          <a:lstStyle/>
          <a:p>
            <a:r>
              <a:rPr lang="en-US" altLang="zh-TW" cap="none" dirty="0">
                <a:effectLst/>
              </a:rPr>
              <a:t>Unbox and setup KoiBox</a:t>
            </a:r>
            <a:endParaRPr kumimoji="1" lang="zh-TW" altLang="en-US" cap="none" dirty="0"/>
          </a:p>
        </p:txBody>
      </p:sp>
    </p:spTree>
    <p:extLst>
      <p:ext uri="{BB962C8B-B14F-4D97-AF65-F5344CB8AC3E}">
        <p14:creationId xmlns:p14="http://schemas.microsoft.com/office/powerpoint/2010/main" val="416916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5F119E8-1E06-4FBC-8ADC-7680782E8BD7}"/>
              </a:ext>
            </a:extLst>
          </p:cNvPr>
          <p:cNvPicPr>
            <a:picLocks noChangeAspect="1"/>
          </p:cNvPicPr>
          <p:nvPr/>
        </p:nvPicPr>
        <p:blipFill rotWithShape="1">
          <a:blip r:embed="rId3">
            <a:alphaModFix amt="0"/>
          </a:blip>
          <a:srcRect r="47847"/>
          <a:stretch/>
        </p:blipFill>
        <p:spPr>
          <a:xfrm>
            <a:off x="-1320800" y="0"/>
            <a:ext cx="6358467" cy="6858000"/>
          </a:xfrm>
          <a:prstGeom prst="rect">
            <a:avLst/>
          </a:prstGeom>
        </p:spPr>
      </p:pic>
      <p:sp>
        <p:nvSpPr>
          <p:cNvPr id="2" name="標題 1">
            <a:extLst>
              <a:ext uri="{FF2B5EF4-FFF2-40B4-BE49-F238E27FC236}">
                <a16:creationId xmlns:a16="http://schemas.microsoft.com/office/drawing/2014/main" id="{9C509C14-4865-F941-900D-5F4AE09C81FA}"/>
              </a:ext>
            </a:extLst>
          </p:cNvPr>
          <p:cNvSpPr>
            <a:spLocks noGrp="1"/>
          </p:cNvSpPr>
          <p:nvPr>
            <p:ph type="title"/>
          </p:nvPr>
        </p:nvSpPr>
        <p:spPr/>
        <p:txBody>
          <a:bodyPr/>
          <a:lstStyle/>
          <a:p>
            <a:r>
              <a:rPr lang="en-US" altLang="zh-TW" cap="none" dirty="0">
                <a:effectLst/>
              </a:rPr>
              <a:t>Using KoiBox</a:t>
            </a:r>
            <a:endParaRPr kumimoji="1" lang="zh-TW" altLang="en-US" cap="none" dirty="0"/>
          </a:p>
        </p:txBody>
      </p:sp>
    </p:spTree>
    <p:extLst>
      <p:ext uri="{BB962C8B-B14F-4D97-AF65-F5344CB8AC3E}">
        <p14:creationId xmlns:p14="http://schemas.microsoft.com/office/powerpoint/2010/main" val="424591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81127B-2A84-BD4B-9785-91D05A239646}"/>
              </a:ext>
            </a:extLst>
          </p:cNvPr>
          <p:cNvSpPr>
            <a:spLocks noGrp="1"/>
          </p:cNvSpPr>
          <p:nvPr>
            <p:ph type="title"/>
          </p:nvPr>
        </p:nvSpPr>
        <p:spPr>
          <a:xfrm>
            <a:off x="6743341" y="605928"/>
            <a:ext cx="3686565" cy="1100582"/>
          </a:xfrm>
        </p:spPr>
        <p:txBody>
          <a:bodyPr>
            <a:normAutofit/>
          </a:bodyPr>
          <a:lstStyle/>
          <a:p>
            <a:r>
              <a:rPr kumimoji="1" lang="en-US" altLang="zh-TW" dirty="0">
                <a:solidFill>
                  <a:schemeClr val="bg1"/>
                </a:solidFill>
              </a:rPr>
              <a:t>Sum up</a:t>
            </a:r>
            <a:endParaRPr kumimoji="1" lang="zh-TW" altLang="en-US" dirty="0">
              <a:solidFill>
                <a:schemeClr val="bg1"/>
              </a:solidFill>
            </a:endParaRPr>
          </a:p>
        </p:txBody>
      </p:sp>
      <p:sp>
        <p:nvSpPr>
          <p:cNvPr id="3" name="內容版面配置區 2">
            <a:extLst>
              <a:ext uri="{FF2B5EF4-FFF2-40B4-BE49-F238E27FC236}">
                <a16:creationId xmlns:a16="http://schemas.microsoft.com/office/drawing/2014/main" id="{3672CA2D-DF20-EF4A-94BB-309F0DA749D0}"/>
              </a:ext>
            </a:extLst>
          </p:cNvPr>
          <p:cNvSpPr>
            <a:spLocks noGrp="1"/>
          </p:cNvSpPr>
          <p:nvPr>
            <p:ph idx="4294967295"/>
          </p:nvPr>
        </p:nvSpPr>
        <p:spPr>
          <a:xfrm>
            <a:off x="6743341" y="1706510"/>
            <a:ext cx="5099050" cy="4551071"/>
          </a:xfrm>
          <a:prstGeom prst="rect">
            <a:avLst/>
          </a:prstGeom>
        </p:spPr>
        <p:txBody>
          <a:bodyPr anchor="t">
            <a:normAutofit/>
          </a:bodyPr>
          <a:lstStyle/>
          <a:p>
            <a:pPr marL="324000" indent="-324000">
              <a:lnSpc>
                <a:spcPct val="120000"/>
              </a:lnSpc>
              <a:buFont typeface="Arial" panose="020B0604020202020204" pitchFamily="34" charset="0"/>
              <a:buChar char="•"/>
            </a:pPr>
            <a:r>
              <a:rPr kumimoji="1" lang="en-US" altLang="zh-TW" sz="1800" dirty="0">
                <a:solidFill>
                  <a:schemeClr val="bg1"/>
                </a:solidFill>
              </a:rPr>
              <a:t>KoiBox supports most USB cameras and Bluetooth keyboards, mice, and microphones</a:t>
            </a:r>
          </a:p>
          <a:p>
            <a:pPr marL="324000" indent="-324000">
              <a:lnSpc>
                <a:spcPct val="120000"/>
              </a:lnSpc>
              <a:buFont typeface="Arial" panose="020B0604020202020204" pitchFamily="34" charset="0"/>
              <a:buChar char="•"/>
            </a:pPr>
            <a:r>
              <a:rPr kumimoji="1" lang="en-US" altLang="zh-TW" sz="1800" dirty="0">
                <a:solidFill>
                  <a:schemeClr val="bg1"/>
                </a:solidFill>
              </a:rPr>
              <a:t>Supports Wi-Fi 6 wireless standard, compatible with QNAP Qhora-301W</a:t>
            </a:r>
          </a:p>
          <a:p>
            <a:pPr marL="324000" indent="-324000">
              <a:lnSpc>
                <a:spcPct val="120000"/>
              </a:lnSpc>
              <a:buFont typeface="Arial" panose="020B0604020202020204" pitchFamily="34" charset="0"/>
              <a:buChar char="•"/>
            </a:pPr>
            <a:r>
              <a:rPr kumimoji="1" lang="en-US" altLang="zh-TW" sz="1800" dirty="0">
                <a:solidFill>
                  <a:schemeClr val="bg1"/>
                </a:solidFill>
              </a:rPr>
              <a:t>Supports 2.5" SATA hard drive for conference recording and supports tool-less installation</a:t>
            </a:r>
          </a:p>
          <a:p>
            <a:pPr marL="324000" indent="-324000">
              <a:lnSpc>
                <a:spcPct val="120000"/>
              </a:lnSpc>
              <a:buFont typeface="Arial" panose="020B0604020202020204" pitchFamily="34" charset="0"/>
              <a:buChar char="•"/>
            </a:pPr>
            <a:r>
              <a:rPr kumimoji="1" lang="en-US" altLang="zh-TW" sz="1800" dirty="0">
                <a:solidFill>
                  <a:schemeClr val="bg1"/>
                </a:solidFill>
              </a:rPr>
              <a:t>No matter the size of the meeting, from multi-person cloud meetings to private meetings and local meetings, KoiBox can support them all</a:t>
            </a:r>
          </a:p>
        </p:txBody>
      </p:sp>
      <p:pic>
        <p:nvPicPr>
          <p:cNvPr id="4" name="圖片 3">
            <a:extLst>
              <a:ext uri="{FF2B5EF4-FFF2-40B4-BE49-F238E27FC236}">
                <a16:creationId xmlns:a16="http://schemas.microsoft.com/office/drawing/2014/main" id="{56AFA5F0-1DC9-4401-BF25-86BAF87DFF21}"/>
              </a:ext>
            </a:extLst>
          </p:cNvPr>
          <p:cNvPicPr>
            <a:picLocks noChangeAspect="1"/>
          </p:cNvPicPr>
          <p:nvPr/>
        </p:nvPicPr>
        <p:blipFill rotWithShape="1">
          <a:blip r:embed="rId3"/>
          <a:srcRect r="47847"/>
          <a:stretch/>
        </p:blipFill>
        <p:spPr>
          <a:xfrm>
            <a:off x="0" y="0"/>
            <a:ext cx="6358467" cy="6858000"/>
          </a:xfrm>
          <a:prstGeom prst="rect">
            <a:avLst/>
          </a:prstGeom>
        </p:spPr>
      </p:pic>
      <p:pic>
        <p:nvPicPr>
          <p:cNvPr id="5" name="Picture 2">
            <a:extLst>
              <a:ext uri="{FF2B5EF4-FFF2-40B4-BE49-F238E27FC236}">
                <a16:creationId xmlns:a16="http://schemas.microsoft.com/office/drawing/2014/main" id="{8363B051-50A5-C240-838F-4B9D28D3EF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13"/>
          <a:stretch/>
        </p:blipFill>
        <p:spPr bwMode="auto">
          <a:xfrm>
            <a:off x="402773" y="1818195"/>
            <a:ext cx="5019831" cy="267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673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JuxtaposeVTI">
  <a:themeElements>
    <a:clrScheme name="AnalogousFromDarkSeedLeftStep">
      <a:dk1>
        <a:srgbClr val="000000"/>
      </a:dk1>
      <a:lt1>
        <a:srgbClr val="FFFFFF"/>
      </a:lt1>
      <a:dk2>
        <a:srgbClr val="2F1B2F"/>
      </a:dk2>
      <a:lt2>
        <a:srgbClr val="F0F3F2"/>
      </a:lt2>
      <a:accent1>
        <a:srgbClr val="D43C93"/>
      </a:accent1>
      <a:accent2>
        <a:srgbClr val="C22AC1"/>
      </a:accent2>
      <a:accent3>
        <a:srgbClr val="963CD4"/>
      </a:accent3>
      <a:accent4>
        <a:srgbClr val="5037C6"/>
      </a:accent4>
      <a:accent5>
        <a:srgbClr val="3C61D4"/>
      </a:accent5>
      <a:accent6>
        <a:srgbClr val="2A8EC2"/>
      </a:accent6>
      <a:hlink>
        <a:srgbClr val="3F49BF"/>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2485</TotalTime>
  <Words>1505</Words>
  <Application>Microsoft Macintosh PowerPoint</Application>
  <PresentationFormat>寬螢幕</PresentationFormat>
  <Paragraphs>95</Paragraphs>
  <Slides>10</Slides>
  <Notes>8</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10</vt:i4>
      </vt:variant>
    </vt:vector>
  </HeadingPairs>
  <TitlesOfParts>
    <vt:vector size="15" baseType="lpstr">
      <vt:lpstr>微軟正黑體</vt:lpstr>
      <vt:lpstr>Arial</vt:lpstr>
      <vt:lpstr>Calibri</vt:lpstr>
      <vt:lpstr>Wingdings</vt:lpstr>
      <vt:lpstr>JuxtaposeVTI</vt:lpstr>
      <vt:lpstr>KoiBox</vt:lpstr>
      <vt:lpstr>KoiBox</vt:lpstr>
      <vt:lpstr>QNAP and KoiBox</vt:lpstr>
      <vt:lpstr>Why does QNAP use KoiBox?</vt:lpstr>
      <vt:lpstr>How QNAP uses KoiBox?</vt:lpstr>
      <vt:lpstr>Why KoiBox, instead PC?</vt:lpstr>
      <vt:lpstr>Unbox and setup KoiBox</vt:lpstr>
      <vt:lpstr>Using KoiBox</vt:lpstr>
      <vt:lpstr>Sum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KoiBox</dc:title>
  <dc:creator>Hanz Sung 宋承翰</dc:creator>
  <cp:lastModifiedBy>Hanz Sung 宋承翰</cp:lastModifiedBy>
  <cp:revision>5</cp:revision>
  <dcterms:created xsi:type="dcterms:W3CDTF">2021-09-01T01:58:43Z</dcterms:created>
  <dcterms:modified xsi:type="dcterms:W3CDTF">2021-12-02T06:29:24Z</dcterms:modified>
</cp:coreProperties>
</file>