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2" r:id="rId1"/>
  </p:sldMasterIdLst>
  <p:notesMasterIdLst>
    <p:notesMasterId r:id="rId12"/>
  </p:notesMasterIdLst>
  <p:sldIdLst>
    <p:sldId id="280" r:id="rId2"/>
    <p:sldId id="281" r:id="rId3"/>
    <p:sldId id="282" r:id="rId4"/>
    <p:sldId id="309" r:id="rId5"/>
    <p:sldId id="303" r:id="rId6"/>
    <p:sldId id="284" r:id="rId7"/>
    <p:sldId id="310" r:id="rId8"/>
    <p:sldId id="311" r:id="rId9"/>
    <p:sldId id="308" r:id="rId10"/>
    <p:sldId id="299" r:id="rId11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3FBF7"/>
    <a:srgbClr val="CD7A15"/>
    <a:srgbClr val="835D25"/>
    <a:srgbClr val="FA762D"/>
    <a:srgbClr val="A88D1C"/>
    <a:srgbClr val="3C61D4"/>
    <a:srgbClr val="5CA4D4"/>
    <a:srgbClr val="5037C6"/>
    <a:srgbClr val="963CD4"/>
    <a:srgbClr val="C22A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E4E4308-0955-DF45-B243-1FCA18EC7559}" v="7" dt="2021-12-02T06:29:12.228"/>
  </p1510:revLst>
</p1510:revInfo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淺色樣式 2 - 輔色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67"/>
    <p:restoredTop sz="94703"/>
  </p:normalViewPr>
  <p:slideViewPr>
    <p:cSldViewPr snapToGrid="0">
      <p:cViewPr varScale="1">
        <p:scale>
          <a:sx n="97" d="100"/>
          <a:sy n="97" d="100"/>
        </p:scale>
        <p:origin x="85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nz Sung 宋承翰" userId="f0b7e2e5-5bba-4f8e-8045-36f066109e7b" providerId="ADAL" clId="{AE49C651-727C-1943-8F5D-E8EF49FBD191}"/>
    <pc:docChg chg="custSel addSld delSld modSld">
      <pc:chgData name="Hanz Sung 宋承翰" userId="f0b7e2e5-5bba-4f8e-8045-36f066109e7b" providerId="ADAL" clId="{AE49C651-727C-1943-8F5D-E8EF49FBD191}" dt="2021-10-25T08:48:26.022" v="1004" actId="207"/>
      <pc:docMkLst>
        <pc:docMk/>
      </pc:docMkLst>
      <pc:sldChg chg="modSp mod">
        <pc:chgData name="Hanz Sung 宋承翰" userId="f0b7e2e5-5bba-4f8e-8045-36f066109e7b" providerId="ADAL" clId="{AE49C651-727C-1943-8F5D-E8EF49FBD191}" dt="2021-10-25T08:48:26.022" v="1004" actId="207"/>
        <pc:sldMkLst>
          <pc:docMk/>
          <pc:sldMk cId="47094926" sldId="280"/>
        </pc:sldMkLst>
        <pc:spChg chg="mod">
          <ac:chgData name="Hanz Sung 宋承翰" userId="f0b7e2e5-5bba-4f8e-8045-36f066109e7b" providerId="ADAL" clId="{AE49C651-727C-1943-8F5D-E8EF49FBD191}" dt="2021-10-25T08:48:26.022" v="1004" actId="207"/>
          <ac:spMkLst>
            <pc:docMk/>
            <pc:sldMk cId="47094926" sldId="280"/>
            <ac:spMk id="3" creationId="{91D74172-F803-5449-A8C9-21940BD00767}"/>
          </ac:spMkLst>
        </pc:spChg>
      </pc:sldChg>
      <pc:sldChg chg="modSp mod modNotesTx">
        <pc:chgData name="Hanz Sung 宋承翰" userId="f0b7e2e5-5bba-4f8e-8045-36f066109e7b" providerId="ADAL" clId="{AE49C651-727C-1943-8F5D-E8EF49FBD191}" dt="2021-10-20T05:36:16.384" v="519" actId="20577"/>
        <pc:sldMkLst>
          <pc:docMk/>
          <pc:sldMk cId="3770358329" sldId="284"/>
        </pc:sldMkLst>
        <pc:spChg chg="mod">
          <ac:chgData name="Hanz Sung 宋承翰" userId="f0b7e2e5-5bba-4f8e-8045-36f066109e7b" providerId="ADAL" clId="{AE49C651-727C-1943-8F5D-E8EF49FBD191}" dt="2021-10-19T05:55:18.246" v="228" actId="947"/>
          <ac:spMkLst>
            <pc:docMk/>
            <pc:sldMk cId="3770358329" sldId="284"/>
            <ac:spMk id="2" creationId="{2A73CBD6-67EF-6441-9760-9614582D096D}"/>
          </ac:spMkLst>
        </pc:spChg>
        <pc:spChg chg="mod">
          <ac:chgData name="Hanz Sung 宋承翰" userId="f0b7e2e5-5bba-4f8e-8045-36f066109e7b" providerId="ADAL" clId="{AE49C651-727C-1943-8F5D-E8EF49FBD191}" dt="2021-10-20T05:36:16.384" v="519" actId="20577"/>
          <ac:spMkLst>
            <pc:docMk/>
            <pc:sldMk cId="3770358329" sldId="284"/>
            <ac:spMk id="3" creationId="{564C82B4-DDE8-EF46-83E1-F07E24B3C3CA}"/>
          </ac:spMkLst>
        </pc:spChg>
      </pc:sldChg>
      <pc:sldChg chg="del">
        <pc:chgData name="Hanz Sung 宋承翰" userId="f0b7e2e5-5bba-4f8e-8045-36f066109e7b" providerId="ADAL" clId="{AE49C651-727C-1943-8F5D-E8EF49FBD191}" dt="2021-10-20T05:36:31.881" v="520" actId="2696"/>
        <pc:sldMkLst>
          <pc:docMk/>
          <pc:sldMk cId="107296423" sldId="285"/>
        </pc:sldMkLst>
      </pc:sldChg>
      <pc:sldChg chg="del">
        <pc:chgData name="Hanz Sung 宋承翰" userId="f0b7e2e5-5bba-4f8e-8045-36f066109e7b" providerId="ADAL" clId="{AE49C651-727C-1943-8F5D-E8EF49FBD191}" dt="2021-10-20T05:42:56.971" v="522" actId="2696"/>
        <pc:sldMkLst>
          <pc:docMk/>
          <pc:sldMk cId="2951383457" sldId="286"/>
        </pc:sldMkLst>
      </pc:sldChg>
      <pc:sldChg chg="del">
        <pc:chgData name="Hanz Sung 宋承翰" userId="f0b7e2e5-5bba-4f8e-8045-36f066109e7b" providerId="ADAL" clId="{AE49C651-727C-1943-8F5D-E8EF49FBD191}" dt="2021-10-20T05:43:01.227" v="523" actId="2696"/>
        <pc:sldMkLst>
          <pc:docMk/>
          <pc:sldMk cId="410303106" sldId="287"/>
        </pc:sldMkLst>
      </pc:sldChg>
      <pc:sldChg chg="del">
        <pc:chgData name="Hanz Sung 宋承翰" userId="f0b7e2e5-5bba-4f8e-8045-36f066109e7b" providerId="ADAL" clId="{AE49C651-727C-1943-8F5D-E8EF49FBD191}" dt="2021-10-20T05:43:02.593" v="524" actId="2696"/>
        <pc:sldMkLst>
          <pc:docMk/>
          <pc:sldMk cId="2499120978" sldId="288"/>
        </pc:sldMkLst>
      </pc:sldChg>
      <pc:sldChg chg="del">
        <pc:chgData name="Hanz Sung 宋承翰" userId="f0b7e2e5-5bba-4f8e-8045-36f066109e7b" providerId="ADAL" clId="{AE49C651-727C-1943-8F5D-E8EF49FBD191}" dt="2021-10-20T05:43:54.044" v="534" actId="2696"/>
        <pc:sldMkLst>
          <pc:docMk/>
          <pc:sldMk cId="1651065790" sldId="289"/>
        </pc:sldMkLst>
      </pc:sldChg>
      <pc:sldChg chg="del">
        <pc:chgData name="Hanz Sung 宋承翰" userId="f0b7e2e5-5bba-4f8e-8045-36f066109e7b" providerId="ADAL" clId="{AE49C651-727C-1943-8F5D-E8EF49FBD191}" dt="2021-10-20T05:43:55.853" v="535" actId="2696"/>
        <pc:sldMkLst>
          <pc:docMk/>
          <pc:sldMk cId="622552560" sldId="291"/>
        </pc:sldMkLst>
      </pc:sldChg>
      <pc:sldChg chg="del">
        <pc:chgData name="Hanz Sung 宋承翰" userId="f0b7e2e5-5bba-4f8e-8045-36f066109e7b" providerId="ADAL" clId="{AE49C651-727C-1943-8F5D-E8EF49FBD191}" dt="2021-10-20T05:44:29.249" v="552" actId="2696"/>
        <pc:sldMkLst>
          <pc:docMk/>
          <pc:sldMk cId="1021848136" sldId="293"/>
        </pc:sldMkLst>
      </pc:sldChg>
      <pc:sldChg chg="del">
        <pc:chgData name="Hanz Sung 宋承翰" userId="f0b7e2e5-5bba-4f8e-8045-36f066109e7b" providerId="ADAL" clId="{AE49C651-727C-1943-8F5D-E8EF49FBD191}" dt="2021-10-20T05:44:29.249" v="552" actId="2696"/>
        <pc:sldMkLst>
          <pc:docMk/>
          <pc:sldMk cId="350606705" sldId="296"/>
        </pc:sldMkLst>
      </pc:sldChg>
      <pc:sldChg chg="del">
        <pc:chgData name="Hanz Sung 宋承翰" userId="f0b7e2e5-5bba-4f8e-8045-36f066109e7b" providerId="ADAL" clId="{AE49C651-727C-1943-8F5D-E8EF49FBD191}" dt="2021-10-20T05:44:29.249" v="552" actId="2696"/>
        <pc:sldMkLst>
          <pc:docMk/>
          <pc:sldMk cId="3867632510" sldId="297"/>
        </pc:sldMkLst>
      </pc:sldChg>
      <pc:sldChg chg="del">
        <pc:chgData name="Hanz Sung 宋承翰" userId="f0b7e2e5-5bba-4f8e-8045-36f066109e7b" providerId="ADAL" clId="{AE49C651-727C-1943-8F5D-E8EF49FBD191}" dt="2021-10-20T05:44:29.249" v="552" actId="2696"/>
        <pc:sldMkLst>
          <pc:docMk/>
          <pc:sldMk cId="593861751" sldId="300"/>
        </pc:sldMkLst>
      </pc:sldChg>
      <pc:sldChg chg="del">
        <pc:chgData name="Hanz Sung 宋承翰" userId="f0b7e2e5-5bba-4f8e-8045-36f066109e7b" providerId="ADAL" clId="{AE49C651-727C-1943-8F5D-E8EF49FBD191}" dt="2021-10-20T05:44:29.249" v="552" actId="2696"/>
        <pc:sldMkLst>
          <pc:docMk/>
          <pc:sldMk cId="2717378611" sldId="301"/>
        </pc:sldMkLst>
      </pc:sldChg>
      <pc:sldChg chg="del">
        <pc:chgData name="Hanz Sung 宋承翰" userId="f0b7e2e5-5bba-4f8e-8045-36f066109e7b" providerId="ADAL" clId="{AE49C651-727C-1943-8F5D-E8EF49FBD191}" dt="2021-10-20T05:44:29.249" v="552" actId="2696"/>
        <pc:sldMkLst>
          <pc:docMk/>
          <pc:sldMk cId="1008074329" sldId="302"/>
        </pc:sldMkLst>
      </pc:sldChg>
      <pc:sldChg chg="modSp mod modNotesTx">
        <pc:chgData name="Hanz Sung 宋承翰" userId="f0b7e2e5-5bba-4f8e-8045-36f066109e7b" providerId="ADAL" clId="{AE49C651-727C-1943-8F5D-E8EF49FBD191}" dt="2021-10-19T05:54:33.910" v="182" actId="207"/>
        <pc:sldMkLst>
          <pc:docMk/>
          <pc:sldMk cId="1097658831" sldId="303"/>
        </pc:sldMkLst>
        <pc:spChg chg="mod">
          <ac:chgData name="Hanz Sung 宋承翰" userId="f0b7e2e5-5bba-4f8e-8045-36f066109e7b" providerId="ADAL" clId="{AE49C651-727C-1943-8F5D-E8EF49FBD191}" dt="2021-10-19T05:54:33.910" v="182" actId="207"/>
          <ac:spMkLst>
            <pc:docMk/>
            <pc:sldMk cId="1097658831" sldId="303"/>
            <ac:spMk id="5" creationId="{BA4ABBDF-FF88-47B8-B839-C5729BC32A43}"/>
          </ac:spMkLst>
        </pc:spChg>
        <pc:spChg chg="mod">
          <ac:chgData name="Hanz Sung 宋承翰" userId="f0b7e2e5-5bba-4f8e-8045-36f066109e7b" providerId="ADAL" clId="{AE49C651-727C-1943-8F5D-E8EF49FBD191}" dt="2021-10-19T05:52:30.302" v="51" actId="1076"/>
          <ac:spMkLst>
            <pc:docMk/>
            <pc:sldMk cId="1097658831" sldId="303"/>
            <ac:spMk id="17" creationId="{9CCDE564-4066-4419-B3E6-73F2114BC3C8}"/>
          </ac:spMkLst>
        </pc:spChg>
      </pc:sldChg>
      <pc:sldChg chg="del">
        <pc:chgData name="Hanz Sung 宋承翰" userId="f0b7e2e5-5bba-4f8e-8045-36f066109e7b" providerId="ADAL" clId="{AE49C651-727C-1943-8F5D-E8EF49FBD191}" dt="2021-10-20T05:44:29.249" v="552" actId="2696"/>
        <pc:sldMkLst>
          <pc:docMk/>
          <pc:sldMk cId="1337978993" sldId="304"/>
        </pc:sldMkLst>
      </pc:sldChg>
      <pc:sldChg chg="del">
        <pc:chgData name="Hanz Sung 宋承翰" userId="f0b7e2e5-5bba-4f8e-8045-36f066109e7b" providerId="ADAL" clId="{AE49C651-727C-1943-8F5D-E8EF49FBD191}" dt="2021-10-20T05:44:29.249" v="552" actId="2696"/>
        <pc:sldMkLst>
          <pc:docMk/>
          <pc:sldMk cId="210605796" sldId="305"/>
        </pc:sldMkLst>
      </pc:sldChg>
      <pc:sldChg chg="del">
        <pc:chgData name="Hanz Sung 宋承翰" userId="f0b7e2e5-5bba-4f8e-8045-36f066109e7b" providerId="ADAL" clId="{AE49C651-727C-1943-8F5D-E8EF49FBD191}" dt="2021-10-20T05:44:29.249" v="552" actId="2696"/>
        <pc:sldMkLst>
          <pc:docMk/>
          <pc:sldMk cId="3982562288" sldId="306"/>
        </pc:sldMkLst>
      </pc:sldChg>
      <pc:sldChg chg="del">
        <pc:chgData name="Hanz Sung 宋承翰" userId="f0b7e2e5-5bba-4f8e-8045-36f066109e7b" providerId="ADAL" clId="{AE49C651-727C-1943-8F5D-E8EF49FBD191}" dt="2021-10-19T05:54:20.559" v="181" actId="2696"/>
        <pc:sldMkLst>
          <pc:docMk/>
          <pc:sldMk cId="390269823" sldId="307"/>
        </pc:sldMkLst>
      </pc:sldChg>
      <pc:sldChg chg="modSp mod modNotesTx">
        <pc:chgData name="Hanz Sung 宋承翰" userId="f0b7e2e5-5bba-4f8e-8045-36f066109e7b" providerId="ADAL" clId="{AE49C651-727C-1943-8F5D-E8EF49FBD191}" dt="2021-10-20T06:40:32.007" v="1002" actId="20577"/>
        <pc:sldMkLst>
          <pc:docMk/>
          <pc:sldMk cId="2844673652" sldId="308"/>
        </pc:sldMkLst>
        <pc:spChg chg="mod">
          <ac:chgData name="Hanz Sung 宋承翰" userId="f0b7e2e5-5bba-4f8e-8045-36f066109e7b" providerId="ADAL" clId="{AE49C651-727C-1943-8F5D-E8EF49FBD191}" dt="2021-10-20T05:59:15.180" v="561" actId="20577"/>
          <ac:spMkLst>
            <pc:docMk/>
            <pc:sldMk cId="2844673652" sldId="308"/>
            <ac:spMk id="2" creationId="{6681127B-2A84-BD4B-9785-91D05A239646}"/>
          </ac:spMkLst>
        </pc:spChg>
        <pc:spChg chg="mod">
          <ac:chgData name="Hanz Sung 宋承翰" userId="f0b7e2e5-5bba-4f8e-8045-36f066109e7b" providerId="ADAL" clId="{AE49C651-727C-1943-8F5D-E8EF49FBD191}" dt="2021-10-20T06:40:32.007" v="1002" actId="20577"/>
          <ac:spMkLst>
            <pc:docMk/>
            <pc:sldMk cId="2844673652" sldId="308"/>
            <ac:spMk id="3" creationId="{3672CA2D-DF20-EF4A-94BB-309F0DA749D0}"/>
          </ac:spMkLst>
        </pc:spChg>
      </pc:sldChg>
      <pc:sldChg chg="modSp new mod modNotesTx">
        <pc:chgData name="Hanz Sung 宋承翰" userId="f0b7e2e5-5bba-4f8e-8045-36f066109e7b" providerId="ADAL" clId="{AE49C651-727C-1943-8F5D-E8EF49FBD191}" dt="2021-10-20T05:43:46.736" v="533" actId="947"/>
        <pc:sldMkLst>
          <pc:docMk/>
          <pc:sldMk cId="4169164636" sldId="310"/>
        </pc:sldMkLst>
        <pc:spChg chg="mod">
          <ac:chgData name="Hanz Sung 宋承翰" userId="f0b7e2e5-5bba-4f8e-8045-36f066109e7b" providerId="ADAL" clId="{AE49C651-727C-1943-8F5D-E8EF49FBD191}" dt="2021-10-20T05:43:46.736" v="533" actId="947"/>
          <ac:spMkLst>
            <pc:docMk/>
            <pc:sldMk cId="4169164636" sldId="310"/>
            <ac:spMk id="2" creationId="{9C509C14-4865-F941-900D-5F4AE09C81FA}"/>
          </ac:spMkLst>
        </pc:spChg>
      </pc:sldChg>
      <pc:sldChg chg="modSp add mod">
        <pc:chgData name="Hanz Sung 宋承翰" userId="f0b7e2e5-5bba-4f8e-8045-36f066109e7b" providerId="ADAL" clId="{AE49C651-727C-1943-8F5D-E8EF49FBD191}" dt="2021-10-20T05:44:19.462" v="551" actId="20577"/>
        <pc:sldMkLst>
          <pc:docMk/>
          <pc:sldMk cId="4245911348" sldId="311"/>
        </pc:sldMkLst>
        <pc:spChg chg="mod">
          <ac:chgData name="Hanz Sung 宋承翰" userId="f0b7e2e5-5bba-4f8e-8045-36f066109e7b" providerId="ADAL" clId="{AE49C651-727C-1943-8F5D-E8EF49FBD191}" dt="2021-10-20T05:44:19.462" v="551" actId="20577"/>
          <ac:spMkLst>
            <pc:docMk/>
            <pc:sldMk cId="4245911348" sldId="311"/>
            <ac:spMk id="2" creationId="{9C509C14-4865-F941-900D-5F4AE09C81FA}"/>
          </ac:spMkLst>
        </pc:spChg>
      </pc:sldChg>
    </pc:docChg>
  </pc:docChgLst>
  <pc:docChgLst>
    <pc:chgData name="Lucas Lin 林彥呈" userId="8b9713a5-baf6-45c8-a2bd-a0ea37d0697d" providerId="ADAL" clId="{C24F48C1-743F-4CE9-ACD0-CAEB7BCD8CD0}"/>
    <pc:docChg chg="undo custSel modSld modMainMaster">
      <pc:chgData name="Lucas Lin 林彥呈" userId="8b9713a5-baf6-45c8-a2bd-a0ea37d0697d" providerId="ADAL" clId="{C24F48C1-743F-4CE9-ACD0-CAEB7BCD8CD0}" dt="2021-10-25T09:34:11.593" v="251" actId="16037"/>
      <pc:docMkLst>
        <pc:docMk/>
      </pc:docMkLst>
      <pc:sldChg chg="modSp mod modTransition modClrScheme chgLayout">
        <pc:chgData name="Lucas Lin 林彥呈" userId="8b9713a5-baf6-45c8-a2bd-a0ea37d0697d" providerId="ADAL" clId="{C24F48C1-743F-4CE9-ACD0-CAEB7BCD8CD0}" dt="2021-10-25T09:22:14.850" v="190"/>
        <pc:sldMkLst>
          <pc:docMk/>
          <pc:sldMk cId="47094926" sldId="280"/>
        </pc:sldMkLst>
        <pc:spChg chg="mod ord modVis">
          <ac:chgData name="Lucas Lin 林彥呈" userId="8b9713a5-baf6-45c8-a2bd-a0ea37d0697d" providerId="ADAL" clId="{C24F48C1-743F-4CE9-ACD0-CAEB7BCD8CD0}" dt="2021-10-25T08:50:45.318" v="9" actId="14430"/>
          <ac:spMkLst>
            <pc:docMk/>
            <pc:sldMk cId="47094926" sldId="280"/>
            <ac:spMk id="2" creationId="{924259B5-2864-A94D-952C-FC6323067393}"/>
          </ac:spMkLst>
        </pc:spChg>
        <pc:spChg chg="mod ord modVis">
          <ac:chgData name="Lucas Lin 林彥呈" userId="8b9713a5-baf6-45c8-a2bd-a0ea37d0697d" providerId="ADAL" clId="{C24F48C1-743F-4CE9-ACD0-CAEB7BCD8CD0}" dt="2021-10-25T08:50:44.117" v="8" actId="14430"/>
          <ac:spMkLst>
            <pc:docMk/>
            <pc:sldMk cId="47094926" sldId="280"/>
            <ac:spMk id="3" creationId="{91D74172-F803-5449-A8C9-21940BD00767}"/>
          </ac:spMkLst>
        </pc:spChg>
        <pc:picChg chg="mod modVis">
          <ac:chgData name="Lucas Lin 林彥呈" userId="8b9713a5-baf6-45c8-a2bd-a0ea37d0697d" providerId="ADAL" clId="{C24F48C1-743F-4CE9-ACD0-CAEB7BCD8CD0}" dt="2021-10-25T08:50:43.443" v="7" actId="14430"/>
          <ac:picMkLst>
            <pc:docMk/>
            <pc:sldMk cId="47094926" sldId="280"/>
            <ac:picMk id="8" creationId="{4A277A88-45A0-49CC-B2F1-DCB1D3A0CE9E}"/>
          </ac:picMkLst>
        </pc:picChg>
        <pc:cxnChg chg="mod modVis">
          <ac:chgData name="Lucas Lin 林彥呈" userId="8b9713a5-baf6-45c8-a2bd-a0ea37d0697d" providerId="ADAL" clId="{C24F48C1-743F-4CE9-ACD0-CAEB7BCD8CD0}" dt="2021-10-25T08:50:42.834" v="6" actId="14430"/>
          <ac:cxnSpMkLst>
            <pc:docMk/>
            <pc:sldMk cId="47094926" sldId="280"/>
            <ac:cxnSpMk id="5" creationId="{B7FCD776-4FB0-4BAB-975E-C7625D4F6832}"/>
          </ac:cxnSpMkLst>
        </pc:cxnChg>
      </pc:sldChg>
      <pc:sldChg chg="addSp delSp modSp mod modTransition modClrScheme chgLayout">
        <pc:chgData name="Lucas Lin 林彥呈" userId="8b9713a5-baf6-45c8-a2bd-a0ea37d0697d" providerId="ADAL" clId="{C24F48C1-743F-4CE9-ACD0-CAEB7BCD8CD0}" dt="2021-10-25T09:22:14.850" v="190"/>
        <pc:sldMkLst>
          <pc:docMk/>
          <pc:sldMk cId="822908895" sldId="281"/>
        </pc:sldMkLst>
        <pc:spChg chg="del mod ord modVis">
          <ac:chgData name="Lucas Lin 林彥呈" userId="8b9713a5-baf6-45c8-a2bd-a0ea37d0697d" providerId="ADAL" clId="{C24F48C1-743F-4CE9-ACD0-CAEB7BCD8CD0}" dt="2021-10-25T08:51:14.001" v="16" actId="478"/>
          <ac:spMkLst>
            <pc:docMk/>
            <pc:sldMk cId="822908895" sldId="281"/>
            <ac:spMk id="2" creationId="{81929695-9687-FD4C-BF90-67B98B946A61}"/>
          </ac:spMkLst>
        </pc:spChg>
        <pc:spChg chg="add mod modVis">
          <ac:chgData name="Lucas Lin 林彥呈" userId="8b9713a5-baf6-45c8-a2bd-a0ea37d0697d" providerId="ADAL" clId="{C24F48C1-743F-4CE9-ACD0-CAEB7BCD8CD0}" dt="2021-10-25T08:51:19.319" v="19" actId="14429"/>
          <ac:spMkLst>
            <pc:docMk/>
            <pc:sldMk cId="822908895" sldId="281"/>
            <ac:spMk id="4" creationId="{D984741D-E7E4-48D2-94A3-1B9622780AFA}"/>
          </ac:spMkLst>
        </pc:spChg>
        <pc:spChg chg="add mod">
          <ac:chgData name="Lucas Lin 林彥呈" userId="8b9713a5-baf6-45c8-a2bd-a0ea37d0697d" providerId="ADAL" clId="{C24F48C1-743F-4CE9-ACD0-CAEB7BCD8CD0}" dt="2021-10-25T08:51:08.854" v="13"/>
          <ac:spMkLst>
            <pc:docMk/>
            <pc:sldMk cId="822908895" sldId="281"/>
            <ac:spMk id="6" creationId="{E7F431CB-83F7-4717-9967-15D1E3ACAD0F}"/>
          </ac:spMkLst>
        </pc:spChg>
        <pc:spChg chg="add mod">
          <ac:chgData name="Lucas Lin 林彥呈" userId="8b9713a5-baf6-45c8-a2bd-a0ea37d0697d" providerId="ADAL" clId="{C24F48C1-743F-4CE9-ACD0-CAEB7BCD8CD0}" dt="2021-10-25T08:51:08.854" v="13"/>
          <ac:spMkLst>
            <pc:docMk/>
            <pc:sldMk cId="822908895" sldId="281"/>
            <ac:spMk id="7" creationId="{4BE1464D-BCCF-4311-A6AA-40752A39A0FE}"/>
          </ac:spMkLst>
        </pc:spChg>
        <pc:spChg chg="add mod">
          <ac:chgData name="Lucas Lin 林彥呈" userId="8b9713a5-baf6-45c8-a2bd-a0ea37d0697d" providerId="ADAL" clId="{C24F48C1-743F-4CE9-ACD0-CAEB7BCD8CD0}" dt="2021-10-25T08:51:08.854" v="13"/>
          <ac:spMkLst>
            <pc:docMk/>
            <pc:sldMk cId="822908895" sldId="281"/>
            <ac:spMk id="8" creationId="{51964FB7-81C2-4310-A414-7026AED23F66}"/>
          </ac:spMkLst>
        </pc:spChg>
        <pc:spChg chg="add mod">
          <ac:chgData name="Lucas Lin 林彥呈" userId="8b9713a5-baf6-45c8-a2bd-a0ea37d0697d" providerId="ADAL" clId="{C24F48C1-743F-4CE9-ACD0-CAEB7BCD8CD0}" dt="2021-10-25T08:51:08.854" v="13"/>
          <ac:spMkLst>
            <pc:docMk/>
            <pc:sldMk cId="822908895" sldId="281"/>
            <ac:spMk id="9" creationId="{F4A0F976-D5DF-499B-9742-D25046641F68}"/>
          </ac:spMkLst>
        </pc:spChg>
        <pc:spChg chg="add mod modVis">
          <ac:chgData name="Lucas Lin 林彥呈" userId="8b9713a5-baf6-45c8-a2bd-a0ea37d0697d" providerId="ADAL" clId="{C24F48C1-743F-4CE9-ACD0-CAEB7BCD8CD0}" dt="2021-10-25T08:51:18.627" v="18" actId="14430"/>
          <ac:spMkLst>
            <pc:docMk/>
            <pc:sldMk cId="822908895" sldId="281"/>
            <ac:spMk id="10" creationId="{1D727541-BEBF-4FF1-85F8-897257929B39}"/>
          </ac:spMkLst>
        </pc:spChg>
        <pc:graphicFrameChg chg="del mod ord modVis">
          <ac:chgData name="Lucas Lin 林彥呈" userId="8b9713a5-baf6-45c8-a2bd-a0ea37d0697d" providerId="ADAL" clId="{C24F48C1-743F-4CE9-ACD0-CAEB7BCD8CD0}" dt="2021-10-25T08:51:14.001" v="16" actId="478"/>
          <ac:graphicFrameMkLst>
            <pc:docMk/>
            <pc:sldMk cId="822908895" sldId="281"/>
            <ac:graphicFrameMk id="5" creationId="{39D5FFE1-5B56-48FF-AFD4-5CAE6D39EEB0}"/>
          </ac:graphicFrameMkLst>
        </pc:graphicFrameChg>
      </pc:sldChg>
      <pc:sldChg chg="addSp delSp modSp mod modTransition modClrScheme chgLayout">
        <pc:chgData name="Lucas Lin 林彥呈" userId="8b9713a5-baf6-45c8-a2bd-a0ea37d0697d" providerId="ADAL" clId="{C24F48C1-743F-4CE9-ACD0-CAEB7BCD8CD0}" dt="2021-10-25T09:22:14.850" v="190"/>
        <pc:sldMkLst>
          <pc:docMk/>
          <pc:sldMk cId="813724653" sldId="282"/>
        </pc:sldMkLst>
        <pc:spChg chg="mod ord">
          <ac:chgData name="Lucas Lin 林彥呈" userId="8b9713a5-baf6-45c8-a2bd-a0ea37d0697d" providerId="ADAL" clId="{C24F48C1-743F-4CE9-ACD0-CAEB7BCD8CD0}" dt="2021-10-25T08:51:29.949" v="20" actId="700"/>
          <ac:spMkLst>
            <pc:docMk/>
            <pc:sldMk cId="813724653" sldId="282"/>
            <ac:spMk id="2" creationId="{DDA9AE8B-EA4D-C443-9093-6ADC161D0378}"/>
          </ac:spMkLst>
        </pc:spChg>
        <pc:spChg chg="del">
          <ac:chgData name="Lucas Lin 林彥呈" userId="8b9713a5-baf6-45c8-a2bd-a0ea37d0697d" providerId="ADAL" clId="{C24F48C1-743F-4CE9-ACD0-CAEB7BCD8CD0}" dt="2021-10-25T08:51:40.494" v="21" actId="478"/>
          <ac:spMkLst>
            <pc:docMk/>
            <pc:sldMk cId="813724653" sldId="282"/>
            <ac:spMk id="8" creationId="{9C37A5A2-360E-45AA-AD0C-89782148AFDB}"/>
          </ac:spMkLst>
        </pc:spChg>
        <pc:spChg chg="mod">
          <ac:chgData name="Lucas Lin 林彥呈" userId="8b9713a5-baf6-45c8-a2bd-a0ea37d0697d" providerId="ADAL" clId="{C24F48C1-743F-4CE9-ACD0-CAEB7BCD8CD0}" dt="2021-10-25T08:51:40.875" v="22"/>
          <ac:spMkLst>
            <pc:docMk/>
            <pc:sldMk cId="813724653" sldId="282"/>
            <ac:spMk id="11" creationId="{ECB48D8E-D769-4808-8390-0CBFC6C0AA37}"/>
          </ac:spMkLst>
        </pc:spChg>
        <pc:spChg chg="add mod">
          <ac:chgData name="Lucas Lin 林彥呈" userId="8b9713a5-baf6-45c8-a2bd-a0ea37d0697d" providerId="ADAL" clId="{C24F48C1-743F-4CE9-ACD0-CAEB7BCD8CD0}" dt="2021-10-25T08:51:40.875" v="22"/>
          <ac:spMkLst>
            <pc:docMk/>
            <pc:sldMk cId="813724653" sldId="282"/>
            <ac:spMk id="14" creationId="{BD634224-ED2D-49BF-BD9B-D16034A666FC}"/>
          </ac:spMkLst>
        </pc:spChg>
        <pc:grpChg chg="del">
          <ac:chgData name="Lucas Lin 林彥呈" userId="8b9713a5-baf6-45c8-a2bd-a0ea37d0697d" providerId="ADAL" clId="{C24F48C1-743F-4CE9-ACD0-CAEB7BCD8CD0}" dt="2021-10-25T08:51:40.494" v="21" actId="478"/>
          <ac:grpSpMkLst>
            <pc:docMk/>
            <pc:sldMk cId="813724653" sldId="282"/>
            <ac:grpSpMk id="9" creationId="{2C8346F5-FC6D-4BBB-877D-A91D759F379F}"/>
          </ac:grpSpMkLst>
        </pc:grpChg>
        <pc:grpChg chg="add mod">
          <ac:chgData name="Lucas Lin 林彥呈" userId="8b9713a5-baf6-45c8-a2bd-a0ea37d0697d" providerId="ADAL" clId="{C24F48C1-743F-4CE9-ACD0-CAEB7BCD8CD0}" dt="2021-10-25T08:51:40.875" v="22"/>
          <ac:grpSpMkLst>
            <pc:docMk/>
            <pc:sldMk cId="813724653" sldId="282"/>
            <ac:grpSpMk id="10" creationId="{5207B961-8EA4-46DB-AB4B-8E6656B3566C}"/>
          </ac:grpSpMkLst>
        </pc:grpChg>
        <pc:picChg chg="mod">
          <ac:chgData name="Lucas Lin 林彥呈" userId="8b9713a5-baf6-45c8-a2bd-a0ea37d0697d" providerId="ADAL" clId="{C24F48C1-743F-4CE9-ACD0-CAEB7BCD8CD0}" dt="2021-10-25T08:51:40.875" v="22"/>
          <ac:picMkLst>
            <pc:docMk/>
            <pc:sldMk cId="813724653" sldId="282"/>
            <ac:picMk id="12" creationId="{0591A2AD-89C0-4FD1-9266-27CB7B896C25}"/>
          </ac:picMkLst>
        </pc:picChg>
        <pc:picChg chg="mod">
          <ac:chgData name="Lucas Lin 林彥呈" userId="8b9713a5-baf6-45c8-a2bd-a0ea37d0697d" providerId="ADAL" clId="{C24F48C1-743F-4CE9-ACD0-CAEB7BCD8CD0}" dt="2021-10-25T08:51:40.875" v="22"/>
          <ac:picMkLst>
            <pc:docMk/>
            <pc:sldMk cId="813724653" sldId="282"/>
            <ac:picMk id="13" creationId="{DBD04025-8347-446D-AD1B-535E22049E1E}"/>
          </ac:picMkLst>
        </pc:picChg>
      </pc:sldChg>
      <pc:sldChg chg="addSp delSp modSp mod modTransition modClrScheme chgLayout">
        <pc:chgData name="Lucas Lin 林彥呈" userId="8b9713a5-baf6-45c8-a2bd-a0ea37d0697d" providerId="ADAL" clId="{C24F48C1-743F-4CE9-ACD0-CAEB7BCD8CD0}" dt="2021-10-25T09:22:14.850" v="190"/>
        <pc:sldMkLst>
          <pc:docMk/>
          <pc:sldMk cId="3770358329" sldId="284"/>
        </pc:sldMkLst>
        <pc:spChg chg="mod ord">
          <ac:chgData name="Lucas Lin 林彥呈" userId="8b9713a5-baf6-45c8-a2bd-a0ea37d0697d" providerId="ADAL" clId="{C24F48C1-743F-4CE9-ACD0-CAEB7BCD8CD0}" dt="2021-10-25T08:51:29.949" v="20" actId="700"/>
          <ac:spMkLst>
            <pc:docMk/>
            <pc:sldMk cId="3770358329" sldId="284"/>
            <ac:spMk id="2" creationId="{2A73CBD6-67EF-6441-9760-9614582D096D}"/>
          </ac:spMkLst>
        </pc:spChg>
        <pc:spChg chg="mod ord">
          <ac:chgData name="Lucas Lin 林彥呈" userId="8b9713a5-baf6-45c8-a2bd-a0ea37d0697d" providerId="ADAL" clId="{C24F48C1-743F-4CE9-ACD0-CAEB7BCD8CD0}" dt="2021-10-25T08:57:41.964" v="91" actId="1076"/>
          <ac:spMkLst>
            <pc:docMk/>
            <pc:sldMk cId="3770358329" sldId="284"/>
            <ac:spMk id="3" creationId="{564C82B4-DDE8-EF46-83E1-F07E24B3C3CA}"/>
          </ac:spMkLst>
        </pc:spChg>
        <pc:picChg chg="del">
          <ac:chgData name="Lucas Lin 林彥呈" userId="8b9713a5-baf6-45c8-a2bd-a0ea37d0697d" providerId="ADAL" clId="{C24F48C1-743F-4CE9-ACD0-CAEB7BCD8CD0}" dt="2021-10-25T08:57:25.678" v="85" actId="478"/>
          <ac:picMkLst>
            <pc:docMk/>
            <pc:sldMk cId="3770358329" sldId="284"/>
            <ac:picMk id="5" creationId="{F0879667-64AE-41A5-A937-E67AECBE6C42}"/>
          </ac:picMkLst>
        </pc:picChg>
        <pc:picChg chg="add mod">
          <ac:chgData name="Lucas Lin 林彥呈" userId="8b9713a5-baf6-45c8-a2bd-a0ea37d0697d" providerId="ADAL" clId="{C24F48C1-743F-4CE9-ACD0-CAEB7BCD8CD0}" dt="2021-10-25T08:57:26.139" v="86"/>
          <ac:picMkLst>
            <pc:docMk/>
            <pc:sldMk cId="3770358329" sldId="284"/>
            <ac:picMk id="6" creationId="{40C26F73-1A8F-4A56-BC74-52160CCA274D}"/>
          </ac:picMkLst>
        </pc:picChg>
      </pc:sldChg>
      <pc:sldChg chg="modSp mod modTransition modClrScheme chgLayout">
        <pc:chgData name="Lucas Lin 林彥呈" userId="8b9713a5-baf6-45c8-a2bd-a0ea37d0697d" providerId="ADAL" clId="{C24F48C1-743F-4CE9-ACD0-CAEB7BCD8CD0}" dt="2021-10-25T09:22:14.850" v="190"/>
        <pc:sldMkLst>
          <pc:docMk/>
          <pc:sldMk cId="439740288" sldId="299"/>
        </pc:sldMkLst>
        <pc:spChg chg="mod ord modVis">
          <ac:chgData name="Lucas Lin 林彥呈" userId="8b9713a5-baf6-45c8-a2bd-a0ea37d0697d" providerId="ADAL" clId="{C24F48C1-743F-4CE9-ACD0-CAEB7BCD8CD0}" dt="2021-10-25T08:56:49.012" v="80" actId="14430"/>
          <ac:spMkLst>
            <pc:docMk/>
            <pc:sldMk cId="439740288" sldId="299"/>
            <ac:spMk id="2" creationId="{607DC859-5E08-9A40-BBAD-FDEF8BD831B3}"/>
          </ac:spMkLst>
        </pc:spChg>
        <pc:spChg chg="mod modVis">
          <ac:chgData name="Lucas Lin 林彥呈" userId="8b9713a5-baf6-45c8-a2bd-a0ea37d0697d" providerId="ADAL" clId="{C24F48C1-743F-4CE9-ACD0-CAEB7BCD8CD0}" dt="2021-10-25T08:56:48.571" v="79" actId="14430"/>
          <ac:spMkLst>
            <pc:docMk/>
            <pc:sldMk cId="439740288" sldId="299"/>
            <ac:spMk id="6" creationId="{3C80B1AA-C8D2-48B3-9234-E2F3B3B2DBAA}"/>
          </ac:spMkLst>
        </pc:spChg>
      </pc:sldChg>
      <pc:sldChg chg="addSp modSp mod modTransition modClrScheme chgLayout">
        <pc:chgData name="Lucas Lin 林彥呈" userId="8b9713a5-baf6-45c8-a2bd-a0ea37d0697d" providerId="ADAL" clId="{C24F48C1-743F-4CE9-ACD0-CAEB7BCD8CD0}" dt="2021-10-25T09:26:06.886" v="250" actId="1076"/>
        <pc:sldMkLst>
          <pc:docMk/>
          <pc:sldMk cId="1097658831" sldId="303"/>
        </pc:sldMkLst>
        <pc:spChg chg="mod ord">
          <ac:chgData name="Lucas Lin 林彥呈" userId="8b9713a5-baf6-45c8-a2bd-a0ea37d0697d" providerId="ADAL" clId="{C24F48C1-743F-4CE9-ACD0-CAEB7BCD8CD0}" dt="2021-10-25T08:51:29.949" v="20" actId="700"/>
          <ac:spMkLst>
            <pc:docMk/>
            <pc:sldMk cId="1097658831" sldId="303"/>
            <ac:spMk id="2" creationId="{BEA055B4-2F54-0844-9F82-A4B518D61594}"/>
          </ac:spMkLst>
        </pc:spChg>
        <pc:spChg chg="mod ord">
          <ac:chgData name="Lucas Lin 林彥呈" userId="8b9713a5-baf6-45c8-a2bd-a0ea37d0697d" providerId="ADAL" clId="{C24F48C1-743F-4CE9-ACD0-CAEB7BCD8CD0}" dt="2021-10-25T09:07:02.740" v="113" actId="14100"/>
          <ac:spMkLst>
            <pc:docMk/>
            <pc:sldMk cId="1097658831" sldId="303"/>
            <ac:spMk id="3" creationId="{4E14376F-1EB7-D840-B2FB-4669C73466EC}"/>
          </ac:spMkLst>
        </pc:spChg>
        <pc:spChg chg="mod">
          <ac:chgData name="Lucas Lin 林彥呈" userId="8b9713a5-baf6-45c8-a2bd-a0ea37d0697d" providerId="ADAL" clId="{C24F48C1-743F-4CE9-ACD0-CAEB7BCD8CD0}" dt="2021-10-25T09:25:40.960" v="246" actId="1076"/>
          <ac:spMkLst>
            <pc:docMk/>
            <pc:sldMk cId="1097658831" sldId="303"/>
            <ac:spMk id="5" creationId="{BA4ABBDF-FF88-47B8-B839-C5729BC32A43}"/>
          </ac:spMkLst>
        </pc:spChg>
        <pc:spChg chg="mod">
          <ac:chgData name="Lucas Lin 林彥呈" userId="8b9713a5-baf6-45c8-a2bd-a0ea37d0697d" providerId="ADAL" clId="{C24F48C1-743F-4CE9-ACD0-CAEB7BCD8CD0}" dt="2021-10-25T09:25:20.695" v="242" actId="554"/>
          <ac:spMkLst>
            <pc:docMk/>
            <pc:sldMk cId="1097658831" sldId="303"/>
            <ac:spMk id="9" creationId="{E6133D02-58B2-4CAB-9E9F-650B01315702}"/>
          </ac:spMkLst>
        </pc:spChg>
        <pc:spChg chg="mod">
          <ac:chgData name="Lucas Lin 林彥呈" userId="8b9713a5-baf6-45c8-a2bd-a0ea37d0697d" providerId="ADAL" clId="{C24F48C1-743F-4CE9-ACD0-CAEB7BCD8CD0}" dt="2021-10-25T09:25:37.466" v="245" actId="1076"/>
          <ac:spMkLst>
            <pc:docMk/>
            <pc:sldMk cId="1097658831" sldId="303"/>
            <ac:spMk id="13" creationId="{02348E9C-6A73-48A1-8C09-0795299388BA}"/>
          </ac:spMkLst>
        </pc:spChg>
        <pc:spChg chg="mod">
          <ac:chgData name="Lucas Lin 林彥呈" userId="8b9713a5-baf6-45c8-a2bd-a0ea37d0697d" providerId="ADAL" clId="{C24F48C1-743F-4CE9-ACD0-CAEB7BCD8CD0}" dt="2021-10-25T09:25:53.699" v="249" actId="1076"/>
          <ac:spMkLst>
            <pc:docMk/>
            <pc:sldMk cId="1097658831" sldId="303"/>
            <ac:spMk id="17" creationId="{9CCDE564-4066-4419-B3E6-73F2114BC3C8}"/>
          </ac:spMkLst>
        </pc:spChg>
        <pc:spChg chg="mod">
          <ac:chgData name="Lucas Lin 林彥呈" userId="8b9713a5-baf6-45c8-a2bd-a0ea37d0697d" providerId="ADAL" clId="{C24F48C1-743F-4CE9-ACD0-CAEB7BCD8CD0}" dt="2021-10-25T09:25:48.168" v="248" actId="14100"/>
          <ac:spMkLst>
            <pc:docMk/>
            <pc:sldMk cId="1097658831" sldId="303"/>
            <ac:spMk id="21" creationId="{A1F7D903-EFE5-4A20-BA9F-CCC1B51A7882}"/>
          </ac:spMkLst>
        </pc:spChg>
        <pc:spChg chg="mod">
          <ac:chgData name="Lucas Lin 林彥呈" userId="8b9713a5-baf6-45c8-a2bd-a0ea37d0697d" providerId="ADAL" clId="{C24F48C1-743F-4CE9-ACD0-CAEB7BCD8CD0}" dt="2021-10-25T09:06:07.159" v="98" actId="164"/>
          <ac:spMkLst>
            <pc:docMk/>
            <pc:sldMk cId="1097658831" sldId="303"/>
            <ac:spMk id="60" creationId="{29C4D226-2B6C-4ADD-BFD8-F1275B44DCCB}"/>
          </ac:spMkLst>
        </pc:spChg>
        <pc:spChg chg="mod">
          <ac:chgData name="Lucas Lin 林彥呈" userId="8b9713a5-baf6-45c8-a2bd-a0ea37d0697d" providerId="ADAL" clId="{C24F48C1-743F-4CE9-ACD0-CAEB7BCD8CD0}" dt="2021-10-25T09:06:07.159" v="98" actId="164"/>
          <ac:spMkLst>
            <pc:docMk/>
            <pc:sldMk cId="1097658831" sldId="303"/>
            <ac:spMk id="61" creationId="{74B9A3B2-9E2B-43B1-BAA9-5229E93A75BC}"/>
          </ac:spMkLst>
        </pc:spChg>
        <pc:spChg chg="mod">
          <ac:chgData name="Lucas Lin 林彥呈" userId="8b9713a5-baf6-45c8-a2bd-a0ea37d0697d" providerId="ADAL" clId="{C24F48C1-743F-4CE9-ACD0-CAEB7BCD8CD0}" dt="2021-10-25T09:06:07.159" v="98" actId="164"/>
          <ac:spMkLst>
            <pc:docMk/>
            <pc:sldMk cId="1097658831" sldId="303"/>
            <ac:spMk id="62" creationId="{67F07D16-C470-4344-8F40-19DA1D7E8CD4}"/>
          </ac:spMkLst>
        </pc:spChg>
        <pc:spChg chg="mod">
          <ac:chgData name="Lucas Lin 林彥呈" userId="8b9713a5-baf6-45c8-a2bd-a0ea37d0697d" providerId="ADAL" clId="{C24F48C1-743F-4CE9-ACD0-CAEB7BCD8CD0}" dt="2021-10-25T09:06:07.159" v="98" actId="164"/>
          <ac:spMkLst>
            <pc:docMk/>
            <pc:sldMk cId="1097658831" sldId="303"/>
            <ac:spMk id="63" creationId="{65440D5A-2457-4F37-AA79-2BC04A9ABC37}"/>
          </ac:spMkLst>
        </pc:spChg>
        <pc:spChg chg="mod">
          <ac:chgData name="Lucas Lin 林彥呈" userId="8b9713a5-baf6-45c8-a2bd-a0ea37d0697d" providerId="ADAL" clId="{C24F48C1-743F-4CE9-ACD0-CAEB7BCD8CD0}" dt="2021-10-25T09:06:07.159" v="98" actId="164"/>
          <ac:spMkLst>
            <pc:docMk/>
            <pc:sldMk cId="1097658831" sldId="303"/>
            <ac:spMk id="64" creationId="{671F2120-8947-4038-8EA9-67E6470345A8}"/>
          </ac:spMkLst>
        </pc:spChg>
        <pc:spChg chg="mod">
          <ac:chgData name="Lucas Lin 林彥呈" userId="8b9713a5-baf6-45c8-a2bd-a0ea37d0697d" providerId="ADAL" clId="{C24F48C1-743F-4CE9-ACD0-CAEB7BCD8CD0}" dt="2021-10-25T09:06:07.159" v="98" actId="164"/>
          <ac:spMkLst>
            <pc:docMk/>
            <pc:sldMk cId="1097658831" sldId="303"/>
            <ac:spMk id="65" creationId="{9B76074B-017A-4EF1-9E35-61AE39AE81A0}"/>
          </ac:spMkLst>
        </pc:spChg>
        <pc:spChg chg="mod">
          <ac:chgData name="Lucas Lin 林彥呈" userId="8b9713a5-baf6-45c8-a2bd-a0ea37d0697d" providerId="ADAL" clId="{C24F48C1-743F-4CE9-ACD0-CAEB7BCD8CD0}" dt="2021-10-25T09:06:07.159" v="98" actId="164"/>
          <ac:spMkLst>
            <pc:docMk/>
            <pc:sldMk cId="1097658831" sldId="303"/>
            <ac:spMk id="66" creationId="{58D7EEB5-2D28-402C-9A74-9185D3ED4E4F}"/>
          </ac:spMkLst>
        </pc:spChg>
        <pc:spChg chg="mod">
          <ac:chgData name="Lucas Lin 林彥呈" userId="8b9713a5-baf6-45c8-a2bd-a0ea37d0697d" providerId="ADAL" clId="{C24F48C1-743F-4CE9-ACD0-CAEB7BCD8CD0}" dt="2021-10-25T09:06:07.159" v="98" actId="164"/>
          <ac:spMkLst>
            <pc:docMk/>
            <pc:sldMk cId="1097658831" sldId="303"/>
            <ac:spMk id="67" creationId="{25856C84-78DE-4CE5-A4C8-60288F1D0EBE}"/>
          </ac:spMkLst>
        </pc:spChg>
        <pc:spChg chg="mod">
          <ac:chgData name="Lucas Lin 林彥呈" userId="8b9713a5-baf6-45c8-a2bd-a0ea37d0697d" providerId="ADAL" clId="{C24F48C1-743F-4CE9-ACD0-CAEB7BCD8CD0}" dt="2021-10-25T09:06:07.159" v="98" actId="164"/>
          <ac:spMkLst>
            <pc:docMk/>
            <pc:sldMk cId="1097658831" sldId="303"/>
            <ac:spMk id="68" creationId="{1EF5A3C0-9CE2-49DF-AAE7-0C2E8A5A3612}"/>
          </ac:spMkLst>
        </pc:spChg>
        <pc:spChg chg="mod">
          <ac:chgData name="Lucas Lin 林彥呈" userId="8b9713a5-baf6-45c8-a2bd-a0ea37d0697d" providerId="ADAL" clId="{C24F48C1-743F-4CE9-ACD0-CAEB7BCD8CD0}" dt="2021-10-25T09:06:07.159" v="98" actId="164"/>
          <ac:spMkLst>
            <pc:docMk/>
            <pc:sldMk cId="1097658831" sldId="303"/>
            <ac:spMk id="69" creationId="{0ACE159E-FBC6-4B0F-9F78-0A268DB16E71}"/>
          </ac:spMkLst>
        </pc:spChg>
        <pc:grpChg chg="add mod modVis">
          <ac:chgData name="Lucas Lin 林彥呈" userId="8b9713a5-baf6-45c8-a2bd-a0ea37d0697d" providerId="ADAL" clId="{C24F48C1-743F-4CE9-ACD0-CAEB7BCD8CD0}" dt="2021-10-25T09:06:08.595" v="99" actId="14430"/>
          <ac:grpSpMkLst>
            <pc:docMk/>
            <pc:sldMk cId="1097658831" sldId="303"/>
            <ac:grpSpMk id="4" creationId="{5CF3527B-CFCA-4ED5-8318-1839CC03CC5B}"/>
          </ac:grpSpMkLst>
        </pc:grpChg>
        <pc:picChg chg="add mod">
          <ac:chgData name="Lucas Lin 林彥呈" userId="8b9713a5-baf6-45c8-a2bd-a0ea37d0697d" providerId="ADAL" clId="{C24F48C1-743F-4CE9-ACD0-CAEB7BCD8CD0}" dt="2021-10-25T09:26:06.886" v="250" actId="1076"/>
          <ac:picMkLst>
            <pc:docMk/>
            <pc:sldMk cId="1097658831" sldId="303"/>
            <ac:picMk id="25" creationId="{9A230DB5-1363-4E52-9AEF-323EB3A4A230}"/>
          </ac:picMkLst>
        </pc:picChg>
        <pc:picChg chg="mod modVis">
          <ac:chgData name="Lucas Lin 林彥呈" userId="8b9713a5-baf6-45c8-a2bd-a0ea37d0697d" providerId="ADAL" clId="{C24F48C1-743F-4CE9-ACD0-CAEB7BCD8CD0}" dt="2021-10-25T08:53:49.429" v="46" actId="14430"/>
          <ac:picMkLst>
            <pc:docMk/>
            <pc:sldMk cId="1097658831" sldId="303"/>
            <ac:picMk id="43" creationId="{B6D4B15A-61B4-49DC-B6D9-9D4A23C842C2}"/>
          </ac:picMkLst>
        </pc:picChg>
        <pc:picChg chg="mod">
          <ac:chgData name="Lucas Lin 林彥呈" userId="8b9713a5-baf6-45c8-a2bd-a0ea37d0697d" providerId="ADAL" clId="{C24F48C1-743F-4CE9-ACD0-CAEB7BCD8CD0}" dt="2021-10-25T09:25:45.350" v="247" actId="1076"/>
          <ac:picMkLst>
            <pc:docMk/>
            <pc:sldMk cId="1097658831" sldId="303"/>
            <ac:picMk id="49" creationId="{B4D63665-BACC-4623-B9AD-014FCB9B7CAA}"/>
          </ac:picMkLst>
        </pc:picChg>
        <pc:picChg chg="mod">
          <ac:chgData name="Lucas Lin 林彥呈" userId="8b9713a5-baf6-45c8-a2bd-a0ea37d0697d" providerId="ADAL" clId="{C24F48C1-743F-4CE9-ACD0-CAEB7BCD8CD0}" dt="2021-10-25T09:25:37.466" v="245" actId="1076"/>
          <ac:picMkLst>
            <pc:docMk/>
            <pc:sldMk cId="1097658831" sldId="303"/>
            <ac:picMk id="51" creationId="{1C54F44A-711E-493D-8D54-8561666BFDD1}"/>
          </ac:picMkLst>
        </pc:picChg>
        <pc:picChg chg="mod">
          <ac:chgData name="Lucas Lin 林彥呈" userId="8b9713a5-baf6-45c8-a2bd-a0ea37d0697d" providerId="ADAL" clId="{C24F48C1-743F-4CE9-ACD0-CAEB7BCD8CD0}" dt="2021-10-25T09:13:17.321" v="170" actId="1076"/>
          <ac:picMkLst>
            <pc:docMk/>
            <pc:sldMk cId="1097658831" sldId="303"/>
            <ac:picMk id="53" creationId="{4EE7D27F-D1E0-47E1-806B-1312A7AAD2DA}"/>
          </ac:picMkLst>
        </pc:picChg>
        <pc:picChg chg="mod">
          <ac:chgData name="Lucas Lin 林彥呈" userId="8b9713a5-baf6-45c8-a2bd-a0ea37d0697d" providerId="ADAL" clId="{C24F48C1-743F-4CE9-ACD0-CAEB7BCD8CD0}" dt="2021-10-25T09:25:40.960" v="246" actId="1076"/>
          <ac:picMkLst>
            <pc:docMk/>
            <pc:sldMk cId="1097658831" sldId="303"/>
            <ac:picMk id="56" creationId="{35281F07-EA9D-408E-8738-DEF299F73562}"/>
          </ac:picMkLst>
        </pc:picChg>
        <pc:picChg chg="mod">
          <ac:chgData name="Lucas Lin 林彥呈" userId="8b9713a5-baf6-45c8-a2bd-a0ea37d0697d" providerId="ADAL" clId="{C24F48C1-743F-4CE9-ACD0-CAEB7BCD8CD0}" dt="2021-10-25T09:25:53.699" v="249" actId="1076"/>
          <ac:picMkLst>
            <pc:docMk/>
            <pc:sldMk cId="1097658831" sldId="303"/>
            <ac:picMk id="59" creationId="{832A503A-4B3F-4D7D-9C27-5AA6E2176CCC}"/>
          </ac:picMkLst>
        </pc:picChg>
      </pc:sldChg>
      <pc:sldChg chg="addSp modSp mod modTransition modClrScheme chgLayout">
        <pc:chgData name="Lucas Lin 林彥呈" userId="8b9713a5-baf6-45c8-a2bd-a0ea37d0697d" providerId="ADAL" clId="{C24F48C1-743F-4CE9-ACD0-CAEB7BCD8CD0}" dt="2021-10-25T09:22:52.437" v="198" actId="1076"/>
        <pc:sldMkLst>
          <pc:docMk/>
          <pc:sldMk cId="2844673652" sldId="308"/>
        </pc:sldMkLst>
        <pc:spChg chg="mod ord">
          <ac:chgData name="Lucas Lin 林彥呈" userId="8b9713a5-baf6-45c8-a2bd-a0ea37d0697d" providerId="ADAL" clId="{C24F48C1-743F-4CE9-ACD0-CAEB7BCD8CD0}" dt="2021-10-25T09:22:47.537" v="197" actId="207"/>
          <ac:spMkLst>
            <pc:docMk/>
            <pc:sldMk cId="2844673652" sldId="308"/>
            <ac:spMk id="2" creationId="{6681127B-2A84-BD4B-9785-91D05A239646}"/>
          </ac:spMkLst>
        </pc:spChg>
        <pc:spChg chg="mod ord">
          <ac:chgData name="Lucas Lin 林彥呈" userId="8b9713a5-baf6-45c8-a2bd-a0ea37d0697d" providerId="ADAL" clId="{C24F48C1-743F-4CE9-ACD0-CAEB7BCD8CD0}" dt="2021-10-25T09:21:58.433" v="186" actId="1076"/>
          <ac:spMkLst>
            <pc:docMk/>
            <pc:sldMk cId="2844673652" sldId="308"/>
            <ac:spMk id="3" creationId="{3672CA2D-DF20-EF4A-94BB-309F0DA749D0}"/>
          </ac:spMkLst>
        </pc:spChg>
        <pc:picChg chg="add mod modCrop">
          <ac:chgData name="Lucas Lin 林彥呈" userId="8b9713a5-baf6-45c8-a2bd-a0ea37d0697d" providerId="ADAL" clId="{C24F48C1-743F-4CE9-ACD0-CAEB7BCD8CD0}" dt="2021-10-25T09:22:52.437" v="198" actId="1076"/>
          <ac:picMkLst>
            <pc:docMk/>
            <pc:sldMk cId="2844673652" sldId="308"/>
            <ac:picMk id="4" creationId="{32F57421-83B5-473A-B848-263FA3F29B25}"/>
          </ac:picMkLst>
        </pc:picChg>
      </pc:sldChg>
      <pc:sldChg chg="addSp delSp modSp mod modTransition modClrScheme chgLayout">
        <pc:chgData name="Lucas Lin 林彥呈" userId="8b9713a5-baf6-45c8-a2bd-a0ea37d0697d" providerId="ADAL" clId="{C24F48C1-743F-4CE9-ACD0-CAEB7BCD8CD0}" dt="2021-10-25T09:22:14.850" v="190"/>
        <pc:sldMkLst>
          <pc:docMk/>
          <pc:sldMk cId="790389755" sldId="309"/>
        </pc:sldMkLst>
        <pc:spChg chg="mod ord">
          <ac:chgData name="Lucas Lin 林彥呈" userId="8b9713a5-baf6-45c8-a2bd-a0ea37d0697d" providerId="ADAL" clId="{C24F48C1-743F-4CE9-ACD0-CAEB7BCD8CD0}" dt="2021-10-25T08:51:29.949" v="20" actId="700"/>
          <ac:spMkLst>
            <pc:docMk/>
            <pc:sldMk cId="790389755" sldId="309"/>
            <ac:spMk id="2" creationId="{DDA9AE8B-EA4D-C443-9093-6ADC161D0378}"/>
          </ac:spMkLst>
        </pc:spChg>
        <pc:spChg chg="mod">
          <ac:chgData name="Lucas Lin 林彥呈" userId="8b9713a5-baf6-45c8-a2bd-a0ea37d0697d" providerId="ADAL" clId="{C24F48C1-743F-4CE9-ACD0-CAEB7BCD8CD0}" dt="2021-10-25T08:53:04.193" v="41" actId="1076"/>
          <ac:spMkLst>
            <pc:docMk/>
            <pc:sldMk cId="790389755" sldId="309"/>
            <ac:spMk id="8" creationId="{9C37A5A2-360E-45AA-AD0C-89782148AFDB}"/>
          </ac:spMkLst>
        </pc:spChg>
        <pc:spChg chg="add del mod">
          <ac:chgData name="Lucas Lin 林彥呈" userId="8b9713a5-baf6-45c8-a2bd-a0ea37d0697d" providerId="ADAL" clId="{C24F48C1-743F-4CE9-ACD0-CAEB7BCD8CD0}" dt="2021-10-25T08:51:59.679" v="25" actId="478"/>
          <ac:spMkLst>
            <pc:docMk/>
            <pc:sldMk cId="790389755" sldId="309"/>
            <ac:spMk id="10" creationId="{8B0D8272-0DA5-4763-85CA-5868FD7B71F8}"/>
          </ac:spMkLst>
        </pc:spChg>
        <pc:spChg chg="mod">
          <ac:chgData name="Lucas Lin 林彥呈" userId="8b9713a5-baf6-45c8-a2bd-a0ea37d0697d" providerId="ADAL" clId="{C24F48C1-743F-4CE9-ACD0-CAEB7BCD8CD0}" dt="2021-10-25T08:51:57.045" v="24"/>
          <ac:spMkLst>
            <pc:docMk/>
            <pc:sldMk cId="790389755" sldId="309"/>
            <ac:spMk id="12" creationId="{3F65E8A4-4E37-4050-9DD0-D926807ACC0E}"/>
          </ac:spMkLst>
        </pc:spChg>
        <pc:grpChg chg="del">
          <ac:chgData name="Lucas Lin 林彥呈" userId="8b9713a5-baf6-45c8-a2bd-a0ea37d0697d" providerId="ADAL" clId="{C24F48C1-743F-4CE9-ACD0-CAEB7BCD8CD0}" dt="2021-10-25T08:51:56.366" v="23" actId="478"/>
          <ac:grpSpMkLst>
            <pc:docMk/>
            <pc:sldMk cId="790389755" sldId="309"/>
            <ac:grpSpMk id="9" creationId="{2C8346F5-FC6D-4BBB-877D-A91D759F379F}"/>
          </ac:grpSpMkLst>
        </pc:grpChg>
        <pc:grpChg chg="add mod">
          <ac:chgData name="Lucas Lin 林彥呈" userId="8b9713a5-baf6-45c8-a2bd-a0ea37d0697d" providerId="ADAL" clId="{C24F48C1-743F-4CE9-ACD0-CAEB7BCD8CD0}" dt="2021-10-25T08:51:57.045" v="24"/>
          <ac:grpSpMkLst>
            <pc:docMk/>
            <pc:sldMk cId="790389755" sldId="309"/>
            <ac:grpSpMk id="11" creationId="{CDEC550E-2964-4CF3-98CD-ADF07F13A200}"/>
          </ac:grpSpMkLst>
        </pc:grpChg>
        <pc:picChg chg="mod">
          <ac:chgData name="Lucas Lin 林彥呈" userId="8b9713a5-baf6-45c8-a2bd-a0ea37d0697d" providerId="ADAL" clId="{C24F48C1-743F-4CE9-ACD0-CAEB7BCD8CD0}" dt="2021-10-25T08:51:57.045" v="24"/>
          <ac:picMkLst>
            <pc:docMk/>
            <pc:sldMk cId="790389755" sldId="309"/>
            <ac:picMk id="13" creationId="{DE78A07F-26BA-4268-9566-6DFD223BFD60}"/>
          </ac:picMkLst>
        </pc:picChg>
        <pc:picChg chg="mod">
          <ac:chgData name="Lucas Lin 林彥呈" userId="8b9713a5-baf6-45c8-a2bd-a0ea37d0697d" providerId="ADAL" clId="{C24F48C1-743F-4CE9-ACD0-CAEB7BCD8CD0}" dt="2021-10-25T08:51:57.045" v="24"/>
          <ac:picMkLst>
            <pc:docMk/>
            <pc:sldMk cId="790389755" sldId="309"/>
            <ac:picMk id="14" creationId="{9ED74FE9-BDFF-4A7D-8F5A-8F3C7C6C7EA4}"/>
          </ac:picMkLst>
        </pc:picChg>
      </pc:sldChg>
      <pc:sldChg chg="modSp mod modTransition modClrScheme chgLayout">
        <pc:chgData name="Lucas Lin 林彥呈" userId="8b9713a5-baf6-45c8-a2bd-a0ea37d0697d" providerId="ADAL" clId="{C24F48C1-743F-4CE9-ACD0-CAEB7BCD8CD0}" dt="2021-10-25T09:22:14.850" v="190"/>
        <pc:sldMkLst>
          <pc:docMk/>
          <pc:sldMk cId="4169164636" sldId="310"/>
        </pc:sldMkLst>
        <pc:spChg chg="mod ord">
          <ac:chgData name="Lucas Lin 林彥呈" userId="8b9713a5-baf6-45c8-a2bd-a0ea37d0697d" providerId="ADAL" clId="{C24F48C1-743F-4CE9-ACD0-CAEB7BCD8CD0}" dt="2021-10-25T09:00:09.980" v="94" actId="700"/>
          <ac:spMkLst>
            <pc:docMk/>
            <pc:sldMk cId="4169164636" sldId="310"/>
            <ac:spMk id="2" creationId="{9C509C14-4865-F941-900D-5F4AE09C81FA}"/>
          </ac:spMkLst>
        </pc:spChg>
      </pc:sldChg>
      <pc:sldChg chg="addSp modSp mod modTransition modClrScheme chgLayout">
        <pc:chgData name="Lucas Lin 林彥呈" userId="8b9713a5-baf6-45c8-a2bd-a0ea37d0697d" providerId="ADAL" clId="{C24F48C1-743F-4CE9-ACD0-CAEB7BCD8CD0}" dt="2021-10-25T09:23:35.334" v="229" actId="1076"/>
        <pc:sldMkLst>
          <pc:docMk/>
          <pc:sldMk cId="4245911348" sldId="311"/>
        </pc:sldMkLst>
        <pc:spChg chg="mod ord">
          <ac:chgData name="Lucas Lin 林彥呈" userId="8b9713a5-baf6-45c8-a2bd-a0ea37d0697d" providerId="ADAL" clId="{C24F48C1-743F-4CE9-ACD0-CAEB7BCD8CD0}" dt="2021-10-25T09:00:15.775" v="95" actId="700"/>
          <ac:spMkLst>
            <pc:docMk/>
            <pc:sldMk cId="4245911348" sldId="311"/>
            <ac:spMk id="2" creationId="{9C509C14-4865-F941-900D-5F4AE09C81FA}"/>
          </ac:spMkLst>
        </pc:spChg>
        <pc:picChg chg="add mod ord">
          <ac:chgData name="Lucas Lin 林彥呈" userId="8b9713a5-baf6-45c8-a2bd-a0ea37d0697d" providerId="ADAL" clId="{C24F48C1-743F-4CE9-ACD0-CAEB7BCD8CD0}" dt="2021-10-25T09:23:35.334" v="229" actId="1076"/>
          <ac:picMkLst>
            <pc:docMk/>
            <pc:sldMk cId="4245911348" sldId="311"/>
            <ac:picMk id="3" creationId="{C2D31E46-2D47-44C0-914A-7770898006F1}"/>
          </ac:picMkLst>
        </pc:picChg>
      </pc:sldChg>
      <pc:sldMasterChg chg="delSp mod delSldLayout modSldLayout">
        <pc:chgData name="Lucas Lin 林彥呈" userId="8b9713a5-baf6-45c8-a2bd-a0ea37d0697d" providerId="ADAL" clId="{C24F48C1-743F-4CE9-ACD0-CAEB7BCD8CD0}" dt="2021-10-25T09:34:11.593" v="251" actId="16037"/>
        <pc:sldMasterMkLst>
          <pc:docMk/>
          <pc:sldMasterMk cId="866257495" sldId="2147483712"/>
        </pc:sldMasterMkLst>
        <pc:spChg chg="del">
          <ac:chgData name="Lucas Lin 林彥呈" userId="8b9713a5-baf6-45c8-a2bd-a0ea37d0697d" providerId="ADAL" clId="{C24F48C1-743F-4CE9-ACD0-CAEB7BCD8CD0}" dt="2021-10-25T08:50:27.649" v="1" actId="478"/>
          <ac:spMkLst>
            <pc:docMk/>
            <pc:sldMasterMk cId="866257495" sldId="2147483712"/>
            <ac:spMk id="3" creationId="{7B2B351D-270D-480D-8AF5-6A213ED2B3FB}"/>
          </ac:spMkLst>
        </pc:spChg>
        <pc:spChg chg="del">
          <ac:chgData name="Lucas Lin 林彥呈" userId="8b9713a5-baf6-45c8-a2bd-a0ea37d0697d" providerId="ADAL" clId="{C24F48C1-743F-4CE9-ACD0-CAEB7BCD8CD0}" dt="2021-10-25T08:50:28.654" v="2" actId="478"/>
          <ac:spMkLst>
            <pc:docMk/>
            <pc:sldMasterMk cId="866257495" sldId="2147483712"/>
            <ac:spMk id="4" creationId="{E1EB0E73-3310-4A8F-BB4A-7A6A99121A61}"/>
          </ac:spMkLst>
        </pc:spChg>
        <pc:spChg chg="del">
          <ac:chgData name="Lucas Lin 林彥呈" userId="8b9713a5-baf6-45c8-a2bd-a0ea37d0697d" providerId="ADAL" clId="{C24F48C1-743F-4CE9-ACD0-CAEB7BCD8CD0}" dt="2021-10-25T08:50:29.287" v="3" actId="478"/>
          <ac:spMkLst>
            <pc:docMk/>
            <pc:sldMasterMk cId="866257495" sldId="2147483712"/>
            <ac:spMk id="5" creationId="{1381C4C0-515B-4404-A780-C31E7DFE54A4}"/>
          </ac:spMkLst>
        </pc:spChg>
        <pc:spChg chg="del">
          <ac:chgData name="Lucas Lin 林彥呈" userId="8b9713a5-baf6-45c8-a2bd-a0ea37d0697d" providerId="ADAL" clId="{C24F48C1-743F-4CE9-ACD0-CAEB7BCD8CD0}" dt="2021-10-25T08:50:30.039" v="4" actId="478"/>
          <ac:spMkLst>
            <pc:docMk/>
            <pc:sldMasterMk cId="866257495" sldId="2147483712"/>
            <ac:spMk id="6" creationId="{944C30C7-F013-428C-A6F7-A8CCCD14CEF4}"/>
          </ac:spMkLst>
        </pc:spChg>
        <pc:spChg chg="del">
          <ac:chgData name="Lucas Lin 林彥呈" userId="8b9713a5-baf6-45c8-a2bd-a0ea37d0697d" providerId="ADAL" clId="{C24F48C1-743F-4CE9-ACD0-CAEB7BCD8CD0}" dt="2021-10-25T08:50:25.856" v="0" actId="478"/>
          <ac:spMkLst>
            <pc:docMk/>
            <pc:sldMasterMk cId="866257495" sldId="2147483712"/>
            <ac:spMk id="8" creationId="{1D153959-30FA-4987-A094-7243641F474B}"/>
          </ac:spMkLst>
        </pc:spChg>
        <pc:sldLayoutChg chg="del">
          <pc:chgData name="Lucas Lin 林彥呈" userId="8b9713a5-baf6-45c8-a2bd-a0ea37d0697d" providerId="ADAL" clId="{C24F48C1-743F-4CE9-ACD0-CAEB7BCD8CD0}" dt="2021-10-25T08:57:01.975" v="84" actId="2696"/>
          <pc:sldLayoutMkLst>
            <pc:docMk/>
            <pc:sldMasterMk cId="866257495" sldId="2147483712"/>
            <pc:sldLayoutMk cId="635065300" sldId="2147483713"/>
          </pc:sldLayoutMkLst>
        </pc:sldLayoutChg>
        <pc:sldLayoutChg chg="del">
          <pc:chgData name="Lucas Lin 林彥呈" userId="8b9713a5-baf6-45c8-a2bd-a0ea37d0697d" providerId="ADAL" clId="{C24F48C1-743F-4CE9-ACD0-CAEB7BCD8CD0}" dt="2021-10-25T08:57:00.616" v="83" actId="2696"/>
          <pc:sldLayoutMkLst>
            <pc:docMk/>
            <pc:sldMasterMk cId="866257495" sldId="2147483712"/>
            <pc:sldLayoutMk cId="1130479693" sldId="2147483714"/>
          </pc:sldLayoutMkLst>
        </pc:sldLayoutChg>
        <pc:sldLayoutChg chg="del">
          <pc:chgData name="Lucas Lin 林彥呈" userId="8b9713a5-baf6-45c8-a2bd-a0ea37d0697d" providerId="ADAL" clId="{C24F48C1-743F-4CE9-ACD0-CAEB7BCD8CD0}" dt="2021-10-25T08:57:00.433" v="82" actId="2696"/>
          <pc:sldLayoutMkLst>
            <pc:docMk/>
            <pc:sldMasterMk cId="866257495" sldId="2147483712"/>
            <pc:sldLayoutMk cId="681126784" sldId="2147483715"/>
          </pc:sldLayoutMkLst>
        </pc:sldLayoutChg>
        <pc:sldLayoutChg chg="del">
          <pc:chgData name="Lucas Lin 林彥呈" userId="8b9713a5-baf6-45c8-a2bd-a0ea37d0697d" providerId="ADAL" clId="{C24F48C1-743F-4CE9-ACD0-CAEB7BCD8CD0}" dt="2021-10-25T08:57:00.115" v="81" actId="2696"/>
          <pc:sldLayoutMkLst>
            <pc:docMk/>
            <pc:sldMasterMk cId="866257495" sldId="2147483712"/>
            <pc:sldLayoutMk cId="2993247623" sldId="2147483716"/>
          </pc:sldLayoutMkLst>
        </pc:sldLayoutChg>
        <pc:sldLayoutChg chg="addSp modSp mod">
          <pc:chgData name="Lucas Lin 林彥呈" userId="8b9713a5-baf6-45c8-a2bd-a0ea37d0697d" providerId="ADAL" clId="{C24F48C1-743F-4CE9-ACD0-CAEB7BCD8CD0}" dt="2021-10-25T09:21:32.097" v="182" actId="14429"/>
          <pc:sldLayoutMkLst>
            <pc:docMk/>
            <pc:sldMasterMk cId="866257495" sldId="2147483712"/>
            <pc:sldLayoutMk cId="648024362" sldId="2147483717"/>
          </pc:sldLayoutMkLst>
          <pc:picChg chg="add mod modVis modCrop">
            <ac:chgData name="Lucas Lin 林彥呈" userId="8b9713a5-baf6-45c8-a2bd-a0ea37d0697d" providerId="ADAL" clId="{C24F48C1-743F-4CE9-ACD0-CAEB7BCD8CD0}" dt="2021-10-25T09:21:32.097" v="182" actId="14429"/>
            <ac:picMkLst>
              <pc:docMk/>
              <pc:sldMasterMk cId="866257495" sldId="2147483712"/>
              <pc:sldLayoutMk cId="648024362" sldId="2147483717"/>
              <ac:picMk id="3" creationId="{30D50D55-0188-4E9F-872B-5B8A44F6D2CF}"/>
            </ac:picMkLst>
          </pc:picChg>
          <pc:picChg chg="mod modVis">
            <ac:chgData name="Lucas Lin 林彥呈" userId="8b9713a5-baf6-45c8-a2bd-a0ea37d0697d" providerId="ADAL" clId="{C24F48C1-743F-4CE9-ACD0-CAEB7BCD8CD0}" dt="2021-10-25T09:21:31.148" v="180" actId="14429"/>
            <ac:picMkLst>
              <pc:docMk/>
              <pc:sldMasterMk cId="866257495" sldId="2147483712"/>
              <pc:sldLayoutMk cId="648024362" sldId="2147483717"/>
              <ac:picMk id="5" creationId="{ADCEED01-4880-4D8F-9291-80CC942BDF30}"/>
            </ac:picMkLst>
          </pc:picChg>
        </pc:sldLayoutChg>
        <pc:sldLayoutChg chg="modSp">
          <pc:chgData name="Lucas Lin 林彥呈" userId="8b9713a5-baf6-45c8-a2bd-a0ea37d0697d" providerId="ADAL" clId="{C24F48C1-743F-4CE9-ACD0-CAEB7BCD8CD0}" dt="2021-10-25T09:34:11.593" v="251" actId="16037"/>
          <pc:sldLayoutMkLst>
            <pc:docMk/>
            <pc:sldMasterMk cId="866257495" sldId="2147483712"/>
            <pc:sldLayoutMk cId="1421151502" sldId="2147483720"/>
          </pc:sldLayoutMkLst>
          <pc:spChg chg="mod">
            <ac:chgData name="Lucas Lin 林彥呈" userId="8b9713a5-baf6-45c8-a2bd-a0ea37d0697d" providerId="ADAL" clId="{C24F48C1-743F-4CE9-ACD0-CAEB7BCD8CD0}" dt="2021-10-25T09:34:11.593" v="251" actId="16037"/>
            <ac:spMkLst>
              <pc:docMk/>
              <pc:sldMasterMk cId="866257495" sldId="2147483712"/>
              <pc:sldLayoutMk cId="1421151502" sldId="2147483720"/>
              <ac:spMk id="3" creationId="{2ACA56A1-260F-4885-867A-D3750C82CA2D}"/>
            </ac:spMkLst>
          </pc:spChg>
          <pc:picChg chg="mod">
            <ac:chgData name="Lucas Lin 林彥呈" userId="8b9713a5-baf6-45c8-a2bd-a0ea37d0697d" providerId="ADAL" clId="{C24F48C1-743F-4CE9-ACD0-CAEB7BCD8CD0}" dt="2021-10-25T09:20:33.507" v="176" actId="14826"/>
            <ac:picMkLst>
              <pc:docMk/>
              <pc:sldMasterMk cId="866257495" sldId="2147483712"/>
              <pc:sldLayoutMk cId="1421151502" sldId="2147483720"/>
              <ac:picMk id="5" creationId="{ADCEED01-4880-4D8F-9291-80CC942BDF30}"/>
            </ac:picMkLst>
          </pc:picChg>
        </pc:sldLayoutChg>
        <pc:sldLayoutChg chg="del">
          <pc:chgData name="Lucas Lin 林彥呈" userId="8b9713a5-baf6-45c8-a2bd-a0ea37d0697d" providerId="ADAL" clId="{C24F48C1-743F-4CE9-ACD0-CAEB7BCD8CD0}" dt="2021-10-25T09:14:18.758" v="172" actId="2696"/>
          <pc:sldLayoutMkLst>
            <pc:docMk/>
            <pc:sldMasterMk cId="866257495" sldId="2147483712"/>
            <pc:sldLayoutMk cId="2575308917" sldId="2147483724"/>
          </pc:sldLayoutMkLst>
        </pc:sldLayoutChg>
      </pc:sldMasterChg>
    </pc:docChg>
  </pc:docChgLst>
  <pc:docChgLst>
    <pc:chgData name="Hanz Sung 宋承翰" userId="f0b7e2e5-5bba-4f8e-8045-36f066109e7b" providerId="ADAL" clId="{9E4E4308-0955-DF45-B243-1FCA18EC7559}"/>
    <pc:docChg chg="custSel modSld">
      <pc:chgData name="Hanz Sung 宋承翰" userId="f0b7e2e5-5bba-4f8e-8045-36f066109e7b" providerId="ADAL" clId="{9E4E4308-0955-DF45-B243-1FCA18EC7559}" dt="2021-12-02T06:29:12.228" v="8" actId="1037"/>
      <pc:docMkLst>
        <pc:docMk/>
      </pc:docMkLst>
      <pc:sldChg chg="addSp delSp modSp mod">
        <pc:chgData name="Hanz Sung 宋承翰" userId="f0b7e2e5-5bba-4f8e-8045-36f066109e7b" providerId="ADAL" clId="{9E4E4308-0955-DF45-B243-1FCA18EC7559}" dt="2021-12-02T06:28:16.317" v="4"/>
        <pc:sldMkLst>
          <pc:docMk/>
          <pc:sldMk cId="813724653" sldId="282"/>
        </pc:sldMkLst>
        <pc:spChg chg="mod">
          <ac:chgData name="Hanz Sung 宋承翰" userId="f0b7e2e5-5bba-4f8e-8045-36f066109e7b" providerId="ADAL" clId="{9E4E4308-0955-DF45-B243-1FCA18EC7559}" dt="2021-12-02T06:28:11.235" v="2"/>
          <ac:spMkLst>
            <pc:docMk/>
            <pc:sldMk cId="813724653" sldId="282"/>
            <ac:spMk id="9" creationId="{8141ED6D-FB10-8C40-8AD3-DB3976661B12}"/>
          </ac:spMkLst>
        </pc:spChg>
        <pc:spChg chg="mod">
          <ac:chgData name="Hanz Sung 宋承翰" userId="f0b7e2e5-5bba-4f8e-8045-36f066109e7b" providerId="ADAL" clId="{9E4E4308-0955-DF45-B243-1FCA18EC7559}" dt="2021-12-02T06:28:16.317" v="4"/>
          <ac:spMkLst>
            <pc:docMk/>
            <pc:sldMk cId="813724653" sldId="282"/>
            <ac:spMk id="20" creationId="{5F596251-AB12-5145-B091-202082767704}"/>
          </ac:spMkLst>
        </pc:spChg>
        <pc:grpChg chg="add del mod">
          <ac:chgData name="Hanz Sung 宋承翰" userId="f0b7e2e5-5bba-4f8e-8045-36f066109e7b" providerId="ADAL" clId="{9E4E4308-0955-DF45-B243-1FCA18EC7559}" dt="2021-12-02T06:28:13.159" v="3"/>
          <ac:grpSpMkLst>
            <pc:docMk/>
            <pc:sldMk cId="813724653" sldId="282"/>
            <ac:grpSpMk id="8" creationId="{30EFAFAB-00C9-AD45-B0D7-E0AE299A34AD}"/>
          </ac:grpSpMkLst>
        </pc:grpChg>
        <pc:grpChg chg="del">
          <ac:chgData name="Hanz Sung 宋承翰" userId="f0b7e2e5-5bba-4f8e-8045-36f066109e7b" providerId="ADAL" clId="{9E4E4308-0955-DF45-B243-1FCA18EC7559}" dt="2021-12-02T06:28:11.033" v="1" actId="478"/>
          <ac:grpSpMkLst>
            <pc:docMk/>
            <pc:sldMk cId="813724653" sldId="282"/>
            <ac:grpSpMk id="10" creationId="{5207B961-8EA4-46DB-AB4B-8E6656B3566C}"/>
          </ac:grpSpMkLst>
        </pc:grpChg>
        <pc:grpChg chg="add mod">
          <ac:chgData name="Hanz Sung 宋承翰" userId="f0b7e2e5-5bba-4f8e-8045-36f066109e7b" providerId="ADAL" clId="{9E4E4308-0955-DF45-B243-1FCA18EC7559}" dt="2021-12-02T06:28:16.317" v="4"/>
          <ac:grpSpMkLst>
            <pc:docMk/>
            <pc:sldMk cId="813724653" sldId="282"/>
            <ac:grpSpMk id="17" creationId="{A8F90526-723F-8648-8307-47F438020091}"/>
          </ac:grpSpMkLst>
        </pc:grpChg>
        <pc:grpChg chg="mod">
          <ac:chgData name="Hanz Sung 宋承翰" userId="f0b7e2e5-5bba-4f8e-8045-36f066109e7b" providerId="ADAL" clId="{9E4E4308-0955-DF45-B243-1FCA18EC7559}" dt="2021-12-02T06:28:16.317" v="4"/>
          <ac:grpSpMkLst>
            <pc:docMk/>
            <pc:sldMk cId="813724653" sldId="282"/>
            <ac:grpSpMk id="18" creationId="{6722D2E3-F923-6B46-B2E7-ABF65D8D7EC6}"/>
          </ac:grpSpMkLst>
        </pc:grpChg>
        <pc:picChg chg="mod">
          <ac:chgData name="Hanz Sung 宋承翰" userId="f0b7e2e5-5bba-4f8e-8045-36f066109e7b" providerId="ADAL" clId="{9E4E4308-0955-DF45-B243-1FCA18EC7559}" dt="2021-12-02T06:28:11.235" v="2"/>
          <ac:picMkLst>
            <pc:docMk/>
            <pc:sldMk cId="813724653" sldId="282"/>
            <ac:picMk id="15" creationId="{B301EE6F-BC8D-B24E-AB48-4DE7E1C44588}"/>
          </ac:picMkLst>
        </pc:picChg>
        <pc:picChg chg="mod">
          <ac:chgData name="Hanz Sung 宋承翰" userId="f0b7e2e5-5bba-4f8e-8045-36f066109e7b" providerId="ADAL" clId="{9E4E4308-0955-DF45-B243-1FCA18EC7559}" dt="2021-12-02T06:28:11.235" v="2"/>
          <ac:picMkLst>
            <pc:docMk/>
            <pc:sldMk cId="813724653" sldId="282"/>
            <ac:picMk id="16" creationId="{8C2EFC9E-B2CF-2D49-B855-D6B384EFE3A8}"/>
          </ac:picMkLst>
        </pc:picChg>
        <pc:picChg chg="mod">
          <ac:chgData name="Hanz Sung 宋承翰" userId="f0b7e2e5-5bba-4f8e-8045-36f066109e7b" providerId="ADAL" clId="{9E4E4308-0955-DF45-B243-1FCA18EC7559}" dt="2021-12-02T06:28:16.317" v="4"/>
          <ac:picMkLst>
            <pc:docMk/>
            <pc:sldMk cId="813724653" sldId="282"/>
            <ac:picMk id="19" creationId="{7D298C1B-90AF-1E44-A13B-AB5F24E235BE}"/>
          </ac:picMkLst>
        </pc:picChg>
        <pc:picChg chg="mod">
          <ac:chgData name="Hanz Sung 宋承翰" userId="f0b7e2e5-5bba-4f8e-8045-36f066109e7b" providerId="ADAL" clId="{9E4E4308-0955-DF45-B243-1FCA18EC7559}" dt="2021-12-02T06:28:16.317" v="4"/>
          <ac:picMkLst>
            <pc:docMk/>
            <pc:sldMk cId="813724653" sldId="282"/>
            <ac:picMk id="21" creationId="{0F9C72CC-19BB-054D-B088-D1C67935CAD8}"/>
          </ac:picMkLst>
        </pc:picChg>
      </pc:sldChg>
      <pc:sldChg chg="addSp modSp">
        <pc:chgData name="Hanz Sung 宋承翰" userId="f0b7e2e5-5bba-4f8e-8045-36f066109e7b" providerId="ADAL" clId="{9E4E4308-0955-DF45-B243-1FCA18EC7559}" dt="2021-12-02T06:29:12.228" v="8" actId="1037"/>
        <pc:sldMkLst>
          <pc:docMk/>
          <pc:sldMk cId="2844673652" sldId="308"/>
        </pc:sldMkLst>
        <pc:picChg chg="add mod">
          <ac:chgData name="Hanz Sung 宋承翰" userId="f0b7e2e5-5bba-4f8e-8045-36f066109e7b" providerId="ADAL" clId="{9E4E4308-0955-DF45-B243-1FCA18EC7559}" dt="2021-12-02T06:29:12.228" v="8" actId="1037"/>
          <ac:picMkLst>
            <pc:docMk/>
            <pc:sldMk cId="2844673652" sldId="308"/>
            <ac:picMk id="5" creationId="{5125C4F0-65C2-1047-B1A7-51234A0ABFF7}"/>
          </ac:picMkLst>
        </pc:picChg>
      </pc:sldChg>
      <pc:sldChg chg="addSp delSp modSp mod">
        <pc:chgData name="Hanz Sung 宋承翰" userId="f0b7e2e5-5bba-4f8e-8045-36f066109e7b" providerId="ADAL" clId="{9E4E4308-0955-DF45-B243-1FCA18EC7559}" dt="2021-12-02T06:28:18.779" v="6"/>
        <pc:sldMkLst>
          <pc:docMk/>
          <pc:sldMk cId="790389755" sldId="309"/>
        </pc:sldMkLst>
        <pc:spChg chg="mod">
          <ac:chgData name="Hanz Sung 宋承翰" userId="f0b7e2e5-5bba-4f8e-8045-36f066109e7b" providerId="ADAL" clId="{9E4E4308-0955-DF45-B243-1FCA18EC7559}" dt="2021-12-02T06:28:18.779" v="6"/>
          <ac:spMkLst>
            <pc:docMk/>
            <pc:sldMk cId="790389755" sldId="309"/>
            <ac:spMk id="16" creationId="{BD8C7045-CB37-4848-83A7-A470848A0402}"/>
          </ac:spMkLst>
        </pc:spChg>
        <pc:grpChg chg="add mod">
          <ac:chgData name="Hanz Sung 宋承翰" userId="f0b7e2e5-5bba-4f8e-8045-36f066109e7b" providerId="ADAL" clId="{9E4E4308-0955-DF45-B243-1FCA18EC7559}" dt="2021-12-02T06:28:18.779" v="6"/>
          <ac:grpSpMkLst>
            <pc:docMk/>
            <pc:sldMk cId="790389755" sldId="309"/>
            <ac:grpSpMk id="9" creationId="{D2B42A25-749C-2D4B-BB46-FFB03E3AE4BF}"/>
          </ac:grpSpMkLst>
        </pc:grpChg>
        <pc:grpChg chg="mod">
          <ac:chgData name="Hanz Sung 宋承翰" userId="f0b7e2e5-5bba-4f8e-8045-36f066109e7b" providerId="ADAL" clId="{9E4E4308-0955-DF45-B243-1FCA18EC7559}" dt="2021-12-02T06:28:18.779" v="6"/>
          <ac:grpSpMkLst>
            <pc:docMk/>
            <pc:sldMk cId="790389755" sldId="309"/>
            <ac:grpSpMk id="10" creationId="{D16E0FCE-3B6B-4C47-8A2D-B0ED656ECE88}"/>
          </ac:grpSpMkLst>
        </pc:grpChg>
        <pc:grpChg chg="del">
          <ac:chgData name="Hanz Sung 宋承翰" userId="f0b7e2e5-5bba-4f8e-8045-36f066109e7b" providerId="ADAL" clId="{9E4E4308-0955-DF45-B243-1FCA18EC7559}" dt="2021-12-02T06:28:18.461" v="5" actId="478"/>
          <ac:grpSpMkLst>
            <pc:docMk/>
            <pc:sldMk cId="790389755" sldId="309"/>
            <ac:grpSpMk id="11" creationId="{CDEC550E-2964-4CF3-98CD-ADF07F13A200}"/>
          </ac:grpSpMkLst>
        </pc:grpChg>
        <pc:picChg chg="mod">
          <ac:chgData name="Hanz Sung 宋承翰" userId="f0b7e2e5-5bba-4f8e-8045-36f066109e7b" providerId="ADAL" clId="{9E4E4308-0955-DF45-B243-1FCA18EC7559}" dt="2021-12-02T06:28:18.779" v="6"/>
          <ac:picMkLst>
            <pc:docMk/>
            <pc:sldMk cId="790389755" sldId="309"/>
            <ac:picMk id="15" creationId="{0804DF0A-C7E5-BA42-B4E1-65AC7237041C}"/>
          </ac:picMkLst>
        </pc:picChg>
        <pc:picChg chg="mod">
          <ac:chgData name="Hanz Sung 宋承翰" userId="f0b7e2e5-5bba-4f8e-8045-36f066109e7b" providerId="ADAL" clId="{9E4E4308-0955-DF45-B243-1FCA18EC7559}" dt="2021-12-02T06:28:18.779" v="6"/>
          <ac:picMkLst>
            <pc:docMk/>
            <pc:sldMk cId="790389755" sldId="309"/>
            <ac:picMk id="17" creationId="{9A4AA23B-7DEF-344D-90FE-1679B5DE8EBA}"/>
          </ac:picMkLst>
        </pc:picChg>
      </pc:sldChg>
    </pc:docChg>
  </pc:docChgLst>
  <pc:docChgLst>
    <pc:chgData name="Bun Chen 陳書吟" userId="S::bunchen@qnap.com::d45ceada-b735-438c-a5d5-4ceb9eb1f5e2" providerId="AD" clId="Web-{2B5DC10C-4F9C-19C7-17E3-4824EF42D8E5}"/>
    <pc:docChg chg="modSld">
      <pc:chgData name="Bun Chen 陳書吟" userId="S::bunchen@qnap.com::d45ceada-b735-438c-a5d5-4ceb9eb1f5e2" providerId="AD" clId="Web-{2B5DC10C-4F9C-19C7-17E3-4824EF42D8E5}" dt="2021-10-21T09:17:49.194" v="3"/>
      <pc:docMkLst>
        <pc:docMk/>
      </pc:docMkLst>
      <pc:sldChg chg="addSp delSp">
        <pc:chgData name="Bun Chen 陳書吟" userId="S::bunchen@qnap.com::d45ceada-b735-438c-a5d5-4ceb9eb1f5e2" providerId="AD" clId="Web-{2B5DC10C-4F9C-19C7-17E3-4824EF42D8E5}" dt="2021-10-21T09:17:49.194" v="3"/>
        <pc:sldMkLst>
          <pc:docMk/>
          <pc:sldMk cId="2844673652" sldId="308"/>
        </pc:sldMkLst>
        <pc:spChg chg="add del">
          <ac:chgData name="Bun Chen 陳書吟" userId="S::bunchen@qnap.com::d45ceada-b735-438c-a5d5-4ceb9eb1f5e2" providerId="AD" clId="Web-{2B5DC10C-4F9C-19C7-17E3-4824EF42D8E5}" dt="2021-10-21T09:17:49.194" v="3"/>
          <ac:spMkLst>
            <pc:docMk/>
            <pc:sldMk cId="2844673652" sldId="308"/>
            <ac:spMk id="4" creationId="{E5D23568-94D3-4039-8763-BC10B7032ACB}"/>
          </ac:spMkLst>
        </pc:spChg>
        <pc:spChg chg="add del">
          <ac:chgData name="Bun Chen 陳書吟" userId="S::bunchen@qnap.com::d45ceada-b735-438c-a5d5-4ceb9eb1f5e2" providerId="AD" clId="Web-{2B5DC10C-4F9C-19C7-17E3-4824EF42D8E5}" dt="2021-10-21T09:17:47.866" v="2"/>
          <ac:spMkLst>
            <pc:docMk/>
            <pc:sldMk cId="2844673652" sldId="308"/>
            <ac:spMk id="5" creationId="{970C2B20-229D-431E-92E7-716D7AB5063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A3B578-A047-1C45-8720-E61C64F4E167}" type="datetimeFigureOut">
              <a:rPr kumimoji="1" lang="zh-TW" altLang="en-US" smtClean="0"/>
              <a:t>2021/12/2</a:t>
            </a:fld>
            <a:endParaRPr kumimoji="1"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5F2BFB-281A-D341-AC65-A851A1164F6C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619731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zh-TW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各位收看 </a:t>
            </a:r>
            <a:r>
              <a:rPr lang="en-US" altLang="zh-TW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QNAP </a:t>
            </a:r>
            <a:r>
              <a:rPr lang="zh-TW" altLang="zh-TW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頻道的朋友您好，跟平常在直播間錄影的不同，我們將會前往威聯通的會議室，在那邊有我們今天的主角</a:t>
            </a:r>
            <a:r>
              <a:rPr lang="en-US" altLang="zh-TW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KoiBox </a:t>
            </a:r>
            <a:r>
              <a:rPr lang="zh-TW" altLang="zh-TW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會議視訊系統。</a:t>
            </a:r>
          </a:p>
          <a:p>
            <a:r>
              <a:rPr lang="en-US" altLang="zh-TW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zh-TW" altLang="zh-TW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zh-TW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一開始會先對各位進行簡單的介紹，之後會有實機的安裝設定與功能展示，最後會是快速的總結。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5F2BFB-281A-D341-AC65-A851A1164F6C}" type="slidenum">
              <a:rPr kumimoji="1" lang="zh-TW" altLang="en-US" smtClean="0"/>
              <a:t>2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325650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zh-TW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這個稱為</a:t>
            </a:r>
            <a:r>
              <a:rPr lang="en-US" altLang="zh-TW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KoiBox </a:t>
            </a:r>
            <a:r>
              <a:rPr lang="zh-TW" altLang="zh-TW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的系統，已經普遍的放在我們公司內部的小會議室，不論是在台北的總部，甚至</a:t>
            </a:r>
            <a:r>
              <a:rPr lang="zh-TW" alt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其他</a:t>
            </a:r>
            <a:r>
              <a:rPr lang="zh-TW" altLang="zh-TW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的公司據點如日本、德國、大陸上海、也都可以看到</a:t>
            </a:r>
            <a:r>
              <a:rPr lang="en-US" altLang="zh-TW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KoiBox </a:t>
            </a:r>
            <a:r>
              <a:rPr lang="zh-TW" altLang="zh-TW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的蹤跡，被</a:t>
            </a:r>
            <a:r>
              <a:rPr lang="en-US" altLang="zh-TW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QNAP </a:t>
            </a:r>
            <a:r>
              <a:rPr lang="zh-TW" altLang="zh-TW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同仁頻繁使用。</a:t>
            </a:r>
          </a:p>
          <a:p>
            <a:endParaRPr kumimoji="1"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5F2BFB-281A-D341-AC65-A851A1164F6C}" type="slidenum">
              <a:rPr kumimoji="1" lang="zh-TW" altLang="en-US" smtClean="0"/>
              <a:t>3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9860086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TW" altLang="zh-TW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在 </a:t>
            </a:r>
            <a:r>
              <a:rPr lang="en-US" altLang="zh-TW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QNAP </a:t>
            </a:r>
            <a:r>
              <a:rPr lang="zh-TW" altLang="zh-TW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環境中，疫情前同仁比較習慣許多人、集中在大型會議室中一起開會，而現在恢復正常上班後，除了在座位上直接用雲端討論外，依然有機會以兩三人為限，在小型會議室進行討論，整體的使用趨勢從「多人數、少會議室」變成了「少人數、多會議室」的型態。</a:t>
            </a:r>
            <a:endParaRPr lang="en-US" altLang="zh-TW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TW" altLang="zh-TW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在「少人數、多會議室」的型態下，由於傳統視訊會議系統的建置成本極高，以</a:t>
            </a:r>
            <a:r>
              <a:rPr lang="en-US" altLang="zh-TW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QNAP</a:t>
            </a:r>
            <a:r>
              <a:rPr lang="zh-TW" altLang="zh-TW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自身舉例，因為預算的考量，並沒有辦法在所有會議室中，都普及的導入</a:t>
            </a:r>
            <a:r>
              <a:rPr lang="zh-TW" alt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傳統</a:t>
            </a:r>
            <a:r>
              <a:rPr lang="zh-TW" altLang="zh-TW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視訊會議裝置。</a:t>
            </a:r>
            <a:endParaRPr lang="en-US" altLang="zh-TW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TW" altLang="zh-TW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以在家工作的情況而言，所有人都會準備好一台自用的裝置，而且因為每與位會者都物理上的遠離彼此，因此並不會產生收音互相干擾的問題，但是如果恢復正常上班，</a:t>
            </a:r>
            <a:r>
              <a:rPr lang="zh-TW" alt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參與線上</a:t>
            </a:r>
            <a:r>
              <a:rPr lang="zh-TW" altLang="zh-TW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討論時</a:t>
            </a:r>
            <a:r>
              <a:rPr lang="zh-TW" alt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，鄰近的同仁會干擾</a:t>
            </a:r>
            <a:r>
              <a:rPr lang="zh-TW" altLang="zh-TW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問題就會出現。</a:t>
            </a:r>
            <a:endParaRPr lang="en-US" altLang="zh-TW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TW" altLang="zh-TW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為什麼會議室會有投影機這類螢幕共用裝置？因為這樣就不需要在當面討論時，將個人的筆電畫面轉向給其他人看，造成無法難以操作個人電腦的問題。同樣的邏輯，會議室如果有共用的視訊裝置，在進行會議時，就不會受到個人電腦內建鏡頭的角度與個人麥克風的收音限制，同時也不會遇到前面所說，在同一個空間內的與會者，使用各自的電腦連接同一個會議時，麥克風重複收音、產生迴音互相干擾的困境。</a:t>
            </a:r>
            <a:r>
              <a:rPr lang="zh-TW" altLang="zh-TW">
                <a:effectLst/>
              </a:rPr>
              <a:t> </a:t>
            </a:r>
            <a:endParaRPr lang="en-US" altLang="zh-TW">
              <a:effectLst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TW" altLang="zh-TW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在這樣的前提下，要如何在公司的所有會議空間，能夠放置一台可以視訊會議、可以當投影機需求的裝置，就變成一項課題</a:t>
            </a:r>
            <a:endParaRPr lang="en-US" altLang="zh-TW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zh-TW" altLang="zh-TW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zh-TW" altLang="zh-TW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kumimoji="1"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5F2BFB-281A-D341-AC65-A851A1164F6C}" type="slidenum">
              <a:rPr kumimoji="1" lang="zh-TW" altLang="en-US" smtClean="0"/>
              <a:t>4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1655524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在我們的會議室中，</a:t>
            </a:r>
            <a:r>
              <a:rPr lang="en-US" altLang="zh-TW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KoiBox</a:t>
            </a:r>
            <a:r>
              <a:rPr lang="zh-TW" alt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被這樣使用</a:t>
            </a:r>
            <a:endParaRPr lang="en-US" altLang="zh-TW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zh-TW" altLang="zh-TW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無線投影功能</a:t>
            </a:r>
            <a:br>
              <a:rPr lang="en-US" altLang="zh-TW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zh-TW" altLang="zh-TW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只要連接在同一個公司區域網路下，就可以進行投影，而在老闆的辦公室，為了增加私密性，額外設定了</a:t>
            </a:r>
            <a:r>
              <a:rPr lang="en-US" altLang="zh-TW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PIN </a:t>
            </a:r>
            <a:r>
              <a:rPr lang="zh-TW" altLang="zh-TW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碼，要輸入後才能連接。</a:t>
            </a:r>
            <a:endParaRPr lang="en-US" altLang="zh-TW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zh-TW" altLang="zh-TW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zh-TW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加入雲端會議</a:t>
            </a:r>
            <a:br>
              <a:rPr lang="en-US" altLang="zh-TW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zh-TW" alt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自從在家工作開始被接受之後，雲端會議也變成標準需求</a:t>
            </a:r>
            <a:r>
              <a:rPr lang="zh-TW" altLang="zh-TW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</a:t>
            </a:r>
            <a:r>
              <a:rPr lang="en-US" altLang="zh-TW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KoiBox </a:t>
            </a:r>
            <a:r>
              <a:rPr lang="zh-TW" altLang="zh-TW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可以支援加入與建立</a:t>
            </a:r>
            <a:r>
              <a:rPr lang="en-US" altLang="zh-TW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Zoom</a:t>
            </a:r>
            <a:r>
              <a:rPr lang="zh-TW" altLang="zh-TW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、</a:t>
            </a:r>
            <a:r>
              <a:rPr lang="en-US" altLang="zh-TW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Skype</a:t>
            </a:r>
            <a:r>
              <a:rPr lang="zh-TW" altLang="zh-TW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、</a:t>
            </a:r>
            <a:r>
              <a:rPr lang="en-US" altLang="zh-TW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Teams</a:t>
            </a:r>
            <a:r>
              <a:rPr lang="zh-TW" altLang="zh-TW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的會議，也能夠加入</a:t>
            </a:r>
            <a:r>
              <a:rPr lang="en-US" altLang="zh-TW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Meet</a:t>
            </a:r>
            <a:r>
              <a:rPr lang="zh-TW" altLang="zh-TW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與</a:t>
            </a:r>
            <a:r>
              <a:rPr lang="en-US" altLang="zh-TW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WebEx</a:t>
            </a:r>
            <a:r>
              <a:rPr lang="zh-TW" altLang="zh-TW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等會議。</a:t>
            </a:r>
            <a:r>
              <a:rPr lang="zh-TW" altLang="zh-TW">
                <a:effectLst/>
              </a:rPr>
              <a:t> </a:t>
            </a:r>
            <a:endParaRPr lang="en-US" altLang="zh-TW">
              <a:effectLst/>
            </a:endParaRPr>
          </a:p>
          <a:p>
            <a:pPr lvl="0"/>
            <a:endParaRPr lang="en-US" altLang="zh-TW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en-US" altLang="zh-TW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zh-TW" altLang="zh-TW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開機即可撥打的</a:t>
            </a:r>
            <a:r>
              <a:rPr lang="zh-TW" alt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私人</a:t>
            </a:r>
            <a:r>
              <a:rPr lang="en-US" altLang="zh-TW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P2P </a:t>
            </a:r>
            <a:r>
              <a:rPr lang="zh-TW" altLang="zh-TW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會議</a:t>
            </a:r>
            <a:br>
              <a:rPr lang="en-US" altLang="zh-TW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zh-TW" altLang="zh-TW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一般來說，要設定會議系統，會需要</a:t>
            </a:r>
            <a:r>
              <a:rPr lang="en-US" altLang="zh-TW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</a:t>
            </a:r>
            <a:r>
              <a:rPr lang="zh-TW" altLang="zh-TW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人員介入、甚至需要建立虛擬私有網路</a:t>
            </a:r>
            <a:r>
              <a:rPr lang="en-US" altLang="zh-TW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VPN</a:t>
            </a:r>
            <a:r>
              <a:rPr lang="zh-TW" altLang="zh-TW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作為骨幹，但</a:t>
            </a:r>
            <a:r>
              <a:rPr lang="en-US" altLang="zh-TW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KoiBox </a:t>
            </a:r>
            <a:r>
              <a:rPr lang="zh-TW" altLang="zh-TW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不需要這些複雜的設定，只要有網際網路連線，就能夠使用一組配發的 </a:t>
            </a:r>
            <a:r>
              <a:rPr lang="en-US" altLang="zh-TW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KoiCode</a:t>
            </a:r>
            <a:r>
              <a:rPr lang="zh-TW" altLang="zh-TW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來撥號，立刻進行跨區域的點對點視訊會議，可以與手機、或者其他</a:t>
            </a:r>
            <a:r>
              <a:rPr lang="en-US" altLang="zh-TW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KoiBox</a:t>
            </a:r>
            <a:r>
              <a:rPr lang="zh-TW" altLang="zh-TW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連接，支援最高四方的會議通話。也可以設定自動接聽的功能。</a:t>
            </a:r>
            <a:endParaRPr lang="en-US" altLang="zh-TW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zh-TW" altLang="zh-TW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zh-TW" altLang="zh-TW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加入</a:t>
            </a:r>
            <a:r>
              <a:rPr lang="en-US" altLang="zh-TW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SIP </a:t>
            </a:r>
            <a:r>
              <a:rPr lang="zh-TW" altLang="zh-TW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會議</a:t>
            </a:r>
            <a:br>
              <a:rPr lang="en-US" altLang="zh-TW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zh-TW" altLang="zh-TW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公司內原本就有使用</a:t>
            </a:r>
            <a:r>
              <a:rPr lang="en-US" altLang="zh-TW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SIP </a:t>
            </a:r>
            <a:r>
              <a:rPr lang="zh-TW" altLang="zh-TW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的會議系統如 </a:t>
            </a:r>
            <a:r>
              <a:rPr lang="en-US" altLang="zh-TW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Avaya</a:t>
            </a:r>
            <a:r>
              <a:rPr lang="zh-TW" altLang="zh-TW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，但是導入 </a:t>
            </a:r>
            <a:r>
              <a:rPr lang="en-US" altLang="zh-TW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KoiBox </a:t>
            </a:r>
            <a:r>
              <a:rPr lang="zh-TW" altLang="zh-TW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時，依然可以用這些現有的</a:t>
            </a:r>
            <a:r>
              <a:rPr lang="en-US" altLang="zh-TW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SIP </a:t>
            </a:r>
            <a:r>
              <a:rPr lang="zh-TW" altLang="zh-TW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裝置跟</a:t>
            </a:r>
            <a:r>
              <a:rPr lang="en-US" altLang="zh-TW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KoiBox </a:t>
            </a:r>
            <a:r>
              <a:rPr lang="zh-TW" altLang="zh-TW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進行會議，兩套系統並存使用。</a:t>
            </a:r>
          </a:p>
          <a:p>
            <a:endParaRPr lang="en-US" altLang="zh-TW"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zh-TW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錄影功能</a:t>
            </a:r>
            <a:br>
              <a:rPr lang="en-US" altLang="zh-TW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zh-TW" altLang="zh-TW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會議討論時的附加功能，可以直接把在會議室內的討論內容錄成影片檔，供日後確認，也可以在進行小人數會議、或者</a:t>
            </a:r>
            <a:r>
              <a:rPr lang="en-US" altLang="zh-TW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P2P</a:t>
            </a:r>
            <a:r>
              <a:rPr lang="zh-TW" altLang="zh-TW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會議時錄下會議過程。</a:t>
            </a:r>
          </a:p>
          <a:p>
            <a:endParaRPr lang="en-US" altLang="zh-TW"/>
          </a:p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5F2BFB-281A-D341-AC65-A851A1164F6C}" type="slidenum">
              <a:rPr kumimoji="1" lang="zh-TW" altLang="en-US" smtClean="0"/>
              <a:t>5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2366100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zh-TW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那麼，為什麼我們會選擇使用</a:t>
            </a:r>
            <a:r>
              <a:rPr lang="en-US" altLang="zh-TW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KoiBox </a:t>
            </a:r>
            <a:r>
              <a:rPr lang="zh-TW" altLang="zh-TW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而不是設置一台會議室專用的 </a:t>
            </a:r>
            <a:r>
              <a:rPr lang="en-US" altLang="zh-TW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PC </a:t>
            </a:r>
            <a:r>
              <a:rPr lang="zh-TW" altLang="zh-TW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就好呢？有以下原因：</a:t>
            </a:r>
          </a:p>
          <a:p>
            <a:pPr marL="228600" lvl="0" indent="-228600">
              <a:buFont typeface="+mj-lt"/>
              <a:buAutoNum type="arabicPeriod"/>
            </a:pPr>
            <a:r>
              <a:rPr lang="zh-TW" altLang="zh-TW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無法接受筆電與手機的無線投影</a:t>
            </a:r>
            <a:br>
              <a:rPr lang="en-US" altLang="zh-TW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zh-TW" altLang="zh-TW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如果要展示投影片或者影片，報告者會需要預先複製檔案到公用電腦中，這樣要透過隨身碟、或者要在公用電腦上登入報告者的電子信箱或雲端儲存空間，跟直接投影相比，前面提到的方式較為危險。</a:t>
            </a:r>
          </a:p>
          <a:p>
            <a:pPr marL="228600" lvl="0" indent="-228600">
              <a:buFont typeface="+mj-lt"/>
              <a:buAutoNum type="arabicPeriod"/>
            </a:pPr>
            <a:r>
              <a:rPr lang="zh-TW" altLang="zh-TW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在作業系統設定好後，</a:t>
            </a:r>
            <a:r>
              <a:rPr lang="zh-TW" alt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還要</a:t>
            </a:r>
            <a:r>
              <a:rPr lang="zh-TW" altLang="zh-TW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安裝各種會議軟體，不能直接開始使用。</a:t>
            </a:r>
            <a:br>
              <a:rPr lang="en-US" altLang="zh-TW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zh-TW" altLang="zh-TW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會議軟體並沒有包含在作業系統中，而且往往需要額外創立公用帳號操作，增加管理負擔。</a:t>
            </a:r>
          </a:p>
          <a:p>
            <a:pPr marL="228600" lvl="0" indent="-228600">
              <a:buFont typeface="+mj-lt"/>
              <a:buAutoNum type="arabicPeriod"/>
            </a:pPr>
            <a:r>
              <a:rPr lang="zh-TW" altLang="zh-TW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同步會議中的資料變更較為麻煩</a:t>
            </a:r>
            <a:br>
              <a:rPr lang="en-US" altLang="zh-TW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zh-TW" altLang="zh-TW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在會議中，可能會因為討論的內容，報告者直接對投影片、文件資料進行修改，如果這些修改都是在報告者的電腦上直接完成，就不需要煩惱同步的問題。</a:t>
            </a:r>
          </a:p>
          <a:p>
            <a:pPr marL="228600" lvl="0" indent="-228600">
              <a:buFont typeface="+mj-lt"/>
              <a:buAutoNum type="arabicPeriod"/>
            </a:pPr>
            <a:r>
              <a:rPr lang="zh-TW" altLang="zh-TW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進行遠端管理的難度較高</a:t>
            </a:r>
            <a:br>
              <a:rPr lang="en-US" altLang="zh-TW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zh-TW" altLang="zh-TW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電腦為獨立的作業裝置，雖然可以安裝遠端管理程式，但是也同樣需要額外的系統設置。</a:t>
            </a:r>
            <a:endParaRPr lang="en-US" altLang="zh-TW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lvl="0" indent="-228600">
              <a:buFont typeface="+mj-lt"/>
              <a:buAutoNum type="arabicPeriod"/>
            </a:pPr>
            <a:endParaRPr lang="zh-TW" altLang="zh-TW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KoiBox</a:t>
            </a:r>
            <a:r>
              <a:rPr lang="zh-TW" altLang="zh-TW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可以讓東西留在自己的筆電上，就能夠達成共同開會的效果，同時建置成本也略低，這些都是我們在自家會議室採用</a:t>
            </a:r>
            <a:r>
              <a:rPr lang="en-US" altLang="zh-TW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KoiBox </a:t>
            </a:r>
            <a:r>
              <a:rPr lang="zh-TW" altLang="zh-TW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的原因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5F2BFB-281A-D341-AC65-A851A1164F6C}" type="slidenum">
              <a:rPr kumimoji="1" lang="zh-TW" altLang="en-US" smtClean="0"/>
              <a:t>6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9633993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zh-TW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以下我們就從實機開箱開始，來介紹如何設定 </a:t>
            </a:r>
            <a:r>
              <a:rPr lang="en-US" altLang="zh-TW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KoiBox </a:t>
            </a:r>
            <a:r>
              <a:rPr lang="zh-TW" altLang="zh-TW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到準備好被使用的過程，以及使用上述功能的實境演示。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5F2BFB-281A-D341-AC65-A851A1164F6C}" type="slidenum">
              <a:rPr kumimoji="1" lang="zh-TW" altLang="en-US" smtClean="0"/>
              <a:t>7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1243579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zh-TW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以下我們就從實機開箱開始，來介紹如何設定 </a:t>
            </a:r>
            <a:r>
              <a:rPr lang="en-US" altLang="zh-TW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KoiBox </a:t>
            </a:r>
            <a:r>
              <a:rPr lang="zh-TW" altLang="zh-TW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到準備好被使用的過程，以及使用上述功能的實境演示。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5F2BFB-281A-D341-AC65-A851A1164F6C}" type="slidenum">
              <a:rPr kumimoji="1" lang="zh-TW" altLang="en-US" smtClean="0"/>
              <a:t>8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5198916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zh-TW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以上就是如何安裝設定 </a:t>
            </a:r>
            <a:r>
              <a:rPr lang="en-US" altLang="zh-TW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KoiBox </a:t>
            </a:r>
            <a:r>
              <a:rPr lang="zh-TW" altLang="zh-TW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以及如何用它來參與會議的實際操作。從</a:t>
            </a:r>
            <a:r>
              <a:rPr lang="en-US" altLang="zh-TW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KoiBox </a:t>
            </a:r>
            <a:r>
              <a:rPr lang="zh-TW" altLang="zh-TW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的設計來說，會希望讓它盡量能夠像一台電話話機一樣好理解、接上線就能使用。</a:t>
            </a:r>
            <a:r>
              <a:rPr lang="zh-TW" altLang="zh-TW">
                <a:effectLst/>
              </a:rPr>
              <a:t> </a:t>
            </a:r>
            <a:endParaRPr lang="en-US" altLang="zh-TW">
              <a:effectLst/>
            </a:endParaRPr>
          </a:p>
          <a:p>
            <a:endParaRPr lang="en-US" altLang="zh-TW">
              <a:effectLst/>
            </a:endParaRPr>
          </a:p>
          <a:p>
            <a:r>
              <a:rPr lang="zh-TW" altLang="zh-TW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對於周邊的支援度而言，</a:t>
            </a:r>
            <a:r>
              <a:rPr lang="en-US" altLang="zh-TW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KoiBox</a:t>
            </a:r>
            <a:r>
              <a:rPr lang="zh-TW" altLang="zh-TW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支援藍牙與</a:t>
            </a:r>
            <a:r>
              <a:rPr lang="en-US" altLang="zh-TW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USB</a:t>
            </a:r>
            <a:r>
              <a:rPr lang="zh-TW" altLang="zh-TW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的鍵盤、滑鼠、麥克風裝置，鏡頭則支援市面上大部分的</a:t>
            </a:r>
            <a:r>
              <a:rPr lang="en-US" altLang="zh-TW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USB</a:t>
            </a:r>
            <a:r>
              <a:rPr lang="zh-TW" altLang="zh-TW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攝影鏡頭。若有特殊鍵盤需要支援時，也可以透過線上更新的方式，納入之後的軟體版本中。</a:t>
            </a:r>
            <a:r>
              <a:rPr lang="zh-TW" altLang="zh-TW">
                <a:effectLst/>
              </a:rPr>
              <a:t> </a:t>
            </a:r>
            <a:endParaRPr lang="en-US" altLang="zh-TW">
              <a:effectLst/>
            </a:endParaRPr>
          </a:p>
          <a:p>
            <a:endParaRPr kumimoji="1" lang="en-US" altLang="zh-TW"/>
          </a:p>
          <a:p>
            <a:r>
              <a:rPr lang="zh-TW" altLang="zh-TW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網路連線的部分，除了支援有線網路連線之外，也支援現在最新的 </a:t>
            </a:r>
            <a:r>
              <a:rPr lang="en-US" altLang="zh-TW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Wi-Fi 6 </a:t>
            </a:r>
            <a:r>
              <a:rPr lang="zh-TW" altLang="zh-TW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規格，能夠與同樣由</a:t>
            </a:r>
            <a:r>
              <a:rPr lang="en-US" altLang="zh-TW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QNAP</a:t>
            </a:r>
            <a:r>
              <a:rPr lang="zh-TW" altLang="zh-TW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推出的</a:t>
            </a:r>
            <a:r>
              <a:rPr lang="en-US" altLang="zh-TW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QHora-301W Wi-Fi 6</a:t>
            </a:r>
            <a:r>
              <a:rPr lang="zh-TW" altLang="zh-TW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專業分享器連結，提供穩定且高品質的傳輸。</a:t>
            </a:r>
            <a:r>
              <a:rPr lang="zh-TW" altLang="zh-TW">
                <a:effectLst/>
              </a:rPr>
              <a:t> </a:t>
            </a:r>
            <a:endParaRPr lang="en-US" altLang="zh-TW">
              <a:effectLst/>
            </a:endParaRPr>
          </a:p>
          <a:p>
            <a:endParaRPr kumimoji="1" lang="en-US" altLang="zh-TW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zh-TW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若您需要保存錄影檔案，可以選購</a:t>
            </a:r>
            <a:r>
              <a:rPr lang="en-US" altLang="zh-TW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2.5”</a:t>
            </a:r>
            <a:r>
              <a:rPr lang="zh-TW" altLang="zh-TW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</a:t>
            </a:r>
            <a:r>
              <a:rPr lang="en-US" altLang="zh-TW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SATA</a:t>
            </a:r>
            <a:r>
              <a:rPr lang="zh-TW" altLang="zh-TW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硬碟，在打開</a:t>
            </a:r>
            <a:r>
              <a:rPr lang="en-US" altLang="zh-TW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KoiBox</a:t>
            </a:r>
            <a:r>
              <a:rPr lang="zh-TW" altLang="zh-TW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的上蓋後，只要循著導引的方向，即可插入固定硬碟本體，不需要額外的工具。</a:t>
            </a:r>
          </a:p>
          <a:p>
            <a:endParaRPr kumimoji="1" lang="en-US" altLang="zh-TW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zh-TW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總結來說，不論會議規模，</a:t>
            </a:r>
            <a:r>
              <a:rPr lang="en-US" altLang="zh-TW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KoiBox </a:t>
            </a:r>
            <a:r>
              <a:rPr lang="zh-TW" altLang="zh-TW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都提供了相對應的服務方案，它可以將任何會議室立刻升級成視訊會議室，在安裝與使用的途中，不需要高深的網路知識，也能在預算有限的狀況，依然能夠的達到一間一台的數量需求。是在</a:t>
            </a:r>
            <a:r>
              <a:rPr lang="en-US" altLang="zh-TW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QNAP</a:t>
            </a:r>
            <a:r>
              <a:rPr lang="zh-TW" altLang="zh-TW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的自家會議室需求中，所誕生的產品，感謝大家今天的參與，也歡迎與我們聯繫洽詢，謝謝。</a:t>
            </a:r>
          </a:p>
          <a:p>
            <a:endParaRPr kumimoji="1"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5F2BFB-281A-D341-AC65-A851A1164F6C}" type="slidenum">
              <a:rPr kumimoji="1" lang="zh-TW" altLang="en-US" smtClean="0"/>
              <a:t>9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6628665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id="{FAB3EC02-38C8-43E4-AF94-CD46E940C3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7ABEAD1C-9B01-4B4D-9336-DFB0BFD97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4068056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id="{FAB3EC02-38C8-43E4-AF94-CD46E940C3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7ABEAD1C-9B01-4B4D-9336-DFB0BFD97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81299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ADCEED01-4880-4D8F-9291-80CC942BDF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356" y="762"/>
            <a:ext cx="12189288" cy="6856475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2ACA56A1-260F-4885-867A-D3750C82C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279400"/>
            <a:ext cx="10502901" cy="1386860"/>
          </a:xfrm>
        </p:spPr>
        <p:txBody>
          <a:bodyPr>
            <a:noAutofit/>
          </a:bodyPr>
          <a:lstStyle>
            <a:lvl1pPr>
              <a:defRPr sz="4400" b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21151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ADCEED01-4880-4D8F-9291-80CC942BDF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356" y="762"/>
            <a:ext cx="12189288" cy="6856475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2ACA56A1-260F-4885-867A-D3750C82C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279400"/>
            <a:ext cx="10502901" cy="1386860"/>
          </a:xfrm>
        </p:spPr>
        <p:txBody>
          <a:bodyPr>
            <a:noAutofit/>
          </a:bodyPr>
          <a:lstStyle>
            <a:lvl1pPr>
              <a:defRPr sz="4400" b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2272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ADCEED01-4880-4D8F-9291-80CC942BDF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63" y="429"/>
            <a:ext cx="12190474" cy="6857142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2ACA56A1-260F-4885-867A-D3750C82C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535" y="1117600"/>
            <a:ext cx="3686565" cy="4483100"/>
          </a:xfrm>
          <a:ln>
            <a:noFill/>
          </a:ln>
        </p:spPr>
        <p:txBody>
          <a:bodyPr>
            <a:noAutofit/>
          </a:bodyPr>
          <a:lstStyle>
            <a:lvl1pPr>
              <a:lnSpc>
                <a:spcPct val="110000"/>
              </a:lnSpc>
              <a:defRPr sz="4400" b="0">
                <a:solidFill>
                  <a:srgbClr val="1D105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61627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ADCEED01-4880-4D8F-9291-80CC942BDF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356" y="762"/>
            <a:ext cx="12189289" cy="6856475"/>
          </a:xfrm>
          <a:prstGeom prst="rect">
            <a:avLst/>
          </a:prstGeom>
        </p:spPr>
      </p:pic>
      <p:sp>
        <p:nvSpPr>
          <p:cNvPr id="3" name="Title 1" hidden="1">
            <a:extLst>
              <a:ext uri="{FF2B5EF4-FFF2-40B4-BE49-F238E27FC236}">
                <a16:creationId xmlns:a16="http://schemas.microsoft.com/office/drawing/2014/main" id="{2ACA56A1-260F-4885-867A-D3750C82C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783" y="-34524"/>
            <a:ext cx="11720100" cy="1700784"/>
          </a:xfrm>
        </p:spPr>
        <p:txBody>
          <a:bodyPr>
            <a:noAutofit/>
          </a:bodyPr>
          <a:lstStyle>
            <a:lvl1pPr>
              <a:defRPr sz="4400" b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14057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ADCEED01-4880-4D8F-9291-80CC942BDF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635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ADCEED01-4880-4D8F-9291-80CC942BDF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30D50D55-0188-4E9F-872B-5B8A44F6D2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51042"/>
          <a:stretch/>
        </p:blipFill>
        <p:spPr>
          <a:xfrm>
            <a:off x="6222999" y="429"/>
            <a:ext cx="5968237" cy="6857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024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0216229-A6DB-436A-B327-667E80F0A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317814"/>
            <a:ext cx="10268712" cy="17007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66257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5" r:id="rId7"/>
    <p:sldLayoutId id="2147483717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600" kern="1200" cap="all" spc="12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1000"/>
        </a:lnSpc>
        <a:spcBef>
          <a:spcPts val="700"/>
        </a:spcBef>
        <a:spcAft>
          <a:spcPts val="700"/>
        </a:spcAft>
        <a:buFont typeface="Arial" panose="020B0604020202020204" pitchFamily="34" charset="0"/>
        <a:buNone/>
        <a:defRPr sz="2600" kern="1200" spc="50" baseline="0">
          <a:solidFill>
            <a:schemeClr val="tx1"/>
          </a:solidFill>
          <a:latin typeface="+mn-lt"/>
          <a:ea typeface="+mn-ea"/>
          <a:cs typeface="+mn-cs"/>
        </a:defRPr>
      </a:lvl1pPr>
      <a:lvl2pPr marL="274320" indent="-274320" algn="l" defTabSz="914400" rtl="0" eaLnBrk="1" latinLnBrk="0" hangingPunct="1">
        <a:lnSpc>
          <a:spcPct val="101000"/>
        </a:lnSpc>
        <a:spcBef>
          <a:spcPts val="400"/>
        </a:spcBef>
        <a:spcAft>
          <a:spcPts val="400"/>
        </a:spcAft>
        <a:buClrTx/>
        <a:buFont typeface="Wingdings" panose="05000000000000000000" pitchFamily="2" charset="2"/>
        <a:buChar char="§"/>
        <a:defRPr sz="2300" kern="1200" spc="50" baseline="0">
          <a:solidFill>
            <a:schemeClr val="tx1"/>
          </a:solidFill>
          <a:latin typeface="+mn-lt"/>
          <a:ea typeface="+mn-ea"/>
          <a:cs typeface="+mn-cs"/>
        </a:defRPr>
      </a:lvl2pPr>
      <a:lvl3pPr marL="274320" indent="0" algn="l" defTabSz="914400" rtl="0" eaLnBrk="1" latinLnBrk="0" hangingPunct="1">
        <a:lnSpc>
          <a:spcPct val="101000"/>
        </a:lnSpc>
        <a:spcBef>
          <a:spcPts val="400"/>
        </a:spcBef>
        <a:spcAft>
          <a:spcPts val="400"/>
        </a:spcAft>
        <a:buFont typeface="Arial" panose="020B0604020202020204" pitchFamily="34" charset="0"/>
        <a:buNone/>
        <a:defRPr sz="1800" b="1" kern="1200" spc="50" baseline="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274320" algn="l" defTabSz="914400" rtl="0" eaLnBrk="1" latinLnBrk="0" hangingPunct="1">
        <a:lnSpc>
          <a:spcPct val="101000"/>
        </a:lnSpc>
        <a:spcBef>
          <a:spcPts val="400"/>
        </a:spcBef>
        <a:spcAft>
          <a:spcPts val="400"/>
        </a:spcAft>
        <a:buClrTx/>
        <a:buFont typeface="Wingdings" panose="05000000000000000000" pitchFamily="2" charset="2"/>
        <a:buChar char="§"/>
        <a:defRPr sz="1800" kern="1200" spc="50" baseline="0">
          <a:solidFill>
            <a:schemeClr val="tx1"/>
          </a:solidFill>
          <a:latin typeface="+mn-lt"/>
          <a:ea typeface="+mn-ea"/>
          <a:cs typeface="+mn-cs"/>
        </a:defRPr>
      </a:lvl4pPr>
      <a:lvl5pPr marL="594360" indent="0" algn="l" defTabSz="914400" rtl="0" eaLnBrk="1" latinLnBrk="0" hangingPunct="1">
        <a:lnSpc>
          <a:spcPct val="101000"/>
        </a:lnSpc>
        <a:spcBef>
          <a:spcPts val="400"/>
        </a:spcBef>
        <a:spcAft>
          <a:spcPts val="400"/>
        </a:spcAft>
        <a:buFont typeface="Arial" panose="020B0604020202020204" pitchFamily="34" charset="0"/>
        <a:buNone/>
        <a:defRPr sz="1800" b="1" kern="1200" spc="5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svg"/><Relationship Id="rId3" Type="http://schemas.openxmlformats.org/officeDocument/2006/relationships/image" Target="../media/image14.png"/><Relationship Id="rId7" Type="http://schemas.openxmlformats.org/officeDocument/2006/relationships/image" Target="../media/image18.sv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11" Type="http://schemas.openxmlformats.org/officeDocument/2006/relationships/image" Target="../media/image22.svg"/><Relationship Id="rId5" Type="http://schemas.openxmlformats.org/officeDocument/2006/relationships/image" Target="../media/image16.sv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svg"/><Relationship Id="rId1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924259B5-2864-A94D-952C-FC6323067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Autofit/>
          </a:bodyPr>
          <a:lstStyle/>
          <a:p>
            <a:r>
              <a:rPr lang="en-US" altLang="zh-TW" sz="7200" b="1" cap="none" spc="0" err="1">
                <a:latin typeface="Arial" panose="020B0604020202020204" pitchFamily="34" charset="0"/>
                <a:cs typeface="Arial" panose="020B0604020202020204" pitchFamily="34" charset="0"/>
              </a:rPr>
              <a:t>KoiBox</a:t>
            </a:r>
            <a:endParaRPr kumimoji="1" lang="zh-TW" altLang="en-US" sz="7200" cap="none" spc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副標題 2" hidden="1">
            <a:extLst>
              <a:ext uri="{FF2B5EF4-FFF2-40B4-BE49-F238E27FC236}">
                <a16:creationId xmlns:a16="http://schemas.microsoft.com/office/drawing/2014/main" id="{91D74172-F803-5449-A8C9-21940BD00767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0" y="2292350"/>
            <a:ext cx="6137275" cy="514350"/>
          </a:xfrm>
          <a:prstGeom prst="rect">
            <a:avLst/>
          </a:prstGeom>
        </p:spPr>
        <p:txBody>
          <a:bodyPr anchor="t">
            <a:noAutofit/>
          </a:bodyPr>
          <a:lstStyle/>
          <a:p>
            <a:r>
              <a:rPr lang="zh-TW" altLang="en-US">
                <a:solidFill>
                  <a:schemeClr val="bg1"/>
                </a:solidFill>
              </a:rPr>
              <a:t>視訊會議及無線投影解決方案</a:t>
            </a:r>
            <a:endParaRPr kumimoji="1" lang="zh-TW" altLang="en-US" sz="3200" spc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直線接點 4" hidden="1">
            <a:extLst>
              <a:ext uri="{FF2B5EF4-FFF2-40B4-BE49-F238E27FC236}">
                <a16:creationId xmlns:a16="http://schemas.microsoft.com/office/drawing/2014/main" id="{B7FCD776-4FB0-4BAB-975E-C7625D4F6832}"/>
              </a:ext>
            </a:extLst>
          </p:cNvPr>
          <p:cNvCxnSpPr>
            <a:cxnSpLocks/>
          </p:cNvCxnSpPr>
          <p:nvPr/>
        </p:nvCxnSpPr>
        <p:spPr>
          <a:xfrm>
            <a:off x="1618819" y="2108362"/>
            <a:ext cx="5241411" cy="0"/>
          </a:xfrm>
          <a:prstGeom prst="line">
            <a:avLst/>
          </a:prstGeom>
          <a:ln w="28575">
            <a:solidFill>
              <a:schemeClr val="bg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圖形 7" hidden="1">
            <a:extLst>
              <a:ext uri="{FF2B5EF4-FFF2-40B4-BE49-F238E27FC236}">
                <a16:creationId xmlns:a16="http://schemas.microsoft.com/office/drawing/2014/main" id="{4A277A88-45A0-49CC-B2F1-DCB1D3A0CE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86066" y="679010"/>
            <a:ext cx="1503184" cy="27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94926"/>
      </p:ext>
    </p:extLst>
  </p:cSld>
  <p:clrMapOvr>
    <a:masterClrMapping/>
  </p:clrMapOvr>
  <p:transition spd="slow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607DC859-5E08-9A40-BBAD-FDEF8BD831B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306513"/>
            <a:ext cx="7234238" cy="142398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kumimoji="1" lang="en-US" altLang="zh-TW" sz="7200" b="1" spc="-150"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sp>
        <p:nvSpPr>
          <p:cNvPr id="6" name="標題 2" hidden="1">
            <a:extLst>
              <a:ext uri="{FF2B5EF4-FFF2-40B4-BE49-F238E27FC236}">
                <a16:creationId xmlns:a16="http://schemas.microsoft.com/office/drawing/2014/main" id="{3C80B1AA-C8D2-48B3-9234-E2F3B3B2DBAA}"/>
              </a:ext>
            </a:extLst>
          </p:cNvPr>
          <p:cNvSpPr txBox="1">
            <a:spLocks/>
          </p:cNvSpPr>
          <p:nvPr/>
        </p:nvSpPr>
        <p:spPr>
          <a:xfrm>
            <a:off x="1913549" y="6548949"/>
            <a:ext cx="10196675" cy="30905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en-US" altLang="zh-TW" sz="900">
                <a:solidFill>
                  <a:schemeClr val="bg1"/>
                </a:solidFill>
              </a:rPr>
              <a:t>©2021</a:t>
            </a:r>
            <a:r>
              <a:rPr lang="zh-TW" altLang="en-US" sz="900">
                <a:solidFill>
                  <a:schemeClr val="bg1"/>
                </a:solidFill>
              </a:rPr>
              <a:t>著作權為威聯通科技股份有限公司所有。威聯通科技並保留所有權利。威聯通科技股份有限公司所使用或註冊之商標或標章。檔案中所提及之產品及公司名稱可能為其他公司所有之商標。</a:t>
            </a:r>
          </a:p>
        </p:txBody>
      </p:sp>
    </p:spTree>
    <p:extLst>
      <p:ext uri="{BB962C8B-B14F-4D97-AF65-F5344CB8AC3E}">
        <p14:creationId xmlns:p14="http://schemas.microsoft.com/office/powerpoint/2010/main" val="439740288"/>
      </p:ext>
    </p:extLst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D984741D-E7E4-48D2-94A3-1B9622780AFA}"/>
              </a:ext>
            </a:extLst>
          </p:cNvPr>
          <p:cNvSpPr txBox="1">
            <a:spLocks/>
          </p:cNvSpPr>
          <p:nvPr/>
        </p:nvSpPr>
        <p:spPr>
          <a:xfrm>
            <a:off x="7632833" y="360558"/>
            <a:ext cx="3663375" cy="14851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kern="1200" cap="all" spc="12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cap="none">
                <a:ea typeface="微軟正黑體" panose="020B0604030504040204" pitchFamily="34" charset="-120"/>
                <a:sym typeface="Arial" panose="020B0604020202020204" pitchFamily="34" charset="0"/>
              </a:rPr>
              <a:t>KoiBox</a:t>
            </a:r>
            <a:endParaRPr lang="zh-TW" altLang="en-US" cap="none"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E7F431CB-83F7-4717-9967-15D1E3ACAD0F}"/>
              </a:ext>
            </a:extLst>
          </p:cNvPr>
          <p:cNvSpPr txBox="1"/>
          <p:nvPr/>
        </p:nvSpPr>
        <p:spPr>
          <a:xfrm>
            <a:off x="7953703" y="2046491"/>
            <a:ext cx="22544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2800" baseline="0" err="1">
                <a:solidFill>
                  <a:srgbClr val="1D105F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產品介紹</a:t>
            </a:r>
            <a:endParaRPr lang="en-US" altLang="zh-TW" sz="2800">
              <a:solidFill>
                <a:srgbClr val="1D105F"/>
              </a:solidFill>
              <a:latin typeface="Arial" panose="020B0604020202020204" pitchFamily="34" charset="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4BE1464D-BCCF-4311-A6AA-40752A39A0FE}"/>
              </a:ext>
            </a:extLst>
          </p:cNvPr>
          <p:cNvSpPr txBox="1"/>
          <p:nvPr/>
        </p:nvSpPr>
        <p:spPr>
          <a:xfrm>
            <a:off x="7953704" y="3055099"/>
            <a:ext cx="22544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2800" baseline="0">
                <a:solidFill>
                  <a:srgbClr val="1D105F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安裝設定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51964FB7-81C2-4310-A414-7026AED23F66}"/>
              </a:ext>
            </a:extLst>
          </p:cNvPr>
          <p:cNvSpPr txBox="1"/>
          <p:nvPr/>
        </p:nvSpPr>
        <p:spPr>
          <a:xfrm>
            <a:off x="7953703" y="4127195"/>
            <a:ext cx="26880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2800" baseline="0">
                <a:solidFill>
                  <a:srgbClr val="1D105F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實機功能展示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F4A0F976-D5DF-499B-9742-D25046641F68}"/>
              </a:ext>
            </a:extLst>
          </p:cNvPr>
          <p:cNvSpPr txBox="1"/>
          <p:nvPr/>
        </p:nvSpPr>
        <p:spPr>
          <a:xfrm>
            <a:off x="7953704" y="5095296"/>
            <a:ext cx="22544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2800" baseline="0">
                <a:solidFill>
                  <a:srgbClr val="1D105F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 panose="020B0604020202020204" pitchFamily="34" charset="0"/>
              </a:rPr>
              <a:t>總結</a:t>
            </a:r>
          </a:p>
        </p:txBody>
      </p:sp>
      <p:sp>
        <p:nvSpPr>
          <p:cNvPr id="10" name="標題 9" hidden="1">
            <a:extLst>
              <a:ext uri="{FF2B5EF4-FFF2-40B4-BE49-F238E27FC236}">
                <a16:creationId xmlns:a16="http://schemas.microsoft.com/office/drawing/2014/main" id="{1D727541-BEBF-4FF1-85F8-897257929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22908895"/>
      </p:ext>
    </p:extLst>
  </p:cSld>
  <p:clrMapOvr>
    <a:masterClrMapping/>
  </p:clrMapOvr>
  <p:transition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DA9AE8B-EA4D-C443-9093-6ADC161D0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cap="none"/>
              <a:t>QNAP </a:t>
            </a:r>
            <a:r>
              <a:rPr lang="zh-TW" altLang="en-US" cap="none"/>
              <a:t>與</a:t>
            </a:r>
            <a:r>
              <a:rPr lang="en-US" altLang="zh-TW" cap="none"/>
              <a:t> KoiBox</a:t>
            </a:r>
            <a:endParaRPr lang="zh-TW" altLang="en-US" cap="none"/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BD634224-ED2D-49BF-BD9B-D16034A666FC}"/>
              </a:ext>
            </a:extLst>
          </p:cNvPr>
          <p:cNvSpPr txBox="1"/>
          <p:nvPr/>
        </p:nvSpPr>
        <p:spPr>
          <a:xfrm>
            <a:off x="6812022" y="2227661"/>
            <a:ext cx="4376678" cy="3876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kumimoji="1" lang="en-US" altLang="zh-TW" sz="320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Arial" panose="020B0604020202020204" pitchFamily="34" charset="0"/>
              </a:rPr>
              <a:t>QNAP </a:t>
            </a:r>
            <a:r>
              <a:rPr kumimoji="1" lang="zh-TW" altLang="en-US" sz="320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Arial" panose="020B0604020202020204" pitchFamily="34" charset="0"/>
              </a:rPr>
              <a:t>把</a:t>
            </a:r>
            <a:r>
              <a:rPr kumimoji="1" lang="en-US" altLang="zh-TW" sz="320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Arial" panose="020B0604020202020204" pitchFamily="34" charset="0"/>
              </a:rPr>
              <a:t> KoiBox </a:t>
            </a:r>
            <a:r>
              <a:rPr kumimoji="1" lang="zh-TW" altLang="en-US" sz="320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Arial" panose="020B0604020202020204" pitchFamily="34" charset="0"/>
              </a:rPr>
              <a:t>放在會議室裡面</a:t>
            </a:r>
            <a:endParaRPr kumimoji="1" lang="en-US" altLang="zh-TW" sz="3200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800100" lvl="1" indent="-342900">
              <a:lnSpc>
                <a:spcPct val="13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kumimoji="1" lang="zh-TW" altLang="en-US" sz="240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Arial" panose="020B0604020202020204" pitchFamily="34" charset="0"/>
              </a:rPr>
              <a:t>台北總部</a:t>
            </a:r>
            <a:endParaRPr kumimoji="1" lang="en-US" altLang="zh-TW" sz="2400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800100" lvl="1" indent="-342900">
              <a:lnSpc>
                <a:spcPct val="13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kumimoji="1" lang="zh-TW" altLang="en-US" sz="240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Arial" panose="020B0604020202020204" pitchFamily="34" charset="0"/>
              </a:rPr>
              <a:t>分公司</a:t>
            </a:r>
            <a:endParaRPr kumimoji="1" lang="en-US" altLang="zh-TW" sz="2400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1257300" lvl="2" indent="-342900">
              <a:lnSpc>
                <a:spcPct val="13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kumimoji="1" lang="zh-TW" altLang="en-US" sz="200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Arial" panose="020B0604020202020204" pitchFamily="34" charset="0"/>
              </a:rPr>
              <a:t>上海</a:t>
            </a:r>
            <a:endParaRPr kumimoji="1" lang="en-US" altLang="zh-TW" sz="2000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1257300" lvl="2" indent="-342900">
              <a:lnSpc>
                <a:spcPct val="13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kumimoji="1" lang="zh-TW" altLang="en-US" sz="200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Arial" panose="020B0604020202020204" pitchFamily="34" charset="0"/>
              </a:rPr>
              <a:t>日本</a:t>
            </a:r>
            <a:endParaRPr kumimoji="1" lang="en-US" altLang="zh-TW" sz="2000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1257300" lvl="2" indent="-342900">
              <a:lnSpc>
                <a:spcPct val="13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kumimoji="1" lang="zh-TW" altLang="en-US" sz="200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Arial" panose="020B0604020202020204" pitchFamily="34" charset="0"/>
              </a:rPr>
              <a:t>德國</a:t>
            </a:r>
            <a:r>
              <a:rPr kumimoji="1" lang="en-US" altLang="zh-TW" sz="200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Arial" panose="020B0604020202020204" pitchFamily="34" charset="0"/>
              </a:rPr>
              <a:t> …</a:t>
            </a:r>
          </a:p>
        </p:txBody>
      </p:sp>
      <p:grpSp>
        <p:nvGrpSpPr>
          <p:cNvPr id="17" name="群組 16">
            <a:extLst>
              <a:ext uri="{FF2B5EF4-FFF2-40B4-BE49-F238E27FC236}">
                <a16:creationId xmlns:a16="http://schemas.microsoft.com/office/drawing/2014/main" id="{A8F90526-723F-8648-8307-47F438020091}"/>
              </a:ext>
            </a:extLst>
          </p:cNvPr>
          <p:cNvGrpSpPr/>
          <p:nvPr/>
        </p:nvGrpSpPr>
        <p:grpSpPr>
          <a:xfrm>
            <a:off x="469783" y="1991800"/>
            <a:ext cx="5941369" cy="4119069"/>
            <a:chOff x="469783" y="1991800"/>
            <a:chExt cx="5941369" cy="4119069"/>
          </a:xfrm>
        </p:grpSpPr>
        <p:grpSp>
          <p:nvGrpSpPr>
            <p:cNvPr id="18" name="群組 17">
              <a:extLst>
                <a:ext uri="{FF2B5EF4-FFF2-40B4-BE49-F238E27FC236}">
                  <a16:creationId xmlns:a16="http://schemas.microsoft.com/office/drawing/2014/main" id="{6722D2E3-F923-6B46-B2E7-ABF65D8D7EC6}"/>
                </a:ext>
              </a:extLst>
            </p:cNvPr>
            <p:cNvGrpSpPr/>
            <p:nvPr/>
          </p:nvGrpSpPr>
          <p:grpSpPr>
            <a:xfrm>
              <a:off x="469783" y="1991800"/>
              <a:ext cx="5941369" cy="4119069"/>
              <a:chOff x="432668" y="2169588"/>
              <a:chExt cx="5183087" cy="3593363"/>
            </a:xfrm>
          </p:grpSpPr>
          <p:sp>
            <p:nvSpPr>
              <p:cNvPr id="20" name="矩形 19">
                <a:extLst>
                  <a:ext uri="{FF2B5EF4-FFF2-40B4-BE49-F238E27FC236}">
                    <a16:creationId xmlns:a16="http://schemas.microsoft.com/office/drawing/2014/main" id="{5F596251-AB12-5145-B091-202082767704}"/>
                  </a:ext>
                </a:extLst>
              </p:cNvPr>
              <p:cNvSpPr/>
              <p:nvPr/>
            </p:nvSpPr>
            <p:spPr>
              <a:xfrm>
                <a:off x="432668" y="2773715"/>
                <a:ext cx="5183087" cy="2989236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pic>
            <p:nvPicPr>
              <p:cNvPr id="21" name="圖形 20">
                <a:extLst>
                  <a:ext uri="{FF2B5EF4-FFF2-40B4-BE49-F238E27FC236}">
                    <a16:creationId xmlns:a16="http://schemas.microsoft.com/office/drawing/2014/main" id="{0F9C72CC-19BB-054D-B088-D1C67935CA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2522020" y="2169588"/>
                <a:ext cx="1004383" cy="617510"/>
              </a:xfrm>
              <a:prstGeom prst="rect">
                <a:avLst/>
              </a:prstGeom>
            </p:spPr>
          </p:pic>
        </p:grpSp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7D298C1B-90AF-1E44-A13B-AB5F24E235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340" y="2775057"/>
              <a:ext cx="5810309" cy="32546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13724653"/>
      </p:ext>
    </p:extLst>
  </p:cSld>
  <p:clrMapOvr>
    <a:masterClrMapping/>
  </p:clrMapOvr>
  <p:transition spd="slow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DA9AE8B-EA4D-C443-9093-6ADC161D0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cap="none"/>
              <a:t>為什麼</a:t>
            </a:r>
            <a:r>
              <a:rPr lang="en-US" altLang="zh-TW" cap="none"/>
              <a:t>QNAP</a:t>
            </a:r>
            <a:r>
              <a:rPr lang="zh-TW" altLang="en-US" cap="none"/>
              <a:t>使用</a:t>
            </a:r>
            <a:r>
              <a:rPr lang="en-US" altLang="zh-TW" cap="none"/>
              <a:t>KoiBox</a:t>
            </a:r>
            <a:endParaRPr lang="zh-TW" altLang="en-US" cap="none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9C37A5A2-360E-45AA-AD0C-89782148AFDB}"/>
              </a:ext>
            </a:extLst>
          </p:cNvPr>
          <p:cNvSpPr txBox="1"/>
          <p:nvPr/>
        </p:nvSpPr>
        <p:spPr>
          <a:xfrm>
            <a:off x="6730876" y="2703426"/>
            <a:ext cx="4024567" cy="29965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3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kumimoji="1" lang="zh-TW" altLang="en-US" sz="2400">
                <a:latin typeface="Arial" panose="020B0604020202020204" pitchFamily="34" charset="0"/>
                <a:cs typeface="Arial" panose="020B0604020202020204" pitchFamily="34" charset="0"/>
              </a:rPr>
              <a:t>會議型態的改變</a:t>
            </a:r>
            <a:endParaRPr kumimoji="1" lang="en-US" altLang="zh-TW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30000"/>
              </a:lnSpc>
              <a:spcBef>
                <a:spcPts val="600"/>
              </a:spcBef>
            </a:pPr>
            <a:r>
              <a:rPr kumimoji="1" lang="zh-TW" altLang="en-US">
                <a:latin typeface="Arial" panose="020B0604020202020204" pitchFamily="34" charset="0"/>
                <a:cs typeface="Arial" panose="020B0604020202020204" pitchFamily="34" charset="0"/>
              </a:rPr>
              <a:t>少人數、多空間 </a:t>
            </a:r>
            <a:r>
              <a:rPr kumimoji="1" lang="en-US" altLang="zh-TW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kumimoji="1" lang="zh-TW" altLang="en-US">
                <a:latin typeface="Arial" panose="020B0604020202020204" pitchFamily="34" charset="0"/>
                <a:cs typeface="Arial" panose="020B0604020202020204" pitchFamily="34" charset="0"/>
              </a:rPr>
              <a:t>增加硬體成本</a:t>
            </a:r>
            <a:endParaRPr kumimoji="1" lang="en-US" altLang="zh-TW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3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kumimoji="1" lang="zh-TW" altLang="en-US" sz="2400">
                <a:latin typeface="Arial" panose="020B0604020202020204" pitchFamily="34" charset="0"/>
                <a:cs typeface="Arial" panose="020B0604020202020204" pitchFamily="34" charset="0"/>
              </a:rPr>
              <a:t>從在家工作回到辦公室</a:t>
            </a:r>
            <a:endParaRPr kumimoji="1" lang="en-US" altLang="zh-TW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30000"/>
              </a:lnSpc>
              <a:spcBef>
                <a:spcPts val="600"/>
              </a:spcBef>
            </a:pPr>
            <a:r>
              <a:rPr kumimoji="1" lang="zh-TW" altLang="en-US">
                <a:latin typeface="Arial" panose="020B0604020202020204" pitchFamily="34" charset="0"/>
                <a:cs typeface="Arial" panose="020B0604020202020204" pitchFamily="34" charset="0"/>
              </a:rPr>
              <a:t>參與線上會議時互相干擾</a:t>
            </a:r>
            <a:endParaRPr kumimoji="1" lang="en-US" altLang="zh-TW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3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kumimoji="1" lang="zh-TW" altLang="en-US" sz="2400">
                <a:latin typeface="Arial" panose="020B0604020202020204" pitchFamily="34" charset="0"/>
                <a:cs typeface="Arial" panose="020B0604020202020204" pitchFamily="34" charset="0"/>
              </a:rPr>
              <a:t>會議室裝置應該能被共用</a:t>
            </a:r>
            <a:endParaRPr kumimoji="1" lang="en-US" altLang="zh-TW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30000"/>
              </a:lnSpc>
              <a:spcBef>
                <a:spcPts val="600"/>
              </a:spcBef>
            </a:pPr>
            <a:r>
              <a:rPr kumimoji="1" lang="zh-TW" altLang="en-US">
                <a:latin typeface="Arial" panose="020B0604020202020204" pitchFamily="34" charset="0"/>
                <a:cs typeface="Arial" panose="020B0604020202020204" pitchFamily="34" charset="0"/>
              </a:rPr>
              <a:t>投影之外，麥克風，喇叭亦同</a:t>
            </a:r>
            <a:endParaRPr kumimoji="1" lang="en-US" altLang="zh-TW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群組 8">
            <a:extLst>
              <a:ext uri="{FF2B5EF4-FFF2-40B4-BE49-F238E27FC236}">
                <a16:creationId xmlns:a16="http://schemas.microsoft.com/office/drawing/2014/main" id="{D2B42A25-749C-2D4B-BB46-FFB03E3AE4BF}"/>
              </a:ext>
            </a:extLst>
          </p:cNvPr>
          <p:cNvGrpSpPr/>
          <p:nvPr/>
        </p:nvGrpSpPr>
        <p:grpSpPr>
          <a:xfrm>
            <a:off x="469783" y="1991800"/>
            <a:ext cx="5941369" cy="4119069"/>
            <a:chOff x="469783" y="1991800"/>
            <a:chExt cx="5941369" cy="4119069"/>
          </a:xfrm>
        </p:grpSpPr>
        <p:grpSp>
          <p:nvGrpSpPr>
            <p:cNvPr id="10" name="群組 9">
              <a:extLst>
                <a:ext uri="{FF2B5EF4-FFF2-40B4-BE49-F238E27FC236}">
                  <a16:creationId xmlns:a16="http://schemas.microsoft.com/office/drawing/2014/main" id="{D16E0FCE-3B6B-4C47-8A2D-B0ED656ECE88}"/>
                </a:ext>
              </a:extLst>
            </p:cNvPr>
            <p:cNvGrpSpPr/>
            <p:nvPr/>
          </p:nvGrpSpPr>
          <p:grpSpPr>
            <a:xfrm>
              <a:off x="469783" y="1991800"/>
              <a:ext cx="5941369" cy="4119069"/>
              <a:chOff x="432668" y="2169588"/>
              <a:chExt cx="5183087" cy="3593363"/>
            </a:xfrm>
          </p:grpSpPr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BD8C7045-CB37-4848-83A7-A470848A0402}"/>
                  </a:ext>
                </a:extLst>
              </p:cNvPr>
              <p:cNvSpPr/>
              <p:nvPr/>
            </p:nvSpPr>
            <p:spPr>
              <a:xfrm>
                <a:off x="432668" y="2773715"/>
                <a:ext cx="5183087" cy="2989236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pic>
            <p:nvPicPr>
              <p:cNvPr id="17" name="圖形 16">
                <a:extLst>
                  <a:ext uri="{FF2B5EF4-FFF2-40B4-BE49-F238E27FC236}">
                    <a16:creationId xmlns:a16="http://schemas.microsoft.com/office/drawing/2014/main" id="{9A4AA23B-7DEF-344D-90FE-1679B5DE8EB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2522020" y="2169588"/>
                <a:ext cx="1004383" cy="617510"/>
              </a:xfrm>
              <a:prstGeom prst="rect">
                <a:avLst/>
              </a:prstGeom>
            </p:spPr>
          </p:pic>
        </p:grpSp>
        <p:pic>
          <p:nvPicPr>
            <p:cNvPr id="15" name="Picture 2">
              <a:extLst>
                <a:ext uri="{FF2B5EF4-FFF2-40B4-BE49-F238E27FC236}">
                  <a16:creationId xmlns:a16="http://schemas.microsoft.com/office/drawing/2014/main" id="{0804DF0A-C7E5-BA42-B4E1-65AC7237041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340" y="2775057"/>
              <a:ext cx="5810309" cy="32546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90389755"/>
      </p:ext>
    </p:extLst>
  </p:cSld>
  <p:clrMapOvr>
    <a:masterClrMapping/>
  </p:clrMapOvr>
  <p:transition spd="slow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EA055B4-2F54-0844-9F82-A4B518D61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TW" sz="4600" cap="none"/>
              <a:t>QNAP</a:t>
            </a:r>
            <a:r>
              <a:rPr kumimoji="1" lang="zh-TW" altLang="en-US" sz="4600" cap="none"/>
              <a:t>怎麼用</a:t>
            </a:r>
            <a:r>
              <a:rPr kumimoji="1" lang="en-US" altLang="zh-TW" sz="4600" cap="none"/>
              <a:t>KoiBox</a:t>
            </a:r>
            <a:endParaRPr kumimoji="1" lang="zh-TW" altLang="en-US" sz="4600" cap="none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E14376F-1EB7-D840-B2FB-4669C73466E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130013" y="1991345"/>
            <a:ext cx="5864243" cy="585787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>
              <a:lnSpc>
                <a:spcPct val="91000"/>
              </a:lnSpc>
            </a:pPr>
            <a:r>
              <a:rPr kumimoji="1" lang="zh-TW" altLang="en-US" sz="2400"/>
              <a:t>在我們的會議室中，</a:t>
            </a:r>
            <a:r>
              <a:rPr kumimoji="1" lang="en-US" altLang="zh-TW" sz="2400" err="1"/>
              <a:t>KoiBox</a:t>
            </a:r>
            <a:r>
              <a:rPr kumimoji="1" lang="zh-TW" altLang="en-US" sz="2400"/>
              <a:t>被這樣使用</a:t>
            </a:r>
            <a:r>
              <a:rPr kumimoji="1" lang="en-US" altLang="zh-TW" sz="2400"/>
              <a:t>: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BA4ABBDF-FF88-47B8-B839-C5729BC32A43}"/>
              </a:ext>
            </a:extLst>
          </p:cNvPr>
          <p:cNvSpPr txBox="1"/>
          <p:nvPr/>
        </p:nvSpPr>
        <p:spPr>
          <a:xfrm>
            <a:off x="3311014" y="5618278"/>
            <a:ext cx="3918557" cy="851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kumimoji="1" lang="zh-TW" altLang="en-US" sz="2000">
                <a:solidFill>
                  <a:srgbClr val="0070C0"/>
                </a:solidFill>
              </a:rPr>
              <a:t>合理的低單價</a:t>
            </a:r>
            <a:r>
              <a:rPr kumimoji="1" lang="zh-TW" altLang="en-US" sz="2000"/>
              <a:t>讓公司能在預算內將所有會議室變成</a:t>
            </a:r>
            <a:r>
              <a:rPr kumimoji="1" lang="zh-TW" altLang="en-US" sz="2000">
                <a:solidFill>
                  <a:srgbClr val="0070C0"/>
                </a:solidFill>
              </a:rPr>
              <a:t>視訊會議室。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E6133D02-58B2-4CAB-9E9F-650B01315702}"/>
              </a:ext>
            </a:extLst>
          </p:cNvPr>
          <p:cNvSpPr txBox="1"/>
          <p:nvPr/>
        </p:nvSpPr>
        <p:spPr>
          <a:xfrm>
            <a:off x="1308904" y="3669202"/>
            <a:ext cx="2589437" cy="451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TW" altLang="zh-TW" sz="2000"/>
              <a:t>無線投影功能 </a:t>
            </a:r>
            <a:endParaRPr lang="en-US" altLang="zh-TW" sz="2000"/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02348E9C-6A73-48A1-8C09-0795299388BA}"/>
              </a:ext>
            </a:extLst>
          </p:cNvPr>
          <p:cNvSpPr txBox="1"/>
          <p:nvPr/>
        </p:nvSpPr>
        <p:spPr>
          <a:xfrm>
            <a:off x="5602977" y="3669202"/>
            <a:ext cx="1857668" cy="9079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TW" altLang="en-US" sz="2000"/>
              <a:t>加入雲端會議</a:t>
            </a:r>
            <a:endParaRPr lang="en-US" altLang="zh-TW" sz="2000"/>
          </a:p>
          <a:p>
            <a:pPr>
              <a:spcBef>
                <a:spcPts val="600"/>
              </a:spcBef>
            </a:pPr>
            <a:r>
              <a:rPr lang="en-US" altLang="zh-TW" sz="1400"/>
              <a:t>Teams, Zoom, Skype, Meet…</a:t>
            </a: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9CCDE564-4066-4419-B3E6-73F2114BC3C8}"/>
              </a:ext>
            </a:extLst>
          </p:cNvPr>
          <p:cNvSpPr txBox="1"/>
          <p:nvPr/>
        </p:nvSpPr>
        <p:spPr>
          <a:xfrm>
            <a:off x="3361144" y="3669202"/>
            <a:ext cx="1857669" cy="9079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TW" altLang="en-US" sz="2000"/>
              <a:t>私人</a:t>
            </a:r>
            <a:r>
              <a:rPr lang="en-US" altLang="zh-TW" sz="2000"/>
              <a:t>(P2P)</a:t>
            </a:r>
            <a:r>
              <a:rPr lang="zh-TW" altLang="en-US" sz="2000"/>
              <a:t>會議</a:t>
            </a:r>
            <a:endParaRPr lang="en-US" altLang="zh-TW" sz="2000"/>
          </a:p>
          <a:p>
            <a:pPr>
              <a:spcBef>
                <a:spcPts val="600"/>
              </a:spcBef>
            </a:pPr>
            <a:r>
              <a:rPr lang="zh-TW" altLang="en-US" sz="1400"/>
              <a:t>手機、其他</a:t>
            </a:r>
            <a:r>
              <a:rPr lang="en-US" altLang="zh-TW" sz="1400" err="1"/>
              <a:t>KoiBox</a:t>
            </a:r>
            <a:r>
              <a:rPr lang="zh-TW" altLang="en-US" sz="1400"/>
              <a:t>、</a:t>
            </a:r>
            <a:r>
              <a:rPr lang="en-US" altLang="zh-TW" sz="1400"/>
              <a:t>SIP</a:t>
            </a:r>
            <a:r>
              <a:rPr lang="zh-TW" altLang="en-US" sz="1400"/>
              <a:t>裝置</a:t>
            </a:r>
            <a:endParaRPr lang="en-US" altLang="zh-TW" sz="1400"/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A1F7D903-EFE5-4A20-BA9F-CCC1B51A7882}"/>
              </a:ext>
            </a:extLst>
          </p:cNvPr>
          <p:cNvSpPr txBox="1"/>
          <p:nvPr/>
        </p:nvSpPr>
        <p:spPr>
          <a:xfrm>
            <a:off x="1497382" y="5620733"/>
            <a:ext cx="1378822" cy="4595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TW" altLang="zh-TW" sz="2000"/>
              <a:t>錄影功能</a:t>
            </a:r>
            <a:endParaRPr lang="en-US" altLang="zh-TW" sz="2000"/>
          </a:p>
        </p:txBody>
      </p:sp>
      <p:pic>
        <p:nvPicPr>
          <p:cNvPr id="43" name="圖形 42" hidden="1">
            <a:extLst>
              <a:ext uri="{FF2B5EF4-FFF2-40B4-BE49-F238E27FC236}">
                <a16:creationId xmlns:a16="http://schemas.microsoft.com/office/drawing/2014/main" id="{B6D4B15A-61B4-49DC-B6D9-9D4A23C842C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 flipH="1">
            <a:off x="8601997" y="4222173"/>
            <a:ext cx="3717073" cy="2635827"/>
          </a:xfrm>
          <a:prstGeom prst="rect">
            <a:avLst/>
          </a:prstGeom>
        </p:spPr>
      </p:pic>
      <p:pic>
        <p:nvPicPr>
          <p:cNvPr id="49" name="圖形 48">
            <a:extLst>
              <a:ext uri="{FF2B5EF4-FFF2-40B4-BE49-F238E27FC236}">
                <a16:creationId xmlns:a16="http://schemas.microsoft.com/office/drawing/2014/main" id="{B4D63665-BACC-4623-B9AD-014FCB9B7C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77083" y="4839863"/>
            <a:ext cx="1067603" cy="687024"/>
          </a:xfrm>
          <a:prstGeom prst="rect">
            <a:avLst/>
          </a:prstGeom>
        </p:spPr>
      </p:pic>
      <p:pic>
        <p:nvPicPr>
          <p:cNvPr id="51" name="圖形 50">
            <a:extLst>
              <a:ext uri="{FF2B5EF4-FFF2-40B4-BE49-F238E27FC236}">
                <a16:creationId xmlns:a16="http://schemas.microsoft.com/office/drawing/2014/main" id="{1C54F44A-711E-493D-8D54-8561666BFDD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24309" y="2804886"/>
            <a:ext cx="1286202" cy="821846"/>
          </a:xfrm>
          <a:prstGeom prst="rect">
            <a:avLst/>
          </a:prstGeom>
        </p:spPr>
      </p:pic>
      <p:pic>
        <p:nvPicPr>
          <p:cNvPr id="53" name="圖形 52">
            <a:extLst>
              <a:ext uri="{FF2B5EF4-FFF2-40B4-BE49-F238E27FC236}">
                <a16:creationId xmlns:a16="http://schemas.microsoft.com/office/drawing/2014/main" id="{4EE7D27F-D1E0-47E1-806B-1312A7AAD2D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512471" y="3010761"/>
            <a:ext cx="1157760" cy="457936"/>
          </a:xfrm>
          <a:prstGeom prst="rect">
            <a:avLst/>
          </a:prstGeom>
        </p:spPr>
      </p:pic>
      <p:pic>
        <p:nvPicPr>
          <p:cNvPr id="56" name="圖形 55">
            <a:extLst>
              <a:ext uri="{FF2B5EF4-FFF2-40B4-BE49-F238E27FC236}">
                <a16:creationId xmlns:a16="http://schemas.microsoft.com/office/drawing/2014/main" id="{35281F07-EA9D-408E-8738-DEF299F7356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637928" y="4658560"/>
            <a:ext cx="1045090" cy="901148"/>
          </a:xfrm>
          <a:prstGeom prst="rect">
            <a:avLst/>
          </a:prstGeom>
        </p:spPr>
      </p:pic>
      <p:pic>
        <p:nvPicPr>
          <p:cNvPr id="59" name="圖形 58">
            <a:extLst>
              <a:ext uri="{FF2B5EF4-FFF2-40B4-BE49-F238E27FC236}">
                <a16:creationId xmlns:a16="http://schemas.microsoft.com/office/drawing/2014/main" id="{832A503A-4B3F-4D7D-9C27-5AA6E2176CC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662079" y="2810437"/>
            <a:ext cx="1183587" cy="763118"/>
          </a:xfrm>
          <a:prstGeom prst="rect">
            <a:avLst/>
          </a:prstGeom>
        </p:spPr>
      </p:pic>
      <p:grpSp>
        <p:nvGrpSpPr>
          <p:cNvPr id="4" name="群組 3" hidden="1">
            <a:extLst>
              <a:ext uri="{FF2B5EF4-FFF2-40B4-BE49-F238E27FC236}">
                <a16:creationId xmlns:a16="http://schemas.microsoft.com/office/drawing/2014/main" id="{5CF3527B-CFCA-4ED5-8318-1839CC03CC5B}"/>
              </a:ext>
            </a:extLst>
          </p:cNvPr>
          <p:cNvGrpSpPr/>
          <p:nvPr/>
        </p:nvGrpSpPr>
        <p:grpSpPr>
          <a:xfrm>
            <a:off x="1177994" y="2635165"/>
            <a:ext cx="8660669" cy="3693613"/>
            <a:chOff x="1177994" y="2635165"/>
            <a:chExt cx="8660669" cy="3693613"/>
          </a:xfrm>
        </p:grpSpPr>
        <p:sp>
          <p:nvSpPr>
            <p:cNvPr id="68" name="矩形 67">
              <a:extLst>
                <a:ext uri="{FF2B5EF4-FFF2-40B4-BE49-F238E27FC236}">
                  <a16:creationId xmlns:a16="http://schemas.microsoft.com/office/drawing/2014/main" id="{1EF5A3C0-9CE2-49DF-AAE7-0C2E8A5A3612}"/>
                </a:ext>
              </a:extLst>
            </p:cNvPr>
            <p:cNvSpPr/>
            <p:nvPr/>
          </p:nvSpPr>
          <p:spPr>
            <a:xfrm>
              <a:off x="1187910" y="5183375"/>
              <a:ext cx="7964349" cy="1145403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5000"/>
                    <a:lumOff val="95000"/>
                    <a:alpha val="0"/>
                  </a:schemeClr>
                </a:gs>
                <a:gs pos="100000">
                  <a:schemeClr val="accent6">
                    <a:lumMod val="30000"/>
                    <a:lumOff val="7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9" name="矩形 68">
              <a:extLst>
                <a:ext uri="{FF2B5EF4-FFF2-40B4-BE49-F238E27FC236}">
                  <a16:creationId xmlns:a16="http://schemas.microsoft.com/office/drawing/2014/main" id="{0ACE159E-FBC6-4B0F-9F78-0A268DB16E71}"/>
                </a:ext>
              </a:extLst>
            </p:cNvPr>
            <p:cNvSpPr/>
            <p:nvPr/>
          </p:nvSpPr>
          <p:spPr>
            <a:xfrm>
              <a:off x="1177994" y="5184037"/>
              <a:ext cx="90485" cy="1144741"/>
            </a:xfrm>
            <a:prstGeom prst="rect">
              <a:avLst/>
            </a:prstGeom>
            <a:solidFill>
              <a:srgbClr val="3C61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2" name="矩形 61">
              <a:extLst>
                <a:ext uri="{FF2B5EF4-FFF2-40B4-BE49-F238E27FC236}">
                  <a16:creationId xmlns:a16="http://schemas.microsoft.com/office/drawing/2014/main" id="{67F07D16-C470-4344-8F40-19DA1D7E8CD4}"/>
                </a:ext>
              </a:extLst>
            </p:cNvPr>
            <p:cNvSpPr/>
            <p:nvPr/>
          </p:nvSpPr>
          <p:spPr>
            <a:xfrm>
              <a:off x="1187911" y="3895968"/>
              <a:ext cx="4171074" cy="1145403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5000"/>
                    <a:lumOff val="95000"/>
                    <a:alpha val="0"/>
                  </a:schemeClr>
                </a:gs>
                <a:gs pos="100000">
                  <a:schemeClr val="accent6">
                    <a:lumMod val="30000"/>
                    <a:lumOff val="7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3" name="矩形 62">
              <a:extLst>
                <a:ext uri="{FF2B5EF4-FFF2-40B4-BE49-F238E27FC236}">
                  <a16:creationId xmlns:a16="http://schemas.microsoft.com/office/drawing/2014/main" id="{65440D5A-2457-4F37-AA79-2BC04A9ABC37}"/>
                </a:ext>
              </a:extLst>
            </p:cNvPr>
            <p:cNvSpPr/>
            <p:nvPr/>
          </p:nvSpPr>
          <p:spPr>
            <a:xfrm>
              <a:off x="1177994" y="3896630"/>
              <a:ext cx="90485" cy="1144741"/>
            </a:xfrm>
            <a:prstGeom prst="rect">
              <a:avLst/>
            </a:prstGeom>
            <a:solidFill>
              <a:srgbClr val="3C61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4" name="矩形 63">
              <a:extLst>
                <a:ext uri="{FF2B5EF4-FFF2-40B4-BE49-F238E27FC236}">
                  <a16:creationId xmlns:a16="http://schemas.microsoft.com/office/drawing/2014/main" id="{671F2120-8947-4038-8EA9-67E6470345A8}"/>
                </a:ext>
              </a:extLst>
            </p:cNvPr>
            <p:cNvSpPr/>
            <p:nvPr/>
          </p:nvSpPr>
          <p:spPr>
            <a:xfrm>
              <a:off x="5667589" y="2635165"/>
              <a:ext cx="4171074" cy="1145403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5000"/>
                    <a:lumOff val="95000"/>
                    <a:alpha val="0"/>
                  </a:schemeClr>
                </a:gs>
                <a:gs pos="100000">
                  <a:schemeClr val="accent6">
                    <a:lumMod val="30000"/>
                    <a:lumOff val="7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5" name="矩形 64">
              <a:extLst>
                <a:ext uri="{FF2B5EF4-FFF2-40B4-BE49-F238E27FC236}">
                  <a16:creationId xmlns:a16="http://schemas.microsoft.com/office/drawing/2014/main" id="{9B76074B-017A-4EF1-9E35-61AE39AE81A0}"/>
                </a:ext>
              </a:extLst>
            </p:cNvPr>
            <p:cNvSpPr/>
            <p:nvPr/>
          </p:nvSpPr>
          <p:spPr>
            <a:xfrm>
              <a:off x="5657672" y="2635827"/>
              <a:ext cx="90485" cy="1144741"/>
            </a:xfrm>
            <a:prstGeom prst="rect">
              <a:avLst/>
            </a:prstGeom>
            <a:solidFill>
              <a:srgbClr val="3C61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6" name="矩形 65">
              <a:extLst>
                <a:ext uri="{FF2B5EF4-FFF2-40B4-BE49-F238E27FC236}">
                  <a16:creationId xmlns:a16="http://schemas.microsoft.com/office/drawing/2014/main" id="{58D7EEB5-2D28-402C-9A74-9185D3ED4E4F}"/>
                </a:ext>
              </a:extLst>
            </p:cNvPr>
            <p:cNvSpPr/>
            <p:nvPr/>
          </p:nvSpPr>
          <p:spPr>
            <a:xfrm>
              <a:off x="5667589" y="3895968"/>
              <a:ext cx="4171074" cy="1145403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5000"/>
                    <a:lumOff val="95000"/>
                    <a:alpha val="0"/>
                  </a:schemeClr>
                </a:gs>
                <a:gs pos="100000">
                  <a:schemeClr val="accent6">
                    <a:lumMod val="30000"/>
                    <a:lumOff val="7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7" name="矩形 66">
              <a:extLst>
                <a:ext uri="{FF2B5EF4-FFF2-40B4-BE49-F238E27FC236}">
                  <a16:creationId xmlns:a16="http://schemas.microsoft.com/office/drawing/2014/main" id="{25856C84-78DE-4CE5-A4C8-60288F1D0EBE}"/>
                </a:ext>
              </a:extLst>
            </p:cNvPr>
            <p:cNvSpPr/>
            <p:nvPr/>
          </p:nvSpPr>
          <p:spPr>
            <a:xfrm>
              <a:off x="5657672" y="3896630"/>
              <a:ext cx="90485" cy="1144741"/>
            </a:xfrm>
            <a:prstGeom prst="rect">
              <a:avLst/>
            </a:prstGeom>
            <a:solidFill>
              <a:srgbClr val="3C61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0" name="矩形 59">
              <a:extLst>
                <a:ext uri="{FF2B5EF4-FFF2-40B4-BE49-F238E27FC236}">
                  <a16:creationId xmlns:a16="http://schemas.microsoft.com/office/drawing/2014/main" id="{29C4D226-2B6C-4ADD-BFD8-F1275B44DCCB}"/>
                </a:ext>
              </a:extLst>
            </p:cNvPr>
            <p:cNvSpPr/>
            <p:nvPr/>
          </p:nvSpPr>
          <p:spPr>
            <a:xfrm>
              <a:off x="1187911" y="2635165"/>
              <a:ext cx="4171074" cy="1145403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5000"/>
                    <a:lumOff val="95000"/>
                    <a:alpha val="0"/>
                  </a:schemeClr>
                </a:gs>
                <a:gs pos="100000">
                  <a:schemeClr val="accent6">
                    <a:lumMod val="30000"/>
                    <a:lumOff val="7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1" name="矩形 60">
              <a:extLst>
                <a:ext uri="{FF2B5EF4-FFF2-40B4-BE49-F238E27FC236}">
                  <a16:creationId xmlns:a16="http://schemas.microsoft.com/office/drawing/2014/main" id="{74B9A3B2-9E2B-43B1-BAA9-5229E93A75BC}"/>
                </a:ext>
              </a:extLst>
            </p:cNvPr>
            <p:cNvSpPr/>
            <p:nvPr/>
          </p:nvSpPr>
          <p:spPr>
            <a:xfrm>
              <a:off x="1177994" y="2635827"/>
              <a:ext cx="90485" cy="1144741"/>
            </a:xfrm>
            <a:prstGeom prst="rect">
              <a:avLst/>
            </a:prstGeom>
            <a:solidFill>
              <a:srgbClr val="3C61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25" name="圖片 24" descr="一張含有 文字, 向量圖形 的圖片&#10;&#10;自動產生的描述">
            <a:extLst>
              <a:ext uri="{FF2B5EF4-FFF2-40B4-BE49-F238E27FC236}">
                <a16:creationId xmlns:a16="http://schemas.microsoft.com/office/drawing/2014/main" id="{9A230DB5-1363-4E52-9AEF-323EB3A4A23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352227" y="3491476"/>
            <a:ext cx="4567469" cy="3099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658831"/>
      </p:ext>
    </p:extLst>
  </p:cSld>
  <p:clrMapOvr>
    <a:masterClrMapping/>
  </p:clrMapOvr>
  <p:transition spd="slow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A73CBD6-67EF-6441-9760-9614582D0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zh-TW" altLang="en-US" cap="none"/>
              <a:t>為什麼是</a:t>
            </a:r>
            <a:r>
              <a:rPr kumimoji="1" lang="en-US" altLang="zh-TW" cap="none"/>
              <a:t>KoiBox</a:t>
            </a:r>
            <a:r>
              <a:rPr kumimoji="1" lang="zh-TW" altLang="en-US" cap="none"/>
              <a:t>而不用</a:t>
            </a:r>
            <a:r>
              <a:rPr kumimoji="1" lang="en-US" altLang="zh-TW" cap="none"/>
              <a:t>PC</a:t>
            </a:r>
            <a:endParaRPr kumimoji="1" lang="zh-TW" altLang="en-US" cap="none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64C82B4-DDE8-EF46-83E1-F07E24B3C3C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323014" y="3034771"/>
            <a:ext cx="4658254" cy="261249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zh-TW" altLang="en-US" sz="2400">
                <a:latin typeface="Arial" panose="020B0604020202020204" pitchFamily="34" charset="0"/>
                <a:cs typeface="Arial" panose="020B0604020202020204" pitchFamily="34" charset="0"/>
              </a:rPr>
              <a:t>無法接受無線投影</a:t>
            </a:r>
            <a:endParaRPr kumimoji="1" lang="en-US" altLang="zh-TW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zh-TW" altLang="en-US" sz="2400">
                <a:latin typeface="Arial" panose="020B0604020202020204" pitchFamily="34" charset="0"/>
                <a:cs typeface="Arial" panose="020B0604020202020204" pitchFamily="34" charset="0"/>
              </a:rPr>
              <a:t>要自行安裝會議軟體</a:t>
            </a:r>
            <a:endParaRPr kumimoji="1" lang="en-US" altLang="zh-TW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zh-TW" altLang="en-US" sz="2400">
                <a:latin typeface="Arial" panose="020B0604020202020204" pitchFamily="34" charset="0"/>
                <a:cs typeface="Arial" panose="020B0604020202020204" pitchFamily="34" charset="0"/>
              </a:rPr>
              <a:t>同步會議中的變更步驟較多</a:t>
            </a:r>
            <a:endParaRPr kumimoji="1" lang="en-US" altLang="zh-TW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zh-TW" altLang="en-US" sz="2400">
                <a:latin typeface="Arial" panose="020B0604020202020204" pitchFamily="34" charset="0"/>
                <a:cs typeface="Arial" panose="020B0604020202020204" pitchFamily="34" charset="0"/>
              </a:rPr>
              <a:t>要進行遠端管理的難度較高</a:t>
            </a:r>
            <a:endParaRPr kumimoji="1" lang="en-US" altLang="zh-TW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40C26F73-1A8F-4A56-BC74-52160CCA27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431" y="1515979"/>
            <a:ext cx="4984733" cy="513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358329"/>
      </p:ext>
    </p:extLst>
  </p:cSld>
  <p:clrMapOvr>
    <a:masterClrMapping/>
  </p:clrMapOvr>
  <p:transition spd="slow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C509C14-4865-F941-900D-5F4AE09C8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>
                <a:effectLst/>
              </a:rPr>
              <a:t>安裝設定 </a:t>
            </a:r>
            <a:r>
              <a:rPr lang="en-US" altLang="zh-TW" cap="none">
                <a:effectLst/>
              </a:rPr>
              <a:t>KoiBox</a:t>
            </a:r>
            <a:endParaRPr kumimoji="1" lang="zh-TW" altLang="en-US" cap="none"/>
          </a:p>
        </p:txBody>
      </p:sp>
    </p:spTree>
    <p:extLst>
      <p:ext uri="{BB962C8B-B14F-4D97-AF65-F5344CB8AC3E}">
        <p14:creationId xmlns:p14="http://schemas.microsoft.com/office/powerpoint/2010/main" val="4169164636"/>
      </p:ext>
    </p:extLst>
  </p:cSld>
  <p:clrMapOvr>
    <a:masterClrMapping/>
  </p:clrMapOvr>
  <p:transition spd="slow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C509C14-4865-F941-900D-5F4AE09C8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cap="none">
                <a:effectLst/>
              </a:rPr>
              <a:t>使用</a:t>
            </a:r>
            <a:r>
              <a:rPr lang="en-US" altLang="zh-TW" cap="none">
                <a:effectLst/>
              </a:rPr>
              <a:t> KoiBox</a:t>
            </a:r>
            <a:endParaRPr kumimoji="1" lang="zh-TW" altLang="en-US" cap="none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C2D31E46-2D47-44C0-914A-7770898006F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0"/>
          </a:blip>
          <a:srcRect r="47847"/>
          <a:stretch/>
        </p:blipFill>
        <p:spPr>
          <a:xfrm>
            <a:off x="-1320800" y="0"/>
            <a:ext cx="63584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911348"/>
      </p:ext>
    </p:extLst>
  </p:cSld>
  <p:clrMapOvr>
    <a:masterClrMapping/>
  </p:clrMapOvr>
  <p:transition spd="slow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681127B-2A84-BD4B-9785-91D05A239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9958" y="866274"/>
            <a:ext cx="4225925" cy="972152"/>
          </a:xfrm>
        </p:spPr>
        <p:txBody>
          <a:bodyPr>
            <a:normAutofit/>
          </a:bodyPr>
          <a:lstStyle/>
          <a:p>
            <a:r>
              <a:rPr kumimoji="1" lang="zh-TW" altLang="en-US" sz="4400">
                <a:solidFill>
                  <a:schemeClr val="bg1"/>
                </a:solidFill>
              </a:rPr>
              <a:t>總結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672CA2D-DF20-EF4A-94BB-309F0DA749D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000875" y="2035175"/>
            <a:ext cx="4225925" cy="3265488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 marL="324000" indent="-3240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kumimoji="1" lang="en-US" altLang="zh-TW" sz="1800" err="1">
                <a:solidFill>
                  <a:schemeClr val="bg1"/>
                </a:solidFill>
              </a:rPr>
              <a:t>KoiBox</a:t>
            </a:r>
            <a:r>
              <a:rPr kumimoji="1" lang="en-US" altLang="zh-TW" sz="1800">
                <a:solidFill>
                  <a:schemeClr val="bg1"/>
                </a:solidFill>
              </a:rPr>
              <a:t> </a:t>
            </a:r>
            <a:r>
              <a:rPr kumimoji="1" lang="zh-TW" altLang="en-US" sz="1800">
                <a:solidFill>
                  <a:schemeClr val="bg1"/>
                </a:solidFill>
              </a:rPr>
              <a:t>可支援大部分</a:t>
            </a:r>
            <a:r>
              <a:rPr kumimoji="1" lang="en-US" altLang="zh-TW" sz="1800">
                <a:solidFill>
                  <a:schemeClr val="bg1"/>
                </a:solidFill>
              </a:rPr>
              <a:t> USB </a:t>
            </a:r>
            <a:r>
              <a:rPr kumimoji="1" lang="zh-TW" altLang="en-US" sz="1800">
                <a:solidFill>
                  <a:schemeClr val="bg1"/>
                </a:solidFill>
              </a:rPr>
              <a:t>攝影機與藍芽鍵盤、滑鼠、麥克風</a:t>
            </a:r>
            <a:endParaRPr kumimoji="1" lang="en-US" altLang="zh-TW" sz="1800">
              <a:solidFill>
                <a:schemeClr val="bg1"/>
              </a:solidFill>
            </a:endParaRPr>
          </a:p>
          <a:p>
            <a:pPr marL="324000" indent="-3240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kumimoji="1" lang="zh-TW" altLang="en-US" sz="1800">
                <a:solidFill>
                  <a:schemeClr val="bg1"/>
                </a:solidFill>
              </a:rPr>
              <a:t>支援 </a:t>
            </a:r>
            <a:r>
              <a:rPr kumimoji="1" lang="en-US" altLang="zh-TW" sz="1800">
                <a:solidFill>
                  <a:schemeClr val="bg1"/>
                </a:solidFill>
              </a:rPr>
              <a:t>Wi-Fi 6 </a:t>
            </a:r>
            <a:r>
              <a:rPr kumimoji="1" lang="zh-TW" altLang="en-US" sz="1800">
                <a:solidFill>
                  <a:schemeClr val="bg1"/>
                </a:solidFill>
              </a:rPr>
              <a:t>無線標準，相容</a:t>
            </a:r>
            <a:r>
              <a:rPr kumimoji="1" lang="en-US" altLang="zh-TW" sz="1800">
                <a:solidFill>
                  <a:schemeClr val="bg1"/>
                </a:solidFill>
              </a:rPr>
              <a:t> QNAP Qhora-301W</a:t>
            </a:r>
          </a:p>
          <a:p>
            <a:pPr marL="324000" indent="-3240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kumimoji="1" lang="zh-TW" altLang="en-US" sz="1800">
                <a:solidFill>
                  <a:schemeClr val="bg1"/>
                </a:solidFill>
              </a:rPr>
              <a:t>支援</a:t>
            </a:r>
            <a:r>
              <a:rPr kumimoji="1" lang="en-US" altLang="zh-TW" sz="1800">
                <a:solidFill>
                  <a:schemeClr val="bg1"/>
                </a:solidFill>
              </a:rPr>
              <a:t> 2.5” SATA </a:t>
            </a:r>
            <a:r>
              <a:rPr kumimoji="1" lang="zh-TW" altLang="en-US" sz="1800">
                <a:solidFill>
                  <a:schemeClr val="bg1"/>
                </a:solidFill>
              </a:rPr>
              <a:t>硬碟供會議錄影專用，支援無工具拆卸安裝</a:t>
            </a:r>
            <a:endParaRPr kumimoji="1" lang="en-US" altLang="zh-TW" sz="1800">
              <a:solidFill>
                <a:schemeClr val="bg1"/>
              </a:solidFill>
            </a:endParaRPr>
          </a:p>
          <a:p>
            <a:pPr marL="324000" indent="-3240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kumimoji="1" lang="zh-TW" altLang="en-US" sz="1800">
                <a:solidFill>
                  <a:schemeClr val="bg1"/>
                </a:solidFill>
              </a:rPr>
              <a:t>不論參與的會議規模大小，從多人雲端會議到私人會議、本地會議，</a:t>
            </a:r>
            <a:r>
              <a:rPr kumimoji="1" lang="en-US" altLang="zh-TW" sz="1800" err="1">
                <a:solidFill>
                  <a:schemeClr val="bg1"/>
                </a:solidFill>
              </a:rPr>
              <a:t>KoiBox</a:t>
            </a:r>
            <a:r>
              <a:rPr kumimoji="1" lang="zh-TW" altLang="en-US" sz="1800">
                <a:solidFill>
                  <a:schemeClr val="bg1"/>
                </a:solidFill>
              </a:rPr>
              <a:t>都能支援</a:t>
            </a:r>
            <a:endParaRPr kumimoji="1" lang="en-US" altLang="zh-TW" sz="1800">
              <a:solidFill>
                <a:schemeClr val="bg1"/>
              </a:solidFill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32F57421-83B5-473A-B848-263FA3F29B2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7847"/>
          <a:stretch/>
        </p:blipFill>
        <p:spPr>
          <a:xfrm>
            <a:off x="0" y="0"/>
            <a:ext cx="6358467" cy="6858000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5125C4F0-65C2-1047-B1A7-51234A0ABF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13"/>
          <a:stretch/>
        </p:blipFill>
        <p:spPr bwMode="auto">
          <a:xfrm>
            <a:off x="400154" y="1815576"/>
            <a:ext cx="5019831" cy="2679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46736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JuxtaposeVTI">
  <a:themeElements>
    <a:clrScheme name="AnalogousFromDarkSeedLeftStep">
      <a:dk1>
        <a:srgbClr val="000000"/>
      </a:dk1>
      <a:lt1>
        <a:srgbClr val="FFFFFF"/>
      </a:lt1>
      <a:dk2>
        <a:srgbClr val="2F1B2F"/>
      </a:dk2>
      <a:lt2>
        <a:srgbClr val="F0F3F2"/>
      </a:lt2>
      <a:accent1>
        <a:srgbClr val="D43C93"/>
      </a:accent1>
      <a:accent2>
        <a:srgbClr val="C22AC1"/>
      </a:accent2>
      <a:accent3>
        <a:srgbClr val="963CD4"/>
      </a:accent3>
      <a:accent4>
        <a:srgbClr val="5037C6"/>
      </a:accent4>
      <a:accent5>
        <a:srgbClr val="3C61D4"/>
      </a:accent5>
      <a:accent6>
        <a:srgbClr val="2A8EC2"/>
      </a:accent6>
      <a:hlink>
        <a:srgbClr val="3F49BF"/>
      </a:hlink>
      <a:folHlink>
        <a:srgbClr val="7F7F7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uxtaposeVTI" id="{FBDCC3B4-6EA8-442A-B697-43C068E31FE3}" vid="{090F2E09-E4E2-4F71-A70E-279F5A0D9E0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1628</Words>
  <Application>Microsoft Macintosh PowerPoint</Application>
  <PresentationFormat>寬螢幕</PresentationFormat>
  <Paragraphs>92</Paragraphs>
  <Slides>10</Slides>
  <Notes>8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5" baseType="lpstr">
      <vt:lpstr>微軟正黑體</vt:lpstr>
      <vt:lpstr>Arial</vt:lpstr>
      <vt:lpstr>Calibri</vt:lpstr>
      <vt:lpstr>Wingdings</vt:lpstr>
      <vt:lpstr>JuxtaposeVTI</vt:lpstr>
      <vt:lpstr>KoiBox</vt:lpstr>
      <vt:lpstr>PowerPoint 簡報</vt:lpstr>
      <vt:lpstr>QNAP 與 KoiBox</vt:lpstr>
      <vt:lpstr>為什麼QNAP使用KoiBox</vt:lpstr>
      <vt:lpstr>QNAP怎麼用KoiBox</vt:lpstr>
      <vt:lpstr>為什麼是KoiBox而不用PC</vt:lpstr>
      <vt:lpstr>安裝設定 KoiBox</vt:lpstr>
      <vt:lpstr>使用 KoiBox</vt:lpstr>
      <vt:lpstr>總結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KoiBox</dc:title>
  <dc:creator>Hanz Sung 宋承翰</dc:creator>
  <cp:lastModifiedBy>Hanz Sung 宋承翰</cp:lastModifiedBy>
  <cp:revision>1</cp:revision>
  <dcterms:created xsi:type="dcterms:W3CDTF">2021-09-01T01:58:43Z</dcterms:created>
  <dcterms:modified xsi:type="dcterms:W3CDTF">2021-12-02T06:29:19Z</dcterms:modified>
</cp:coreProperties>
</file>