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2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985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7050" marR="0" lvl="1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4250" marR="0" lvl="2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1450" marR="0" lvl="3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8650" marR="0" lvl="4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55850" marR="0" lvl="5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13050" marR="0" lvl="6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70250" marR="0" lvl="7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27450" marR="0" lvl="8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4868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72.17.30.95:8080/cgi-bi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http://172.17.31.247:8080/cgi-bin/</a:t>
            </a:r>
            <a:r>
              <a:rPr lang="zh-TW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TS-1635 with snapshot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6350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6350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標題可以再刪短一點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圖跟文字???好像搭不起來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字太多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磁碟區快照圖會再換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5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14282" y="357171"/>
            <a:ext cx="8786873" cy="6605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89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89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89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89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889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89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89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89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3730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14428"/>
            <a:ext cx="2807999" cy="3354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76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Verdana"/>
              <a:buChar char="●"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6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62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2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62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62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6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762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2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4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4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21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Verdana"/>
              <a:buChar char="●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89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89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89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89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889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89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89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89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89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89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89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89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889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89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89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89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14282" y="357171"/>
            <a:ext cx="8786873" cy="7143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Verdana"/>
              <a:buChar char="●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89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89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89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89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889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89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89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89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715403" y="4857766"/>
            <a:ext cx="428595" cy="2857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0" y="1601150"/>
            <a:ext cx="9144000" cy="17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5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Snapshots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3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for ARM-based NAS:</a:t>
            </a:r>
            <a:r>
              <a:rPr lang="zh-TW" sz="3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3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Greater Data Protection</a:t>
            </a:r>
            <a:r>
              <a:rPr lang="zh-TW" sz="3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311700" y="3333348"/>
            <a:ext cx="8520600" cy="64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2400">
                <a:latin typeface="Arial"/>
                <a:ea typeface="Arial"/>
                <a:cs typeface="Arial"/>
                <a:sym typeface="Arial"/>
              </a:rPr>
              <a:t>QNAP Systems, Inc.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57150" y="374626"/>
            <a:ext cx="8572500" cy="69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Backup </a:t>
            </a:r>
            <a:r>
              <a:rPr lang="zh-TW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napshots to a </a:t>
            </a:r>
            <a:r>
              <a:rPr lang="zh-TW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emote </a:t>
            </a:r>
            <a:r>
              <a:rPr lang="zh-TW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</a:t>
            </a:r>
          </a:p>
        </p:txBody>
      </p:sp>
      <p:sp>
        <p:nvSpPr>
          <p:cNvPr id="160" name="Shape 160"/>
          <p:cNvSpPr/>
          <p:nvPr/>
        </p:nvSpPr>
        <p:spPr>
          <a:xfrm>
            <a:off x="500033" y="1760822"/>
            <a:ext cx="2561403" cy="2596877"/>
          </a:xfrm>
          <a:prstGeom prst="blockArc">
            <a:avLst>
              <a:gd name="adj1" fmla="val 15365083"/>
              <a:gd name="adj2" fmla="val 12410320"/>
              <a:gd name="adj3" fmla="val 9107"/>
            </a:avLst>
          </a:prstGeom>
          <a:solidFill>
            <a:srgbClr val="47A3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859625" y="3143250"/>
            <a:ext cx="16023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zh-TW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Incrementally backup with </a:t>
            </a:r>
            <a:r>
              <a:rPr lang="zh-TW" b="1">
                <a:solidFill>
                  <a:srgbClr val="002060"/>
                </a:solidFill>
              </a:rPr>
              <a:t>s</a:t>
            </a:r>
            <a:r>
              <a:rPr lang="zh-TW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napshots</a:t>
            </a:r>
          </a:p>
        </p:txBody>
      </p:sp>
      <p:sp>
        <p:nvSpPr>
          <p:cNvPr id="162" name="Shape 162"/>
          <p:cNvSpPr/>
          <p:nvPr/>
        </p:nvSpPr>
        <p:spPr>
          <a:xfrm>
            <a:off x="3635896" y="3147814"/>
            <a:ext cx="1866000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Verdana"/>
              <a:buNone/>
            </a:pPr>
            <a:r>
              <a:rPr lang="zh-TW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Restore from </a:t>
            </a:r>
            <a:r>
              <a:rPr lang="zh-TW" b="1">
                <a:solidFill>
                  <a:srgbClr val="002060"/>
                </a:solidFill>
              </a:rPr>
              <a:t>s</a:t>
            </a:r>
            <a:r>
              <a:rPr lang="zh-TW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napshots at a remote site</a:t>
            </a:r>
          </a:p>
        </p:txBody>
      </p:sp>
      <p:sp>
        <p:nvSpPr>
          <p:cNvPr id="163" name="Shape 163"/>
          <p:cNvSpPr/>
          <p:nvPr/>
        </p:nvSpPr>
        <p:spPr>
          <a:xfrm>
            <a:off x="899592" y="2355726"/>
            <a:ext cx="1712700" cy="6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zh-TW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Snapshot Replica</a:t>
            </a:r>
          </a:p>
        </p:txBody>
      </p:sp>
      <p:sp>
        <p:nvSpPr>
          <p:cNvPr id="164" name="Shape 164"/>
          <p:cNvSpPr/>
          <p:nvPr/>
        </p:nvSpPr>
        <p:spPr>
          <a:xfrm>
            <a:off x="3563888" y="2427734"/>
            <a:ext cx="2055207" cy="800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zh-TW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Snapshot Vault</a:t>
            </a:r>
            <a:r>
              <a:rPr 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6300192" y="2427734"/>
            <a:ext cx="2260800" cy="6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zh-TW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Backup Snapshot Vault</a:t>
            </a:r>
          </a:p>
        </p:txBody>
      </p:sp>
      <p:sp>
        <p:nvSpPr>
          <p:cNvPr id="166" name="Shape 166"/>
          <p:cNvSpPr/>
          <p:nvPr/>
        </p:nvSpPr>
        <p:spPr>
          <a:xfrm>
            <a:off x="6588224" y="3219822"/>
            <a:ext cx="1794000" cy="9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Verdana"/>
              <a:buNone/>
            </a:pPr>
            <a:r>
              <a:rPr lang="zh-TW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Multiple disaster recovery sites</a:t>
            </a:r>
          </a:p>
        </p:txBody>
      </p:sp>
      <p:sp>
        <p:nvSpPr>
          <p:cNvPr id="167" name="Shape 167"/>
          <p:cNvSpPr/>
          <p:nvPr/>
        </p:nvSpPr>
        <p:spPr>
          <a:xfrm>
            <a:off x="500033" y="1747782"/>
            <a:ext cx="803797" cy="61742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212" y="50082"/>
                </a:moveTo>
                <a:cubicBezTo>
                  <a:pt x="82409" y="50082"/>
                  <a:pt x="90676" y="60844"/>
                  <a:pt x="90676" y="74119"/>
                </a:cubicBezTo>
                <a:cubicBezTo>
                  <a:pt x="90676" y="87395"/>
                  <a:pt x="82409" y="98157"/>
                  <a:pt x="72212" y="98157"/>
                </a:cubicBezTo>
                <a:cubicBezTo>
                  <a:pt x="62015" y="98157"/>
                  <a:pt x="53748" y="87395"/>
                  <a:pt x="53748" y="74119"/>
                </a:cubicBezTo>
                <a:cubicBezTo>
                  <a:pt x="53748" y="60844"/>
                  <a:pt x="62015" y="50082"/>
                  <a:pt x="72212" y="50082"/>
                </a:cubicBezTo>
                <a:close/>
                <a:moveTo>
                  <a:pt x="72212" y="40585"/>
                </a:moveTo>
                <a:cubicBezTo>
                  <a:pt x="57986" y="40585"/>
                  <a:pt x="46453" y="55599"/>
                  <a:pt x="46453" y="74119"/>
                </a:cubicBezTo>
                <a:cubicBezTo>
                  <a:pt x="46453" y="92640"/>
                  <a:pt x="57986" y="107654"/>
                  <a:pt x="72212" y="107654"/>
                </a:cubicBezTo>
                <a:cubicBezTo>
                  <a:pt x="86438" y="107654"/>
                  <a:pt x="97971" y="92640"/>
                  <a:pt x="97971" y="74119"/>
                </a:cubicBezTo>
                <a:cubicBezTo>
                  <a:pt x="97971" y="55599"/>
                  <a:pt x="86438" y="40585"/>
                  <a:pt x="72212" y="40585"/>
                </a:cubicBezTo>
                <a:close/>
                <a:moveTo>
                  <a:pt x="41883" y="33132"/>
                </a:moveTo>
                <a:lnTo>
                  <a:pt x="41883" y="40696"/>
                </a:lnTo>
                <a:lnTo>
                  <a:pt x="50017" y="40696"/>
                </a:lnTo>
                <a:lnTo>
                  <a:pt x="50017" y="33132"/>
                </a:lnTo>
                <a:close/>
                <a:moveTo>
                  <a:pt x="97379" y="30708"/>
                </a:moveTo>
                <a:lnTo>
                  <a:pt x="97379" y="40696"/>
                </a:lnTo>
                <a:lnTo>
                  <a:pt x="113015" y="40696"/>
                </a:lnTo>
                <a:lnTo>
                  <a:pt x="113015" y="30708"/>
                </a:lnTo>
                <a:close/>
                <a:moveTo>
                  <a:pt x="60010" y="5304"/>
                </a:moveTo>
                <a:lnTo>
                  <a:pt x="60010" y="21221"/>
                </a:lnTo>
                <a:lnTo>
                  <a:pt x="84414" y="21221"/>
                </a:lnTo>
                <a:lnTo>
                  <a:pt x="84414" y="5304"/>
                </a:lnTo>
                <a:close/>
                <a:moveTo>
                  <a:pt x="54694" y="0"/>
                </a:moveTo>
                <a:lnTo>
                  <a:pt x="89730" y="0"/>
                </a:lnTo>
                <a:cubicBezTo>
                  <a:pt x="91626" y="0"/>
                  <a:pt x="93163" y="2000"/>
                  <a:pt x="93163" y="4468"/>
                </a:cubicBezTo>
                <a:lnTo>
                  <a:pt x="93163" y="21221"/>
                </a:lnTo>
                <a:lnTo>
                  <a:pt x="110442" y="21221"/>
                </a:lnTo>
                <a:cubicBezTo>
                  <a:pt x="115721" y="21221"/>
                  <a:pt x="120000" y="26792"/>
                  <a:pt x="120000" y="33663"/>
                </a:cubicBezTo>
                <a:lnTo>
                  <a:pt x="120000" y="107557"/>
                </a:lnTo>
                <a:cubicBezTo>
                  <a:pt x="120000" y="114429"/>
                  <a:pt x="115721" y="119999"/>
                  <a:pt x="110442" y="119999"/>
                </a:cubicBezTo>
                <a:lnTo>
                  <a:pt x="9557" y="119999"/>
                </a:lnTo>
                <a:cubicBezTo>
                  <a:pt x="4278" y="119999"/>
                  <a:pt x="0" y="114429"/>
                  <a:pt x="0" y="107557"/>
                </a:cubicBezTo>
                <a:lnTo>
                  <a:pt x="0" y="33663"/>
                </a:lnTo>
                <a:cubicBezTo>
                  <a:pt x="0" y="26792"/>
                  <a:pt x="4278" y="21221"/>
                  <a:pt x="9557" y="21221"/>
                </a:cubicBezTo>
                <a:lnTo>
                  <a:pt x="11563" y="21221"/>
                </a:lnTo>
                <a:lnTo>
                  <a:pt x="11563" y="15351"/>
                </a:lnTo>
                <a:cubicBezTo>
                  <a:pt x="11563" y="14117"/>
                  <a:pt x="12331" y="13117"/>
                  <a:pt x="13279" y="13117"/>
                </a:cubicBezTo>
                <a:lnTo>
                  <a:pt x="30797" y="13117"/>
                </a:lnTo>
                <a:cubicBezTo>
                  <a:pt x="31745" y="13117"/>
                  <a:pt x="32514" y="14117"/>
                  <a:pt x="32514" y="15351"/>
                </a:cubicBezTo>
                <a:lnTo>
                  <a:pt x="32514" y="21221"/>
                </a:lnTo>
                <a:lnTo>
                  <a:pt x="51261" y="21221"/>
                </a:lnTo>
                <a:lnTo>
                  <a:pt x="51261" y="4468"/>
                </a:lnTo>
                <a:cubicBezTo>
                  <a:pt x="51261" y="2000"/>
                  <a:pt x="52798" y="0"/>
                  <a:pt x="54694" y="0"/>
                </a:cubicBezTo>
                <a:close/>
              </a:path>
            </a:pathLst>
          </a:custGeom>
          <a:solidFill>
            <a:srgbClr val="74D5E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3286116" y="1760822"/>
            <a:ext cx="2561403" cy="2596877"/>
          </a:xfrm>
          <a:prstGeom prst="blockArc">
            <a:avLst>
              <a:gd name="adj1" fmla="val 15365083"/>
              <a:gd name="adj2" fmla="val 12410320"/>
              <a:gd name="adj3" fmla="val 9107"/>
            </a:avLst>
          </a:prstGeom>
          <a:solidFill>
            <a:srgbClr val="47A3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3286116" y="1714493"/>
            <a:ext cx="803797" cy="61742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212" y="50082"/>
                </a:moveTo>
                <a:cubicBezTo>
                  <a:pt x="82409" y="50082"/>
                  <a:pt x="90676" y="60844"/>
                  <a:pt x="90676" y="74119"/>
                </a:cubicBezTo>
                <a:cubicBezTo>
                  <a:pt x="90676" y="87395"/>
                  <a:pt x="82409" y="98157"/>
                  <a:pt x="72212" y="98157"/>
                </a:cubicBezTo>
                <a:cubicBezTo>
                  <a:pt x="62015" y="98157"/>
                  <a:pt x="53748" y="87395"/>
                  <a:pt x="53748" y="74119"/>
                </a:cubicBezTo>
                <a:cubicBezTo>
                  <a:pt x="53748" y="60844"/>
                  <a:pt x="62015" y="50082"/>
                  <a:pt x="72212" y="50082"/>
                </a:cubicBezTo>
                <a:close/>
                <a:moveTo>
                  <a:pt x="72212" y="40585"/>
                </a:moveTo>
                <a:cubicBezTo>
                  <a:pt x="57986" y="40585"/>
                  <a:pt x="46453" y="55599"/>
                  <a:pt x="46453" y="74119"/>
                </a:cubicBezTo>
                <a:cubicBezTo>
                  <a:pt x="46453" y="92640"/>
                  <a:pt x="57986" y="107654"/>
                  <a:pt x="72212" y="107654"/>
                </a:cubicBezTo>
                <a:cubicBezTo>
                  <a:pt x="86438" y="107654"/>
                  <a:pt x="97971" y="92640"/>
                  <a:pt x="97971" y="74119"/>
                </a:cubicBezTo>
                <a:cubicBezTo>
                  <a:pt x="97971" y="55599"/>
                  <a:pt x="86438" y="40585"/>
                  <a:pt x="72212" y="40585"/>
                </a:cubicBezTo>
                <a:close/>
                <a:moveTo>
                  <a:pt x="41883" y="33132"/>
                </a:moveTo>
                <a:lnTo>
                  <a:pt x="41883" y="40696"/>
                </a:lnTo>
                <a:lnTo>
                  <a:pt x="50017" y="40696"/>
                </a:lnTo>
                <a:lnTo>
                  <a:pt x="50017" y="33132"/>
                </a:lnTo>
                <a:close/>
                <a:moveTo>
                  <a:pt x="97379" y="30708"/>
                </a:moveTo>
                <a:lnTo>
                  <a:pt x="97379" y="40696"/>
                </a:lnTo>
                <a:lnTo>
                  <a:pt x="113015" y="40696"/>
                </a:lnTo>
                <a:lnTo>
                  <a:pt x="113015" y="30708"/>
                </a:lnTo>
                <a:close/>
                <a:moveTo>
                  <a:pt x="60010" y="5304"/>
                </a:moveTo>
                <a:lnTo>
                  <a:pt x="60010" y="21221"/>
                </a:lnTo>
                <a:lnTo>
                  <a:pt x="84414" y="21221"/>
                </a:lnTo>
                <a:lnTo>
                  <a:pt x="84414" y="5304"/>
                </a:lnTo>
                <a:close/>
                <a:moveTo>
                  <a:pt x="54694" y="0"/>
                </a:moveTo>
                <a:lnTo>
                  <a:pt x="89730" y="0"/>
                </a:lnTo>
                <a:cubicBezTo>
                  <a:pt x="91626" y="0"/>
                  <a:pt x="93163" y="2000"/>
                  <a:pt x="93163" y="4468"/>
                </a:cubicBezTo>
                <a:lnTo>
                  <a:pt x="93163" y="21221"/>
                </a:lnTo>
                <a:lnTo>
                  <a:pt x="110442" y="21221"/>
                </a:lnTo>
                <a:cubicBezTo>
                  <a:pt x="115721" y="21221"/>
                  <a:pt x="120000" y="26792"/>
                  <a:pt x="120000" y="33663"/>
                </a:cubicBezTo>
                <a:lnTo>
                  <a:pt x="120000" y="107557"/>
                </a:lnTo>
                <a:cubicBezTo>
                  <a:pt x="120000" y="114429"/>
                  <a:pt x="115721" y="119999"/>
                  <a:pt x="110442" y="119999"/>
                </a:cubicBezTo>
                <a:lnTo>
                  <a:pt x="9557" y="119999"/>
                </a:lnTo>
                <a:cubicBezTo>
                  <a:pt x="4278" y="119999"/>
                  <a:pt x="0" y="114429"/>
                  <a:pt x="0" y="107557"/>
                </a:cubicBezTo>
                <a:lnTo>
                  <a:pt x="0" y="33663"/>
                </a:lnTo>
                <a:cubicBezTo>
                  <a:pt x="0" y="26792"/>
                  <a:pt x="4278" y="21221"/>
                  <a:pt x="9557" y="21221"/>
                </a:cubicBezTo>
                <a:lnTo>
                  <a:pt x="11563" y="21221"/>
                </a:lnTo>
                <a:lnTo>
                  <a:pt x="11563" y="15351"/>
                </a:lnTo>
                <a:cubicBezTo>
                  <a:pt x="11563" y="14117"/>
                  <a:pt x="12331" y="13117"/>
                  <a:pt x="13279" y="13117"/>
                </a:cubicBezTo>
                <a:lnTo>
                  <a:pt x="30797" y="13117"/>
                </a:lnTo>
                <a:cubicBezTo>
                  <a:pt x="31745" y="13117"/>
                  <a:pt x="32514" y="14117"/>
                  <a:pt x="32514" y="15351"/>
                </a:cubicBezTo>
                <a:lnTo>
                  <a:pt x="32514" y="21221"/>
                </a:lnTo>
                <a:lnTo>
                  <a:pt x="51261" y="21221"/>
                </a:lnTo>
                <a:lnTo>
                  <a:pt x="51261" y="4468"/>
                </a:lnTo>
                <a:cubicBezTo>
                  <a:pt x="51261" y="2000"/>
                  <a:pt x="52798" y="0"/>
                  <a:pt x="54694" y="0"/>
                </a:cubicBezTo>
                <a:close/>
              </a:path>
            </a:pathLst>
          </a:custGeom>
          <a:solidFill>
            <a:srgbClr val="74D5E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6143635" y="1705956"/>
            <a:ext cx="2561403" cy="2596877"/>
          </a:xfrm>
          <a:prstGeom prst="blockArc">
            <a:avLst>
              <a:gd name="adj1" fmla="val 15365083"/>
              <a:gd name="adj2" fmla="val 12410320"/>
              <a:gd name="adj3" fmla="val 9107"/>
            </a:avLst>
          </a:prstGeom>
          <a:solidFill>
            <a:srgbClr val="47A3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6215073" y="1714493"/>
            <a:ext cx="803797" cy="61742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212" y="50082"/>
                </a:moveTo>
                <a:cubicBezTo>
                  <a:pt x="82409" y="50082"/>
                  <a:pt x="90676" y="60844"/>
                  <a:pt x="90676" y="74119"/>
                </a:cubicBezTo>
                <a:cubicBezTo>
                  <a:pt x="90676" y="87395"/>
                  <a:pt x="82409" y="98157"/>
                  <a:pt x="72212" y="98157"/>
                </a:cubicBezTo>
                <a:cubicBezTo>
                  <a:pt x="62015" y="98157"/>
                  <a:pt x="53748" y="87395"/>
                  <a:pt x="53748" y="74119"/>
                </a:cubicBezTo>
                <a:cubicBezTo>
                  <a:pt x="53748" y="60844"/>
                  <a:pt x="62015" y="50082"/>
                  <a:pt x="72212" y="50082"/>
                </a:cubicBezTo>
                <a:close/>
                <a:moveTo>
                  <a:pt x="72212" y="40585"/>
                </a:moveTo>
                <a:cubicBezTo>
                  <a:pt x="57986" y="40585"/>
                  <a:pt x="46453" y="55599"/>
                  <a:pt x="46453" y="74119"/>
                </a:cubicBezTo>
                <a:cubicBezTo>
                  <a:pt x="46453" y="92640"/>
                  <a:pt x="57986" y="107654"/>
                  <a:pt x="72212" y="107654"/>
                </a:cubicBezTo>
                <a:cubicBezTo>
                  <a:pt x="86438" y="107654"/>
                  <a:pt x="97971" y="92640"/>
                  <a:pt x="97971" y="74119"/>
                </a:cubicBezTo>
                <a:cubicBezTo>
                  <a:pt x="97971" y="55599"/>
                  <a:pt x="86438" y="40585"/>
                  <a:pt x="72212" y="40585"/>
                </a:cubicBezTo>
                <a:close/>
                <a:moveTo>
                  <a:pt x="41883" y="33132"/>
                </a:moveTo>
                <a:lnTo>
                  <a:pt x="41883" y="40696"/>
                </a:lnTo>
                <a:lnTo>
                  <a:pt x="50017" y="40696"/>
                </a:lnTo>
                <a:lnTo>
                  <a:pt x="50017" y="33132"/>
                </a:lnTo>
                <a:close/>
                <a:moveTo>
                  <a:pt x="97379" y="30708"/>
                </a:moveTo>
                <a:lnTo>
                  <a:pt x="97379" y="40696"/>
                </a:lnTo>
                <a:lnTo>
                  <a:pt x="113015" y="40696"/>
                </a:lnTo>
                <a:lnTo>
                  <a:pt x="113015" y="30708"/>
                </a:lnTo>
                <a:close/>
                <a:moveTo>
                  <a:pt x="60010" y="5304"/>
                </a:moveTo>
                <a:lnTo>
                  <a:pt x="60010" y="21221"/>
                </a:lnTo>
                <a:lnTo>
                  <a:pt x="84414" y="21221"/>
                </a:lnTo>
                <a:lnTo>
                  <a:pt x="84414" y="5304"/>
                </a:lnTo>
                <a:close/>
                <a:moveTo>
                  <a:pt x="54694" y="0"/>
                </a:moveTo>
                <a:lnTo>
                  <a:pt x="89730" y="0"/>
                </a:lnTo>
                <a:cubicBezTo>
                  <a:pt x="91626" y="0"/>
                  <a:pt x="93163" y="2000"/>
                  <a:pt x="93163" y="4468"/>
                </a:cubicBezTo>
                <a:lnTo>
                  <a:pt x="93163" y="21221"/>
                </a:lnTo>
                <a:lnTo>
                  <a:pt x="110442" y="21221"/>
                </a:lnTo>
                <a:cubicBezTo>
                  <a:pt x="115721" y="21221"/>
                  <a:pt x="120000" y="26792"/>
                  <a:pt x="120000" y="33663"/>
                </a:cubicBezTo>
                <a:lnTo>
                  <a:pt x="120000" y="107557"/>
                </a:lnTo>
                <a:cubicBezTo>
                  <a:pt x="120000" y="114429"/>
                  <a:pt x="115721" y="119999"/>
                  <a:pt x="110442" y="119999"/>
                </a:cubicBezTo>
                <a:lnTo>
                  <a:pt x="9557" y="119999"/>
                </a:lnTo>
                <a:cubicBezTo>
                  <a:pt x="4278" y="119999"/>
                  <a:pt x="0" y="114429"/>
                  <a:pt x="0" y="107557"/>
                </a:cubicBezTo>
                <a:lnTo>
                  <a:pt x="0" y="33663"/>
                </a:lnTo>
                <a:cubicBezTo>
                  <a:pt x="0" y="26792"/>
                  <a:pt x="4278" y="21221"/>
                  <a:pt x="9557" y="21221"/>
                </a:cubicBezTo>
                <a:lnTo>
                  <a:pt x="11563" y="21221"/>
                </a:lnTo>
                <a:lnTo>
                  <a:pt x="11563" y="15351"/>
                </a:lnTo>
                <a:cubicBezTo>
                  <a:pt x="11563" y="14117"/>
                  <a:pt x="12331" y="13117"/>
                  <a:pt x="13279" y="13117"/>
                </a:cubicBezTo>
                <a:lnTo>
                  <a:pt x="30797" y="13117"/>
                </a:lnTo>
                <a:cubicBezTo>
                  <a:pt x="31745" y="13117"/>
                  <a:pt x="32514" y="14117"/>
                  <a:pt x="32514" y="15351"/>
                </a:cubicBezTo>
                <a:lnTo>
                  <a:pt x="32514" y="21221"/>
                </a:lnTo>
                <a:lnTo>
                  <a:pt x="51261" y="21221"/>
                </a:lnTo>
                <a:lnTo>
                  <a:pt x="51261" y="4468"/>
                </a:lnTo>
                <a:cubicBezTo>
                  <a:pt x="51261" y="2000"/>
                  <a:pt x="52798" y="0"/>
                  <a:pt x="54694" y="0"/>
                </a:cubicBezTo>
                <a:close/>
              </a:path>
            </a:pathLst>
          </a:custGeom>
          <a:solidFill>
            <a:srgbClr val="74D5E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-180528" y="411510"/>
            <a:ext cx="9588892" cy="66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lang="zh-TW" sz="28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zh-TW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ifferent </a:t>
            </a:r>
            <a:r>
              <a:rPr lang="zh-TW" sz="280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zh-TW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estoring </a:t>
            </a:r>
            <a:r>
              <a:rPr lang="zh-TW" sz="28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zh-TW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ethods On-demand </a:t>
            </a:r>
          </a:p>
        </p:txBody>
      </p:sp>
      <p:sp>
        <p:nvSpPr>
          <p:cNvPr id="177" name="Shape 177"/>
          <p:cNvSpPr/>
          <p:nvPr/>
        </p:nvSpPr>
        <p:spPr>
          <a:xfrm>
            <a:off x="1071537" y="1365642"/>
            <a:ext cx="3183300" cy="33765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8896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1351983" y="1678171"/>
            <a:ext cx="2643300" cy="526500"/>
          </a:xfrm>
          <a:prstGeom prst="roundRect">
            <a:avLst>
              <a:gd name="adj" fmla="val 22935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4810064" y="1365642"/>
            <a:ext cx="3183299" cy="33765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8896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5090510" y="1678171"/>
            <a:ext cx="2643300" cy="526500"/>
          </a:xfrm>
          <a:prstGeom prst="roundRect">
            <a:avLst>
              <a:gd name="adj" fmla="val 22935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r="8090"/>
          <a:stretch/>
        </p:blipFill>
        <p:spPr>
          <a:xfrm>
            <a:off x="683568" y="3229871"/>
            <a:ext cx="3816300" cy="17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 b="3519"/>
          <a:stretch/>
        </p:blipFill>
        <p:spPr>
          <a:xfrm>
            <a:off x="4644007" y="3221262"/>
            <a:ext cx="3744300" cy="17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x="1259632" y="1707654"/>
            <a:ext cx="3312368" cy="134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Restore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zh-TW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Revert the whole </a:t>
            </a:r>
            <a:r>
              <a:rPr lang="zh-TW" sz="1200" b="1">
                <a:solidFill>
                  <a:schemeClr val="lt1"/>
                </a:solidFill>
              </a:rPr>
              <a:t>v</a:t>
            </a:r>
            <a:r>
              <a:rPr lang="zh-TW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olume/LUN</a:t>
            </a: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zh-TW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Restore selected files</a:t>
            </a: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zh-TW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Restore to remote location</a:t>
            </a: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zh-TW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 &amp; paste </a:t>
            </a:r>
            <a:r>
              <a:rPr lang="zh-TW" sz="1200" b="1">
                <a:solidFill>
                  <a:schemeClr val="lt1"/>
                </a:solidFill>
              </a:rPr>
              <a:t>in</a:t>
            </a:r>
            <a:r>
              <a:rPr lang="zh-TW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File Station</a:t>
            </a:r>
          </a:p>
        </p:txBody>
      </p:sp>
      <p:sp>
        <p:nvSpPr>
          <p:cNvPr id="184" name="Shape 184"/>
          <p:cNvSpPr/>
          <p:nvPr/>
        </p:nvSpPr>
        <p:spPr>
          <a:xfrm>
            <a:off x="5023075" y="1730025"/>
            <a:ext cx="3077400" cy="141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Remote Restore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zh-TW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Restore from </a:t>
            </a:r>
            <a:r>
              <a:rPr lang="zh-TW" sz="1200" b="1">
                <a:solidFill>
                  <a:srgbClr val="FFFFFF"/>
                </a:solidFill>
              </a:rPr>
              <a:t>s</a:t>
            </a:r>
            <a:r>
              <a:rPr lang="zh-TW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napshot </a:t>
            </a:r>
            <a:r>
              <a:rPr lang="zh-TW" sz="1200" b="1">
                <a:solidFill>
                  <a:srgbClr val="FFFFFF"/>
                </a:solidFill>
              </a:rPr>
              <a:t>v</a:t>
            </a:r>
            <a:r>
              <a:rPr lang="zh-TW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ault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zh-TW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Clone from </a:t>
            </a:r>
            <a:r>
              <a:rPr lang="zh-TW" sz="1200" b="1">
                <a:solidFill>
                  <a:srgbClr val="FFFFFF"/>
                </a:solidFill>
              </a:rPr>
              <a:t>s</a:t>
            </a:r>
            <a:r>
              <a:rPr lang="zh-TW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napshot </a:t>
            </a:r>
            <a:r>
              <a:rPr lang="zh-TW" sz="1200" b="1">
                <a:solidFill>
                  <a:srgbClr val="FFFFFF"/>
                </a:solidFill>
              </a:rPr>
              <a:t>v</a:t>
            </a:r>
            <a:r>
              <a:rPr lang="zh-TW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ault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zh-TW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 &amp; paste </a:t>
            </a:r>
            <a:r>
              <a:rPr lang="zh-TW" sz="1200" b="1">
                <a:solidFill>
                  <a:srgbClr val="FFFFFF"/>
                </a:solidFill>
              </a:rPr>
              <a:t>in</a:t>
            </a:r>
            <a:r>
              <a:rPr lang="zh-TW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File Station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7058664" y="404884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2473926"/>
            <a:ext cx="5141749" cy="2669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357171"/>
            <a:ext cx="8520600" cy="71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Supports Windows P</a:t>
            </a:r>
            <a:r>
              <a:rPr lang="zh-TW" sz="3200">
                <a:latin typeface="Arial"/>
                <a:ea typeface="Arial"/>
                <a:cs typeface="Arial"/>
                <a:sym typeface="Arial"/>
              </a:rPr>
              <a:t>re</a:t>
            </a: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vious Versions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748600" cy="30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Windows users can right-click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files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the NAS share folders to restore files directly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 users can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view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and restore contents of snapshots of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privileged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folders through SMB/CIFS/AFP/NFS protocols by copying and pasting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79500" y="382275"/>
            <a:ext cx="8787000" cy="70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Ahead </a:t>
            </a:r>
            <a:r>
              <a:rPr lang="zh-TW" sz="32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pace </a:t>
            </a:r>
            <a:r>
              <a:rPr lang="zh-TW" sz="32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sed for Snapshots 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20600" cy="120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Snapshots will be stored in the free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torage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ool space, which may be allocated for other space usage at any time. 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free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torage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ool space is not enough, a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hick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olume can be converted to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a t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hin volume to free up space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1529053" y="2961869"/>
            <a:ext cx="2517900" cy="643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Volume </a:t>
            </a:r>
            <a:r>
              <a:rPr lang="zh-TW" sz="1200" b="1"/>
              <a:t>3</a:t>
            </a:r>
            <a:r>
              <a:rPr lang="zh-TW" sz="1200" b="1" i="0" u="none" strike="noStrike" cap="none">
                <a:solidFill>
                  <a:srgbClr val="000000"/>
                </a:solidFill>
              </a:rPr>
              <a:t>TB (Thick)</a:t>
            </a:r>
          </a:p>
        </p:txBody>
      </p:sp>
      <p:sp>
        <p:nvSpPr>
          <p:cNvPr id="200" name="Shape 200"/>
          <p:cNvSpPr/>
          <p:nvPr/>
        </p:nvSpPr>
        <p:spPr>
          <a:xfrm>
            <a:off x="4046996" y="2961869"/>
            <a:ext cx="1545900" cy="643800"/>
          </a:xfrm>
          <a:prstGeom prst="rect">
            <a:avLst/>
          </a:prstGeom>
          <a:solidFill>
            <a:srgbClr val="75F2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Snapshot</a:t>
            </a:r>
          </a:p>
        </p:txBody>
      </p:sp>
      <p:sp>
        <p:nvSpPr>
          <p:cNvPr id="201" name="Shape 201"/>
          <p:cNvSpPr/>
          <p:nvPr/>
        </p:nvSpPr>
        <p:spPr>
          <a:xfrm>
            <a:off x="5592756" y="2961869"/>
            <a:ext cx="1715400" cy="643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Free</a:t>
            </a:r>
          </a:p>
        </p:txBody>
      </p:sp>
      <p:sp>
        <p:nvSpPr>
          <p:cNvPr id="202" name="Shape 202"/>
          <p:cNvSpPr/>
          <p:nvPr/>
        </p:nvSpPr>
        <p:spPr>
          <a:xfrm>
            <a:off x="1529053" y="3726685"/>
            <a:ext cx="2517900" cy="643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Volume 3TB (Thick)</a:t>
            </a:r>
          </a:p>
        </p:txBody>
      </p:sp>
      <p:sp>
        <p:nvSpPr>
          <p:cNvPr id="203" name="Shape 203"/>
          <p:cNvSpPr/>
          <p:nvPr/>
        </p:nvSpPr>
        <p:spPr>
          <a:xfrm>
            <a:off x="4046996" y="3726685"/>
            <a:ext cx="2625900" cy="643800"/>
          </a:xfrm>
          <a:prstGeom prst="rect">
            <a:avLst/>
          </a:prstGeom>
          <a:solidFill>
            <a:srgbClr val="75F2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Snapshot</a:t>
            </a:r>
          </a:p>
        </p:txBody>
      </p:sp>
      <p:sp>
        <p:nvSpPr>
          <p:cNvPr id="204" name="Shape 204"/>
          <p:cNvSpPr/>
          <p:nvPr/>
        </p:nvSpPr>
        <p:spPr>
          <a:xfrm>
            <a:off x="6552548" y="3726685"/>
            <a:ext cx="756000" cy="6438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Free</a:t>
            </a:r>
          </a:p>
        </p:txBody>
      </p:sp>
      <p:sp>
        <p:nvSpPr>
          <p:cNvPr id="205" name="Shape 205"/>
          <p:cNvSpPr/>
          <p:nvPr/>
        </p:nvSpPr>
        <p:spPr>
          <a:xfrm>
            <a:off x="1529048" y="4477725"/>
            <a:ext cx="2517600" cy="6435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134F5C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Volume 1TB / 3TB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 (Thin)</a:t>
            </a:r>
          </a:p>
        </p:txBody>
      </p:sp>
      <p:sp>
        <p:nvSpPr>
          <p:cNvPr id="206" name="Shape 206"/>
          <p:cNvSpPr/>
          <p:nvPr/>
        </p:nvSpPr>
        <p:spPr>
          <a:xfrm>
            <a:off x="3102954" y="4477725"/>
            <a:ext cx="2440500" cy="643500"/>
          </a:xfrm>
          <a:prstGeom prst="rect">
            <a:avLst/>
          </a:prstGeom>
          <a:solidFill>
            <a:srgbClr val="75F2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Snapshot</a:t>
            </a:r>
          </a:p>
        </p:txBody>
      </p:sp>
      <p:sp>
        <p:nvSpPr>
          <p:cNvPr id="207" name="Shape 207"/>
          <p:cNvSpPr/>
          <p:nvPr/>
        </p:nvSpPr>
        <p:spPr>
          <a:xfrm>
            <a:off x="5543681" y="4477735"/>
            <a:ext cx="1764300" cy="643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200" b="1" i="0" u="none" strike="noStrike" cap="none">
                <a:solidFill>
                  <a:srgbClr val="000000"/>
                </a:solidFill>
              </a:rPr>
              <a:t>Free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1421066" y="2329643"/>
            <a:ext cx="3180600" cy="7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600" b="1" i="0" u="none" strike="noStrike" cap="none">
                <a:solidFill>
                  <a:srgbClr val="000000"/>
                </a:solidFill>
              </a:rPr>
              <a:t>Storage Pool (</a:t>
            </a:r>
            <a:r>
              <a:rPr lang="zh-TW" sz="1600" b="1">
                <a:solidFill>
                  <a:srgbClr val="000000"/>
                </a:solidFill>
              </a:rPr>
              <a:t>10</a:t>
            </a:r>
            <a:r>
              <a:rPr lang="zh-TW" sz="1600" b="1" i="0" u="none" strike="noStrike" cap="none">
                <a:solidFill>
                  <a:srgbClr val="000000"/>
                </a:solidFill>
              </a:rPr>
              <a:t>TB)</a:t>
            </a:r>
          </a:p>
        </p:txBody>
      </p:sp>
      <p:cxnSp>
        <p:nvCxnSpPr>
          <p:cNvPr id="209" name="Shape 209"/>
          <p:cNvCxnSpPr/>
          <p:nvPr/>
        </p:nvCxnSpPr>
        <p:spPr>
          <a:xfrm>
            <a:off x="7300375" y="2648400"/>
            <a:ext cx="0" cy="2647500"/>
          </a:xfrm>
          <a:prstGeom prst="straightConnector1">
            <a:avLst/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0" name="Shape 210"/>
          <p:cNvCxnSpPr/>
          <p:nvPr/>
        </p:nvCxnSpPr>
        <p:spPr>
          <a:xfrm>
            <a:off x="3447175" y="2782525"/>
            <a:ext cx="38532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11" name="Shape 211"/>
          <p:cNvSpPr/>
          <p:nvPr/>
        </p:nvSpPr>
        <p:spPr>
          <a:xfrm>
            <a:off x="1542450" y="4479800"/>
            <a:ext cx="2517600" cy="6417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357175"/>
            <a:ext cx="8588100" cy="71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Supports Min. Guaranteed Snapshot Space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480" y="1995686"/>
            <a:ext cx="5548373" cy="288977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07504" y="1152475"/>
            <a:ext cx="8652788" cy="7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Creates a dedicated space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in advance 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store snapshots, to prevent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ansomware from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disrupting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snapshot protections by keeping writing data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79512" y="267494"/>
            <a:ext cx="8787000" cy="66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Snapshot Agents</a:t>
            </a:r>
            <a:r>
              <a:rPr lang="zh-TW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6574" y="1152474"/>
            <a:ext cx="4552108" cy="17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2450" y="3136513"/>
            <a:ext cx="4552200" cy="17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0" y="1215625"/>
            <a:ext cx="3501600" cy="241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zh-TW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Snapshot Agent helps to establish the communication between NAS,  Microsoft® VSS, VMware® vSphere™ Client </a:t>
            </a:r>
          </a:p>
          <a:p>
            <a:pPr marL="457200" lvl="0" indent="-228600" rtl="0">
              <a:spcBef>
                <a:spcPts val="160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zh-TW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Creates Application-consist snapshots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-468560" y="411510"/>
            <a:ext cx="10046350" cy="66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Snapshot Clone </a:t>
            </a:r>
            <a:r>
              <a:rPr lang="zh-TW" sz="3000">
                <a:latin typeface="Arial"/>
                <a:ea typeface="Arial"/>
                <a:cs typeface="Arial"/>
                <a:sym typeface="Arial"/>
              </a:rPr>
              <a:t>for Fast Creating</a:t>
            </a:r>
            <a:r>
              <a:rPr lang="zh-TW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30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zh-TW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 </a:t>
            </a:r>
            <a:r>
              <a:rPr lang="zh-TW" sz="30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torage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92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zh-TW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Quickly creates a new </a:t>
            </a:r>
            <a:r>
              <a:rPr lang="zh-TW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zh-TW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olume </a:t>
            </a:r>
            <a:r>
              <a:rPr lang="zh-TW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zh-TW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LUN based on </a:t>
            </a:r>
            <a:r>
              <a:rPr lang="zh-TW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zh-TW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napshot to test storage operations without </a:t>
            </a:r>
            <a:r>
              <a:rPr lang="zh-TW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zh-TW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ffecting the </a:t>
            </a:r>
            <a:r>
              <a:rPr lang="zh-TW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r>
              <a:rPr lang="zh-TW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environment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680" y="2110500"/>
            <a:ext cx="5746500" cy="30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11703" y="359244"/>
            <a:ext cx="8520600" cy="66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Coming Soon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23525" y="1215625"/>
            <a:ext cx="8232600" cy="326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Estimated time of release: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Q4, 2017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Supported models: </a:t>
            </a:r>
            <a:r>
              <a:rPr lang="zh-TW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TS-x31X, TS-x31XU, TS-1635</a:t>
            </a:r>
            <a:r>
              <a:rPr lang="zh-TW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etc.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use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the s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napshot feature,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 least 4GB RAM is required for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 the NAS 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1923678"/>
            <a:ext cx="6898213" cy="2954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5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714876" y="2500311"/>
            <a:ext cx="4429123" cy="1943647"/>
          </a:xfrm>
          <a:prstGeom prst="rect">
            <a:avLst/>
          </a:prstGeom>
          <a:solidFill>
            <a:srgbClr val="BAF8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0" y="357171"/>
            <a:ext cx="9144000" cy="66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ARM-based NAS</a:t>
            </a:r>
            <a:r>
              <a:rPr lang="zh-TW" sz="320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40% </a:t>
            </a:r>
            <a:r>
              <a:rPr lang="zh-TW" sz="3200">
                <a:latin typeface="Arial"/>
                <a:ea typeface="Arial"/>
                <a:cs typeface="Arial"/>
                <a:sym typeface="Arial"/>
              </a:rPr>
              <a:t>of Market S</a:t>
            </a: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hare</a:t>
            </a:r>
          </a:p>
        </p:txBody>
      </p:sp>
      <p:pic>
        <p:nvPicPr>
          <p:cNvPr id="47" name="Shape 47" descr="C:\Users\Coco Chiang\Desktop\20170911直播母版16比9\ARM NAS快照\4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907" y="1571617"/>
            <a:ext cx="6000791" cy="3404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Shape 48"/>
          <p:cNvGrpSpPr/>
          <p:nvPr/>
        </p:nvGrpSpPr>
        <p:grpSpPr>
          <a:xfrm>
            <a:off x="5786446" y="2928940"/>
            <a:ext cx="3143272" cy="1400618"/>
            <a:chOff x="4432523" y="2428874"/>
            <a:chExt cx="4789713" cy="1400618"/>
          </a:xfrm>
        </p:grpSpPr>
        <p:sp>
          <p:nvSpPr>
            <p:cNvPr id="49" name="Shape 49"/>
            <p:cNvSpPr/>
            <p:nvPr/>
          </p:nvSpPr>
          <p:spPr>
            <a:xfrm>
              <a:off x="4432523" y="2428874"/>
              <a:ext cx="47897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17D"/>
                </a:buClr>
                <a:buSzPct val="25000"/>
                <a:buFont typeface="Verdana"/>
                <a:buNone/>
              </a:pPr>
              <a:r>
                <a:rPr lang="zh-TW" sz="1400" b="1" i="0" u="none" strike="noStrike" cap="none">
                  <a:solidFill>
                    <a:srgbClr val="00717D"/>
                  </a:solidFill>
                  <a:latin typeface="Arial"/>
                  <a:ea typeface="Arial"/>
                  <a:cs typeface="Arial"/>
                  <a:sym typeface="Arial"/>
                </a:rPr>
                <a:t>A high ROI storage solution for general users</a:t>
              </a:r>
            </a:p>
          </p:txBody>
        </p:sp>
        <p:sp>
          <p:nvSpPr>
            <p:cNvPr id="50" name="Shape 50"/>
            <p:cNvSpPr/>
            <p:nvPr/>
          </p:nvSpPr>
          <p:spPr>
            <a:xfrm>
              <a:off x="4447289" y="3367828"/>
              <a:ext cx="4572000" cy="461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Verdana"/>
                <a:buNone/>
              </a:pPr>
              <a:r>
                <a:rPr lang="zh-TW" sz="1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Fewer storage features due to hardware limitations </a:t>
              </a:r>
            </a:p>
          </p:txBody>
        </p:sp>
      </p:grpSp>
      <p:sp>
        <p:nvSpPr>
          <p:cNvPr id="51" name="Shape 51"/>
          <p:cNvSpPr/>
          <p:nvPr/>
        </p:nvSpPr>
        <p:spPr>
          <a:xfrm>
            <a:off x="5786449" y="1428750"/>
            <a:ext cx="1957500" cy="93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ct val="25000"/>
              <a:buFont typeface="Arial"/>
              <a:buNone/>
            </a:pPr>
            <a:r>
              <a:rPr lang="zh-TW" sz="60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</a:p>
        </p:txBody>
      </p:sp>
      <p:sp>
        <p:nvSpPr>
          <p:cNvPr id="52" name="Shape 52"/>
          <p:cNvSpPr/>
          <p:nvPr/>
        </p:nvSpPr>
        <p:spPr>
          <a:xfrm>
            <a:off x="5786446" y="2571750"/>
            <a:ext cx="303402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ct val="25000"/>
              <a:buFont typeface="Verdana"/>
              <a:buNone/>
            </a:pPr>
            <a:r>
              <a:rPr lang="zh-TW" sz="18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Advantage</a:t>
            </a:r>
          </a:p>
        </p:txBody>
      </p:sp>
      <p:sp>
        <p:nvSpPr>
          <p:cNvPr id="53" name="Shape 53"/>
          <p:cNvSpPr/>
          <p:nvPr/>
        </p:nvSpPr>
        <p:spPr>
          <a:xfrm>
            <a:off x="5796136" y="3498562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zh-TW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Drawback</a:t>
            </a:r>
          </a:p>
        </p:txBody>
      </p:sp>
      <p:sp>
        <p:nvSpPr>
          <p:cNvPr id="54" name="Shape 54"/>
          <p:cNvSpPr/>
          <p:nvPr/>
        </p:nvSpPr>
        <p:spPr>
          <a:xfrm>
            <a:off x="790224" y="3019016"/>
            <a:ext cx="1785900" cy="338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zh-TW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x</a:t>
            </a:r>
            <a:r>
              <a:rPr lang="zh-TW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86-based NAS</a:t>
            </a:r>
          </a:p>
        </p:txBody>
      </p:sp>
      <p:sp>
        <p:nvSpPr>
          <p:cNvPr id="55" name="Shape 55"/>
          <p:cNvSpPr/>
          <p:nvPr/>
        </p:nvSpPr>
        <p:spPr>
          <a:xfrm>
            <a:off x="5786646" y="2223300"/>
            <a:ext cx="32148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ct val="25000"/>
              <a:buFont typeface="Verdana"/>
              <a:buNone/>
            </a:pPr>
            <a:r>
              <a:rPr lang="zh-TW" sz="1200" b="1">
                <a:solidFill>
                  <a:srgbClr val="00717D"/>
                </a:solidFill>
              </a:rPr>
              <a:t>o</a:t>
            </a:r>
            <a:r>
              <a:rPr lang="zh-TW" sz="12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f NAS sold are ARM-based models</a:t>
            </a:r>
          </a:p>
        </p:txBody>
      </p:sp>
      <p:sp>
        <p:nvSpPr>
          <p:cNvPr id="56" name="Shape 56"/>
          <p:cNvSpPr/>
          <p:nvPr/>
        </p:nvSpPr>
        <p:spPr>
          <a:xfrm>
            <a:off x="428595" y="1428741"/>
            <a:ext cx="2000263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C77"/>
              </a:buClr>
              <a:buSzPct val="25000"/>
              <a:buFont typeface="Verdana"/>
              <a:buNone/>
            </a:pPr>
            <a:r>
              <a:rPr lang="zh-TW" sz="1400" b="1" i="0" u="none" strike="noStrike" cap="none">
                <a:solidFill>
                  <a:srgbClr val="576C77"/>
                </a:solidFill>
                <a:latin typeface="Verdana"/>
                <a:ea typeface="Verdana"/>
                <a:cs typeface="Verdana"/>
                <a:sym typeface="Verdana"/>
              </a:rPr>
              <a:t>NAS </a:t>
            </a:r>
            <a:r>
              <a:rPr lang="zh-TW" b="1">
                <a:solidFill>
                  <a:srgbClr val="576C77"/>
                </a:solidFill>
                <a:latin typeface="Verdana"/>
                <a:ea typeface="Verdana"/>
                <a:cs typeface="Verdana"/>
                <a:sym typeface="Verdana"/>
              </a:rPr>
              <a:t>market s</a:t>
            </a:r>
            <a:r>
              <a:rPr lang="zh-TW" sz="1400" b="1" i="0" u="none" strike="noStrike" cap="none">
                <a:solidFill>
                  <a:srgbClr val="576C77"/>
                </a:solidFill>
                <a:latin typeface="Verdana"/>
                <a:ea typeface="Verdana"/>
                <a:cs typeface="Verdana"/>
                <a:sym typeface="Verdana"/>
              </a:rPr>
              <a:t>hare</a:t>
            </a:r>
          </a:p>
        </p:txBody>
      </p:sp>
      <p:sp>
        <p:nvSpPr>
          <p:cNvPr id="57" name="Shape 57"/>
          <p:cNvSpPr/>
          <p:nvPr/>
        </p:nvSpPr>
        <p:spPr>
          <a:xfrm>
            <a:off x="790224" y="2663251"/>
            <a:ext cx="8019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</a:p>
        </p:txBody>
      </p:sp>
      <p:cxnSp>
        <p:nvCxnSpPr>
          <p:cNvPr id="58" name="Shape 58"/>
          <p:cNvCxnSpPr/>
          <p:nvPr/>
        </p:nvCxnSpPr>
        <p:spPr>
          <a:xfrm>
            <a:off x="5868144" y="3512046"/>
            <a:ext cx="3000300" cy="1500"/>
          </a:xfrm>
          <a:prstGeom prst="straightConnector1">
            <a:avLst/>
          </a:prstGeom>
          <a:noFill/>
          <a:ln w="9525" cap="flat" cmpd="sng">
            <a:solidFill>
              <a:srgbClr val="0096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Shape 59"/>
          <p:cNvSpPr/>
          <p:nvPr/>
        </p:nvSpPr>
        <p:spPr>
          <a:xfrm>
            <a:off x="3857619" y="2500311"/>
            <a:ext cx="1035712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zh-TW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ARM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7540700" y="1065150"/>
            <a:ext cx="1384500" cy="1172400"/>
          </a:xfrm>
          <a:prstGeom prst="wedgeEllipseCallout">
            <a:avLst>
              <a:gd name="adj1" fmla="val -30163"/>
              <a:gd name="adj2" fmla="val 61990"/>
            </a:avLst>
          </a:prstGeom>
          <a:solidFill>
            <a:srgbClr val="674EA7"/>
          </a:solidFill>
          <a:ln w="9525" cap="flat" cmpd="sng">
            <a:solidFill>
              <a:srgbClr val="B4A7D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-35700" y="341448"/>
            <a:ext cx="9215400" cy="78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ARM-based NAS </a:t>
            </a:r>
            <a:r>
              <a:rPr lang="zh-TW" sz="3200">
                <a:latin typeface="Arial"/>
                <a:ea typeface="Arial"/>
                <a:cs typeface="Arial"/>
                <a:sym typeface="Arial"/>
              </a:rPr>
              <a:t>Now</a:t>
            </a: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32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upports </a:t>
            </a:r>
            <a:r>
              <a:rPr lang="zh-TW" sz="32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napshots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0" y="1491630"/>
            <a:ext cx="4285134" cy="306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Char char="●"/>
            </a:pPr>
            <a:r>
              <a:rPr lang="zh-TW" sz="16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Before: </a:t>
            </a:r>
            <a:r>
              <a:rPr lang="zh-TW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zh-TW" sz="16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supported due to limited memory and computing power. </a:t>
            </a:r>
          </a:p>
          <a:p>
            <a:pPr marL="457200" marR="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Char char="●"/>
            </a:pPr>
            <a:r>
              <a:rPr lang="zh-TW" sz="16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Now: By </a:t>
            </a:r>
            <a:r>
              <a:rPr lang="zh-TW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working</a:t>
            </a:r>
            <a:r>
              <a:rPr lang="zh-TW" sz="16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with</a:t>
            </a:r>
            <a:r>
              <a:rPr lang="zh-TW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16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Annapurna </a:t>
            </a:r>
            <a:r>
              <a:rPr lang="zh-TW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zh-TW" sz="16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abs, an Amazon company, </a:t>
            </a:r>
            <a:r>
              <a:rPr lang="zh-TW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ARM-based </a:t>
            </a:r>
            <a:r>
              <a:rPr lang="zh-TW" sz="16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QNAP NAS can support </a:t>
            </a:r>
            <a:r>
              <a:rPr lang="zh-TW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16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napshots</a:t>
            </a:r>
            <a:r>
              <a:rPr lang="zh-TW" sz="16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from</a:t>
            </a:r>
            <a:r>
              <a:rPr lang="zh-TW" sz="16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QTS 4.3.4.</a:t>
            </a:r>
          </a:p>
          <a:p>
            <a:pPr marL="457200" marR="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Char char="●"/>
            </a:pPr>
            <a:r>
              <a:rPr lang="zh-TW" sz="1600" b="0" i="0" u="none" strike="noStrike" cap="none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QNAP NAS that utiliz</a:t>
            </a:r>
            <a:r>
              <a:rPr lang="zh-TW" sz="1600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 </a:t>
            </a:r>
            <a:r>
              <a:rPr lang="zh-TW" sz="1600" b="0" i="0" u="none" strike="noStrike" cap="none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Annapurna Labs </a:t>
            </a:r>
            <a:r>
              <a:rPr lang="zh-TW" sz="1600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processors</a:t>
            </a:r>
            <a:r>
              <a:rPr lang="zh-TW" sz="1600" b="0" i="0" u="none" strike="noStrike" cap="none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zh-TW" sz="1600" b="1" i="0" u="none" strike="noStrike" cap="none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TS-x31X, TS-x31XU, TS-1635 and more.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600" b="0" i="0" u="none" strike="noStrike" cap="none">
              <a:solidFill>
                <a:srgbClr val="50005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3424" y="1725650"/>
            <a:ext cx="4032000" cy="31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C:\Users\Coco Chiang\Desktop\20170911直播母版16比9\PoweredBy_AL_Vert.Logo_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096" y="3674619"/>
            <a:ext cx="2461500" cy="106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7496000" y="1172400"/>
            <a:ext cx="1473900" cy="9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zh-TW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Higher ROI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2980282" y="1202236"/>
            <a:ext cx="5949433" cy="3512653"/>
            <a:chOff x="635000" y="1382712"/>
            <a:chExt cx="7869235" cy="4572001"/>
          </a:xfrm>
        </p:grpSpPr>
        <p:sp>
          <p:nvSpPr>
            <p:cNvPr id="75" name="Shape 75"/>
            <p:cNvSpPr/>
            <p:nvPr/>
          </p:nvSpPr>
          <p:spPr>
            <a:xfrm>
              <a:off x="811212" y="3267075"/>
              <a:ext cx="7478713" cy="2654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859" y="116267"/>
                  </a:moveTo>
                  <a:lnTo>
                    <a:pt x="33215" y="116842"/>
                  </a:lnTo>
                  <a:lnTo>
                    <a:pt x="33572" y="117775"/>
                  </a:lnTo>
                  <a:lnTo>
                    <a:pt x="33929" y="118636"/>
                  </a:lnTo>
                  <a:lnTo>
                    <a:pt x="34336" y="119282"/>
                  </a:lnTo>
                  <a:lnTo>
                    <a:pt x="34336" y="119856"/>
                  </a:lnTo>
                  <a:lnTo>
                    <a:pt x="34107" y="119856"/>
                  </a:lnTo>
                  <a:lnTo>
                    <a:pt x="33878" y="119999"/>
                  </a:lnTo>
                  <a:lnTo>
                    <a:pt x="33521" y="119999"/>
                  </a:lnTo>
                  <a:lnTo>
                    <a:pt x="33215" y="119784"/>
                  </a:lnTo>
                  <a:lnTo>
                    <a:pt x="33037" y="119641"/>
                  </a:lnTo>
                  <a:lnTo>
                    <a:pt x="32961" y="118636"/>
                  </a:lnTo>
                  <a:lnTo>
                    <a:pt x="32859" y="117344"/>
                  </a:lnTo>
                  <a:lnTo>
                    <a:pt x="32859" y="116267"/>
                  </a:lnTo>
                  <a:close/>
                  <a:moveTo>
                    <a:pt x="35712" y="114114"/>
                  </a:moveTo>
                  <a:lnTo>
                    <a:pt x="36068" y="114330"/>
                  </a:lnTo>
                  <a:lnTo>
                    <a:pt x="36476" y="114760"/>
                  </a:lnTo>
                  <a:lnTo>
                    <a:pt x="36781" y="115119"/>
                  </a:lnTo>
                  <a:lnTo>
                    <a:pt x="36680" y="115119"/>
                  </a:lnTo>
                  <a:lnTo>
                    <a:pt x="36374" y="115622"/>
                  </a:lnTo>
                  <a:lnTo>
                    <a:pt x="36068" y="115980"/>
                  </a:lnTo>
                  <a:lnTo>
                    <a:pt x="35712" y="116267"/>
                  </a:lnTo>
                  <a:lnTo>
                    <a:pt x="35712" y="115765"/>
                  </a:lnTo>
                  <a:lnTo>
                    <a:pt x="35763" y="115622"/>
                  </a:lnTo>
                  <a:lnTo>
                    <a:pt x="35839" y="115478"/>
                  </a:lnTo>
                  <a:lnTo>
                    <a:pt x="35890" y="115334"/>
                  </a:lnTo>
                  <a:lnTo>
                    <a:pt x="35890" y="115263"/>
                  </a:lnTo>
                  <a:lnTo>
                    <a:pt x="35941" y="115119"/>
                  </a:lnTo>
                  <a:lnTo>
                    <a:pt x="35966" y="114832"/>
                  </a:lnTo>
                  <a:lnTo>
                    <a:pt x="35890" y="114832"/>
                  </a:lnTo>
                  <a:lnTo>
                    <a:pt x="35661" y="115478"/>
                  </a:lnTo>
                  <a:lnTo>
                    <a:pt x="35457" y="115837"/>
                  </a:lnTo>
                  <a:lnTo>
                    <a:pt x="35228" y="115980"/>
                  </a:lnTo>
                  <a:lnTo>
                    <a:pt x="34922" y="116267"/>
                  </a:lnTo>
                  <a:lnTo>
                    <a:pt x="34922" y="115119"/>
                  </a:lnTo>
                  <a:lnTo>
                    <a:pt x="35177" y="114832"/>
                  </a:lnTo>
                  <a:lnTo>
                    <a:pt x="35457" y="114473"/>
                  </a:lnTo>
                  <a:lnTo>
                    <a:pt x="35712" y="114114"/>
                  </a:lnTo>
                  <a:close/>
                  <a:moveTo>
                    <a:pt x="34998" y="99976"/>
                  </a:moveTo>
                  <a:lnTo>
                    <a:pt x="35100" y="100191"/>
                  </a:lnTo>
                  <a:lnTo>
                    <a:pt x="35177" y="100334"/>
                  </a:lnTo>
                  <a:lnTo>
                    <a:pt x="35228" y="100478"/>
                  </a:lnTo>
                  <a:lnTo>
                    <a:pt x="35279" y="100693"/>
                  </a:lnTo>
                  <a:lnTo>
                    <a:pt x="35279" y="100980"/>
                  </a:lnTo>
                  <a:lnTo>
                    <a:pt x="35304" y="101339"/>
                  </a:lnTo>
                  <a:lnTo>
                    <a:pt x="35100" y="101339"/>
                  </a:lnTo>
                  <a:lnTo>
                    <a:pt x="35049" y="101052"/>
                  </a:lnTo>
                  <a:lnTo>
                    <a:pt x="34998" y="100837"/>
                  </a:lnTo>
                  <a:lnTo>
                    <a:pt x="34998" y="100693"/>
                  </a:lnTo>
                  <a:lnTo>
                    <a:pt x="34947" y="100550"/>
                  </a:lnTo>
                  <a:lnTo>
                    <a:pt x="34998" y="100334"/>
                  </a:lnTo>
                  <a:lnTo>
                    <a:pt x="34998" y="99976"/>
                  </a:lnTo>
                  <a:close/>
                  <a:moveTo>
                    <a:pt x="109250" y="98325"/>
                  </a:moveTo>
                  <a:lnTo>
                    <a:pt x="109378" y="99330"/>
                  </a:lnTo>
                  <a:lnTo>
                    <a:pt x="109428" y="100478"/>
                  </a:lnTo>
                  <a:lnTo>
                    <a:pt x="109327" y="101555"/>
                  </a:lnTo>
                  <a:lnTo>
                    <a:pt x="109123" y="102200"/>
                  </a:lnTo>
                  <a:lnTo>
                    <a:pt x="108894" y="102559"/>
                  </a:lnTo>
                  <a:lnTo>
                    <a:pt x="108588" y="102990"/>
                  </a:lnTo>
                  <a:lnTo>
                    <a:pt x="108461" y="101483"/>
                  </a:lnTo>
                  <a:lnTo>
                    <a:pt x="108282" y="99976"/>
                  </a:lnTo>
                  <a:lnTo>
                    <a:pt x="108104" y="98612"/>
                  </a:lnTo>
                  <a:lnTo>
                    <a:pt x="108461" y="98612"/>
                  </a:lnTo>
                  <a:lnTo>
                    <a:pt x="108766" y="99114"/>
                  </a:lnTo>
                  <a:lnTo>
                    <a:pt x="109021" y="98971"/>
                  </a:lnTo>
                  <a:lnTo>
                    <a:pt x="109250" y="98325"/>
                  </a:lnTo>
                  <a:close/>
                  <a:moveTo>
                    <a:pt x="116586" y="98110"/>
                  </a:moveTo>
                  <a:lnTo>
                    <a:pt x="116663" y="98181"/>
                  </a:lnTo>
                  <a:lnTo>
                    <a:pt x="116765" y="98325"/>
                  </a:lnTo>
                  <a:lnTo>
                    <a:pt x="116815" y="98468"/>
                  </a:lnTo>
                  <a:lnTo>
                    <a:pt x="116841" y="98612"/>
                  </a:lnTo>
                  <a:lnTo>
                    <a:pt x="116892" y="98684"/>
                  </a:lnTo>
                  <a:lnTo>
                    <a:pt x="116994" y="98971"/>
                  </a:lnTo>
                  <a:lnTo>
                    <a:pt x="116994" y="98827"/>
                  </a:lnTo>
                  <a:lnTo>
                    <a:pt x="117019" y="98684"/>
                  </a:lnTo>
                  <a:lnTo>
                    <a:pt x="117070" y="98468"/>
                  </a:lnTo>
                  <a:lnTo>
                    <a:pt x="117070" y="98325"/>
                  </a:lnTo>
                  <a:lnTo>
                    <a:pt x="117121" y="98325"/>
                  </a:lnTo>
                  <a:lnTo>
                    <a:pt x="117172" y="98325"/>
                  </a:lnTo>
                  <a:lnTo>
                    <a:pt x="117172" y="98612"/>
                  </a:lnTo>
                  <a:lnTo>
                    <a:pt x="117198" y="98827"/>
                  </a:lnTo>
                  <a:lnTo>
                    <a:pt x="117248" y="99186"/>
                  </a:lnTo>
                  <a:lnTo>
                    <a:pt x="117248" y="99617"/>
                  </a:lnTo>
                  <a:lnTo>
                    <a:pt x="117248" y="99976"/>
                  </a:lnTo>
                  <a:lnTo>
                    <a:pt x="116943" y="100980"/>
                  </a:lnTo>
                  <a:lnTo>
                    <a:pt x="116663" y="102200"/>
                  </a:lnTo>
                  <a:lnTo>
                    <a:pt x="116765" y="102990"/>
                  </a:lnTo>
                  <a:lnTo>
                    <a:pt x="116714" y="103205"/>
                  </a:lnTo>
                  <a:lnTo>
                    <a:pt x="116586" y="103492"/>
                  </a:lnTo>
                  <a:lnTo>
                    <a:pt x="116459" y="103564"/>
                  </a:lnTo>
                  <a:lnTo>
                    <a:pt x="116331" y="103708"/>
                  </a:lnTo>
                  <a:lnTo>
                    <a:pt x="116179" y="103995"/>
                  </a:lnTo>
                  <a:lnTo>
                    <a:pt x="116102" y="104066"/>
                  </a:lnTo>
                  <a:lnTo>
                    <a:pt x="116000" y="104497"/>
                  </a:lnTo>
                  <a:lnTo>
                    <a:pt x="116000" y="104856"/>
                  </a:lnTo>
                  <a:lnTo>
                    <a:pt x="115975" y="105215"/>
                  </a:lnTo>
                  <a:lnTo>
                    <a:pt x="115975" y="105574"/>
                  </a:lnTo>
                  <a:lnTo>
                    <a:pt x="115924" y="106076"/>
                  </a:lnTo>
                  <a:lnTo>
                    <a:pt x="115822" y="106363"/>
                  </a:lnTo>
                  <a:lnTo>
                    <a:pt x="115695" y="106578"/>
                  </a:lnTo>
                  <a:lnTo>
                    <a:pt x="115567" y="106866"/>
                  </a:lnTo>
                  <a:lnTo>
                    <a:pt x="115440" y="107081"/>
                  </a:lnTo>
                  <a:lnTo>
                    <a:pt x="115287" y="107440"/>
                  </a:lnTo>
                  <a:lnTo>
                    <a:pt x="115109" y="107440"/>
                  </a:lnTo>
                  <a:lnTo>
                    <a:pt x="114905" y="107009"/>
                  </a:lnTo>
                  <a:lnTo>
                    <a:pt x="114676" y="106578"/>
                  </a:lnTo>
                  <a:lnTo>
                    <a:pt x="114497" y="106220"/>
                  </a:lnTo>
                  <a:lnTo>
                    <a:pt x="114319" y="105502"/>
                  </a:lnTo>
                  <a:lnTo>
                    <a:pt x="114447" y="105215"/>
                  </a:lnTo>
                  <a:lnTo>
                    <a:pt x="114497" y="104856"/>
                  </a:lnTo>
                  <a:lnTo>
                    <a:pt x="114548" y="104569"/>
                  </a:lnTo>
                  <a:lnTo>
                    <a:pt x="114574" y="104210"/>
                  </a:lnTo>
                  <a:lnTo>
                    <a:pt x="114625" y="103851"/>
                  </a:lnTo>
                  <a:lnTo>
                    <a:pt x="114727" y="103564"/>
                  </a:lnTo>
                  <a:lnTo>
                    <a:pt x="114981" y="103349"/>
                  </a:lnTo>
                  <a:lnTo>
                    <a:pt x="115262" y="103205"/>
                  </a:lnTo>
                  <a:lnTo>
                    <a:pt x="115516" y="102990"/>
                  </a:lnTo>
                  <a:lnTo>
                    <a:pt x="115644" y="102559"/>
                  </a:lnTo>
                  <a:lnTo>
                    <a:pt x="115873" y="101698"/>
                  </a:lnTo>
                  <a:lnTo>
                    <a:pt x="116051" y="100693"/>
                  </a:lnTo>
                  <a:lnTo>
                    <a:pt x="116281" y="99688"/>
                  </a:lnTo>
                  <a:lnTo>
                    <a:pt x="116459" y="98684"/>
                  </a:lnTo>
                  <a:lnTo>
                    <a:pt x="116586" y="98110"/>
                  </a:lnTo>
                  <a:close/>
                  <a:moveTo>
                    <a:pt x="116408" y="88923"/>
                  </a:moveTo>
                  <a:lnTo>
                    <a:pt x="116586" y="88923"/>
                  </a:lnTo>
                  <a:lnTo>
                    <a:pt x="116994" y="90071"/>
                  </a:lnTo>
                  <a:lnTo>
                    <a:pt x="117350" y="91076"/>
                  </a:lnTo>
                  <a:lnTo>
                    <a:pt x="117707" y="92224"/>
                  </a:lnTo>
                  <a:lnTo>
                    <a:pt x="117962" y="93660"/>
                  </a:lnTo>
                  <a:lnTo>
                    <a:pt x="118089" y="93660"/>
                  </a:lnTo>
                  <a:lnTo>
                    <a:pt x="118242" y="93660"/>
                  </a:lnTo>
                  <a:lnTo>
                    <a:pt x="118318" y="93660"/>
                  </a:lnTo>
                  <a:lnTo>
                    <a:pt x="118369" y="93660"/>
                  </a:lnTo>
                  <a:lnTo>
                    <a:pt x="118446" y="93660"/>
                  </a:lnTo>
                  <a:lnTo>
                    <a:pt x="118548" y="93444"/>
                  </a:lnTo>
                  <a:lnTo>
                    <a:pt x="118599" y="93229"/>
                  </a:lnTo>
                  <a:lnTo>
                    <a:pt x="118624" y="92799"/>
                  </a:lnTo>
                  <a:lnTo>
                    <a:pt x="118726" y="92799"/>
                  </a:lnTo>
                  <a:lnTo>
                    <a:pt x="118726" y="94449"/>
                  </a:lnTo>
                  <a:lnTo>
                    <a:pt x="118675" y="94808"/>
                  </a:lnTo>
                  <a:lnTo>
                    <a:pt x="118624" y="95167"/>
                  </a:lnTo>
                  <a:lnTo>
                    <a:pt x="118599" y="95598"/>
                  </a:lnTo>
                  <a:lnTo>
                    <a:pt x="118548" y="95813"/>
                  </a:lnTo>
                  <a:lnTo>
                    <a:pt x="118242" y="95813"/>
                  </a:lnTo>
                  <a:lnTo>
                    <a:pt x="118242" y="96674"/>
                  </a:lnTo>
                  <a:lnTo>
                    <a:pt x="117962" y="97464"/>
                  </a:lnTo>
                  <a:lnTo>
                    <a:pt x="117732" y="98181"/>
                  </a:lnTo>
                  <a:lnTo>
                    <a:pt x="117478" y="98971"/>
                  </a:lnTo>
                  <a:lnTo>
                    <a:pt x="117478" y="98612"/>
                  </a:lnTo>
                  <a:lnTo>
                    <a:pt x="117427" y="98325"/>
                  </a:lnTo>
                  <a:lnTo>
                    <a:pt x="117427" y="98110"/>
                  </a:lnTo>
                  <a:lnTo>
                    <a:pt x="117427" y="97679"/>
                  </a:lnTo>
                  <a:lnTo>
                    <a:pt x="117478" y="97464"/>
                  </a:lnTo>
                  <a:lnTo>
                    <a:pt x="117478" y="97177"/>
                  </a:lnTo>
                  <a:lnTo>
                    <a:pt x="117478" y="96961"/>
                  </a:lnTo>
                  <a:lnTo>
                    <a:pt x="117427" y="96818"/>
                  </a:lnTo>
                  <a:lnTo>
                    <a:pt x="117350" y="96674"/>
                  </a:lnTo>
                  <a:lnTo>
                    <a:pt x="117248" y="96602"/>
                  </a:lnTo>
                  <a:lnTo>
                    <a:pt x="117172" y="96459"/>
                  </a:lnTo>
                  <a:lnTo>
                    <a:pt x="117070" y="96315"/>
                  </a:lnTo>
                  <a:lnTo>
                    <a:pt x="116994" y="96172"/>
                  </a:lnTo>
                  <a:lnTo>
                    <a:pt x="116943" y="96100"/>
                  </a:lnTo>
                  <a:lnTo>
                    <a:pt x="116943" y="95956"/>
                  </a:lnTo>
                  <a:lnTo>
                    <a:pt x="116994" y="95813"/>
                  </a:lnTo>
                  <a:lnTo>
                    <a:pt x="117070" y="95454"/>
                  </a:lnTo>
                  <a:lnTo>
                    <a:pt x="117198" y="95167"/>
                  </a:lnTo>
                  <a:lnTo>
                    <a:pt x="117350" y="94808"/>
                  </a:lnTo>
                  <a:lnTo>
                    <a:pt x="117478" y="94449"/>
                  </a:lnTo>
                  <a:lnTo>
                    <a:pt x="117299" y="93947"/>
                  </a:lnTo>
                  <a:lnTo>
                    <a:pt x="117121" y="93086"/>
                  </a:lnTo>
                  <a:lnTo>
                    <a:pt x="116841" y="91794"/>
                  </a:lnTo>
                  <a:lnTo>
                    <a:pt x="116637" y="90717"/>
                  </a:lnTo>
                  <a:lnTo>
                    <a:pt x="116510" y="89712"/>
                  </a:lnTo>
                  <a:lnTo>
                    <a:pt x="116408" y="88923"/>
                  </a:lnTo>
                  <a:close/>
                  <a:moveTo>
                    <a:pt x="114803" y="75789"/>
                  </a:moveTo>
                  <a:lnTo>
                    <a:pt x="115032" y="75789"/>
                  </a:lnTo>
                  <a:lnTo>
                    <a:pt x="115440" y="76650"/>
                  </a:lnTo>
                  <a:lnTo>
                    <a:pt x="115924" y="77440"/>
                  </a:lnTo>
                  <a:lnTo>
                    <a:pt x="115924" y="78157"/>
                  </a:lnTo>
                  <a:lnTo>
                    <a:pt x="115618" y="78157"/>
                  </a:lnTo>
                  <a:lnTo>
                    <a:pt x="115389" y="77655"/>
                  </a:lnTo>
                  <a:lnTo>
                    <a:pt x="115160" y="77153"/>
                  </a:lnTo>
                  <a:lnTo>
                    <a:pt x="114981" y="76507"/>
                  </a:lnTo>
                  <a:lnTo>
                    <a:pt x="114803" y="75789"/>
                  </a:lnTo>
                  <a:close/>
                  <a:moveTo>
                    <a:pt x="119516" y="71411"/>
                  </a:moveTo>
                  <a:lnTo>
                    <a:pt x="119617" y="71411"/>
                  </a:lnTo>
                  <a:lnTo>
                    <a:pt x="119694" y="71555"/>
                  </a:lnTo>
                  <a:lnTo>
                    <a:pt x="119694" y="71555"/>
                  </a:lnTo>
                  <a:lnTo>
                    <a:pt x="119745" y="71626"/>
                  </a:lnTo>
                  <a:lnTo>
                    <a:pt x="119745" y="71770"/>
                  </a:lnTo>
                  <a:lnTo>
                    <a:pt x="119796" y="71913"/>
                  </a:lnTo>
                  <a:lnTo>
                    <a:pt x="119821" y="72129"/>
                  </a:lnTo>
                  <a:lnTo>
                    <a:pt x="119923" y="72559"/>
                  </a:lnTo>
                  <a:lnTo>
                    <a:pt x="119974" y="72990"/>
                  </a:lnTo>
                  <a:lnTo>
                    <a:pt x="119999" y="73492"/>
                  </a:lnTo>
                  <a:lnTo>
                    <a:pt x="119821" y="73492"/>
                  </a:lnTo>
                  <a:lnTo>
                    <a:pt x="119821" y="72990"/>
                  </a:lnTo>
                  <a:lnTo>
                    <a:pt x="119694" y="72775"/>
                  </a:lnTo>
                  <a:lnTo>
                    <a:pt x="119643" y="72416"/>
                  </a:lnTo>
                  <a:lnTo>
                    <a:pt x="119617" y="72129"/>
                  </a:lnTo>
                  <a:lnTo>
                    <a:pt x="119566" y="71770"/>
                  </a:lnTo>
                  <a:lnTo>
                    <a:pt x="119516" y="71411"/>
                  </a:lnTo>
                  <a:close/>
                  <a:moveTo>
                    <a:pt x="115440" y="69904"/>
                  </a:moveTo>
                  <a:lnTo>
                    <a:pt x="115516" y="69904"/>
                  </a:lnTo>
                  <a:lnTo>
                    <a:pt x="115567" y="70047"/>
                  </a:lnTo>
                  <a:lnTo>
                    <a:pt x="115567" y="70119"/>
                  </a:lnTo>
                  <a:lnTo>
                    <a:pt x="115618" y="70119"/>
                  </a:lnTo>
                  <a:lnTo>
                    <a:pt x="115644" y="70119"/>
                  </a:lnTo>
                  <a:lnTo>
                    <a:pt x="115695" y="70263"/>
                  </a:lnTo>
                  <a:lnTo>
                    <a:pt x="115746" y="70622"/>
                  </a:lnTo>
                  <a:lnTo>
                    <a:pt x="115746" y="71052"/>
                  </a:lnTo>
                  <a:lnTo>
                    <a:pt x="115797" y="71267"/>
                  </a:lnTo>
                  <a:lnTo>
                    <a:pt x="115822" y="71555"/>
                  </a:lnTo>
                  <a:lnTo>
                    <a:pt x="115873" y="71770"/>
                  </a:lnTo>
                  <a:lnTo>
                    <a:pt x="115924" y="72129"/>
                  </a:lnTo>
                  <a:lnTo>
                    <a:pt x="115618" y="72129"/>
                  </a:lnTo>
                  <a:lnTo>
                    <a:pt x="115567" y="71555"/>
                  </a:lnTo>
                  <a:lnTo>
                    <a:pt x="115465" y="71124"/>
                  </a:lnTo>
                  <a:lnTo>
                    <a:pt x="115440" y="70622"/>
                  </a:lnTo>
                  <a:lnTo>
                    <a:pt x="115440" y="69904"/>
                  </a:lnTo>
                  <a:close/>
                  <a:moveTo>
                    <a:pt x="74047" y="69401"/>
                  </a:moveTo>
                  <a:lnTo>
                    <a:pt x="74047" y="69904"/>
                  </a:lnTo>
                  <a:lnTo>
                    <a:pt x="74251" y="71267"/>
                  </a:lnTo>
                  <a:lnTo>
                    <a:pt x="74251" y="72775"/>
                  </a:lnTo>
                  <a:lnTo>
                    <a:pt x="74124" y="74138"/>
                  </a:lnTo>
                  <a:lnTo>
                    <a:pt x="73895" y="75502"/>
                  </a:lnTo>
                  <a:lnTo>
                    <a:pt x="73640" y="76794"/>
                  </a:lnTo>
                  <a:lnTo>
                    <a:pt x="73411" y="78014"/>
                  </a:lnTo>
                  <a:lnTo>
                    <a:pt x="73232" y="79019"/>
                  </a:lnTo>
                  <a:lnTo>
                    <a:pt x="73156" y="80311"/>
                  </a:lnTo>
                  <a:lnTo>
                    <a:pt x="73105" y="81387"/>
                  </a:lnTo>
                  <a:lnTo>
                    <a:pt x="73054" y="82320"/>
                  </a:lnTo>
                  <a:lnTo>
                    <a:pt x="72876" y="83038"/>
                  </a:lnTo>
                  <a:lnTo>
                    <a:pt x="72570" y="83684"/>
                  </a:lnTo>
                  <a:lnTo>
                    <a:pt x="72570" y="83397"/>
                  </a:lnTo>
                  <a:lnTo>
                    <a:pt x="72392" y="83325"/>
                  </a:lnTo>
                  <a:lnTo>
                    <a:pt x="72264" y="83181"/>
                  </a:lnTo>
                  <a:lnTo>
                    <a:pt x="72137" y="82894"/>
                  </a:lnTo>
                  <a:lnTo>
                    <a:pt x="72035" y="82535"/>
                  </a:lnTo>
                  <a:lnTo>
                    <a:pt x="71984" y="82033"/>
                  </a:lnTo>
                  <a:lnTo>
                    <a:pt x="71806" y="81028"/>
                  </a:lnTo>
                  <a:lnTo>
                    <a:pt x="71780" y="80023"/>
                  </a:lnTo>
                  <a:lnTo>
                    <a:pt x="71908" y="79162"/>
                  </a:lnTo>
                  <a:lnTo>
                    <a:pt x="72035" y="78157"/>
                  </a:lnTo>
                  <a:lnTo>
                    <a:pt x="72163" y="77153"/>
                  </a:lnTo>
                  <a:lnTo>
                    <a:pt x="72163" y="76507"/>
                  </a:lnTo>
                  <a:lnTo>
                    <a:pt x="72137" y="75502"/>
                  </a:lnTo>
                  <a:lnTo>
                    <a:pt x="72086" y="74497"/>
                  </a:lnTo>
                  <a:lnTo>
                    <a:pt x="72086" y="73492"/>
                  </a:lnTo>
                  <a:lnTo>
                    <a:pt x="72570" y="73492"/>
                  </a:lnTo>
                  <a:lnTo>
                    <a:pt x="72697" y="72918"/>
                  </a:lnTo>
                  <a:lnTo>
                    <a:pt x="72978" y="72129"/>
                  </a:lnTo>
                  <a:lnTo>
                    <a:pt x="73232" y="71267"/>
                  </a:lnTo>
                  <a:lnTo>
                    <a:pt x="73538" y="70406"/>
                  </a:lnTo>
                  <a:lnTo>
                    <a:pt x="73818" y="69760"/>
                  </a:lnTo>
                  <a:lnTo>
                    <a:pt x="74047" y="69401"/>
                  </a:lnTo>
                  <a:close/>
                  <a:moveTo>
                    <a:pt x="113479" y="65526"/>
                  </a:moveTo>
                  <a:lnTo>
                    <a:pt x="113835" y="65885"/>
                  </a:lnTo>
                  <a:lnTo>
                    <a:pt x="113835" y="66387"/>
                  </a:lnTo>
                  <a:lnTo>
                    <a:pt x="113555" y="66387"/>
                  </a:lnTo>
                  <a:lnTo>
                    <a:pt x="113555" y="66100"/>
                  </a:lnTo>
                  <a:lnTo>
                    <a:pt x="113530" y="66028"/>
                  </a:lnTo>
                  <a:lnTo>
                    <a:pt x="113530" y="65885"/>
                  </a:lnTo>
                  <a:lnTo>
                    <a:pt x="113479" y="65885"/>
                  </a:lnTo>
                  <a:lnTo>
                    <a:pt x="113479" y="65741"/>
                  </a:lnTo>
                  <a:lnTo>
                    <a:pt x="113479" y="65526"/>
                  </a:lnTo>
                  <a:close/>
                  <a:moveTo>
                    <a:pt x="107111" y="65239"/>
                  </a:moveTo>
                  <a:lnTo>
                    <a:pt x="107212" y="65239"/>
                  </a:lnTo>
                  <a:lnTo>
                    <a:pt x="107238" y="65885"/>
                  </a:lnTo>
                  <a:lnTo>
                    <a:pt x="107289" y="66746"/>
                  </a:lnTo>
                  <a:lnTo>
                    <a:pt x="107416" y="67751"/>
                  </a:lnTo>
                  <a:lnTo>
                    <a:pt x="107518" y="68612"/>
                  </a:lnTo>
                  <a:lnTo>
                    <a:pt x="107594" y="69114"/>
                  </a:lnTo>
                  <a:lnTo>
                    <a:pt x="107645" y="69258"/>
                  </a:lnTo>
                  <a:lnTo>
                    <a:pt x="107773" y="69401"/>
                  </a:lnTo>
                  <a:lnTo>
                    <a:pt x="107875" y="69401"/>
                  </a:lnTo>
                  <a:lnTo>
                    <a:pt x="108002" y="69545"/>
                  </a:lnTo>
                  <a:lnTo>
                    <a:pt x="108104" y="69545"/>
                  </a:lnTo>
                  <a:lnTo>
                    <a:pt x="108180" y="69617"/>
                  </a:lnTo>
                  <a:lnTo>
                    <a:pt x="108180" y="70047"/>
                  </a:lnTo>
                  <a:lnTo>
                    <a:pt x="108282" y="70909"/>
                  </a:lnTo>
                  <a:lnTo>
                    <a:pt x="108359" y="71913"/>
                  </a:lnTo>
                  <a:lnTo>
                    <a:pt x="108486" y="73133"/>
                  </a:lnTo>
                  <a:lnTo>
                    <a:pt x="108588" y="73995"/>
                  </a:lnTo>
                  <a:lnTo>
                    <a:pt x="108664" y="74641"/>
                  </a:lnTo>
                  <a:lnTo>
                    <a:pt x="108894" y="74641"/>
                  </a:lnTo>
                  <a:lnTo>
                    <a:pt x="109021" y="74784"/>
                  </a:lnTo>
                  <a:lnTo>
                    <a:pt x="109174" y="74928"/>
                  </a:lnTo>
                  <a:lnTo>
                    <a:pt x="109250" y="75143"/>
                  </a:lnTo>
                  <a:lnTo>
                    <a:pt x="109327" y="75502"/>
                  </a:lnTo>
                  <a:lnTo>
                    <a:pt x="109556" y="76435"/>
                  </a:lnTo>
                  <a:lnTo>
                    <a:pt x="109658" y="77655"/>
                  </a:lnTo>
                  <a:lnTo>
                    <a:pt x="110142" y="77655"/>
                  </a:lnTo>
                  <a:lnTo>
                    <a:pt x="110320" y="78947"/>
                  </a:lnTo>
                  <a:lnTo>
                    <a:pt x="110575" y="79808"/>
                  </a:lnTo>
                  <a:lnTo>
                    <a:pt x="110804" y="80669"/>
                  </a:lnTo>
                  <a:lnTo>
                    <a:pt x="111033" y="81818"/>
                  </a:lnTo>
                  <a:lnTo>
                    <a:pt x="111110" y="83684"/>
                  </a:lnTo>
                  <a:lnTo>
                    <a:pt x="111084" y="85191"/>
                  </a:lnTo>
                  <a:lnTo>
                    <a:pt x="110931" y="86698"/>
                  </a:lnTo>
                  <a:lnTo>
                    <a:pt x="110728" y="88062"/>
                  </a:lnTo>
                  <a:lnTo>
                    <a:pt x="110498" y="89569"/>
                  </a:lnTo>
                  <a:lnTo>
                    <a:pt x="110218" y="91220"/>
                  </a:lnTo>
                  <a:lnTo>
                    <a:pt x="110142" y="92224"/>
                  </a:lnTo>
                  <a:lnTo>
                    <a:pt x="110014" y="93229"/>
                  </a:lnTo>
                  <a:lnTo>
                    <a:pt x="109912" y="94306"/>
                  </a:lnTo>
                  <a:lnTo>
                    <a:pt x="109785" y="95167"/>
                  </a:lnTo>
                  <a:lnTo>
                    <a:pt x="109556" y="95813"/>
                  </a:lnTo>
                  <a:lnTo>
                    <a:pt x="109301" y="96172"/>
                  </a:lnTo>
                  <a:lnTo>
                    <a:pt x="108995" y="96602"/>
                  </a:lnTo>
                  <a:lnTo>
                    <a:pt x="108664" y="96961"/>
                  </a:lnTo>
                  <a:lnTo>
                    <a:pt x="108461" y="97177"/>
                  </a:lnTo>
                  <a:lnTo>
                    <a:pt x="108180" y="96602"/>
                  </a:lnTo>
                  <a:lnTo>
                    <a:pt x="107875" y="95813"/>
                  </a:lnTo>
                  <a:lnTo>
                    <a:pt x="107645" y="96315"/>
                  </a:lnTo>
                  <a:lnTo>
                    <a:pt x="107391" y="96602"/>
                  </a:lnTo>
                  <a:lnTo>
                    <a:pt x="107060" y="96459"/>
                  </a:lnTo>
                  <a:lnTo>
                    <a:pt x="106728" y="96315"/>
                  </a:lnTo>
                  <a:lnTo>
                    <a:pt x="106321" y="96172"/>
                  </a:lnTo>
                  <a:lnTo>
                    <a:pt x="106143" y="93660"/>
                  </a:lnTo>
                  <a:lnTo>
                    <a:pt x="106015" y="93588"/>
                  </a:lnTo>
                  <a:lnTo>
                    <a:pt x="105862" y="93444"/>
                  </a:lnTo>
                  <a:lnTo>
                    <a:pt x="105735" y="93301"/>
                  </a:lnTo>
                  <a:lnTo>
                    <a:pt x="105659" y="93086"/>
                  </a:lnTo>
                  <a:lnTo>
                    <a:pt x="105557" y="92942"/>
                  </a:lnTo>
                  <a:lnTo>
                    <a:pt x="105506" y="92799"/>
                  </a:lnTo>
                  <a:lnTo>
                    <a:pt x="105506" y="92727"/>
                  </a:lnTo>
                  <a:lnTo>
                    <a:pt x="105557" y="92583"/>
                  </a:lnTo>
                  <a:lnTo>
                    <a:pt x="105557" y="92440"/>
                  </a:lnTo>
                  <a:lnTo>
                    <a:pt x="105557" y="92296"/>
                  </a:lnTo>
                  <a:lnTo>
                    <a:pt x="105506" y="92224"/>
                  </a:lnTo>
                  <a:lnTo>
                    <a:pt x="105480" y="92081"/>
                  </a:lnTo>
                  <a:lnTo>
                    <a:pt x="105327" y="91937"/>
                  </a:lnTo>
                  <a:lnTo>
                    <a:pt x="105302" y="92081"/>
                  </a:lnTo>
                  <a:lnTo>
                    <a:pt x="105302" y="92224"/>
                  </a:lnTo>
                  <a:lnTo>
                    <a:pt x="105302" y="92224"/>
                  </a:lnTo>
                  <a:lnTo>
                    <a:pt x="105251" y="92296"/>
                  </a:lnTo>
                  <a:lnTo>
                    <a:pt x="105200" y="92296"/>
                  </a:lnTo>
                  <a:lnTo>
                    <a:pt x="105149" y="92296"/>
                  </a:lnTo>
                  <a:lnTo>
                    <a:pt x="105149" y="91937"/>
                  </a:lnTo>
                  <a:lnTo>
                    <a:pt x="105022" y="91937"/>
                  </a:lnTo>
                  <a:lnTo>
                    <a:pt x="105022" y="91722"/>
                  </a:lnTo>
                  <a:lnTo>
                    <a:pt x="105200" y="91435"/>
                  </a:lnTo>
                  <a:lnTo>
                    <a:pt x="105327" y="91076"/>
                  </a:lnTo>
                  <a:lnTo>
                    <a:pt x="105429" y="90717"/>
                  </a:lnTo>
                  <a:lnTo>
                    <a:pt x="105327" y="90717"/>
                  </a:lnTo>
                  <a:lnTo>
                    <a:pt x="105327" y="90287"/>
                  </a:lnTo>
                  <a:lnTo>
                    <a:pt x="105124" y="90933"/>
                  </a:lnTo>
                  <a:lnTo>
                    <a:pt x="104894" y="91291"/>
                  </a:lnTo>
                  <a:lnTo>
                    <a:pt x="104538" y="91722"/>
                  </a:lnTo>
                  <a:lnTo>
                    <a:pt x="104410" y="90933"/>
                  </a:lnTo>
                  <a:lnTo>
                    <a:pt x="104232" y="90215"/>
                  </a:lnTo>
                  <a:lnTo>
                    <a:pt x="104003" y="89569"/>
                  </a:lnTo>
                  <a:lnTo>
                    <a:pt x="103697" y="89066"/>
                  </a:lnTo>
                  <a:lnTo>
                    <a:pt x="103290" y="88923"/>
                  </a:lnTo>
                  <a:lnTo>
                    <a:pt x="103035" y="88708"/>
                  </a:lnTo>
                  <a:lnTo>
                    <a:pt x="102678" y="88564"/>
                  </a:lnTo>
                  <a:lnTo>
                    <a:pt x="102169" y="88708"/>
                  </a:lnTo>
                  <a:lnTo>
                    <a:pt x="101685" y="88779"/>
                  </a:lnTo>
                  <a:lnTo>
                    <a:pt x="101201" y="89066"/>
                  </a:lnTo>
                  <a:lnTo>
                    <a:pt x="100768" y="89282"/>
                  </a:lnTo>
                  <a:lnTo>
                    <a:pt x="100437" y="89569"/>
                  </a:lnTo>
                  <a:lnTo>
                    <a:pt x="100258" y="91220"/>
                  </a:lnTo>
                  <a:lnTo>
                    <a:pt x="99825" y="91220"/>
                  </a:lnTo>
                  <a:lnTo>
                    <a:pt x="99418" y="91076"/>
                  </a:lnTo>
                  <a:lnTo>
                    <a:pt x="98985" y="91220"/>
                  </a:lnTo>
                  <a:lnTo>
                    <a:pt x="98679" y="91435"/>
                  </a:lnTo>
                  <a:lnTo>
                    <a:pt x="98348" y="91794"/>
                  </a:lnTo>
                  <a:lnTo>
                    <a:pt x="98093" y="92224"/>
                  </a:lnTo>
                  <a:lnTo>
                    <a:pt x="97788" y="92296"/>
                  </a:lnTo>
                  <a:lnTo>
                    <a:pt x="97431" y="92296"/>
                  </a:lnTo>
                  <a:lnTo>
                    <a:pt x="97329" y="91794"/>
                  </a:lnTo>
                  <a:lnTo>
                    <a:pt x="97253" y="91435"/>
                  </a:lnTo>
                  <a:lnTo>
                    <a:pt x="97100" y="91076"/>
                  </a:lnTo>
                  <a:lnTo>
                    <a:pt x="97023" y="90717"/>
                  </a:lnTo>
                  <a:lnTo>
                    <a:pt x="97253" y="89784"/>
                  </a:lnTo>
                  <a:lnTo>
                    <a:pt x="97278" y="88708"/>
                  </a:lnTo>
                  <a:lnTo>
                    <a:pt x="97253" y="87416"/>
                  </a:lnTo>
                  <a:lnTo>
                    <a:pt x="97074" y="86196"/>
                  </a:lnTo>
                  <a:lnTo>
                    <a:pt x="96896" y="84832"/>
                  </a:lnTo>
                  <a:lnTo>
                    <a:pt x="96667" y="83540"/>
                  </a:lnTo>
                  <a:lnTo>
                    <a:pt x="96540" y="82392"/>
                  </a:lnTo>
                  <a:lnTo>
                    <a:pt x="96438" y="81531"/>
                  </a:lnTo>
                  <a:lnTo>
                    <a:pt x="96540" y="81531"/>
                  </a:lnTo>
                  <a:lnTo>
                    <a:pt x="96616" y="81674"/>
                  </a:lnTo>
                  <a:lnTo>
                    <a:pt x="96667" y="81674"/>
                  </a:lnTo>
                  <a:lnTo>
                    <a:pt x="96718" y="81818"/>
                  </a:lnTo>
                  <a:lnTo>
                    <a:pt x="96718" y="81818"/>
                  </a:lnTo>
                  <a:lnTo>
                    <a:pt x="96769" y="81674"/>
                  </a:lnTo>
                  <a:lnTo>
                    <a:pt x="96794" y="81531"/>
                  </a:lnTo>
                  <a:lnTo>
                    <a:pt x="96845" y="81315"/>
                  </a:lnTo>
                  <a:lnTo>
                    <a:pt x="96616" y="80669"/>
                  </a:lnTo>
                  <a:lnTo>
                    <a:pt x="96540" y="79880"/>
                  </a:lnTo>
                  <a:lnTo>
                    <a:pt x="96438" y="79019"/>
                  </a:lnTo>
                  <a:lnTo>
                    <a:pt x="96667" y="78301"/>
                  </a:lnTo>
                  <a:lnTo>
                    <a:pt x="96845" y="77511"/>
                  </a:lnTo>
                  <a:lnTo>
                    <a:pt x="97023" y="76794"/>
                  </a:lnTo>
                  <a:lnTo>
                    <a:pt x="97278" y="76148"/>
                  </a:lnTo>
                  <a:lnTo>
                    <a:pt x="97609" y="75789"/>
                  </a:lnTo>
                  <a:lnTo>
                    <a:pt x="97813" y="75789"/>
                  </a:lnTo>
                  <a:lnTo>
                    <a:pt x="98170" y="75645"/>
                  </a:lnTo>
                  <a:lnTo>
                    <a:pt x="98628" y="75430"/>
                  </a:lnTo>
                  <a:lnTo>
                    <a:pt x="99036" y="75143"/>
                  </a:lnTo>
                  <a:lnTo>
                    <a:pt x="99392" y="74928"/>
                  </a:lnTo>
                  <a:lnTo>
                    <a:pt x="99520" y="73995"/>
                  </a:lnTo>
                  <a:lnTo>
                    <a:pt x="99724" y="72990"/>
                  </a:lnTo>
                  <a:lnTo>
                    <a:pt x="100004" y="72272"/>
                  </a:lnTo>
                  <a:lnTo>
                    <a:pt x="100360" y="71913"/>
                  </a:lnTo>
                  <a:lnTo>
                    <a:pt x="100360" y="71052"/>
                  </a:lnTo>
                  <a:lnTo>
                    <a:pt x="100539" y="70765"/>
                  </a:lnTo>
                  <a:lnTo>
                    <a:pt x="100768" y="70119"/>
                  </a:lnTo>
                  <a:lnTo>
                    <a:pt x="101023" y="69545"/>
                  </a:lnTo>
                  <a:lnTo>
                    <a:pt x="101303" y="69043"/>
                  </a:lnTo>
                  <a:lnTo>
                    <a:pt x="101558" y="68612"/>
                  </a:lnTo>
                  <a:lnTo>
                    <a:pt x="101736" y="68899"/>
                  </a:lnTo>
                  <a:lnTo>
                    <a:pt x="101787" y="69043"/>
                  </a:lnTo>
                  <a:lnTo>
                    <a:pt x="101787" y="69258"/>
                  </a:lnTo>
                  <a:lnTo>
                    <a:pt x="101787" y="69545"/>
                  </a:lnTo>
                  <a:lnTo>
                    <a:pt x="101838" y="69904"/>
                  </a:lnTo>
                  <a:lnTo>
                    <a:pt x="101965" y="70047"/>
                  </a:lnTo>
                  <a:lnTo>
                    <a:pt x="102092" y="70047"/>
                  </a:lnTo>
                  <a:lnTo>
                    <a:pt x="102169" y="70119"/>
                  </a:lnTo>
                  <a:lnTo>
                    <a:pt x="102322" y="70263"/>
                  </a:lnTo>
                  <a:lnTo>
                    <a:pt x="102398" y="69114"/>
                  </a:lnTo>
                  <a:lnTo>
                    <a:pt x="102526" y="68540"/>
                  </a:lnTo>
                  <a:lnTo>
                    <a:pt x="102704" y="68110"/>
                  </a:lnTo>
                  <a:lnTo>
                    <a:pt x="102933" y="67751"/>
                  </a:lnTo>
                  <a:lnTo>
                    <a:pt x="103162" y="67535"/>
                  </a:lnTo>
                  <a:lnTo>
                    <a:pt x="103392" y="66889"/>
                  </a:lnTo>
                  <a:lnTo>
                    <a:pt x="103290" y="66746"/>
                  </a:lnTo>
                  <a:lnTo>
                    <a:pt x="103290" y="66602"/>
                  </a:lnTo>
                  <a:lnTo>
                    <a:pt x="103239" y="66531"/>
                  </a:lnTo>
                  <a:lnTo>
                    <a:pt x="103213" y="66387"/>
                  </a:lnTo>
                  <a:lnTo>
                    <a:pt x="103570" y="66387"/>
                  </a:lnTo>
                  <a:lnTo>
                    <a:pt x="103926" y="66889"/>
                  </a:lnTo>
                  <a:lnTo>
                    <a:pt x="104309" y="67033"/>
                  </a:lnTo>
                  <a:lnTo>
                    <a:pt x="104716" y="67033"/>
                  </a:lnTo>
                  <a:lnTo>
                    <a:pt x="105149" y="66889"/>
                  </a:lnTo>
                  <a:lnTo>
                    <a:pt x="105149" y="67535"/>
                  </a:lnTo>
                  <a:lnTo>
                    <a:pt x="104843" y="68612"/>
                  </a:lnTo>
                  <a:lnTo>
                    <a:pt x="104665" y="70263"/>
                  </a:lnTo>
                  <a:lnTo>
                    <a:pt x="104971" y="70765"/>
                  </a:lnTo>
                  <a:lnTo>
                    <a:pt x="105378" y="71411"/>
                  </a:lnTo>
                  <a:lnTo>
                    <a:pt x="105786" y="72057"/>
                  </a:lnTo>
                  <a:lnTo>
                    <a:pt x="106194" y="72416"/>
                  </a:lnTo>
                  <a:lnTo>
                    <a:pt x="106499" y="72416"/>
                  </a:lnTo>
                  <a:lnTo>
                    <a:pt x="106728" y="71411"/>
                  </a:lnTo>
                  <a:lnTo>
                    <a:pt x="106856" y="69760"/>
                  </a:lnTo>
                  <a:lnTo>
                    <a:pt x="106881" y="68110"/>
                  </a:lnTo>
                  <a:lnTo>
                    <a:pt x="106983" y="66531"/>
                  </a:lnTo>
                  <a:lnTo>
                    <a:pt x="107111" y="65239"/>
                  </a:lnTo>
                  <a:close/>
                  <a:moveTo>
                    <a:pt x="113071" y="64377"/>
                  </a:moveTo>
                  <a:lnTo>
                    <a:pt x="113173" y="64665"/>
                  </a:lnTo>
                  <a:lnTo>
                    <a:pt x="113249" y="64880"/>
                  </a:lnTo>
                  <a:lnTo>
                    <a:pt x="113351" y="65023"/>
                  </a:lnTo>
                  <a:lnTo>
                    <a:pt x="113351" y="65526"/>
                  </a:lnTo>
                  <a:lnTo>
                    <a:pt x="113173" y="65526"/>
                  </a:lnTo>
                  <a:lnTo>
                    <a:pt x="113122" y="65526"/>
                  </a:lnTo>
                  <a:lnTo>
                    <a:pt x="113071" y="65382"/>
                  </a:lnTo>
                  <a:lnTo>
                    <a:pt x="113020" y="65382"/>
                  </a:lnTo>
                  <a:lnTo>
                    <a:pt x="112995" y="65382"/>
                  </a:lnTo>
                  <a:lnTo>
                    <a:pt x="112842" y="65239"/>
                  </a:lnTo>
                  <a:lnTo>
                    <a:pt x="112893" y="65023"/>
                  </a:lnTo>
                  <a:lnTo>
                    <a:pt x="112893" y="64736"/>
                  </a:lnTo>
                  <a:lnTo>
                    <a:pt x="112893" y="64736"/>
                  </a:lnTo>
                  <a:lnTo>
                    <a:pt x="112893" y="64665"/>
                  </a:lnTo>
                  <a:lnTo>
                    <a:pt x="112944" y="64665"/>
                  </a:lnTo>
                  <a:lnTo>
                    <a:pt x="112995" y="64665"/>
                  </a:lnTo>
                  <a:lnTo>
                    <a:pt x="113071" y="64377"/>
                  </a:lnTo>
                  <a:close/>
                  <a:moveTo>
                    <a:pt x="98501" y="64377"/>
                  </a:moveTo>
                  <a:lnTo>
                    <a:pt x="98679" y="64521"/>
                  </a:lnTo>
                  <a:lnTo>
                    <a:pt x="98807" y="64521"/>
                  </a:lnTo>
                  <a:lnTo>
                    <a:pt x="98934" y="64521"/>
                  </a:lnTo>
                  <a:lnTo>
                    <a:pt x="99036" y="64665"/>
                  </a:lnTo>
                  <a:lnTo>
                    <a:pt x="99163" y="64736"/>
                  </a:lnTo>
                  <a:lnTo>
                    <a:pt x="99163" y="65239"/>
                  </a:lnTo>
                  <a:lnTo>
                    <a:pt x="99061" y="65239"/>
                  </a:lnTo>
                  <a:lnTo>
                    <a:pt x="99061" y="65526"/>
                  </a:lnTo>
                  <a:lnTo>
                    <a:pt x="98934" y="65382"/>
                  </a:lnTo>
                  <a:lnTo>
                    <a:pt x="98807" y="65239"/>
                  </a:lnTo>
                  <a:lnTo>
                    <a:pt x="98679" y="65023"/>
                  </a:lnTo>
                  <a:lnTo>
                    <a:pt x="98577" y="64736"/>
                  </a:lnTo>
                  <a:lnTo>
                    <a:pt x="98501" y="64377"/>
                  </a:lnTo>
                  <a:close/>
                  <a:moveTo>
                    <a:pt x="113173" y="63660"/>
                  </a:moveTo>
                  <a:lnTo>
                    <a:pt x="113479" y="63660"/>
                  </a:lnTo>
                  <a:lnTo>
                    <a:pt x="113657" y="65239"/>
                  </a:lnTo>
                  <a:lnTo>
                    <a:pt x="113479" y="65239"/>
                  </a:lnTo>
                  <a:lnTo>
                    <a:pt x="113479" y="65023"/>
                  </a:lnTo>
                  <a:lnTo>
                    <a:pt x="113351" y="64736"/>
                  </a:lnTo>
                  <a:lnTo>
                    <a:pt x="113300" y="64521"/>
                  </a:lnTo>
                  <a:lnTo>
                    <a:pt x="113249" y="64234"/>
                  </a:lnTo>
                  <a:lnTo>
                    <a:pt x="113198" y="64019"/>
                  </a:lnTo>
                  <a:lnTo>
                    <a:pt x="113173" y="63660"/>
                  </a:lnTo>
                  <a:close/>
                  <a:moveTo>
                    <a:pt x="100946" y="63373"/>
                  </a:moveTo>
                  <a:lnTo>
                    <a:pt x="101430" y="63373"/>
                  </a:lnTo>
                  <a:lnTo>
                    <a:pt x="101430" y="63660"/>
                  </a:lnTo>
                  <a:lnTo>
                    <a:pt x="101328" y="63660"/>
                  </a:lnTo>
                  <a:lnTo>
                    <a:pt x="101023" y="64234"/>
                  </a:lnTo>
                  <a:lnTo>
                    <a:pt x="100666" y="64880"/>
                  </a:lnTo>
                  <a:lnTo>
                    <a:pt x="100360" y="65526"/>
                  </a:lnTo>
                  <a:lnTo>
                    <a:pt x="100258" y="65526"/>
                  </a:lnTo>
                  <a:lnTo>
                    <a:pt x="100233" y="65382"/>
                  </a:lnTo>
                  <a:lnTo>
                    <a:pt x="100233" y="65382"/>
                  </a:lnTo>
                  <a:lnTo>
                    <a:pt x="100182" y="65382"/>
                  </a:lnTo>
                  <a:lnTo>
                    <a:pt x="100131" y="65239"/>
                  </a:lnTo>
                  <a:lnTo>
                    <a:pt x="100055" y="65239"/>
                  </a:lnTo>
                  <a:lnTo>
                    <a:pt x="100055" y="65023"/>
                  </a:lnTo>
                  <a:lnTo>
                    <a:pt x="100488" y="64234"/>
                  </a:lnTo>
                  <a:lnTo>
                    <a:pt x="100946" y="63373"/>
                  </a:lnTo>
                  <a:close/>
                  <a:moveTo>
                    <a:pt x="99774" y="63014"/>
                  </a:moveTo>
                  <a:lnTo>
                    <a:pt x="99876" y="63229"/>
                  </a:lnTo>
                  <a:lnTo>
                    <a:pt x="99902" y="63229"/>
                  </a:lnTo>
                  <a:lnTo>
                    <a:pt x="99902" y="63229"/>
                  </a:lnTo>
                  <a:lnTo>
                    <a:pt x="99902" y="63373"/>
                  </a:lnTo>
                  <a:lnTo>
                    <a:pt x="99902" y="63373"/>
                  </a:lnTo>
                  <a:lnTo>
                    <a:pt x="99902" y="63660"/>
                  </a:lnTo>
                  <a:lnTo>
                    <a:pt x="99953" y="63875"/>
                  </a:lnTo>
                  <a:lnTo>
                    <a:pt x="99774" y="63875"/>
                  </a:lnTo>
                  <a:lnTo>
                    <a:pt x="99469" y="64162"/>
                  </a:lnTo>
                  <a:lnTo>
                    <a:pt x="99112" y="64162"/>
                  </a:lnTo>
                  <a:lnTo>
                    <a:pt x="98807" y="63875"/>
                  </a:lnTo>
                  <a:lnTo>
                    <a:pt x="98807" y="63732"/>
                  </a:lnTo>
                  <a:lnTo>
                    <a:pt x="98857" y="63732"/>
                  </a:lnTo>
                  <a:lnTo>
                    <a:pt x="98857" y="63732"/>
                  </a:lnTo>
                  <a:lnTo>
                    <a:pt x="98857" y="63732"/>
                  </a:lnTo>
                  <a:lnTo>
                    <a:pt x="98857" y="63732"/>
                  </a:lnTo>
                  <a:lnTo>
                    <a:pt x="98883" y="63660"/>
                  </a:lnTo>
                  <a:lnTo>
                    <a:pt x="99112" y="63373"/>
                  </a:lnTo>
                  <a:lnTo>
                    <a:pt x="99341" y="63373"/>
                  </a:lnTo>
                  <a:lnTo>
                    <a:pt x="99545" y="63373"/>
                  </a:lnTo>
                  <a:lnTo>
                    <a:pt x="99774" y="63014"/>
                  </a:lnTo>
                  <a:close/>
                  <a:moveTo>
                    <a:pt x="98093" y="63014"/>
                  </a:moveTo>
                  <a:lnTo>
                    <a:pt x="98272" y="63157"/>
                  </a:lnTo>
                  <a:lnTo>
                    <a:pt x="98348" y="63229"/>
                  </a:lnTo>
                  <a:lnTo>
                    <a:pt x="98450" y="63373"/>
                  </a:lnTo>
                  <a:lnTo>
                    <a:pt x="98526" y="63660"/>
                  </a:lnTo>
                  <a:lnTo>
                    <a:pt x="98577" y="63875"/>
                  </a:lnTo>
                  <a:lnTo>
                    <a:pt x="98501" y="63875"/>
                  </a:lnTo>
                  <a:lnTo>
                    <a:pt x="98272" y="64162"/>
                  </a:lnTo>
                  <a:lnTo>
                    <a:pt x="97991" y="64162"/>
                  </a:lnTo>
                  <a:lnTo>
                    <a:pt x="97686" y="64162"/>
                  </a:lnTo>
                  <a:lnTo>
                    <a:pt x="97686" y="63660"/>
                  </a:lnTo>
                  <a:lnTo>
                    <a:pt x="97813" y="63516"/>
                  </a:lnTo>
                  <a:lnTo>
                    <a:pt x="97966" y="63373"/>
                  </a:lnTo>
                  <a:lnTo>
                    <a:pt x="97991" y="63229"/>
                  </a:lnTo>
                  <a:lnTo>
                    <a:pt x="98093" y="63014"/>
                  </a:lnTo>
                  <a:close/>
                  <a:moveTo>
                    <a:pt x="112358" y="62511"/>
                  </a:moveTo>
                  <a:lnTo>
                    <a:pt x="112536" y="62727"/>
                  </a:lnTo>
                  <a:lnTo>
                    <a:pt x="112638" y="62870"/>
                  </a:lnTo>
                  <a:lnTo>
                    <a:pt x="112765" y="63157"/>
                  </a:lnTo>
                  <a:lnTo>
                    <a:pt x="112842" y="63373"/>
                  </a:lnTo>
                  <a:lnTo>
                    <a:pt x="112893" y="63732"/>
                  </a:lnTo>
                  <a:lnTo>
                    <a:pt x="112995" y="64162"/>
                  </a:lnTo>
                  <a:lnTo>
                    <a:pt x="112842" y="64162"/>
                  </a:lnTo>
                  <a:lnTo>
                    <a:pt x="112765" y="63875"/>
                  </a:lnTo>
                  <a:lnTo>
                    <a:pt x="112638" y="63660"/>
                  </a:lnTo>
                  <a:lnTo>
                    <a:pt x="112536" y="63373"/>
                  </a:lnTo>
                  <a:lnTo>
                    <a:pt x="112460" y="63014"/>
                  </a:lnTo>
                  <a:lnTo>
                    <a:pt x="112358" y="62511"/>
                  </a:lnTo>
                  <a:close/>
                  <a:moveTo>
                    <a:pt x="111696" y="62009"/>
                  </a:moveTo>
                  <a:lnTo>
                    <a:pt x="111772" y="62009"/>
                  </a:lnTo>
                  <a:lnTo>
                    <a:pt x="111823" y="62153"/>
                  </a:lnTo>
                  <a:lnTo>
                    <a:pt x="111874" y="62153"/>
                  </a:lnTo>
                  <a:lnTo>
                    <a:pt x="111925" y="62224"/>
                  </a:lnTo>
                  <a:lnTo>
                    <a:pt x="111925" y="62368"/>
                  </a:lnTo>
                  <a:lnTo>
                    <a:pt x="112001" y="62511"/>
                  </a:lnTo>
                  <a:lnTo>
                    <a:pt x="112103" y="62511"/>
                  </a:lnTo>
                  <a:lnTo>
                    <a:pt x="112103" y="62727"/>
                  </a:lnTo>
                  <a:lnTo>
                    <a:pt x="111950" y="62655"/>
                  </a:lnTo>
                  <a:lnTo>
                    <a:pt x="111874" y="62511"/>
                  </a:lnTo>
                  <a:lnTo>
                    <a:pt x="111823" y="62368"/>
                  </a:lnTo>
                  <a:lnTo>
                    <a:pt x="111772" y="62224"/>
                  </a:lnTo>
                  <a:lnTo>
                    <a:pt x="111696" y="62009"/>
                  </a:lnTo>
                  <a:close/>
                  <a:moveTo>
                    <a:pt x="103952" y="60645"/>
                  </a:moveTo>
                  <a:lnTo>
                    <a:pt x="104283" y="60861"/>
                  </a:lnTo>
                  <a:lnTo>
                    <a:pt x="104283" y="61363"/>
                  </a:lnTo>
                  <a:lnTo>
                    <a:pt x="104054" y="61722"/>
                  </a:lnTo>
                  <a:lnTo>
                    <a:pt x="104054" y="61722"/>
                  </a:lnTo>
                  <a:lnTo>
                    <a:pt x="104003" y="61866"/>
                  </a:lnTo>
                  <a:lnTo>
                    <a:pt x="104003" y="61866"/>
                  </a:lnTo>
                  <a:lnTo>
                    <a:pt x="104003" y="61866"/>
                  </a:lnTo>
                  <a:lnTo>
                    <a:pt x="104003" y="61866"/>
                  </a:lnTo>
                  <a:lnTo>
                    <a:pt x="103952" y="62009"/>
                  </a:lnTo>
                  <a:lnTo>
                    <a:pt x="103952" y="60645"/>
                  </a:lnTo>
                  <a:close/>
                  <a:moveTo>
                    <a:pt x="111110" y="59210"/>
                  </a:moveTo>
                  <a:lnTo>
                    <a:pt x="111390" y="59712"/>
                  </a:lnTo>
                  <a:lnTo>
                    <a:pt x="111568" y="60502"/>
                  </a:lnTo>
                  <a:lnTo>
                    <a:pt x="111696" y="61363"/>
                  </a:lnTo>
                  <a:lnTo>
                    <a:pt x="111619" y="61363"/>
                  </a:lnTo>
                  <a:lnTo>
                    <a:pt x="111619" y="61722"/>
                  </a:lnTo>
                  <a:lnTo>
                    <a:pt x="111288" y="61363"/>
                  </a:lnTo>
                  <a:lnTo>
                    <a:pt x="111212" y="60717"/>
                  </a:lnTo>
                  <a:lnTo>
                    <a:pt x="111161" y="60143"/>
                  </a:lnTo>
                  <a:lnTo>
                    <a:pt x="111110" y="59210"/>
                  </a:lnTo>
                  <a:close/>
                  <a:moveTo>
                    <a:pt x="110320" y="59210"/>
                  </a:moveTo>
                  <a:lnTo>
                    <a:pt x="110549" y="59210"/>
                  </a:lnTo>
                  <a:lnTo>
                    <a:pt x="110549" y="60645"/>
                  </a:lnTo>
                  <a:lnTo>
                    <a:pt x="109658" y="61363"/>
                  </a:lnTo>
                  <a:lnTo>
                    <a:pt x="109505" y="61220"/>
                  </a:lnTo>
                  <a:lnTo>
                    <a:pt x="109378" y="61148"/>
                  </a:lnTo>
                  <a:lnTo>
                    <a:pt x="109199" y="61004"/>
                  </a:lnTo>
                  <a:lnTo>
                    <a:pt x="109072" y="60861"/>
                  </a:lnTo>
                  <a:lnTo>
                    <a:pt x="109072" y="60358"/>
                  </a:lnTo>
                  <a:lnTo>
                    <a:pt x="109607" y="60215"/>
                  </a:lnTo>
                  <a:lnTo>
                    <a:pt x="110014" y="59856"/>
                  </a:lnTo>
                  <a:lnTo>
                    <a:pt x="110320" y="59210"/>
                  </a:lnTo>
                  <a:close/>
                  <a:moveTo>
                    <a:pt x="101023" y="58133"/>
                  </a:moveTo>
                  <a:lnTo>
                    <a:pt x="101430" y="58133"/>
                  </a:lnTo>
                  <a:lnTo>
                    <a:pt x="101481" y="58277"/>
                  </a:lnTo>
                  <a:lnTo>
                    <a:pt x="101481" y="58277"/>
                  </a:lnTo>
                  <a:lnTo>
                    <a:pt x="101481" y="58277"/>
                  </a:lnTo>
                  <a:lnTo>
                    <a:pt x="101481" y="58277"/>
                  </a:lnTo>
                  <a:lnTo>
                    <a:pt x="101481" y="58277"/>
                  </a:lnTo>
                  <a:lnTo>
                    <a:pt x="101507" y="58349"/>
                  </a:lnTo>
                  <a:lnTo>
                    <a:pt x="101507" y="58851"/>
                  </a:lnTo>
                  <a:lnTo>
                    <a:pt x="101023" y="58851"/>
                  </a:lnTo>
                  <a:lnTo>
                    <a:pt x="101023" y="58133"/>
                  </a:lnTo>
                  <a:close/>
                  <a:moveTo>
                    <a:pt x="101736" y="57846"/>
                  </a:moveTo>
                  <a:lnTo>
                    <a:pt x="102704" y="58133"/>
                  </a:lnTo>
                  <a:lnTo>
                    <a:pt x="102704" y="58349"/>
                  </a:lnTo>
                  <a:lnTo>
                    <a:pt x="102755" y="58636"/>
                  </a:lnTo>
                  <a:lnTo>
                    <a:pt x="102755" y="58851"/>
                  </a:lnTo>
                  <a:lnTo>
                    <a:pt x="102806" y="59210"/>
                  </a:lnTo>
                  <a:lnTo>
                    <a:pt x="102704" y="59210"/>
                  </a:lnTo>
                  <a:lnTo>
                    <a:pt x="102449" y="58779"/>
                  </a:lnTo>
                  <a:lnTo>
                    <a:pt x="102143" y="58636"/>
                  </a:lnTo>
                  <a:lnTo>
                    <a:pt x="101736" y="58636"/>
                  </a:lnTo>
                  <a:lnTo>
                    <a:pt x="101736" y="57846"/>
                  </a:lnTo>
                  <a:close/>
                  <a:moveTo>
                    <a:pt x="109836" y="57272"/>
                  </a:moveTo>
                  <a:lnTo>
                    <a:pt x="110320" y="57272"/>
                  </a:lnTo>
                  <a:lnTo>
                    <a:pt x="110549" y="57990"/>
                  </a:lnTo>
                  <a:lnTo>
                    <a:pt x="110728" y="58779"/>
                  </a:lnTo>
                  <a:lnTo>
                    <a:pt x="110804" y="59712"/>
                  </a:lnTo>
                  <a:lnTo>
                    <a:pt x="110728" y="59712"/>
                  </a:lnTo>
                  <a:lnTo>
                    <a:pt x="110498" y="59138"/>
                  </a:lnTo>
                  <a:lnTo>
                    <a:pt x="110269" y="58492"/>
                  </a:lnTo>
                  <a:lnTo>
                    <a:pt x="110014" y="57990"/>
                  </a:lnTo>
                  <a:lnTo>
                    <a:pt x="109836" y="57272"/>
                  </a:lnTo>
                  <a:close/>
                  <a:moveTo>
                    <a:pt x="103341" y="55765"/>
                  </a:moveTo>
                  <a:lnTo>
                    <a:pt x="103595" y="55765"/>
                  </a:lnTo>
                  <a:lnTo>
                    <a:pt x="103952" y="55837"/>
                  </a:lnTo>
                  <a:lnTo>
                    <a:pt x="104054" y="56770"/>
                  </a:lnTo>
                  <a:lnTo>
                    <a:pt x="104181" y="57488"/>
                  </a:lnTo>
                  <a:lnTo>
                    <a:pt x="104360" y="58133"/>
                  </a:lnTo>
                  <a:lnTo>
                    <a:pt x="104360" y="58349"/>
                  </a:lnTo>
                  <a:lnTo>
                    <a:pt x="104436" y="58349"/>
                  </a:lnTo>
                  <a:lnTo>
                    <a:pt x="104436" y="58133"/>
                  </a:lnTo>
                  <a:lnTo>
                    <a:pt x="104665" y="57488"/>
                  </a:lnTo>
                  <a:lnTo>
                    <a:pt x="104894" y="57129"/>
                  </a:lnTo>
                  <a:lnTo>
                    <a:pt x="105200" y="56842"/>
                  </a:lnTo>
                  <a:lnTo>
                    <a:pt x="105659" y="56770"/>
                  </a:lnTo>
                  <a:lnTo>
                    <a:pt x="106015" y="57344"/>
                  </a:lnTo>
                  <a:lnTo>
                    <a:pt x="106448" y="57846"/>
                  </a:lnTo>
                  <a:lnTo>
                    <a:pt x="106983" y="58349"/>
                  </a:lnTo>
                  <a:lnTo>
                    <a:pt x="107416" y="59138"/>
                  </a:lnTo>
                  <a:lnTo>
                    <a:pt x="107773" y="59856"/>
                  </a:lnTo>
                  <a:lnTo>
                    <a:pt x="107951" y="60861"/>
                  </a:lnTo>
                  <a:lnTo>
                    <a:pt x="108282" y="61004"/>
                  </a:lnTo>
                  <a:lnTo>
                    <a:pt x="108486" y="61220"/>
                  </a:lnTo>
                  <a:lnTo>
                    <a:pt x="108766" y="61363"/>
                  </a:lnTo>
                  <a:lnTo>
                    <a:pt x="108766" y="62009"/>
                  </a:lnTo>
                  <a:lnTo>
                    <a:pt x="108715" y="62009"/>
                  </a:lnTo>
                  <a:lnTo>
                    <a:pt x="108639" y="62153"/>
                  </a:lnTo>
                  <a:lnTo>
                    <a:pt x="108537" y="62153"/>
                  </a:lnTo>
                  <a:lnTo>
                    <a:pt x="108486" y="62224"/>
                  </a:lnTo>
                  <a:lnTo>
                    <a:pt x="108461" y="62368"/>
                  </a:lnTo>
                  <a:lnTo>
                    <a:pt x="108486" y="62368"/>
                  </a:lnTo>
                  <a:lnTo>
                    <a:pt x="108588" y="62511"/>
                  </a:lnTo>
                  <a:lnTo>
                    <a:pt x="108894" y="63732"/>
                  </a:lnTo>
                  <a:lnTo>
                    <a:pt x="109327" y="64736"/>
                  </a:lnTo>
                  <a:lnTo>
                    <a:pt x="109836" y="65526"/>
                  </a:lnTo>
                  <a:lnTo>
                    <a:pt x="109836" y="66100"/>
                  </a:lnTo>
                  <a:lnTo>
                    <a:pt x="109250" y="66100"/>
                  </a:lnTo>
                  <a:lnTo>
                    <a:pt x="109174" y="65885"/>
                  </a:lnTo>
                  <a:lnTo>
                    <a:pt x="109072" y="65741"/>
                  </a:lnTo>
                  <a:lnTo>
                    <a:pt x="108995" y="65741"/>
                  </a:lnTo>
                  <a:lnTo>
                    <a:pt x="108894" y="65741"/>
                  </a:lnTo>
                  <a:lnTo>
                    <a:pt x="108817" y="65669"/>
                  </a:lnTo>
                  <a:lnTo>
                    <a:pt x="108664" y="65526"/>
                  </a:lnTo>
                  <a:lnTo>
                    <a:pt x="108537" y="65239"/>
                  </a:lnTo>
                  <a:lnTo>
                    <a:pt x="108461" y="65023"/>
                  </a:lnTo>
                  <a:lnTo>
                    <a:pt x="108359" y="64521"/>
                  </a:lnTo>
                  <a:lnTo>
                    <a:pt x="108282" y="64162"/>
                  </a:lnTo>
                  <a:lnTo>
                    <a:pt x="108180" y="63875"/>
                  </a:lnTo>
                  <a:lnTo>
                    <a:pt x="107824" y="63373"/>
                  </a:lnTo>
                  <a:lnTo>
                    <a:pt x="107569" y="63373"/>
                  </a:lnTo>
                  <a:lnTo>
                    <a:pt x="107238" y="63660"/>
                  </a:lnTo>
                  <a:lnTo>
                    <a:pt x="106932" y="64162"/>
                  </a:lnTo>
                  <a:lnTo>
                    <a:pt x="106627" y="64377"/>
                  </a:lnTo>
                  <a:lnTo>
                    <a:pt x="106321" y="63875"/>
                  </a:lnTo>
                  <a:lnTo>
                    <a:pt x="106015" y="63660"/>
                  </a:lnTo>
                  <a:lnTo>
                    <a:pt x="105684" y="63516"/>
                  </a:lnTo>
                  <a:lnTo>
                    <a:pt x="105251" y="63660"/>
                  </a:lnTo>
                  <a:lnTo>
                    <a:pt x="105302" y="63157"/>
                  </a:lnTo>
                  <a:lnTo>
                    <a:pt x="105327" y="62727"/>
                  </a:lnTo>
                  <a:lnTo>
                    <a:pt x="105378" y="62511"/>
                  </a:lnTo>
                  <a:lnTo>
                    <a:pt x="105429" y="62224"/>
                  </a:lnTo>
                  <a:lnTo>
                    <a:pt x="105480" y="62009"/>
                  </a:lnTo>
                  <a:lnTo>
                    <a:pt x="105429" y="61722"/>
                  </a:lnTo>
                  <a:lnTo>
                    <a:pt x="105200" y="60645"/>
                  </a:lnTo>
                  <a:lnTo>
                    <a:pt x="104894" y="59999"/>
                  </a:lnTo>
                  <a:lnTo>
                    <a:pt x="104538" y="59712"/>
                  </a:lnTo>
                  <a:lnTo>
                    <a:pt x="104130" y="59354"/>
                  </a:lnTo>
                  <a:lnTo>
                    <a:pt x="103748" y="59138"/>
                  </a:lnTo>
                  <a:lnTo>
                    <a:pt x="103417" y="58636"/>
                  </a:lnTo>
                  <a:lnTo>
                    <a:pt x="103213" y="57846"/>
                  </a:lnTo>
                  <a:lnTo>
                    <a:pt x="103290" y="57775"/>
                  </a:lnTo>
                  <a:lnTo>
                    <a:pt x="103341" y="57775"/>
                  </a:lnTo>
                  <a:lnTo>
                    <a:pt x="103392" y="57631"/>
                  </a:lnTo>
                  <a:lnTo>
                    <a:pt x="103392" y="57631"/>
                  </a:lnTo>
                  <a:lnTo>
                    <a:pt x="103417" y="57488"/>
                  </a:lnTo>
                  <a:lnTo>
                    <a:pt x="103468" y="57272"/>
                  </a:lnTo>
                  <a:lnTo>
                    <a:pt x="103213" y="57129"/>
                  </a:lnTo>
                  <a:lnTo>
                    <a:pt x="102933" y="56770"/>
                  </a:lnTo>
                  <a:lnTo>
                    <a:pt x="102704" y="56483"/>
                  </a:lnTo>
                  <a:lnTo>
                    <a:pt x="102704" y="55837"/>
                  </a:lnTo>
                  <a:lnTo>
                    <a:pt x="103060" y="55765"/>
                  </a:lnTo>
                  <a:lnTo>
                    <a:pt x="103341" y="55765"/>
                  </a:lnTo>
                  <a:close/>
                  <a:moveTo>
                    <a:pt x="39303" y="54258"/>
                  </a:moveTo>
                  <a:lnTo>
                    <a:pt x="39125" y="55119"/>
                  </a:lnTo>
                  <a:lnTo>
                    <a:pt x="38998" y="55119"/>
                  </a:lnTo>
                  <a:lnTo>
                    <a:pt x="38998" y="55334"/>
                  </a:lnTo>
                  <a:lnTo>
                    <a:pt x="39278" y="55622"/>
                  </a:lnTo>
                  <a:lnTo>
                    <a:pt x="39533" y="55980"/>
                  </a:lnTo>
                  <a:lnTo>
                    <a:pt x="39711" y="56339"/>
                  </a:lnTo>
                  <a:lnTo>
                    <a:pt x="39813" y="56483"/>
                  </a:lnTo>
                  <a:lnTo>
                    <a:pt x="39838" y="56339"/>
                  </a:lnTo>
                  <a:lnTo>
                    <a:pt x="39838" y="56267"/>
                  </a:lnTo>
                  <a:lnTo>
                    <a:pt x="39838" y="56267"/>
                  </a:lnTo>
                  <a:lnTo>
                    <a:pt x="39889" y="56124"/>
                  </a:lnTo>
                  <a:lnTo>
                    <a:pt x="39889" y="55837"/>
                  </a:lnTo>
                  <a:lnTo>
                    <a:pt x="39711" y="55837"/>
                  </a:lnTo>
                  <a:lnTo>
                    <a:pt x="39660" y="55837"/>
                  </a:lnTo>
                  <a:lnTo>
                    <a:pt x="39634" y="55765"/>
                  </a:lnTo>
                  <a:lnTo>
                    <a:pt x="39583" y="55765"/>
                  </a:lnTo>
                  <a:lnTo>
                    <a:pt x="39482" y="55765"/>
                  </a:lnTo>
                  <a:lnTo>
                    <a:pt x="39405" y="55622"/>
                  </a:lnTo>
                  <a:lnTo>
                    <a:pt x="39405" y="54258"/>
                  </a:lnTo>
                  <a:lnTo>
                    <a:pt x="39303" y="54258"/>
                  </a:lnTo>
                  <a:close/>
                  <a:moveTo>
                    <a:pt x="100666" y="53325"/>
                  </a:moveTo>
                  <a:lnTo>
                    <a:pt x="100717" y="53325"/>
                  </a:lnTo>
                  <a:lnTo>
                    <a:pt x="100717" y="53468"/>
                  </a:lnTo>
                  <a:lnTo>
                    <a:pt x="100717" y="53612"/>
                  </a:lnTo>
                  <a:lnTo>
                    <a:pt x="100768" y="53612"/>
                  </a:lnTo>
                  <a:lnTo>
                    <a:pt x="100768" y="53755"/>
                  </a:lnTo>
                  <a:lnTo>
                    <a:pt x="100844" y="53755"/>
                  </a:lnTo>
                  <a:lnTo>
                    <a:pt x="100793" y="53827"/>
                  </a:lnTo>
                  <a:lnTo>
                    <a:pt x="100793" y="53827"/>
                  </a:lnTo>
                  <a:lnTo>
                    <a:pt x="100793" y="53827"/>
                  </a:lnTo>
                  <a:lnTo>
                    <a:pt x="100793" y="53827"/>
                  </a:lnTo>
                  <a:lnTo>
                    <a:pt x="100768" y="53827"/>
                  </a:lnTo>
                  <a:lnTo>
                    <a:pt x="100768" y="53971"/>
                  </a:lnTo>
                  <a:lnTo>
                    <a:pt x="100615" y="54330"/>
                  </a:lnTo>
                  <a:lnTo>
                    <a:pt x="100488" y="54760"/>
                  </a:lnTo>
                  <a:lnTo>
                    <a:pt x="100360" y="55119"/>
                  </a:lnTo>
                  <a:lnTo>
                    <a:pt x="99876" y="54976"/>
                  </a:lnTo>
                  <a:lnTo>
                    <a:pt x="99469" y="54976"/>
                  </a:lnTo>
                  <a:lnTo>
                    <a:pt x="98985" y="55119"/>
                  </a:lnTo>
                  <a:lnTo>
                    <a:pt x="98985" y="55837"/>
                  </a:lnTo>
                  <a:lnTo>
                    <a:pt x="99061" y="55980"/>
                  </a:lnTo>
                  <a:lnTo>
                    <a:pt x="99061" y="56124"/>
                  </a:lnTo>
                  <a:lnTo>
                    <a:pt x="99112" y="56267"/>
                  </a:lnTo>
                  <a:lnTo>
                    <a:pt x="99163" y="56483"/>
                  </a:lnTo>
                  <a:lnTo>
                    <a:pt x="99647" y="55980"/>
                  </a:lnTo>
                  <a:lnTo>
                    <a:pt x="100131" y="55622"/>
                  </a:lnTo>
                  <a:lnTo>
                    <a:pt x="100131" y="56267"/>
                  </a:lnTo>
                  <a:lnTo>
                    <a:pt x="100055" y="56267"/>
                  </a:lnTo>
                  <a:lnTo>
                    <a:pt x="99902" y="56483"/>
                  </a:lnTo>
                  <a:lnTo>
                    <a:pt x="99724" y="56770"/>
                  </a:lnTo>
                  <a:lnTo>
                    <a:pt x="99545" y="56985"/>
                  </a:lnTo>
                  <a:lnTo>
                    <a:pt x="99698" y="57846"/>
                  </a:lnTo>
                  <a:lnTo>
                    <a:pt x="99876" y="58636"/>
                  </a:lnTo>
                  <a:lnTo>
                    <a:pt x="99953" y="59354"/>
                  </a:lnTo>
                  <a:lnTo>
                    <a:pt x="100055" y="60645"/>
                  </a:lnTo>
                  <a:lnTo>
                    <a:pt x="99953" y="60645"/>
                  </a:lnTo>
                  <a:lnTo>
                    <a:pt x="99953" y="60861"/>
                  </a:lnTo>
                  <a:lnTo>
                    <a:pt x="99876" y="60717"/>
                  </a:lnTo>
                  <a:lnTo>
                    <a:pt x="99825" y="60717"/>
                  </a:lnTo>
                  <a:lnTo>
                    <a:pt x="99825" y="60717"/>
                  </a:lnTo>
                  <a:lnTo>
                    <a:pt x="99825" y="60645"/>
                  </a:lnTo>
                  <a:lnTo>
                    <a:pt x="99774" y="60645"/>
                  </a:lnTo>
                  <a:lnTo>
                    <a:pt x="99520" y="59856"/>
                  </a:lnTo>
                  <a:lnTo>
                    <a:pt x="99291" y="58995"/>
                  </a:lnTo>
                  <a:lnTo>
                    <a:pt x="99061" y="58133"/>
                  </a:lnTo>
                  <a:lnTo>
                    <a:pt x="99061" y="60861"/>
                  </a:lnTo>
                  <a:lnTo>
                    <a:pt x="98679" y="60861"/>
                  </a:lnTo>
                  <a:lnTo>
                    <a:pt x="98679" y="60717"/>
                  </a:lnTo>
                  <a:lnTo>
                    <a:pt x="98628" y="60717"/>
                  </a:lnTo>
                  <a:lnTo>
                    <a:pt x="98628" y="60717"/>
                  </a:lnTo>
                  <a:lnTo>
                    <a:pt x="98628" y="60717"/>
                  </a:lnTo>
                  <a:lnTo>
                    <a:pt x="98628" y="60645"/>
                  </a:lnTo>
                  <a:lnTo>
                    <a:pt x="98577" y="60645"/>
                  </a:lnTo>
                  <a:lnTo>
                    <a:pt x="98628" y="59712"/>
                  </a:lnTo>
                  <a:lnTo>
                    <a:pt x="98577" y="59210"/>
                  </a:lnTo>
                  <a:lnTo>
                    <a:pt x="98501" y="58779"/>
                  </a:lnTo>
                  <a:lnTo>
                    <a:pt x="98399" y="58133"/>
                  </a:lnTo>
                  <a:lnTo>
                    <a:pt x="98399" y="57488"/>
                  </a:lnTo>
                  <a:lnTo>
                    <a:pt x="98526" y="56770"/>
                  </a:lnTo>
                  <a:lnTo>
                    <a:pt x="98705" y="55765"/>
                  </a:lnTo>
                  <a:lnTo>
                    <a:pt x="98883" y="54832"/>
                  </a:lnTo>
                  <a:lnTo>
                    <a:pt x="99061" y="54114"/>
                  </a:lnTo>
                  <a:lnTo>
                    <a:pt x="99163" y="53755"/>
                  </a:lnTo>
                  <a:lnTo>
                    <a:pt x="99596" y="54114"/>
                  </a:lnTo>
                  <a:lnTo>
                    <a:pt x="99876" y="54114"/>
                  </a:lnTo>
                  <a:lnTo>
                    <a:pt x="100080" y="53971"/>
                  </a:lnTo>
                  <a:lnTo>
                    <a:pt x="100360" y="53755"/>
                  </a:lnTo>
                  <a:lnTo>
                    <a:pt x="100615" y="53325"/>
                  </a:lnTo>
                  <a:lnTo>
                    <a:pt x="100666" y="53325"/>
                  </a:lnTo>
                  <a:close/>
                  <a:moveTo>
                    <a:pt x="101609" y="53110"/>
                  </a:moveTo>
                  <a:lnTo>
                    <a:pt x="101787" y="53325"/>
                  </a:lnTo>
                  <a:lnTo>
                    <a:pt x="101863" y="53468"/>
                  </a:lnTo>
                  <a:lnTo>
                    <a:pt x="101965" y="53755"/>
                  </a:lnTo>
                  <a:lnTo>
                    <a:pt x="101991" y="53971"/>
                  </a:lnTo>
                  <a:lnTo>
                    <a:pt x="101991" y="54473"/>
                  </a:lnTo>
                  <a:lnTo>
                    <a:pt x="101991" y="55119"/>
                  </a:lnTo>
                  <a:lnTo>
                    <a:pt x="101914" y="55263"/>
                  </a:lnTo>
                  <a:lnTo>
                    <a:pt x="101863" y="55334"/>
                  </a:lnTo>
                  <a:lnTo>
                    <a:pt x="101863" y="55478"/>
                  </a:lnTo>
                  <a:lnTo>
                    <a:pt x="101863" y="55622"/>
                  </a:lnTo>
                  <a:lnTo>
                    <a:pt x="101863" y="55765"/>
                  </a:lnTo>
                  <a:lnTo>
                    <a:pt x="101863" y="55837"/>
                  </a:lnTo>
                  <a:lnTo>
                    <a:pt x="101838" y="55980"/>
                  </a:lnTo>
                  <a:lnTo>
                    <a:pt x="101736" y="56267"/>
                  </a:lnTo>
                  <a:lnTo>
                    <a:pt x="101736" y="55622"/>
                  </a:lnTo>
                  <a:lnTo>
                    <a:pt x="101558" y="54832"/>
                  </a:lnTo>
                  <a:lnTo>
                    <a:pt x="101558" y="53971"/>
                  </a:lnTo>
                  <a:lnTo>
                    <a:pt x="101609" y="53110"/>
                  </a:lnTo>
                  <a:close/>
                  <a:moveTo>
                    <a:pt x="89993" y="49593"/>
                  </a:moveTo>
                  <a:lnTo>
                    <a:pt x="90834" y="49880"/>
                  </a:lnTo>
                  <a:lnTo>
                    <a:pt x="91165" y="50956"/>
                  </a:lnTo>
                  <a:lnTo>
                    <a:pt x="91521" y="51602"/>
                  </a:lnTo>
                  <a:lnTo>
                    <a:pt x="91878" y="52248"/>
                  </a:lnTo>
                  <a:lnTo>
                    <a:pt x="92311" y="52822"/>
                  </a:lnTo>
                  <a:lnTo>
                    <a:pt x="92438" y="53110"/>
                  </a:lnTo>
                  <a:lnTo>
                    <a:pt x="92438" y="53253"/>
                  </a:lnTo>
                  <a:lnTo>
                    <a:pt x="92489" y="53253"/>
                  </a:lnTo>
                  <a:lnTo>
                    <a:pt x="92668" y="53755"/>
                  </a:lnTo>
                  <a:lnTo>
                    <a:pt x="92973" y="54760"/>
                  </a:lnTo>
                  <a:lnTo>
                    <a:pt x="93254" y="55837"/>
                  </a:lnTo>
                  <a:lnTo>
                    <a:pt x="93559" y="57129"/>
                  </a:lnTo>
                  <a:lnTo>
                    <a:pt x="93992" y="58133"/>
                  </a:lnTo>
                  <a:lnTo>
                    <a:pt x="93916" y="59354"/>
                  </a:lnTo>
                  <a:lnTo>
                    <a:pt x="93916" y="60861"/>
                  </a:lnTo>
                  <a:lnTo>
                    <a:pt x="94272" y="61004"/>
                  </a:lnTo>
                  <a:lnTo>
                    <a:pt x="94502" y="61220"/>
                  </a:lnTo>
                  <a:lnTo>
                    <a:pt x="94655" y="61650"/>
                  </a:lnTo>
                  <a:lnTo>
                    <a:pt x="94884" y="62009"/>
                  </a:lnTo>
                  <a:lnTo>
                    <a:pt x="95164" y="62009"/>
                  </a:lnTo>
                  <a:lnTo>
                    <a:pt x="95368" y="61722"/>
                  </a:lnTo>
                  <a:lnTo>
                    <a:pt x="95546" y="61507"/>
                  </a:lnTo>
                  <a:lnTo>
                    <a:pt x="95724" y="61363"/>
                  </a:lnTo>
                  <a:lnTo>
                    <a:pt x="96132" y="61722"/>
                  </a:lnTo>
                  <a:lnTo>
                    <a:pt x="96590" y="62224"/>
                  </a:lnTo>
                  <a:lnTo>
                    <a:pt x="97023" y="62870"/>
                  </a:lnTo>
                  <a:lnTo>
                    <a:pt x="97431" y="63373"/>
                  </a:lnTo>
                  <a:lnTo>
                    <a:pt x="97380" y="63373"/>
                  </a:lnTo>
                  <a:lnTo>
                    <a:pt x="97329" y="63516"/>
                  </a:lnTo>
                  <a:lnTo>
                    <a:pt x="97329" y="63516"/>
                  </a:lnTo>
                  <a:lnTo>
                    <a:pt x="97278" y="63516"/>
                  </a:lnTo>
                  <a:lnTo>
                    <a:pt x="97202" y="63660"/>
                  </a:lnTo>
                  <a:lnTo>
                    <a:pt x="96947" y="63875"/>
                  </a:lnTo>
                  <a:lnTo>
                    <a:pt x="96438" y="63875"/>
                  </a:lnTo>
                  <a:lnTo>
                    <a:pt x="95877" y="63660"/>
                  </a:lnTo>
                  <a:lnTo>
                    <a:pt x="95291" y="63229"/>
                  </a:lnTo>
                  <a:lnTo>
                    <a:pt x="94655" y="62870"/>
                  </a:lnTo>
                  <a:lnTo>
                    <a:pt x="94171" y="62511"/>
                  </a:lnTo>
                  <a:lnTo>
                    <a:pt x="93789" y="62009"/>
                  </a:lnTo>
                  <a:lnTo>
                    <a:pt x="93610" y="61722"/>
                  </a:lnTo>
                  <a:lnTo>
                    <a:pt x="93687" y="61507"/>
                  </a:lnTo>
                  <a:lnTo>
                    <a:pt x="93687" y="61507"/>
                  </a:lnTo>
                  <a:lnTo>
                    <a:pt x="93738" y="61363"/>
                  </a:lnTo>
                  <a:lnTo>
                    <a:pt x="93789" y="61148"/>
                  </a:lnTo>
                  <a:lnTo>
                    <a:pt x="93254" y="60717"/>
                  </a:lnTo>
                  <a:lnTo>
                    <a:pt x="92795" y="59999"/>
                  </a:lnTo>
                  <a:lnTo>
                    <a:pt x="92388" y="58851"/>
                  </a:lnTo>
                  <a:lnTo>
                    <a:pt x="92082" y="57631"/>
                  </a:lnTo>
                  <a:lnTo>
                    <a:pt x="91776" y="56267"/>
                  </a:lnTo>
                  <a:lnTo>
                    <a:pt x="91521" y="54832"/>
                  </a:lnTo>
                  <a:lnTo>
                    <a:pt x="91241" y="53755"/>
                  </a:lnTo>
                  <a:lnTo>
                    <a:pt x="90987" y="52822"/>
                  </a:lnTo>
                  <a:lnTo>
                    <a:pt x="90706" y="52248"/>
                  </a:lnTo>
                  <a:lnTo>
                    <a:pt x="90401" y="51459"/>
                  </a:lnTo>
                  <a:lnTo>
                    <a:pt x="90120" y="50741"/>
                  </a:lnTo>
                  <a:lnTo>
                    <a:pt x="89993" y="49593"/>
                  </a:lnTo>
                  <a:close/>
                  <a:moveTo>
                    <a:pt x="97609" y="48229"/>
                  </a:moveTo>
                  <a:lnTo>
                    <a:pt x="97864" y="48444"/>
                  </a:lnTo>
                  <a:lnTo>
                    <a:pt x="98170" y="48947"/>
                  </a:lnTo>
                  <a:lnTo>
                    <a:pt x="98450" y="49736"/>
                  </a:lnTo>
                  <a:lnTo>
                    <a:pt x="98577" y="50382"/>
                  </a:lnTo>
                  <a:lnTo>
                    <a:pt x="98450" y="50598"/>
                  </a:lnTo>
                  <a:lnTo>
                    <a:pt x="98323" y="50956"/>
                  </a:lnTo>
                  <a:lnTo>
                    <a:pt x="98170" y="51244"/>
                  </a:lnTo>
                  <a:lnTo>
                    <a:pt x="97991" y="51459"/>
                  </a:lnTo>
                  <a:lnTo>
                    <a:pt x="98144" y="52607"/>
                  </a:lnTo>
                  <a:lnTo>
                    <a:pt x="98323" y="53468"/>
                  </a:lnTo>
                  <a:lnTo>
                    <a:pt x="98501" y="54473"/>
                  </a:lnTo>
                  <a:lnTo>
                    <a:pt x="98348" y="54617"/>
                  </a:lnTo>
                  <a:lnTo>
                    <a:pt x="98272" y="54617"/>
                  </a:lnTo>
                  <a:lnTo>
                    <a:pt x="98221" y="54617"/>
                  </a:lnTo>
                  <a:lnTo>
                    <a:pt x="98221" y="54617"/>
                  </a:lnTo>
                  <a:lnTo>
                    <a:pt x="98170" y="54760"/>
                  </a:lnTo>
                  <a:lnTo>
                    <a:pt x="98144" y="54832"/>
                  </a:lnTo>
                  <a:lnTo>
                    <a:pt x="98093" y="55119"/>
                  </a:lnTo>
                  <a:lnTo>
                    <a:pt x="97864" y="56267"/>
                  </a:lnTo>
                  <a:lnTo>
                    <a:pt x="97737" y="57631"/>
                  </a:lnTo>
                  <a:lnTo>
                    <a:pt x="97507" y="58851"/>
                  </a:lnTo>
                  <a:lnTo>
                    <a:pt x="97380" y="59138"/>
                  </a:lnTo>
                  <a:lnTo>
                    <a:pt x="97253" y="59138"/>
                  </a:lnTo>
                  <a:lnTo>
                    <a:pt x="97100" y="59210"/>
                  </a:lnTo>
                  <a:lnTo>
                    <a:pt x="96947" y="59210"/>
                  </a:lnTo>
                  <a:lnTo>
                    <a:pt x="96667" y="58779"/>
                  </a:lnTo>
                  <a:lnTo>
                    <a:pt x="96412" y="58636"/>
                  </a:lnTo>
                  <a:lnTo>
                    <a:pt x="96081" y="58636"/>
                  </a:lnTo>
                  <a:lnTo>
                    <a:pt x="95775" y="58492"/>
                  </a:lnTo>
                  <a:lnTo>
                    <a:pt x="95470" y="58133"/>
                  </a:lnTo>
                  <a:lnTo>
                    <a:pt x="95164" y="56985"/>
                  </a:lnTo>
                  <a:lnTo>
                    <a:pt x="94935" y="55478"/>
                  </a:lnTo>
                  <a:lnTo>
                    <a:pt x="94884" y="53755"/>
                  </a:lnTo>
                  <a:lnTo>
                    <a:pt x="95113" y="53468"/>
                  </a:lnTo>
                  <a:lnTo>
                    <a:pt x="95291" y="53468"/>
                  </a:lnTo>
                  <a:lnTo>
                    <a:pt x="95470" y="53612"/>
                  </a:lnTo>
                  <a:lnTo>
                    <a:pt x="95648" y="53325"/>
                  </a:lnTo>
                  <a:lnTo>
                    <a:pt x="95877" y="52320"/>
                  </a:lnTo>
                  <a:lnTo>
                    <a:pt x="96438" y="52105"/>
                  </a:lnTo>
                  <a:lnTo>
                    <a:pt x="96540" y="51889"/>
                  </a:lnTo>
                  <a:lnTo>
                    <a:pt x="96616" y="51602"/>
                  </a:lnTo>
                  <a:lnTo>
                    <a:pt x="96616" y="51459"/>
                  </a:lnTo>
                  <a:lnTo>
                    <a:pt x="96667" y="51387"/>
                  </a:lnTo>
                  <a:lnTo>
                    <a:pt x="96667" y="51244"/>
                  </a:lnTo>
                  <a:lnTo>
                    <a:pt x="96667" y="51100"/>
                  </a:lnTo>
                  <a:lnTo>
                    <a:pt x="96718" y="50956"/>
                  </a:lnTo>
                  <a:lnTo>
                    <a:pt x="96718" y="50956"/>
                  </a:lnTo>
                  <a:lnTo>
                    <a:pt x="96794" y="50956"/>
                  </a:lnTo>
                  <a:lnTo>
                    <a:pt x="96947" y="50956"/>
                  </a:lnTo>
                  <a:lnTo>
                    <a:pt x="97100" y="50956"/>
                  </a:lnTo>
                  <a:lnTo>
                    <a:pt x="97202" y="50095"/>
                  </a:lnTo>
                  <a:lnTo>
                    <a:pt x="97329" y="49449"/>
                  </a:lnTo>
                  <a:lnTo>
                    <a:pt x="97457" y="48875"/>
                  </a:lnTo>
                  <a:lnTo>
                    <a:pt x="97609" y="48229"/>
                  </a:lnTo>
                  <a:close/>
                  <a:moveTo>
                    <a:pt x="84797" y="46578"/>
                  </a:moveTo>
                  <a:lnTo>
                    <a:pt x="85052" y="47081"/>
                  </a:lnTo>
                  <a:lnTo>
                    <a:pt x="85204" y="47942"/>
                  </a:lnTo>
                  <a:lnTo>
                    <a:pt x="85204" y="49234"/>
                  </a:lnTo>
                  <a:lnTo>
                    <a:pt x="85204" y="49377"/>
                  </a:lnTo>
                  <a:lnTo>
                    <a:pt x="85230" y="49377"/>
                  </a:lnTo>
                  <a:lnTo>
                    <a:pt x="85281" y="49449"/>
                  </a:lnTo>
                  <a:lnTo>
                    <a:pt x="85281" y="49449"/>
                  </a:lnTo>
                  <a:lnTo>
                    <a:pt x="85281" y="49593"/>
                  </a:lnTo>
                  <a:lnTo>
                    <a:pt x="85281" y="49880"/>
                  </a:lnTo>
                  <a:lnTo>
                    <a:pt x="85204" y="49880"/>
                  </a:lnTo>
                  <a:lnTo>
                    <a:pt x="85102" y="49952"/>
                  </a:lnTo>
                  <a:lnTo>
                    <a:pt x="85052" y="50239"/>
                  </a:lnTo>
                  <a:lnTo>
                    <a:pt x="84975" y="50382"/>
                  </a:lnTo>
                  <a:lnTo>
                    <a:pt x="84924" y="50382"/>
                  </a:lnTo>
                  <a:lnTo>
                    <a:pt x="84873" y="50239"/>
                  </a:lnTo>
                  <a:lnTo>
                    <a:pt x="84848" y="50239"/>
                  </a:lnTo>
                  <a:lnTo>
                    <a:pt x="84848" y="50239"/>
                  </a:lnTo>
                  <a:lnTo>
                    <a:pt x="84797" y="50095"/>
                  </a:lnTo>
                  <a:lnTo>
                    <a:pt x="84618" y="49090"/>
                  </a:lnTo>
                  <a:lnTo>
                    <a:pt x="84618" y="47583"/>
                  </a:lnTo>
                  <a:lnTo>
                    <a:pt x="84669" y="47368"/>
                  </a:lnTo>
                  <a:lnTo>
                    <a:pt x="84720" y="47224"/>
                  </a:lnTo>
                  <a:lnTo>
                    <a:pt x="84746" y="46937"/>
                  </a:lnTo>
                  <a:lnTo>
                    <a:pt x="84797" y="46578"/>
                  </a:lnTo>
                  <a:close/>
                  <a:moveTo>
                    <a:pt x="100768" y="45071"/>
                  </a:moveTo>
                  <a:lnTo>
                    <a:pt x="100972" y="45717"/>
                  </a:lnTo>
                  <a:lnTo>
                    <a:pt x="101125" y="46435"/>
                  </a:lnTo>
                  <a:lnTo>
                    <a:pt x="101125" y="47583"/>
                  </a:lnTo>
                  <a:lnTo>
                    <a:pt x="101150" y="47870"/>
                  </a:lnTo>
                  <a:lnTo>
                    <a:pt x="101201" y="47870"/>
                  </a:lnTo>
                  <a:lnTo>
                    <a:pt x="101201" y="47942"/>
                  </a:lnTo>
                  <a:lnTo>
                    <a:pt x="101201" y="47942"/>
                  </a:lnTo>
                  <a:lnTo>
                    <a:pt x="101150" y="47942"/>
                  </a:lnTo>
                  <a:lnTo>
                    <a:pt x="101125" y="48229"/>
                  </a:lnTo>
                  <a:lnTo>
                    <a:pt x="101125" y="48444"/>
                  </a:lnTo>
                  <a:lnTo>
                    <a:pt x="101074" y="48444"/>
                  </a:lnTo>
                  <a:lnTo>
                    <a:pt x="101074" y="48588"/>
                  </a:lnTo>
                  <a:lnTo>
                    <a:pt x="101074" y="48588"/>
                  </a:lnTo>
                  <a:lnTo>
                    <a:pt x="101074" y="48588"/>
                  </a:lnTo>
                  <a:lnTo>
                    <a:pt x="101023" y="48588"/>
                  </a:lnTo>
                  <a:lnTo>
                    <a:pt x="100946" y="48732"/>
                  </a:lnTo>
                  <a:lnTo>
                    <a:pt x="100895" y="48444"/>
                  </a:lnTo>
                  <a:lnTo>
                    <a:pt x="100895" y="48373"/>
                  </a:lnTo>
                  <a:lnTo>
                    <a:pt x="100895" y="48373"/>
                  </a:lnTo>
                  <a:lnTo>
                    <a:pt x="100895" y="48373"/>
                  </a:lnTo>
                  <a:lnTo>
                    <a:pt x="100844" y="48373"/>
                  </a:lnTo>
                  <a:lnTo>
                    <a:pt x="100793" y="48373"/>
                  </a:lnTo>
                  <a:lnTo>
                    <a:pt x="100768" y="48229"/>
                  </a:lnTo>
                  <a:lnTo>
                    <a:pt x="100768" y="48444"/>
                  </a:lnTo>
                  <a:lnTo>
                    <a:pt x="100793" y="48588"/>
                  </a:lnTo>
                  <a:lnTo>
                    <a:pt x="100844" y="48732"/>
                  </a:lnTo>
                  <a:lnTo>
                    <a:pt x="100895" y="48875"/>
                  </a:lnTo>
                  <a:lnTo>
                    <a:pt x="100895" y="48875"/>
                  </a:lnTo>
                  <a:lnTo>
                    <a:pt x="100844" y="48947"/>
                  </a:lnTo>
                  <a:lnTo>
                    <a:pt x="100844" y="49090"/>
                  </a:lnTo>
                  <a:lnTo>
                    <a:pt x="100844" y="49234"/>
                  </a:lnTo>
                  <a:lnTo>
                    <a:pt x="100844" y="49593"/>
                  </a:lnTo>
                  <a:lnTo>
                    <a:pt x="100615" y="49593"/>
                  </a:lnTo>
                  <a:lnTo>
                    <a:pt x="100615" y="49234"/>
                  </a:lnTo>
                  <a:lnTo>
                    <a:pt x="100488" y="49090"/>
                  </a:lnTo>
                  <a:lnTo>
                    <a:pt x="100360" y="48875"/>
                  </a:lnTo>
                  <a:lnTo>
                    <a:pt x="100309" y="48588"/>
                  </a:lnTo>
                  <a:lnTo>
                    <a:pt x="100258" y="48229"/>
                  </a:lnTo>
                  <a:lnTo>
                    <a:pt x="100233" y="47870"/>
                  </a:lnTo>
                  <a:lnTo>
                    <a:pt x="100131" y="47368"/>
                  </a:lnTo>
                  <a:lnTo>
                    <a:pt x="100004" y="47583"/>
                  </a:lnTo>
                  <a:lnTo>
                    <a:pt x="99825" y="47870"/>
                  </a:lnTo>
                  <a:lnTo>
                    <a:pt x="99647" y="47942"/>
                  </a:lnTo>
                  <a:lnTo>
                    <a:pt x="99469" y="48229"/>
                  </a:lnTo>
                  <a:lnTo>
                    <a:pt x="99469" y="47583"/>
                  </a:lnTo>
                  <a:lnTo>
                    <a:pt x="99520" y="47440"/>
                  </a:lnTo>
                  <a:lnTo>
                    <a:pt x="99520" y="47440"/>
                  </a:lnTo>
                  <a:lnTo>
                    <a:pt x="99520" y="47368"/>
                  </a:lnTo>
                  <a:lnTo>
                    <a:pt x="99545" y="47368"/>
                  </a:lnTo>
                  <a:lnTo>
                    <a:pt x="99545" y="47081"/>
                  </a:lnTo>
                  <a:lnTo>
                    <a:pt x="99902" y="46722"/>
                  </a:lnTo>
                  <a:lnTo>
                    <a:pt x="100233" y="46435"/>
                  </a:lnTo>
                  <a:lnTo>
                    <a:pt x="100539" y="45933"/>
                  </a:lnTo>
                  <a:lnTo>
                    <a:pt x="100768" y="45071"/>
                  </a:lnTo>
                  <a:close/>
                  <a:moveTo>
                    <a:pt x="31662" y="45071"/>
                  </a:moveTo>
                  <a:lnTo>
                    <a:pt x="31713" y="45430"/>
                  </a:lnTo>
                  <a:lnTo>
                    <a:pt x="31713" y="45574"/>
                  </a:lnTo>
                  <a:lnTo>
                    <a:pt x="31713" y="45717"/>
                  </a:lnTo>
                  <a:lnTo>
                    <a:pt x="31713" y="45717"/>
                  </a:lnTo>
                  <a:lnTo>
                    <a:pt x="31763" y="45861"/>
                  </a:lnTo>
                  <a:lnTo>
                    <a:pt x="31789" y="45861"/>
                  </a:lnTo>
                  <a:lnTo>
                    <a:pt x="31891" y="45933"/>
                  </a:lnTo>
                  <a:lnTo>
                    <a:pt x="31891" y="45430"/>
                  </a:lnTo>
                  <a:lnTo>
                    <a:pt x="31662" y="45071"/>
                  </a:lnTo>
                  <a:close/>
                  <a:moveTo>
                    <a:pt x="98577" y="43708"/>
                  </a:moveTo>
                  <a:lnTo>
                    <a:pt x="98679" y="43995"/>
                  </a:lnTo>
                  <a:lnTo>
                    <a:pt x="98705" y="43995"/>
                  </a:lnTo>
                  <a:lnTo>
                    <a:pt x="98756" y="43995"/>
                  </a:lnTo>
                  <a:lnTo>
                    <a:pt x="98756" y="44066"/>
                  </a:lnTo>
                  <a:lnTo>
                    <a:pt x="98756" y="44066"/>
                  </a:lnTo>
                  <a:lnTo>
                    <a:pt x="98756" y="44354"/>
                  </a:lnTo>
                  <a:lnTo>
                    <a:pt x="98807" y="44569"/>
                  </a:lnTo>
                  <a:lnTo>
                    <a:pt x="98526" y="45215"/>
                  </a:lnTo>
                  <a:lnTo>
                    <a:pt x="98348" y="45861"/>
                  </a:lnTo>
                  <a:lnTo>
                    <a:pt x="98144" y="46363"/>
                  </a:lnTo>
                  <a:lnTo>
                    <a:pt x="97813" y="46866"/>
                  </a:lnTo>
                  <a:lnTo>
                    <a:pt x="97813" y="46578"/>
                  </a:lnTo>
                  <a:lnTo>
                    <a:pt x="98093" y="45717"/>
                  </a:lnTo>
                  <a:lnTo>
                    <a:pt x="98399" y="44856"/>
                  </a:lnTo>
                  <a:lnTo>
                    <a:pt x="98577" y="43708"/>
                  </a:lnTo>
                  <a:close/>
                  <a:moveTo>
                    <a:pt x="34922" y="37105"/>
                  </a:moveTo>
                  <a:lnTo>
                    <a:pt x="35100" y="37177"/>
                  </a:lnTo>
                  <a:lnTo>
                    <a:pt x="35304" y="37464"/>
                  </a:lnTo>
                  <a:lnTo>
                    <a:pt x="35228" y="37607"/>
                  </a:lnTo>
                  <a:lnTo>
                    <a:pt x="35177" y="37822"/>
                  </a:lnTo>
                  <a:lnTo>
                    <a:pt x="35100" y="37966"/>
                  </a:lnTo>
                  <a:lnTo>
                    <a:pt x="34947" y="37966"/>
                  </a:lnTo>
                  <a:lnTo>
                    <a:pt x="34820" y="37822"/>
                  </a:lnTo>
                  <a:lnTo>
                    <a:pt x="34693" y="37822"/>
                  </a:lnTo>
                  <a:lnTo>
                    <a:pt x="34565" y="37822"/>
                  </a:lnTo>
                  <a:lnTo>
                    <a:pt x="34413" y="37966"/>
                  </a:lnTo>
                  <a:lnTo>
                    <a:pt x="34413" y="37177"/>
                  </a:lnTo>
                  <a:lnTo>
                    <a:pt x="34744" y="37105"/>
                  </a:lnTo>
                  <a:lnTo>
                    <a:pt x="34922" y="37105"/>
                  </a:lnTo>
                  <a:close/>
                  <a:moveTo>
                    <a:pt x="99647" y="36315"/>
                  </a:moveTo>
                  <a:lnTo>
                    <a:pt x="99647" y="37607"/>
                  </a:lnTo>
                  <a:lnTo>
                    <a:pt x="99596" y="38468"/>
                  </a:lnTo>
                  <a:lnTo>
                    <a:pt x="99520" y="39186"/>
                  </a:lnTo>
                  <a:lnTo>
                    <a:pt x="99469" y="40478"/>
                  </a:lnTo>
                  <a:lnTo>
                    <a:pt x="99545" y="40478"/>
                  </a:lnTo>
                  <a:lnTo>
                    <a:pt x="99545" y="40693"/>
                  </a:lnTo>
                  <a:lnTo>
                    <a:pt x="99724" y="40693"/>
                  </a:lnTo>
                  <a:lnTo>
                    <a:pt x="99825" y="40693"/>
                  </a:lnTo>
                  <a:lnTo>
                    <a:pt x="99902" y="40693"/>
                  </a:lnTo>
                  <a:lnTo>
                    <a:pt x="100004" y="40837"/>
                  </a:lnTo>
                  <a:lnTo>
                    <a:pt x="100080" y="40980"/>
                  </a:lnTo>
                  <a:lnTo>
                    <a:pt x="100258" y="41052"/>
                  </a:lnTo>
                  <a:lnTo>
                    <a:pt x="100360" y="41985"/>
                  </a:lnTo>
                  <a:lnTo>
                    <a:pt x="100539" y="42559"/>
                  </a:lnTo>
                  <a:lnTo>
                    <a:pt x="100768" y="43205"/>
                  </a:lnTo>
                  <a:lnTo>
                    <a:pt x="100946" y="44066"/>
                  </a:lnTo>
                  <a:lnTo>
                    <a:pt x="100793" y="44210"/>
                  </a:lnTo>
                  <a:lnTo>
                    <a:pt x="100717" y="44354"/>
                  </a:lnTo>
                  <a:lnTo>
                    <a:pt x="100666" y="44354"/>
                  </a:lnTo>
                  <a:lnTo>
                    <a:pt x="100666" y="44497"/>
                  </a:lnTo>
                  <a:lnTo>
                    <a:pt x="100666" y="44569"/>
                  </a:lnTo>
                  <a:lnTo>
                    <a:pt x="100666" y="44569"/>
                  </a:lnTo>
                  <a:lnTo>
                    <a:pt x="100666" y="44712"/>
                  </a:lnTo>
                  <a:lnTo>
                    <a:pt x="100590" y="44712"/>
                  </a:lnTo>
                  <a:lnTo>
                    <a:pt x="100437" y="44856"/>
                  </a:lnTo>
                  <a:lnTo>
                    <a:pt x="100411" y="44569"/>
                  </a:lnTo>
                  <a:lnTo>
                    <a:pt x="100411" y="44569"/>
                  </a:lnTo>
                  <a:lnTo>
                    <a:pt x="100411" y="44497"/>
                  </a:lnTo>
                  <a:lnTo>
                    <a:pt x="100411" y="44497"/>
                  </a:lnTo>
                  <a:lnTo>
                    <a:pt x="100360" y="44497"/>
                  </a:lnTo>
                  <a:lnTo>
                    <a:pt x="100309" y="44497"/>
                  </a:lnTo>
                  <a:lnTo>
                    <a:pt x="100258" y="44354"/>
                  </a:lnTo>
                  <a:lnTo>
                    <a:pt x="100182" y="44856"/>
                  </a:lnTo>
                  <a:lnTo>
                    <a:pt x="100131" y="45215"/>
                  </a:lnTo>
                  <a:lnTo>
                    <a:pt x="100055" y="45574"/>
                  </a:lnTo>
                  <a:lnTo>
                    <a:pt x="99902" y="45717"/>
                  </a:lnTo>
                  <a:lnTo>
                    <a:pt x="99774" y="45933"/>
                  </a:lnTo>
                  <a:lnTo>
                    <a:pt x="99774" y="45717"/>
                  </a:lnTo>
                  <a:lnTo>
                    <a:pt x="99698" y="45430"/>
                  </a:lnTo>
                  <a:lnTo>
                    <a:pt x="99698" y="45215"/>
                  </a:lnTo>
                  <a:lnTo>
                    <a:pt x="99698" y="45071"/>
                  </a:lnTo>
                  <a:lnTo>
                    <a:pt x="99698" y="44999"/>
                  </a:lnTo>
                  <a:lnTo>
                    <a:pt x="99698" y="44999"/>
                  </a:lnTo>
                  <a:lnTo>
                    <a:pt x="99698" y="44856"/>
                  </a:lnTo>
                  <a:lnTo>
                    <a:pt x="99647" y="44712"/>
                  </a:lnTo>
                  <a:lnTo>
                    <a:pt x="99596" y="44712"/>
                  </a:lnTo>
                  <a:lnTo>
                    <a:pt x="99469" y="44569"/>
                  </a:lnTo>
                  <a:lnTo>
                    <a:pt x="99469" y="44210"/>
                  </a:lnTo>
                  <a:lnTo>
                    <a:pt x="99469" y="43851"/>
                  </a:lnTo>
                  <a:lnTo>
                    <a:pt x="99520" y="43564"/>
                  </a:lnTo>
                  <a:lnTo>
                    <a:pt x="99520" y="43492"/>
                  </a:lnTo>
                  <a:lnTo>
                    <a:pt x="99545" y="43349"/>
                  </a:lnTo>
                  <a:lnTo>
                    <a:pt x="99647" y="43349"/>
                  </a:lnTo>
                  <a:lnTo>
                    <a:pt x="99774" y="43205"/>
                  </a:lnTo>
                  <a:lnTo>
                    <a:pt x="99953" y="43205"/>
                  </a:lnTo>
                  <a:lnTo>
                    <a:pt x="99953" y="44066"/>
                  </a:lnTo>
                  <a:lnTo>
                    <a:pt x="100258" y="44066"/>
                  </a:lnTo>
                  <a:lnTo>
                    <a:pt x="100258" y="43851"/>
                  </a:lnTo>
                  <a:lnTo>
                    <a:pt x="100309" y="43564"/>
                  </a:lnTo>
                  <a:lnTo>
                    <a:pt x="100360" y="43492"/>
                  </a:lnTo>
                  <a:lnTo>
                    <a:pt x="100360" y="43349"/>
                  </a:lnTo>
                  <a:lnTo>
                    <a:pt x="100411" y="43205"/>
                  </a:lnTo>
                  <a:lnTo>
                    <a:pt x="100437" y="42990"/>
                  </a:lnTo>
                  <a:lnTo>
                    <a:pt x="100360" y="42990"/>
                  </a:lnTo>
                  <a:lnTo>
                    <a:pt x="99902" y="41985"/>
                  </a:lnTo>
                  <a:lnTo>
                    <a:pt x="99392" y="41339"/>
                  </a:lnTo>
                  <a:lnTo>
                    <a:pt x="99392" y="41842"/>
                  </a:lnTo>
                  <a:lnTo>
                    <a:pt x="99341" y="42200"/>
                  </a:lnTo>
                  <a:lnTo>
                    <a:pt x="99291" y="42559"/>
                  </a:lnTo>
                  <a:lnTo>
                    <a:pt x="99291" y="42990"/>
                  </a:lnTo>
                  <a:lnTo>
                    <a:pt x="99240" y="42846"/>
                  </a:lnTo>
                  <a:lnTo>
                    <a:pt x="99214" y="42703"/>
                  </a:lnTo>
                  <a:lnTo>
                    <a:pt x="99214" y="42703"/>
                  </a:lnTo>
                  <a:lnTo>
                    <a:pt x="99214" y="42559"/>
                  </a:lnTo>
                  <a:lnTo>
                    <a:pt x="99163" y="42488"/>
                  </a:lnTo>
                  <a:lnTo>
                    <a:pt x="99036" y="41555"/>
                  </a:lnTo>
                  <a:lnTo>
                    <a:pt x="98883" y="40478"/>
                  </a:lnTo>
                  <a:lnTo>
                    <a:pt x="98857" y="39043"/>
                  </a:lnTo>
                  <a:lnTo>
                    <a:pt x="98883" y="37822"/>
                  </a:lnTo>
                  <a:lnTo>
                    <a:pt x="99061" y="36602"/>
                  </a:lnTo>
                  <a:lnTo>
                    <a:pt x="99214" y="36459"/>
                  </a:lnTo>
                  <a:lnTo>
                    <a:pt x="99341" y="36315"/>
                  </a:lnTo>
                  <a:lnTo>
                    <a:pt x="99469" y="36315"/>
                  </a:lnTo>
                  <a:lnTo>
                    <a:pt x="99647" y="36315"/>
                  </a:lnTo>
                  <a:close/>
                  <a:moveTo>
                    <a:pt x="33266" y="36315"/>
                  </a:moveTo>
                  <a:lnTo>
                    <a:pt x="33445" y="36315"/>
                  </a:lnTo>
                  <a:lnTo>
                    <a:pt x="33623" y="36459"/>
                  </a:lnTo>
                  <a:lnTo>
                    <a:pt x="33801" y="36459"/>
                  </a:lnTo>
                  <a:lnTo>
                    <a:pt x="33929" y="36602"/>
                  </a:lnTo>
                  <a:lnTo>
                    <a:pt x="33929" y="37177"/>
                  </a:lnTo>
                  <a:lnTo>
                    <a:pt x="33266" y="37177"/>
                  </a:lnTo>
                  <a:lnTo>
                    <a:pt x="33266" y="36315"/>
                  </a:lnTo>
                  <a:close/>
                  <a:moveTo>
                    <a:pt x="29522" y="36315"/>
                  </a:moveTo>
                  <a:lnTo>
                    <a:pt x="29751" y="36459"/>
                  </a:lnTo>
                  <a:lnTo>
                    <a:pt x="29879" y="36674"/>
                  </a:lnTo>
                  <a:lnTo>
                    <a:pt x="30057" y="36961"/>
                  </a:lnTo>
                  <a:lnTo>
                    <a:pt x="30210" y="37177"/>
                  </a:lnTo>
                  <a:lnTo>
                    <a:pt x="30210" y="37464"/>
                  </a:lnTo>
                  <a:lnTo>
                    <a:pt x="30031" y="37464"/>
                  </a:lnTo>
                  <a:lnTo>
                    <a:pt x="29879" y="37607"/>
                  </a:lnTo>
                  <a:lnTo>
                    <a:pt x="29751" y="37679"/>
                  </a:lnTo>
                  <a:lnTo>
                    <a:pt x="29675" y="37607"/>
                  </a:lnTo>
                  <a:lnTo>
                    <a:pt x="29496" y="37607"/>
                  </a:lnTo>
                  <a:lnTo>
                    <a:pt x="29344" y="37464"/>
                  </a:lnTo>
                  <a:lnTo>
                    <a:pt x="29344" y="36602"/>
                  </a:lnTo>
                  <a:lnTo>
                    <a:pt x="29395" y="36602"/>
                  </a:lnTo>
                  <a:lnTo>
                    <a:pt x="29445" y="36459"/>
                  </a:lnTo>
                  <a:lnTo>
                    <a:pt x="29496" y="36459"/>
                  </a:lnTo>
                  <a:lnTo>
                    <a:pt x="29496" y="36459"/>
                  </a:lnTo>
                  <a:lnTo>
                    <a:pt x="29522" y="36315"/>
                  </a:lnTo>
                  <a:close/>
                  <a:moveTo>
                    <a:pt x="31076" y="35167"/>
                  </a:moveTo>
                  <a:lnTo>
                    <a:pt x="31611" y="35311"/>
                  </a:lnTo>
                  <a:lnTo>
                    <a:pt x="32069" y="35598"/>
                  </a:lnTo>
                  <a:lnTo>
                    <a:pt x="32426" y="35956"/>
                  </a:lnTo>
                  <a:lnTo>
                    <a:pt x="32859" y="36315"/>
                  </a:lnTo>
                  <a:lnTo>
                    <a:pt x="32859" y="36961"/>
                  </a:lnTo>
                  <a:lnTo>
                    <a:pt x="32680" y="36961"/>
                  </a:lnTo>
                  <a:lnTo>
                    <a:pt x="32604" y="37105"/>
                  </a:lnTo>
                  <a:lnTo>
                    <a:pt x="32477" y="37177"/>
                  </a:lnTo>
                  <a:lnTo>
                    <a:pt x="32375" y="37320"/>
                  </a:lnTo>
                  <a:lnTo>
                    <a:pt x="32298" y="37464"/>
                  </a:lnTo>
                  <a:lnTo>
                    <a:pt x="32146" y="37464"/>
                  </a:lnTo>
                  <a:lnTo>
                    <a:pt x="32146" y="37320"/>
                  </a:lnTo>
                  <a:lnTo>
                    <a:pt x="32146" y="37177"/>
                  </a:lnTo>
                  <a:lnTo>
                    <a:pt x="32120" y="37105"/>
                  </a:lnTo>
                  <a:lnTo>
                    <a:pt x="32069" y="36961"/>
                  </a:lnTo>
                  <a:lnTo>
                    <a:pt x="32018" y="36818"/>
                  </a:lnTo>
                  <a:lnTo>
                    <a:pt x="31967" y="36961"/>
                  </a:lnTo>
                  <a:lnTo>
                    <a:pt x="31891" y="37679"/>
                  </a:lnTo>
                  <a:lnTo>
                    <a:pt x="31763" y="37679"/>
                  </a:lnTo>
                  <a:lnTo>
                    <a:pt x="31432" y="37607"/>
                  </a:lnTo>
                  <a:lnTo>
                    <a:pt x="31076" y="37464"/>
                  </a:lnTo>
                  <a:lnTo>
                    <a:pt x="30821" y="37464"/>
                  </a:lnTo>
                  <a:lnTo>
                    <a:pt x="30694" y="36602"/>
                  </a:lnTo>
                  <a:lnTo>
                    <a:pt x="30923" y="36602"/>
                  </a:lnTo>
                  <a:lnTo>
                    <a:pt x="31076" y="36602"/>
                  </a:lnTo>
                  <a:lnTo>
                    <a:pt x="31254" y="36459"/>
                  </a:lnTo>
                  <a:lnTo>
                    <a:pt x="31407" y="36315"/>
                  </a:lnTo>
                  <a:lnTo>
                    <a:pt x="31305" y="36172"/>
                  </a:lnTo>
                  <a:lnTo>
                    <a:pt x="31229" y="35956"/>
                  </a:lnTo>
                  <a:lnTo>
                    <a:pt x="31178" y="35813"/>
                  </a:lnTo>
                  <a:lnTo>
                    <a:pt x="31127" y="35598"/>
                  </a:lnTo>
                  <a:lnTo>
                    <a:pt x="31076" y="35167"/>
                  </a:lnTo>
                  <a:close/>
                  <a:moveTo>
                    <a:pt x="2547" y="32440"/>
                  </a:moveTo>
                  <a:lnTo>
                    <a:pt x="2954" y="32799"/>
                  </a:lnTo>
                  <a:lnTo>
                    <a:pt x="3260" y="33301"/>
                  </a:lnTo>
                  <a:lnTo>
                    <a:pt x="3617" y="33803"/>
                  </a:lnTo>
                  <a:lnTo>
                    <a:pt x="3617" y="34090"/>
                  </a:lnTo>
                  <a:lnTo>
                    <a:pt x="3515" y="34090"/>
                  </a:lnTo>
                  <a:lnTo>
                    <a:pt x="3209" y="34665"/>
                  </a:lnTo>
                  <a:lnTo>
                    <a:pt x="2903" y="34808"/>
                  </a:lnTo>
                  <a:lnTo>
                    <a:pt x="2623" y="34952"/>
                  </a:lnTo>
                  <a:lnTo>
                    <a:pt x="2317" y="35167"/>
                  </a:lnTo>
                  <a:lnTo>
                    <a:pt x="2317" y="34952"/>
                  </a:lnTo>
                  <a:lnTo>
                    <a:pt x="2241" y="34952"/>
                  </a:lnTo>
                  <a:lnTo>
                    <a:pt x="2317" y="34306"/>
                  </a:lnTo>
                  <a:lnTo>
                    <a:pt x="2317" y="33660"/>
                  </a:lnTo>
                  <a:lnTo>
                    <a:pt x="2317" y="32799"/>
                  </a:lnTo>
                  <a:lnTo>
                    <a:pt x="2419" y="32655"/>
                  </a:lnTo>
                  <a:lnTo>
                    <a:pt x="2445" y="32655"/>
                  </a:lnTo>
                  <a:lnTo>
                    <a:pt x="2445" y="32583"/>
                  </a:lnTo>
                  <a:lnTo>
                    <a:pt x="2496" y="32583"/>
                  </a:lnTo>
                  <a:lnTo>
                    <a:pt x="2547" y="32440"/>
                  </a:lnTo>
                  <a:close/>
                  <a:moveTo>
                    <a:pt x="27968" y="31650"/>
                  </a:moveTo>
                  <a:lnTo>
                    <a:pt x="28681" y="32081"/>
                  </a:lnTo>
                  <a:lnTo>
                    <a:pt x="29318" y="32655"/>
                  </a:lnTo>
                  <a:lnTo>
                    <a:pt x="29802" y="33301"/>
                  </a:lnTo>
                  <a:lnTo>
                    <a:pt x="30286" y="33947"/>
                  </a:lnTo>
                  <a:lnTo>
                    <a:pt x="30821" y="34665"/>
                  </a:lnTo>
                  <a:lnTo>
                    <a:pt x="30821" y="35167"/>
                  </a:lnTo>
                  <a:lnTo>
                    <a:pt x="30592" y="35167"/>
                  </a:lnTo>
                  <a:lnTo>
                    <a:pt x="30337" y="35454"/>
                  </a:lnTo>
                  <a:lnTo>
                    <a:pt x="30031" y="35669"/>
                  </a:lnTo>
                  <a:lnTo>
                    <a:pt x="29700" y="35813"/>
                  </a:lnTo>
                  <a:lnTo>
                    <a:pt x="29751" y="35598"/>
                  </a:lnTo>
                  <a:lnTo>
                    <a:pt x="29751" y="35311"/>
                  </a:lnTo>
                  <a:lnTo>
                    <a:pt x="29751" y="35167"/>
                  </a:lnTo>
                  <a:lnTo>
                    <a:pt x="29751" y="35095"/>
                  </a:lnTo>
                  <a:lnTo>
                    <a:pt x="29751" y="34952"/>
                  </a:lnTo>
                  <a:lnTo>
                    <a:pt x="29700" y="34665"/>
                  </a:lnTo>
                  <a:lnTo>
                    <a:pt x="29038" y="34162"/>
                  </a:lnTo>
                  <a:lnTo>
                    <a:pt x="28427" y="33301"/>
                  </a:lnTo>
                  <a:lnTo>
                    <a:pt x="27764" y="32440"/>
                  </a:lnTo>
                  <a:lnTo>
                    <a:pt x="27611" y="32799"/>
                  </a:lnTo>
                  <a:lnTo>
                    <a:pt x="27535" y="33157"/>
                  </a:lnTo>
                  <a:lnTo>
                    <a:pt x="27408" y="33588"/>
                  </a:lnTo>
                  <a:lnTo>
                    <a:pt x="27255" y="33444"/>
                  </a:lnTo>
                  <a:lnTo>
                    <a:pt x="27077" y="33157"/>
                  </a:lnTo>
                  <a:lnTo>
                    <a:pt x="27000" y="33086"/>
                  </a:lnTo>
                  <a:lnTo>
                    <a:pt x="27178" y="33086"/>
                  </a:lnTo>
                  <a:lnTo>
                    <a:pt x="27306" y="32583"/>
                  </a:lnTo>
                  <a:lnTo>
                    <a:pt x="27433" y="32296"/>
                  </a:lnTo>
                  <a:lnTo>
                    <a:pt x="27586" y="31937"/>
                  </a:lnTo>
                  <a:lnTo>
                    <a:pt x="27713" y="31937"/>
                  </a:lnTo>
                  <a:lnTo>
                    <a:pt x="27790" y="31794"/>
                  </a:lnTo>
                  <a:lnTo>
                    <a:pt x="27892" y="31794"/>
                  </a:lnTo>
                  <a:lnTo>
                    <a:pt x="27968" y="31650"/>
                  </a:lnTo>
                  <a:close/>
                  <a:moveTo>
                    <a:pt x="1961" y="31076"/>
                  </a:moveTo>
                  <a:lnTo>
                    <a:pt x="2317" y="31435"/>
                  </a:lnTo>
                  <a:lnTo>
                    <a:pt x="2317" y="31650"/>
                  </a:lnTo>
                  <a:lnTo>
                    <a:pt x="2241" y="31650"/>
                  </a:lnTo>
                  <a:lnTo>
                    <a:pt x="1961" y="31937"/>
                  </a:lnTo>
                  <a:lnTo>
                    <a:pt x="1706" y="31937"/>
                  </a:lnTo>
                  <a:lnTo>
                    <a:pt x="1477" y="31937"/>
                  </a:lnTo>
                  <a:lnTo>
                    <a:pt x="1477" y="31435"/>
                  </a:lnTo>
                  <a:lnTo>
                    <a:pt x="1604" y="31291"/>
                  </a:lnTo>
                  <a:lnTo>
                    <a:pt x="1732" y="31291"/>
                  </a:lnTo>
                  <a:lnTo>
                    <a:pt x="1834" y="31220"/>
                  </a:lnTo>
                  <a:lnTo>
                    <a:pt x="1961" y="31076"/>
                  </a:lnTo>
                  <a:close/>
                  <a:moveTo>
                    <a:pt x="0" y="29928"/>
                  </a:moveTo>
                  <a:lnTo>
                    <a:pt x="152" y="30071"/>
                  </a:lnTo>
                  <a:lnTo>
                    <a:pt x="331" y="30071"/>
                  </a:lnTo>
                  <a:lnTo>
                    <a:pt x="407" y="30071"/>
                  </a:lnTo>
                  <a:lnTo>
                    <a:pt x="534" y="30215"/>
                  </a:lnTo>
                  <a:lnTo>
                    <a:pt x="687" y="30287"/>
                  </a:lnTo>
                  <a:lnTo>
                    <a:pt x="687" y="30789"/>
                  </a:lnTo>
                  <a:lnTo>
                    <a:pt x="585" y="30789"/>
                  </a:lnTo>
                  <a:lnTo>
                    <a:pt x="458" y="30933"/>
                  </a:lnTo>
                  <a:lnTo>
                    <a:pt x="331" y="31076"/>
                  </a:lnTo>
                  <a:lnTo>
                    <a:pt x="178" y="31076"/>
                  </a:lnTo>
                  <a:lnTo>
                    <a:pt x="0" y="31076"/>
                  </a:lnTo>
                  <a:lnTo>
                    <a:pt x="0" y="29928"/>
                  </a:lnTo>
                  <a:close/>
                  <a:moveTo>
                    <a:pt x="29344" y="29712"/>
                  </a:moveTo>
                  <a:lnTo>
                    <a:pt x="29496" y="29928"/>
                  </a:lnTo>
                  <a:lnTo>
                    <a:pt x="29573" y="30215"/>
                  </a:lnTo>
                  <a:lnTo>
                    <a:pt x="29675" y="30430"/>
                  </a:lnTo>
                  <a:lnTo>
                    <a:pt x="29700" y="30789"/>
                  </a:lnTo>
                  <a:lnTo>
                    <a:pt x="29700" y="31435"/>
                  </a:lnTo>
                  <a:lnTo>
                    <a:pt x="29522" y="31435"/>
                  </a:lnTo>
                  <a:lnTo>
                    <a:pt x="29496" y="31076"/>
                  </a:lnTo>
                  <a:lnTo>
                    <a:pt x="29445" y="30933"/>
                  </a:lnTo>
                  <a:lnTo>
                    <a:pt x="29395" y="30717"/>
                  </a:lnTo>
                  <a:lnTo>
                    <a:pt x="29344" y="30430"/>
                  </a:lnTo>
                  <a:lnTo>
                    <a:pt x="29344" y="30215"/>
                  </a:lnTo>
                  <a:lnTo>
                    <a:pt x="29344" y="29712"/>
                  </a:lnTo>
                  <a:close/>
                  <a:moveTo>
                    <a:pt x="99469" y="29210"/>
                  </a:moveTo>
                  <a:lnTo>
                    <a:pt x="99545" y="29425"/>
                  </a:lnTo>
                  <a:lnTo>
                    <a:pt x="99596" y="29712"/>
                  </a:lnTo>
                  <a:lnTo>
                    <a:pt x="99647" y="29928"/>
                  </a:lnTo>
                  <a:lnTo>
                    <a:pt x="99647" y="30287"/>
                  </a:lnTo>
                  <a:lnTo>
                    <a:pt x="99647" y="30789"/>
                  </a:lnTo>
                  <a:lnTo>
                    <a:pt x="99291" y="33301"/>
                  </a:lnTo>
                  <a:lnTo>
                    <a:pt x="99112" y="32655"/>
                  </a:lnTo>
                  <a:lnTo>
                    <a:pt x="99036" y="32081"/>
                  </a:lnTo>
                  <a:lnTo>
                    <a:pt x="98985" y="31076"/>
                  </a:lnTo>
                  <a:lnTo>
                    <a:pt x="99469" y="29210"/>
                  </a:lnTo>
                  <a:close/>
                  <a:moveTo>
                    <a:pt x="29140" y="28062"/>
                  </a:moveTo>
                  <a:lnTo>
                    <a:pt x="29700" y="28062"/>
                  </a:lnTo>
                  <a:lnTo>
                    <a:pt x="29751" y="28277"/>
                  </a:lnTo>
                  <a:lnTo>
                    <a:pt x="29853" y="28421"/>
                  </a:lnTo>
                  <a:lnTo>
                    <a:pt x="29853" y="28564"/>
                  </a:lnTo>
                  <a:lnTo>
                    <a:pt x="29879" y="28708"/>
                  </a:lnTo>
                  <a:lnTo>
                    <a:pt x="29879" y="28779"/>
                  </a:lnTo>
                  <a:lnTo>
                    <a:pt x="29853" y="28923"/>
                  </a:lnTo>
                  <a:lnTo>
                    <a:pt x="29853" y="29210"/>
                  </a:lnTo>
                  <a:lnTo>
                    <a:pt x="29700" y="28923"/>
                  </a:lnTo>
                  <a:lnTo>
                    <a:pt x="29573" y="28779"/>
                  </a:lnTo>
                  <a:lnTo>
                    <a:pt x="29445" y="28779"/>
                  </a:lnTo>
                  <a:lnTo>
                    <a:pt x="29344" y="28708"/>
                  </a:lnTo>
                  <a:lnTo>
                    <a:pt x="29267" y="28708"/>
                  </a:lnTo>
                  <a:lnTo>
                    <a:pt x="29165" y="28564"/>
                  </a:lnTo>
                  <a:lnTo>
                    <a:pt x="29140" y="28277"/>
                  </a:lnTo>
                  <a:lnTo>
                    <a:pt x="29140" y="28062"/>
                  </a:lnTo>
                  <a:close/>
                  <a:moveTo>
                    <a:pt x="102322" y="23397"/>
                  </a:moveTo>
                  <a:lnTo>
                    <a:pt x="102398" y="23540"/>
                  </a:lnTo>
                  <a:lnTo>
                    <a:pt x="102449" y="23540"/>
                  </a:lnTo>
                  <a:lnTo>
                    <a:pt x="102449" y="23540"/>
                  </a:lnTo>
                  <a:lnTo>
                    <a:pt x="102449" y="23684"/>
                  </a:lnTo>
                  <a:lnTo>
                    <a:pt x="102449" y="23684"/>
                  </a:lnTo>
                  <a:lnTo>
                    <a:pt x="102500" y="23899"/>
                  </a:lnTo>
                  <a:lnTo>
                    <a:pt x="102500" y="24186"/>
                  </a:lnTo>
                  <a:lnTo>
                    <a:pt x="102449" y="24545"/>
                  </a:lnTo>
                  <a:lnTo>
                    <a:pt x="102347" y="24904"/>
                  </a:lnTo>
                  <a:lnTo>
                    <a:pt x="102322" y="25263"/>
                  </a:lnTo>
                  <a:lnTo>
                    <a:pt x="102092" y="25263"/>
                  </a:lnTo>
                  <a:lnTo>
                    <a:pt x="102092" y="24401"/>
                  </a:lnTo>
                  <a:lnTo>
                    <a:pt x="102169" y="24330"/>
                  </a:lnTo>
                  <a:lnTo>
                    <a:pt x="102220" y="24043"/>
                  </a:lnTo>
                  <a:lnTo>
                    <a:pt x="102271" y="23827"/>
                  </a:lnTo>
                  <a:lnTo>
                    <a:pt x="102322" y="23397"/>
                  </a:lnTo>
                  <a:close/>
                  <a:moveTo>
                    <a:pt x="101125" y="20023"/>
                  </a:moveTo>
                  <a:lnTo>
                    <a:pt x="101430" y="20023"/>
                  </a:lnTo>
                  <a:lnTo>
                    <a:pt x="101430" y="20885"/>
                  </a:lnTo>
                  <a:lnTo>
                    <a:pt x="101023" y="20885"/>
                  </a:lnTo>
                  <a:lnTo>
                    <a:pt x="101023" y="20311"/>
                  </a:lnTo>
                  <a:lnTo>
                    <a:pt x="101125" y="20311"/>
                  </a:lnTo>
                  <a:lnTo>
                    <a:pt x="101125" y="20023"/>
                  </a:lnTo>
                  <a:close/>
                  <a:moveTo>
                    <a:pt x="68749" y="17655"/>
                  </a:moveTo>
                  <a:lnTo>
                    <a:pt x="68978" y="17655"/>
                  </a:lnTo>
                  <a:lnTo>
                    <a:pt x="68877" y="18014"/>
                  </a:lnTo>
                  <a:lnTo>
                    <a:pt x="68800" y="18301"/>
                  </a:lnTo>
                  <a:lnTo>
                    <a:pt x="68698" y="18516"/>
                  </a:lnTo>
                  <a:lnTo>
                    <a:pt x="68622" y="18803"/>
                  </a:lnTo>
                  <a:lnTo>
                    <a:pt x="68469" y="19019"/>
                  </a:lnTo>
                  <a:lnTo>
                    <a:pt x="68393" y="19019"/>
                  </a:lnTo>
                  <a:lnTo>
                    <a:pt x="68393" y="19162"/>
                  </a:lnTo>
                  <a:lnTo>
                    <a:pt x="68342" y="19162"/>
                  </a:lnTo>
                  <a:lnTo>
                    <a:pt x="68265" y="19162"/>
                  </a:lnTo>
                  <a:lnTo>
                    <a:pt x="68163" y="19306"/>
                  </a:lnTo>
                  <a:lnTo>
                    <a:pt x="68087" y="18373"/>
                  </a:lnTo>
                  <a:lnTo>
                    <a:pt x="68265" y="18301"/>
                  </a:lnTo>
                  <a:lnTo>
                    <a:pt x="68444" y="18014"/>
                  </a:lnTo>
                  <a:lnTo>
                    <a:pt x="68622" y="17870"/>
                  </a:lnTo>
                  <a:lnTo>
                    <a:pt x="68749" y="17655"/>
                  </a:lnTo>
                  <a:close/>
                  <a:moveTo>
                    <a:pt x="65056" y="17296"/>
                  </a:moveTo>
                  <a:lnTo>
                    <a:pt x="65285" y="17511"/>
                  </a:lnTo>
                  <a:lnTo>
                    <a:pt x="65540" y="17799"/>
                  </a:lnTo>
                  <a:lnTo>
                    <a:pt x="65845" y="18014"/>
                  </a:lnTo>
                  <a:lnTo>
                    <a:pt x="66024" y="18373"/>
                  </a:lnTo>
                  <a:lnTo>
                    <a:pt x="65310" y="18373"/>
                  </a:lnTo>
                  <a:lnTo>
                    <a:pt x="65234" y="18301"/>
                  </a:lnTo>
                  <a:lnTo>
                    <a:pt x="65183" y="18301"/>
                  </a:lnTo>
                  <a:lnTo>
                    <a:pt x="65107" y="18157"/>
                  </a:lnTo>
                  <a:lnTo>
                    <a:pt x="64928" y="18157"/>
                  </a:lnTo>
                  <a:lnTo>
                    <a:pt x="64928" y="17870"/>
                  </a:lnTo>
                  <a:lnTo>
                    <a:pt x="64979" y="17799"/>
                  </a:lnTo>
                  <a:lnTo>
                    <a:pt x="65005" y="17655"/>
                  </a:lnTo>
                  <a:lnTo>
                    <a:pt x="65005" y="17655"/>
                  </a:lnTo>
                  <a:lnTo>
                    <a:pt x="65005" y="17511"/>
                  </a:lnTo>
                  <a:lnTo>
                    <a:pt x="65056" y="17296"/>
                  </a:lnTo>
                  <a:close/>
                  <a:moveTo>
                    <a:pt x="57108" y="12416"/>
                  </a:moveTo>
                  <a:lnTo>
                    <a:pt x="57720" y="12416"/>
                  </a:lnTo>
                  <a:lnTo>
                    <a:pt x="57720" y="12631"/>
                  </a:lnTo>
                  <a:lnTo>
                    <a:pt x="57592" y="12775"/>
                  </a:lnTo>
                  <a:lnTo>
                    <a:pt x="57541" y="12918"/>
                  </a:lnTo>
                  <a:lnTo>
                    <a:pt x="57465" y="12990"/>
                  </a:lnTo>
                  <a:lnTo>
                    <a:pt x="57363" y="13133"/>
                  </a:lnTo>
                  <a:lnTo>
                    <a:pt x="57236" y="13133"/>
                  </a:lnTo>
                  <a:lnTo>
                    <a:pt x="57108" y="12416"/>
                  </a:lnTo>
                  <a:close/>
                  <a:moveTo>
                    <a:pt x="66533" y="10980"/>
                  </a:moveTo>
                  <a:lnTo>
                    <a:pt x="66482" y="11124"/>
                  </a:lnTo>
                  <a:lnTo>
                    <a:pt x="66431" y="11267"/>
                  </a:lnTo>
                  <a:lnTo>
                    <a:pt x="66380" y="11267"/>
                  </a:lnTo>
                  <a:lnTo>
                    <a:pt x="66380" y="11411"/>
                  </a:lnTo>
                  <a:lnTo>
                    <a:pt x="66355" y="11483"/>
                  </a:lnTo>
                  <a:lnTo>
                    <a:pt x="66304" y="11770"/>
                  </a:lnTo>
                  <a:lnTo>
                    <a:pt x="66380" y="11770"/>
                  </a:lnTo>
                  <a:lnTo>
                    <a:pt x="66533" y="11626"/>
                  </a:lnTo>
                  <a:lnTo>
                    <a:pt x="66610" y="11483"/>
                  </a:lnTo>
                  <a:lnTo>
                    <a:pt x="66711" y="11411"/>
                  </a:lnTo>
                  <a:lnTo>
                    <a:pt x="66788" y="11267"/>
                  </a:lnTo>
                  <a:lnTo>
                    <a:pt x="66890" y="10980"/>
                  </a:lnTo>
                  <a:lnTo>
                    <a:pt x="66533" y="10980"/>
                  </a:lnTo>
                  <a:close/>
                  <a:moveTo>
                    <a:pt x="60165" y="10980"/>
                  </a:moveTo>
                  <a:lnTo>
                    <a:pt x="60216" y="12129"/>
                  </a:lnTo>
                  <a:lnTo>
                    <a:pt x="60267" y="13492"/>
                  </a:lnTo>
                  <a:lnTo>
                    <a:pt x="60038" y="13492"/>
                  </a:lnTo>
                  <a:lnTo>
                    <a:pt x="59987" y="13636"/>
                  </a:lnTo>
                  <a:lnTo>
                    <a:pt x="59910" y="13636"/>
                  </a:lnTo>
                  <a:lnTo>
                    <a:pt x="59808" y="13636"/>
                  </a:lnTo>
                  <a:lnTo>
                    <a:pt x="59681" y="13779"/>
                  </a:lnTo>
                  <a:lnTo>
                    <a:pt x="59630" y="12775"/>
                  </a:lnTo>
                  <a:lnTo>
                    <a:pt x="59630" y="11770"/>
                  </a:lnTo>
                  <a:lnTo>
                    <a:pt x="59681" y="11267"/>
                  </a:lnTo>
                  <a:lnTo>
                    <a:pt x="59758" y="11124"/>
                  </a:lnTo>
                  <a:lnTo>
                    <a:pt x="59859" y="10980"/>
                  </a:lnTo>
                  <a:lnTo>
                    <a:pt x="59987" y="10980"/>
                  </a:lnTo>
                  <a:lnTo>
                    <a:pt x="60165" y="10980"/>
                  </a:lnTo>
                  <a:close/>
                  <a:moveTo>
                    <a:pt x="59936" y="8540"/>
                  </a:moveTo>
                  <a:lnTo>
                    <a:pt x="60165" y="8540"/>
                  </a:lnTo>
                  <a:lnTo>
                    <a:pt x="60114" y="9043"/>
                  </a:lnTo>
                  <a:lnTo>
                    <a:pt x="60114" y="9401"/>
                  </a:lnTo>
                  <a:lnTo>
                    <a:pt x="60114" y="9760"/>
                  </a:lnTo>
                  <a:lnTo>
                    <a:pt x="60089" y="10047"/>
                  </a:lnTo>
                  <a:lnTo>
                    <a:pt x="60038" y="10406"/>
                  </a:lnTo>
                  <a:lnTo>
                    <a:pt x="59859" y="10406"/>
                  </a:lnTo>
                  <a:lnTo>
                    <a:pt x="59859" y="9904"/>
                  </a:lnTo>
                  <a:lnTo>
                    <a:pt x="59910" y="9401"/>
                  </a:lnTo>
                  <a:lnTo>
                    <a:pt x="59910" y="8899"/>
                  </a:lnTo>
                  <a:lnTo>
                    <a:pt x="59936" y="8540"/>
                  </a:lnTo>
                  <a:close/>
                  <a:moveTo>
                    <a:pt x="106805" y="5095"/>
                  </a:moveTo>
                  <a:lnTo>
                    <a:pt x="107034" y="6028"/>
                  </a:lnTo>
                  <a:lnTo>
                    <a:pt x="107238" y="6531"/>
                  </a:lnTo>
                  <a:lnTo>
                    <a:pt x="107518" y="6746"/>
                  </a:lnTo>
                  <a:lnTo>
                    <a:pt x="107696" y="7033"/>
                  </a:lnTo>
                  <a:lnTo>
                    <a:pt x="107875" y="7392"/>
                  </a:lnTo>
                  <a:lnTo>
                    <a:pt x="107926" y="7607"/>
                  </a:lnTo>
                  <a:lnTo>
                    <a:pt x="107951" y="7894"/>
                  </a:lnTo>
                  <a:lnTo>
                    <a:pt x="107951" y="8110"/>
                  </a:lnTo>
                  <a:lnTo>
                    <a:pt x="107951" y="8540"/>
                  </a:lnTo>
                  <a:lnTo>
                    <a:pt x="107645" y="8755"/>
                  </a:lnTo>
                  <a:lnTo>
                    <a:pt x="107416" y="9258"/>
                  </a:lnTo>
                  <a:lnTo>
                    <a:pt x="107238" y="9760"/>
                  </a:lnTo>
                  <a:lnTo>
                    <a:pt x="106983" y="10119"/>
                  </a:lnTo>
                  <a:lnTo>
                    <a:pt x="106881" y="9760"/>
                  </a:lnTo>
                  <a:lnTo>
                    <a:pt x="106805" y="9617"/>
                  </a:lnTo>
                  <a:lnTo>
                    <a:pt x="106728" y="9545"/>
                  </a:lnTo>
                  <a:lnTo>
                    <a:pt x="106627" y="9617"/>
                  </a:lnTo>
                  <a:lnTo>
                    <a:pt x="106550" y="9760"/>
                  </a:lnTo>
                  <a:lnTo>
                    <a:pt x="106499" y="10047"/>
                  </a:lnTo>
                  <a:lnTo>
                    <a:pt x="106397" y="10119"/>
                  </a:lnTo>
                  <a:lnTo>
                    <a:pt x="106550" y="11626"/>
                  </a:lnTo>
                  <a:lnTo>
                    <a:pt x="106576" y="12775"/>
                  </a:lnTo>
                  <a:lnTo>
                    <a:pt x="106576" y="13636"/>
                  </a:lnTo>
                  <a:lnTo>
                    <a:pt x="106550" y="14497"/>
                  </a:lnTo>
                  <a:lnTo>
                    <a:pt x="106448" y="15430"/>
                  </a:lnTo>
                  <a:lnTo>
                    <a:pt x="106372" y="16650"/>
                  </a:lnTo>
                  <a:lnTo>
                    <a:pt x="106321" y="18157"/>
                  </a:lnTo>
                  <a:lnTo>
                    <a:pt x="105735" y="19019"/>
                  </a:lnTo>
                  <a:lnTo>
                    <a:pt x="105073" y="19880"/>
                  </a:lnTo>
                  <a:lnTo>
                    <a:pt x="104436" y="20669"/>
                  </a:lnTo>
                  <a:lnTo>
                    <a:pt x="104309" y="20023"/>
                  </a:lnTo>
                  <a:lnTo>
                    <a:pt x="104181" y="19521"/>
                  </a:lnTo>
                  <a:lnTo>
                    <a:pt x="104130" y="20023"/>
                  </a:lnTo>
                  <a:lnTo>
                    <a:pt x="104130" y="20311"/>
                  </a:lnTo>
                  <a:lnTo>
                    <a:pt x="104105" y="20669"/>
                  </a:lnTo>
                  <a:lnTo>
                    <a:pt x="104054" y="20885"/>
                  </a:lnTo>
                  <a:lnTo>
                    <a:pt x="103926" y="20885"/>
                  </a:lnTo>
                  <a:lnTo>
                    <a:pt x="103825" y="20885"/>
                  </a:lnTo>
                  <a:lnTo>
                    <a:pt x="103774" y="21028"/>
                  </a:lnTo>
                  <a:lnTo>
                    <a:pt x="103748" y="21028"/>
                  </a:lnTo>
                  <a:lnTo>
                    <a:pt x="103697" y="21172"/>
                  </a:lnTo>
                  <a:lnTo>
                    <a:pt x="103646" y="21315"/>
                  </a:lnTo>
                  <a:lnTo>
                    <a:pt x="103519" y="21315"/>
                  </a:lnTo>
                  <a:lnTo>
                    <a:pt x="103392" y="21387"/>
                  </a:lnTo>
                  <a:lnTo>
                    <a:pt x="103341" y="21172"/>
                  </a:lnTo>
                  <a:lnTo>
                    <a:pt x="103341" y="20813"/>
                  </a:lnTo>
                  <a:lnTo>
                    <a:pt x="103341" y="20669"/>
                  </a:lnTo>
                  <a:lnTo>
                    <a:pt x="103341" y="20382"/>
                  </a:lnTo>
                  <a:lnTo>
                    <a:pt x="103341" y="20311"/>
                  </a:lnTo>
                  <a:lnTo>
                    <a:pt x="103239" y="20311"/>
                  </a:lnTo>
                  <a:lnTo>
                    <a:pt x="103162" y="20167"/>
                  </a:lnTo>
                  <a:lnTo>
                    <a:pt x="102984" y="20023"/>
                  </a:lnTo>
                  <a:lnTo>
                    <a:pt x="102984" y="20311"/>
                  </a:lnTo>
                  <a:lnTo>
                    <a:pt x="103060" y="20669"/>
                  </a:lnTo>
                  <a:lnTo>
                    <a:pt x="103162" y="20813"/>
                  </a:lnTo>
                  <a:lnTo>
                    <a:pt x="103162" y="21028"/>
                  </a:lnTo>
                  <a:lnTo>
                    <a:pt x="103162" y="21387"/>
                  </a:lnTo>
                  <a:lnTo>
                    <a:pt x="103213" y="22033"/>
                  </a:lnTo>
                  <a:lnTo>
                    <a:pt x="103060" y="22392"/>
                  </a:lnTo>
                  <a:lnTo>
                    <a:pt x="102984" y="22894"/>
                  </a:lnTo>
                  <a:lnTo>
                    <a:pt x="102882" y="23397"/>
                  </a:lnTo>
                  <a:lnTo>
                    <a:pt x="102576" y="23397"/>
                  </a:lnTo>
                  <a:lnTo>
                    <a:pt x="102526" y="22392"/>
                  </a:lnTo>
                  <a:lnTo>
                    <a:pt x="102500" y="21889"/>
                  </a:lnTo>
                  <a:lnTo>
                    <a:pt x="102398" y="21387"/>
                  </a:lnTo>
                  <a:lnTo>
                    <a:pt x="102322" y="20669"/>
                  </a:lnTo>
                  <a:lnTo>
                    <a:pt x="102576" y="20669"/>
                  </a:lnTo>
                  <a:lnTo>
                    <a:pt x="102882" y="19521"/>
                  </a:lnTo>
                  <a:lnTo>
                    <a:pt x="103290" y="18516"/>
                  </a:lnTo>
                  <a:lnTo>
                    <a:pt x="103774" y="17870"/>
                  </a:lnTo>
                  <a:lnTo>
                    <a:pt x="103952" y="17799"/>
                  </a:lnTo>
                  <a:lnTo>
                    <a:pt x="104130" y="17799"/>
                  </a:lnTo>
                  <a:lnTo>
                    <a:pt x="104283" y="17870"/>
                  </a:lnTo>
                  <a:lnTo>
                    <a:pt x="104360" y="17870"/>
                  </a:lnTo>
                  <a:lnTo>
                    <a:pt x="104436" y="17870"/>
                  </a:lnTo>
                  <a:lnTo>
                    <a:pt x="104538" y="17511"/>
                  </a:lnTo>
                  <a:lnTo>
                    <a:pt x="104614" y="17153"/>
                  </a:lnTo>
                  <a:lnTo>
                    <a:pt x="104665" y="16794"/>
                  </a:lnTo>
                  <a:lnTo>
                    <a:pt x="104716" y="16507"/>
                  </a:lnTo>
                  <a:lnTo>
                    <a:pt x="104793" y="16148"/>
                  </a:lnTo>
                  <a:lnTo>
                    <a:pt x="104945" y="15933"/>
                  </a:lnTo>
                  <a:lnTo>
                    <a:pt x="104971" y="16148"/>
                  </a:lnTo>
                  <a:lnTo>
                    <a:pt x="105022" y="16291"/>
                  </a:lnTo>
                  <a:lnTo>
                    <a:pt x="105073" y="16291"/>
                  </a:lnTo>
                  <a:lnTo>
                    <a:pt x="105073" y="16291"/>
                  </a:lnTo>
                  <a:lnTo>
                    <a:pt x="105124" y="16291"/>
                  </a:lnTo>
                  <a:lnTo>
                    <a:pt x="105149" y="16148"/>
                  </a:lnTo>
                  <a:lnTo>
                    <a:pt x="105506" y="15287"/>
                  </a:lnTo>
                  <a:lnTo>
                    <a:pt x="105735" y="14497"/>
                  </a:lnTo>
                  <a:lnTo>
                    <a:pt x="105837" y="13636"/>
                  </a:lnTo>
                  <a:lnTo>
                    <a:pt x="105913" y="12631"/>
                  </a:lnTo>
                  <a:lnTo>
                    <a:pt x="106041" y="11770"/>
                  </a:lnTo>
                  <a:lnTo>
                    <a:pt x="106321" y="10622"/>
                  </a:lnTo>
                  <a:lnTo>
                    <a:pt x="106143" y="10622"/>
                  </a:lnTo>
                  <a:lnTo>
                    <a:pt x="106015" y="10406"/>
                  </a:lnTo>
                  <a:lnTo>
                    <a:pt x="105964" y="10119"/>
                  </a:lnTo>
                  <a:lnTo>
                    <a:pt x="105913" y="9904"/>
                  </a:lnTo>
                  <a:lnTo>
                    <a:pt x="105913" y="9401"/>
                  </a:lnTo>
                  <a:lnTo>
                    <a:pt x="105913" y="8755"/>
                  </a:lnTo>
                  <a:lnTo>
                    <a:pt x="105964" y="8612"/>
                  </a:lnTo>
                  <a:lnTo>
                    <a:pt x="105964" y="8612"/>
                  </a:lnTo>
                  <a:lnTo>
                    <a:pt x="106015" y="8540"/>
                  </a:lnTo>
                  <a:lnTo>
                    <a:pt x="106015" y="8397"/>
                  </a:lnTo>
                  <a:lnTo>
                    <a:pt x="106015" y="8253"/>
                  </a:lnTo>
                  <a:lnTo>
                    <a:pt x="106194" y="8110"/>
                  </a:lnTo>
                  <a:lnTo>
                    <a:pt x="106321" y="8110"/>
                  </a:lnTo>
                  <a:lnTo>
                    <a:pt x="106397" y="8038"/>
                  </a:lnTo>
                  <a:lnTo>
                    <a:pt x="106499" y="8038"/>
                  </a:lnTo>
                  <a:lnTo>
                    <a:pt x="106499" y="6746"/>
                  </a:lnTo>
                  <a:lnTo>
                    <a:pt x="106576" y="5741"/>
                  </a:lnTo>
                  <a:lnTo>
                    <a:pt x="106805" y="5095"/>
                  </a:lnTo>
                  <a:close/>
                  <a:moveTo>
                    <a:pt x="61490" y="4880"/>
                  </a:moveTo>
                  <a:lnTo>
                    <a:pt x="61464" y="5023"/>
                  </a:lnTo>
                  <a:lnTo>
                    <a:pt x="61413" y="5023"/>
                  </a:lnTo>
                  <a:lnTo>
                    <a:pt x="61362" y="5023"/>
                  </a:lnTo>
                  <a:lnTo>
                    <a:pt x="61362" y="5095"/>
                  </a:lnTo>
                  <a:lnTo>
                    <a:pt x="61311" y="5095"/>
                  </a:lnTo>
                  <a:lnTo>
                    <a:pt x="61235" y="5382"/>
                  </a:lnTo>
                  <a:lnTo>
                    <a:pt x="61133" y="5526"/>
                  </a:lnTo>
                  <a:lnTo>
                    <a:pt x="61133" y="5598"/>
                  </a:lnTo>
                  <a:lnTo>
                    <a:pt x="61133" y="5885"/>
                  </a:lnTo>
                  <a:lnTo>
                    <a:pt x="61133" y="6100"/>
                  </a:lnTo>
                  <a:lnTo>
                    <a:pt x="61133" y="6531"/>
                  </a:lnTo>
                  <a:lnTo>
                    <a:pt x="61490" y="7535"/>
                  </a:lnTo>
                  <a:lnTo>
                    <a:pt x="61821" y="8612"/>
                  </a:lnTo>
                  <a:lnTo>
                    <a:pt x="62126" y="9904"/>
                  </a:lnTo>
                  <a:lnTo>
                    <a:pt x="62483" y="9904"/>
                  </a:lnTo>
                  <a:lnTo>
                    <a:pt x="62483" y="10622"/>
                  </a:lnTo>
                  <a:lnTo>
                    <a:pt x="62840" y="10980"/>
                  </a:lnTo>
                  <a:lnTo>
                    <a:pt x="63094" y="11483"/>
                  </a:lnTo>
                  <a:lnTo>
                    <a:pt x="63375" y="12129"/>
                  </a:lnTo>
                  <a:lnTo>
                    <a:pt x="63375" y="12416"/>
                  </a:lnTo>
                  <a:lnTo>
                    <a:pt x="63273" y="12416"/>
                  </a:lnTo>
                  <a:lnTo>
                    <a:pt x="63196" y="12416"/>
                  </a:lnTo>
                  <a:lnTo>
                    <a:pt x="63094" y="12416"/>
                  </a:lnTo>
                  <a:lnTo>
                    <a:pt x="63043" y="12416"/>
                  </a:lnTo>
                  <a:lnTo>
                    <a:pt x="62967" y="12272"/>
                  </a:lnTo>
                  <a:lnTo>
                    <a:pt x="62840" y="12129"/>
                  </a:lnTo>
                  <a:lnTo>
                    <a:pt x="62712" y="12129"/>
                  </a:lnTo>
                  <a:lnTo>
                    <a:pt x="62712" y="12488"/>
                  </a:lnTo>
                  <a:lnTo>
                    <a:pt x="62738" y="12775"/>
                  </a:lnTo>
                  <a:lnTo>
                    <a:pt x="62789" y="12990"/>
                  </a:lnTo>
                  <a:lnTo>
                    <a:pt x="62789" y="13133"/>
                  </a:lnTo>
                  <a:lnTo>
                    <a:pt x="62840" y="13421"/>
                  </a:lnTo>
                  <a:lnTo>
                    <a:pt x="62865" y="13779"/>
                  </a:lnTo>
                  <a:lnTo>
                    <a:pt x="62738" y="13995"/>
                  </a:lnTo>
                  <a:lnTo>
                    <a:pt x="62661" y="14282"/>
                  </a:lnTo>
                  <a:lnTo>
                    <a:pt x="62559" y="14641"/>
                  </a:lnTo>
                  <a:lnTo>
                    <a:pt x="62483" y="15143"/>
                  </a:lnTo>
                  <a:lnTo>
                    <a:pt x="62203" y="15143"/>
                  </a:lnTo>
                  <a:lnTo>
                    <a:pt x="62203" y="16794"/>
                  </a:lnTo>
                  <a:lnTo>
                    <a:pt x="61999" y="16794"/>
                  </a:lnTo>
                  <a:lnTo>
                    <a:pt x="61770" y="16291"/>
                  </a:lnTo>
                  <a:lnTo>
                    <a:pt x="61490" y="16004"/>
                  </a:lnTo>
                  <a:lnTo>
                    <a:pt x="61286" y="15645"/>
                  </a:lnTo>
                  <a:lnTo>
                    <a:pt x="61133" y="14784"/>
                  </a:lnTo>
                  <a:lnTo>
                    <a:pt x="61490" y="14928"/>
                  </a:lnTo>
                  <a:lnTo>
                    <a:pt x="61846" y="14784"/>
                  </a:lnTo>
                  <a:lnTo>
                    <a:pt x="62126" y="14497"/>
                  </a:lnTo>
                  <a:lnTo>
                    <a:pt x="62305" y="13995"/>
                  </a:lnTo>
                  <a:lnTo>
                    <a:pt x="62356" y="13923"/>
                  </a:lnTo>
                  <a:lnTo>
                    <a:pt x="62356" y="13779"/>
                  </a:lnTo>
                  <a:lnTo>
                    <a:pt x="62381" y="13636"/>
                  </a:lnTo>
                  <a:lnTo>
                    <a:pt x="62381" y="13421"/>
                  </a:lnTo>
                  <a:lnTo>
                    <a:pt x="62381" y="13133"/>
                  </a:lnTo>
                  <a:lnTo>
                    <a:pt x="61719" y="11770"/>
                  </a:lnTo>
                  <a:lnTo>
                    <a:pt x="61006" y="10406"/>
                  </a:lnTo>
                  <a:lnTo>
                    <a:pt x="60776" y="9617"/>
                  </a:lnTo>
                  <a:lnTo>
                    <a:pt x="60573" y="8899"/>
                  </a:lnTo>
                  <a:lnTo>
                    <a:pt x="60394" y="8038"/>
                  </a:lnTo>
                  <a:lnTo>
                    <a:pt x="60114" y="7248"/>
                  </a:lnTo>
                  <a:lnTo>
                    <a:pt x="59758" y="6889"/>
                  </a:lnTo>
                  <a:lnTo>
                    <a:pt x="59452" y="7607"/>
                  </a:lnTo>
                  <a:lnTo>
                    <a:pt x="59044" y="8253"/>
                  </a:lnTo>
                  <a:lnTo>
                    <a:pt x="58560" y="8540"/>
                  </a:lnTo>
                  <a:lnTo>
                    <a:pt x="58509" y="8253"/>
                  </a:lnTo>
                  <a:lnTo>
                    <a:pt x="58484" y="8038"/>
                  </a:lnTo>
                  <a:lnTo>
                    <a:pt x="58433" y="7894"/>
                  </a:lnTo>
                  <a:lnTo>
                    <a:pt x="58331" y="7894"/>
                  </a:lnTo>
                  <a:lnTo>
                    <a:pt x="58306" y="7894"/>
                  </a:lnTo>
                  <a:lnTo>
                    <a:pt x="58204" y="8038"/>
                  </a:lnTo>
                  <a:lnTo>
                    <a:pt x="57974" y="8540"/>
                  </a:lnTo>
                  <a:lnTo>
                    <a:pt x="57898" y="9258"/>
                  </a:lnTo>
                  <a:lnTo>
                    <a:pt x="57847" y="10047"/>
                  </a:lnTo>
                  <a:lnTo>
                    <a:pt x="57720" y="10622"/>
                  </a:lnTo>
                  <a:lnTo>
                    <a:pt x="57236" y="10622"/>
                  </a:lnTo>
                  <a:lnTo>
                    <a:pt x="57057" y="11267"/>
                  </a:lnTo>
                  <a:lnTo>
                    <a:pt x="56930" y="11985"/>
                  </a:lnTo>
                  <a:lnTo>
                    <a:pt x="56828" y="12918"/>
                  </a:lnTo>
                  <a:lnTo>
                    <a:pt x="56777" y="12990"/>
                  </a:lnTo>
                  <a:lnTo>
                    <a:pt x="56777" y="13277"/>
                  </a:lnTo>
                  <a:lnTo>
                    <a:pt x="56828" y="13421"/>
                  </a:lnTo>
                  <a:lnTo>
                    <a:pt x="56879" y="13492"/>
                  </a:lnTo>
                  <a:lnTo>
                    <a:pt x="56956" y="13779"/>
                  </a:lnTo>
                  <a:lnTo>
                    <a:pt x="57007" y="13995"/>
                  </a:lnTo>
                  <a:lnTo>
                    <a:pt x="56879" y="13995"/>
                  </a:lnTo>
                  <a:lnTo>
                    <a:pt x="56828" y="14138"/>
                  </a:lnTo>
                  <a:lnTo>
                    <a:pt x="56777" y="14138"/>
                  </a:lnTo>
                  <a:lnTo>
                    <a:pt x="56752" y="14282"/>
                  </a:lnTo>
                  <a:lnTo>
                    <a:pt x="56701" y="14425"/>
                  </a:lnTo>
                  <a:lnTo>
                    <a:pt x="56599" y="14497"/>
                  </a:lnTo>
                  <a:lnTo>
                    <a:pt x="56599" y="14784"/>
                  </a:lnTo>
                  <a:lnTo>
                    <a:pt x="56599" y="14784"/>
                  </a:lnTo>
                  <a:lnTo>
                    <a:pt x="56599" y="14928"/>
                  </a:lnTo>
                  <a:lnTo>
                    <a:pt x="56599" y="14928"/>
                  </a:lnTo>
                  <a:lnTo>
                    <a:pt x="56599" y="14999"/>
                  </a:lnTo>
                  <a:lnTo>
                    <a:pt x="56599" y="15430"/>
                  </a:lnTo>
                  <a:lnTo>
                    <a:pt x="56293" y="15502"/>
                  </a:lnTo>
                  <a:lnTo>
                    <a:pt x="56166" y="15789"/>
                  </a:lnTo>
                  <a:lnTo>
                    <a:pt x="56064" y="16004"/>
                  </a:lnTo>
                  <a:lnTo>
                    <a:pt x="55988" y="16435"/>
                  </a:lnTo>
                  <a:lnTo>
                    <a:pt x="55860" y="16794"/>
                  </a:lnTo>
                  <a:lnTo>
                    <a:pt x="55707" y="16937"/>
                  </a:lnTo>
                  <a:lnTo>
                    <a:pt x="55631" y="16937"/>
                  </a:lnTo>
                  <a:lnTo>
                    <a:pt x="55504" y="16794"/>
                  </a:lnTo>
                  <a:lnTo>
                    <a:pt x="55402" y="16650"/>
                  </a:lnTo>
                  <a:lnTo>
                    <a:pt x="55325" y="16507"/>
                  </a:lnTo>
                  <a:lnTo>
                    <a:pt x="55274" y="16507"/>
                  </a:lnTo>
                  <a:lnTo>
                    <a:pt x="55198" y="16650"/>
                  </a:lnTo>
                  <a:lnTo>
                    <a:pt x="55096" y="16794"/>
                  </a:lnTo>
                  <a:lnTo>
                    <a:pt x="55020" y="16937"/>
                  </a:lnTo>
                  <a:lnTo>
                    <a:pt x="54867" y="17009"/>
                  </a:lnTo>
                  <a:lnTo>
                    <a:pt x="54867" y="17655"/>
                  </a:lnTo>
                  <a:lnTo>
                    <a:pt x="56115" y="18157"/>
                  </a:lnTo>
                  <a:lnTo>
                    <a:pt x="56472" y="17655"/>
                  </a:lnTo>
                  <a:lnTo>
                    <a:pt x="56828" y="17009"/>
                  </a:lnTo>
                  <a:lnTo>
                    <a:pt x="57108" y="16507"/>
                  </a:lnTo>
                  <a:lnTo>
                    <a:pt x="57490" y="16291"/>
                  </a:lnTo>
                  <a:lnTo>
                    <a:pt x="58076" y="16004"/>
                  </a:lnTo>
                  <a:lnTo>
                    <a:pt x="58688" y="15933"/>
                  </a:lnTo>
                  <a:lnTo>
                    <a:pt x="59375" y="15933"/>
                  </a:lnTo>
                  <a:lnTo>
                    <a:pt x="59936" y="15933"/>
                  </a:lnTo>
                  <a:lnTo>
                    <a:pt x="60420" y="16004"/>
                  </a:lnTo>
                  <a:lnTo>
                    <a:pt x="60649" y="16148"/>
                  </a:lnTo>
                  <a:lnTo>
                    <a:pt x="60751" y="16148"/>
                  </a:lnTo>
                  <a:lnTo>
                    <a:pt x="60598" y="17296"/>
                  </a:lnTo>
                  <a:lnTo>
                    <a:pt x="60522" y="18516"/>
                  </a:lnTo>
                  <a:lnTo>
                    <a:pt x="60420" y="19808"/>
                  </a:lnTo>
                  <a:lnTo>
                    <a:pt x="60573" y="20023"/>
                  </a:lnTo>
                  <a:lnTo>
                    <a:pt x="60598" y="20311"/>
                  </a:lnTo>
                  <a:lnTo>
                    <a:pt x="60700" y="20526"/>
                  </a:lnTo>
                  <a:lnTo>
                    <a:pt x="60751" y="20669"/>
                  </a:lnTo>
                  <a:lnTo>
                    <a:pt x="60827" y="20885"/>
                  </a:lnTo>
                  <a:lnTo>
                    <a:pt x="61133" y="21172"/>
                  </a:lnTo>
                  <a:lnTo>
                    <a:pt x="61490" y="21172"/>
                  </a:lnTo>
                  <a:lnTo>
                    <a:pt x="61846" y="21315"/>
                  </a:lnTo>
                  <a:lnTo>
                    <a:pt x="62203" y="21818"/>
                  </a:lnTo>
                  <a:lnTo>
                    <a:pt x="62305" y="22822"/>
                  </a:lnTo>
                  <a:lnTo>
                    <a:pt x="62483" y="23038"/>
                  </a:lnTo>
                  <a:lnTo>
                    <a:pt x="62738" y="23325"/>
                  </a:lnTo>
                  <a:lnTo>
                    <a:pt x="63094" y="23540"/>
                  </a:lnTo>
                  <a:lnTo>
                    <a:pt x="63400" y="23827"/>
                  </a:lnTo>
                  <a:lnTo>
                    <a:pt x="63578" y="23899"/>
                  </a:lnTo>
                  <a:lnTo>
                    <a:pt x="63629" y="23181"/>
                  </a:lnTo>
                  <a:lnTo>
                    <a:pt x="63731" y="22535"/>
                  </a:lnTo>
                  <a:lnTo>
                    <a:pt x="63808" y="21889"/>
                  </a:lnTo>
                  <a:lnTo>
                    <a:pt x="64088" y="21387"/>
                  </a:lnTo>
                  <a:lnTo>
                    <a:pt x="64470" y="21172"/>
                  </a:lnTo>
                  <a:lnTo>
                    <a:pt x="64827" y="21387"/>
                  </a:lnTo>
                  <a:lnTo>
                    <a:pt x="65183" y="21889"/>
                  </a:lnTo>
                  <a:lnTo>
                    <a:pt x="65540" y="22320"/>
                  </a:lnTo>
                  <a:lnTo>
                    <a:pt x="65718" y="22392"/>
                  </a:lnTo>
                  <a:lnTo>
                    <a:pt x="66075" y="22535"/>
                  </a:lnTo>
                  <a:lnTo>
                    <a:pt x="66431" y="22822"/>
                  </a:lnTo>
                  <a:lnTo>
                    <a:pt x="66788" y="22894"/>
                  </a:lnTo>
                  <a:lnTo>
                    <a:pt x="67068" y="23038"/>
                  </a:lnTo>
                  <a:lnTo>
                    <a:pt x="67195" y="23181"/>
                  </a:lnTo>
                  <a:lnTo>
                    <a:pt x="67272" y="23038"/>
                  </a:lnTo>
                  <a:lnTo>
                    <a:pt x="67323" y="22822"/>
                  </a:lnTo>
                  <a:lnTo>
                    <a:pt x="67374" y="22679"/>
                  </a:lnTo>
                  <a:lnTo>
                    <a:pt x="67450" y="22392"/>
                  </a:lnTo>
                  <a:lnTo>
                    <a:pt x="67552" y="22320"/>
                  </a:lnTo>
                  <a:lnTo>
                    <a:pt x="67628" y="22320"/>
                  </a:lnTo>
                  <a:lnTo>
                    <a:pt x="67756" y="22320"/>
                  </a:lnTo>
                  <a:lnTo>
                    <a:pt x="68087" y="22535"/>
                  </a:lnTo>
                  <a:lnTo>
                    <a:pt x="68342" y="22894"/>
                  </a:lnTo>
                  <a:lnTo>
                    <a:pt x="68647" y="22822"/>
                  </a:lnTo>
                  <a:lnTo>
                    <a:pt x="68978" y="22535"/>
                  </a:lnTo>
                  <a:lnTo>
                    <a:pt x="69004" y="21531"/>
                  </a:lnTo>
                  <a:lnTo>
                    <a:pt x="69182" y="20311"/>
                  </a:lnTo>
                  <a:lnTo>
                    <a:pt x="69335" y="19162"/>
                  </a:lnTo>
                  <a:lnTo>
                    <a:pt x="69412" y="18157"/>
                  </a:lnTo>
                  <a:lnTo>
                    <a:pt x="69335" y="17296"/>
                  </a:lnTo>
                  <a:lnTo>
                    <a:pt x="69284" y="17009"/>
                  </a:lnTo>
                  <a:lnTo>
                    <a:pt x="69284" y="16794"/>
                  </a:lnTo>
                  <a:lnTo>
                    <a:pt x="69233" y="16650"/>
                  </a:lnTo>
                  <a:lnTo>
                    <a:pt x="69182" y="16507"/>
                  </a:lnTo>
                  <a:lnTo>
                    <a:pt x="69106" y="16507"/>
                  </a:lnTo>
                  <a:lnTo>
                    <a:pt x="69004" y="16507"/>
                  </a:lnTo>
                  <a:lnTo>
                    <a:pt x="68826" y="16507"/>
                  </a:lnTo>
                  <a:lnTo>
                    <a:pt x="68622" y="17009"/>
                  </a:lnTo>
                  <a:lnTo>
                    <a:pt x="68444" y="17153"/>
                  </a:lnTo>
                  <a:lnTo>
                    <a:pt x="68265" y="17009"/>
                  </a:lnTo>
                  <a:lnTo>
                    <a:pt x="68087" y="16794"/>
                  </a:lnTo>
                  <a:lnTo>
                    <a:pt x="67858" y="16507"/>
                  </a:lnTo>
                  <a:lnTo>
                    <a:pt x="67730" y="16435"/>
                  </a:lnTo>
                  <a:lnTo>
                    <a:pt x="67628" y="16507"/>
                  </a:lnTo>
                  <a:lnTo>
                    <a:pt x="67501" y="16650"/>
                  </a:lnTo>
                  <a:lnTo>
                    <a:pt x="67450" y="16937"/>
                  </a:lnTo>
                  <a:lnTo>
                    <a:pt x="67374" y="17153"/>
                  </a:lnTo>
                  <a:lnTo>
                    <a:pt x="67272" y="17296"/>
                  </a:lnTo>
                  <a:lnTo>
                    <a:pt x="66890" y="17009"/>
                  </a:lnTo>
                  <a:lnTo>
                    <a:pt x="66482" y="16291"/>
                  </a:lnTo>
                  <a:lnTo>
                    <a:pt x="66177" y="15143"/>
                  </a:lnTo>
                  <a:lnTo>
                    <a:pt x="66024" y="13995"/>
                  </a:lnTo>
                  <a:lnTo>
                    <a:pt x="66024" y="13779"/>
                  </a:lnTo>
                  <a:lnTo>
                    <a:pt x="66024" y="13492"/>
                  </a:lnTo>
                  <a:lnTo>
                    <a:pt x="66024" y="13277"/>
                  </a:lnTo>
                  <a:lnTo>
                    <a:pt x="66024" y="12990"/>
                  </a:lnTo>
                  <a:lnTo>
                    <a:pt x="66024" y="12775"/>
                  </a:lnTo>
                  <a:lnTo>
                    <a:pt x="66075" y="12488"/>
                  </a:lnTo>
                  <a:lnTo>
                    <a:pt x="66126" y="12129"/>
                  </a:lnTo>
                  <a:lnTo>
                    <a:pt x="66024" y="11913"/>
                  </a:lnTo>
                  <a:lnTo>
                    <a:pt x="65947" y="11770"/>
                  </a:lnTo>
                  <a:lnTo>
                    <a:pt x="65896" y="11626"/>
                  </a:lnTo>
                  <a:lnTo>
                    <a:pt x="65845" y="11483"/>
                  </a:lnTo>
                  <a:lnTo>
                    <a:pt x="65769" y="11411"/>
                  </a:lnTo>
                  <a:lnTo>
                    <a:pt x="65642" y="11267"/>
                  </a:lnTo>
                  <a:lnTo>
                    <a:pt x="65591" y="11124"/>
                  </a:lnTo>
                  <a:lnTo>
                    <a:pt x="65540" y="11124"/>
                  </a:lnTo>
                  <a:lnTo>
                    <a:pt x="65489" y="10980"/>
                  </a:lnTo>
                  <a:lnTo>
                    <a:pt x="65412" y="10980"/>
                  </a:lnTo>
                  <a:lnTo>
                    <a:pt x="65310" y="10980"/>
                  </a:lnTo>
                  <a:lnTo>
                    <a:pt x="65310" y="11267"/>
                  </a:lnTo>
                  <a:lnTo>
                    <a:pt x="65234" y="11267"/>
                  </a:lnTo>
                  <a:lnTo>
                    <a:pt x="65234" y="11626"/>
                  </a:lnTo>
                  <a:lnTo>
                    <a:pt x="65285" y="11913"/>
                  </a:lnTo>
                  <a:lnTo>
                    <a:pt x="65285" y="11985"/>
                  </a:lnTo>
                  <a:lnTo>
                    <a:pt x="65285" y="12129"/>
                  </a:lnTo>
                  <a:lnTo>
                    <a:pt x="65234" y="12272"/>
                  </a:lnTo>
                  <a:lnTo>
                    <a:pt x="65183" y="12272"/>
                  </a:lnTo>
                  <a:lnTo>
                    <a:pt x="65107" y="12272"/>
                  </a:lnTo>
                  <a:lnTo>
                    <a:pt x="64928" y="12416"/>
                  </a:lnTo>
                  <a:lnTo>
                    <a:pt x="64877" y="12129"/>
                  </a:lnTo>
                  <a:lnTo>
                    <a:pt x="64827" y="11985"/>
                  </a:lnTo>
                  <a:lnTo>
                    <a:pt x="64827" y="11913"/>
                  </a:lnTo>
                  <a:lnTo>
                    <a:pt x="64750" y="11770"/>
                  </a:lnTo>
                  <a:lnTo>
                    <a:pt x="64750" y="12129"/>
                  </a:lnTo>
                  <a:lnTo>
                    <a:pt x="64979" y="12918"/>
                  </a:lnTo>
                  <a:lnTo>
                    <a:pt x="65158" y="13995"/>
                  </a:lnTo>
                  <a:lnTo>
                    <a:pt x="65234" y="15143"/>
                  </a:lnTo>
                  <a:lnTo>
                    <a:pt x="65107" y="15430"/>
                  </a:lnTo>
                  <a:lnTo>
                    <a:pt x="65005" y="15502"/>
                  </a:lnTo>
                  <a:lnTo>
                    <a:pt x="64979" y="15789"/>
                  </a:lnTo>
                  <a:lnTo>
                    <a:pt x="64928" y="16004"/>
                  </a:lnTo>
                  <a:lnTo>
                    <a:pt x="64928" y="16148"/>
                  </a:lnTo>
                  <a:lnTo>
                    <a:pt x="64877" y="16435"/>
                  </a:lnTo>
                  <a:lnTo>
                    <a:pt x="64827" y="16507"/>
                  </a:lnTo>
                  <a:lnTo>
                    <a:pt x="64699" y="16650"/>
                  </a:lnTo>
                  <a:lnTo>
                    <a:pt x="64572" y="16794"/>
                  </a:lnTo>
                  <a:lnTo>
                    <a:pt x="64521" y="16650"/>
                  </a:lnTo>
                  <a:lnTo>
                    <a:pt x="64470" y="16650"/>
                  </a:lnTo>
                  <a:lnTo>
                    <a:pt x="64470" y="16650"/>
                  </a:lnTo>
                  <a:lnTo>
                    <a:pt x="64444" y="16507"/>
                  </a:lnTo>
                  <a:lnTo>
                    <a:pt x="64343" y="16507"/>
                  </a:lnTo>
                  <a:lnTo>
                    <a:pt x="63935" y="13133"/>
                  </a:lnTo>
                  <a:lnTo>
                    <a:pt x="63859" y="12990"/>
                  </a:lnTo>
                  <a:lnTo>
                    <a:pt x="63757" y="12775"/>
                  </a:lnTo>
                  <a:lnTo>
                    <a:pt x="63629" y="12488"/>
                  </a:lnTo>
                  <a:lnTo>
                    <a:pt x="63553" y="12416"/>
                  </a:lnTo>
                  <a:lnTo>
                    <a:pt x="63451" y="12129"/>
                  </a:lnTo>
                  <a:lnTo>
                    <a:pt x="63400" y="11411"/>
                  </a:lnTo>
                  <a:lnTo>
                    <a:pt x="63451" y="10765"/>
                  </a:lnTo>
                  <a:lnTo>
                    <a:pt x="63502" y="10263"/>
                  </a:lnTo>
                  <a:lnTo>
                    <a:pt x="63502" y="9760"/>
                  </a:lnTo>
                  <a:lnTo>
                    <a:pt x="63375" y="9401"/>
                  </a:lnTo>
                  <a:lnTo>
                    <a:pt x="63043" y="8755"/>
                  </a:lnTo>
                  <a:lnTo>
                    <a:pt x="62789" y="8397"/>
                  </a:lnTo>
                  <a:lnTo>
                    <a:pt x="62559" y="8253"/>
                  </a:lnTo>
                  <a:lnTo>
                    <a:pt x="62356" y="7894"/>
                  </a:lnTo>
                  <a:lnTo>
                    <a:pt x="62177" y="7105"/>
                  </a:lnTo>
                  <a:lnTo>
                    <a:pt x="61999" y="5741"/>
                  </a:lnTo>
                  <a:lnTo>
                    <a:pt x="61642" y="6028"/>
                  </a:lnTo>
                  <a:lnTo>
                    <a:pt x="61592" y="5598"/>
                  </a:lnTo>
                  <a:lnTo>
                    <a:pt x="61592" y="5382"/>
                  </a:lnTo>
                  <a:lnTo>
                    <a:pt x="61541" y="5095"/>
                  </a:lnTo>
                  <a:lnTo>
                    <a:pt x="61490" y="4880"/>
                  </a:lnTo>
                  <a:close/>
                  <a:moveTo>
                    <a:pt x="30999" y="4593"/>
                  </a:moveTo>
                  <a:lnTo>
                    <a:pt x="30948" y="4880"/>
                  </a:lnTo>
                  <a:lnTo>
                    <a:pt x="30872" y="5095"/>
                  </a:lnTo>
                  <a:lnTo>
                    <a:pt x="30821" y="5239"/>
                  </a:lnTo>
                  <a:lnTo>
                    <a:pt x="30770" y="5382"/>
                  </a:lnTo>
                  <a:lnTo>
                    <a:pt x="30770" y="5526"/>
                  </a:lnTo>
                  <a:lnTo>
                    <a:pt x="30821" y="5598"/>
                  </a:lnTo>
                  <a:lnTo>
                    <a:pt x="30923" y="5741"/>
                  </a:lnTo>
                  <a:lnTo>
                    <a:pt x="30948" y="5382"/>
                  </a:lnTo>
                  <a:lnTo>
                    <a:pt x="30948" y="5239"/>
                  </a:lnTo>
                  <a:lnTo>
                    <a:pt x="30999" y="5023"/>
                  </a:lnTo>
                  <a:lnTo>
                    <a:pt x="31050" y="4880"/>
                  </a:lnTo>
                  <a:lnTo>
                    <a:pt x="31076" y="4593"/>
                  </a:lnTo>
                  <a:lnTo>
                    <a:pt x="30999" y="4593"/>
                  </a:lnTo>
                  <a:close/>
                  <a:moveTo>
                    <a:pt x="67603" y="3516"/>
                  </a:moveTo>
                  <a:lnTo>
                    <a:pt x="67501" y="4090"/>
                  </a:lnTo>
                  <a:lnTo>
                    <a:pt x="67323" y="5023"/>
                  </a:lnTo>
                  <a:lnTo>
                    <a:pt x="67094" y="6028"/>
                  </a:lnTo>
                  <a:lnTo>
                    <a:pt x="66890" y="7033"/>
                  </a:lnTo>
                  <a:lnTo>
                    <a:pt x="66711" y="7894"/>
                  </a:lnTo>
                  <a:lnTo>
                    <a:pt x="66610" y="8612"/>
                  </a:lnTo>
                  <a:lnTo>
                    <a:pt x="66610" y="9043"/>
                  </a:lnTo>
                  <a:lnTo>
                    <a:pt x="66661" y="9545"/>
                  </a:lnTo>
                  <a:lnTo>
                    <a:pt x="66661" y="9760"/>
                  </a:lnTo>
                  <a:lnTo>
                    <a:pt x="66711" y="10047"/>
                  </a:lnTo>
                  <a:lnTo>
                    <a:pt x="66788" y="10119"/>
                  </a:lnTo>
                  <a:lnTo>
                    <a:pt x="66890" y="10263"/>
                  </a:lnTo>
                  <a:lnTo>
                    <a:pt x="67017" y="10406"/>
                  </a:lnTo>
                  <a:lnTo>
                    <a:pt x="67374" y="10765"/>
                  </a:lnTo>
                  <a:lnTo>
                    <a:pt x="67730" y="10622"/>
                  </a:lnTo>
                  <a:lnTo>
                    <a:pt x="68036" y="10263"/>
                  </a:lnTo>
                  <a:lnTo>
                    <a:pt x="68393" y="9760"/>
                  </a:lnTo>
                  <a:lnTo>
                    <a:pt x="68749" y="9617"/>
                  </a:lnTo>
                  <a:lnTo>
                    <a:pt x="69106" y="9617"/>
                  </a:lnTo>
                  <a:lnTo>
                    <a:pt x="69335" y="10047"/>
                  </a:lnTo>
                  <a:lnTo>
                    <a:pt x="69513" y="10406"/>
                  </a:lnTo>
                  <a:lnTo>
                    <a:pt x="69717" y="10622"/>
                  </a:lnTo>
                  <a:lnTo>
                    <a:pt x="70252" y="10909"/>
                  </a:lnTo>
                  <a:lnTo>
                    <a:pt x="70787" y="10765"/>
                  </a:lnTo>
                  <a:lnTo>
                    <a:pt x="71271" y="10406"/>
                  </a:lnTo>
                  <a:lnTo>
                    <a:pt x="71424" y="9617"/>
                  </a:lnTo>
                  <a:lnTo>
                    <a:pt x="71271" y="9617"/>
                  </a:lnTo>
                  <a:lnTo>
                    <a:pt x="71067" y="8612"/>
                  </a:lnTo>
                  <a:lnTo>
                    <a:pt x="70711" y="7751"/>
                  </a:lnTo>
                  <a:lnTo>
                    <a:pt x="70201" y="6889"/>
                  </a:lnTo>
                  <a:lnTo>
                    <a:pt x="69717" y="6100"/>
                  </a:lnTo>
                  <a:lnTo>
                    <a:pt x="69335" y="5741"/>
                  </a:lnTo>
                  <a:lnTo>
                    <a:pt x="69106" y="6244"/>
                  </a:lnTo>
                  <a:lnTo>
                    <a:pt x="68800" y="6602"/>
                  </a:lnTo>
                  <a:lnTo>
                    <a:pt x="68571" y="6531"/>
                  </a:lnTo>
                  <a:lnTo>
                    <a:pt x="68444" y="6028"/>
                  </a:lnTo>
                  <a:lnTo>
                    <a:pt x="68265" y="5526"/>
                  </a:lnTo>
                  <a:lnTo>
                    <a:pt x="68163" y="4880"/>
                  </a:lnTo>
                  <a:lnTo>
                    <a:pt x="68469" y="4593"/>
                  </a:lnTo>
                  <a:lnTo>
                    <a:pt x="68444" y="4521"/>
                  </a:lnTo>
                  <a:lnTo>
                    <a:pt x="68393" y="4521"/>
                  </a:lnTo>
                  <a:lnTo>
                    <a:pt x="68393" y="4521"/>
                  </a:lnTo>
                  <a:lnTo>
                    <a:pt x="68342" y="4521"/>
                  </a:lnTo>
                  <a:lnTo>
                    <a:pt x="68265" y="4377"/>
                  </a:lnTo>
                  <a:lnTo>
                    <a:pt x="68112" y="4019"/>
                  </a:lnTo>
                  <a:lnTo>
                    <a:pt x="67985" y="3875"/>
                  </a:lnTo>
                  <a:lnTo>
                    <a:pt x="67807" y="3660"/>
                  </a:lnTo>
                  <a:lnTo>
                    <a:pt x="67603" y="3516"/>
                  </a:lnTo>
                  <a:close/>
                  <a:moveTo>
                    <a:pt x="74710" y="3229"/>
                  </a:moveTo>
                  <a:lnTo>
                    <a:pt x="74430" y="3875"/>
                  </a:lnTo>
                  <a:lnTo>
                    <a:pt x="74124" y="4234"/>
                  </a:lnTo>
                  <a:lnTo>
                    <a:pt x="73818" y="4593"/>
                  </a:lnTo>
                  <a:lnTo>
                    <a:pt x="73538" y="5239"/>
                  </a:lnTo>
                  <a:lnTo>
                    <a:pt x="73360" y="6028"/>
                  </a:lnTo>
                  <a:lnTo>
                    <a:pt x="73283" y="7105"/>
                  </a:lnTo>
                  <a:lnTo>
                    <a:pt x="73411" y="8253"/>
                  </a:lnTo>
                  <a:lnTo>
                    <a:pt x="73691" y="9401"/>
                  </a:lnTo>
                  <a:lnTo>
                    <a:pt x="73946" y="10550"/>
                  </a:lnTo>
                  <a:lnTo>
                    <a:pt x="74251" y="11483"/>
                  </a:lnTo>
                  <a:lnTo>
                    <a:pt x="74430" y="12416"/>
                  </a:lnTo>
                  <a:lnTo>
                    <a:pt x="74124" y="12416"/>
                  </a:lnTo>
                  <a:lnTo>
                    <a:pt x="74124" y="13995"/>
                  </a:lnTo>
                  <a:lnTo>
                    <a:pt x="74226" y="15143"/>
                  </a:lnTo>
                  <a:lnTo>
                    <a:pt x="74481" y="15789"/>
                  </a:lnTo>
                  <a:lnTo>
                    <a:pt x="74939" y="16004"/>
                  </a:lnTo>
                  <a:lnTo>
                    <a:pt x="75601" y="15933"/>
                  </a:lnTo>
                  <a:lnTo>
                    <a:pt x="75550" y="14497"/>
                  </a:lnTo>
                  <a:lnTo>
                    <a:pt x="75448" y="13636"/>
                  </a:lnTo>
                  <a:lnTo>
                    <a:pt x="75321" y="12918"/>
                  </a:lnTo>
                  <a:lnTo>
                    <a:pt x="75270" y="12129"/>
                  </a:lnTo>
                  <a:lnTo>
                    <a:pt x="75321" y="10980"/>
                  </a:lnTo>
                  <a:lnTo>
                    <a:pt x="75423" y="11124"/>
                  </a:lnTo>
                  <a:lnTo>
                    <a:pt x="75499" y="11124"/>
                  </a:lnTo>
                  <a:lnTo>
                    <a:pt x="75601" y="11124"/>
                  </a:lnTo>
                  <a:lnTo>
                    <a:pt x="75678" y="11124"/>
                  </a:lnTo>
                  <a:lnTo>
                    <a:pt x="75805" y="10980"/>
                  </a:lnTo>
                  <a:lnTo>
                    <a:pt x="75729" y="10765"/>
                  </a:lnTo>
                  <a:lnTo>
                    <a:pt x="75627" y="10622"/>
                  </a:lnTo>
                  <a:lnTo>
                    <a:pt x="75601" y="10550"/>
                  </a:lnTo>
                  <a:lnTo>
                    <a:pt x="75499" y="10263"/>
                  </a:lnTo>
                  <a:lnTo>
                    <a:pt x="75423" y="10119"/>
                  </a:lnTo>
                  <a:lnTo>
                    <a:pt x="75372" y="10263"/>
                  </a:lnTo>
                  <a:lnTo>
                    <a:pt x="75372" y="10550"/>
                  </a:lnTo>
                  <a:lnTo>
                    <a:pt x="75321" y="10765"/>
                  </a:lnTo>
                  <a:lnTo>
                    <a:pt x="75321" y="10909"/>
                  </a:lnTo>
                  <a:lnTo>
                    <a:pt x="75270" y="10980"/>
                  </a:lnTo>
                  <a:lnTo>
                    <a:pt x="75245" y="10909"/>
                  </a:lnTo>
                  <a:lnTo>
                    <a:pt x="75194" y="10622"/>
                  </a:lnTo>
                  <a:lnTo>
                    <a:pt x="75066" y="10047"/>
                  </a:lnTo>
                  <a:lnTo>
                    <a:pt x="74939" y="9401"/>
                  </a:lnTo>
                  <a:lnTo>
                    <a:pt x="74964" y="9114"/>
                  </a:lnTo>
                  <a:lnTo>
                    <a:pt x="75015" y="9114"/>
                  </a:lnTo>
                  <a:lnTo>
                    <a:pt x="75066" y="9043"/>
                  </a:lnTo>
                  <a:lnTo>
                    <a:pt x="75092" y="8755"/>
                  </a:lnTo>
                  <a:lnTo>
                    <a:pt x="74710" y="8110"/>
                  </a:lnTo>
                  <a:lnTo>
                    <a:pt x="74404" y="7105"/>
                  </a:lnTo>
                  <a:lnTo>
                    <a:pt x="74226" y="6028"/>
                  </a:lnTo>
                  <a:lnTo>
                    <a:pt x="74710" y="5885"/>
                  </a:lnTo>
                  <a:lnTo>
                    <a:pt x="75066" y="5526"/>
                  </a:lnTo>
                  <a:lnTo>
                    <a:pt x="75245" y="4593"/>
                  </a:lnTo>
                  <a:lnTo>
                    <a:pt x="75321" y="3516"/>
                  </a:lnTo>
                  <a:lnTo>
                    <a:pt x="75194" y="3373"/>
                  </a:lnTo>
                  <a:lnTo>
                    <a:pt x="75066" y="3373"/>
                  </a:lnTo>
                  <a:lnTo>
                    <a:pt x="74939" y="3229"/>
                  </a:lnTo>
                  <a:lnTo>
                    <a:pt x="74710" y="3229"/>
                  </a:lnTo>
                  <a:close/>
                  <a:moveTo>
                    <a:pt x="69946" y="3014"/>
                  </a:moveTo>
                  <a:lnTo>
                    <a:pt x="69590" y="3516"/>
                  </a:lnTo>
                  <a:lnTo>
                    <a:pt x="69157" y="3875"/>
                  </a:lnTo>
                  <a:lnTo>
                    <a:pt x="69157" y="4880"/>
                  </a:lnTo>
                  <a:lnTo>
                    <a:pt x="69335" y="5023"/>
                  </a:lnTo>
                  <a:lnTo>
                    <a:pt x="69539" y="5095"/>
                  </a:lnTo>
                  <a:lnTo>
                    <a:pt x="69819" y="5095"/>
                  </a:lnTo>
                  <a:lnTo>
                    <a:pt x="69819" y="4593"/>
                  </a:lnTo>
                  <a:lnTo>
                    <a:pt x="69895" y="4234"/>
                  </a:lnTo>
                  <a:lnTo>
                    <a:pt x="69946" y="3875"/>
                  </a:lnTo>
                  <a:lnTo>
                    <a:pt x="69946" y="3516"/>
                  </a:lnTo>
                  <a:lnTo>
                    <a:pt x="69946" y="3229"/>
                  </a:lnTo>
                  <a:lnTo>
                    <a:pt x="69946" y="3014"/>
                  </a:lnTo>
                  <a:close/>
                  <a:moveTo>
                    <a:pt x="35406" y="2368"/>
                  </a:moveTo>
                  <a:lnTo>
                    <a:pt x="35482" y="3014"/>
                  </a:lnTo>
                  <a:lnTo>
                    <a:pt x="35533" y="3875"/>
                  </a:lnTo>
                  <a:lnTo>
                    <a:pt x="35584" y="4593"/>
                  </a:lnTo>
                  <a:lnTo>
                    <a:pt x="35533" y="4736"/>
                  </a:lnTo>
                  <a:lnTo>
                    <a:pt x="35482" y="4736"/>
                  </a:lnTo>
                  <a:lnTo>
                    <a:pt x="35457" y="4736"/>
                  </a:lnTo>
                  <a:lnTo>
                    <a:pt x="35457" y="4880"/>
                  </a:lnTo>
                  <a:lnTo>
                    <a:pt x="35406" y="4880"/>
                  </a:lnTo>
                  <a:lnTo>
                    <a:pt x="35228" y="4880"/>
                  </a:lnTo>
                  <a:lnTo>
                    <a:pt x="35177" y="4736"/>
                  </a:lnTo>
                  <a:lnTo>
                    <a:pt x="35177" y="4593"/>
                  </a:lnTo>
                  <a:lnTo>
                    <a:pt x="35177" y="4521"/>
                  </a:lnTo>
                  <a:lnTo>
                    <a:pt x="35126" y="4521"/>
                  </a:lnTo>
                  <a:lnTo>
                    <a:pt x="35100" y="4377"/>
                  </a:lnTo>
                  <a:lnTo>
                    <a:pt x="35406" y="2368"/>
                  </a:lnTo>
                  <a:close/>
                  <a:moveTo>
                    <a:pt x="25523" y="0"/>
                  </a:moveTo>
                  <a:lnTo>
                    <a:pt x="25319" y="861"/>
                  </a:lnTo>
                  <a:lnTo>
                    <a:pt x="25090" y="1650"/>
                  </a:lnTo>
                  <a:lnTo>
                    <a:pt x="24962" y="2727"/>
                  </a:lnTo>
                  <a:lnTo>
                    <a:pt x="25217" y="2655"/>
                  </a:lnTo>
                  <a:lnTo>
                    <a:pt x="25395" y="2870"/>
                  </a:lnTo>
                  <a:lnTo>
                    <a:pt x="25523" y="3229"/>
                  </a:lnTo>
                  <a:lnTo>
                    <a:pt x="25701" y="3875"/>
                  </a:lnTo>
                  <a:lnTo>
                    <a:pt x="25752" y="3373"/>
                  </a:lnTo>
                  <a:lnTo>
                    <a:pt x="25752" y="3014"/>
                  </a:lnTo>
                  <a:lnTo>
                    <a:pt x="25803" y="2727"/>
                  </a:lnTo>
                  <a:lnTo>
                    <a:pt x="25803" y="2368"/>
                  </a:lnTo>
                  <a:lnTo>
                    <a:pt x="26032" y="2368"/>
                  </a:lnTo>
                  <a:lnTo>
                    <a:pt x="26160" y="3229"/>
                  </a:lnTo>
                  <a:lnTo>
                    <a:pt x="26363" y="3516"/>
                  </a:lnTo>
                  <a:lnTo>
                    <a:pt x="26542" y="3732"/>
                  </a:lnTo>
                  <a:lnTo>
                    <a:pt x="26720" y="4019"/>
                  </a:lnTo>
                  <a:lnTo>
                    <a:pt x="26898" y="4593"/>
                  </a:lnTo>
                  <a:lnTo>
                    <a:pt x="26720" y="5382"/>
                  </a:lnTo>
                  <a:lnTo>
                    <a:pt x="26516" y="6244"/>
                  </a:lnTo>
                  <a:lnTo>
                    <a:pt x="26338" y="7392"/>
                  </a:lnTo>
                  <a:lnTo>
                    <a:pt x="26185" y="8397"/>
                  </a:lnTo>
                  <a:lnTo>
                    <a:pt x="26185" y="9043"/>
                  </a:lnTo>
                  <a:lnTo>
                    <a:pt x="26236" y="9401"/>
                  </a:lnTo>
                  <a:lnTo>
                    <a:pt x="26236" y="9617"/>
                  </a:lnTo>
                  <a:lnTo>
                    <a:pt x="26287" y="9760"/>
                  </a:lnTo>
                  <a:lnTo>
                    <a:pt x="26338" y="9904"/>
                  </a:lnTo>
                  <a:lnTo>
                    <a:pt x="26363" y="10047"/>
                  </a:lnTo>
                  <a:lnTo>
                    <a:pt x="26516" y="10119"/>
                  </a:lnTo>
                  <a:lnTo>
                    <a:pt x="26516" y="9904"/>
                  </a:lnTo>
                  <a:lnTo>
                    <a:pt x="26593" y="9401"/>
                  </a:lnTo>
                  <a:lnTo>
                    <a:pt x="26720" y="8612"/>
                  </a:lnTo>
                  <a:lnTo>
                    <a:pt x="26873" y="7607"/>
                  </a:lnTo>
                  <a:lnTo>
                    <a:pt x="27000" y="6746"/>
                  </a:lnTo>
                  <a:lnTo>
                    <a:pt x="27127" y="6028"/>
                  </a:lnTo>
                  <a:lnTo>
                    <a:pt x="27178" y="5526"/>
                  </a:lnTo>
                  <a:lnTo>
                    <a:pt x="27484" y="5526"/>
                  </a:lnTo>
                  <a:lnTo>
                    <a:pt x="27535" y="6889"/>
                  </a:lnTo>
                  <a:lnTo>
                    <a:pt x="27535" y="8110"/>
                  </a:lnTo>
                  <a:lnTo>
                    <a:pt x="27535" y="9617"/>
                  </a:lnTo>
                  <a:lnTo>
                    <a:pt x="27586" y="11267"/>
                  </a:lnTo>
                  <a:lnTo>
                    <a:pt x="28146" y="11483"/>
                  </a:lnTo>
                  <a:lnTo>
                    <a:pt x="28376" y="10550"/>
                  </a:lnTo>
                  <a:lnTo>
                    <a:pt x="28783" y="9904"/>
                  </a:lnTo>
                  <a:lnTo>
                    <a:pt x="29216" y="9258"/>
                  </a:lnTo>
                  <a:lnTo>
                    <a:pt x="29675" y="8755"/>
                  </a:lnTo>
                  <a:lnTo>
                    <a:pt x="30108" y="8253"/>
                  </a:lnTo>
                  <a:lnTo>
                    <a:pt x="30515" y="7607"/>
                  </a:lnTo>
                  <a:lnTo>
                    <a:pt x="30694" y="6889"/>
                  </a:lnTo>
                  <a:lnTo>
                    <a:pt x="30592" y="6889"/>
                  </a:lnTo>
                  <a:lnTo>
                    <a:pt x="30566" y="6602"/>
                  </a:lnTo>
                  <a:lnTo>
                    <a:pt x="30566" y="6531"/>
                  </a:lnTo>
                  <a:lnTo>
                    <a:pt x="30515" y="6387"/>
                  </a:lnTo>
                  <a:lnTo>
                    <a:pt x="30515" y="6387"/>
                  </a:lnTo>
                  <a:lnTo>
                    <a:pt x="30464" y="6387"/>
                  </a:lnTo>
                  <a:lnTo>
                    <a:pt x="30413" y="6387"/>
                  </a:lnTo>
                  <a:lnTo>
                    <a:pt x="30337" y="6244"/>
                  </a:lnTo>
                  <a:lnTo>
                    <a:pt x="30159" y="6602"/>
                  </a:lnTo>
                  <a:lnTo>
                    <a:pt x="29853" y="7105"/>
                  </a:lnTo>
                  <a:lnTo>
                    <a:pt x="29496" y="7894"/>
                  </a:lnTo>
                  <a:lnTo>
                    <a:pt x="29038" y="8540"/>
                  </a:lnTo>
                  <a:lnTo>
                    <a:pt x="28630" y="9258"/>
                  </a:lnTo>
                  <a:lnTo>
                    <a:pt x="28248" y="9760"/>
                  </a:lnTo>
                  <a:lnTo>
                    <a:pt x="27968" y="10047"/>
                  </a:lnTo>
                  <a:lnTo>
                    <a:pt x="27892" y="10119"/>
                  </a:lnTo>
                  <a:lnTo>
                    <a:pt x="27841" y="10047"/>
                  </a:lnTo>
                  <a:lnTo>
                    <a:pt x="27790" y="9904"/>
                  </a:lnTo>
                  <a:lnTo>
                    <a:pt x="27790" y="9760"/>
                  </a:lnTo>
                  <a:lnTo>
                    <a:pt x="27790" y="9617"/>
                  </a:lnTo>
                  <a:lnTo>
                    <a:pt x="27764" y="9401"/>
                  </a:lnTo>
                  <a:lnTo>
                    <a:pt x="27892" y="8755"/>
                  </a:lnTo>
                  <a:lnTo>
                    <a:pt x="27892" y="8253"/>
                  </a:lnTo>
                  <a:lnTo>
                    <a:pt x="27841" y="7894"/>
                  </a:lnTo>
                  <a:lnTo>
                    <a:pt x="27790" y="7248"/>
                  </a:lnTo>
                  <a:lnTo>
                    <a:pt x="27892" y="6531"/>
                  </a:lnTo>
                  <a:lnTo>
                    <a:pt x="27943" y="6387"/>
                  </a:lnTo>
                  <a:lnTo>
                    <a:pt x="27968" y="6244"/>
                  </a:lnTo>
                  <a:lnTo>
                    <a:pt x="28019" y="6100"/>
                  </a:lnTo>
                  <a:lnTo>
                    <a:pt x="28070" y="6100"/>
                  </a:lnTo>
                  <a:lnTo>
                    <a:pt x="28121" y="6100"/>
                  </a:lnTo>
                  <a:lnTo>
                    <a:pt x="28146" y="6028"/>
                  </a:lnTo>
                  <a:lnTo>
                    <a:pt x="28197" y="5885"/>
                  </a:lnTo>
                  <a:lnTo>
                    <a:pt x="28197" y="5598"/>
                  </a:lnTo>
                  <a:lnTo>
                    <a:pt x="28248" y="5239"/>
                  </a:lnTo>
                  <a:lnTo>
                    <a:pt x="28248" y="4593"/>
                  </a:lnTo>
                  <a:lnTo>
                    <a:pt x="28019" y="4234"/>
                  </a:lnTo>
                  <a:lnTo>
                    <a:pt x="27790" y="4090"/>
                  </a:lnTo>
                  <a:lnTo>
                    <a:pt x="27611" y="4090"/>
                  </a:lnTo>
                  <a:lnTo>
                    <a:pt x="27408" y="3875"/>
                  </a:lnTo>
                  <a:lnTo>
                    <a:pt x="27077" y="3229"/>
                  </a:lnTo>
                  <a:lnTo>
                    <a:pt x="26873" y="2655"/>
                  </a:lnTo>
                  <a:lnTo>
                    <a:pt x="26720" y="1866"/>
                  </a:lnTo>
                  <a:lnTo>
                    <a:pt x="26542" y="1148"/>
                  </a:lnTo>
                  <a:lnTo>
                    <a:pt x="26338" y="645"/>
                  </a:lnTo>
                  <a:lnTo>
                    <a:pt x="25981" y="143"/>
                  </a:lnTo>
                  <a:lnTo>
                    <a:pt x="25523" y="0"/>
                  </a:lnTo>
                  <a:close/>
                </a:path>
              </a:pathLst>
            </a:custGeom>
            <a:solidFill>
              <a:srgbClr val="FEEDD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635000" y="2108200"/>
              <a:ext cx="7697788" cy="3846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353" y="35212"/>
                  </a:moveTo>
                  <a:lnTo>
                    <a:pt x="36675" y="35262"/>
                  </a:lnTo>
                  <a:lnTo>
                    <a:pt x="36873" y="35361"/>
                  </a:lnTo>
                  <a:lnTo>
                    <a:pt x="37145" y="35559"/>
                  </a:lnTo>
                  <a:lnTo>
                    <a:pt x="37145" y="35955"/>
                  </a:lnTo>
                  <a:lnTo>
                    <a:pt x="37046" y="35955"/>
                  </a:lnTo>
                  <a:lnTo>
                    <a:pt x="36972" y="36054"/>
                  </a:lnTo>
                  <a:lnTo>
                    <a:pt x="36873" y="36054"/>
                  </a:lnTo>
                  <a:lnTo>
                    <a:pt x="36799" y="36054"/>
                  </a:lnTo>
                  <a:lnTo>
                    <a:pt x="36675" y="36153"/>
                  </a:lnTo>
                  <a:lnTo>
                    <a:pt x="36576" y="35905"/>
                  </a:lnTo>
                  <a:lnTo>
                    <a:pt x="36527" y="35806"/>
                  </a:lnTo>
                  <a:lnTo>
                    <a:pt x="36502" y="35608"/>
                  </a:lnTo>
                  <a:lnTo>
                    <a:pt x="36452" y="35460"/>
                  </a:lnTo>
                  <a:lnTo>
                    <a:pt x="36353" y="35212"/>
                  </a:lnTo>
                  <a:close/>
                  <a:moveTo>
                    <a:pt x="38383" y="34222"/>
                  </a:moveTo>
                  <a:lnTo>
                    <a:pt x="38655" y="34222"/>
                  </a:lnTo>
                  <a:lnTo>
                    <a:pt x="38655" y="34915"/>
                  </a:lnTo>
                  <a:lnTo>
                    <a:pt x="38655" y="35559"/>
                  </a:lnTo>
                  <a:lnTo>
                    <a:pt x="38704" y="36054"/>
                  </a:lnTo>
                  <a:lnTo>
                    <a:pt x="38729" y="36648"/>
                  </a:lnTo>
                  <a:lnTo>
                    <a:pt x="39224" y="36648"/>
                  </a:lnTo>
                  <a:lnTo>
                    <a:pt x="39224" y="37639"/>
                  </a:lnTo>
                  <a:lnTo>
                    <a:pt x="39422" y="37639"/>
                  </a:lnTo>
                  <a:lnTo>
                    <a:pt x="39472" y="37688"/>
                  </a:lnTo>
                  <a:lnTo>
                    <a:pt x="39521" y="37688"/>
                  </a:lnTo>
                  <a:lnTo>
                    <a:pt x="39571" y="37688"/>
                  </a:lnTo>
                  <a:lnTo>
                    <a:pt x="39595" y="37688"/>
                  </a:lnTo>
                  <a:lnTo>
                    <a:pt x="39645" y="37688"/>
                  </a:lnTo>
                  <a:lnTo>
                    <a:pt x="39694" y="37787"/>
                  </a:lnTo>
                  <a:lnTo>
                    <a:pt x="39645" y="38332"/>
                  </a:lnTo>
                  <a:lnTo>
                    <a:pt x="39571" y="38926"/>
                  </a:lnTo>
                  <a:lnTo>
                    <a:pt x="39521" y="39521"/>
                  </a:lnTo>
                  <a:lnTo>
                    <a:pt x="39422" y="39521"/>
                  </a:lnTo>
                  <a:lnTo>
                    <a:pt x="39397" y="39323"/>
                  </a:lnTo>
                  <a:lnTo>
                    <a:pt x="39397" y="39273"/>
                  </a:lnTo>
                  <a:lnTo>
                    <a:pt x="39397" y="39174"/>
                  </a:lnTo>
                  <a:lnTo>
                    <a:pt x="39348" y="39075"/>
                  </a:lnTo>
                  <a:lnTo>
                    <a:pt x="39348" y="38976"/>
                  </a:lnTo>
                  <a:lnTo>
                    <a:pt x="39298" y="39174"/>
                  </a:lnTo>
                  <a:lnTo>
                    <a:pt x="39249" y="39174"/>
                  </a:lnTo>
                  <a:lnTo>
                    <a:pt x="39249" y="39273"/>
                  </a:lnTo>
                  <a:lnTo>
                    <a:pt x="39249" y="39273"/>
                  </a:lnTo>
                  <a:lnTo>
                    <a:pt x="39249" y="39273"/>
                  </a:lnTo>
                  <a:lnTo>
                    <a:pt x="39224" y="39273"/>
                  </a:lnTo>
                  <a:lnTo>
                    <a:pt x="39125" y="39323"/>
                  </a:lnTo>
                  <a:lnTo>
                    <a:pt x="39125" y="38976"/>
                  </a:lnTo>
                  <a:lnTo>
                    <a:pt x="39175" y="38926"/>
                  </a:lnTo>
                  <a:lnTo>
                    <a:pt x="39175" y="38827"/>
                  </a:lnTo>
                  <a:lnTo>
                    <a:pt x="39224" y="38728"/>
                  </a:lnTo>
                  <a:lnTo>
                    <a:pt x="39224" y="38580"/>
                  </a:lnTo>
                  <a:lnTo>
                    <a:pt x="39224" y="38382"/>
                  </a:lnTo>
                  <a:lnTo>
                    <a:pt x="39125" y="38382"/>
                  </a:lnTo>
                  <a:lnTo>
                    <a:pt x="38952" y="38728"/>
                  </a:lnTo>
                  <a:lnTo>
                    <a:pt x="38779" y="39075"/>
                  </a:lnTo>
                  <a:lnTo>
                    <a:pt x="38556" y="39323"/>
                  </a:lnTo>
                  <a:lnTo>
                    <a:pt x="38556" y="39075"/>
                  </a:lnTo>
                  <a:lnTo>
                    <a:pt x="38556" y="38827"/>
                  </a:lnTo>
                  <a:lnTo>
                    <a:pt x="38556" y="38728"/>
                  </a:lnTo>
                  <a:lnTo>
                    <a:pt x="38531" y="38679"/>
                  </a:lnTo>
                  <a:lnTo>
                    <a:pt x="38432" y="38580"/>
                  </a:lnTo>
                  <a:lnTo>
                    <a:pt x="38308" y="38580"/>
                  </a:lnTo>
                  <a:lnTo>
                    <a:pt x="38086" y="38580"/>
                  </a:lnTo>
                  <a:lnTo>
                    <a:pt x="38011" y="38580"/>
                  </a:lnTo>
                  <a:lnTo>
                    <a:pt x="37912" y="38580"/>
                  </a:lnTo>
                  <a:lnTo>
                    <a:pt x="37789" y="38481"/>
                  </a:lnTo>
                  <a:lnTo>
                    <a:pt x="37665" y="38481"/>
                  </a:lnTo>
                  <a:lnTo>
                    <a:pt x="37541" y="38382"/>
                  </a:lnTo>
                  <a:lnTo>
                    <a:pt x="37442" y="38233"/>
                  </a:lnTo>
                  <a:lnTo>
                    <a:pt x="37690" y="37540"/>
                  </a:lnTo>
                  <a:lnTo>
                    <a:pt x="37962" y="36500"/>
                  </a:lnTo>
                  <a:lnTo>
                    <a:pt x="38135" y="35361"/>
                  </a:lnTo>
                  <a:lnTo>
                    <a:pt x="38383" y="34222"/>
                  </a:lnTo>
                  <a:close/>
                  <a:moveTo>
                    <a:pt x="30191" y="31200"/>
                  </a:moveTo>
                  <a:lnTo>
                    <a:pt x="30563" y="31200"/>
                  </a:lnTo>
                  <a:lnTo>
                    <a:pt x="30563" y="31547"/>
                  </a:lnTo>
                  <a:lnTo>
                    <a:pt x="30488" y="31547"/>
                  </a:lnTo>
                  <a:lnTo>
                    <a:pt x="30439" y="31646"/>
                  </a:lnTo>
                  <a:lnTo>
                    <a:pt x="30414" y="31646"/>
                  </a:lnTo>
                  <a:lnTo>
                    <a:pt x="30365" y="31646"/>
                  </a:lnTo>
                  <a:lnTo>
                    <a:pt x="30315" y="31745"/>
                  </a:lnTo>
                  <a:lnTo>
                    <a:pt x="30191" y="31745"/>
                  </a:lnTo>
                  <a:lnTo>
                    <a:pt x="30191" y="31200"/>
                  </a:lnTo>
                  <a:close/>
                  <a:moveTo>
                    <a:pt x="12744" y="30804"/>
                  </a:moveTo>
                  <a:lnTo>
                    <a:pt x="12918" y="30804"/>
                  </a:lnTo>
                  <a:lnTo>
                    <a:pt x="12992" y="30854"/>
                  </a:lnTo>
                  <a:lnTo>
                    <a:pt x="13091" y="30953"/>
                  </a:lnTo>
                  <a:lnTo>
                    <a:pt x="13215" y="30953"/>
                  </a:lnTo>
                  <a:lnTo>
                    <a:pt x="13388" y="30953"/>
                  </a:lnTo>
                  <a:lnTo>
                    <a:pt x="13437" y="31646"/>
                  </a:lnTo>
                  <a:lnTo>
                    <a:pt x="13512" y="32191"/>
                  </a:lnTo>
                  <a:lnTo>
                    <a:pt x="13561" y="32884"/>
                  </a:lnTo>
                  <a:lnTo>
                    <a:pt x="13388" y="32884"/>
                  </a:lnTo>
                  <a:lnTo>
                    <a:pt x="13289" y="32587"/>
                  </a:lnTo>
                  <a:lnTo>
                    <a:pt x="13215" y="32439"/>
                  </a:lnTo>
                  <a:lnTo>
                    <a:pt x="13091" y="32241"/>
                  </a:lnTo>
                  <a:lnTo>
                    <a:pt x="12992" y="32092"/>
                  </a:lnTo>
                  <a:lnTo>
                    <a:pt x="12918" y="31844"/>
                  </a:lnTo>
                  <a:lnTo>
                    <a:pt x="12819" y="31547"/>
                  </a:lnTo>
                  <a:lnTo>
                    <a:pt x="12769" y="31399"/>
                  </a:lnTo>
                  <a:lnTo>
                    <a:pt x="12744" y="31200"/>
                  </a:lnTo>
                  <a:lnTo>
                    <a:pt x="12744" y="31052"/>
                  </a:lnTo>
                  <a:lnTo>
                    <a:pt x="12744" y="30804"/>
                  </a:lnTo>
                  <a:close/>
                  <a:moveTo>
                    <a:pt x="106512" y="30160"/>
                  </a:moveTo>
                  <a:lnTo>
                    <a:pt x="106562" y="30260"/>
                  </a:lnTo>
                  <a:lnTo>
                    <a:pt x="106562" y="30260"/>
                  </a:lnTo>
                  <a:lnTo>
                    <a:pt x="106562" y="30260"/>
                  </a:lnTo>
                  <a:lnTo>
                    <a:pt x="106562" y="30359"/>
                  </a:lnTo>
                  <a:lnTo>
                    <a:pt x="106586" y="30359"/>
                  </a:lnTo>
                  <a:lnTo>
                    <a:pt x="106586" y="30458"/>
                  </a:lnTo>
                  <a:lnTo>
                    <a:pt x="106735" y="31052"/>
                  </a:lnTo>
                  <a:lnTo>
                    <a:pt x="106735" y="31844"/>
                  </a:lnTo>
                  <a:lnTo>
                    <a:pt x="106735" y="32587"/>
                  </a:lnTo>
                  <a:lnTo>
                    <a:pt x="106809" y="33479"/>
                  </a:lnTo>
                  <a:lnTo>
                    <a:pt x="106933" y="34321"/>
                  </a:lnTo>
                  <a:lnTo>
                    <a:pt x="107156" y="35262"/>
                  </a:lnTo>
                  <a:lnTo>
                    <a:pt x="107279" y="36302"/>
                  </a:lnTo>
                  <a:lnTo>
                    <a:pt x="106685" y="36153"/>
                  </a:lnTo>
                  <a:lnTo>
                    <a:pt x="106685" y="36945"/>
                  </a:lnTo>
                  <a:lnTo>
                    <a:pt x="106760" y="37540"/>
                  </a:lnTo>
                  <a:lnTo>
                    <a:pt x="106809" y="38134"/>
                  </a:lnTo>
                  <a:lnTo>
                    <a:pt x="106908" y="38976"/>
                  </a:lnTo>
                  <a:lnTo>
                    <a:pt x="106760" y="38976"/>
                  </a:lnTo>
                  <a:lnTo>
                    <a:pt x="106685" y="38976"/>
                  </a:lnTo>
                  <a:lnTo>
                    <a:pt x="106562" y="39075"/>
                  </a:lnTo>
                  <a:lnTo>
                    <a:pt x="106512" y="39075"/>
                  </a:lnTo>
                  <a:lnTo>
                    <a:pt x="106438" y="39174"/>
                  </a:lnTo>
                  <a:lnTo>
                    <a:pt x="106438" y="39174"/>
                  </a:lnTo>
                  <a:lnTo>
                    <a:pt x="106339" y="38679"/>
                  </a:lnTo>
                  <a:lnTo>
                    <a:pt x="106289" y="37688"/>
                  </a:lnTo>
                  <a:lnTo>
                    <a:pt x="106289" y="36599"/>
                  </a:lnTo>
                  <a:lnTo>
                    <a:pt x="106289" y="35361"/>
                  </a:lnTo>
                  <a:lnTo>
                    <a:pt x="106289" y="34222"/>
                  </a:lnTo>
                  <a:lnTo>
                    <a:pt x="106215" y="33479"/>
                  </a:lnTo>
                  <a:lnTo>
                    <a:pt x="106215" y="31547"/>
                  </a:lnTo>
                  <a:lnTo>
                    <a:pt x="106289" y="31300"/>
                  </a:lnTo>
                  <a:lnTo>
                    <a:pt x="106339" y="31151"/>
                  </a:lnTo>
                  <a:lnTo>
                    <a:pt x="106388" y="30953"/>
                  </a:lnTo>
                  <a:lnTo>
                    <a:pt x="106438" y="30804"/>
                  </a:lnTo>
                  <a:lnTo>
                    <a:pt x="106463" y="30507"/>
                  </a:lnTo>
                  <a:lnTo>
                    <a:pt x="106512" y="30160"/>
                  </a:lnTo>
                  <a:close/>
                  <a:moveTo>
                    <a:pt x="55755" y="29467"/>
                  </a:moveTo>
                  <a:lnTo>
                    <a:pt x="55854" y="30507"/>
                  </a:lnTo>
                  <a:lnTo>
                    <a:pt x="55805" y="31547"/>
                  </a:lnTo>
                  <a:lnTo>
                    <a:pt x="55681" y="32686"/>
                  </a:lnTo>
                  <a:lnTo>
                    <a:pt x="55335" y="33033"/>
                  </a:lnTo>
                  <a:lnTo>
                    <a:pt x="55013" y="33231"/>
                  </a:lnTo>
                  <a:lnTo>
                    <a:pt x="54543" y="33281"/>
                  </a:lnTo>
                  <a:lnTo>
                    <a:pt x="54543" y="32884"/>
                  </a:lnTo>
                  <a:lnTo>
                    <a:pt x="54666" y="32241"/>
                  </a:lnTo>
                  <a:lnTo>
                    <a:pt x="54666" y="31498"/>
                  </a:lnTo>
                  <a:lnTo>
                    <a:pt x="54642" y="30606"/>
                  </a:lnTo>
                  <a:lnTo>
                    <a:pt x="54889" y="30160"/>
                  </a:lnTo>
                  <a:lnTo>
                    <a:pt x="55112" y="29814"/>
                  </a:lnTo>
                  <a:lnTo>
                    <a:pt x="55359" y="29566"/>
                  </a:lnTo>
                  <a:lnTo>
                    <a:pt x="55755" y="29467"/>
                  </a:lnTo>
                  <a:close/>
                  <a:moveTo>
                    <a:pt x="61942" y="28130"/>
                  </a:moveTo>
                  <a:lnTo>
                    <a:pt x="62016" y="28278"/>
                  </a:lnTo>
                  <a:lnTo>
                    <a:pt x="62066" y="28378"/>
                  </a:lnTo>
                  <a:lnTo>
                    <a:pt x="62115" y="28477"/>
                  </a:lnTo>
                  <a:lnTo>
                    <a:pt x="62115" y="28625"/>
                  </a:lnTo>
                  <a:lnTo>
                    <a:pt x="62115" y="28823"/>
                  </a:lnTo>
                  <a:lnTo>
                    <a:pt x="62140" y="29071"/>
                  </a:lnTo>
                  <a:lnTo>
                    <a:pt x="62115" y="29219"/>
                  </a:lnTo>
                  <a:lnTo>
                    <a:pt x="62066" y="29319"/>
                  </a:lnTo>
                  <a:lnTo>
                    <a:pt x="62066" y="29418"/>
                  </a:lnTo>
                  <a:lnTo>
                    <a:pt x="62066" y="29467"/>
                  </a:lnTo>
                  <a:lnTo>
                    <a:pt x="62066" y="29566"/>
                  </a:lnTo>
                  <a:lnTo>
                    <a:pt x="62016" y="29665"/>
                  </a:lnTo>
                  <a:lnTo>
                    <a:pt x="61967" y="29764"/>
                  </a:lnTo>
                  <a:lnTo>
                    <a:pt x="61942" y="29764"/>
                  </a:lnTo>
                  <a:lnTo>
                    <a:pt x="61893" y="29764"/>
                  </a:lnTo>
                  <a:lnTo>
                    <a:pt x="61843" y="29814"/>
                  </a:lnTo>
                  <a:lnTo>
                    <a:pt x="61769" y="29814"/>
                  </a:lnTo>
                  <a:lnTo>
                    <a:pt x="61620" y="29219"/>
                  </a:lnTo>
                  <a:lnTo>
                    <a:pt x="61546" y="28972"/>
                  </a:lnTo>
                  <a:lnTo>
                    <a:pt x="61546" y="28873"/>
                  </a:lnTo>
                  <a:lnTo>
                    <a:pt x="61596" y="28823"/>
                  </a:lnTo>
                  <a:lnTo>
                    <a:pt x="61769" y="28625"/>
                  </a:lnTo>
                  <a:lnTo>
                    <a:pt x="61942" y="28130"/>
                  </a:lnTo>
                  <a:close/>
                  <a:moveTo>
                    <a:pt x="63922" y="26198"/>
                  </a:moveTo>
                  <a:lnTo>
                    <a:pt x="64046" y="26297"/>
                  </a:lnTo>
                  <a:lnTo>
                    <a:pt x="64095" y="26297"/>
                  </a:lnTo>
                  <a:lnTo>
                    <a:pt x="64145" y="26297"/>
                  </a:lnTo>
                  <a:lnTo>
                    <a:pt x="64169" y="26397"/>
                  </a:lnTo>
                  <a:lnTo>
                    <a:pt x="64219" y="26397"/>
                  </a:lnTo>
                  <a:lnTo>
                    <a:pt x="64145" y="26644"/>
                  </a:lnTo>
                  <a:lnTo>
                    <a:pt x="64095" y="26892"/>
                  </a:lnTo>
                  <a:lnTo>
                    <a:pt x="64046" y="27139"/>
                  </a:lnTo>
                  <a:lnTo>
                    <a:pt x="63971" y="27437"/>
                  </a:lnTo>
                  <a:lnTo>
                    <a:pt x="63823" y="27585"/>
                  </a:lnTo>
                  <a:lnTo>
                    <a:pt x="63823" y="27338"/>
                  </a:lnTo>
                  <a:lnTo>
                    <a:pt x="63798" y="27338"/>
                  </a:lnTo>
                  <a:lnTo>
                    <a:pt x="63798" y="27238"/>
                  </a:lnTo>
                  <a:lnTo>
                    <a:pt x="63798" y="27238"/>
                  </a:lnTo>
                  <a:lnTo>
                    <a:pt x="63798" y="27139"/>
                  </a:lnTo>
                  <a:lnTo>
                    <a:pt x="63749" y="26991"/>
                  </a:lnTo>
                  <a:lnTo>
                    <a:pt x="63823" y="26793"/>
                  </a:lnTo>
                  <a:lnTo>
                    <a:pt x="63872" y="26644"/>
                  </a:lnTo>
                  <a:lnTo>
                    <a:pt x="63922" y="26446"/>
                  </a:lnTo>
                  <a:lnTo>
                    <a:pt x="63922" y="26198"/>
                  </a:lnTo>
                  <a:close/>
                  <a:moveTo>
                    <a:pt x="6087" y="26050"/>
                  </a:moveTo>
                  <a:lnTo>
                    <a:pt x="6211" y="26446"/>
                  </a:lnTo>
                  <a:lnTo>
                    <a:pt x="6211" y="26793"/>
                  </a:lnTo>
                  <a:lnTo>
                    <a:pt x="6087" y="27238"/>
                  </a:lnTo>
                  <a:lnTo>
                    <a:pt x="5914" y="27486"/>
                  </a:lnTo>
                  <a:lnTo>
                    <a:pt x="5741" y="27684"/>
                  </a:lnTo>
                  <a:lnTo>
                    <a:pt x="5691" y="27783"/>
                  </a:lnTo>
                  <a:lnTo>
                    <a:pt x="5617" y="27585"/>
                  </a:lnTo>
                  <a:lnTo>
                    <a:pt x="5568" y="27437"/>
                  </a:lnTo>
                  <a:lnTo>
                    <a:pt x="5518" y="27139"/>
                  </a:lnTo>
                  <a:lnTo>
                    <a:pt x="5518" y="26892"/>
                  </a:lnTo>
                  <a:lnTo>
                    <a:pt x="5469" y="26644"/>
                  </a:lnTo>
                  <a:lnTo>
                    <a:pt x="5790" y="26397"/>
                  </a:lnTo>
                  <a:lnTo>
                    <a:pt x="5865" y="26297"/>
                  </a:lnTo>
                  <a:lnTo>
                    <a:pt x="5988" y="26198"/>
                  </a:lnTo>
                  <a:lnTo>
                    <a:pt x="6087" y="26050"/>
                  </a:lnTo>
                  <a:close/>
                  <a:moveTo>
                    <a:pt x="65481" y="24911"/>
                  </a:moveTo>
                  <a:lnTo>
                    <a:pt x="65828" y="25257"/>
                  </a:lnTo>
                  <a:lnTo>
                    <a:pt x="65828" y="25505"/>
                  </a:lnTo>
                  <a:lnTo>
                    <a:pt x="65729" y="25505"/>
                  </a:lnTo>
                  <a:lnTo>
                    <a:pt x="65704" y="25604"/>
                  </a:lnTo>
                  <a:lnTo>
                    <a:pt x="65605" y="25703"/>
                  </a:lnTo>
                  <a:lnTo>
                    <a:pt x="65555" y="25852"/>
                  </a:lnTo>
                  <a:lnTo>
                    <a:pt x="65481" y="25753"/>
                  </a:lnTo>
                  <a:lnTo>
                    <a:pt x="65432" y="25753"/>
                  </a:lnTo>
                  <a:lnTo>
                    <a:pt x="65432" y="25753"/>
                  </a:lnTo>
                  <a:lnTo>
                    <a:pt x="65382" y="25703"/>
                  </a:lnTo>
                  <a:lnTo>
                    <a:pt x="65357" y="25703"/>
                  </a:lnTo>
                  <a:lnTo>
                    <a:pt x="65357" y="25505"/>
                  </a:lnTo>
                  <a:lnTo>
                    <a:pt x="65357" y="25356"/>
                  </a:lnTo>
                  <a:lnTo>
                    <a:pt x="65357" y="25257"/>
                  </a:lnTo>
                  <a:lnTo>
                    <a:pt x="65357" y="25257"/>
                  </a:lnTo>
                  <a:lnTo>
                    <a:pt x="65382" y="25059"/>
                  </a:lnTo>
                  <a:lnTo>
                    <a:pt x="65481" y="24911"/>
                  </a:lnTo>
                  <a:close/>
                  <a:moveTo>
                    <a:pt x="56226" y="24465"/>
                  </a:moveTo>
                  <a:lnTo>
                    <a:pt x="56671" y="24564"/>
                  </a:lnTo>
                  <a:lnTo>
                    <a:pt x="57017" y="24713"/>
                  </a:lnTo>
                  <a:lnTo>
                    <a:pt x="56918" y="25059"/>
                  </a:lnTo>
                  <a:lnTo>
                    <a:pt x="56869" y="25356"/>
                  </a:lnTo>
                  <a:lnTo>
                    <a:pt x="56795" y="25604"/>
                  </a:lnTo>
                  <a:lnTo>
                    <a:pt x="56696" y="25852"/>
                  </a:lnTo>
                  <a:lnTo>
                    <a:pt x="56918" y="25852"/>
                  </a:lnTo>
                  <a:lnTo>
                    <a:pt x="57017" y="25703"/>
                  </a:lnTo>
                  <a:lnTo>
                    <a:pt x="57042" y="25604"/>
                  </a:lnTo>
                  <a:lnTo>
                    <a:pt x="57141" y="25505"/>
                  </a:lnTo>
                  <a:lnTo>
                    <a:pt x="57265" y="25505"/>
                  </a:lnTo>
                  <a:lnTo>
                    <a:pt x="57265" y="25852"/>
                  </a:lnTo>
                  <a:lnTo>
                    <a:pt x="57389" y="26446"/>
                  </a:lnTo>
                  <a:lnTo>
                    <a:pt x="57314" y="26991"/>
                  </a:lnTo>
                  <a:lnTo>
                    <a:pt x="57191" y="27437"/>
                  </a:lnTo>
                  <a:lnTo>
                    <a:pt x="57092" y="27783"/>
                  </a:lnTo>
                  <a:lnTo>
                    <a:pt x="57314" y="28179"/>
                  </a:lnTo>
                  <a:lnTo>
                    <a:pt x="57537" y="28823"/>
                  </a:lnTo>
                  <a:lnTo>
                    <a:pt x="57834" y="29467"/>
                  </a:lnTo>
                  <a:lnTo>
                    <a:pt x="58082" y="30260"/>
                  </a:lnTo>
                  <a:lnTo>
                    <a:pt x="58304" y="31151"/>
                  </a:lnTo>
                  <a:lnTo>
                    <a:pt x="58478" y="31894"/>
                  </a:lnTo>
                  <a:lnTo>
                    <a:pt x="58527" y="32538"/>
                  </a:lnTo>
                  <a:lnTo>
                    <a:pt x="58428" y="33132"/>
                  </a:lnTo>
                  <a:lnTo>
                    <a:pt x="58230" y="33479"/>
                  </a:lnTo>
                  <a:lnTo>
                    <a:pt x="57958" y="33825"/>
                  </a:lnTo>
                  <a:lnTo>
                    <a:pt x="57537" y="34172"/>
                  </a:lnTo>
                  <a:lnTo>
                    <a:pt x="57017" y="34420"/>
                  </a:lnTo>
                  <a:lnTo>
                    <a:pt x="56547" y="34667"/>
                  </a:lnTo>
                  <a:lnTo>
                    <a:pt x="56151" y="34766"/>
                  </a:lnTo>
                  <a:lnTo>
                    <a:pt x="56151" y="34568"/>
                  </a:lnTo>
                  <a:lnTo>
                    <a:pt x="56399" y="33825"/>
                  </a:lnTo>
                  <a:lnTo>
                    <a:pt x="56621" y="33033"/>
                  </a:lnTo>
                  <a:lnTo>
                    <a:pt x="56498" y="33033"/>
                  </a:lnTo>
                  <a:lnTo>
                    <a:pt x="56399" y="33033"/>
                  </a:lnTo>
                  <a:lnTo>
                    <a:pt x="56325" y="32934"/>
                  </a:lnTo>
                  <a:lnTo>
                    <a:pt x="56325" y="32884"/>
                  </a:lnTo>
                  <a:lnTo>
                    <a:pt x="56275" y="32785"/>
                  </a:lnTo>
                  <a:lnTo>
                    <a:pt x="56275" y="32587"/>
                  </a:lnTo>
                  <a:lnTo>
                    <a:pt x="56226" y="32340"/>
                  </a:lnTo>
                  <a:lnTo>
                    <a:pt x="56547" y="32191"/>
                  </a:lnTo>
                  <a:lnTo>
                    <a:pt x="56448" y="31993"/>
                  </a:lnTo>
                  <a:lnTo>
                    <a:pt x="56448" y="31894"/>
                  </a:lnTo>
                  <a:lnTo>
                    <a:pt x="56399" y="31844"/>
                  </a:lnTo>
                  <a:lnTo>
                    <a:pt x="56399" y="31844"/>
                  </a:lnTo>
                  <a:lnTo>
                    <a:pt x="56399" y="31745"/>
                  </a:lnTo>
                  <a:lnTo>
                    <a:pt x="56448" y="31547"/>
                  </a:lnTo>
                  <a:lnTo>
                    <a:pt x="56498" y="31200"/>
                  </a:lnTo>
                  <a:lnTo>
                    <a:pt x="56621" y="30953"/>
                  </a:lnTo>
                  <a:lnTo>
                    <a:pt x="56696" y="30804"/>
                  </a:lnTo>
                  <a:lnTo>
                    <a:pt x="56869" y="30606"/>
                  </a:lnTo>
                  <a:lnTo>
                    <a:pt x="57017" y="30458"/>
                  </a:lnTo>
                  <a:lnTo>
                    <a:pt x="56968" y="30260"/>
                  </a:lnTo>
                  <a:lnTo>
                    <a:pt x="56968" y="30160"/>
                  </a:lnTo>
                  <a:lnTo>
                    <a:pt x="56968" y="30160"/>
                  </a:lnTo>
                  <a:lnTo>
                    <a:pt x="56918" y="30111"/>
                  </a:lnTo>
                  <a:lnTo>
                    <a:pt x="56918" y="30012"/>
                  </a:lnTo>
                  <a:lnTo>
                    <a:pt x="56869" y="29814"/>
                  </a:lnTo>
                  <a:lnTo>
                    <a:pt x="56844" y="29814"/>
                  </a:lnTo>
                  <a:lnTo>
                    <a:pt x="56844" y="29764"/>
                  </a:lnTo>
                  <a:lnTo>
                    <a:pt x="56844" y="29764"/>
                  </a:lnTo>
                  <a:lnTo>
                    <a:pt x="56844" y="29764"/>
                  </a:lnTo>
                  <a:lnTo>
                    <a:pt x="56795" y="29764"/>
                  </a:lnTo>
                  <a:lnTo>
                    <a:pt x="56696" y="29665"/>
                  </a:lnTo>
                  <a:lnTo>
                    <a:pt x="56621" y="29566"/>
                  </a:lnTo>
                  <a:lnTo>
                    <a:pt x="56572" y="29566"/>
                  </a:lnTo>
                  <a:lnTo>
                    <a:pt x="56498" y="29566"/>
                  </a:lnTo>
                  <a:lnTo>
                    <a:pt x="56399" y="29467"/>
                  </a:lnTo>
                  <a:lnTo>
                    <a:pt x="56325" y="29467"/>
                  </a:lnTo>
                  <a:lnTo>
                    <a:pt x="56325" y="29418"/>
                  </a:lnTo>
                  <a:lnTo>
                    <a:pt x="56275" y="29319"/>
                  </a:lnTo>
                  <a:lnTo>
                    <a:pt x="56275" y="29219"/>
                  </a:lnTo>
                  <a:lnTo>
                    <a:pt x="56275" y="29071"/>
                  </a:lnTo>
                  <a:lnTo>
                    <a:pt x="56226" y="28873"/>
                  </a:lnTo>
                  <a:lnTo>
                    <a:pt x="56275" y="28823"/>
                  </a:lnTo>
                  <a:lnTo>
                    <a:pt x="56275" y="28724"/>
                  </a:lnTo>
                  <a:lnTo>
                    <a:pt x="56325" y="28625"/>
                  </a:lnTo>
                  <a:lnTo>
                    <a:pt x="56325" y="28526"/>
                  </a:lnTo>
                  <a:lnTo>
                    <a:pt x="56325" y="28378"/>
                  </a:lnTo>
                  <a:lnTo>
                    <a:pt x="56226" y="28378"/>
                  </a:lnTo>
                  <a:lnTo>
                    <a:pt x="56201" y="28526"/>
                  </a:lnTo>
                  <a:lnTo>
                    <a:pt x="56201" y="28625"/>
                  </a:lnTo>
                  <a:lnTo>
                    <a:pt x="56201" y="28724"/>
                  </a:lnTo>
                  <a:lnTo>
                    <a:pt x="56151" y="28724"/>
                  </a:lnTo>
                  <a:lnTo>
                    <a:pt x="56102" y="28823"/>
                  </a:lnTo>
                  <a:lnTo>
                    <a:pt x="56052" y="28873"/>
                  </a:lnTo>
                  <a:lnTo>
                    <a:pt x="55978" y="28031"/>
                  </a:lnTo>
                  <a:lnTo>
                    <a:pt x="55879" y="27238"/>
                  </a:lnTo>
                  <a:lnTo>
                    <a:pt x="55854" y="26644"/>
                  </a:lnTo>
                  <a:lnTo>
                    <a:pt x="55929" y="26198"/>
                  </a:lnTo>
                  <a:lnTo>
                    <a:pt x="56052" y="25753"/>
                  </a:lnTo>
                  <a:lnTo>
                    <a:pt x="56201" y="25257"/>
                  </a:lnTo>
                  <a:lnTo>
                    <a:pt x="56226" y="24465"/>
                  </a:lnTo>
                  <a:close/>
                  <a:moveTo>
                    <a:pt x="717" y="22682"/>
                  </a:moveTo>
                  <a:lnTo>
                    <a:pt x="1212" y="22682"/>
                  </a:lnTo>
                  <a:lnTo>
                    <a:pt x="1212" y="23029"/>
                  </a:lnTo>
                  <a:lnTo>
                    <a:pt x="1113" y="23029"/>
                  </a:lnTo>
                  <a:lnTo>
                    <a:pt x="1113" y="23177"/>
                  </a:lnTo>
                  <a:lnTo>
                    <a:pt x="989" y="23078"/>
                  </a:lnTo>
                  <a:lnTo>
                    <a:pt x="890" y="22930"/>
                  </a:lnTo>
                  <a:lnTo>
                    <a:pt x="816" y="22831"/>
                  </a:lnTo>
                  <a:lnTo>
                    <a:pt x="717" y="22682"/>
                  </a:lnTo>
                  <a:close/>
                  <a:moveTo>
                    <a:pt x="30661" y="19958"/>
                  </a:moveTo>
                  <a:lnTo>
                    <a:pt x="30785" y="20156"/>
                  </a:lnTo>
                  <a:lnTo>
                    <a:pt x="30909" y="20404"/>
                  </a:lnTo>
                  <a:lnTo>
                    <a:pt x="31008" y="20751"/>
                  </a:lnTo>
                  <a:lnTo>
                    <a:pt x="31057" y="21097"/>
                  </a:lnTo>
                  <a:lnTo>
                    <a:pt x="30958" y="21097"/>
                  </a:lnTo>
                  <a:lnTo>
                    <a:pt x="30884" y="21196"/>
                  </a:lnTo>
                  <a:lnTo>
                    <a:pt x="30835" y="21196"/>
                  </a:lnTo>
                  <a:lnTo>
                    <a:pt x="30711" y="21295"/>
                  </a:lnTo>
                  <a:lnTo>
                    <a:pt x="30563" y="21295"/>
                  </a:lnTo>
                  <a:lnTo>
                    <a:pt x="30563" y="21097"/>
                  </a:lnTo>
                  <a:lnTo>
                    <a:pt x="30538" y="21097"/>
                  </a:lnTo>
                  <a:lnTo>
                    <a:pt x="30538" y="20998"/>
                  </a:lnTo>
                  <a:lnTo>
                    <a:pt x="30538" y="20998"/>
                  </a:lnTo>
                  <a:lnTo>
                    <a:pt x="30488" y="20949"/>
                  </a:lnTo>
                  <a:lnTo>
                    <a:pt x="30538" y="20751"/>
                  </a:lnTo>
                  <a:lnTo>
                    <a:pt x="30538" y="20652"/>
                  </a:lnTo>
                  <a:lnTo>
                    <a:pt x="30538" y="20652"/>
                  </a:lnTo>
                  <a:lnTo>
                    <a:pt x="30538" y="20602"/>
                  </a:lnTo>
                  <a:lnTo>
                    <a:pt x="30563" y="20503"/>
                  </a:lnTo>
                  <a:lnTo>
                    <a:pt x="30661" y="19958"/>
                  </a:lnTo>
                  <a:close/>
                  <a:moveTo>
                    <a:pt x="29919" y="19364"/>
                  </a:moveTo>
                  <a:lnTo>
                    <a:pt x="30018" y="19562"/>
                  </a:lnTo>
                  <a:lnTo>
                    <a:pt x="30068" y="19661"/>
                  </a:lnTo>
                  <a:lnTo>
                    <a:pt x="30068" y="19711"/>
                  </a:lnTo>
                  <a:lnTo>
                    <a:pt x="30092" y="19909"/>
                  </a:lnTo>
                  <a:lnTo>
                    <a:pt x="30092" y="20057"/>
                  </a:lnTo>
                  <a:lnTo>
                    <a:pt x="30092" y="20305"/>
                  </a:lnTo>
                  <a:lnTo>
                    <a:pt x="30018" y="20305"/>
                  </a:lnTo>
                  <a:lnTo>
                    <a:pt x="30018" y="20503"/>
                  </a:lnTo>
                  <a:lnTo>
                    <a:pt x="29845" y="20404"/>
                  </a:lnTo>
                  <a:lnTo>
                    <a:pt x="29672" y="20305"/>
                  </a:lnTo>
                  <a:lnTo>
                    <a:pt x="29548" y="20156"/>
                  </a:lnTo>
                  <a:lnTo>
                    <a:pt x="29449" y="20156"/>
                  </a:lnTo>
                  <a:lnTo>
                    <a:pt x="29449" y="19958"/>
                  </a:lnTo>
                  <a:lnTo>
                    <a:pt x="29622" y="19810"/>
                  </a:lnTo>
                  <a:lnTo>
                    <a:pt x="29795" y="19661"/>
                  </a:lnTo>
                  <a:lnTo>
                    <a:pt x="29919" y="19364"/>
                  </a:lnTo>
                  <a:close/>
                  <a:moveTo>
                    <a:pt x="31825" y="17829"/>
                  </a:moveTo>
                  <a:lnTo>
                    <a:pt x="31924" y="17928"/>
                  </a:lnTo>
                  <a:lnTo>
                    <a:pt x="31924" y="17928"/>
                  </a:lnTo>
                  <a:lnTo>
                    <a:pt x="31948" y="17977"/>
                  </a:lnTo>
                  <a:lnTo>
                    <a:pt x="31948" y="17977"/>
                  </a:lnTo>
                  <a:lnTo>
                    <a:pt x="31998" y="18076"/>
                  </a:lnTo>
                  <a:lnTo>
                    <a:pt x="32097" y="18076"/>
                  </a:lnTo>
                  <a:lnTo>
                    <a:pt x="32097" y="18175"/>
                  </a:lnTo>
                  <a:lnTo>
                    <a:pt x="32097" y="18274"/>
                  </a:lnTo>
                  <a:lnTo>
                    <a:pt x="32047" y="18324"/>
                  </a:lnTo>
                  <a:lnTo>
                    <a:pt x="32047" y="18324"/>
                  </a:lnTo>
                  <a:lnTo>
                    <a:pt x="31998" y="18423"/>
                  </a:lnTo>
                  <a:lnTo>
                    <a:pt x="31948" y="18522"/>
                  </a:lnTo>
                  <a:lnTo>
                    <a:pt x="31924" y="18522"/>
                  </a:lnTo>
                  <a:lnTo>
                    <a:pt x="31874" y="18621"/>
                  </a:lnTo>
                  <a:lnTo>
                    <a:pt x="31825" y="18621"/>
                  </a:lnTo>
                  <a:lnTo>
                    <a:pt x="31750" y="18621"/>
                  </a:lnTo>
                  <a:lnTo>
                    <a:pt x="31750" y="18324"/>
                  </a:lnTo>
                  <a:lnTo>
                    <a:pt x="31750" y="18175"/>
                  </a:lnTo>
                  <a:lnTo>
                    <a:pt x="31775" y="18076"/>
                  </a:lnTo>
                  <a:lnTo>
                    <a:pt x="31825" y="17829"/>
                  </a:lnTo>
                  <a:close/>
                  <a:moveTo>
                    <a:pt x="0" y="16888"/>
                  </a:moveTo>
                  <a:lnTo>
                    <a:pt x="420" y="17036"/>
                  </a:lnTo>
                  <a:lnTo>
                    <a:pt x="717" y="17284"/>
                  </a:lnTo>
                  <a:lnTo>
                    <a:pt x="940" y="17829"/>
                  </a:lnTo>
                  <a:lnTo>
                    <a:pt x="866" y="17977"/>
                  </a:lnTo>
                  <a:lnTo>
                    <a:pt x="767" y="17977"/>
                  </a:lnTo>
                  <a:lnTo>
                    <a:pt x="717" y="18076"/>
                  </a:lnTo>
                  <a:lnTo>
                    <a:pt x="692" y="18175"/>
                  </a:lnTo>
                  <a:lnTo>
                    <a:pt x="544" y="18274"/>
                  </a:lnTo>
                  <a:lnTo>
                    <a:pt x="470" y="18076"/>
                  </a:lnTo>
                  <a:lnTo>
                    <a:pt x="346" y="17928"/>
                  </a:lnTo>
                  <a:lnTo>
                    <a:pt x="247" y="17730"/>
                  </a:lnTo>
                  <a:lnTo>
                    <a:pt x="123" y="17631"/>
                  </a:lnTo>
                  <a:lnTo>
                    <a:pt x="74" y="17581"/>
                  </a:lnTo>
                  <a:lnTo>
                    <a:pt x="0" y="17383"/>
                  </a:lnTo>
                  <a:lnTo>
                    <a:pt x="0" y="17234"/>
                  </a:lnTo>
                  <a:lnTo>
                    <a:pt x="0" y="16888"/>
                  </a:lnTo>
                  <a:close/>
                  <a:moveTo>
                    <a:pt x="29152" y="14808"/>
                  </a:moveTo>
                  <a:lnTo>
                    <a:pt x="29152" y="15204"/>
                  </a:lnTo>
                  <a:lnTo>
                    <a:pt x="29201" y="15402"/>
                  </a:lnTo>
                  <a:lnTo>
                    <a:pt x="29226" y="15550"/>
                  </a:lnTo>
                  <a:lnTo>
                    <a:pt x="29226" y="15848"/>
                  </a:lnTo>
                  <a:lnTo>
                    <a:pt x="29226" y="16194"/>
                  </a:lnTo>
                  <a:lnTo>
                    <a:pt x="29721" y="16194"/>
                  </a:lnTo>
                  <a:lnTo>
                    <a:pt x="30142" y="17135"/>
                  </a:lnTo>
                  <a:lnTo>
                    <a:pt x="30563" y="18076"/>
                  </a:lnTo>
                  <a:lnTo>
                    <a:pt x="30563" y="18175"/>
                  </a:lnTo>
                  <a:lnTo>
                    <a:pt x="30538" y="18274"/>
                  </a:lnTo>
                  <a:lnTo>
                    <a:pt x="30538" y="18324"/>
                  </a:lnTo>
                  <a:lnTo>
                    <a:pt x="30538" y="18324"/>
                  </a:lnTo>
                  <a:lnTo>
                    <a:pt x="30488" y="18423"/>
                  </a:lnTo>
                  <a:lnTo>
                    <a:pt x="30414" y="18621"/>
                  </a:lnTo>
                  <a:lnTo>
                    <a:pt x="30365" y="18671"/>
                  </a:lnTo>
                  <a:lnTo>
                    <a:pt x="30315" y="18770"/>
                  </a:lnTo>
                  <a:lnTo>
                    <a:pt x="30266" y="18770"/>
                  </a:lnTo>
                  <a:lnTo>
                    <a:pt x="30142" y="18770"/>
                  </a:lnTo>
                  <a:lnTo>
                    <a:pt x="30018" y="18869"/>
                  </a:lnTo>
                  <a:lnTo>
                    <a:pt x="30018" y="18621"/>
                  </a:lnTo>
                  <a:lnTo>
                    <a:pt x="30018" y="18324"/>
                  </a:lnTo>
                  <a:lnTo>
                    <a:pt x="30018" y="18175"/>
                  </a:lnTo>
                  <a:lnTo>
                    <a:pt x="30018" y="18076"/>
                  </a:lnTo>
                  <a:lnTo>
                    <a:pt x="29919" y="17928"/>
                  </a:lnTo>
                  <a:lnTo>
                    <a:pt x="29845" y="17829"/>
                  </a:lnTo>
                  <a:lnTo>
                    <a:pt x="29721" y="17631"/>
                  </a:lnTo>
                  <a:lnTo>
                    <a:pt x="29573" y="18324"/>
                  </a:lnTo>
                  <a:lnTo>
                    <a:pt x="29325" y="18770"/>
                  </a:lnTo>
                  <a:lnTo>
                    <a:pt x="28979" y="19017"/>
                  </a:lnTo>
                  <a:lnTo>
                    <a:pt x="28979" y="18770"/>
                  </a:lnTo>
                  <a:lnTo>
                    <a:pt x="28979" y="18621"/>
                  </a:lnTo>
                  <a:lnTo>
                    <a:pt x="29028" y="18423"/>
                  </a:lnTo>
                  <a:lnTo>
                    <a:pt x="28979" y="18274"/>
                  </a:lnTo>
                  <a:lnTo>
                    <a:pt x="28929" y="18076"/>
                  </a:lnTo>
                  <a:lnTo>
                    <a:pt x="28880" y="17829"/>
                  </a:lnTo>
                  <a:lnTo>
                    <a:pt x="28756" y="17730"/>
                  </a:lnTo>
                  <a:lnTo>
                    <a:pt x="28682" y="17631"/>
                  </a:lnTo>
                  <a:lnTo>
                    <a:pt x="28583" y="17631"/>
                  </a:lnTo>
                  <a:lnTo>
                    <a:pt x="28508" y="17581"/>
                  </a:lnTo>
                  <a:lnTo>
                    <a:pt x="28459" y="17581"/>
                  </a:lnTo>
                  <a:lnTo>
                    <a:pt x="28360" y="17482"/>
                  </a:lnTo>
                  <a:lnTo>
                    <a:pt x="28286" y="17284"/>
                  </a:lnTo>
                  <a:lnTo>
                    <a:pt x="28533" y="16690"/>
                  </a:lnTo>
                  <a:lnTo>
                    <a:pt x="28706" y="15996"/>
                  </a:lnTo>
                  <a:lnTo>
                    <a:pt x="28880" y="15303"/>
                  </a:lnTo>
                  <a:lnTo>
                    <a:pt x="29152" y="14808"/>
                  </a:lnTo>
                  <a:close/>
                  <a:moveTo>
                    <a:pt x="53206" y="13322"/>
                  </a:moveTo>
                  <a:lnTo>
                    <a:pt x="53256" y="13520"/>
                  </a:lnTo>
                  <a:lnTo>
                    <a:pt x="53305" y="13669"/>
                  </a:lnTo>
                  <a:lnTo>
                    <a:pt x="53330" y="13768"/>
                  </a:lnTo>
                  <a:lnTo>
                    <a:pt x="53330" y="13916"/>
                  </a:lnTo>
                  <a:lnTo>
                    <a:pt x="53380" y="14114"/>
                  </a:lnTo>
                  <a:lnTo>
                    <a:pt x="53380" y="14461"/>
                  </a:lnTo>
                  <a:lnTo>
                    <a:pt x="53380" y="14709"/>
                  </a:lnTo>
                  <a:lnTo>
                    <a:pt x="53429" y="15402"/>
                  </a:lnTo>
                  <a:lnTo>
                    <a:pt x="53479" y="16194"/>
                  </a:lnTo>
                  <a:lnTo>
                    <a:pt x="53479" y="16888"/>
                  </a:lnTo>
                  <a:lnTo>
                    <a:pt x="52984" y="17383"/>
                  </a:lnTo>
                  <a:lnTo>
                    <a:pt x="52439" y="17829"/>
                  </a:lnTo>
                  <a:lnTo>
                    <a:pt x="51919" y="18324"/>
                  </a:lnTo>
                  <a:lnTo>
                    <a:pt x="51474" y="19017"/>
                  </a:lnTo>
                  <a:lnTo>
                    <a:pt x="51350" y="18869"/>
                  </a:lnTo>
                  <a:lnTo>
                    <a:pt x="51128" y="18671"/>
                  </a:lnTo>
                  <a:lnTo>
                    <a:pt x="50831" y="18324"/>
                  </a:lnTo>
                  <a:lnTo>
                    <a:pt x="50583" y="18076"/>
                  </a:lnTo>
                  <a:lnTo>
                    <a:pt x="50360" y="17829"/>
                  </a:lnTo>
                  <a:lnTo>
                    <a:pt x="50261" y="17631"/>
                  </a:lnTo>
                  <a:lnTo>
                    <a:pt x="50311" y="17581"/>
                  </a:lnTo>
                  <a:lnTo>
                    <a:pt x="50360" y="17482"/>
                  </a:lnTo>
                  <a:lnTo>
                    <a:pt x="50360" y="17482"/>
                  </a:lnTo>
                  <a:lnTo>
                    <a:pt x="50410" y="17383"/>
                  </a:lnTo>
                  <a:lnTo>
                    <a:pt x="50410" y="17284"/>
                  </a:lnTo>
                  <a:lnTo>
                    <a:pt x="50435" y="17135"/>
                  </a:lnTo>
                  <a:lnTo>
                    <a:pt x="50311" y="16937"/>
                  </a:lnTo>
                  <a:lnTo>
                    <a:pt x="50138" y="16888"/>
                  </a:lnTo>
                  <a:lnTo>
                    <a:pt x="50014" y="16690"/>
                  </a:lnTo>
                  <a:lnTo>
                    <a:pt x="49890" y="16541"/>
                  </a:lnTo>
                  <a:lnTo>
                    <a:pt x="49964" y="16541"/>
                  </a:lnTo>
                  <a:lnTo>
                    <a:pt x="50063" y="16343"/>
                  </a:lnTo>
                  <a:lnTo>
                    <a:pt x="50088" y="16244"/>
                  </a:lnTo>
                  <a:lnTo>
                    <a:pt x="50138" y="16244"/>
                  </a:lnTo>
                  <a:lnTo>
                    <a:pt x="50187" y="16194"/>
                  </a:lnTo>
                  <a:lnTo>
                    <a:pt x="50311" y="16194"/>
                  </a:lnTo>
                  <a:lnTo>
                    <a:pt x="50435" y="16194"/>
                  </a:lnTo>
                  <a:lnTo>
                    <a:pt x="50435" y="15550"/>
                  </a:lnTo>
                  <a:lnTo>
                    <a:pt x="49791" y="15550"/>
                  </a:lnTo>
                  <a:lnTo>
                    <a:pt x="49667" y="15055"/>
                  </a:lnTo>
                  <a:lnTo>
                    <a:pt x="49890" y="14709"/>
                  </a:lnTo>
                  <a:lnTo>
                    <a:pt x="50063" y="14362"/>
                  </a:lnTo>
                  <a:lnTo>
                    <a:pt x="50261" y="14213"/>
                  </a:lnTo>
                  <a:lnTo>
                    <a:pt x="50608" y="14015"/>
                  </a:lnTo>
                  <a:lnTo>
                    <a:pt x="50756" y="14263"/>
                  </a:lnTo>
                  <a:lnTo>
                    <a:pt x="50831" y="14560"/>
                  </a:lnTo>
                  <a:lnTo>
                    <a:pt x="50930" y="14709"/>
                  </a:lnTo>
                  <a:lnTo>
                    <a:pt x="51004" y="15055"/>
                  </a:lnTo>
                  <a:lnTo>
                    <a:pt x="51276" y="14609"/>
                  </a:lnTo>
                  <a:lnTo>
                    <a:pt x="51524" y="14263"/>
                  </a:lnTo>
                  <a:lnTo>
                    <a:pt x="51870" y="14015"/>
                  </a:lnTo>
                  <a:lnTo>
                    <a:pt x="51919" y="14263"/>
                  </a:lnTo>
                  <a:lnTo>
                    <a:pt x="51994" y="14362"/>
                  </a:lnTo>
                  <a:lnTo>
                    <a:pt x="51994" y="14461"/>
                  </a:lnTo>
                  <a:lnTo>
                    <a:pt x="52043" y="14461"/>
                  </a:lnTo>
                  <a:lnTo>
                    <a:pt x="52093" y="14461"/>
                  </a:lnTo>
                  <a:lnTo>
                    <a:pt x="52167" y="14461"/>
                  </a:lnTo>
                  <a:lnTo>
                    <a:pt x="52390" y="14213"/>
                  </a:lnTo>
                  <a:lnTo>
                    <a:pt x="52513" y="13916"/>
                  </a:lnTo>
                  <a:lnTo>
                    <a:pt x="52687" y="13669"/>
                  </a:lnTo>
                  <a:lnTo>
                    <a:pt x="52860" y="13421"/>
                  </a:lnTo>
                  <a:lnTo>
                    <a:pt x="53206" y="13322"/>
                  </a:lnTo>
                  <a:close/>
                  <a:moveTo>
                    <a:pt x="32221" y="10202"/>
                  </a:moveTo>
                  <a:lnTo>
                    <a:pt x="32295" y="10301"/>
                  </a:lnTo>
                  <a:lnTo>
                    <a:pt x="32344" y="10400"/>
                  </a:lnTo>
                  <a:lnTo>
                    <a:pt x="32394" y="10400"/>
                  </a:lnTo>
                  <a:lnTo>
                    <a:pt x="32443" y="10449"/>
                  </a:lnTo>
                  <a:lnTo>
                    <a:pt x="32443" y="10548"/>
                  </a:lnTo>
                  <a:lnTo>
                    <a:pt x="32443" y="10647"/>
                  </a:lnTo>
                  <a:lnTo>
                    <a:pt x="32468" y="10796"/>
                  </a:lnTo>
                  <a:lnTo>
                    <a:pt x="32567" y="11093"/>
                  </a:lnTo>
                  <a:lnTo>
                    <a:pt x="32617" y="11341"/>
                  </a:lnTo>
                  <a:lnTo>
                    <a:pt x="32641" y="11588"/>
                  </a:lnTo>
                  <a:lnTo>
                    <a:pt x="32691" y="11935"/>
                  </a:lnTo>
                  <a:lnTo>
                    <a:pt x="32567" y="12034"/>
                  </a:lnTo>
                  <a:lnTo>
                    <a:pt x="32443" y="12133"/>
                  </a:lnTo>
                  <a:lnTo>
                    <a:pt x="32295" y="12133"/>
                  </a:lnTo>
                  <a:lnTo>
                    <a:pt x="32097" y="12183"/>
                  </a:lnTo>
                  <a:lnTo>
                    <a:pt x="32047" y="11787"/>
                  </a:lnTo>
                  <a:lnTo>
                    <a:pt x="31998" y="11341"/>
                  </a:lnTo>
                  <a:lnTo>
                    <a:pt x="31998" y="10796"/>
                  </a:lnTo>
                  <a:lnTo>
                    <a:pt x="32097" y="10647"/>
                  </a:lnTo>
                  <a:lnTo>
                    <a:pt x="32122" y="10449"/>
                  </a:lnTo>
                  <a:lnTo>
                    <a:pt x="32221" y="10202"/>
                  </a:lnTo>
                  <a:close/>
                  <a:moveTo>
                    <a:pt x="39694" y="8765"/>
                  </a:moveTo>
                  <a:lnTo>
                    <a:pt x="39868" y="8914"/>
                  </a:lnTo>
                  <a:lnTo>
                    <a:pt x="40041" y="9112"/>
                  </a:lnTo>
                  <a:lnTo>
                    <a:pt x="40115" y="9261"/>
                  </a:lnTo>
                  <a:lnTo>
                    <a:pt x="40239" y="9459"/>
                  </a:lnTo>
                  <a:lnTo>
                    <a:pt x="40387" y="9706"/>
                  </a:lnTo>
                  <a:lnTo>
                    <a:pt x="40338" y="9855"/>
                  </a:lnTo>
                  <a:lnTo>
                    <a:pt x="40338" y="9855"/>
                  </a:lnTo>
                  <a:lnTo>
                    <a:pt x="40338" y="9954"/>
                  </a:lnTo>
                  <a:lnTo>
                    <a:pt x="40288" y="9954"/>
                  </a:lnTo>
                  <a:lnTo>
                    <a:pt x="40288" y="10053"/>
                  </a:lnTo>
                  <a:lnTo>
                    <a:pt x="40214" y="10202"/>
                  </a:lnTo>
                  <a:lnTo>
                    <a:pt x="40214" y="10301"/>
                  </a:lnTo>
                  <a:lnTo>
                    <a:pt x="40164" y="10301"/>
                  </a:lnTo>
                  <a:lnTo>
                    <a:pt x="40115" y="10301"/>
                  </a:lnTo>
                  <a:lnTo>
                    <a:pt x="40065" y="10400"/>
                  </a:lnTo>
                  <a:lnTo>
                    <a:pt x="39991" y="10449"/>
                  </a:lnTo>
                  <a:lnTo>
                    <a:pt x="39868" y="10202"/>
                  </a:lnTo>
                  <a:lnTo>
                    <a:pt x="39744" y="9954"/>
                  </a:lnTo>
                  <a:lnTo>
                    <a:pt x="39571" y="9706"/>
                  </a:lnTo>
                  <a:lnTo>
                    <a:pt x="39422" y="9508"/>
                  </a:lnTo>
                  <a:lnTo>
                    <a:pt x="39521" y="8914"/>
                  </a:lnTo>
                  <a:lnTo>
                    <a:pt x="39595" y="8914"/>
                  </a:lnTo>
                  <a:lnTo>
                    <a:pt x="39645" y="8815"/>
                  </a:lnTo>
                  <a:lnTo>
                    <a:pt x="39645" y="8815"/>
                  </a:lnTo>
                  <a:lnTo>
                    <a:pt x="39645" y="8815"/>
                  </a:lnTo>
                  <a:lnTo>
                    <a:pt x="39694" y="8765"/>
                  </a:lnTo>
                  <a:close/>
                  <a:moveTo>
                    <a:pt x="73326" y="8419"/>
                  </a:moveTo>
                  <a:lnTo>
                    <a:pt x="73722" y="8419"/>
                  </a:lnTo>
                  <a:lnTo>
                    <a:pt x="73722" y="8765"/>
                  </a:lnTo>
                  <a:lnTo>
                    <a:pt x="73648" y="8765"/>
                  </a:lnTo>
                  <a:lnTo>
                    <a:pt x="73549" y="8914"/>
                  </a:lnTo>
                  <a:lnTo>
                    <a:pt x="73499" y="8914"/>
                  </a:lnTo>
                  <a:lnTo>
                    <a:pt x="73425" y="8914"/>
                  </a:lnTo>
                  <a:lnTo>
                    <a:pt x="73425" y="8815"/>
                  </a:lnTo>
                  <a:lnTo>
                    <a:pt x="73375" y="8666"/>
                  </a:lnTo>
                  <a:lnTo>
                    <a:pt x="73375" y="8567"/>
                  </a:lnTo>
                  <a:lnTo>
                    <a:pt x="73326" y="8468"/>
                  </a:lnTo>
                  <a:lnTo>
                    <a:pt x="73326" y="8419"/>
                  </a:lnTo>
                  <a:close/>
                  <a:moveTo>
                    <a:pt x="24475" y="7379"/>
                  </a:moveTo>
                  <a:lnTo>
                    <a:pt x="24871" y="7874"/>
                  </a:lnTo>
                  <a:lnTo>
                    <a:pt x="25217" y="8468"/>
                  </a:lnTo>
                  <a:lnTo>
                    <a:pt x="25564" y="9112"/>
                  </a:lnTo>
                  <a:lnTo>
                    <a:pt x="25440" y="9112"/>
                  </a:lnTo>
                  <a:lnTo>
                    <a:pt x="25341" y="9360"/>
                  </a:lnTo>
                  <a:lnTo>
                    <a:pt x="25267" y="9459"/>
                  </a:lnTo>
                  <a:lnTo>
                    <a:pt x="25143" y="9459"/>
                  </a:lnTo>
                  <a:lnTo>
                    <a:pt x="24994" y="9508"/>
                  </a:lnTo>
                  <a:lnTo>
                    <a:pt x="24796" y="9508"/>
                  </a:lnTo>
                  <a:lnTo>
                    <a:pt x="24623" y="9162"/>
                  </a:lnTo>
                  <a:lnTo>
                    <a:pt x="24450" y="8914"/>
                  </a:lnTo>
                  <a:lnTo>
                    <a:pt x="24227" y="8765"/>
                  </a:lnTo>
                  <a:lnTo>
                    <a:pt x="24227" y="8567"/>
                  </a:lnTo>
                  <a:lnTo>
                    <a:pt x="24623" y="8122"/>
                  </a:lnTo>
                  <a:lnTo>
                    <a:pt x="24574" y="7973"/>
                  </a:lnTo>
                  <a:lnTo>
                    <a:pt x="24524" y="7874"/>
                  </a:lnTo>
                  <a:lnTo>
                    <a:pt x="24524" y="7725"/>
                  </a:lnTo>
                  <a:lnTo>
                    <a:pt x="24475" y="7379"/>
                  </a:lnTo>
                  <a:close/>
                  <a:moveTo>
                    <a:pt x="119331" y="4952"/>
                  </a:moveTo>
                  <a:lnTo>
                    <a:pt x="119430" y="5200"/>
                  </a:lnTo>
                  <a:lnTo>
                    <a:pt x="119505" y="5398"/>
                  </a:lnTo>
                  <a:lnTo>
                    <a:pt x="119604" y="5398"/>
                  </a:lnTo>
                  <a:lnTo>
                    <a:pt x="119653" y="5447"/>
                  </a:lnTo>
                  <a:lnTo>
                    <a:pt x="119678" y="5447"/>
                  </a:lnTo>
                  <a:lnTo>
                    <a:pt x="119777" y="5447"/>
                  </a:lnTo>
                  <a:lnTo>
                    <a:pt x="119826" y="5447"/>
                  </a:lnTo>
                  <a:lnTo>
                    <a:pt x="119851" y="5447"/>
                  </a:lnTo>
                  <a:lnTo>
                    <a:pt x="119950" y="5546"/>
                  </a:lnTo>
                  <a:lnTo>
                    <a:pt x="120000" y="5695"/>
                  </a:lnTo>
                  <a:lnTo>
                    <a:pt x="119826" y="5992"/>
                  </a:lnTo>
                  <a:lnTo>
                    <a:pt x="119653" y="6240"/>
                  </a:lnTo>
                  <a:lnTo>
                    <a:pt x="118787" y="6388"/>
                  </a:lnTo>
                  <a:lnTo>
                    <a:pt x="118787" y="5695"/>
                  </a:lnTo>
                  <a:lnTo>
                    <a:pt x="118911" y="5447"/>
                  </a:lnTo>
                  <a:lnTo>
                    <a:pt x="119034" y="5299"/>
                  </a:lnTo>
                  <a:lnTo>
                    <a:pt x="119158" y="5101"/>
                  </a:lnTo>
                  <a:lnTo>
                    <a:pt x="119331" y="4952"/>
                  </a:lnTo>
                  <a:close/>
                  <a:moveTo>
                    <a:pt x="26306" y="3565"/>
                  </a:moveTo>
                  <a:lnTo>
                    <a:pt x="26331" y="3912"/>
                  </a:lnTo>
                  <a:lnTo>
                    <a:pt x="26331" y="4160"/>
                  </a:lnTo>
                  <a:lnTo>
                    <a:pt x="26380" y="4259"/>
                  </a:lnTo>
                  <a:lnTo>
                    <a:pt x="26430" y="4358"/>
                  </a:lnTo>
                  <a:lnTo>
                    <a:pt x="26479" y="4407"/>
                  </a:lnTo>
                  <a:lnTo>
                    <a:pt x="26553" y="4605"/>
                  </a:lnTo>
                  <a:lnTo>
                    <a:pt x="26603" y="4754"/>
                  </a:lnTo>
                  <a:lnTo>
                    <a:pt x="26553" y="4952"/>
                  </a:lnTo>
                  <a:lnTo>
                    <a:pt x="26504" y="5200"/>
                  </a:lnTo>
                  <a:lnTo>
                    <a:pt x="26479" y="5398"/>
                  </a:lnTo>
                  <a:lnTo>
                    <a:pt x="26430" y="5546"/>
                  </a:lnTo>
                  <a:lnTo>
                    <a:pt x="26380" y="5893"/>
                  </a:lnTo>
                  <a:lnTo>
                    <a:pt x="26553" y="5992"/>
                  </a:lnTo>
                  <a:lnTo>
                    <a:pt x="26652" y="6141"/>
                  </a:lnTo>
                  <a:lnTo>
                    <a:pt x="26727" y="6339"/>
                  </a:lnTo>
                  <a:lnTo>
                    <a:pt x="26776" y="6487"/>
                  </a:lnTo>
                  <a:lnTo>
                    <a:pt x="26776" y="6834"/>
                  </a:lnTo>
                  <a:lnTo>
                    <a:pt x="26776" y="7181"/>
                  </a:lnTo>
                  <a:lnTo>
                    <a:pt x="26652" y="7379"/>
                  </a:lnTo>
                  <a:lnTo>
                    <a:pt x="26553" y="7527"/>
                  </a:lnTo>
                  <a:lnTo>
                    <a:pt x="26504" y="7775"/>
                  </a:lnTo>
                  <a:lnTo>
                    <a:pt x="26479" y="8072"/>
                  </a:lnTo>
                  <a:lnTo>
                    <a:pt x="26380" y="8419"/>
                  </a:lnTo>
                  <a:lnTo>
                    <a:pt x="26999" y="8419"/>
                  </a:lnTo>
                  <a:lnTo>
                    <a:pt x="26999" y="9162"/>
                  </a:lnTo>
                  <a:lnTo>
                    <a:pt x="27073" y="9855"/>
                  </a:lnTo>
                  <a:lnTo>
                    <a:pt x="27345" y="9855"/>
                  </a:lnTo>
                  <a:lnTo>
                    <a:pt x="27469" y="9607"/>
                  </a:lnTo>
                  <a:lnTo>
                    <a:pt x="27593" y="9360"/>
                  </a:lnTo>
                  <a:lnTo>
                    <a:pt x="27717" y="9112"/>
                  </a:lnTo>
                  <a:lnTo>
                    <a:pt x="27939" y="8914"/>
                  </a:lnTo>
                  <a:lnTo>
                    <a:pt x="27939" y="9459"/>
                  </a:lnTo>
                  <a:lnTo>
                    <a:pt x="27890" y="10152"/>
                  </a:lnTo>
                  <a:lnTo>
                    <a:pt x="27865" y="10747"/>
                  </a:lnTo>
                  <a:lnTo>
                    <a:pt x="27865" y="11143"/>
                  </a:lnTo>
                  <a:lnTo>
                    <a:pt x="27816" y="11440"/>
                  </a:lnTo>
                  <a:lnTo>
                    <a:pt x="27890" y="11588"/>
                  </a:lnTo>
                  <a:lnTo>
                    <a:pt x="27939" y="11687"/>
                  </a:lnTo>
                  <a:lnTo>
                    <a:pt x="27989" y="11787"/>
                  </a:lnTo>
                  <a:lnTo>
                    <a:pt x="28063" y="11836"/>
                  </a:lnTo>
                  <a:lnTo>
                    <a:pt x="28187" y="11935"/>
                  </a:lnTo>
                  <a:lnTo>
                    <a:pt x="28409" y="11242"/>
                  </a:lnTo>
                  <a:lnTo>
                    <a:pt x="28583" y="10449"/>
                  </a:lnTo>
                  <a:lnTo>
                    <a:pt x="28583" y="9855"/>
                  </a:lnTo>
                  <a:lnTo>
                    <a:pt x="28533" y="9261"/>
                  </a:lnTo>
                  <a:lnTo>
                    <a:pt x="28533" y="8666"/>
                  </a:lnTo>
                  <a:lnTo>
                    <a:pt x="28632" y="8072"/>
                  </a:lnTo>
                  <a:lnTo>
                    <a:pt x="28880" y="7626"/>
                  </a:lnTo>
                  <a:lnTo>
                    <a:pt x="28979" y="7428"/>
                  </a:lnTo>
                  <a:lnTo>
                    <a:pt x="29053" y="7428"/>
                  </a:lnTo>
                  <a:lnTo>
                    <a:pt x="29152" y="7527"/>
                  </a:lnTo>
                  <a:lnTo>
                    <a:pt x="29226" y="7626"/>
                  </a:lnTo>
                  <a:lnTo>
                    <a:pt x="29276" y="7775"/>
                  </a:lnTo>
                  <a:lnTo>
                    <a:pt x="29375" y="7973"/>
                  </a:lnTo>
                  <a:lnTo>
                    <a:pt x="29399" y="8122"/>
                  </a:lnTo>
                  <a:lnTo>
                    <a:pt x="29498" y="8221"/>
                  </a:lnTo>
                  <a:lnTo>
                    <a:pt x="29548" y="8419"/>
                  </a:lnTo>
                  <a:lnTo>
                    <a:pt x="29721" y="8419"/>
                  </a:lnTo>
                  <a:lnTo>
                    <a:pt x="29919" y="8221"/>
                  </a:lnTo>
                  <a:lnTo>
                    <a:pt x="30142" y="8122"/>
                  </a:lnTo>
                  <a:lnTo>
                    <a:pt x="30315" y="8419"/>
                  </a:lnTo>
                  <a:lnTo>
                    <a:pt x="30315" y="9112"/>
                  </a:lnTo>
                  <a:lnTo>
                    <a:pt x="30315" y="9459"/>
                  </a:lnTo>
                  <a:lnTo>
                    <a:pt x="30266" y="10053"/>
                  </a:lnTo>
                  <a:lnTo>
                    <a:pt x="30241" y="10796"/>
                  </a:lnTo>
                  <a:lnTo>
                    <a:pt x="30142" y="11687"/>
                  </a:lnTo>
                  <a:lnTo>
                    <a:pt x="30068" y="12381"/>
                  </a:lnTo>
                  <a:lnTo>
                    <a:pt x="30018" y="12876"/>
                  </a:lnTo>
                  <a:lnTo>
                    <a:pt x="29845" y="12876"/>
                  </a:lnTo>
                  <a:lnTo>
                    <a:pt x="29746" y="12827"/>
                  </a:lnTo>
                  <a:lnTo>
                    <a:pt x="29672" y="12728"/>
                  </a:lnTo>
                  <a:lnTo>
                    <a:pt x="29573" y="12628"/>
                  </a:lnTo>
                  <a:lnTo>
                    <a:pt x="29449" y="12529"/>
                  </a:lnTo>
                  <a:lnTo>
                    <a:pt x="29449" y="12728"/>
                  </a:lnTo>
                  <a:lnTo>
                    <a:pt x="29498" y="12827"/>
                  </a:lnTo>
                  <a:lnTo>
                    <a:pt x="29548" y="12876"/>
                  </a:lnTo>
                  <a:lnTo>
                    <a:pt x="29573" y="12975"/>
                  </a:lnTo>
                  <a:lnTo>
                    <a:pt x="29573" y="13074"/>
                  </a:lnTo>
                  <a:lnTo>
                    <a:pt x="29622" y="13223"/>
                  </a:lnTo>
                  <a:lnTo>
                    <a:pt x="29622" y="13520"/>
                  </a:lnTo>
                  <a:lnTo>
                    <a:pt x="28409" y="13669"/>
                  </a:lnTo>
                  <a:lnTo>
                    <a:pt x="28409" y="13867"/>
                  </a:lnTo>
                  <a:lnTo>
                    <a:pt x="28508" y="14362"/>
                  </a:lnTo>
                  <a:lnTo>
                    <a:pt x="28459" y="14907"/>
                  </a:lnTo>
                  <a:lnTo>
                    <a:pt x="28409" y="15749"/>
                  </a:lnTo>
                  <a:lnTo>
                    <a:pt x="28187" y="15749"/>
                  </a:lnTo>
                  <a:lnTo>
                    <a:pt x="27890" y="15402"/>
                  </a:lnTo>
                  <a:lnTo>
                    <a:pt x="27469" y="15204"/>
                  </a:lnTo>
                  <a:lnTo>
                    <a:pt x="27469" y="15402"/>
                  </a:lnTo>
                  <a:lnTo>
                    <a:pt x="27543" y="15402"/>
                  </a:lnTo>
                  <a:lnTo>
                    <a:pt x="27642" y="15550"/>
                  </a:lnTo>
                  <a:lnTo>
                    <a:pt x="27692" y="15650"/>
                  </a:lnTo>
                  <a:lnTo>
                    <a:pt x="27717" y="15749"/>
                  </a:lnTo>
                  <a:lnTo>
                    <a:pt x="27766" y="15848"/>
                  </a:lnTo>
                  <a:lnTo>
                    <a:pt x="27816" y="16095"/>
                  </a:lnTo>
                  <a:lnTo>
                    <a:pt x="27816" y="16343"/>
                  </a:lnTo>
                  <a:lnTo>
                    <a:pt x="27766" y="16541"/>
                  </a:lnTo>
                  <a:lnTo>
                    <a:pt x="27692" y="16690"/>
                  </a:lnTo>
                  <a:lnTo>
                    <a:pt x="27642" y="16888"/>
                  </a:lnTo>
                  <a:lnTo>
                    <a:pt x="27420" y="17234"/>
                  </a:lnTo>
                  <a:lnTo>
                    <a:pt x="27246" y="17581"/>
                  </a:lnTo>
                  <a:lnTo>
                    <a:pt x="27172" y="17977"/>
                  </a:lnTo>
                  <a:lnTo>
                    <a:pt x="27073" y="18621"/>
                  </a:lnTo>
                  <a:lnTo>
                    <a:pt x="26900" y="18621"/>
                  </a:lnTo>
                  <a:lnTo>
                    <a:pt x="26776" y="18522"/>
                  </a:lnTo>
                  <a:lnTo>
                    <a:pt x="26652" y="18423"/>
                  </a:lnTo>
                  <a:lnTo>
                    <a:pt x="26553" y="18324"/>
                  </a:lnTo>
                  <a:lnTo>
                    <a:pt x="26380" y="18274"/>
                  </a:lnTo>
                  <a:lnTo>
                    <a:pt x="26380" y="18423"/>
                  </a:lnTo>
                  <a:lnTo>
                    <a:pt x="26603" y="18423"/>
                  </a:lnTo>
                  <a:lnTo>
                    <a:pt x="26652" y="18621"/>
                  </a:lnTo>
                  <a:lnTo>
                    <a:pt x="26677" y="18770"/>
                  </a:lnTo>
                  <a:lnTo>
                    <a:pt x="26727" y="18869"/>
                  </a:lnTo>
                  <a:lnTo>
                    <a:pt x="26727" y="19017"/>
                  </a:lnTo>
                  <a:lnTo>
                    <a:pt x="26776" y="19314"/>
                  </a:lnTo>
                  <a:lnTo>
                    <a:pt x="26776" y="19562"/>
                  </a:lnTo>
                  <a:lnTo>
                    <a:pt x="26380" y="19810"/>
                  </a:lnTo>
                  <a:lnTo>
                    <a:pt x="26034" y="20255"/>
                  </a:lnTo>
                  <a:lnTo>
                    <a:pt x="25811" y="20751"/>
                  </a:lnTo>
                  <a:lnTo>
                    <a:pt x="25663" y="21543"/>
                  </a:lnTo>
                  <a:lnTo>
                    <a:pt x="25663" y="22682"/>
                  </a:lnTo>
                  <a:lnTo>
                    <a:pt x="25811" y="23375"/>
                  </a:lnTo>
                  <a:lnTo>
                    <a:pt x="25910" y="24316"/>
                  </a:lnTo>
                  <a:lnTo>
                    <a:pt x="25910" y="25257"/>
                  </a:lnTo>
                  <a:lnTo>
                    <a:pt x="26380" y="25257"/>
                  </a:lnTo>
                  <a:lnTo>
                    <a:pt x="26380" y="25703"/>
                  </a:lnTo>
                  <a:lnTo>
                    <a:pt x="26479" y="25852"/>
                  </a:lnTo>
                  <a:lnTo>
                    <a:pt x="26479" y="26050"/>
                  </a:lnTo>
                  <a:lnTo>
                    <a:pt x="26479" y="26198"/>
                  </a:lnTo>
                  <a:lnTo>
                    <a:pt x="26479" y="26297"/>
                  </a:lnTo>
                  <a:lnTo>
                    <a:pt x="26479" y="26397"/>
                  </a:lnTo>
                  <a:lnTo>
                    <a:pt x="26479" y="26446"/>
                  </a:lnTo>
                  <a:lnTo>
                    <a:pt x="26504" y="26545"/>
                  </a:lnTo>
                  <a:lnTo>
                    <a:pt x="26652" y="26545"/>
                  </a:lnTo>
                  <a:lnTo>
                    <a:pt x="26776" y="26644"/>
                  </a:lnTo>
                  <a:lnTo>
                    <a:pt x="27073" y="26545"/>
                  </a:lnTo>
                  <a:lnTo>
                    <a:pt x="27370" y="26793"/>
                  </a:lnTo>
                  <a:lnTo>
                    <a:pt x="27692" y="27238"/>
                  </a:lnTo>
                  <a:lnTo>
                    <a:pt x="27989" y="27833"/>
                  </a:lnTo>
                  <a:lnTo>
                    <a:pt x="28236" y="28378"/>
                  </a:lnTo>
                  <a:lnTo>
                    <a:pt x="28508" y="28724"/>
                  </a:lnTo>
                  <a:lnTo>
                    <a:pt x="28632" y="28823"/>
                  </a:lnTo>
                  <a:lnTo>
                    <a:pt x="28706" y="28873"/>
                  </a:lnTo>
                  <a:lnTo>
                    <a:pt x="28805" y="28823"/>
                  </a:lnTo>
                  <a:lnTo>
                    <a:pt x="28880" y="28823"/>
                  </a:lnTo>
                  <a:lnTo>
                    <a:pt x="28929" y="28724"/>
                  </a:lnTo>
                  <a:lnTo>
                    <a:pt x="29028" y="28625"/>
                  </a:lnTo>
                  <a:lnTo>
                    <a:pt x="29053" y="28526"/>
                  </a:lnTo>
                  <a:lnTo>
                    <a:pt x="29152" y="28526"/>
                  </a:lnTo>
                  <a:lnTo>
                    <a:pt x="29845" y="28873"/>
                  </a:lnTo>
                  <a:lnTo>
                    <a:pt x="29919" y="29814"/>
                  </a:lnTo>
                  <a:lnTo>
                    <a:pt x="30018" y="30507"/>
                  </a:lnTo>
                  <a:lnTo>
                    <a:pt x="30068" y="31052"/>
                  </a:lnTo>
                  <a:lnTo>
                    <a:pt x="30092" y="31547"/>
                  </a:lnTo>
                  <a:lnTo>
                    <a:pt x="30191" y="32092"/>
                  </a:lnTo>
                  <a:lnTo>
                    <a:pt x="30414" y="32686"/>
                  </a:lnTo>
                  <a:lnTo>
                    <a:pt x="30661" y="33479"/>
                  </a:lnTo>
                  <a:lnTo>
                    <a:pt x="30736" y="33380"/>
                  </a:lnTo>
                  <a:lnTo>
                    <a:pt x="30785" y="33380"/>
                  </a:lnTo>
                  <a:lnTo>
                    <a:pt x="30785" y="33380"/>
                  </a:lnTo>
                  <a:lnTo>
                    <a:pt x="30835" y="33281"/>
                  </a:lnTo>
                  <a:lnTo>
                    <a:pt x="30884" y="33281"/>
                  </a:lnTo>
                  <a:lnTo>
                    <a:pt x="30958" y="33231"/>
                  </a:lnTo>
                  <a:lnTo>
                    <a:pt x="31008" y="33231"/>
                  </a:lnTo>
                  <a:lnTo>
                    <a:pt x="31008" y="33132"/>
                  </a:lnTo>
                  <a:lnTo>
                    <a:pt x="31008" y="33132"/>
                  </a:lnTo>
                  <a:lnTo>
                    <a:pt x="31008" y="33132"/>
                  </a:lnTo>
                  <a:lnTo>
                    <a:pt x="31008" y="33033"/>
                  </a:lnTo>
                  <a:lnTo>
                    <a:pt x="31057" y="32884"/>
                  </a:lnTo>
                  <a:lnTo>
                    <a:pt x="31057" y="32340"/>
                  </a:lnTo>
                  <a:lnTo>
                    <a:pt x="31008" y="31646"/>
                  </a:lnTo>
                  <a:lnTo>
                    <a:pt x="30909" y="30804"/>
                  </a:lnTo>
                  <a:lnTo>
                    <a:pt x="30785" y="30012"/>
                  </a:lnTo>
                  <a:lnTo>
                    <a:pt x="31132" y="29665"/>
                  </a:lnTo>
                  <a:lnTo>
                    <a:pt x="31478" y="29170"/>
                  </a:lnTo>
                  <a:lnTo>
                    <a:pt x="31701" y="28477"/>
                  </a:lnTo>
                  <a:lnTo>
                    <a:pt x="31825" y="27585"/>
                  </a:lnTo>
                  <a:lnTo>
                    <a:pt x="31874" y="27090"/>
                  </a:lnTo>
                  <a:lnTo>
                    <a:pt x="31825" y="26297"/>
                  </a:lnTo>
                  <a:lnTo>
                    <a:pt x="31825" y="25505"/>
                  </a:lnTo>
                  <a:lnTo>
                    <a:pt x="31651" y="25356"/>
                  </a:lnTo>
                  <a:lnTo>
                    <a:pt x="31577" y="25257"/>
                  </a:lnTo>
                  <a:lnTo>
                    <a:pt x="31478" y="25158"/>
                  </a:lnTo>
                  <a:lnTo>
                    <a:pt x="31404" y="25010"/>
                  </a:lnTo>
                  <a:lnTo>
                    <a:pt x="31354" y="24713"/>
                  </a:lnTo>
                  <a:lnTo>
                    <a:pt x="31528" y="24118"/>
                  </a:lnTo>
                  <a:lnTo>
                    <a:pt x="31602" y="23425"/>
                  </a:lnTo>
                  <a:lnTo>
                    <a:pt x="31528" y="22682"/>
                  </a:lnTo>
                  <a:lnTo>
                    <a:pt x="31429" y="21890"/>
                  </a:lnTo>
                  <a:lnTo>
                    <a:pt x="31305" y="20998"/>
                  </a:lnTo>
                  <a:lnTo>
                    <a:pt x="31255" y="20156"/>
                  </a:lnTo>
                  <a:lnTo>
                    <a:pt x="31354" y="20156"/>
                  </a:lnTo>
                  <a:lnTo>
                    <a:pt x="31354" y="19958"/>
                  </a:lnTo>
                  <a:lnTo>
                    <a:pt x="31948" y="20156"/>
                  </a:lnTo>
                  <a:lnTo>
                    <a:pt x="32468" y="20156"/>
                  </a:lnTo>
                  <a:lnTo>
                    <a:pt x="33037" y="19958"/>
                  </a:lnTo>
                  <a:lnTo>
                    <a:pt x="33161" y="20404"/>
                  </a:lnTo>
                  <a:lnTo>
                    <a:pt x="33285" y="20998"/>
                  </a:lnTo>
                  <a:lnTo>
                    <a:pt x="33433" y="21444"/>
                  </a:lnTo>
                  <a:lnTo>
                    <a:pt x="33557" y="21642"/>
                  </a:lnTo>
                  <a:lnTo>
                    <a:pt x="33631" y="21692"/>
                  </a:lnTo>
                  <a:lnTo>
                    <a:pt x="33780" y="21692"/>
                  </a:lnTo>
                  <a:lnTo>
                    <a:pt x="33903" y="21791"/>
                  </a:lnTo>
                  <a:lnTo>
                    <a:pt x="34027" y="21890"/>
                  </a:lnTo>
                  <a:lnTo>
                    <a:pt x="34126" y="22038"/>
                  </a:lnTo>
                  <a:lnTo>
                    <a:pt x="34151" y="22484"/>
                  </a:lnTo>
                  <a:lnTo>
                    <a:pt x="34250" y="23276"/>
                  </a:lnTo>
                  <a:lnTo>
                    <a:pt x="34299" y="23970"/>
                  </a:lnTo>
                  <a:lnTo>
                    <a:pt x="34374" y="24465"/>
                  </a:lnTo>
                  <a:lnTo>
                    <a:pt x="34423" y="24564"/>
                  </a:lnTo>
                  <a:lnTo>
                    <a:pt x="34497" y="24713"/>
                  </a:lnTo>
                  <a:lnTo>
                    <a:pt x="34596" y="24812"/>
                  </a:lnTo>
                  <a:lnTo>
                    <a:pt x="34671" y="25010"/>
                  </a:lnTo>
                  <a:lnTo>
                    <a:pt x="34819" y="25059"/>
                  </a:lnTo>
                  <a:lnTo>
                    <a:pt x="34844" y="25257"/>
                  </a:lnTo>
                  <a:lnTo>
                    <a:pt x="35190" y="24713"/>
                  </a:lnTo>
                  <a:lnTo>
                    <a:pt x="35462" y="24069"/>
                  </a:lnTo>
                  <a:lnTo>
                    <a:pt x="35660" y="23375"/>
                  </a:lnTo>
                  <a:lnTo>
                    <a:pt x="36007" y="22831"/>
                  </a:lnTo>
                  <a:lnTo>
                    <a:pt x="36056" y="23425"/>
                  </a:lnTo>
                  <a:lnTo>
                    <a:pt x="36180" y="23772"/>
                  </a:lnTo>
                  <a:lnTo>
                    <a:pt x="36353" y="24118"/>
                  </a:lnTo>
                  <a:lnTo>
                    <a:pt x="36527" y="24465"/>
                  </a:lnTo>
                  <a:lnTo>
                    <a:pt x="36675" y="24911"/>
                  </a:lnTo>
                  <a:lnTo>
                    <a:pt x="36675" y="25059"/>
                  </a:lnTo>
                  <a:lnTo>
                    <a:pt x="36675" y="25257"/>
                  </a:lnTo>
                  <a:lnTo>
                    <a:pt x="36626" y="25356"/>
                  </a:lnTo>
                  <a:lnTo>
                    <a:pt x="36626" y="25505"/>
                  </a:lnTo>
                  <a:lnTo>
                    <a:pt x="36576" y="25703"/>
                  </a:lnTo>
                  <a:lnTo>
                    <a:pt x="36626" y="25852"/>
                  </a:lnTo>
                  <a:lnTo>
                    <a:pt x="36675" y="26050"/>
                  </a:lnTo>
                  <a:lnTo>
                    <a:pt x="36700" y="26099"/>
                  </a:lnTo>
                  <a:lnTo>
                    <a:pt x="36799" y="26099"/>
                  </a:lnTo>
                  <a:lnTo>
                    <a:pt x="36873" y="26099"/>
                  </a:lnTo>
                  <a:lnTo>
                    <a:pt x="36923" y="26099"/>
                  </a:lnTo>
                  <a:lnTo>
                    <a:pt x="37022" y="26099"/>
                  </a:lnTo>
                  <a:lnTo>
                    <a:pt x="37046" y="26198"/>
                  </a:lnTo>
                  <a:lnTo>
                    <a:pt x="37195" y="26892"/>
                  </a:lnTo>
                  <a:lnTo>
                    <a:pt x="37195" y="27437"/>
                  </a:lnTo>
                  <a:lnTo>
                    <a:pt x="37145" y="27932"/>
                  </a:lnTo>
                  <a:lnTo>
                    <a:pt x="37220" y="28378"/>
                  </a:lnTo>
                  <a:lnTo>
                    <a:pt x="37541" y="28873"/>
                  </a:lnTo>
                  <a:lnTo>
                    <a:pt x="37269" y="29913"/>
                  </a:lnTo>
                  <a:lnTo>
                    <a:pt x="36972" y="30804"/>
                  </a:lnTo>
                  <a:lnTo>
                    <a:pt x="37046" y="30804"/>
                  </a:lnTo>
                  <a:lnTo>
                    <a:pt x="37319" y="30260"/>
                  </a:lnTo>
                  <a:lnTo>
                    <a:pt x="37566" y="29814"/>
                  </a:lnTo>
                  <a:lnTo>
                    <a:pt x="37789" y="29319"/>
                  </a:lnTo>
                  <a:lnTo>
                    <a:pt x="38086" y="29467"/>
                  </a:lnTo>
                  <a:lnTo>
                    <a:pt x="38259" y="29814"/>
                  </a:lnTo>
                  <a:lnTo>
                    <a:pt x="38432" y="30260"/>
                  </a:lnTo>
                  <a:lnTo>
                    <a:pt x="38482" y="30953"/>
                  </a:lnTo>
                  <a:lnTo>
                    <a:pt x="38878" y="30953"/>
                  </a:lnTo>
                  <a:lnTo>
                    <a:pt x="38878" y="31200"/>
                  </a:lnTo>
                  <a:lnTo>
                    <a:pt x="38902" y="31399"/>
                  </a:lnTo>
                  <a:lnTo>
                    <a:pt x="38902" y="31646"/>
                  </a:lnTo>
                  <a:lnTo>
                    <a:pt x="38952" y="31894"/>
                  </a:lnTo>
                  <a:lnTo>
                    <a:pt x="38902" y="32191"/>
                  </a:lnTo>
                  <a:lnTo>
                    <a:pt x="38902" y="32340"/>
                  </a:lnTo>
                  <a:lnTo>
                    <a:pt x="38902" y="32538"/>
                  </a:lnTo>
                  <a:lnTo>
                    <a:pt x="38952" y="32587"/>
                  </a:lnTo>
                  <a:lnTo>
                    <a:pt x="38952" y="32785"/>
                  </a:lnTo>
                  <a:lnTo>
                    <a:pt x="38952" y="32884"/>
                  </a:lnTo>
                  <a:lnTo>
                    <a:pt x="38952" y="33033"/>
                  </a:lnTo>
                  <a:lnTo>
                    <a:pt x="38482" y="33726"/>
                  </a:lnTo>
                  <a:lnTo>
                    <a:pt x="37962" y="34172"/>
                  </a:lnTo>
                  <a:lnTo>
                    <a:pt x="37368" y="34420"/>
                  </a:lnTo>
                  <a:lnTo>
                    <a:pt x="36749" y="34568"/>
                  </a:lnTo>
                  <a:lnTo>
                    <a:pt x="36155" y="34766"/>
                  </a:lnTo>
                  <a:lnTo>
                    <a:pt x="35537" y="34915"/>
                  </a:lnTo>
                  <a:lnTo>
                    <a:pt x="35017" y="35262"/>
                  </a:lnTo>
                  <a:lnTo>
                    <a:pt x="34547" y="35707"/>
                  </a:lnTo>
                  <a:lnTo>
                    <a:pt x="34200" y="36500"/>
                  </a:lnTo>
                  <a:lnTo>
                    <a:pt x="34299" y="36500"/>
                  </a:lnTo>
                  <a:lnTo>
                    <a:pt x="34720" y="35905"/>
                  </a:lnTo>
                  <a:lnTo>
                    <a:pt x="35240" y="35460"/>
                  </a:lnTo>
                  <a:lnTo>
                    <a:pt x="35809" y="35212"/>
                  </a:lnTo>
                  <a:lnTo>
                    <a:pt x="35834" y="35361"/>
                  </a:lnTo>
                  <a:lnTo>
                    <a:pt x="35883" y="35559"/>
                  </a:lnTo>
                  <a:lnTo>
                    <a:pt x="35933" y="35608"/>
                  </a:lnTo>
                  <a:lnTo>
                    <a:pt x="36007" y="35707"/>
                  </a:lnTo>
                  <a:lnTo>
                    <a:pt x="36106" y="35806"/>
                  </a:lnTo>
                  <a:lnTo>
                    <a:pt x="36180" y="35955"/>
                  </a:lnTo>
                  <a:lnTo>
                    <a:pt x="36056" y="36401"/>
                  </a:lnTo>
                  <a:lnTo>
                    <a:pt x="35982" y="36747"/>
                  </a:lnTo>
                  <a:lnTo>
                    <a:pt x="35933" y="37094"/>
                  </a:lnTo>
                  <a:lnTo>
                    <a:pt x="35883" y="37639"/>
                  </a:lnTo>
                  <a:lnTo>
                    <a:pt x="36230" y="37985"/>
                  </a:lnTo>
                  <a:lnTo>
                    <a:pt x="36452" y="38481"/>
                  </a:lnTo>
                  <a:lnTo>
                    <a:pt x="36626" y="38976"/>
                  </a:lnTo>
                  <a:lnTo>
                    <a:pt x="36848" y="39521"/>
                  </a:lnTo>
                  <a:lnTo>
                    <a:pt x="36848" y="39669"/>
                  </a:lnTo>
                  <a:lnTo>
                    <a:pt x="36848" y="39768"/>
                  </a:lnTo>
                  <a:lnTo>
                    <a:pt x="36799" y="39768"/>
                  </a:lnTo>
                  <a:lnTo>
                    <a:pt x="36799" y="39867"/>
                  </a:lnTo>
                  <a:lnTo>
                    <a:pt x="36749" y="39966"/>
                  </a:lnTo>
                  <a:lnTo>
                    <a:pt x="36502" y="40561"/>
                  </a:lnTo>
                  <a:lnTo>
                    <a:pt x="36155" y="41056"/>
                  </a:lnTo>
                  <a:lnTo>
                    <a:pt x="35710" y="41403"/>
                  </a:lnTo>
                  <a:lnTo>
                    <a:pt x="35710" y="40660"/>
                  </a:lnTo>
                  <a:lnTo>
                    <a:pt x="35933" y="40363"/>
                  </a:lnTo>
                  <a:lnTo>
                    <a:pt x="36106" y="40115"/>
                  </a:lnTo>
                  <a:lnTo>
                    <a:pt x="36279" y="39669"/>
                  </a:lnTo>
                  <a:lnTo>
                    <a:pt x="36106" y="39521"/>
                  </a:lnTo>
                  <a:lnTo>
                    <a:pt x="36106" y="39323"/>
                  </a:lnTo>
                  <a:lnTo>
                    <a:pt x="36056" y="39323"/>
                  </a:lnTo>
                  <a:lnTo>
                    <a:pt x="36007" y="39323"/>
                  </a:lnTo>
                  <a:lnTo>
                    <a:pt x="36007" y="39323"/>
                  </a:lnTo>
                  <a:lnTo>
                    <a:pt x="36007" y="39422"/>
                  </a:lnTo>
                  <a:lnTo>
                    <a:pt x="36007" y="39521"/>
                  </a:lnTo>
                  <a:lnTo>
                    <a:pt x="36007" y="39521"/>
                  </a:lnTo>
                  <a:lnTo>
                    <a:pt x="35710" y="39966"/>
                  </a:lnTo>
                  <a:lnTo>
                    <a:pt x="35314" y="40313"/>
                  </a:lnTo>
                  <a:lnTo>
                    <a:pt x="34992" y="40561"/>
                  </a:lnTo>
                  <a:lnTo>
                    <a:pt x="34646" y="40907"/>
                  </a:lnTo>
                  <a:lnTo>
                    <a:pt x="34324" y="41353"/>
                  </a:lnTo>
                  <a:lnTo>
                    <a:pt x="34126" y="41947"/>
                  </a:lnTo>
                  <a:lnTo>
                    <a:pt x="33978" y="42789"/>
                  </a:lnTo>
                  <a:lnTo>
                    <a:pt x="34126" y="42888"/>
                  </a:lnTo>
                  <a:lnTo>
                    <a:pt x="34299" y="42988"/>
                  </a:lnTo>
                  <a:lnTo>
                    <a:pt x="34374" y="43136"/>
                  </a:lnTo>
                  <a:lnTo>
                    <a:pt x="34200" y="43136"/>
                  </a:lnTo>
                  <a:lnTo>
                    <a:pt x="33953" y="43582"/>
                  </a:lnTo>
                  <a:lnTo>
                    <a:pt x="33606" y="43730"/>
                  </a:lnTo>
                  <a:lnTo>
                    <a:pt x="33285" y="43829"/>
                  </a:lnTo>
                  <a:lnTo>
                    <a:pt x="32938" y="43929"/>
                  </a:lnTo>
                  <a:lnTo>
                    <a:pt x="32691" y="45315"/>
                  </a:lnTo>
                  <a:lnTo>
                    <a:pt x="32394" y="46801"/>
                  </a:lnTo>
                  <a:lnTo>
                    <a:pt x="32295" y="46603"/>
                  </a:lnTo>
                  <a:lnTo>
                    <a:pt x="32270" y="46504"/>
                  </a:lnTo>
                  <a:lnTo>
                    <a:pt x="32171" y="46454"/>
                  </a:lnTo>
                  <a:lnTo>
                    <a:pt x="32122" y="46355"/>
                  </a:lnTo>
                  <a:lnTo>
                    <a:pt x="31998" y="46157"/>
                  </a:lnTo>
                  <a:lnTo>
                    <a:pt x="31998" y="46603"/>
                  </a:lnTo>
                  <a:lnTo>
                    <a:pt x="32047" y="46801"/>
                  </a:lnTo>
                  <a:lnTo>
                    <a:pt x="32122" y="47296"/>
                  </a:lnTo>
                  <a:lnTo>
                    <a:pt x="32221" y="47891"/>
                  </a:lnTo>
                  <a:lnTo>
                    <a:pt x="32295" y="48435"/>
                  </a:lnTo>
                  <a:lnTo>
                    <a:pt x="32295" y="48683"/>
                  </a:lnTo>
                  <a:lnTo>
                    <a:pt x="31948" y="49129"/>
                  </a:lnTo>
                  <a:lnTo>
                    <a:pt x="31577" y="49525"/>
                  </a:lnTo>
                  <a:lnTo>
                    <a:pt x="31181" y="50070"/>
                  </a:lnTo>
                  <a:lnTo>
                    <a:pt x="30785" y="50565"/>
                  </a:lnTo>
                  <a:lnTo>
                    <a:pt x="30538" y="51258"/>
                  </a:lnTo>
                  <a:lnTo>
                    <a:pt x="30414" y="52150"/>
                  </a:lnTo>
                  <a:lnTo>
                    <a:pt x="30266" y="52843"/>
                  </a:lnTo>
                  <a:lnTo>
                    <a:pt x="30315" y="53685"/>
                  </a:lnTo>
                  <a:lnTo>
                    <a:pt x="30439" y="54626"/>
                  </a:lnTo>
                  <a:lnTo>
                    <a:pt x="30612" y="55617"/>
                  </a:lnTo>
                  <a:lnTo>
                    <a:pt x="30785" y="56557"/>
                  </a:lnTo>
                  <a:lnTo>
                    <a:pt x="30884" y="57399"/>
                  </a:lnTo>
                  <a:lnTo>
                    <a:pt x="30785" y="57399"/>
                  </a:lnTo>
                  <a:lnTo>
                    <a:pt x="30785" y="57598"/>
                  </a:lnTo>
                  <a:lnTo>
                    <a:pt x="30488" y="57399"/>
                  </a:lnTo>
                  <a:lnTo>
                    <a:pt x="30365" y="56657"/>
                  </a:lnTo>
                  <a:lnTo>
                    <a:pt x="30142" y="55666"/>
                  </a:lnTo>
                  <a:lnTo>
                    <a:pt x="29894" y="54626"/>
                  </a:lnTo>
                  <a:lnTo>
                    <a:pt x="29622" y="53883"/>
                  </a:lnTo>
                  <a:lnTo>
                    <a:pt x="29375" y="53437"/>
                  </a:lnTo>
                  <a:lnTo>
                    <a:pt x="29053" y="53338"/>
                  </a:lnTo>
                  <a:lnTo>
                    <a:pt x="28682" y="52992"/>
                  </a:lnTo>
                  <a:lnTo>
                    <a:pt x="28236" y="52645"/>
                  </a:lnTo>
                  <a:lnTo>
                    <a:pt x="27717" y="52496"/>
                  </a:lnTo>
                  <a:lnTo>
                    <a:pt x="27717" y="52645"/>
                  </a:lnTo>
                  <a:lnTo>
                    <a:pt x="27642" y="52645"/>
                  </a:lnTo>
                  <a:lnTo>
                    <a:pt x="27692" y="52942"/>
                  </a:lnTo>
                  <a:lnTo>
                    <a:pt x="27766" y="53190"/>
                  </a:lnTo>
                  <a:lnTo>
                    <a:pt x="27816" y="53338"/>
                  </a:lnTo>
                  <a:lnTo>
                    <a:pt x="27865" y="53536"/>
                  </a:lnTo>
                  <a:lnTo>
                    <a:pt x="27939" y="53784"/>
                  </a:lnTo>
                  <a:lnTo>
                    <a:pt x="27543" y="53784"/>
                  </a:lnTo>
                  <a:lnTo>
                    <a:pt x="27246" y="53536"/>
                  </a:lnTo>
                  <a:lnTo>
                    <a:pt x="26850" y="53338"/>
                  </a:lnTo>
                  <a:lnTo>
                    <a:pt x="26479" y="53338"/>
                  </a:lnTo>
                  <a:lnTo>
                    <a:pt x="26083" y="53437"/>
                  </a:lnTo>
                  <a:lnTo>
                    <a:pt x="25811" y="53586"/>
                  </a:lnTo>
                  <a:lnTo>
                    <a:pt x="25514" y="53883"/>
                  </a:lnTo>
                  <a:lnTo>
                    <a:pt x="25267" y="54230"/>
                  </a:lnTo>
                  <a:lnTo>
                    <a:pt x="25093" y="54725"/>
                  </a:lnTo>
                  <a:lnTo>
                    <a:pt x="24994" y="55171"/>
                  </a:lnTo>
                  <a:lnTo>
                    <a:pt x="25044" y="55517"/>
                  </a:lnTo>
                  <a:lnTo>
                    <a:pt x="25044" y="55963"/>
                  </a:lnTo>
                  <a:lnTo>
                    <a:pt x="24970" y="56458"/>
                  </a:lnTo>
                  <a:lnTo>
                    <a:pt x="24796" y="57598"/>
                  </a:lnTo>
                  <a:lnTo>
                    <a:pt x="24796" y="58439"/>
                  </a:lnTo>
                  <a:lnTo>
                    <a:pt x="24821" y="59331"/>
                  </a:lnTo>
                  <a:lnTo>
                    <a:pt x="24994" y="60173"/>
                  </a:lnTo>
                  <a:lnTo>
                    <a:pt x="25267" y="61213"/>
                  </a:lnTo>
                  <a:lnTo>
                    <a:pt x="25564" y="61312"/>
                  </a:lnTo>
                  <a:lnTo>
                    <a:pt x="25737" y="61411"/>
                  </a:lnTo>
                  <a:lnTo>
                    <a:pt x="25811" y="61560"/>
                  </a:lnTo>
                  <a:lnTo>
                    <a:pt x="25910" y="61659"/>
                  </a:lnTo>
                  <a:lnTo>
                    <a:pt x="26034" y="61758"/>
                  </a:lnTo>
                  <a:lnTo>
                    <a:pt x="26256" y="61560"/>
                  </a:lnTo>
                  <a:lnTo>
                    <a:pt x="26603" y="61213"/>
                  </a:lnTo>
                  <a:lnTo>
                    <a:pt x="26677" y="61114"/>
                  </a:lnTo>
                  <a:lnTo>
                    <a:pt x="26727" y="61114"/>
                  </a:lnTo>
                  <a:lnTo>
                    <a:pt x="26826" y="61114"/>
                  </a:lnTo>
                  <a:lnTo>
                    <a:pt x="26826" y="61114"/>
                  </a:lnTo>
                  <a:lnTo>
                    <a:pt x="26850" y="61114"/>
                  </a:lnTo>
                  <a:lnTo>
                    <a:pt x="26900" y="61114"/>
                  </a:lnTo>
                  <a:lnTo>
                    <a:pt x="26900" y="61064"/>
                  </a:lnTo>
                  <a:lnTo>
                    <a:pt x="26999" y="60866"/>
                  </a:lnTo>
                  <a:lnTo>
                    <a:pt x="27024" y="60619"/>
                  </a:lnTo>
                  <a:lnTo>
                    <a:pt x="27073" y="60371"/>
                  </a:lnTo>
                  <a:lnTo>
                    <a:pt x="27123" y="60074"/>
                  </a:lnTo>
                  <a:lnTo>
                    <a:pt x="27172" y="59925"/>
                  </a:lnTo>
                  <a:lnTo>
                    <a:pt x="27370" y="59479"/>
                  </a:lnTo>
                  <a:lnTo>
                    <a:pt x="27642" y="59232"/>
                  </a:lnTo>
                  <a:lnTo>
                    <a:pt x="28038" y="59133"/>
                  </a:lnTo>
                  <a:lnTo>
                    <a:pt x="28063" y="59331"/>
                  </a:lnTo>
                  <a:lnTo>
                    <a:pt x="28113" y="59380"/>
                  </a:lnTo>
                  <a:lnTo>
                    <a:pt x="28113" y="59479"/>
                  </a:lnTo>
                  <a:lnTo>
                    <a:pt x="28162" y="59479"/>
                  </a:lnTo>
                  <a:lnTo>
                    <a:pt x="28162" y="59380"/>
                  </a:lnTo>
                  <a:lnTo>
                    <a:pt x="28187" y="59380"/>
                  </a:lnTo>
                  <a:lnTo>
                    <a:pt x="28286" y="59380"/>
                  </a:lnTo>
                  <a:lnTo>
                    <a:pt x="28409" y="59331"/>
                  </a:lnTo>
                  <a:lnTo>
                    <a:pt x="28409" y="60074"/>
                  </a:lnTo>
                  <a:lnTo>
                    <a:pt x="28236" y="60420"/>
                  </a:lnTo>
                  <a:lnTo>
                    <a:pt x="28113" y="61064"/>
                  </a:lnTo>
                  <a:lnTo>
                    <a:pt x="27989" y="61906"/>
                  </a:lnTo>
                  <a:lnTo>
                    <a:pt x="27865" y="62699"/>
                  </a:lnTo>
                  <a:lnTo>
                    <a:pt x="27717" y="63293"/>
                  </a:lnTo>
                  <a:lnTo>
                    <a:pt x="28162" y="63293"/>
                  </a:lnTo>
                  <a:lnTo>
                    <a:pt x="28533" y="63194"/>
                  </a:lnTo>
                  <a:lnTo>
                    <a:pt x="28880" y="63194"/>
                  </a:lnTo>
                  <a:lnTo>
                    <a:pt x="29201" y="63293"/>
                  </a:lnTo>
                  <a:lnTo>
                    <a:pt x="29399" y="63541"/>
                  </a:lnTo>
                  <a:lnTo>
                    <a:pt x="29573" y="64085"/>
                  </a:lnTo>
                  <a:lnTo>
                    <a:pt x="29622" y="64828"/>
                  </a:lnTo>
                  <a:lnTo>
                    <a:pt x="29548" y="65373"/>
                  </a:lnTo>
                  <a:lnTo>
                    <a:pt x="29449" y="66066"/>
                  </a:lnTo>
                  <a:lnTo>
                    <a:pt x="29449" y="66760"/>
                  </a:lnTo>
                  <a:lnTo>
                    <a:pt x="29672" y="67205"/>
                  </a:lnTo>
                  <a:lnTo>
                    <a:pt x="29795" y="67503"/>
                  </a:lnTo>
                  <a:lnTo>
                    <a:pt x="29969" y="67849"/>
                  </a:lnTo>
                  <a:lnTo>
                    <a:pt x="30241" y="68146"/>
                  </a:lnTo>
                  <a:lnTo>
                    <a:pt x="30563" y="68295"/>
                  </a:lnTo>
                  <a:lnTo>
                    <a:pt x="30736" y="67849"/>
                  </a:lnTo>
                  <a:lnTo>
                    <a:pt x="30958" y="67701"/>
                  </a:lnTo>
                  <a:lnTo>
                    <a:pt x="31354" y="67701"/>
                  </a:lnTo>
                  <a:lnTo>
                    <a:pt x="31404" y="67849"/>
                  </a:lnTo>
                  <a:lnTo>
                    <a:pt x="31478" y="68047"/>
                  </a:lnTo>
                  <a:lnTo>
                    <a:pt x="31528" y="68146"/>
                  </a:lnTo>
                  <a:lnTo>
                    <a:pt x="31577" y="68146"/>
                  </a:lnTo>
                  <a:lnTo>
                    <a:pt x="31701" y="68196"/>
                  </a:lnTo>
                  <a:lnTo>
                    <a:pt x="31825" y="68295"/>
                  </a:lnTo>
                  <a:lnTo>
                    <a:pt x="31998" y="67602"/>
                  </a:lnTo>
                  <a:lnTo>
                    <a:pt x="32221" y="67106"/>
                  </a:lnTo>
                  <a:lnTo>
                    <a:pt x="32468" y="66661"/>
                  </a:lnTo>
                  <a:lnTo>
                    <a:pt x="32790" y="66314"/>
                  </a:lnTo>
                  <a:lnTo>
                    <a:pt x="33260" y="66165"/>
                  </a:lnTo>
                  <a:lnTo>
                    <a:pt x="33334" y="66066"/>
                  </a:lnTo>
                  <a:lnTo>
                    <a:pt x="33384" y="66066"/>
                  </a:lnTo>
                  <a:lnTo>
                    <a:pt x="33458" y="66066"/>
                  </a:lnTo>
                  <a:lnTo>
                    <a:pt x="33507" y="66066"/>
                  </a:lnTo>
                  <a:lnTo>
                    <a:pt x="33606" y="66165"/>
                  </a:lnTo>
                  <a:lnTo>
                    <a:pt x="33730" y="66165"/>
                  </a:lnTo>
                  <a:lnTo>
                    <a:pt x="33681" y="66314"/>
                  </a:lnTo>
                  <a:lnTo>
                    <a:pt x="33681" y="66512"/>
                  </a:lnTo>
                  <a:lnTo>
                    <a:pt x="33631" y="66512"/>
                  </a:lnTo>
                  <a:lnTo>
                    <a:pt x="33631" y="66562"/>
                  </a:lnTo>
                  <a:lnTo>
                    <a:pt x="33681" y="66562"/>
                  </a:lnTo>
                  <a:lnTo>
                    <a:pt x="33730" y="66661"/>
                  </a:lnTo>
                  <a:lnTo>
                    <a:pt x="33804" y="66760"/>
                  </a:lnTo>
                  <a:lnTo>
                    <a:pt x="33804" y="66562"/>
                  </a:lnTo>
                  <a:lnTo>
                    <a:pt x="33903" y="66413"/>
                  </a:lnTo>
                  <a:lnTo>
                    <a:pt x="33953" y="66314"/>
                  </a:lnTo>
                  <a:lnTo>
                    <a:pt x="33978" y="66215"/>
                  </a:lnTo>
                  <a:lnTo>
                    <a:pt x="34027" y="66165"/>
                  </a:lnTo>
                  <a:lnTo>
                    <a:pt x="34126" y="66066"/>
                  </a:lnTo>
                  <a:lnTo>
                    <a:pt x="34200" y="65967"/>
                  </a:lnTo>
                  <a:lnTo>
                    <a:pt x="34596" y="66661"/>
                  </a:lnTo>
                  <a:lnTo>
                    <a:pt x="35116" y="67007"/>
                  </a:lnTo>
                  <a:lnTo>
                    <a:pt x="35636" y="67106"/>
                  </a:lnTo>
                  <a:lnTo>
                    <a:pt x="36230" y="67007"/>
                  </a:lnTo>
                  <a:lnTo>
                    <a:pt x="36848" y="66908"/>
                  </a:lnTo>
                  <a:lnTo>
                    <a:pt x="36848" y="67106"/>
                  </a:lnTo>
                  <a:lnTo>
                    <a:pt x="36848" y="67205"/>
                  </a:lnTo>
                  <a:lnTo>
                    <a:pt x="36799" y="67255"/>
                  </a:lnTo>
                  <a:lnTo>
                    <a:pt x="36799" y="67255"/>
                  </a:lnTo>
                  <a:lnTo>
                    <a:pt x="36799" y="67354"/>
                  </a:lnTo>
                  <a:lnTo>
                    <a:pt x="36749" y="67503"/>
                  </a:lnTo>
                  <a:lnTo>
                    <a:pt x="37046" y="67701"/>
                  </a:lnTo>
                  <a:lnTo>
                    <a:pt x="37220" y="67948"/>
                  </a:lnTo>
                  <a:lnTo>
                    <a:pt x="37393" y="68196"/>
                  </a:lnTo>
                  <a:lnTo>
                    <a:pt x="37690" y="68493"/>
                  </a:lnTo>
                  <a:lnTo>
                    <a:pt x="37690" y="68988"/>
                  </a:lnTo>
                  <a:lnTo>
                    <a:pt x="38011" y="69186"/>
                  </a:lnTo>
                  <a:lnTo>
                    <a:pt x="38209" y="69236"/>
                  </a:lnTo>
                  <a:lnTo>
                    <a:pt x="38383" y="69583"/>
                  </a:lnTo>
                  <a:lnTo>
                    <a:pt x="38482" y="70127"/>
                  </a:lnTo>
                  <a:lnTo>
                    <a:pt x="39001" y="70226"/>
                  </a:lnTo>
                  <a:lnTo>
                    <a:pt x="39422" y="70276"/>
                  </a:lnTo>
                  <a:lnTo>
                    <a:pt x="39991" y="70375"/>
                  </a:lnTo>
                  <a:lnTo>
                    <a:pt x="40387" y="71415"/>
                  </a:lnTo>
                  <a:lnTo>
                    <a:pt x="40857" y="72356"/>
                  </a:lnTo>
                  <a:lnTo>
                    <a:pt x="41377" y="73148"/>
                  </a:lnTo>
                  <a:lnTo>
                    <a:pt x="41971" y="73743"/>
                  </a:lnTo>
                  <a:lnTo>
                    <a:pt x="41946" y="74089"/>
                  </a:lnTo>
                  <a:lnTo>
                    <a:pt x="41847" y="74288"/>
                  </a:lnTo>
                  <a:lnTo>
                    <a:pt x="41773" y="74535"/>
                  </a:lnTo>
                  <a:lnTo>
                    <a:pt x="41674" y="74684"/>
                  </a:lnTo>
                  <a:lnTo>
                    <a:pt x="41600" y="74981"/>
                  </a:lnTo>
                  <a:lnTo>
                    <a:pt x="42144" y="74981"/>
                  </a:lnTo>
                  <a:lnTo>
                    <a:pt x="42664" y="75328"/>
                  </a:lnTo>
                  <a:lnTo>
                    <a:pt x="42763" y="75922"/>
                  </a:lnTo>
                  <a:lnTo>
                    <a:pt x="42887" y="75823"/>
                  </a:lnTo>
                  <a:lnTo>
                    <a:pt x="42961" y="75724"/>
                  </a:lnTo>
                  <a:lnTo>
                    <a:pt x="43109" y="75823"/>
                  </a:lnTo>
                  <a:lnTo>
                    <a:pt x="43134" y="75823"/>
                  </a:lnTo>
                  <a:lnTo>
                    <a:pt x="43233" y="75922"/>
                  </a:lnTo>
                  <a:lnTo>
                    <a:pt x="43307" y="76021"/>
                  </a:lnTo>
                  <a:lnTo>
                    <a:pt x="43406" y="76070"/>
                  </a:lnTo>
                  <a:lnTo>
                    <a:pt x="44743" y="76269"/>
                  </a:lnTo>
                  <a:lnTo>
                    <a:pt x="44866" y="76516"/>
                  </a:lnTo>
                  <a:lnTo>
                    <a:pt x="44965" y="77011"/>
                  </a:lnTo>
                  <a:lnTo>
                    <a:pt x="44990" y="77457"/>
                  </a:lnTo>
                  <a:lnTo>
                    <a:pt x="45139" y="77804"/>
                  </a:lnTo>
                  <a:lnTo>
                    <a:pt x="45337" y="77903"/>
                  </a:lnTo>
                  <a:lnTo>
                    <a:pt x="45559" y="77903"/>
                  </a:lnTo>
                  <a:lnTo>
                    <a:pt x="45733" y="77804"/>
                  </a:lnTo>
                  <a:lnTo>
                    <a:pt x="45856" y="78151"/>
                  </a:lnTo>
                  <a:lnTo>
                    <a:pt x="46005" y="78398"/>
                  </a:lnTo>
                  <a:lnTo>
                    <a:pt x="46079" y="78695"/>
                  </a:lnTo>
                  <a:lnTo>
                    <a:pt x="46129" y="79042"/>
                  </a:lnTo>
                  <a:lnTo>
                    <a:pt x="46178" y="79438"/>
                  </a:lnTo>
                  <a:lnTo>
                    <a:pt x="45856" y="80231"/>
                  </a:lnTo>
                  <a:lnTo>
                    <a:pt x="45510" y="81172"/>
                  </a:lnTo>
                  <a:lnTo>
                    <a:pt x="45163" y="82212"/>
                  </a:lnTo>
                  <a:lnTo>
                    <a:pt x="44866" y="83252"/>
                  </a:lnTo>
                  <a:lnTo>
                    <a:pt x="44669" y="84044"/>
                  </a:lnTo>
                  <a:lnTo>
                    <a:pt x="44669" y="84539"/>
                  </a:lnTo>
                  <a:lnTo>
                    <a:pt x="44693" y="85233"/>
                  </a:lnTo>
                  <a:lnTo>
                    <a:pt x="44792" y="86025"/>
                  </a:lnTo>
                  <a:lnTo>
                    <a:pt x="44743" y="86718"/>
                  </a:lnTo>
                  <a:lnTo>
                    <a:pt x="44669" y="87164"/>
                  </a:lnTo>
                  <a:lnTo>
                    <a:pt x="44495" y="87858"/>
                  </a:lnTo>
                  <a:lnTo>
                    <a:pt x="44273" y="88600"/>
                  </a:lnTo>
                  <a:lnTo>
                    <a:pt x="44050" y="89393"/>
                  </a:lnTo>
                  <a:lnTo>
                    <a:pt x="43827" y="89987"/>
                  </a:lnTo>
                  <a:lnTo>
                    <a:pt x="43703" y="90334"/>
                  </a:lnTo>
                  <a:lnTo>
                    <a:pt x="43456" y="90532"/>
                  </a:lnTo>
                  <a:lnTo>
                    <a:pt x="43060" y="90631"/>
                  </a:lnTo>
                  <a:lnTo>
                    <a:pt x="42664" y="90680"/>
                  </a:lnTo>
                  <a:lnTo>
                    <a:pt x="42293" y="90879"/>
                  </a:lnTo>
                  <a:lnTo>
                    <a:pt x="41946" y="91126"/>
                  </a:lnTo>
                  <a:lnTo>
                    <a:pt x="41724" y="91621"/>
                  </a:lnTo>
                  <a:lnTo>
                    <a:pt x="41625" y="91919"/>
                  </a:lnTo>
                  <a:lnTo>
                    <a:pt x="41625" y="92067"/>
                  </a:lnTo>
                  <a:lnTo>
                    <a:pt x="41625" y="92265"/>
                  </a:lnTo>
                  <a:lnTo>
                    <a:pt x="41674" y="92513"/>
                  </a:lnTo>
                  <a:lnTo>
                    <a:pt x="41724" y="92761"/>
                  </a:lnTo>
                  <a:lnTo>
                    <a:pt x="41427" y="92761"/>
                  </a:lnTo>
                  <a:lnTo>
                    <a:pt x="41377" y="93900"/>
                  </a:lnTo>
                  <a:lnTo>
                    <a:pt x="41278" y="94841"/>
                  </a:lnTo>
                  <a:lnTo>
                    <a:pt x="41105" y="95633"/>
                  </a:lnTo>
                  <a:lnTo>
                    <a:pt x="40932" y="96376"/>
                  </a:lnTo>
                  <a:lnTo>
                    <a:pt x="40758" y="97366"/>
                  </a:lnTo>
                  <a:lnTo>
                    <a:pt x="40635" y="97366"/>
                  </a:lnTo>
                  <a:lnTo>
                    <a:pt x="40635" y="97020"/>
                  </a:lnTo>
                  <a:lnTo>
                    <a:pt x="40635" y="96822"/>
                  </a:lnTo>
                  <a:lnTo>
                    <a:pt x="40585" y="96574"/>
                  </a:lnTo>
                  <a:lnTo>
                    <a:pt x="40560" y="96376"/>
                  </a:lnTo>
                  <a:lnTo>
                    <a:pt x="40511" y="96475"/>
                  </a:lnTo>
                  <a:lnTo>
                    <a:pt x="40511" y="96475"/>
                  </a:lnTo>
                  <a:lnTo>
                    <a:pt x="40461" y="96475"/>
                  </a:lnTo>
                  <a:lnTo>
                    <a:pt x="40412" y="96574"/>
                  </a:lnTo>
                  <a:lnTo>
                    <a:pt x="40387" y="96574"/>
                  </a:lnTo>
                  <a:lnTo>
                    <a:pt x="40164" y="97614"/>
                  </a:lnTo>
                  <a:lnTo>
                    <a:pt x="39917" y="98307"/>
                  </a:lnTo>
                  <a:lnTo>
                    <a:pt x="39645" y="98902"/>
                  </a:lnTo>
                  <a:lnTo>
                    <a:pt x="39348" y="99595"/>
                  </a:lnTo>
                  <a:lnTo>
                    <a:pt x="38729" y="99347"/>
                  </a:lnTo>
                  <a:lnTo>
                    <a:pt x="38185" y="99100"/>
                  </a:lnTo>
                  <a:lnTo>
                    <a:pt x="38185" y="99446"/>
                  </a:lnTo>
                  <a:lnTo>
                    <a:pt x="38482" y="99793"/>
                  </a:lnTo>
                  <a:lnTo>
                    <a:pt x="38605" y="100288"/>
                  </a:lnTo>
                  <a:lnTo>
                    <a:pt x="38655" y="100784"/>
                  </a:lnTo>
                  <a:lnTo>
                    <a:pt x="38605" y="101427"/>
                  </a:lnTo>
                  <a:lnTo>
                    <a:pt x="38556" y="102121"/>
                  </a:lnTo>
                  <a:lnTo>
                    <a:pt x="37789" y="102170"/>
                  </a:lnTo>
                  <a:lnTo>
                    <a:pt x="37145" y="102517"/>
                  </a:lnTo>
                  <a:lnTo>
                    <a:pt x="37096" y="102715"/>
                  </a:lnTo>
                  <a:lnTo>
                    <a:pt x="37046" y="102963"/>
                  </a:lnTo>
                  <a:lnTo>
                    <a:pt x="37046" y="103309"/>
                  </a:lnTo>
                  <a:lnTo>
                    <a:pt x="37046" y="103656"/>
                  </a:lnTo>
                  <a:lnTo>
                    <a:pt x="37022" y="103854"/>
                  </a:lnTo>
                  <a:lnTo>
                    <a:pt x="37022" y="103904"/>
                  </a:lnTo>
                  <a:lnTo>
                    <a:pt x="37022" y="104102"/>
                  </a:lnTo>
                  <a:lnTo>
                    <a:pt x="37022" y="104250"/>
                  </a:lnTo>
                  <a:lnTo>
                    <a:pt x="37046" y="104597"/>
                  </a:lnTo>
                  <a:lnTo>
                    <a:pt x="36848" y="104597"/>
                  </a:lnTo>
                  <a:lnTo>
                    <a:pt x="36576" y="104696"/>
                  </a:lnTo>
                  <a:lnTo>
                    <a:pt x="36230" y="104696"/>
                  </a:lnTo>
                  <a:lnTo>
                    <a:pt x="35883" y="104795"/>
                  </a:lnTo>
                  <a:lnTo>
                    <a:pt x="35883" y="105142"/>
                  </a:lnTo>
                  <a:lnTo>
                    <a:pt x="36056" y="105290"/>
                  </a:lnTo>
                  <a:lnTo>
                    <a:pt x="36180" y="105489"/>
                  </a:lnTo>
                  <a:lnTo>
                    <a:pt x="36279" y="105538"/>
                  </a:lnTo>
                  <a:lnTo>
                    <a:pt x="36353" y="105637"/>
                  </a:lnTo>
                  <a:lnTo>
                    <a:pt x="36452" y="105835"/>
                  </a:lnTo>
                  <a:lnTo>
                    <a:pt x="36502" y="105984"/>
                  </a:lnTo>
                  <a:lnTo>
                    <a:pt x="36576" y="106231"/>
                  </a:lnTo>
                  <a:lnTo>
                    <a:pt x="36403" y="106330"/>
                  </a:lnTo>
                  <a:lnTo>
                    <a:pt x="36279" y="106430"/>
                  </a:lnTo>
                  <a:lnTo>
                    <a:pt x="36155" y="106529"/>
                  </a:lnTo>
                  <a:lnTo>
                    <a:pt x="36056" y="106578"/>
                  </a:lnTo>
                  <a:lnTo>
                    <a:pt x="36007" y="106875"/>
                  </a:lnTo>
                  <a:lnTo>
                    <a:pt x="35883" y="107371"/>
                  </a:lnTo>
                  <a:lnTo>
                    <a:pt x="35809" y="107915"/>
                  </a:lnTo>
                  <a:lnTo>
                    <a:pt x="35710" y="108411"/>
                  </a:lnTo>
                  <a:lnTo>
                    <a:pt x="35636" y="108510"/>
                  </a:lnTo>
                  <a:lnTo>
                    <a:pt x="35586" y="108510"/>
                  </a:lnTo>
                  <a:lnTo>
                    <a:pt x="35462" y="108609"/>
                  </a:lnTo>
                  <a:lnTo>
                    <a:pt x="35314" y="108609"/>
                  </a:lnTo>
                  <a:lnTo>
                    <a:pt x="35314" y="108856"/>
                  </a:lnTo>
                  <a:lnTo>
                    <a:pt x="35314" y="109005"/>
                  </a:lnTo>
                  <a:lnTo>
                    <a:pt x="35314" y="109104"/>
                  </a:lnTo>
                  <a:lnTo>
                    <a:pt x="35289" y="109203"/>
                  </a:lnTo>
                  <a:lnTo>
                    <a:pt x="35314" y="109302"/>
                  </a:lnTo>
                  <a:lnTo>
                    <a:pt x="35314" y="109352"/>
                  </a:lnTo>
                  <a:lnTo>
                    <a:pt x="35413" y="109698"/>
                  </a:lnTo>
                  <a:lnTo>
                    <a:pt x="35487" y="109995"/>
                  </a:lnTo>
                  <a:lnTo>
                    <a:pt x="35636" y="110144"/>
                  </a:lnTo>
                  <a:lnTo>
                    <a:pt x="35759" y="110293"/>
                  </a:lnTo>
                  <a:lnTo>
                    <a:pt x="35883" y="110491"/>
                  </a:lnTo>
                  <a:lnTo>
                    <a:pt x="35809" y="111085"/>
                  </a:lnTo>
                  <a:lnTo>
                    <a:pt x="35462" y="111432"/>
                  </a:lnTo>
                  <a:lnTo>
                    <a:pt x="35116" y="112125"/>
                  </a:lnTo>
                  <a:lnTo>
                    <a:pt x="34819" y="113016"/>
                  </a:lnTo>
                  <a:lnTo>
                    <a:pt x="34596" y="113858"/>
                  </a:lnTo>
                  <a:lnTo>
                    <a:pt x="34473" y="114651"/>
                  </a:lnTo>
                  <a:lnTo>
                    <a:pt x="34596" y="114898"/>
                  </a:lnTo>
                  <a:lnTo>
                    <a:pt x="34720" y="115146"/>
                  </a:lnTo>
                  <a:lnTo>
                    <a:pt x="34819" y="115394"/>
                  </a:lnTo>
                  <a:lnTo>
                    <a:pt x="34844" y="115839"/>
                  </a:lnTo>
                  <a:lnTo>
                    <a:pt x="34646" y="115938"/>
                  </a:lnTo>
                  <a:lnTo>
                    <a:pt x="34324" y="116285"/>
                  </a:lnTo>
                  <a:lnTo>
                    <a:pt x="34027" y="116780"/>
                  </a:lnTo>
                  <a:lnTo>
                    <a:pt x="33804" y="117325"/>
                  </a:lnTo>
                  <a:lnTo>
                    <a:pt x="33780" y="117474"/>
                  </a:lnTo>
                  <a:lnTo>
                    <a:pt x="33730" y="117672"/>
                  </a:lnTo>
                  <a:lnTo>
                    <a:pt x="33730" y="117820"/>
                  </a:lnTo>
                  <a:lnTo>
                    <a:pt x="33730" y="118118"/>
                  </a:lnTo>
                  <a:lnTo>
                    <a:pt x="33804" y="118118"/>
                  </a:lnTo>
                  <a:lnTo>
                    <a:pt x="33804" y="117919"/>
                  </a:lnTo>
                  <a:lnTo>
                    <a:pt x="34077" y="117325"/>
                  </a:lnTo>
                  <a:lnTo>
                    <a:pt x="34299" y="116731"/>
                  </a:lnTo>
                  <a:lnTo>
                    <a:pt x="34374" y="116780"/>
                  </a:lnTo>
                  <a:lnTo>
                    <a:pt x="34423" y="116780"/>
                  </a:lnTo>
                  <a:lnTo>
                    <a:pt x="34423" y="116879"/>
                  </a:lnTo>
                  <a:lnTo>
                    <a:pt x="34423" y="116879"/>
                  </a:lnTo>
                  <a:lnTo>
                    <a:pt x="34473" y="116978"/>
                  </a:lnTo>
                  <a:lnTo>
                    <a:pt x="34547" y="117424"/>
                  </a:lnTo>
                  <a:lnTo>
                    <a:pt x="34596" y="117919"/>
                  </a:lnTo>
                  <a:lnTo>
                    <a:pt x="34646" y="118514"/>
                  </a:lnTo>
                  <a:lnTo>
                    <a:pt x="34671" y="119059"/>
                  </a:lnTo>
                  <a:lnTo>
                    <a:pt x="34819" y="119059"/>
                  </a:lnTo>
                  <a:lnTo>
                    <a:pt x="34844" y="119059"/>
                  </a:lnTo>
                  <a:lnTo>
                    <a:pt x="34943" y="119059"/>
                  </a:lnTo>
                  <a:lnTo>
                    <a:pt x="34943" y="119158"/>
                  </a:lnTo>
                  <a:lnTo>
                    <a:pt x="34992" y="119158"/>
                  </a:lnTo>
                  <a:lnTo>
                    <a:pt x="34992" y="119207"/>
                  </a:lnTo>
                  <a:lnTo>
                    <a:pt x="35067" y="119405"/>
                  </a:lnTo>
                  <a:lnTo>
                    <a:pt x="34992" y="119504"/>
                  </a:lnTo>
                  <a:lnTo>
                    <a:pt x="34943" y="119554"/>
                  </a:lnTo>
                  <a:lnTo>
                    <a:pt x="34943" y="119653"/>
                  </a:lnTo>
                  <a:lnTo>
                    <a:pt x="34893" y="119653"/>
                  </a:lnTo>
                  <a:lnTo>
                    <a:pt x="34844" y="119752"/>
                  </a:lnTo>
                  <a:lnTo>
                    <a:pt x="34770" y="119801"/>
                  </a:lnTo>
                  <a:lnTo>
                    <a:pt x="34374" y="119999"/>
                  </a:lnTo>
                  <a:lnTo>
                    <a:pt x="33978" y="119801"/>
                  </a:lnTo>
                  <a:lnTo>
                    <a:pt x="33606" y="119405"/>
                  </a:lnTo>
                  <a:lnTo>
                    <a:pt x="33210" y="118811"/>
                  </a:lnTo>
                  <a:lnTo>
                    <a:pt x="32864" y="118118"/>
                  </a:lnTo>
                  <a:lnTo>
                    <a:pt x="32617" y="117424"/>
                  </a:lnTo>
                  <a:lnTo>
                    <a:pt x="32468" y="116731"/>
                  </a:lnTo>
                  <a:lnTo>
                    <a:pt x="32567" y="116731"/>
                  </a:lnTo>
                  <a:lnTo>
                    <a:pt x="32864" y="117325"/>
                  </a:lnTo>
                  <a:lnTo>
                    <a:pt x="33161" y="117820"/>
                  </a:lnTo>
                  <a:lnTo>
                    <a:pt x="33507" y="118266"/>
                  </a:lnTo>
                  <a:lnTo>
                    <a:pt x="33507" y="117919"/>
                  </a:lnTo>
                  <a:lnTo>
                    <a:pt x="33037" y="117424"/>
                  </a:lnTo>
                  <a:lnTo>
                    <a:pt x="32641" y="116731"/>
                  </a:lnTo>
                  <a:lnTo>
                    <a:pt x="32394" y="115740"/>
                  </a:lnTo>
                  <a:lnTo>
                    <a:pt x="32221" y="114651"/>
                  </a:lnTo>
                  <a:lnTo>
                    <a:pt x="32122" y="113512"/>
                  </a:lnTo>
                  <a:lnTo>
                    <a:pt x="32171" y="112224"/>
                  </a:lnTo>
                  <a:lnTo>
                    <a:pt x="32221" y="110986"/>
                  </a:lnTo>
                  <a:lnTo>
                    <a:pt x="32344" y="109896"/>
                  </a:lnTo>
                  <a:lnTo>
                    <a:pt x="32518" y="108856"/>
                  </a:lnTo>
                  <a:lnTo>
                    <a:pt x="32691" y="107965"/>
                  </a:lnTo>
                  <a:lnTo>
                    <a:pt x="32938" y="107965"/>
                  </a:lnTo>
                  <a:lnTo>
                    <a:pt x="33161" y="106231"/>
                  </a:lnTo>
                  <a:lnTo>
                    <a:pt x="33037" y="106231"/>
                  </a:lnTo>
                  <a:lnTo>
                    <a:pt x="33037" y="106083"/>
                  </a:lnTo>
                  <a:lnTo>
                    <a:pt x="32938" y="106231"/>
                  </a:lnTo>
                  <a:lnTo>
                    <a:pt x="32864" y="106430"/>
                  </a:lnTo>
                  <a:lnTo>
                    <a:pt x="32815" y="106578"/>
                  </a:lnTo>
                  <a:lnTo>
                    <a:pt x="32740" y="106776"/>
                  </a:lnTo>
                  <a:lnTo>
                    <a:pt x="32567" y="106875"/>
                  </a:lnTo>
                  <a:lnTo>
                    <a:pt x="32567" y="106677"/>
                  </a:lnTo>
                  <a:lnTo>
                    <a:pt x="32864" y="103062"/>
                  </a:lnTo>
                  <a:lnTo>
                    <a:pt x="32815" y="102715"/>
                  </a:lnTo>
                  <a:lnTo>
                    <a:pt x="32740" y="102121"/>
                  </a:lnTo>
                  <a:lnTo>
                    <a:pt x="32790" y="101576"/>
                  </a:lnTo>
                  <a:lnTo>
                    <a:pt x="33087" y="99496"/>
                  </a:lnTo>
                  <a:lnTo>
                    <a:pt x="33334" y="97366"/>
                  </a:lnTo>
                  <a:lnTo>
                    <a:pt x="33557" y="95039"/>
                  </a:lnTo>
                  <a:lnTo>
                    <a:pt x="33804" y="92761"/>
                  </a:lnTo>
                  <a:lnTo>
                    <a:pt x="33953" y="91275"/>
                  </a:lnTo>
                  <a:lnTo>
                    <a:pt x="33978" y="89739"/>
                  </a:lnTo>
                  <a:lnTo>
                    <a:pt x="34027" y="88254"/>
                  </a:lnTo>
                  <a:lnTo>
                    <a:pt x="34126" y="86867"/>
                  </a:lnTo>
                  <a:lnTo>
                    <a:pt x="33260" y="86223"/>
                  </a:lnTo>
                  <a:lnTo>
                    <a:pt x="32518" y="85233"/>
                  </a:lnTo>
                  <a:lnTo>
                    <a:pt x="31924" y="83945"/>
                  </a:lnTo>
                  <a:lnTo>
                    <a:pt x="31429" y="82558"/>
                  </a:lnTo>
                  <a:lnTo>
                    <a:pt x="31255" y="81766"/>
                  </a:lnTo>
                  <a:lnTo>
                    <a:pt x="31132" y="81023"/>
                  </a:lnTo>
                  <a:lnTo>
                    <a:pt x="31008" y="80132"/>
                  </a:lnTo>
                  <a:lnTo>
                    <a:pt x="30835" y="79438"/>
                  </a:lnTo>
                  <a:lnTo>
                    <a:pt x="30563" y="78943"/>
                  </a:lnTo>
                  <a:lnTo>
                    <a:pt x="30488" y="78745"/>
                  </a:lnTo>
                  <a:lnTo>
                    <a:pt x="30365" y="78745"/>
                  </a:lnTo>
                  <a:lnTo>
                    <a:pt x="30266" y="78695"/>
                  </a:lnTo>
                  <a:lnTo>
                    <a:pt x="30191" y="78497"/>
                  </a:lnTo>
                  <a:lnTo>
                    <a:pt x="30092" y="78349"/>
                  </a:lnTo>
                  <a:lnTo>
                    <a:pt x="30191" y="78002"/>
                  </a:lnTo>
                  <a:lnTo>
                    <a:pt x="30191" y="77705"/>
                  </a:lnTo>
                  <a:lnTo>
                    <a:pt x="30191" y="77358"/>
                  </a:lnTo>
                  <a:lnTo>
                    <a:pt x="30191" y="77011"/>
                  </a:lnTo>
                  <a:lnTo>
                    <a:pt x="30414" y="76764"/>
                  </a:lnTo>
                  <a:lnTo>
                    <a:pt x="30563" y="76516"/>
                  </a:lnTo>
                  <a:lnTo>
                    <a:pt x="30785" y="76269"/>
                  </a:lnTo>
                  <a:lnTo>
                    <a:pt x="30785" y="76070"/>
                  </a:lnTo>
                  <a:lnTo>
                    <a:pt x="30563" y="76070"/>
                  </a:lnTo>
                  <a:lnTo>
                    <a:pt x="30439" y="76021"/>
                  </a:lnTo>
                  <a:lnTo>
                    <a:pt x="30315" y="76021"/>
                  </a:lnTo>
                  <a:lnTo>
                    <a:pt x="30191" y="75922"/>
                  </a:lnTo>
                  <a:lnTo>
                    <a:pt x="30365" y="75130"/>
                  </a:lnTo>
                  <a:lnTo>
                    <a:pt x="30488" y="74337"/>
                  </a:lnTo>
                  <a:lnTo>
                    <a:pt x="30661" y="73594"/>
                  </a:lnTo>
                  <a:lnTo>
                    <a:pt x="30958" y="72950"/>
                  </a:lnTo>
                  <a:lnTo>
                    <a:pt x="31305" y="72356"/>
                  </a:lnTo>
                  <a:lnTo>
                    <a:pt x="31602" y="71663"/>
                  </a:lnTo>
                  <a:lnTo>
                    <a:pt x="31577" y="71167"/>
                  </a:lnTo>
                  <a:lnTo>
                    <a:pt x="31577" y="70474"/>
                  </a:lnTo>
                  <a:lnTo>
                    <a:pt x="31528" y="69781"/>
                  </a:lnTo>
                  <a:lnTo>
                    <a:pt x="31404" y="69335"/>
                  </a:lnTo>
                  <a:lnTo>
                    <a:pt x="31231" y="68840"/>
                  </a:lnTo>
                  <a:lnTo>
                    <a:pt x="31057" y="68295"/>
                  </a:lnTo>
                  <a:lnTo>
                    <a:pt x="30884" y="68295"/>
                  </a:lnTo>
                  <a:lnTo>
                    <a:pt x="30835" y="68394"/>
                  </a:lnTo>
                  <a:lnTo>
                    <a:pt x="30785" y="68493"/>
                  </a:lnTo>
                  <a:lnTo>
                    <a:pt x="30736" y="68543"/>
                  </a:lnTo>
                  <a:lnTo>
                    <a:pt x="30661" y="68642"/>
                  </a:lnTo>
                  <a:lnTo>
                    <a:pt x="30711" y="68840"/>
                  </a:lnTo>
                  <a:lnTo>
                    <a:pt x="30711" y="68988"/>
                  </a:lnTo>
                  <a:lnTo>
                    <a:pt x="30711" y="68988"/>
                  </a:lnTo>
                  <a:lnTo>
                    <a:pt x="30711" y="69087"/>
                  </a:lnTo>
                  <a:lnTo>
                    <a:pt x="30711" y="69087"/>
                  </a:lnTo>
                  <a:lnTo>
                    <a:pt x="30661" y="69236"/>
                  </a:lnTo>
                  <a:lnTo>
                    <a:pt x="30612" y="69236"/>
                  </a:lnTo>
                  <a:lnTo>
                    <a:pt x="30563" y="69335"/>
                  </a:lnTo>
                  <a:lnTo>
                    <a:pt x="30538" y="69335"/>
                  </a:lnTo>
                  <a:lnTo>
                    <a:pt x="30488" y="69335"/>
                  </a:lnTo>
                  <a:lnTo>
                    <a:pt x="30414" y="69434"/>
                  </a:lnTo>
                  <a:lnTo>
                    <a:pt x="30191" y="69087"/>
                  </a:lnTo>
                  <a:lnTo>
                    <a:pt x="29795" y="68642"/>
                  </a:lnTo>
                  <a:lnTo>
                    <a:pt x="29399" y="68196"/>
                  </a:lnTo>
                  <a:lnTo>
                    <a:pt x="29028" y="67849"/>
                  </a:lnTo>
                  <a:lnTo>
                    <a:pt x="28756" y="67701"/>
                  </a:lnTo>
                  <a:lnTo>
                    <a:pt x="28533" y="66661"/>
                  </a:lnTo>
                  <a:lnTo>
                    <a:pt x="28335" y="66066"/>
                  </a:lnTo>
                  <a:lnTo>
                    <a:pt x="28113" y="65621"/>
                  </a:lnTo>
                  <a:lnTo>
                    <a:pt x="27890" y="65472"/>
                  </a:lnTo>
                  <a:lnTo>
                    <a:pt x="27543" y="65274"/>
                  </a:lnTo>
                  <a:lnTo>
                    <a:pt x="27172" y="65026"/>
                  </a:lnTo>
                  <a:lnTo>
                    <a:pt x="26677" y="64680"/>
                  </a:lnTo>
                  <a:lnTo>
                    <a:pt x="26380" y="64234"/>
                  </a:lnTo>
                  <a:lnTo>
                    <a:pt x="26133" y="63788"/>
                  </a:lnTo>
                  <a:lnTo>
                    <a:pt x="25737" y="63442"/>
                  </a:lnTo>
                  <a:lnTo>
                    <a:pt x="25489" y="63442"/>
                  </a:lnTo>
                  <a:lnTo>
                    <a:pt x="25316" y="63640"/>
                  </a:lnTo>
                  <a:lnTo>
                    <a:pt x="25168" y="63788"/>
                  </a:lnTo>
                  <a:lnTo>
                    <a:pt x="24994" y="63986"/>
                  </a:lnTo>
                  <a:lnTo>
                    <a:pt x="24796" y="63887"/>
                  </a:lnTo>
                  <a:lnTo>
                    <a:pt x="24697" y="63788"/>
                  </a:lnTo>
                  <a:lnTo>
                    <a:pt x="24623" y="63640"/>
                  </a:lnTo>
                  <a:lnTo>
                    <a:pt x="24524" y="63442"/>
                  </a:lnTo>
                  <a:lnTo>
                    <a:pt x="24400" y="63194"/>
                  </a:lnTo>
                  <a:lnTo>
                    <a:pt x="24301" y="63045"/>
                  </a:lnTo>
                  <a:lnTo>
                    <a:pt x="24227" y="62946"/>
                  </a:lnTo>
                  <a:lnTo>
                    <a:pt x="23658" y="62748"/>
                  </a:lnTo>
                  <a:lnTo>
                    <a:pt x="23584" y="62600"/>
                  </a:lnTo>
                  <a:lnTo>
                    <a:pt x="23485" y="62451"/>
                  </a:lnTo>
                  <a:lnTo>
                    <a:pt x="23411" y="62253"/>
                  </a:lnTo>
                  <a:lnTo>
                    <a:pt x="23312" y="62104"/>
                  </a:lnTo>
                  <a:lnTo>
                    <a:pt x="23287" y="62005"/>
                  </a:lnTo>
                  <a:lnTo>
                    <a:pt x="22792" y="62154"/>
                  </a:lnTo>
                  <a:lnTo>
                    <a:pt x="22718" y="62104"/>
                  </a:lnTo>
                  <a:lnTo>
                    <a:pt x="22594" y="61758"/>
                  </a:lnTo>
                  <a:lnTo>
                    <a:pt x="22371" y="61411"/>
                  </a:lnTo>
                  <a:lnTo>
                    <a:pt x="22198" y="60965"/>
                  </a:lnTo>
                  <a:lnTo>
                    <a:pt x="22025" y="60619"/>
                  </a:lnTo>
                  <a:lnTo>
                    <a:pt x="21926" y="60420"/>
                  </a:lnTo>
                  <a:lnTo>
                    <a:pt x="22099" y="59331"/>
                  </a:lnTo>
                  <a:lnTo>
                    <a:pt x="21629" y="58291"/>
                  </a:lnTo>
                  <a:lnTo>
                    <a:pt x="21208" y="57152"/>
                  </a:lnTo>
                  <a:lnTo>
                    <a:pt x="20763" y="55963"/>
                  </a:lnTo>
                  <a:lnTo>
                    <a:pt x="20342" y="54725"/>
                  </a:lnTo>
                  <a:lnTo>
                    <a:pt x="20243" y="54626"/>
                  </a:lnTo>
                  <a:lnTo>
                    <a:pt x="20119" y="54576"/>
                  </a:lnTo>
                  <a:lnTo>
                    <a:pt x="20045" y="54576"/>
                  </a:lnTo>
                  <a:lnTo>
                    <a:pt x="19896" y="54477"/>
                  </a:lnTo>
                  <a:lnTo>
                    <a:pt x="19872" y="54378"/>
                  </a:lnTo>
                  <a:lnTo>
                    <a:pt x="19698" y="53933"/>
                  </a:lnTo>
                  <a:lnTo>
                    <a:pt x="19599" y="53437"/>
                  </a:lnTo>
                  <a:lnTo>
                    <a:pt x="19525" y="52942"/>
                  </a:lnTo>
                  <a:lnTo>
                    <a:pt x="19377" y="52397"/>
                  </a:lnTo>
                  <a:lnTo>
                    <a:pt x="19179" y="52150"/>
                  </a:lnTo>
                  <a:lnTo>
                    <a:pt x="19080" y="51952"/>
                  </a:lnTo>
                  <a:lnTo>
                    <a:pt x="19005" y="51803"/>
                  </a:lnTo>
                  <a:lnTo>
                    <a:pt x="18906" y="51704"/>
                  </a:lnTo>
                  <a:lnTo>
                    <a:pt x="18906" y="52645"/>
                  </a:lnTo>
                  <a:lnTo>
                    <a:pt x="19030" y="52992"/>
                  </a:lnTo>
                  <a:lnTo>
                    <a:pt x="19302" y="53586"/>
                  </a:lnTo>
                  <a:lnTo>
                    <a:pt x="19550" y="54279"/>
                  </a:lnTo>
                  <a:lnTo>
                    <a:pt x="19872" y="55171"/>
                  </a:lnTo>
                  <a:lnTo>
                    <a:pt x="20119" y="56013"/>
                  </a:lnTo>
                  <a:lnTo>
                    <a:pt x="20391" y="56904"/>
                  </a:lnTo>
                  <a:lnTo>
                    <a:pt x="20589" y="57697"/>
                  </a:lnTo>
                  <a:lnTo>
                    <a:pt x="20688" y="58192"/>
                  </a:lnTo>
                  <a:lnTo>
                    <a:pt x="20688" y="58539"/>
                  </a:lnTo>
                  <a:lnTo>
                    <a:pt x="20639" y="58687"/>
                  </a:lnTo>
                  <a:lnTo>
                    <a:pt x="20589" y="58786"/>
                  </a:lnTo>
                  <a:lnTo>
                    <a:pt x="20589" y="58885"/>
                  </a:lnTo>
                  <a:lnTo>
                    <a:pt x="20515" y="58984"/>
                  </a:lnTo>
                  <a:lnTo>
                    <a:pt x="20515" y="58638"/>
                  </a:lnTo>
                  <a:lnTo>
                    <a:pt x="20466" y="58340"/>
                  </a:lnTo>
                  <a:lnTo>
                    <a:pt x="20466" y="58192"/>
                  </a:lnTo>
                  <a:lnTo>
                    <a:pt x="20416" y="57994"/>
                  </a:lnTo>
                  <a:lnTo>
                    <a:pt x="20342" y="57994"/>
                  </a:lnTo>
                  <a:lnTo>
                    <a:pt x="20292" y="57994"/>
                  </a:lnTo>
                  <a:lnTo>
                    <a:pt x="20243" y="57994"/>
                  </a:lnTo>
                  <a:lnTo>
                    <a:pt x="20218" y="57994"/>
                  </a:lnTo>
                  <a:lnTo>
                    <a:pt x="20169" y="57994"/>
                  </a:lnTo>
                  <a:lnTo>
                    <a:pt x="20045" y="57994"/>
                  </a:lnTo>
                  <a:lnTo>
                    <a:pt x="19946" y="57399"/>
                  </a:lnTo>
                  <a:lnTo>
                    <a:pt x="19872" y="56805"/>
                  </a:lnTo>
                  <a:lnTo>
                    <a:pt x="19723" y="56310"/>
                  </a:lnTo>
                  <a:lnTo>
                    <a:pt x="19525" y="55864"/>
                  </a:lnTo>
                  <a:lnTo>
                    <a:pt x="19253" y="55517"/>
                  </a:lnTo>
                  <a:lnTo>
                    <a:pt x="19005" y="55171"/>
                  </a:lnTo>
                  <a:lnTo>
                    <a:pt x="18783" y="54576"/>
                  </a:lnTo>
                  <a:lnTo>
                    <a:pt x="18857" y="54477"/>
                  </a:lnTo>
                  <a:lnTo>
                    <a:pt x="18906" y="54477"/>
                  </a:lnTo>
                  <a:lnTo>
                    <a:pt x="18906" y="54477"/>
                  </a:lnTo>
                  <a:lnTo>
                    <a:pt x="18956" y="54477"/>
                  </a:lnTo>
                  <a:lnTo>
                    <a:pt x="18956" y="54378"/>
                  </a:lnTo>
                  <a:lnTo>
                    <a:pt x="18956" y="54279"/>
                  </a:lnTo>
                  <a:lnTo>
                    <a:pt x="19005" y="54230"/>
                  </a:lnTo>
                  <a:lnTo>
                    <a:pt x="18684" y="53784"/>
                  </a:lnTo>
                  <a:lnTo>
                    <a:pt x="18535" y="53239"/>
                  </a:lnTo>
                  <a:lnTo>
                    <a:pt x="18387" y="52645"/>
                  </a:lnTo>
                  <a:lnTo>
                    <a:pt x="18313" y="51952"/>
                  </a:lnTo>
                  <a:lnTo>
                    <a:pt x="18139" y="51357"/>
                  </a:lnTo>
                  <a:lnTo>
                    <a:pt x="17917" y="50862"/>
                  </a:lnTo>
                  <a:lnTo>
                    <a:pt x="17669" y="50565"/>
                  </a:lnTo>
                  <a:lnTo>
                    <a:pt x="17347" y="50317"/>
                  </a:lnTo>
                  <a:lnTo>
                    <a:pt x="17100" y="49971"/>
                  </a:lnTo>
                  <a:lnTo>
                    <a:pt x="16927" y="49525"/>
                  </a:lnTo>
                  <a:lnTo>
                    <a:pt x="16828" y="49030"/>
                  </a:lnTo>
                  <a:lnTo>
                    <a:pt x="16704" y="48485"/>
                  </a:lnTo>
                  <a:lnTo>
                    <a:pt x="16407" y="47643"/>
                  </a:lnTo>
                  <a:lnTo>
                    <a:pt x="16160" y="47049"/>
                  </a:lnTo>
                  <a:lnTo>
                    <a:pt x="15887" y="46504"/>
                  </a:lnTo>
                  <a:lnTo>
                    <a:pt x="15714" y="45910"/>
                  </a:lnTo>
                  <a:lnTo>
                    <a:pt x="15590" y="45117"/>
                  </a:lnTo>
                  <a:lnTo>
                    <a:pt x="15491" y="44077"/>
                  </a:lnTo>
                  <a:lnTo>
                    <a:pt x="15467" y="42641"/>
                  </a:lnTo>
                  <a:lnTo>
                    <a:pt x="15467" y="42294"/>
                  </a:lnTo>
                  <a:lnTo>
                    <a:pt x="15491" y="41601"/>
                  </a:lnTo>
                  <a:lnTo>
                    <a:pt x="15491" y="40660"/>
                  </a:lnTo>
                  <a:lnTo>
                    <a:pt x="15491" y="39521"/>
                  </a:lnTo>
                  <a:lnTo>
                    <a:pt x="15491" y="38481"/>
                  </a:lnTo>
                  <a:lnTo>
                    <a:pt x="15541" y="37639"/>
                  </a:lnTo>
                  <a:lnTo>
                    <a:pt x="15590" y="37094"/>
                  </a:lnTo>
                  <a:lnTo>
                    <a:pt x="15714" y="36995"/>
                  </a:lnTo>
                  <a:lnTo>
                    <a:pt x="15813" y="36995"/>
                  </a:lnTo>
                  <a:lnTo>
                    <a:pt x="15887" y="36995"/>
                  </a:lnTo>
                  <a:lnTo>
                    <a:pt x="15986" y="36995"/>
                  </a:lnTo>
                  <a:lnTo>
                    <a:pt x="16061" y="37094"/>
                  </a:lnTo>
                  <a:lnTo>
                    <a:pt x="16110" y="37292"/>
                  </a:lnTo>
                  <a:lnTo>
                    <a:pt x="16184" y="37441"/>
                  </a:lnTo>
                  <a:lnTo>
                    <a:pt x="16234" y="37639"/>
                  </a:lnTo>
                  <a:lnTo>
                    <a:pt x="16234" y="36648"/>
                  </a:lnTo>
                  <a:lnTo>
                    <a:pt x="15937" y="35955"/>
                  </a:lnTo>
                  <a:lnTo>
                    <a:pt x="15590" y="35262"/>
                  </a:lnTo>
                  <a:lnTo>
                    <a:pt x="15194" y="34766"/>
                  </a:lnTo>
                  <a:lnTo>
                    <a:pt x="15194" y="35212"/>
                  </a:lnTo>
                  <a:lnTo>
                    <a:pt x="15368" y="35460"/>
                  </a:lnTo>
                  <a:lnTo>
                    <a:pt x="15541" y="35707"/>
                  </a:lnTo>
                  <a:lnTo>
                    <a:pt x="15714" y="35955"/>
                  </a:lnTo>
                  <a:lnTo>
                    <a:pt x="15838" y="36302"/>
                  </a:lnTo>
                  <a:lnTo>
                    <a:pt x="15838" y="36500"/>
                  </a:lnTo>
                  <a:lnTo>
                    <a:pt x="15813" y="36500"/>
                  </a:lnTo>
                  <a:lnTo>
                    <a:pt x="15813" y="36599"/>
                  </a:lnTo>
                  <a:lnTo>
                    <a:pt x="15813" y="36599"/>
                  </a:lnTo>
                  <a:lnTo>
                    <a:pt x="15764" y="36648"/>
                  </a:lnTo>
                  <a:lnTo>
                    <a:pt x="15665" y="36747"/>
                  </a:lnTo>
                  <a:lnTo>
                    <a:pt x="15640" y="36846"/>
                  </a:lnTo>
                  <a:lnTo>
                    <a:pt x="15491" y="36846"/>
                  </a:lnTo>
                  <a:lnTo>
                    <a:pt x="15368" y="36846"/>
                  </a:lnTo>
                  <a:lnTo>
                    <a:pt x="15318" y="36846"/>
                  </a:lnTo>
                  <a:lnTo>
                    <a:pt x="15318" y="36747"/>
                  </a:lnTo>
                  <a:lnTo>
                    <a:pt x="15293" y="36747"/>
                  </a:lnTo>
                  <a:lnTo>
                    <a:pt x="15293" y="36747"/>
                  </a:lnTo>
                  <a:lnTo>
                    <a:pt x="15194" y="36648"/>
                  </a:lnTo>
                  <a:lnTo>
                    <a:pt x="14897" y="35905"/>
                  </a:lnTo>
                  <a:lnTo>
                    <a:pt x="14625" y="35113"/>
                  </a:lnTo>
                  <a:lnTo>
                    <a:pt x="14427" y="34222"/>
                  </a:lnTo>
                  <a:lnTo>
                    <a:pt x="14625" y="34222"/>
                  </a:lnTo>
                  <a:lnTo>
                    <a:pt x="14724" y="34321"/>
                  </a:lnTo>
                  <a:lnTo>
                    <a:pt x="14798" y="34321"/>
                  </a:lnTo>
                  <a:lnTo>
                    <a:pt x="14897" y="34321"/>
                  </a:lnTo>
                  <a:lnTo>
                    <a:pt x="14972" y="34222"/>
                  </a:lnTo>
                  <a:lnTo>
                    <a:pt x="14625" y="33974"/>
                  </a:lnTo>
                  <a:lnTo>
                    <a:pt x="14427" y="33578"/>
                  </a:lnTo>
                  <a:lnTo>
                    <a:pt x="14254" y="33033"/>
                  </a:lnTo>
                  <a:lnTo>
                    <a:pt x="14106" y="32439"/>
                  </a:lnTo>
                  <a:lnTo>
                    <a:pt x="14031" y="31844"/>
                  </a:lnTo>
                  <a:lnTo>
                    <a:pt x="13908" y="31300"/>
                  </a:lnTo>
                  <a:lnTo>
                    <a:pt x="13734" y="30854"/>
                  </a:lnTo>
                  <a:lnTo>
                    <a:pt x="13462" y="30606"/>
                  </a:lnTo>
                  <a:lnTo>
                    <a:pt x="13561" y="29467"/>
                  </a:lnTo>
                  <a:lnTo>
                    <a:pt x="13264" y="28823"/>
                  </a:lnTo>
                  <a:lnTo>
                    <a:pt x="12992" y="28031"/>
                  </a:lnTo>
                  <a:lnTo>
                    <a:pt x="12769" y="27238"/>
                  </a:lnTo>
                  <a:lnTo>
                    <a:pt x="12472" y="26446"/>
                  </a:lnTo>
                  <a:lnTo>
                    <a:pt x="12126" y="25852"/>
                  </a:lnTo>
                  <a:lnTo>
                    <a:pt x="11656" y="25406"/>
                  </a:lnTo>
                  <a:lnTo>
                    <a:pt x="11086" y="25158"/>
                  </a:lnTo>
                  <a:lnTo>
                    <a:pt x="10616" y="24713"/>
                  </a:lnTo>
                  <a:lnTo>
                    <a:pt x="10270" y="24118"/>
                  </a:lnTo>
                  <a:lnTo>
                    <a:pt x="9874" y="23425"/>
                  </a:lnTo>
                  <a:lnTo>
                    <a:pt x="9502" y="23029"/>
                  </a:lnTo>
                  <a:lnTo>
                    <a:pt x="8711" y="23029"/>
                  </a:lnTo>
                  <a:lnTo>
                    <a:pt x="8463" y="22732"/>
                  </a:lnTo>
                  <a:lnTo>
                    <a:pt x="8240" y="22385"/>
                  </a:lnTo>
                  <a:lnTo>
                    <a:pt x="7993" y="22137"/>
                  </a:lnTo>
                  <a:lnTo>
                    <a:pt x="7597" y="22038"/>
                  </a:lnTo>
                  <a:lnTo>
                    <a:pt x="7597" y="23177"/>
                  </a:lnTo>
                  <a:lnTo>
                    <a:pt x="7151" y="23623"/>
                  </a:lnTo>
                  <a:lnTo>
                    <a:pt x="6780" y="24069"/>
                  </a:lnTo>
                  <a:lnTo>
                    <a:pt x="6261" y="24316"/>
                  </a:lnTo>
                  <a:lnTo>
                    <a:pt x="6384" y="23524"/>
                  </a:lnTo>
                  <a:lnTo>
                    <a:pt x="6558" y="22732"/>
                  </a:lnTo>
                  <a:lnTo>
                    <a:pt x="6805" y="22038"/>
                  </a:lnTo>
                  <a:lnTo>
                    <a:pt x="7028" y="21295"/>
                  </a:lnTo>
                  <a:lnTo>
                    <a:pt x="6805" y="21295"/>
                  </a:lnTo>
                  <a:lnTo>
                    <a:pt x="6805" y="21444"/>
                  </a:lnTo>
                  <a:lnTo>
                    <a:pt x="6483" y="21989"/>
                  </a:lnTo>
                  <a:lnTo>
                    <a:pt x="6211" y="22682"/>
                  </a:lnTo>
                  <a:lnTo>
                    <a:pt x="6038" y="23425"/>
                  </a:lnTo>
                  <a:lnTo>
                    <a:pt x="5914" y="24217"/>
                  </a:lnTo>
                  <a:lnTo>
                    <a:pt x="5741" y="25059"/>
                  </a:lnTo>
                  <a:lnTo>
                    <a:pt x="5469" y="25852"/>
                  </a:lnTo>
                  <a:lnTo>
                    <a:pt x="5295" y="26198"/>
                  </a:lnTo>
                  <a:lnTo>
                    <a:pt x="4949" y="26743"/>
                  </a:lnTo>
                  <a:lnTo>
                    <a:pt x="4528" y="27238"/>
                  </a:lnTo>
                  <a:lnTo>
                    <a:pt x="4009" y="27833"/>
                  </a:lnTo>
                  <a:lnTo>
                    <a:pt x="3489" y="28526"/>
                  </a:lnTo>
                  <a:lnTo>
                    <a:pt x="2969" y="29170"/>
                  </a:lnTo>
                  <a:lnTo>
                    <a:pt x="2449" y="29665"/>
                  </a:lnTo>
                  <a:lnTo>
                    <a:pt x="2054" y="30012"/>
                  </a:lnTo>
                  <a:lnTo>
                    <a:pt x="1806" y="30160"/>
                  </a:lnTo>
                  <a:lnTo>
                    <a:pt x="1806" y="30012"/>
                  </a:lnTo>
                  <a:lnTo>
                    <a:pt x="1905" y="30012"/>
                  </a:lnTo>
                  <a:lnTo>
                    <a:pt x="2202" y="29418"/>
                  </a:lnTo>
                  <a:lnTo>
                    <a:pt x="2573" y="28873"/>
                  </a:lnTo>
                  <a:lnTo>
                    <a:pt x="3019" y="28378"/>
                  </a:lnTo>
                  <a:lnTo>
                    <a:pt x="3439" y="27833"/>
                  </a:lnTo>
                  <a:lnTo>
                    <a:pt x="3835" y="27238"/>
                  </a:lnTo>
                  <a:lnTo>
                    <a:pt x="4132" y="26545"/>
                  </a:lnTo>
                  <a:lnTo>
                    <a:pt x="4355" y="25753"/>
                  </a:lnTo>
                  <a:lnTo>
                    <a:pt x="4429" y="24713"/>
                  </a:lnTo>
                  <a:lnTo>
                    <a:pt x="4108" y="24911"/>
                  </a:lnTo>
                  <a:lnTo>
                    <a:pt x="3885" y="25059"/>
                  </a:lnTo>
                  <a:lnTo>
                    <a:pt x="3588" y="25257"/>
                  </a:lnTo>
                  <a:lnTo>
                    <a:pt x="3588" y="25059"/>
                  </a:lnTo>
                  <a:lnTo>
                    <a:pt x="3588" y="24911"/>
                  </a:lnTo>
                  <a:lnTo>
                    <a:pt x="3588" y="24911"/>
                  </a:lnTo>
                  <a:lnTo>
                    <a:pt x="3538" y="24812"/>
                  </a:lnTo>
                  <a:lnTo>
                    <a:pt x="3538" y="24812"/>
                  </a:lnTo>
                  <a:lnTo>
                    <a:pt x="3489" y="24812"/>
                  </a:lnTo>
                  <a:lnTo>
                    <a:pt x="3415" y="24713"/>
                  </a:lnTo>
                  <a:lnTo>
                    <a:pt x="3365" y="24812"/>
                  </a:lnTo>
                  <a:lnTo>
                    <a:pt x="3316" y="24911"/>
                  </a:lnTo>
                  <a:lnTo>
                    <a:pt x="3266" y="25010"/>
                  </a:lnTo>
                  <a:lnTo>
                    <a:pt x="3241" y="25010"/>
                  </a:lnTo>
                  <a:lnTo>
                    <a:pt x="3142" y="25059"/>
                  </a:lnTo>
                  <a:lnTo>
                    <a:pt x="3019" y="25059"/>
                  </a:lnTo>
                  <a:lnTo>
                    <a:pt x="2969" y="24564"/>
                  </a:lnTo>
                  <a:lnTo>
                    <a:pt x="2845" y="23871"/>
                  </a:lnTo>
                  <a:lnTo>
                    <a:pt x="2746" y="23375"/>
                  </a:lnTo>
                  <a:lnTo>
                    <a:pt x="2672" y="23524"/>
                  </a:lnTo>
                  <a:lnTo>
                    <a:pt x="2623" y="23623"/>
                  </a:lnTo>
                  <a:lnTo>
                    <a:pt x="2573" y="23623"/>
                  </a:lnTo>
                  <a:lnTo>
                    <a:pt x="2499" y="23623"/>
                  </a:lnTo>
                  <a:lnTo>
                    <a:pt x="2449" y="23524"/>
                  </a:lnTo>
                  <a:lnTo>
                    <a:pt x="2029" y="22930"/>
                  </a:lnTo>
                  <a:lnTo>
                    <a:pt x="1682" y="22038"/>
                  </a:lnTo>
                  <a:lnTo>
                    <a:pt x="1410" y="21097"/>
                  </a:lnTo>
                  <a:lnTo>
                    <a:pt x="1559" y="20602"/>
                  </a:lnTo>
                  <a:lnTo>
                    <a:pt x="1682" y="19958"/>
                  </a:lnTo>
                  <a:lnTo>
                    <a:pt x="1806" y="19463"/>
                  </a:lnTo>
                  <a:lnTo>
                    <a:pt x="1979" y="19017"/>
                  </a:lnTo>
                  <a:lnTo>
                    <a:pt x="2276" y="18671"/>
                  </a:lnTo>
                  <a:lnTo>
                    <a:pt x="2548" y="18522"/>
                  </a:lnTo>
                  <a:lnTo>
                    <a:pt x="2796" y="18274"/>
                  </a:lnTo>
                  <a:lnTo>
                    <a:pt x="2969" y="17928"/>
                  </a:lnTo>
                  <a:lnTo>
                    <a:pt x="3093" y="17383"/>
                  </a:lnTo>
                  <a:lnTo>
                    <a:pt x="3093" y="16541"/>
                  </a:lnTo>
                  <a:lnTo>
                    <a:pt x="3142" y="16442"/>
                  </a:lnTo>
                  <a:lnTo>
                    <a:pt x="3192" y="16442"/>
                  </a:lnTo>
                  <a:lnTo>
                    <a:pt x="3192" y="16343"/>
                  </a:lnTo>
                  <a:lnTo>
                    <a:pt x="3192" y="16244"/>
                  </a:lnTo>
                  <a:lnTo>
                    <a:pt x="3241" y="16194"/>
                  </a:lnTo>
                  <a:lnTo>
                    <a:pt x="2845" y="16194"/>
                  </a:lnTo>
                  <a:lnTo>
                    <a:pt x="2746" y="16343"/>
                  </a:lnTo>
                  <a:lnTo>
                    <a:pt x="2722" y="16442"/>
                  </a:lnTo>
                  <a:lnTo>
                    <a:pt x="2672" y="16541"/>
                  </a:lnTo>
                  <a:lnTo>
                    <a:pt x="2573" y="16591"/>
                  </a:lnTo>
                  <a:lnTo>
                    <a:pt x="2499" y="16690"/>
                  </a:lnTo>
                  <a:lnTo>
                    <a:pt x="2375" y="16690"/>
                  </a:lnTo>
                  <a:lnTo>
                    <a:pt x="2103" y="16541"/>
                  </a:lnTo>
                  <a:lnTo>
                    <a:pt x="1732" y="16244"/>
                  </a:lnTo>
                  <a:lnTo>
                    <a:pt x="1286" y="16095"/>
                  </a:lnTo>
                  <a:lnTo>
                    <a:pt x="940" y="15749"/>
                  </a:lnTo>
                  <a:lnTo>
                    <a:pt x="866" y="14461"/>
                  </a:lnTo>
                  <a:lnTo>
                    <a:pt x="1039" y="14461"/>
                  </a:lnTo>
                  <a:lnTo>
                    <a:pt x="1113" y="14362"/>
                  </a:lnTo>
                  <a:lnTo>
                    <a:pt x="1237" y="14263"/>
                  </a:lnTo>
                  <a:lnTo>
                    <a:pt x="1336" y="14213"/>
                  </a:lnTo>
                  <a:lnTo>
                    <a:pt x="1410" y="14213"/>
                  </a:lnTo>
                  <a:lnTo>
                    <a:pt x="1509" y="14015"/>
                  </a:lnTo>
                  <a:lnTo>
                    <a:pt x="1583" y="13867"/>
                  </a:lnTo>
                  <a:lnTo>
                    <a:pt x="1559" y="13768"/>
                  </a:lnTo>
                  <a:lnTo>
                    <a:pt x="1559" y="13768"/>
                  </a:lnTo>
                  <a:lnTo>
                    <a:pt x="1559" y="13669"/>
                  </a:lnTo>
                  <a:lnTo>
                    <a:pt x="1559" y="13669"/>
                  </a:lnTo>
                  <a:lnTo>
                    <a:pt x="1509" y="13520"/>
                  </a:lnTo>
                  <a:lnTo>
                    <a:pt x="1905" y="13520"/>
                  </a:lnTo>
                  <a:lnTo>
                    <a:pt x="1930" y="13421"/>
                  </a:lnTo>
                  <a:lnTo>
                    <a:pt x="1979" y="13421"/>
                  </a:lnTo>
                  <a:lnTo>
                    <a:pt x="2029" y="13322"/>
                  </a:lnTo>
                  <a:lnTo>
                    <a:pt x="2054" y="13322"/>
                  </a:lnTo>
                  <a:lnTo>
                    <a:pt x="2153" y="13322"/>
                  </a:lnTo>
                  <a:lnTo>
                    <a:pt x="2276" y="13569"/>
                  </a:lnTo>
                  <a:lnTo>
                    <a:pt x="2400" y="13768"/>
                  </a:lnTo>
                  <a:lnTo>
                    <a:pt x="2548" y="14015"/>
                  </a:lnTo>
                  <a:lnTo>
                    <a:pt x="2623" y="14263"/>
                  </a:lnTo>
                  <a:lnTo>
                    <a:pt x="2920" y="14015"/>
                  </a:lnTo>
                  <a:lnTo>
                    <a:pt x="2920" y="13669"/>
                  </a:lnTo>
                  <a:lnTo>
                    <a:pt x="2845" y="13421"/>
                  </a:lnTo>
                  <a:lnTo>
                    <a:pt x="2796" y="13173"/>
                  </a:lnTo>
                  <a:lnTo>
                    <a:pt x="2746" y="12876"/>
                  </a:lnTo>
                  <a:lnTo>
                    <a:pt x="2722" y="12628"/>
                  </a:lnTo>
                  <a:lnTo>
                    <a:pt x="2623" y="12381"/>
                  </a:lnTo>
                  <a:lnTo>
                    <a:pt x="2326" y="11687"/>
                  </a:lnTo>
                  <a:lnTo>
                    <a:pt x="1979" y="11143"/>
                  </a:lnTo>
                  <a:lnTo>
                    <a:pt x="1583" y="10647"/>
                  </a:lnTo>
                  <a:lnTo>
                    <a:pt x="1237" y="10152"/>
                  </a:lnTo>
                  <a:lnTo>
                    <a:pt x="1039" y="9360"/>
                  </a:lnTo>
                  <a:lnTo>
                    <a:pt x="1113" y="9112"/>
                  </a:lnTo>
                  <a:lnTo>
                    <a:pt x="1163" y="8815"/>
                  </a:lnTo>
                  <a:lnTo>
                    <a:pt x="1212" y="8567"/>
                  </a:lnTo>
                  <a:lnTo>
                    <a:pt x="1732" y="8666"/>
                  </a:lnTo>
                  <a:lnTo>
                    <a:pt x="2227" y="8567"/>
                  </a:lnTo>
                  <a:lnTo>
                    <a:pt x="2623" y="8122"/>
                  </a:lnTo>
                  <a:lnTo>
                    <a:pt x="2746" y="7527"/>
                  </a:lnTo>
                  <a:lnTo>
                    <a:pt x="2845" y="6933"/>
                  </a:lnTo>
                  <a:lnTo>
                    <a:pt x="2920" y="6388"/>
                  </a:lnTo>
                  <a:lnTo>
                    <a:pt x="3241" y="5893"/>
                  </a:lnTo>
                  <a:lnTo>
                    <a:pt x="3662" y="5447"/>
                  </a:lnTo>
                  <a:lnTo>
                    <a:pt x="4132" y="5200"/>
                  </a:lnTo>
                  <a:lnTo>
                    <a:pt x="4528" y="4853"/>
                  </a:lnTo>
                  <a:lnTo>
                    <a:pt x="4924" y="4358"/>
                  </a:lnTo>
                  <a:lnTo>
                    <a:pt x="5048" y="4506"/>
                  </a:lnTo>
                  <a:lnTo>
                    <a:pt x="5122" y="4605"/>
                  </a:lnTo>
                  <a:lnTo>
                    <a:pt x="5122" y="4754"/>
                  </a:lnTo>
                  <a:lnTo>
                    <a:pt x="5172" y="4853"/>
                  </a:lnTo>
                  <a:lnTo>
                    <a:pt x="5172" y="5051"/>
                  </a:lnTo>
                  <a:lnTo>
                    <a:pt x="5221" y="5101"/>
                  </a:lnTo>
                  <a:lnTo>
                    <a:pt x="5295" y="5299"/>
                  </a:lnTo>
                  <a:lnTo>
                    <a:pt x="5394" y="5447"/>
                  </a:lnTo>
                  <a:lnTo>
                    <a:pt x="5518" y="5447"/>
                  </a:lnTo>
                  <a:lnTo>
                    <a:pt x="5617" y="5447"/>
                  </a:lnTo>
                  <a:lnTo>
                    <a:pt x="5691" y="5398"/>
                  </a:lnTo>
                  <a:lnTo>
                    <a:pt x="5790" y="5299"/>
                  </a:lnTo>
                  <a:lnTo>
                    <a:pt x="5865" y="5299"/>
                  </a:lnTo>
                  <a:lnTo>
                    <a:pt x="5964" y="5299"/>
                  </a:lnTo>
                  <a:lnTo>
                    <a:pt x="6038" y="5398"/>
                  </a:lnTo>
                  <a:lnTo>
                    <a:pt x="6137" y="5546"/>
                  </a:lnTo>
                  <a:lnTo>
                    <a:pt x="6261" y="5794"/>
                  </a:lnTo>
                  <a:lnTo>
                    <a:pt x="6335" y="5992"/>
                  </a:lnTo>
                  <a:lnTo>
                    <a:pt x="6434" y="6141"/>
                  </a:lnTo>
                  <a:lnTo>
                    <a:pt x="6558" y="6240"/>
                  </a:lnTo>
                  <a:lnTo>
                    <a:pt x="6681" y="6339"/>
                  </a:lnTo>
                  <a:lnTo>
                    <a:pt x="6805" y="6240"/>
                  </a:lnTo>
                  <a:lnTo>
                    <a:pt x="6904" y="6240"/>
                  </a:lnTo>
                  <a:lnTo>
                    <a:pt x="6978" y="6141"/>
                  </a:lnTo>
                  <a:lnTo>
                    <a:pt x="7127" y="6042"/>
                  </a:lnTo>
                  <a:lnTo>
                    <a:pt x="7201" y="6042"/>
                  </a:lnTo>
                  <a:lnTo>
                    <a:pt x="7473" y="6240"/>
                  </a:lnTo>
                  <a:lnTo>
                    <a:pt x="7844" y="6487"/>
                  </a:lnTo>
                  <a:lnTo>
                    <a:pt x="8191" y="6834"/>
                  </a:lnTo>
                  <a:lnTo>
                    <a:pt x="8537" y="7032"/>
                  </a:lnTo>
                  <a:lnTo>
                    <a:pt x="9280" y="6834"/>
                  </a:lnTo>
                  <a:lnTo>
                    <a:pt x="9750" y="7280"/>
                  </a:lnTo>
                  <a:lnTo>
                    <a:pt x="10195" y="7874"/>
                  </a:lnTo>
                  <a:lnTo>
                    <a:pt x="10616" y="8419"/>
                  </a:lnTo>
                  <a:lnTo>
                    <a:pt x="11086" y="8914"/>
                  </a:lnTo>
                  <a:lnTo>
                    <a:pt x="11656" y="9112"/>
                  </a:lnTo>
                  <a:lnTo>
                    <a:pt x="11656" y="8765"/>
                  </a:lnTo>
                  <a:lnTo>
                    <a:pt x="11532" y="8468"/>
                  </a:lnTo>
                  <a:lnTo>
                    <a:pt x="11408" y="8122"/>
                  </a:lnTo>
                  <a:lnTo>
                    <a:pt x="11260" y="7775"/>
                  </a:lnTo>
                  <a:lnTo>
                    <a:pt x="11185" y="7379"/>
                  </a:lnTo>
                  <a:lnTo>
                    <a:pt x="11705" y="7280"/>
                  </a:lnTo>
                  <a:lnTo>
                    <a:pt x="12051" y="7082"/>
                  </a:lnTo>
                  <a:lnTo>
                    <a:pt x="12348" y="6735"/>
                  </a:lnTo>
                  <a:lnTo>
                    <a:pt x="12596" y="6388"/>
                  </a:lnTo>
                  <a:lnTo>
                    <a:pt x="12868" y="5992"/>
                  </a:lnTo>
                  <a:lnTo>
                    <a:pt x="13165" y="5695"/>
                  </a:lnTo>
                  <a:lnTo>
                    <a:pt x="13561" y="5546"/>
                  </a:lnTo>
                  <a:lnTo>
                    <a:pt x="13635" y="5645"/>
                  </a:lnTo>
                  <a:lnTo>
                    <a:pt x="13784" y="5695"/>
                  </a:lnTo>
                  <a:lnTo>
                    <a:pt x="13858" y="5794"/>
                  </a:lnTo>
                  <a:lnTo>
                    <a:pt x="13932" y="5893"/>
                  </a:lnTo>
                  <a:lnTo>
                    <a:pt x="13784" y="5893"/>
                  </a:lnTo>
                  <a:lnTo>
                    <a:pt x="13338" y="6586"/>
                  </a:lnTo>
                  <a:lnTo>
                    <a:pt x="12868" y="7181"/>
                  </a:lnTo>
                  <a:lnTo>
                    <a:pt x="12348" y="7626"/>
                  </a:lnTo>
                  <a:lnTo>
                    <a:pt x="12348" y="7973"/>
                  </a:lnTo>
                  <a:lnTo>
                    <a:pt x="12819" y="8122"/>
                  </a:lnTo>
                  <a:lnTo>
                    <a:pt x="13041" y="7626"/>
                  </a:lnTo>
                  <a:lnTo>
                    <a:pt x="13264" y="7379"/>
                  </a:lnTo>
                  <a:lnTo>
                    <a:pt x="13561" y="7280"/>
                  </a:lnTo>
                  <a:lnTo>
                    <a:pt x="13858" y="7280"/>
                  </a:lnTo>
                  <a:lnTo>
                    <a:pt x="14254" y="7181"/>
                  </a:lnTo>
                  <a:lnTo>
                    <a:pt x="14279" y="6933"/>
                  </a:lnTo>
                  <a:lnTo>
                    <a:pt x="14328" y="6685"/>
                  </a:lnTo>
                  <a:lnTo>
                    <a:pt x="14427" y="6388"/>
                  </a:lnTo>
                  <a:lnTo>
                    <a:pt x="14501" y="6240"/>
                  </a:lnTo>
                  <a:lnTo>
                    <a:pt x="14625" y="6834"/>
                  </a:lnTo>
                  <a:lnTo>
                    <a:pt x="14774" y="7280"/>
                  </a:lnTo>
                  <a:lnTo>
                    <a:pt x="14972" y="7626"/>
                  </a:lnTo>
                  <a:lnTo>
                    <a:pt x="15293" y="7775"/>
                  </a:lnTo>
                  <a:lnTo>
                    <a:pt x="15368" y="7626"/>
                  </a:lnTo>
                  <a:lnTo>
                    <a:pt x="15417" y="7527"/>
                  </a:lnTo>
                  <a:lnTo>
                    <a:pt x="15491" y="7428"/>
                  </a:lnTo>
                  <a:lnTo>
                    <a:pt x="15541" y="7379"/>
                  </a:lnTo>
                  <a:lnTo>
                    <a:pt x="15640" y="7379"/>
                  </a:lnTo>
                  <a:lnTo>
                    <a:pt x="15665" y="7379"/>
                  </a:lnTo>
                  <a:lnTo>
                    <a:pt x="15764" y="7626"/>
                  </a:lnTo>
                  <a:lnTo>
                    <a:pt x="15813" y="7775"/>
                  </a:lnTo>
                  <a:lnTo>
                    <a:pt x="15838" y="7973"/>
                  </a:lnTo>
                  <a:lnTo>
                    <a:pt x="15986" y="7874"/>
                  </a:lnTo>
                  <a:lnTo>
                    <a:pt x="16110" y="7725"/>
                  </a:lnTo>
                  <a:lnTo>
                    <a:pt x="16184" y="7527"/>
                  </a:lnTo>
                  <a:lnTo>
                    <a:pt x="16308" y="7428"/>
                  </a:lnTo>
                  <a:lnTo>
                    <a:pt x="16407" y="7379"/>
                  </a:lnTo>
                  <a:lnTo>
                    <a:pt x="16877" y="7626"/>
                  </a:lnTo>
                  <a:lnTo>
                    <a:pt x="17273" y="8221"/>
                  </a:lnTo>
                  <a:lnTo>
                    <a:pt x="17669" y="8815"/>
                  </a:lnTo>
                  <a:lnTo>
                    <a:pt x="18040" y="9360"/>
                  </a:lnTo>
                  <a:lnTo>
                    <a:pt x="18189" y="9360"/>
                  </a:lnTo>
                  <a:lnTo>
                    <a:pt x="18313" y="9360"/>
                  </a:lnTo>
                  <a:lnTo>
                    <a:pt x="18387" y="9261"/>
                  </a:lnTo>
                  <a:lnTo>
                    <a:pt x="18535" y="9162"/>
                  </a:lnTo>
                  <a:lnTo>
                    <a:pt x="18610" y="9112"/>
                  </a:lnTo>
                  <a:lnTo>
                    <a:pt x="18684" y="9112"/>
                  </a:lnTo>
                  <a:lnTo>
                    <a:pt x="18783" y="9261"/>
                  </a:lnTo>
                  <a:lnTo>
                    <a:pt x="18857" y="9459"/>
                  </a:lnTo>
                  <a:lnTo>
                    <a:pt x="18956" y="9706"/>
                  </a:lnTo>
                  <a:lnTo>
                    <a:pt x="19030" y="10053"/>
                  </a:lnTo>
                  <a:lnTo>
                    <a:pt x="19080" y="10202"/>
                  </a:lnTo>
                  <a:lnTo>
                    <a:pt x="19005" y="10301"/>
                  </a:lnTo>
                  <a:lnTo>
                    <a:pt x="18906" y="10400"/>
                  </a:lnTo>
                  <a:lnTo>
                    <a:pt x="18906" y="10400"/>
                  </a:lnTo>
                  <a:lnTo>
                    <a:pt x="18857" y="10449"/>
                  </a:lnTo>
                  <a:lnTo>
                    <a:pt x="18857" y="10548"/>
                  </a:lnTo>
                  <a:lnTo>
                    <a:pt x="18832" y="10647"/>
                  </a:lnTo>
                  <a:lnTo>
                    <a:pt x="18783" y="10796"/>
                  </a:lnTo>
                  <a:lnTo>
                    <a:pt x="19080" y="10796"/>
                  </a:lnTo>
                  <a:lnTo>
                    <a:pt x="19476" y="10895"/>
                  </a:lnTo>
                  <a:lnTo>
                    <a:pt x="19872" y="10895"/>
                  </a:lnTo>
                  <a:lnTo>
                    <a:pt x="20218" y="10895"/>
                  </a:lnTo>
                  <a:lnTo>
                    <a:pt x="20416" y="10994"/>
                  </a:lnTo>
                  <a:lnTo>
                    <a:pt x="20639" y="11489"/>
                  </a:lnTo>
                  <a:lnTo>
                    <a:pt x="20862" y="12034"/>
                  </a:lnTo>
                  <a:lnTo>
                    <a:pt x="21060" y="12529"/>
                  </a:lnTo>
                  <a:lnTo>
                    <a:pt x="21060" y="10796"/>
                  </a:lnTo>
                  <a:lnTo>
                    <a:pt x="21282" y="10796"/>
                  </a:lnTo>
                  <a:lnTo>
                    <a:pt x="21455" y="10796"/>
                  </a:lnTo>
                  <a:lnTo>
                    <a:pt x="21579" y="10747"/>
                  </a:lnTo>
                  <a:lnTo>
                    <a:pt x="21752" y="10647"/>
                  </a:lnTo>
                  <a:lnTo>
                    <a:pt x="21752" y="10449"/>
                  </a:lnTo>
                  <a:lnTo>
                    <a:pt x="20985" y="10449"/>
                  </a:lnTo>
                  <a:lnTo>
                    <a:pt x="20936" y="10202"/>
                  </a:lnTo>
                  <a:lnTo>
                    <a:pt x="20911" y="10152"/>
                  </a:lnTo>
                  <a:lnTo>
                    <a:pt x="20862" y="9954"/>
                  </a:lnTo>
                  <a:lnTo>
                    <a:pt x="20812" y="9806"/>
                  </a:lnTo>
                  <a:lnTo>
                    <a:pt x="20812" y="9508"/>
                  </a:lnTo>
                  <a:lnTo>
                    <a:pt x="20911" y="9508"/>
                  </a:lnTo>
                  <a:lnTo>
                    <a:pt x="20911" y="9360"/>
                  </a:lnTo>
                  <a:lnTo>
                    <a:pt x="22025" y="9112"/>
                  </a:lnTo>
                  <a:lnTo>
                    <a:pt x="22025" y="9706"/>
                  </a:lnTo>
                  <a:lnTo>
                    <a:pt x="22148" y="9855"/>
                  </a:lnTo>
                  <a:lnTo>
                    <a:pt x="22247" y="10152"/>
                  </a:lnTo>
                  <a:lnTo>
                    <a:pt x="22322" y="10301"/>
                  </a:lnTo>
                  <a:lnTo>
                    <a:pt x="22421" y="10647"/>
                  </a:lnTo>
                  <a:lnTo>
                    <a:pt x="22891" y="10647"/>
                  </a:lnTo>
                  <a:lnTo>
                    <a:pt x="23188" y="10796"/>
                  </a:lnTo>
                  <a:lnTo>
                    <a:pt x="23485" y="10895"/>
                  </a:lnTo>
                  <a:lnTo>
                    <a:pt x="23782" y="10994"/>
                  </a:lnTo>
                  <a:lnTo>
                    <a:pt x="24227" y="10994"/>
                  </a:lnTo>
                  <a:lnTo>
                    <a:pt x="24277" y="10895"/>
                  </a:lnTo>
                  <a:lnTo>
                    <a:pt x="24301" y="10796"/>
                  </a:lnTo>
                  <a:lnTo>
                    <a:pt x="24351" y="10747"/>
                  </a:lnTo>
                  <a:lnTo>
                    <a:pt x="24400" y="10647"/>
                  </a:lnTo>
                  <a:lnTo>
                    <a:pt x="24400" y="10053"/>
                  </a:lnTo>
                  <a:lnTo>
                    <a:pt x="24970" y="10053"/>
                  </a:lnTo>
                  <a:lnTo>
                    <a:pt x="25143" y="10796"/>
                  </a:lnTo>
                  <a:lnTo>
                    <a:pt x="25341" y="11588"/>
                  </a:lnTo>
                  <a:lnTo>
                    <a:pt x="25390" y="11242"/>
                  </a:lnTo>
                  <a:lnTo>
                    <a:pt x="25390" y="11093"/>
                  </a:lnTo>
                  <a:lnTo>
                    <a:pt x="25440" y="10796"/>
                  </a:lnTo>
                  <a:lnTo>
                    <a:pt x="25440" y="10647"/>
                  </a:lnTo>
                  <a:lnTo>
                    <a:pt x="25737" y="10647"/>
                  </a:lnTo>
                  <a:lnTo>
                    <a:pt x="25737" y="9954"/>
                  </a:lnTo>
                  <a:lnTo>
                    <a:pt x="25737" y="9162"/>
                  </a:lnTo>
                  <a:lnTo>
                    <a:pt x="25786" y="8468"/>
                  </a:lnTo>
                  <a:lnTo>
                    <a:pt x="25737" y="8122"/>
                  </a:lnTo>
                  <a:lnTo>
                    <a:pt x="25440" y="7428"/>
                  </a:lnTo>
                  <a:lnTo>
                    <a:pt x="25217" y="6685"/>
                  </a:lnTo>
                  <a:lnTo>
                    <a:pt x="25168" y="5794"/>
                  </a:lnTo>
                  <a:lnTo>
                    <a:pt x="25267" y="4952"/>
                  </a:lnTo>
                  <a:lnTo>
                    <a:pt x="25564" y="4011"/>
                  </a:lnTo>
                  <a:lnTo>
                    <a:pt x="25786" y="3813"/>
                  </a:lnTo>
                  <a:lnTo>
                    <a:pt x="26034" y="3664"/>
                  </a:lnTo>
                  <a:lnTo>
                    <a:pt x="26306" y="3565"/>
                  </a:lnTo>
                  <a:close/>
                  <a:moveTo>
                    <a:pt x="21060" y="1139"/>
                  </a:moveTo>
                  <a:lnTo>
                    <a:pt x="21579" y="1832"/>
                  </a:lnTo>
                  <a:lnTo>
                    <a:pt x="21901" y="2674"/>
                  </a:lnTo>
                  <a:lnTo>
                    <a:pt x="22074" y="3714"/>
                  </a:lnTo>
                  <a:lnTo>
                    <a:pt x="22198" y="5051"/>
                  </a:lnTo>
                  <a:lnTo>
                    <a:pt x="22322" y="6388"/>
                  </a:lnTo>
                  <a:lnTo>
                    <a:pt x="22718" y="6487"/>
                  </a:lnTo>
                  <a:lnTo>
                    <a:pt x="22965" y="6586"/>
                  </a:lnTo>
                  <a:lnTo>
                    <a:pt x="23188" y="6933"/>
                  </a:lnTo>
                  <a:lnTo>
                    <a:pt x="23312" y="7379"/>
                  </a:lnTo>
                  <a:lnTo>
                    <a:pt x="23361" y="8122"/>
                  </a:lnTo>
                  <a:lnTo>
                    <a:pt x="23287" y="8122"/>
                  </a:lnTo>
                  <a:lnTo>
                    <a:pt x="23237" y="8072"/>
                  </a:lnTo>
                  <a:lnTo>
                    <a:pt x="23188" y="7973"/>
                  </a:lnTo>
                  <a:lnTo>
                    <a:pt x="23138" y="7874"/>
                  </a:lnTo>
                  <a:lnTo>
                    <a:pt x="23064" y="7775"/>
                  </a:lnTo>
                  <a:lnTo>
                    <a:pt x="23064" y="8122"/>
                  </a:lnTo>
                  <a:lnTo>
                    <a:pt x="23138" y="8320"/>
                  </a:lnTo>
                  <a:lnTo>
                    <a:pt x="23188" y="8419"/>
                  </a:lnTo>
                  <a:lnTo>
                    <a:pt x="23237" y="8419"/>
                  </a:lnTo>
                  <a:lnTo>
                    <a:pt x="23237" y="8567"/>
                  </a:lnTo>
                  <a:lnTo>
                    <a:pt x="23237" y="8666"/>
                  </a:lnTo>
                  <a:lnTo>
                    <a:pt x="23287" y="8914"/>
                  </a:lnTo>
                  <a:lnTo>
                    <a:pt x="23064" y="9013"/>
                  </a:lnTo>
                  <a:lnTo>
                    <a:pt x="22841" y="9112"/>
                  </a:lnTo>
                  <a:lnTo>
                    <a:pt x="22594" y="9112"/>
                  </a:lnTo>
                  <a:lnTo>
                    <a:pt x="22148" y="8765"/>
                  </a:lnTo>
                  <a:lnTo>
                    <a:pt x="21728" y="8666"/>
                  </a:lnTo>
                  <a:lnTo>
                    <a:pt x="21233" y="8815"/>
                  </a:lnTo>
                  <a:lnTo>
                    <a:pt x="20763" y="9112"/>
                  </a:lnTo>
                  <a:lnTo>
                    <a:pt x="20292" y="9261"/>
                  </a:lnTo>
                  <a:lnTo>
                    <a:pt x="19773" y="9261"/>
                  </a:lnTo>
                  <a:lnTo>
                    <a:pt x="19179" y="8914"/>
                  </a:lnTo>
                  <a:lnTo>
                    <a:pt x="18857" y="8765"/>
                  </a:lnTo>
                  <a:lnTo>
                    <a:pt x="18610" y="8666"/>
                  </a:lnTo>
                  <a:lnTo>
                    <a:pt x="18387" y="8567"/>
                  </a:lnTo>
                  <a:lnTo>
                    <a:pt x="18189" y="8320"/>
                  </a:lnTo>
                  <a:lnTo>
                    <a:pt x="18040" y="7775"/>
                  </a:lnTo>
                  <a:lnTo>
                    <a:pt x="18139" y="7775"/>
                  </a:lnTo>
                  <a:lnTo>
                    <a:pt x="18362" y="7379"/>
                  </a:lnTo>
                  <a:lnTo>
                    <a:pt x="18684" y="7181"/>
                  </a:lnTo>
                  <a:lnTo>
                    <a:pt x="19080" y="7082"/>
                  </a:lnTo>
                  <a:lnTo>
                    <a:pt x="19476" y="7032"/>
                  </a:lnTo>
                  <a:lnTo>
                    <a:pt x="19476" y="6834"/>
                  </a:lnTo>
                  <a:lnTo>
                    <a:pt x="19302" y="6586"/>
                  </a:lnTo>
                  <a:lnTo>
                    <a:pt x="19179" y="6388"/>
                  </a:lnTo>
                  <a:lnTo>
                    <a:pt x="19005" y="6339"/>
                  </a:lnTo>
                  <a:lnTo>
                    <a:pt x="18684" y="6240"/>
                  </a:lnTo>
                  <a:lnTo>
                    <a:pt x="18535" y="6240"/>
                  </a:lnTo>
                  <a:lnTo>
                    <a:pt x="18214" y="6240"/>
                  </a:lnTo>
                  <a:lnTo>
                    <a:pt x="17842" y="6240"/>
                  </a:lnTo>
                  <a:lnTo>
                    <a:pt x="17793" y="5695"/>
                  </a:lnTo>
                  <a:lnTo>
                    <a:pt x="17669" y="5200"/>
                  </a:lnTo>
                  <a:lnTo>
                    <a:pt x="17570" y="4754"/>
                  </a:lnTo>
                  <a:lnTo>
                    <a:pt x="17496" y="4259"/>
                  </a:lnTo>
                  <a:lnTo>
                    <a:pt x="17496" y="3367"/>
                  </a:lnTo>
                  <a:lnTo>
                    <a:pt x="17669" y="2872"/>
                  </a:lnTo>
                  <a:lnTo>
                    <a:pt x="17842" y="2278"/>
                  </a:lnTo>
                  <a:lnTo>
                    <a:pt x="18040" y="1733"/>
                  </a:lnTo>
                  <a:lnTo>
                    <a:pt x="18313" y="1386"/>
                  </a:lnTo>
                  <a:lnTo>
                    <a:pt x="18610" y="1485"/>
                  </a:lnTo>
                  <a:lnTo>
                    <a:pt x="18684" y="1485"/>
                  </a:lnTo>
                  <a:lnTo>
                    <a:pt x="18684" y="1634"/>
                  </a:lnTo>
                  <a:lnTo>
                    <a:pt x="18684" y="1733"/>
                  </a:lnTo>
                  <a:lnTo>
                    <a:pt x="18659" y="1733"/>
                  </a:lnTo>
                  <a:lnTo>
                    <a:pt x="18659" y="1832"/>
                  </a:lnTo>
                  <a:lnTo>
                    <a:pt x="18659" y="1832"/>
                  </a:lnTo>
                  <a:lnTo>
                    <a:pt x="18684" y="1931"/>
                  </a:lnTo>
                  <a:lnTo>
                    <a:pt x="18684" y="2080"/>
                  </a:lnTo>
                  <a:lnTo>
                    <a:pt x="18906" y="2080"/>
                  </a:lnTo>
                  <a:lnTo>
                    <a:pt x="19203" y="2080"/>
                  </a:lnTo>
                  <a:lnTo>
                    <a:pt x="19476" y="2080"/>
                  </a:lnTo>
                  <a:lnTo>
                    <a:pt x="19649" y="2080"/>
                  </a:lnTo>
                  <a:lnTo>
                    <a:pt x="19723" y="2179"/>
                  </a:lnTo>
                  <a:lnTo>
                    <a:pt x="19773" y="2278"/>
                  </a:lnTo>
                  <a:lnTo>
                    <a:pt x="19822" y="2426"/>
                  </a:lnTo>
                  <a:lnTo>
                    <a:pt x="19872" y="2624"/>
                  </a:lnTo>
                  <a:lnTo>
                    <a:pt x="19946" y="2674"/>
                  </a:lnTo>
                  <a:lnTo>
                    <a:pt x="20045" y="2872"/>
                  </a:lnTo>
                  <a:lnTo>
                    <a:pt x="20070" y="2624"/>
                  </a:lnTo>
                  <a:lnTo>
                    <a:pt x="20119" y="2525"/>
                  </a:lnTo>
                  <a:lnTo>
                    <a:pt x="20218" y="2426"/>
                  </a:lnTo>
                  <a:lnTo>
                    <a:pt x="20243" y="2327"/>
                  </a:lnTo>
                  <a:lnTo>
                    <a:pt x="20391" y="2327"/>
                  </a:lnTo>
                  <a:lnTo>
                    <a:pt x="20515" y="2278"/>
                  </a:lnTo>
                  <a:lnTo>
                    <a:pt x="20688" y="2971"/>
                  </a:lnTo>
                  <a:lnTo>
                    <a:pt x="20862" y="3466"/>
                  </a:lnTo>
                  <a:lnTo>
                    <a:pt x="20985" y="3813"/>
                  </a:lnTo>
                  <a:lnTo>
                    <a:pt x="21035" y="3565"/>
                  </a:lnTo>
                  <a:lnTo>
                    <a:pt x="21060" y="3318"/>
                  </a:lnTo>
                  <a:lnTo>
                    <a:pt x="21060" y="3021"/>
                  </a:lnTo>
                  <a:lnTo>
                    <a:pt x="21060" y="2674"/>
                  </a:lnTo>
                  <a:lnTo>
                    <a:pt x="20911" y="2179"/>
                  </a:lnTo>
                  <a:lnTo>
                    <a:pt x="20936" y="1634"/>
                  </a:lnTo>
                  <a:lnTo>
                    <a:pt x="21060" y="1139"/>
                  </a:lnTo>
                  <a:close/>
                  <a:moveTo>
                    <a:pt x="21554" y="346"/>
                  </a:moveTo>
                  <a:lnTo>
                    <a:pt x="21752" y="346"/>
                  </a:lnTo>
                  <a:lnTo>
                    <a:pt x="21926" y="445"/>
                  </a:lnTo>
                  <a:lnTo>
                    <a:pt x="22099" y="544"/>
                  </a:lnTo>
                  <a:lnTo>
                    <a:pt x="22247" y="693"/>
                  </a:lnTo>
                  <a:lnTo>
                    <a:pt x="22272" y="940"/>
                  </a:lnTo>
                  <a:lnTo>
                    <a:pt x="22272" y="1139"/>
                  </a:lnTo>
                  <a:lnTo>
                    <a:pt x="22322" y="1386"/>
                  </a:lnTo>
                  <a:lnTo>
                    <a:pt x="22322" y="1733"/>
                  </a:lnTo>
                  <a:lnTo>
                    <a:pt x="22198" y="1733"/>
                  </a:lnTo>
                  <a:lnTo>
                    <a:pt x="22099" y="1832"/>
                  </a:lnTo>
                  <a:lnTo>
                    <a:pt x="21975" y="1832"/>
                  </a:lnTo>
                  <a:lnTo>
                    <a:pt x="21851" y="1931"/>
                  </a:lnTo>
                  <a:lnTo>
                    <a:pt x="21629" y="1485"/>
                  </a:lnTo>
                  <a:lnTo>
                    <a:pt x="21381" y="1139"/>
                  </a:lnTo>
                  <a:lnTo>
                    <a:pt x="21554" y="346"/>
                  </a:lnTo>
                  <a:close/>
                  <a:moveTo>
                    <a:pt x="105572" y="0"/>
                  </a:moveTo>
                  <a:lnTo>
                    <a:pt x="106042" y="0"/>
                  </a:lnTo>
                  <a:lnTo>
                    <a:pt x="106438" y="198"/>
                  </a:lnTo>
                  <a:lnTo>
                    <a:pt x="106809" y="346"/>
                  </a:lnTo>
                  <a:lnTo>
                    <a:pt x="106908" y="1139"/>
                  </a:lnTo>
                  <a:lnTo>
                    <a:pt x="105646" y="1139"/>
                  </a:lnTo>
                  <a:lnTo>
                    <a:pt x="105597" y="891"/>
                  </a:lnTo>
                  <a:lnTo>
                    <a:pt x="105597" y="643"/>
                  </a:lnTo>
                  <a:lnTo>
                    <a:pt x="105572" y="346"/>
                  </a:lnTo>
                  <a:lnTo>
                    <a:pt x="105572" y="0"/>
                  </a:lnTo>
                  <a:close/>
                </a:path>
              </a:pathLst>
            </a:custGeom>
            <a:solidFill>
              <a:srgbClr val="FEEDD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595437" y="1790700"/>
              <a:ext cx="6908798" cy="35099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365" y="10854"/>
                  </a:moveTo>
                  <a:lnTo>
                    <a:pt x="74669" y="11071"/>
                  </a:lnTo>
                  <a:lnTo>
                    <a:pt x="74669" y="11451"/>
                  </a:lnTo>
                  <a:lnTo>
                    <a:pt x="74558" y="11451"/>
                  </a:lnTo>
                  <a:lnTo>
                    <a:pt x="74503" y="11560"/>
                  </a:lnTo>
                  <a:lnTo>
                    <a:pt x="74476" y="11614"/>
                  </a:lnTo>
                  <a:lnTo>
                    <a:pt x="74420" y="11614"/>
                  </a:lnTo>
                  <a:lnTo>
                    <a:pt x="74365" y="11614"/>
                  </a:lnTo>
                  <a:lnTo>
                    <a:pt x="74283" y="11614"/>
                  </a:lnTo>
                  <a:lnTo>
                    <a:pt x="74283" y="11343"/>
                  </a:lnTo>
                  <a:lnTo>
                    <a:pt x="74283" y="11180"/>
                  </a:lnTo>
                  <a:lnTo>
                    <a:pt x="74310" y="11071"/>
                  </a:lnTo>
                  <a:lnTo>
                    <a:pt x="74365" y="10854"/>
                  </a:lnTo>
                  <a:close/>
                  <a:moveTo>
                    <a:pt x="15496" y="10420"/>
                  </a:moveTo>
                  <a:lnTo>
                    <a:pt x="15496" y="10583"/>
                  </a:lnTo>
                  <a:lnTo>
                    <a:pt x="15606" y="10583"/>
                  </a:lnTo>
                  <a:lnTo>
                    <a:pt x="15551" y="11560"/>
                  </a:lnTo>
                  <a:lnTo>
                    <a:pt x="15606" y="12374"/>
                  </a:lnTo>
                  <a:lnTo>
                    <a:pt x="15799" y="13134"/>
                  </a:lnTo>
                  <a:lnTo>
                    <a:pt x="15882" y="13242"/>
                  </a:lnTo>
                  <a:lnTo>
                    <a:pt x="15992" y="13242"/>
                  </a:lnTo>
                  <a:lnTo>
                    <a:pt x="16075" y="13351"/>
                  </a:lnTo>
                  <a:lnTo>
                    <a:pt x="16240" y="13351"/>
                  </a:lnTo>
                  <a:lnTo>
                    <a:pt x="16240" y="11071"/>
                  </a:lnTo>
                  <a:lnTo>
                    <a:pt x="16957" y="11071"/>
                  </a:lnTo>
                  <a:lnTo>
                    <a:pt x="17095" y="11723"/>
                  </a:lnTo>
                  <a:lnTo>
                    <a:pt x="17288" y="12374"/>
                  </a:lnTo>
                  <a:lnTo>
                    <a:pt x="17481" y="12971"/>
                  </a:lnTo>
                  <a:lnTo>
                    <a:pt x="17812" y="13134"/>
                  </a:lnTo>
                  <a:lnTo>
                    <a:pt x="17812" y="13405"/>
                  </a:lnTo>
                  <a:lnTo>
                    <a:pt x="17867" y="14002"/>
                  </a:lnTo>
                  <a:lnTo>
                    <a:pt x="17922" y="14654"/>
                  </a:lnTo>
                  <a:lnTo>
                    <a:pt x="17922" y="15033"/>
                  </a:lnTo>
                  <a:lnTo>
                    <a:pt x="18005" y="14925"/>
                  </a:lnTo>
                  <a:lnTo>
                    <a:pt x="18060" y="14925"/>
                  </a:lnTo>
                  <a:lnTo>
                    <a:pt x="18060" y="14925"/>
                  </a:lnTo>
                  <a:lnTo>
                    <a:pt x="18115" y="14871"/>
                  </a:lnTo>
                  <a:lnTo>
                    <a:pt x="18143" y="14762"/>
                  </a:lnTo>
                  <a:lnTo>
                    <a:pt x="18198" y="14545"/>
                  </a:lnTo>
                  <a:lnTo>
                    <a:pt x="18253" y="14274"/>
                  </a:lnTo>
                  <a:lnTo>
                    <a:pt x="18308" y="14002"/>
                  </a:lnTo>
                  <a:lnTo>
                    <a:pt x="18336" y="13785"/>
                  </a:lnTo>
                  <a:lnTo>
                    <a:pt x="18446" y="13622"/>
                  </a:lnTo>
                  <a:lnTo>
                    <a:pt x="18529" y="13514"/>
                  </a:lnTo>
                  <a:lnTo>
                    <a:pt x="18694" y="13405"/>
                  </a:lnTo>
                  <a:lnTo>
                    <a:pt x="18777" y="13242"/>
                  </a:lnTo>
                  <a:lnTo>
                    <a:pt x="18887" y="13134"/>
                  </a:lnTo>
                  <a:lnTo>
                    <a:pt x="18777" y="13134"/>
                  </a:lnTo>
                  <a:lnTo>
                    <a:pt x="18777" y="12971"/>
                  </a:lnTo>
                  <a:lnTo>
                    <a:pt x="18529" y="13134"/>
                  </a:lnTo>
                  <a:lnTo>
                    <a:pt x="18391" y="13351"/>
                  </a:lnTo>
                  <a:lnTo>
                    <a:pt x="18198" y="13622"/>
                  </a:lnTo>
                  <a:lnTo>
                    <a:pt x="17922" y="13785"/>
                  </a:lnTo>
                  <a:lnTo>
                    <a:pt x="17867" y="12971"/>
                  </a:lnTo>
                  <a:lnTo>
                    <a:pt x="17812" y="12374"/>
                  </a:lnTo>
                  <a:lnTo>
                    <a:pt x="17729" y="11886"/>
                  </a:lnTo>
                  <a:lnTo>
                    <a:pt x="17619" y="11234"/>
                  </a:lnTo>
                  <a:lnTo>
                    <a:pt x="17729" y="11180"/>
                  </a:lnTo>
                  <a:lnTo>
                    <a:pt x="17757" y="11180"/>
                  </a:lnTo>
                  <a:lnTo>
                    <a:pt x="17867" y="11071"/>
                  </a:lnTo>
                  <a:lnTo>
                    <a:pt x="18005" y="11071"/>
                  </a:lnTo>
                  <a:lnTo>
                    <a:pt x="18143" y="11234"/>
                  </a:lnTo>
                  <a:lnTo>
                    <a:pt x="18253" y="11343"/>
                  </a:lnTo>
                  <a:lnTo>
                    <a:pt x="18391" y="11451"/>
                  </a:lnTo>
                  <a:lnTo>
                    <a:pt x="18529" y="11560"/>
                  </a:lnTo>
                  <a:lnTo>
                    <a:pt x="18694" y="11614"/>
                  </a:lnTo>
                  <a:lnTo>
                    <a:pt x="18887" y="12265"/>
                  </a:lnTo>
                  <a:lnTo>
                    <a:pt x="19080" y="13025"/>
                  </a:lnTo>
                  <a:lnTo>
                    <a:pt x="19218" y="13731"/>
                  </a:lnTo>
                  <a:lnTo>
                    <a:pt x="19411" y="14165"/>
                  </a:lnTo>
                  <a:lnTo>
                    <a:pt x="19494" y="14274"/>
                  </a:lnTo>
                  <a:lnTo>
                    <a:pt x="19659" y="14274"/>
                  </a:lnTo>
                  <a:lnTo>
                    <a:pt x="19797" y="14274"/>
                  </a:lnTo>
                  <a:lnTo>
                    <a:pt x="19935" y="14274"/>
                  </a:lnTo>
                  <a:lnTo>
                    <a:pt x="20018" y="14274"/>
                  </a:lnTo>
                  <a:lnTo>
                    <a:pt x="20128" y="14382"/>
                  </a:lnTo>
                  <a:lnTo>
                    <a:pt x="20597" y="15033"/>
                  </a:lnTo>
                  <a:lnTo>
                    <a:pt x="20983" y="15902"/>
                  </a:lnTo>
                  <a:lnTo>
                    <a:pt x="21424" y="16662"/>
                  </a:lnTo>
                  <a:lnTo>
                    <a:pt x="21424" y="17313"/>
                  </a:lnTo>
                  <a:lnTo>
                    <a:pt x="21810" y="17584"/>
                  </a:lnTo>
                  <a:lnTo>
                    <a:pt x="22141" y="17964"/>
                  </a:lnTo>
                  <a:lnTo>
                    <a:pt x="22334" y="18561"/>
                  </a:lnTo>
                  <a:lnTo>
                    <a:pt x="22582" y="19213"/>
                  </a:lnTo>
                  <a:lnTo>
                    <a:pt x="22775" y="19864"/>
                  </a:lnTo>
                  <a:lnTo>
                    <a:pt x="23023" y="20461"/>
                  </a:lnTo>
                  <a:lnTo>
                    <a:pt x="22858" y="20841"/>
                  </a:lnTo>
                  <a:lnTo>
                    <a:pt x="22775" y="21004"/>
                  </a:lnTo>
                  <a:lnTo>
                    <a:pt x="22720" y="21275"/>
                  </a:lnTo>
                  <a:lnTo>
                    <a:pt x="22665" y="21492"/>
                  </a:lnTo>
                  <a:lnTo>
                    <a:pt x="22858" y="22143"/>
                  </a:lnTo>
                  <a:lnTo>
                    <a:pt x="23161" y="22632"/>
                  </a:lnTo>
                  <a:lnTo>
                    <a:pt x="23547" y="22903"/>
                  </a:lnTo>
                  <a:lnTo>
                    <a:pt x="23547" y="23175"/>
                  </a:lnTo>
                  <a:lnTo>
                    <a:pt x="23547" y="23283"/>
                  </a:lnTo>
                  <a:lnTo>
                    <a:pt x="23602" y="23392"/>
                  </a:lnTo>
                  <a:lnTo>
                    <a:pt x="23602" y="23446"/>
                  </a:lnTo>
                  <a:lnTo>
                    <a:pt x="23630" y="23554"/>
                  </a:lnTo>
                  <a:lnTo>
                    <a:pt x="23740" y="23663"/>
                  </a:lnTo>
                  <a:lnTo>
                    <a:pt x="23823" y="23826"/>
                  </a:lnTo>
                  <a:lnTo>
                    <a:pt x="23988" y="23934"/>
                  </a:lnTo>
                  <a:lnTo>
                    <a:pt x="24071" y="24043"/>
                  </a:lnTo>
                  <a:lnTo>
                    <a:pt x="24181" y="24206"/>
                  </a:lnTo>
                  <a:lnTo>
                    <a:pt x="24209" y="24314"/>
                  </a:lnTo>
                  <a:lnTo>
                    <a:pt x="24264" y="24531"/>
                  </a:lnTo>
                  <a:lnTo>
                    <a:pt x="24209" y="24586"/>
                  </a:lnTo>
                  <a:lnTo>
                    <a:pt x="24209" y="24694"/>
                  </a:lnTo>
                  <a:lnTo>
                    <a:pt x="24209" y="24694"/>
                  </a:lnTo>
                  <a:lnTo>
                    <a:pt x="24209" y="24803"/>
                  </a:lnTo>
                  <a:lnTo>
                    <a:pt x="24264" y="24911"/>
                  </a:lnTo>
                  <a:lnTo>
                    <a:pt x="24375" y="24966"/>
                  </a:lnTo>
                  <a:lnTo>
                    <a:pt x="24512" y="25074"/>
                  </a:lnTo>
                  <a:lnTo>
                    <a:pt x="24595" y="25183"/>
                  </a:lnTo>
                  <a:lnTo>
                    <a:pt x="24761" y="25183"/>
                  </a:lnTo>
                  <a:lnTo>
                    <a:pt x="24898" y="25183"/>
                  </a:lnTo>
                  <a:lnTo>
                    <a:pt x="24705" y="27734"/>
                  </a:lnTo>
                  <a:lnTo>
                    <a:pt x="24568" y="27842"/>
                  </a:lnTo>
                  <a:lnTo>
                    <a:pt x="24402" y="27842"/>
                  </a:lnTo>
                  <a:lnTo>
                    <a:pt x="24264" y="27896"/>
                  </a:lnTo>
                  <a:lnTo>
                    <a:pt x="24071" y="27896"/>
                  </a:lnTo>
                  <a:lnTo>
                    <a:pt x="23878" y="27462"/>
                  </a:lnTo>
                  <a:lnTo>
                    <a:pt x="23630" y="26974"/>
                  </a:lnTo>
                  <a:lnTo>
                    <a:pt x="23437" y="26485"/>
                  </a:lnTo>
                  <a:lnTo>
                    <a:pt x="23299" y="25834"/>
                  </a:lnTo>
                  <a:lnTo>
                    <a:pt x="23106" y="25834"/>
                  </a:lnTo>
                  <a:lnTo>
                    <a:pt x="22968" y="25943"/>
                  </a:lnTo>
                  <a:lnTo>
                    <a:pt x="22830" y="25943"/>
                  </a:lnTo>
                  <a:lnTo>
                    <a:pt x="22665" y="26051"/>
                  </a:lnTo>
                  <a:lnTo>
                    <a:pt x="22913" y="27516"/>
                  </a:lnTo>
                  <a:lnTo>
                    <a:pt x="23106" y="29145"/>
                  </a:lnTo>
                  <a:lnTo>
                    <a:pt x="23437" y="29145"/>
                  </a:lnTo>
                  <a:lnTo>
                    <a:pt x="23630" y="29905"/>
                  </a:lnTo>
                  <a:lnTo>
                    <a:pt x="23795" y="30664"/>
                  </a:lnTo>
                  <a:lnTo>
                    <a:pt x="23823" y="31696"/>
                  </a:lnTo>
                  <a:lnTo>
                    <a:pt x="23795" y="31804"/>
                  </a:lnTo>
                  <a:lnTo>
                    <a:pt x="23740" y="31913"/>
                  </a:lnTo>
                  <a:lnTo>
                    <a:pt x="23740" y="32021"/>
                  </a:lnTo>
                  <a:lnTo>
                    <a:pt x="23685" y="32075"/>
                  </a:lnTo>
                  <a:lnTo>
                    <a:pt x="23630" y="32184"/>
                  </a:lnTo>
                  <a:lnTo>
                    <a:pt x="23547" y="32293"/>
                  </a:lnTo>
                  <a:lnTo>
                    <a:pt x="23354" y="32075"/>
                  </a:lnTo>
                  <a:lnTo>
                    <a:pt x="23106" y="31804"/>
                  </a:lnTo>
                  <a:lnTo>
                    <a:pt x="22858" y="31533"/>
                  </a:lnTo>
                  <a:lnTo>
                    <a:pt x="22665" y="31316"/>
                  </a:lnTo>
                  <a:lnTo>
                    <a:pt x="22582" y="31261"/>
                  </a:lnTo>
                  <a:lnTo>
                    <a:pt x="22500" y="31261"/>
                  </a:lnTo>
                  <a:lnTo>
                    <a:pt x="22775" y="32021"/>
                  </a:lnTo>
                  <a:lnTo>
                    <a:pt x="23023" y="32672"/>
                  </a:lnTo>
                  <a:lnTo>
                    <a:pt x="23216" y="33487"/>
                  </a:lnTo>
                  <a:lnTo>
                    <a:pt x="23106" y="33487"/>
                  </a:lnTo>
                  <a:lnTo>
                    <a:pt x="22775" y="33215"/>
                  </a:lnTo>
                  <a:lnTo>
                    <a:pt x="22334" y="33052"/>
                  </a:lnTo>
                  <a:lnTo>
                    <a:pt x="21865" y="32835"/>
                  </a:lnTo>
                  <a:lnTo>
                    <a:pt x="21534" y="32455"/>
                  </a:lnTo>
                  <a:lnTo>
                    <a:pt x="21231" y="31913"/>
                  </a:lnTo>
                  <a:lnTo>
                    <a:pt x="21038" y="31044"/>
                  </a:lnTo>
                  <a:lnTo>
                    <a:pt x="20845" y="30284"/>
                  </a:lnTo>
                  <a:lnTo>
                    <a:pt x="20569" y="29525"/>
                  </a:lnTo>
                  <a:lnTo>
                    <a:pt x="20266" y="28982"/>
                  </a:lnTo>
                  <a:lnTo>
                    <a:pt x="19852" y="29416"/>
                  </a:lnTo>
                  <a:lnTo>
                    <a:pt x="19356" y="29742"/>
                  </a:lnTo>
                  <a:lnTo>
                    <a:pt x="18777" y="29796"/>
                  </a:lnTo>
                  <a:lnTo>
                    <a:pt x="18722" y="29525"/>
                  </a:lnTo>
                  <a:lnTo>
                    <a:pt x="18694" y="29253"/>
                  </a:lnTo>
                  <a:lnTo>
                    <a:pt x="18694" y="28982"/>
                  </a:lnTo>
                  <a:lnTo>
                    <a:pt x="18694" y="28602"/>
                  </a:lnTo>
                  <a:lnTo>
                    <a:pt x="19108" y="28276"/>
                  </a:lnTo>
                  <a:lnTo>
                    <a:pt x="19659" y="28005"/>
                  </a:lnTo>
                  <a:lnTo>
                    <a:pt x="20128" y="27734"/>
                  </a:lnTo>
                  <a:lnTo>
                    <a:pt x="20266" y="27191"/>
                  </a:lnTo>
                  <a:lnTo>
                    <a:pt x="20404" y="26431"/>
                  </a:lnTo>
                  <a:lnTo>
                    <a:pt x="20569" y="25563"/>
                  </a:lnTo>
                  <a:lnTo>
                    <a:pt x="20652" y="24694"/>
                  </a:lnTo>
                  <a:lnTo>
                    <a:pt x="20707" y="24043"/>
                  </a:lnTo>
                  <a:lnTo>
                    <a:pt x="20652" y="23554"/>
                  </a:lnTo>
                  <a:lnTo>
                    <a:pt x="20459" y="22903"/>
                  </a:lnTo>
                  <a:lnTo>
                    <a:pt x="20211" y="22523"/>
                  </a:lnTo>
                  <a:lnTo>
                    <a:pt x="19935" y="22143"/>
                  </a:lnTo>
                  <a:lnTo>
                    <a:pt x="19742" y="21655"/>
                  </a:lnTo>
                  <a:lnTo>
                    <a:pt x="19494" y="19375"/>
                  </a:lnTo>
                  <a:lnTo>
                    <a:pt x="19108" y="19213"/>
                  </a:lnTo>
                  <a:lnTo>
                    <a:pt x="18832" y="18833"/>
                  </a:lnTo>
                  <a:lnTo>
                    <a:pt x="18584" y="18453"/>
                  </a:lnTo>
                  <a:lnTo>
                    <a:pt x="18336" y="18344"/>
                  </a:lnTo>
                  <a:lnTo>
                    <a:pt x="18115" y="18561"/>
                  </a:lnTo>
                  <a:lnTo>
                    <a:pt x="17950" y="18833"/>
                  </a:lnTo>
                  <a:lnTo>
                    <a:pt x="17812" y="19104"/>
                  </a:lnTo>
                  <a:lnTo>
                    <a:pt x="17619" y="19375"/>
                  </a:lnTo>
                  <a:lnTo>
                    <a:pt x="17288" y="19592"/>
                  </a:lnTo>
                  <a:lnTo>
                    <a:pt x="16957" y="19213"/>
                  </a:lnTo>
                  <a:lnTo>
                    <a:pt x="16516" y="18941"/>
                  </a:lnTo>
                  <a:lnTo>
                    <a:pt x="16047" y="18724"/>
                  </a:lnTo>
                  <a:lnTo>
                    <a:pt x="15606" y="18453"/>
                  </a:lnTo>
                  <a:lnTo>
                    <a:pt x="15220" y="18181"/>
                  </a:lnTo>
                  <a:lnTo>
                    <a:pt x="14917" y="17693"/>
                  </a:lnTo>
                  <a:lnTo>
                    <a:pt x="14724" y="16933"/>
                  </a:lnTo>
                  <a:lnTo>
                    <a:pt x="14779" y="16824"/>
                  </a:lnTo>
                  <a:lnTo>
                    <a:pt x="14779" y="16770"/>
                  </a:lnTo>
                  <a:lnTo>
                    <a:pt x="14834" y="16770"/>
                  </a:lnTo>
                  <a:lnTo>
                    <a:pt x="14834" y="16662"/>
                  </a:lnTo>
                  <a:lnTo>
                    <a:pt x="14834" y="16445"/>
                  </a:lnTo>
                  <a:lnTo>
                    <a:pt x="14641" y="16390"/>
                  </a:lnTo>
                  <a:lnTo>
                    <a:pt x="14448" y="16282"/>
                  </a:lnTo>
                  <a:lnTo>
                    <a:pt x="14310" y="16065"/>
                  </a:lnTo>
                  <a:lnTo>
                    <a:pt x="14200" y="15793"/>
                  </a:lnTo>
                  <a:lnTo>
                    <a:pt x="14117" y="15413"/>
                  </a:lnTo>
                  <a:lnTo>
                    <a:pt x="14365" y="14491"/>
                  </a:lnTo>
                  <a:lnTo>
                    <a:pt x="14558" y="13242"/>
                  </a:lnTo>
                  <a:lnTo>
                    <a:pt x="14641" y="11886"/>
                  </a:lnTo>
                  <a:lnTo>
                    <a:pt x="14724" y="10583"/>
                  </a:lnTo>
                  <a:lnTo>
                    <a:pt x="15496" y="10420"/>
                  </a:lnTo>
                  <a:close/>
                  <a:moveTo>
                    <a:pt x="11029" y="10203"/>
                  </a:moveTo>
                  <a:lnTo>
                    <a:pt x="11470" y="10203"/>
                  </a:lnTo>
                  <a:lnTo>
                    <a:pt x="11718" y="12103"/>
                  </a:lnTo>
                  <a:lnTo>
                    <a:pt x="11911" y="14165"/>
                  </a:lnTo>
                  <a:lnTo>
                    <a:pt x="11801" y="14165"/>
                  </a:lnTo>
                  <a:lnTo>
                    <a:pt x="11663" y="14545"/>
                  </a:lnTo>
                  <a:lnTo>
                    <a:pt x="11360" y="14382"/>
                  </a:lnTo>
                  <a:lnTo>
                    <a:pt x="11277" y="14545"/>
                  </a:lnTo>
                  <a:lnTo>
                    <a:pt x="11277" y="14762"/>
                  </a:lnTo>
                  <a:lnTo>
                    <a:pt x="11277" y="14925"/>
                  </a:lnTo>
                  <a:lnTo>
                    <a:pt x="11277" y="15033"/>
                  </a:lnTo>
                  <a:lnTo>
                    <a:pt x="11222" y="15142"/>
                  </a:lnTo>
                  <a:lnTo>
                    <a:pt x="11167" y="15305"/>
                  </a:lnTo>
                  <a:lnTo>
                    <a:pt x="11029" y="15413"/>
                  </a:lnTo>
                  <a:lnTo>
                    <a:pt x="10891" y="15251"/>
                  </a:lnTo>
                  <a:lnTo>
                    <a:pt x="10698" y="14925"/>
                  </a:lnTo>
                  <a:lnTo>
                    <a:pt x="10505" y="14762"/>
                  </a:lnTo>
                  <a:lnTo>
                    <a:pt x="10505" y="14165"/>
                  </a:lnTo>
                  <a:lnTo>
                    <a:pt x="9871" y="14002"/>
                  </a:lnTo>
                  <a:lnTo>
                    <a:pt x="9981" y="12265"/>
                  </a:lnTo>
                  <a:lnTo>
                    <a:pt x="10174" y="12103"/>
                  </a:lnTo>
                  <a:lnTo>
                    <a:pt x="10367" y="11831"/>
                  </a:lnTo>
                  <a:lnTo>
                    <a:pt x="10505" y="11451"/>
                  </a:lnTo>
                  <a:lnTo>
                    <a:pt x="10367" y="11343"/>
                  </a:lnTo>
                  <a:lnTo>
                    <a:pt x="10257" y="11234"/>
                  </a:lnTo>
                  <a:lnTo>
                    <a:pt x="10174" y="11180"/>
                  </a:lnTo>
                  <a:lnTo>
                    <a:pt x="10064" y="10963"/>
                  </a:lnTo>
                  <a:lnTo>
                    <a:pt x="10009" y="10800"/>
                  </a:lnTo>
                  <a:lnTo>
                    <a:pt x="9981" y="10420"/>
                  </a:lnTo>
                  <a:lnTo>
                    <a:pt x="10505" y="10312"/>
                  </a:lnTo>
                  <a:lnTo>
                    <a:pt x="11029" y="10203"/>
                  </a:lnTo>
                  <a:close/>
                  <a:moveTo>
                    <a:pt x="100946" y="9335"/>
                  </a:moveTo>
                  <a:lnTo>
                    <a:pt x="101277" y="9660"/>
                  </a:lnTo>
                  <a:lnTo>
                    <a:pt x="101277" y="10040"/>
                  </a:lnTo>
                  <a:lnTo>
                    <a:pt x="100836" y="10040"/>
                  </a:lnTo>
                  <a:lnTo>
                    <a:pt x="100946" y="9335"/>
                  </a:lnTo>
                  <a:close/>
                  <a:moveTo>
                    <a:pt x="12077" y="9335"/>
                  </a:moveTo>
                  <a:lnTo>
                    <a:pt x="12435" y="9443"/>
                  </a:lnTo>
                  <a:lnTo>
                    <a:pt x="12821" y="9552"/>
                  </a:lnTo>
                  <a:lnTo>
                    <a:pt x="13152" y="9660"/>
                  </a:lnTo>
                  <a:lnTo>
                    <a:pt x="13400" y="9823"/>
                  </a:lnTo>
                  <a:lnTo>
                    <a:pt x="13428" y="10040"/>
                  </a:lnTo>
                  <a:lnTo>
                    <a:pt x="13428" y="10312"/>
                  </a:lnTo>
                  <a:lnTo>
                    <a:pt x="13483" y="10691"/>
                  </a:lnTo>
                  <a:lnTo>
                    <a:pt x="13483" y="11071"/>
                  </a:lnTo>
                  <a:lnTo>
                    <a:pt x="13428" y="11234"/>
                  </a:lnTo>
                  <a:lnTo>
                    <a:pt x="13400" y="11451"/>
                  </a:lnTo>
                  <a:lnTo>
                    <a:pt x="13345" y="11723"/>
                  </a:lnTo>
                  <a:lnTo>
                    <a:pt x="13235" y="11886"/>
                  </a:lnTo>
                  <a:lnTo>
                    <a:pt x="13152" y="11994"/>
                  </a:lnTo>
                  <a:lnTo>
                    <a:pt x="13042" y="12103"/>
                  </a:lnTo>
                  <a:lnTo>
                    <a:pt x="13014" y="12211"/>
                  </a:lnTo>
                  <a:lnTo>
                    <a:pt x="12904" y="12265"/>
                  </a:lnTo>
                  <a:lnTo>
                    <a:pt x="12849" y="12483"/>
                  </a:lnTo>
                  <a:lnTo>
                    <a:pt x="12904" y="12971"/>
                  </a:lnTo>
                  <a:lnTo>
                    <a:pt x="12849" y="13514"/>
                  </a:lnTo>
                  <a:lnTo>
                    <a:pt x="12821" y="13894"/>
                  </a:lnTo>
                  <a:lnTo>
                    <a:pt x="12711" y="14165"/>
                  </a:lnTo>
                  <a:lnTo>
                    <a:pt x="12628" y="14274"/>
                  </a:lnTo>
                  <a:lnTo>
                    <a:pt x="12518" y="14382"/>
                  </a:lnTo>
                  <a:lnTo>
                    <a:pt x="12380" y="14382"/>
                  </a:lnTo>
                  <a:lnTo>
                    <a:pt x="12187" y="14382"/>
                  </a:lnTo>
                  <a:lnTo>
                    <a:pt x="12077" y="13785"/>
                  </a:lnTo>
                  <a:lnTo>
                    <a:pt x="12187" y="13242"/>
                  </a:lnTo>
                  <a:lnTo>
                    <a:pt x="12187" y="12591"/>
                  </a:lnTo>
                  <a:lnTo>
                    <a:pt x="12077" y="11831"/>
                  </a:lnTo>
                  <a:lnTo>
                    <a:pt x="12049" y="10963"/>
                  </a:lnTo>
                  <a:lnTo>
                    <a:pt x="11994" y="10203"/>
                  </a:lnTo>
                  <a:lnTo>
                    <a:pt x="12077" y="9335"/>
                  </a:lnTo>
                  <a:close/>
                  <a:moveTo>
                    <a:pt x="1654" y="9280"/>
                  </a:moveTo>
                  <a:lnTo>
                    <a:pt x="2040" y="9335"/>
                  </a:lnTo>
                  <a:lnTo>
                    <a:pt x="2040" y="10040"/>
                  </a:lnTo>
                  <a:lnTo>
                    <a:pt x="2509" y="10040"/>
                  </a:lnTo>
                  <a:lnTo>
                    <a:pt x="2895" y="10040"/>
                  </a:lnTo>
                  <a:lnTo>
                    <a:pt x="3336" y="10040"/>
                  </a:lnTo>
                  <a:lnTo>
                    <a:pt x="3419" y="10420"/>
                  </a:lnTo>
                  <a:lnTo>
                    <a:pt x="3529" y="10854"/>
                  </a:lnTo>
                  <a:lnTo>
                    <a:pt x="3612" y="11343"/>
                  </a:lnTo>
                  <a:lnTo>
                    <a:pt x="3722" y="11723"/>
                  </a:lnTo>
                  <a:lnTo>
                    <a:pt x="3722" y="11886"/>
                  </a:lnTo>
                  <a:lnTo>
                    <a:pt x="3419" y="12591"/>
                  </a:lnTo>
                  <a:lnTo>
                    <a:pt x="3033" y="12862"/>
                  </a:lnTo>
                  <a:lnTo>
                    <a:pt x="2647" y="13134"/>
                  </a:lnTo>
                  <a:lnTo>
                    <a:pt x="2426" y="14002"/>
                  </a:lnTo>
                  <a:lnTo>
                    <a:pt x="2233" y="14762"/>
                  </a:lnTo>
                  <a:lnTo>
                    <a:pt x="2178" y="15630"/>
                  </a:lnTo>
                  <a:lnTo>
                    <a:pt x="2261" y="16445"/>
                  </a:lnTo>
                  <a:lnTo>
                    <a:pt x="1847" y="16553"/>
                  </a:lnTo>
                  <a:lnTo>
                    <a:pt x="1461" y="16824"/>
                  </a:lnTo>
                  <a:lnTo>
                    <a:pt x="965" y="17096"/>
                  </a:lnTo>
                  <a:lnTo>
                    <a:pt x="937" y="16933"/>
                  </a:lnTo>
                  <a:lnTo>
                    <a:pt x="882" y="16770"/>
                  </a:lnTo>
                  <a:lnTo>
                    <a:pt x="827" y="16662"/>
                  </a:lnTo>
                  <a:lnTo>
                    <a:pt x="827" y="16445"/>
                  </a:lnTo>
                  <a:lnTo>
                    <a:pt x="772" y="16282"/>
                  </a:lnTo>
                  <a:lnTo>
                    <a:pt x="827" y="16173"/>
                  </a:lnTo>
                  <a:lnTo>
                    <a:pt x="827" y="16065"/>
                  </a:lnTo>
                  <a:lnTo>
                    <a:pt x="827" y="16010"/>
                  </a:lnTo>
                  <a:lnTo>
                    <a:pt x="882" y="15793"/>
                  </a:lnTo>
                  <a:lnTo>
                    <a:pt x="882" y="15630"/>
                  </a:lnTo>
                  <a:lnTo>
                    <a:pt x="551" y="15630"/>
                  </a:lnTo>
                  <a:lnTo>
                    <a:pt x="551" y="15305"/>
                  </a:lnTo>
                  <a:lnTo>
                    <a:pt x="551" y="15251"/>
                  </a:lnTo>
                  <a:lnTo>
                    <a:pt x="496" y="15142"/>
                  </a:lnTo>
                  <a:lnTo>
                    <a:pt x="496" y="15033"/>
                  </a:lnTo>
                  <a:lnTo>
                    <a:pt x="441" y="14925"/>
                  </a:lnTo>
                  <a:lnTo>
                    <a:pt x="358" y="14762"/>
                  </a:lnTo>
                  <a:lnTo>
                    <a:pt x="303" y="14762"/>
                  </a:lnTo>
                  <a:lnTo>
                    <a:pt x="248" y="14762"/>
                  </a:lnTo>
                  <a:lnTo>
                    <a:pt x="248" y="14762"/>
                  </a:lnTo>
                  <a:lnTo>
                    <a:pt x="193" y="14762"/>
                  </a:lnTo>
                  <a:lnTo>
                    <a:pt x="165" y="14762"/>
                  </a:lnTo>
                  <a:lnTo>
                    <a:pt x="0" y="14762"/>
                  </a:lnTo>
                  <a:lnTo>
                    <a:pt x="0" y="14165"/>
                  </a:lnTo>
                  <a:lnTo>
                    <a:pt x="358" y="13405"/>
                  </a:lnTo>
                  <a:lnTo>
                    <a:pt x="579" y="12374"/>
                  </a:lnTo>
                  <a:lnTo>
                    <a:pt x="772" y="11234"/>
                  </a:lnTo>
                  <a:lnTo>
                    <a:pt x="634" y="11071"/>
                  </a:lnTo>
                  <a:lnTo>
                    <a:pt x="579" y="10800"/>
                  </a:lnTo>
                  <a:lnTo>
                    <a:pt x="551" y="10583"/>
                  </a:lnTo>
                  <a:lnTo>
                    <a:pt x="496" y="10203"/>
                  </a:lnTo>
                  <a:lnTo>
                    <a:pt x="441" y="9823"/>
                  </a:lnTo>
                  <a:lnTo>
                    <a:pt x="827" y="9660"/>
                  </a:lnTo>
                  <a:lnTo>
                    <a:pt x="1130" y="9552"/>
                  </a:lnTo>
                  <a:lnTo>
                    <a:pt x="1351" y="9335"/>
                  </a:lnTo>
                  <a:lnTo>
                    <a:pt x="1654" y="9280"/>
                  </a:lnTo>
                  <a:close/>
                  <a:moveTo>
                    <a:pt x="42904" y="7055"/>
                  </a:moveTo>
                  <a:lnTo>
                    <a:pt x="43318" y="7055"/>
                  </a:lnTo>
                  <a:lnTo>
                    <a:pt x="43318" y="7272"/>
                  </a:lnTo>
                  <a:lnTo>
                    <a:pt x="43235" y="7272"/>
                  </a:lnTo>
                  <a:lnTo>
                    <a:pt x="43125" y="7381"/>
                  </a:lnTo>
                  <a:lnTo>
                    <a:pt x="43097" y="7381"/>
                  </a:lnTo>
                  <a:lnTo>
                    <a:pt x="43097" y="7381"/>
                  </a:lnTo>
                  <a:lnTo>
                    <a:pt x="43042" y="7381"/>
                  </a:lnTo>
                  <a:lnTo>
                    <a:pt x="43042" y="7381"/>
                  </a:lnTo>
                  <a:lnTo>
                    <a:pt x="42987" y="7272"/>
                  </a:lnTo>
                  <a:lnTo>
                    <a:pt x="42904" y="7055"/>
                  </a:lnTo>
                  <a:close/>
                  <a:moveTo>
                    <a:pt x="12518" y="7055"/>
                  </a:moveTo>
                  <a:lnTo>
                    <a:pt x="12628" y="8303"/>
                  </a:lnTo>
                  <a:lnTo>
                    <a:pt x="12463" y="8521"/>
                  </a:lnTo>
                  <a:lnTo>
                    <a:pt x="12380" y="8575"/>
                  </a:lnTo>
                  <a:lnTo>
                    <a:pt x="12270" y="8683"/>
                  </a:lnTo>
                  <a:lnTo>
                    <a:pt x="12132" y="8900"/>
                  </a:lnTo>
                  <a:lnTo>
                    <a:pt x="11994" y="8955"/>
                  </a:lnTo>
                  <a:lnTo>
                    <a:pt x="11939" y="8900"/>
                  </a:lnTo>
                  <a:lnTo>
                    <a:pt x="11911" y="8900"/>
                  </a:lnTo>
                  <a:lnTo>
                    <a:pt x="11856" y="8792"/>
                  </a:lnTo>
                  <a:lnTo>
                    <a:pt x="11801" y="8792"/>
                  </a:lnTo>
                  <a:lnTo>
                    <a:pt x="11663" y="8792"/>
                  </a:lnTo>
                  <a:lnTo>
                    <a:pt x="11663" y="8575"/>
                  </a:lnTo>
                  <a:lnTo>
                    <a:pt x="11663" y="8521"/>
                  </a:lnTo>
                  <a:lnTo>
                    <a:pt x="11608" y="8521"/>
                  </a:lnTo>
                  <a:lnTo>
                    <a:pt x="11608" y="8412"/>
                  </a:lnTo>
                  <a:lnTo>
                    <a:pt x="11553" y="8303"/>
                  </a:lnTo>
                  <a:lnTo>
                    <a:pt x="11553" y="7924"/>
                  </a:lnTo>
                  <a:lnTo>
                    <a:pt x="11801" y="7652"/>
                  </a:lnTo>
                  <a:lnTo>
                    <a:pt x="11994" y="7381"/>
                  </a:lnTo>
                  <a:lnTo>
                    <a:pt x="12187" y="7164"/>
                  </a:lnTo>
                  <a:lnTo>
                    <a:pt x="12518" y="7055"/>
                  </a:lnTo>
                  <a:close/>
                  <a:moveTo>
                    <a:pt x="3005" y="6892"/>
                  </a:moveTo>
                  <a:lnTo>
                    <a:pt x="3088" y="6892"/>
                  </a:lnTo>
                  <a:lnTo>
                    <a:pt x="3198" y="7001"/>
                  </a:lnTo>
                  <a:lnTo>
                    <a:pt x="3226" y="7001"/>
                  </a:lnTo>
                  <a:lnTo>
                    <a:pt x="3226" y="7001"/>
                  </a:lnTo>
                  <a:lnTo>
                    <a:pt x="3226" y="7001"/>
                  </a:lnTo>
                  <a:lnTo>
                    <a:pt x="3281" y="7055"/>
                  </a:lnTo>
                  <a:lnTo>
                    <a:pt x="3336" y="7272"/>
                  </a:lnTo>
                  <a:lnTo>
                    <a:pt x="3005" y="7272"/>
                  </a:lnTo>
                  <a:lnTo>
                    <a:pt x="3005" y="6892"/>
                  </a:lnTo>
                  <a:close/>
                  <a:moveTo>
                    <a:pt x="103235" y="6241"/>
                  </a:moveTo>
                  <a:lnTo>
                    <a:pt x="103676" y="6350"/>
                  </a:lnTo>
                  <a:lnTo>
                    <a:pt x="104117" y="6512"/>
                  </a:lnTo>
                  <a:lnTo>
                    <a:pt x="104503" y="6784"/>
                  </a:lnTo>
                  <a:lnTo>
                    <a:pt x="104779" y="7272"/>
                  </a:lnTo>
                  <a:lnTo>
                    <a:pt x="104972" y="7924"/>
                  </a:lnTo>
                  <a:lnTo>
                    <a:pt x="105082" y="8792"/>
                  </a:lnTo>
                  <a:lnTo>
                    <a:pt x="104448" y="8575"/>
                  </a:lnTo>
                  <a:lnTo>
                    <a:pt x="103869" y="8195"/>
                  </a:lnTo>
                  <a:lnTo>
                    <a:pt x="103428" y="7652"/>
                  </a:lnTo>
                  <a:lnTo>
                    <a:pt x="103152" y="6892"/>
                  </a:lnTo>
                  <a:lnTo>
                    <a:pt x="103207" y="6784"/>
                  </a:lnTo>
                  <a:lnTo>
                    <a:pt x="103207" y="6675"/>
                  </a:lnTo>
                  <a:lnTo>
                    <a:pt x="103235" y="6621"/>
                  </a:lnTo>
                  <a:lnTo>
                    <a:pt x="103235" y="6404"/>
                  </a:lnTo>
                  <a:lnTo>
                    <a:pt x="103235" y="6241"/>
                  </a:lnTo>
                  <a:close/>
                  <a:moveTo>
                    <a:pt x="10588" y="5644"/>
                  </a:moveTo>
                  <a:lnTo>
                    <a:pt x="10753" y="5644"/>
                  </a:lnTo>
                  <a:lnTo>
                    <a:pt x="10781" y="5644"/>
                  </a:lnTo>
                  <a:lnTo>
                    <a:pt x="10836" y="5753"/>
                  </a:lnTo>
                  <a:lnTo>
                    <a:pt x="10891" y="5753"/>
                  </a:lnTo>
                  <a:lnTo>
                    <a:pt x="10946" y="5861"/>
                  </a:lnTo>
                  <a:lnTo>
                    <a:pt x="10974" y="6024"/>
                  </a:lnTo>
                  <a:lnTo>
                    <a:pt x="11029" y="6132"/>
                  </a:lnTo>
                  <a:lnTo>
                    <a:pt x="11029" y="6404"/>
                  </a:lnTo>
                  <a:lnTo>
                    <a:pt x="11029" y="6675"/>
                  </a:lnTo>
                  <a:lnTo>
                    <a:pt x="10946" y="7272"/>
                  </a:lnTo>
                  <a:lnTo>
                    <a:pt x="10891" y="8141"/>
                  </a:lnTo>
                  <a:lnTo>
                    <a:pt x="10836" y="8792"/>
                  </a:lnTo>
                  <a:lnTo>
                    <a:pt x="10698" y="8900"/>
                  </a:lnTo>
                  <a:lnTo>
                    <a:pt x="10588" y="8955"/>
                  </a:lnTo>
                  <a:lnTo>
                    <a:pt x="10505" y="9172"/>
                  </a:lnTo>
                  <a:lnTo>
                    <a:pt x="10395" y="9172"/>
                  </a:lnTo>
                  <a:lnTo>
                    <a:pt x="10395" y="9063"/>
                  </a:lnTo>
                  <a:lnTo>
                    <a:pt x="10367" y="9063"/>
                  </a:lnTo>
                  <a:lnTo>
                    <a:pt x="10367" y="9063"/>
                  </a:lnTo>
                  <a:lnTo>
                    <a:pt x="10312" y="8955"/>
                  </a:lnTo>
                  <a:lnTo>
                    <a:pt x="10202" y="8792"/>
                  </a:lnTo>
                  <a:lnTo>
                    <a:pt x="10174" y="8575"/>
                  </a:lnTo>
                  <a:lnTo>
                    <a:pt x="10174" y="8303"/>
                  </a:lnTo>
                  <a:lnTo>
                    <a:pt x="10174" y="8141"/>
                  </a:lnTo>
                  <a:lnTo>
                    <a:pt x="10064" y="7924"/>
                  </a:lnTo>
                  <a:lnTo>
                    <a:pt x="9871" y="7652"/>
                  </a:lnTo>
                  <a:lnTo>
                    <a:pt x="9623" y="7544"/>
                  </a:lnTo>
                  <a:lnTo>
                    <a:pt x="9402" y="7652"/>
                  </a:lnTo>
                  <a:lnTo>
                    <a:pt x="9154" y="7544"/>
                  </a:lnTo>
                  <a:lnTo>
                    <a:pt x="8906" y="7272"/>
                  </a:lnTo>
                  <a:lnTo>
                    <a:pt x="8713" y="6675"/>
                  </a:lnTo>
                  <a:lnTo>
                    <a:pt x="8823" y="6675"/>
                  </a:lnTo>
                  <a:lnTo>
                    <a:pt x="8878" y="6512"/>
                  </a:lnTo>
                  <a:lnTo>
                    <a:pt x="8906" y="6404"/>
                  </a:lnTo>
                  <a:lnTo>
                    <a:pt x="8906" y="6350"/>
                  </a:lnTo>
                  <a:lnTo>
                    <a:pt x="8961" y="6350"/>
                  </a:lnTo>
                  <a:lnTo>
                    <a:pt x="9016" y="6350"/>
                  </a:lnTo>
                  <a:lnTo>
                    <a:pt x="9099" y="6350"/>
                  </a:lnTo>
                  <a:lnTo>
                    <a:pt x="9264" y="6241"/>
                  </a:lnTo>
                  <a:lnTo>
                    <a:pt x="9540" y="6404"/>
                  </a:lnTo>
                  <a:lnTo>
                    <a:pt x="9871" y="6350"/>
                  </a:lnTo>
                  <a:lnTo>
                    <a:pt x="10257" y="6241"/>
                  </a:lnTo>
                  <a:lnTo>
                    <a:pt x="10588" y="6241"/>
                  </a:lnTo>
                  <a:lnTo>
                    <a:pt x="10588" y="5644"/>
                  </a:lnTo>
                  <a:close/>
                  <a:moveTo>
                    <a:pt x="7031" y="5481"/>
                  </a:moveTo>
                  <a:lnTo>
                    <a:pt x="7086" y="5644"/>
                  </a:lnTo>
                  <a:lnTo>
                    <a:pt x="7141" y="5753"/>
                  </a:lnTo>
                  <a:lnTo>
                    <a:pt x="7169" y="5970"/>
                  </a:lnTo>
                  <a:lnTo>
                    <a:pt x="7169" y="6132"/>
                  </a:lnTo>
                  <a:lnTo>
                    <a:pt x="7224" y="6350"/>
                  </a:lnTo>
                  <a:lnTo>
                    <a:pt x="7224" y="6675"/>
                  </a:lnTo>
                  <a:lnTo>
                    <a:pt x="7141" y="6675"/>
                  </a:lnTo>
                  <a:lnTo>
                    <a:pt x="7141" y="6892"/>
                  </a:lnTo>
                  <a:lnTo>
                    <a:pt x="7224" y="6892"/>
                  </a:lnTo>
                  <a:lnTo>
                    <a:pt x="7362" y="7001"/>
                  </a:lnTo>
                  <a:lnTo>
                    <a:pt x="7527" y="7055"/>
                  </a:lnTo>
                  <a:lnTo>
                    <a:pt x="7665" y="7055"/>
                  </a:lnTo>
                  <a:lnTo>
                    <a:pt x="7858" y="7055"/>
                  </a:lnTo>
                  <a:lnTo>
                    <a:pt x="7941" y="6892"/>
                  </a:lnTo>
                  <a:lnTo>
                    <a:pt x="7996" y="6784"/>
                  </a:lnTo>
                  <a:lnTo>
                    <a:pt x="7996" y="6784"/>
                  </a:lnTo>
                  <a:lnTo>
                    <a:pt x="8051" y="6784"/>
                  </a:lnTo>
                  <a:lnTo>
                    <a:pt x="8106" y="6784"/>
                  </a:lnTo>
                  <a:lnTo>
                    <a:pt x="8189" y="6892"/>
                  </a:lnTo>
                  <a:lnTo>
                    <a:pt x="8244" y="7001"/>
                  </a:lnTo>
                  <a:lnTo>
                    <a:pt x="8244" y="7055"/>
                  </a:lnTo>
                  <a:lnTo>
                    <a:pt x="8244" y="7164"/>
                  </a:lnTo>
                  <a:lnTo>
                    <a:pt x="8299" y="7272"/>
                  </a:lnTo>
                  <a:lnTo>
                    <a:pt x="8299" y="7435"/>
                  </a:lnTo>
                  <a:lnTo>
                    <a:pt x="8244" y="7652"/>
                  </a:lnTo>
                  <a:lnTo>
                    <a:pt x="8244" y="7761"/>
                  </a:lnTo>
                  <a:lnTo>
                    <a:pt x="8244" y="7761"/>
                  </a:lnTo>
                  <a:lnTo>
                    <a:pt x="8244" y="7815"/>
                  </a:lnTo>
                  <a:lnTo>
                    <a:pt x="8244" y="7924"/>
                  </a:lnTo>
                  <a:lnTo>
                    <a:pt x="8189" y="8141"/>
                  </a:lnTo>
                  <a:lnTo>
                    <a:pt x="7913" y="8412"/>
                  </a:lnTo>
                  <a:lnTo>
                    <a:pt x="7555" y="8412"/>
                  </a:lnTo>
                  <a:lnTo>
                    <a:pt x="7169" y="8412"/>
                  </a:lnTo>
                  <a:lnTo>
                    <a:pt x="6783" y="8575"/>
                  </a:lnTo>
                  <a:lnTo>
                    <a:pt x="6507" y="8955"/>
                  </a:lnTo>
                  <a:lnTo>
                    <a:pt x="6176" y="9443"/>
                  </a:lnTo>
                  <a:lnTo>
                    <a:pt x="5873" y="9932"/>
                  </a:lnTo>
                  <a:lnTo>
                    <a:pt x="5459" y="10203"/>
                  </a:lnTo>
                  <a:lnTo>
                    <a:pt x="5404" y="10040"/>
                  </a:lnTo>
                  <a:lnTo>
                    <a:pt x="5349" y="9823"/>
                  </a:lnTo>
                  <a:lnTo>
                    <a:pt x="5349" y="9660"/>
                  </a:lnTo>
                  <a:lnTo>
                    <a:pt x="5294" y="9335"/>
                  </a:lnTo>
                  <a:lnTo>
                    <a:pt x="5459" y="9172"/>
                  </a:lnTo>
                  <a:lnTo>
                    <a:pt x="5597" y="8955"/>
                  </a:lnTo>
                  <a:lnTo>
                    <a:pt x="5680" y="8683"/>
                  </a:lnTo>
                  <a:lnTo>
                    <a:pt x="5790" y="8412"/>
                  </a:lnTo>
                  <a:lnTo>
                    <a:pt x="5845" y="8141"/>
                  </a:lnTo>
                  <a:lnTo>
                    <a:pt x="5294" y="8141"/>
                  </a:lnTo>
                  <a:lnTo>
                    <a:pt x="4963" y="8412"/>
                  </a:lnTo>
                  <a:lnTo>
                    <a:pt x="4577" y="8521"/>
                  </a:lnTo>
                  <a:lnTo>
                    <a:pt x="4136" y="8412"/>
                  </a:lnTo>
                  <a:lnTo>
                    <a:pt x="3860" y="8141"/>
                  </a:lnTo>
                  <a:lnTo>
                    <a:pt x="3722" y="8141"/>
                  </a:lnTo>
                  <a:lnTo>
                    <a:pt x="3722" y="7924"/>
                  </a:lnTo>
                  <a:lnTo>
                    <a:pt x="3860" y="7815"/>
                  </a:lnTo>
                  <a:lnTo>
                    <a:pt x="3970" y="7761"/>
                  </a:lnTo>
                  <a:lnTo>
                    <a:pt x="3998" y="7652"/>
                  </a:lnTo>
                  <a:lnTo>
                    <a:pt x="4108" y="7544"/>
                  </a:lnTo>
                  <a:lnTo>
                    <a:pt x="4136" y="7272"/>
                  </a:lnTo>
                  <a:lnTo>
                    <a:pt x="4053" y="7272"/>
                  </a:lnTo>
                  <a:lnTo>
                    <a:pt x="4053" y="7055"/>
                  </a:lnTo>
                  <a:lnTo>
                    <a:pt x="4191" y="7055"/>
                  </a:lnTo>
                  <a:lnTo>
                    <a:pt x="4301" y="7001"/>
                  </a:lnTo>
                  <a:lnTo>
                    <a:pt x="4384" y="7001"/>
                  </a:lnTo>
                  <a:lnTo>
                    <a:pt x="4494" y="6892"/>
                  </a:lnTo>
                  <a:lnTo>
                    <a:pt x="4439" y="6784"/>
                  </a:lnTo>
                  <a:lnTo>
                    <a:pt x="4384" y="6675"/>
                  </a:lnTo>
                  <a:lnTo>
                    <a:pt x="4329" y="6621"/>
                  </a:lnTo>
                  <a:lnTo>
                    <a:pt x="4329" y="6512"/>
                  </a:lnTo>
                  <a:lnTo>
                    <a:pt x="4301" y="6404"/>
                  </a:lnTo>
                  <a:lnTo>
                    <a:pt x="4246" y="6241"/>
                  </a:lnTo>
                  <a:lnTo>
                    <a:pt x="4329" y="6241"/>
                  </a:lnTo>
                  <a:lnTo>
                    <a:pt x="4384" y="6132"/>
                  </a:lnTo>
                  <a:lnTo>
                    <a:pt x="4384" y="6132"/>
                  </a:lnTo>
                  <a:lnTo>
                    <a:pt x="4439" y="6132"/>
                  </a:lnTo>
                  <a:lnTo>
                    <a:pt x="4494" y="6024"/>
                  </a:lnTo>
                  <a:lnTo>
                    <a:pt x="5018" y="6350"/>
                  </a:lnTo>
                  <a:lnTo>
                    <a:pt x="5459" y="6675"/>
                  </a:lnTo>
                  <a:lnTo>
                    <a:pt x="5845" y="7055"/>
                  </a:lnTo>
                  <a:lnTo>
                    <a:pt x="6259" y="7381"/>
                  </a:lnTo>
                  <a:lnTo>
                    <a:pt x="6783" y="7435"/>
                  </a:lnTo>
                  <a:lnTo>
                    <a:pt x="6700" y="7001"/>
                  </a:lnTo>
                  <a:lnTo>
                    <a:pt x="6617" y="6621"/>
                  </a:lnTo>
                  <a:lnTo>
                    <a:pt x="6562" y="6350"/>
                  </a:lnTo>
                  <a:lnTo>
                    <a:pt x="6507" y="5644"/>
                  </a:lnTo>
                  <a:lnTo>
                    <a:pt x="6617" y="5590"/>
                  </a:lnTo>
                  <a:lnTo>
                    <a:pt x="6700" y="5481"/>
                  </a:lnTo>
                  <a:lnTo>
                    <a:pt x="6838" y="5481"/>
                  </a:lnTo>
                  <a:lnTo>
                    <a:pt x="7031" y="5481"/>
                  </a:lnTo>
                  <a:close/>
                  <a:moveTo>
                    <a:pt x="20459" y="4341"/>
                  </a:moveTo>
                  <a:lnTo>
                    <a:pt x="20790" y="4613"/>
                  </a:lnTo>
                  <a:lnTo>
                    <a:pt x="20790" y="4830"/>
                  </a:lnTo>
                  <a:lnTo>
                    <a:pt x="20652" y="4830"/>
                  </a:lnTo>
                  <a:lnTo>
                    <a:pt x="20569" y="4830"/>
                  </a:lnTo>
                  <a:lnTo>
                    <a:pt x="20514" y="4830"/>
                  </a:lnTo>
                  <a:lnTo>
                    <a:pt x="20459" y="4721"/>
                  </a:lnTo>
                  <a:lnTo>
                    <a:pt x="20459" y="4721"/>
                  </a:lnTo>
                  <a:lnTo>
                    <a:pt x="20459" y="4613"/>
                  </a:lnTo>
                  <a:lnTo>
                    <a:pt x="20459" y="4341"/>
                  </a:lnTo>
                  <a:close/>
                  <a:moveTo>
                    <a:pt x="3860" y="4341"/>
                  </a:moveTo>
                  <a:lnTo>
                    <a:pt x="3860" y="4721"/>
                  </a:lnTo>
                  <a:lnTo>
                    <a:pt x="3860" y="4993"/>
                  </a:lnTo>
                  <a:lnTo>
                    <a:pt x="3915" y="5264"/>
                  </a:lnTo>
                  <a:lnTo>
                    <a:pt x="3860" y="5481"/>
                  </a:lnTo>
                  <a:lnTo>
                    <a:pt x="3860" y="5644"/>
                  </a:lnTo>
                  <a:lnTo>
                    <a:pt x="3722" y="5861"/>
                  </a:lnTo>
                  <a:lnTo>
                    <a:pt x="3584" y="6024"/>
                  </a:lnTo>
                  <a:lnTo>
                    <a:pt x="3419" y="6241"/>
                  </a:lnTo>
                  <a:lnTo>
                    <a:pt x="3336" y="6512"/>
                  </a:lnTo>
                  <a:lnTo>
                    <a:pt x="3143" y="6350"/>
                  </a:lnTo>
                  <a:lnTo>
                    <a:pt x="3033" y="6241"/>
                  </a:lnTo>
                  <a:lnTo>
                    <a:pt x="2950" y="6132"/>
                  </a:lnTo>
                  <a:lnTo>
                    <a:pt x="2895" y="6024"/>
                  </a:lnTo>
                  <a:lnTo>
                    <a:pt x="2812" y="5861"/>
                  </a:lnTo>
                  <a:lnTo>
                    <a:pt x="2757" y="6784"/>
                  </a:lnTo>
                  <a:lnTo>
                    <a:pt x="2619" y="7272"/>
                  </a:lnTo>
                  <a:lnTo>
                    <a:pt x="2261" y="7435"/>
                  </a:lnTo>
                  <a:lnTo>
                    <a:pt x="1985" y="7435"/>
                  </a:lnTo>
                  <a:lnTo>
                    <a:pt x="1681" y="7435"/>
                  </a:lnTo>
                  <a:lnTo>
                    <a:pt x="1323" y="7435"/>
                  </a:lnTo>
                  <a:lnTo>
                    <a:pt x="1323" y="6675"/>
                  </a:lnTo>
                  <a:lnTo>
                    <a:pt x="1847" y="5970"/>
                  </a:lnTo>
                  <a:lnTo>
                    <a:pt x="2426" y="5264"/>
                  </a:lnTo>
                  <a:lnTo>
                    <a:pt x="3088" y="4721"/>
                  </a:lnTo>
                  <a:lnTo>
                    <a:pt x="3860" y="4341"/>
                  </a:lnTo>
                  <a:close/>
                  <a:moveTo>
                    <a:pt x="101222" y="4341"/>
                  </a:moveTo>
                  <a:lnTo>
                    <a:pt x="101470" y="4341"/>
                  </a:lnTo>
                  <a:lnTo>
                    <a:pt x="101553" y="4830"/>
                  </a:lnTo>
                  <a:lnTo>
                    <a:pt x="101553" y="5373"/>
                  </a:lnTo>
                  <a:lnTo>
                    <a:pt x="101553" y="6024"/>
                  </a:lnTo>
                  <a:lnTo>
                    <a:pt x="101994" y="5753"/>
                  </a:lnTo>
                  <a:lnTo>
                    <a:pt x="102325" y="5373"/>
                  </a:lnTo>
                  <a:lnTo>
                    <a:pt x="102711" y="4993"/>
                  </a:lnTo>
                  <a:lnTo>
                    <a:pt x="102711" y="7924"/>
                  </a:lnTo>
                  <a:lnTo>
                    <a:pt x="102711" y="8032"/>
                  </a:lnTo>
                  <a:lnTo>
                    <a:pt x="102656" y="8032"/>
                  </a:lnTo>
                  <a:lnTo>
                    <a:pt x="102656" y="8032"/>
                  </a:lnTo>
                  <a:lnTo>
                    <a:pt x="102656" y="8032"/>
                  </a:lnTo>
                  <a:lnTo>
                    <a:pt x="102656" y="8032"/>
                  </a:lnTo>
                  <a:lnTo>
                    <a:pt x="102628" y="8141"/>
                  </a:lnTo>
                  <a:lnTo>
                    <a:pt x="102270" y="8141"/>
                  </a:lnTo>
                  <a:lnTo>
                    <a:pt x="101801" y="8195"/>
                  </a:lnTo>
                  <a:lnTo>
                    <a:pt x="101332" y="8303"/>
                  </a:lnTo>
                  <a:lnTo>
                    <a:pt x="100946" y="8412"/>
                  </a:lnTo>
                  <a:lnTo>
                    <a:pt x="100643" y="8521"/>
                  </a:lnTo>
                  <a:lnTo>
                    <a:pt x="100505" y="8575"/>
                  </a:lnTo>
                  <a:lnTo>
                    <a:pt x="100174" y="8032"/>
                  </a:lnTo>
                  <a:lnTo>
                    <a:pt x="99926" y="7272"/>
                  </a:lnTo>
                  <a:lnTo>
                    <a:pt x="99788" y="6241"/>
                  </a:lnTo>
                  <a:lnTo>
                    <a:pt x="99816" y="5970"/>
                  </a:lnTo>
                  <a:lnTo>
                    <a:pt x="99871" y="5753"/>
                  </a:lnTo>
                  <a:lnTo>
                    <a:pt x="99926" y="5590"/>
                  </a:lnTo>
                  <a:lnTo>
                    <a:pt x="99981" y="5373"/>
                  </a:lnTo>
                  <a:lnTo>
                    <a:pt x="100009" y="5210"/>
                  </a:lnTo>
                  <a:lnTo>
                    <a:pt x="100202" y="4993"/>
                  </a:lnTo>
                  <a:lnTo>
                    <a:pt x="100450" y="4721"/>
                  </a:lnTo>
                  <a:lnTo>
                    <a:pt x="100836" y="4450"/>
                  </a:lnTo>
                  <a:lnTo>
                    <a:pt x="101222" y="4341"/>
                  </a:lnTo>
                  <a:close/>
                  <a:moveTo>
                    <a:pt x="12628" y="3962"/>
                  </a:moveTo>
                  <a:lnTo>
                    <a:pt x="12711" y="4504"/>
                  </a:lnTo>
                  <a:lnTo>
                    <a:pt x="12904" y="4721"/>
                  </a:lnTo>
                  <a:lnTo>
                    <a:pt x="13207" y="4721"/>
                  </a:lnTo>
                  <a:lnTo>
                    <a:pt x="13676" y="4613"/>
                  </a:lnTo>
                  <a:lnTo>
                    <a:pt x="13676" y="4830"/>
                  </a:lnTo>
                  <a:lnTo>
                    <a:pt x="13731" y="5101"/>
                  </a:lnTo>
                  <a:lnTo>
                    <a:pt x="13786" y="5373"/>
                  </a:lnTo>
                  <a:lnTo>
                    <a:pt x="13786" y="5590"/>
                  </a:lnTo>
                  <a:lnTo>
                    <a:pt x="13786" y="5861"/>
                  </a:lnTo>
                  <a:lnTo>
                    <a:pt x="13786" y="6024"/>
                  </a:lnTo>
                  <a:lnTo>
                    <a:pt x="14310" y="6621"/>
                  </a:lnTo>
                  <a:lnTo>
                    <a:pt x="14917" y="6892"/>
                  </a:lnTo>
                  <a:lnTo>
                    <a:pt x="15606" y="6892"/>
                  </a:lnTo>
                  <a:lnTo>
                    <a:pt x="16268" y="6892"/>
                  </a:lnTo>
                  <a:lnTo>
                    <a:pt x="17012" y="6784"/>
                  </a:lnTo>
                  <a:lnTo>
                    <a:pt x="17619" y="6892"/>
                  </a:lnTo>
                  <a:lnTo>
                    <a:pt x="17619" y="7164"/>
                  </a:lnTo>
                  <a:lnTo>
                    <a:pt x="17674" y="7435"/>
                  </a:lnTo>
                  <a:lnTo>
                    <a:pt x="17729" y="7652"/>
                  </a:lnTo>
                  <a:lnTo>
                    <a:pt x="17729" y="7761"/>
                  </a:lnTo>
                  <a:lnTo>
                    <a:pt x="17729" y="7924"/>
                  </a:lnTo>
                  <a:lnTo>
                    <a:pt x="17729" y="8141"/>
                  </a:lnTo>
                  <a:lnTo>
                    <a:pt x="17619" y="8792"/>
                  </a:lnTo>
                  <a:lnTo>
                    <a:pt x="17343" y="8792"/>
                  </a:lnTo>
                  <a:lnTo>
                    <a:pt x="17012" y="8683"/>
                  </a:lnTo>
                  <a:lnTo>
                    <a:pt x="16764" y="8575"/>
                  </a:lnTo>
                  <a:lnTo>
                    <a:pt x="16654" y="8575"/>
                  </a:lnTo>
                  <a:lnTo>
                    <a:pt x="16571" y="8683"/>
                  </a:lnTo>
                  <a:lnTo>
                    <a:pt x="16516" y="8900"/>
                  </a:lnTo>
                  <a:lnTo>
                    <a:pt x="16461" y="8955"/>
                  </a:lnTo>
                  <a:lnTo>
                    <a:pt x="16378" y="8955"/>
                  </a:lnTo>
                  <a:lnTo>
                    <a:pt x="16323" y="9063"/>
                  </a:lnTo>
                  <a:lnTo>
                    <a:pt x="16185" y="9172"/>
                  </a:lnTo>
                  <a:lnTo>
                    <a:pt x="16047" y="9172"/>
                  </a:lnTo>
                  <a:lnTo>
                    <a:pt x="15882" y="9280"/>
                  </a:lnTo>
                  <a:lnTo>
                    <a:pt x="15799" y="9335"/>
                  </a:lnTo>
                  <a:lnTo>
                    <a:pt x="15661" y="9335"/>
                  </a:lnTo>
                  <a:lnTo>
                    <a:pt x="15496" y="9335"/>
                  </a:lnTo>
                  <a:lnTo>
                    <a:pt x="15413" y="9063"/>
                  </a:lnTo>
                  <a:lnTo>
                    <a:pt x="15358" y="8792"/>
                  </a:lnTo>
                  <a:lnTo>
                    <a:pt x="15275" y="8575"/>
                  </a:lnTo>
                  <a:lnTo>
                    <a:pt x="15275" y="8792"/>
                  </a:lnTo>
                  <a:lnTo>
                    <a:pt x="15165" y="8955"/>
                  </a:lnTo>
                  <a:lnTo>
                    <a:pt x="15110" y="9172"/>
                  </a:lnTo>
                  <a:lnTo>
                    <a:pt x="15082" y="9335"/>
                  </a:lnTo>
                  <a:lnTo>
                    <a:pt x="14834" y="9335"/>
                  </a:lnTo>
                  <a:lnTo>
                    <a:pt x="14724" y="9063"/>
                  </a:lnTo>
                  <a:lnTo>
                    <a:pt x="14641" y="8683"/>
                  </a:lnTo>
                  <a:lnTo>
                    <a:pt x="14558" y="8303"/>
                  </a:lnTo>
                  <a:lnTo>
                    <a:pt x="14503" y="8575"/>
                  </a:lnTo>
                  <a:lnTo>
                    <a:pt x="14448" y="8792"/>
                  </a:lnTo>
                  <a:lnTo>
                    <a:pt x="14393" y="8900"/>
                  </a:lnTo>
                  <a:lnTo>
                    <a:pt x="14393" y="8900"/>
                  </a:lnTo>
                  <a:lnTo>
                    <a:pt x="14310" y="8900"/>
                  </a:lnTo>
                  <a:lnTo>
                    <a:pt x="14200" y="8792"/>
                  </a:lnTo>
                  <a:lnTo>
                    <a:pt x="14117" y="8683"/>
                  </a:lnTo>
                  <a:lnTo>
                    <a:pt x="14062" y="8575"/>
                  </a:lnTo>
                  <a:lnTo>
                    <a:pt x="14062" y="8521"/>
                  </a:lnTo>
                  <a:lnTo>
                    <a:pt x="14062" y="8412"/>
                  </a:lnTo>
                  <a:lnTo>
                    <a:pt x="14062" y="8303"/>
                  </a:lnTo>
                  <a:lnTo>
                    <a:pt x="14062" y="8195"/>
                  </a:lnTo>
                  <a:lnTo>
                    <a:pt x="14007" y="8141"/>
                  </a:lnTo>
                  <a:lnTo>
                    <a:pt x="13979" y="8141"/>
                  </a:lnTo>
                  <a:lnTo>
                    <a:pt x="13924" y="8195"/>
                  </a:lnTo>
                  <a:lnTo>
                    <a:pt x="13814" y="8195"/>
                  </a:lnTo>
                  <a:lnTo>
                    <a:pt x="13676" y="8303"/>
                  </a:lnTo>
                  <a:lnTo>
                    <a:pt x="13593" y="8303"/>
                  </a:lnTo>
                  <a:lnTo>
                    <a:pt x="13428" y="8412"/>
                  </a:lnTo>
                  <a:lnTo>
                    <a:pt x="13400" y="8303"/>
                  </a:lnTo>
                  <a:lnTo>
                    <a:pt x="13345" y="8303"/>
                  </a:lnTo>
                  <a:lnTo>
                    <a:pt x="13235" y="8195"/>
                  </a:lnTo>
                  <a:lnTo>
                    <a:pt x="13207" y="8141"/>
                  </a:lnTo>
                  <a:lnTo>
                    <a:pt x="13097" y="8032"/>
                  </a:lnTo>
                  <a:lnTo>
                    <a:pt x="13042" y="7924"/>
                  </a:lnTo>
                  <a:lnTo>
                    <a:pt x="13097" y="7381"/>
                  </a:lnTo>
                  <a:lnTo>
                    <a:pt x="13042" y="7001"/>
                  </a:lnTo>
                  <a:lnTo>
                    <a:pt x="12959" y="6675"/>
                  </a:lnTo>
                  <a:lnTo>
                    <a:pt x="12849" y="6241"/>
                  </a:lnTo>
                  <a:lnTo>
                    <a:pt x="12849" y="5644"/>
                  </a:lnTo>
                  <a:lnTo>
                    <a:pt x="12380" y="5590"/>
                  </a:lnTo>
                  <a:lnTo>
                    <a:pt x="11939" y="5264"/>
                  </a:lnTo>
                  <a:lnTo>
                    <a:pt x="11553" y="4993"/>
                  </a:lnTo>
                  <a:lnTo>
                    <a:pt x="11525" y="4884"/>
                  </a:lnTo>
                  <a:lnTo>
                    <a:pt x="11525" y="4830"/>
                  </a:lnTo>
                  <a:lnTo>
                    <a:pt x="11525" y="4721"/>
                  </a:lnTo>
                  <a:lnTo>
                    <a:pt x="11470" y="4613"/>
                  </a:lnTo>
                  <a:lnTo>
                    <a:pt x="11470" y="4341"/>
                  </a:lnTo>
                  <a:lnTo>
                    <a:pt x="11663" y="4233"/>
                  </a:lnTo>
                  <a:lnTo>
                    <a:pt x="11911" y="4233"/>
                  </a:lnTo>
                  <a:lnTo>
                    <a:pt x="12187" y="4124"/>
                  </a:lnTo>
                  <a:lnTo>
                    <a:pt x="12270" y="4070"/>
                  </a:lnTo>
                  <a:lnTo>
                    <a:pt x="12380" y="4070"/>
                  </a:lnTo>
                  <a:lnTo>
                    <a:pt x="12463" y="3962"/>
                  </a:lnTo>
                  <a:lnTo>
                    <a:pt x="12628" y="3962"/>
                  </a:lnTo>
                  <a:close/>
                  <a:moveTo>
                    <a:pt x="10395" y="3962"/>
                  </a:moveTo>
                  <a:lnTo>
                    <a:pt x="11277" y="3962"/>
                  </a:lnTo>
                  <a:lnTo>
                    <a:pt x="11277" y="4124"/>
                  </a:lnTo>
                  <a:lnTo>
                    <a:pt x="11332" y="4341"/>
                  </a:lnTo>
                  <a:lnTo>
                    <a:pt x="11332" y="4504"/>
                  </a:lnTo>
                  <a:lnTo>
                    <a:pt x="11360" y="4830"/>
                  </a:lnTo>
                  <a:lnTo>
                    <a:pt x="11139" y="4830"/>
                  </a:lnTo>
                  <a:lnTo>
                    <a:pt x="11029" y="4830"/>
                  </a:lnTo>
                  <a:lnTo>
                    <a:pt x="10946" y="4830"/>
                  </a:lnTo>
                  <a:lnTo>
                    <a:pt x="10753" y="4721"/>
                  </a:lnTo>
                  <a:lnTo>
                    <a:pt x="10588" y="4721"/>
                  </a:lnTo>
                  <a:lnTo>
                    <a:pt x="10395" y="4613"/>
                  </a:lnTo>
                  <a:lnTo>
                    <a:pt x="10395" y="3962"/>
                  </a:lnTo>
                  <a:close/>
                  <a:moveTo>
                    <a:pt x="8299" y="3744"/>
                  </a:moveTo>
                  <a:lnTo>
                    <a:pt x="8492" y="3962"/>
                  </a:lnTo>
                  <a:lnTo>
                    <a:pt x="8685" y="4124"/>
                  </a:lnTo>
                  <a:lnTo>
                    <a:pt x="8768" y="4450"/>
                  </a:lnTo>
                  <a:lnTo>
                    <a:pt x="8878" y="4830"/>
                  </a:lnTo>
                  <a:lnTo>
                    <a:pt x="8906" y="5210"/>
                  </a:lnTo>
                  <a:lnTo>
                    <a:pt x="8630" y="5210"/>
                  </a:lnTo>
                  <a:lnTo>
                    <a:pt x="8630" y="4993"/>
                  </a:lnTo>
                  <a:lnTo>
                    <a:pt x="8492" y="4830"/>
                  </a:lnTo>
                  <a:lnTo>
                    <a:pt x="8437" y="4613"/>
                  </a:lnTo>
                  <a:lnTo>
                    <a:pt x="8382" y="4450"/>
                  </a:lnTo>
                  <a:lnTo>
                    <a:pt x="8327" y="4124"/>
                  </a:lnTo>
                  <a:lnTo>
                    <a:pt x="8299" y="3744"/>
                  </a:lnTo>
                  <a:close/>
                  <a:moveTo>
                    <a:pt x="13483" y="3310"/>
                  </a:moveTo>
                  <a:lnTo>
                    <a:pt x="13924" y="3310"/>
                  </a:lnTo>
                  <a:lnTo>
                    <a:pt x="13924" y="3744"/>
                  </a:lnTo>
                  <a:lnTo>
                    <a:pt x="13483" y="3744"/>
                  </a:lnTo>
                  <a:lnTo>
                    <a:pt x="13483" y="3310"/>
                  </a:lnTo>
                  <a:close/>
                  <a:moveTo>
                    <a:pt x="5294" y="3310"/>
                  </a:moveTo>
                  <a:lnTo>
                    <a:pt x="5542" y="3364"/>
                  </a:lnTo>
                  <a:lnTo>
                    <a:pt x="5735" y="3364"/>
                  </a:lnTo>
                  <a:lnTo>
                    <a:pt x="5928" y="3473"/>
                  </a:lnTo>
                  <a:lnTo>
                    <a:pt x="6066" y="3582"/>
                  </a:lnTo>
                  <a:lnTo>
                    <a:pt x="5983" y="3853"/>
                  </a:lnTo>
                  <a:lnTo>
                    <a:pt x="5873" y="4124"/>
                  </a:lnTo>
                  <a:lnTo>
                    <a:pt x="5790" y="4341"/>
                  </a:lnTo>
                  <a:lnTo>
                    <a:pt x="5652" y="4613"/>
                  </a:lnTo>
                  <a:lnTo>
                    <a:pt x="5487" y="4830"/>
                  </a:lnTo>
                  <a:lnTo>
                    <a:pt x="5349" y="4884"/>
                  </a:lnTo>
                  <a:lnTo>
                    <a:pt x="5266" y="4884"/>
                  </a:lnTo>
                  <a:lnTo>
                    <a:pt x="5101" y="4830"/>
                  </a:lnTo>
                  <a:lnTo>
                    <a:pt x="5018" y="4613"/>
                  </a:lnTo>
                  <a:lnTo>
                    <a:pt x="4963" y="4450"/>
                  </a:lnTo>
                  <a:lnTo>
                    <a:pt x="4908" y="4233"/>
                  </a:lnTo>
                  <a:lnTo>
                    <a:pt x="4908" y="3962"/>
                  </a:lnTo>
                  <a:lnTo>
                    <a:pt x="5101" y="3690"/>
                  </a:lnTo>
                  <a:lnTo>
                    <a:pt x="5294" y="3310"/>
                  </a:lnTo>
                  <a:close/>
                  <a:moveTo>
                    <a:pt x="11994" y="2930"/>
                  </a:moveTo>
                  <a:lnTo>
                    <a:pt x="12132" y="2930"/>
                  </a:lnTo>
                  <a:lnTo>
                    <a:pt x="12242" y="2930"/>
                  </a:lnTo>
                  <a:lnTo>
                    <a:pt x="12325" y="2930"/>
                  </a:lnTo>
                  <a:lnTo>
                    <a:pt x="12380" y="2930"/>
                  </a:lnTo>
                  <a:lnTo>
                    <a:pt x="12463" y="2930"/>
                  </a:lnTo>
                  <a:lnTo>
                    <a:pt x="12573" y="2930"/>
                  </a:lnTo>
                  <a:lnTo>
                    <a:pt x="12711" y="2930"/>
                  </a:lnTo>
                  <a:lnTo>
                    <a:pt x="12711" y="3310"/>
                  </a:lnTo>
                  <a:lnTo>
                    <a:pt x="12077" y="3582"/>
                  </a:lnTo>
                  <a:lnTo>
                    <a:pt x="11994" y="2930"/>
                  </a:lnTo>
                  <a:close/>
                  <a:moveTo>
                    <a:pt x="6066" y="2333"/>
                  </a:moveTo>
                  <a:lnTo>
                    <a:pt x="6259" y="2442"/>
                  </a:lnTo>
                  <a:lnTo>
                    <a:pt x="6452" y="2550"/>
                  </a:lnTo>
                  <a:lnTo>
                    <a:pt x="6617" y="2713"/>
                  </a:lnTo>
                  <a:lnTo>
                    <a:pt x="6507" y="2713"/>
                  </a:lnTo>
                  <a:lnTo>
                    <a:pt x="6259" y="2930"/>
                  </a:lnTo>
                  <a:lnTo>
                    <a:pt x="5983" y="2930"/>
                  </a:lnTo>
                  <a:lnTo>
                    <a:pt x="5652" y="2930"/>
                  </a:lnTo>
                  <a:lnTo>
                    <a:pt x="5652" y="2713"/>
                  </a:lnTo>
                  <a:lnTo>
                    <a:pt x="5735" y="2713"/>
                  </a:lnTo>
                  <a:lnTo>
                    <a:pt x="5845" y="2550"/>
                  </a:lnTo>
                  <a:lnTo>
                    <a:pt x="5983" y="2442"/>
                  </a:lnTo>
                  <a:lnTo>
                    <a:pt x="6066" y="2333"/>
                  </a:lnTo>
                  <a:close/>
                  <a:moveTo>
                    <a:pt x="73648" y="2225"/>
                  </a:moveTo>
                  <a:lnTo>
                    <a:pt x="74117" y="2333"/>
                  </a:lnTo>
                  <a:lnTo>
                    <a:pt x="74227" y="2550"/>
                  </a:lnTo>
                  <a:lnTo>
                    <a:pt x="74283" y="2713"/>
                  </a:lnTo>
                  <a:lnTo>
                    <a:pt x="74365" y="2930"/>
                  </a:lnTo>
                  <a:lnTo>
                    <a:pt x="74310" y="3093"/>
                  </a:lnTo>
                  <a:lnTo>
                    <a:pt x="74310" y="3202"/>
                  </a:lnTo>
                  <a:lnTo>
                    <a:pt x="74310" y="3202"/>
                  </a:lnTo>
                  <a:lnTo>
                    <a:pt x="74283" y="3310"/>
                  </a:lnTo>
                  <a:lnTo>
                    <a:pt x="74283" y="3310"/>
                  </a:lnTo>
                  <a:lnTo>
                    <a:pt x="73979" y="4070"/>
                  </a:lnTo>
                  <a:lnTo>
                    <a:pt x="73593" y="4613"/>
                  </a:lnTo>
                  <a:lnTo>
                    <a:pt x="73152" y="5101"/>
                  </a:lnTo>
                  <a:lnTo>
                    <a:pt x="72628" y="5481"/>
                  </a:lnTo>
                  <a:lnTo>
                    <a:pt x="72159" y="5861"/>
                  </a:lnTo>
                  <a:lnTo>
                    <a:pt x="71718" y="6241"/>
                  </a:lnTo>
                  <a:lnTo>
                    <a:pt x="71250" y="7001"/>
                  </a:lnTo>
                  <a:lnTo>
                    <a:pt x="70698" y="8141"/>
                  </a:lnTo>
                  <a:lnTo>
                    <a:pt x="70147" y="9443"/>
                  </a:lnTo>
                  <a:lnTo>
                    <a:pt x="69595" y="10963"/>
                  </a:lnTo>
                  <a:lnTo>
                    <a:pt x="69181" y="12483"/>
                  </a:lnTo>
                  <a:lnTo>
                    <a:pt x="68878" y="14002"/>
                  </a:lnTo>
                  <a:lnTo>
                    <a:pt x="68740" y="15413"/>
                  </a:lnTo>
                  <a:lnTo>
                    <a:pt x="68795" y="15902"/>
                  </a:lnTo>
                  <a:lnTo>
                    <a:pt x="68988" y="16445"/>
                  </a:lnTo>
                  <a:lnTo>
                    <a:pt x="69209" y="17042"/>
                  </a:lnTo>
                  <a:lnTo>
                    <a:pt x="69512" y="17476"/>
                  </a:lnTo>
                  <a:lnTo>
                    <a:pt x="69512" y="17693"/>
                  </a:lnTo>
                  <a:lnTo>
                    <a:pt x="69375" y="17693"/>
                  </a:lnTo>
                  <a:lnTo>
                    <a:pt x="69264" y="18181"/>
                  </a:lnTo>
                  <a:lnTo>
                    <a:pt x="68878" y="17856"/>
                  </a:lnTo>
                  <a:lnTo>
                    <a:pt x="68437" y="17693"/>
                  </a:lnTo>
                  <a:lnTo>
                    <a:pt x="68299" y="16933"/>
                  </a:lnTo>
                  <a:lnTo>
                    <a:pt x="68051" y="16282"/>
                  </a:lnTo>
                  <a:lnTo>
                    <a:pt x="67830" y="15793"/>
                  </a:lnTo>
                  <a:lnTo>
                    <a:pt x="67582" y="15305"/>
                  </a:lnTo>
                  <a:lnTo>
                    <a:pt x="67389" y="14545"/>
                  </a:lnTo>
                  <a:lnTo>
                    <a:pt x="67665" y="14165"/>
                  </a:lnTo>
                  <a:lnTo>
                    <a:pt x="67830" y="14002"/>
                  </a:lnTo>
                  <a:lnTo>
                    <a:pt x="67830" y="13731"/>
                  </a:lnTo>
                  <a:lnTo>
                    <a:pt x="67775" y="13514"/>
                  </a:lnTo>
                  <a:lnTo>
                    <a:pt x="67720" y="13134"/>
                  </a:lnTo>
                  <a:lnTo>
                    <a:pt x="67775" y="12754"/>
                  </a:lnTo>
                  <a:lnTo>
                    <a:pt x="67913" y="12265"/>
                  </a:lnTo>
                  <a:lnTo>
                    <a:pt x="68106" y="11994"/>
                  </a:lnTo>
                  <a:lnTo>
                    <a:pt x="68299" y="11614"/>
                  </a:lnTo>
                  <a:lnTo>
                    <a:pt x="68437" y="11071"/>
                  </a:lnTo>
                  <a:lnTo>
                    <a:pt x="68354" y="10963"/>
                  </a:lnTo>
                  <a:lnTo>
                    <a:pt x="68244" y="10854"/>
                  </a:lnTo>
                  <a:lnTo>
                    <a:pt x="68244" y="10800"/>
                  </a:lnTo>
                  <a:lnTo>
                    <a:pt x="68216" y="10800"/>
                  </a:lnTo>
                  <a:lnTo>
                    <a:pt x="68216" y="10691"/>
                  </a:lnTo>
                  <a:lnTo>
                    <a:pt x="68216" y="10583"/>
                  </a:lnTo>
                  <a:lnTo>
                    <a:pt x="68437" y="10094"/>
                  </a:lnTo>
                  <a:lnTo>
                    <a:pt x="68685" y="9660"/>
                  </a:lnTo>
                  <a:lnTo>
                    <a:pt x="68823" y="8955"/>
                  </a:lnTo>
                  <a:lnTo>
                    <a:pt x="68878" y="8792"/>
                  </a:lnTo>
                  <a:lnTo>
                    <a:pt x="68823" y="8521"/>
                  </a:lnTo>
                  <a:lnTo>
                    <a:pt x="68823" y="8303"/>
                  </a:lnTo>
                  <a:lnTo>
                    <a:pt x="68795" y="8195"/>
                  </a:lnTo>
                  <a:lnTo>
                    <a:pt x="68795" y="7924"/>
                  </a:lnTo>
                  <a:lnTo>
                    <a:pt x="68795" y="7761"/>
                  </a:lnTo>
                  <a:lnTo>
                    <a:pt x="68823" y="7435"/>
                  </a:lnTo>
                  <a:lnTo>
                    <a:pt x="69209" y="6621"/>
                  </a:lnTo>
                  <a:lnTo>
                    <a:pt x="69705" y="5753"/>
                  </a:lnTo>
                  <a:lnTo>
                    <a:pt x="70312" y="4884"/>
                  </a:lnTo>
                  <a:lnTo>
                    <a:pt x="70946" y="4233"/>
                  </a:lnTo>
                  <a:lnTo>
                    <a:pt x="71470" y="3744"/>
                  </a:lnTo>
                  <a:lnTo>
                    <a:pt x="72352" y="3744"/>
                  </a:lnTo>
                  <a:lnTo>
                    <a:pt x="72628" y="3473"/>
                  </a:lnTo>
                  <a:lnTo>
                    <a:pt x="72821" y="3202"/>
                  </a:lnTo>
                  <a:lnTo>
                    <a:pt x="72959" y="2822"/>
                  </a:lnTo>
                  <a:lnTo>
                    <a:pt x="73125" y="2605"/>
                  </a:lnTo>
                  <a:lnTo>
                    <a:pt x="73318" y="2442"/>
                  </a:lnTo>
                  <a:lnTo>
                    <a:pt x="73648" y="2225"/>
                  </a:lnTo>
                  <a:close/>
                  <a:moveTo>
                    <a:pt x="11029" y="814"/>
                  </a:moveTo>
                  <a:lnTo>
                    <a:pt x="11470" y="814"/>
                  </a:lnTo>
                  <a:lnTo>
                    <a:pt x="11608" y="1194"/>
                  </a:lnTo>
                  <a:lnTo>
                    <a:pt x="11801" y="1573"/>
                  </a:lnTo>
                  <a:lnTo>
                    <a:pt x="11994" y="1845"/>
                  </a:lnTo>
                  <a:lnTo>
                    <a:pt x="11911" y="2062"/>
                  </a:lnTo>
                  <a:lnTo>
                    <a:pt x="11856" y="2170"/>
                  </a:lnTo>
                  <a:lnTo>
                    <a:pt x="11801" y="2225"/>
                  </a:lnTo>
                  <a:lnTo>
                    <a:pt x="11746" y="2442"/>
                  </a:lnTo>
                  <a:lnTo>
                    <a:pt x="11718" y="2605"/>
                  </a:lnTo>
                  <a:lnTo>
                    <a:pt x="11663" y="2930"/>
                  </a:lnTo>
                  <a:lnTo>
                    <a:pt x="11525" y="2930"/>
                  </a:lnTo>
                  <a:lnTo>
                    <a:pt x="11332" y="2930"/>
                  </a:lnTo>
                  <a:lnTo>
                    <a:pt x="11222" y="2822"/>
                  </a:lnTo>
                  <a:lnTo>
                    <a:pt x="11084" y="2822"/>
                  </a:lnTo>
                  <a:lnTo>
                    <a:pt x="10946" y="2713"/>
                  </a:lnTo>
                  <a:lnTo>
                    <a:pt x="10946" y="2333"/>
                  </a:lnTo>
                  <a:lnTo>
                    <a:pt x="10974" y="2062"/>
                  </a:lnTo>
                  <a:lnTo>
                    <a:pt x="11029" y="1682"/>
                  </a:lnTo>
                  <a:lnTo>
                    <a:pt x="11029" y="1302"/>
                  </a:lnTo>
                  <a:lnTo>
                    <a:pt x="11029" y="814"/>
                  </a:lnTo>
                  <a:close/>
                  <a:moveTo>
                    <a:pt x="87270" y="0"/>
                  </a:moveTo>
                  <a:lnTo>
                    <a:pt x="87794" y="0"/>
                  </a:lnTo>
                  <a:lnTo>
                    <a:pt x="87904" y="271"/>
                  </a:lnTo>
                  <a:lnTo>
                    <a:pt x="87931" y="379"/>
                  </a:lnTo>
                  <a:lnTo>
                    <a:pt x="87987" y="542"/>
                  </a:lnTo>
                  <a:lnTo>
                    <a:pt x="88097" y="759"/>
                  </a:lnTo>
                  <a:lnTo>
                    <a:pt x="88125" y="1031"/>
                  </a:lnTo>
                  <a:lnTo>
                    <a:pt x="87987" y="1139"/>
                  </a:lnTo>
                  <a:lnTo>
                    <a:pt x="87931" y="1194"/>
                  </a:lnTo>
                  <a:lnTo>
                    <a:pt x="87849" y="1302"/>
                  </a:lnTo>
                  <a:lnTo>
                    <a:pt x="87794" y="1465"/>
                  </a:lnTo>
                  <a:lnTo>
                    <a:pt x="87738" y="1573"/>
                  </a:lnTo>
                  <a:lnTo>
                    <a:pt x="87711" y="1845"/>
                  </a:lnTo>
                  <a:lnTo>
                    <a:pt x="88097" y="2062"/>
                  </a:lnTo>
                  <a:lnTo>
                    <a:pt x="88290" y="2225"/>
                  </a:lnTo>
                  <a:lnTo>
                    <a:pt x="88483" y="2605"/>
                  </a:lnTo>
                  <a:lnTo>
                    <a:pt x="88676" y="3093"/>
                  </a:lnTo>
                  <a:lnTo>
                    <a:pt x="89007" y="2822"/>
                  </a:lnTo>
                  <a:lnTo>
                    <a:pt x="89338" y="2713"/>
                  </a:lnTo>
                  <a:lnTo>
                    <a:pt x="89724" y="2605"/>
                  </a:lnTo>
                  <a:lnTo>
                    <a:pt x="90165" y="2333"/>
                  </a:lnTo>
                  <a:lnTo>
                    <a:pt x="90193" y="2225"/>
                  </a:lnTo>
                  <a:lnTo>
                    <a:pt x="90193" y="2225"/>
                  </a:lnTo>
                  <a:lnTo>
                    <a:pt x="90248" y="2333"/>
                  </a:lnTo>
                  <a:lnTo>
                    <a:pt x="90248" y="2442"/>
                  </a:lnTo>
                  <a:lnTo>
                    <a:pt x="90248" y="2550"/>
                  </a:lnTo>
                  <a:lnTo>
                    <a:pt x="90634" y="2930"/>
                  </a:lnTo>
                  <a:lnTo>
                    <a:pt x="90937" y="3364"/>
                  </a:lnTo>
                  <a:lnTo>
                    <a:pt x="91158" y="3962"/>
                  </a:lnTo>
                  <a:lnTo>
                    <a:pt x="91406" y="4613"/>
                  </a:lnTo>
                  <a:lnTo>
                    <a:pt x="91406" y="5861"/>
                  </a:lnTo>
                  <a:lnTo>
                    <a:pt x="91075" y="6350"/>
                  </a:lnTo>
                  <a:lnTo>
                    <a:pt x="90937" y="6784"/>
                  </a:lnTo>
                  <a:lnTo>
                    <a:pt x="90827" y="7272"/>
                  </a:lnTo>
                  <a:lnTo>
                    <a:pt x="90689" y="7761"/>
                  </a:lnTo>
                  <a:lnTo>
                    <a:pt x="90303" y="8195"/>
                  </a:lnTo>
                  <a:lnTo>
                    <a:pt x="89862" y="8683"/>
                  </a:lnTo>
                  <a:lnTo>
                    <a:pt x="89420" y="9280"/>
                  </a:lnTo>
                  <a:lnTo>
                    <a:pt x="89090" y="10040"/>
                  </a:lnTo>
                  <a:lnTo>
                    <a:pt x="89200" y="10040"/>
                  </a:lnTo>
                  <a:lnTo>
                    <a:pt x="89531" y="9660"/>
                  </a:lnTo>
                  <a:lnTo>
                    <a:pt x="89917" y="9552"/>
                  </a:lnTo>
                  <a:lnTo>
                    <a:pt x="90358" y="9660"/>
                  </a:lnTo>
                  <a:lnTo>
                    <a:pt x="90358" y="9823"/>
                  </a:lnTo>
                  <a:lnTo>
                    <a:pt x="90303" y="10040"/>
                  </a:lnTo>
                  <a:lnTo>
                    <a:pt x="90303" y="10094"/>
                  </a:lnTo>
                  <a:lnTo>
                    <a:pt x="90303" y="10203"/>
                  </a:lnTo>
                  <a:lnTo>
                    <a:pt x="90303" y="10203"/>
                  </a:lnTo>
                  <a:lnTo>
                    <a:pt x="90303" y="10312"/>
                  </a:lnTo>
                  <a:lnTo>
                    <a:pt x="90358" y="10312"/>
                  </a:lnTo>
                  <a:lnTo>
                    <a:pt x="90441" y="10420"/>
                  </a:lnTo>
                  <a:lnTo>
                    <a:pt x="90579" y="10094"/>
                  </a:lnTo>
                  <a:lnTo>
                    <a:pt x="90772" y="9823"/>
                  </a:lnTo>
                  <a:lnTo>
                    <a:pt x="90965" y="9552"/>
                  </a:lnTo>
                  <a:lnTo>
                    <a:pt x="91213" y="9335"/>
                  </a:lnTo>
                  <a:lnTo>
                    <a:pt x="91213" y="9660"/>
                  </a:lnTo>
                  <a:lnTo>
                    <a:pt x="91130" y="9932"/>
                  </a:lnTo>
                  <a:lnTo>
                    <a:pt x="91075" y="10203"/>
                  </a:lnTo>
                  <a:lnTo>
                    <a:pt x="91020" y="10583"/>
                  </a:lnTo>
                  <a:lnTo>
                    <a:pt x="90965" y="11071"/>
                  </a:lnTo>
                  <a:lnTo>
                    <a:pt x="91020" y="11180"/>
                  </a:lnTo>
                  <a:lnTo>
                    <a:pt x="91020" y="11180"/>
                  </a:lnTo>
                  <a:lnTo>
                    <a:pt x="91020" y="11180"/>
                  </a:lnTo>
                  <a:lnTo>
                    <a:pt x="91020" y="11180"/>
                  </a:lnTo>
                  <a:lnTo>
                    <a:pt x="91075" y="11180"/>
                  </a:lnTo>
                  <a:lnTo>
                    <a:pt x="91075" y="11234"/>
                  </a:lnTo>
                  <a:lnTo>
                    <a:pt x="91323" y="11234"/>
                  </a:lnTo>
                  <a:lnTo>
                    <a:pt x="91323" y="10583"/>
                  </a:lnTo>
                  <a:lnTo>
                    <a:pt x="91792" y="10474"/>
                  </a:lnTo>
                  <a:lnTo>
                    <a:pt x="92233" y="10474"/>
                  </a:lnTo>
                  <a:lnTo>
                    <a:pt x="92564" y="10583"/>
                  </a:lnTo>
                  <a:lnTo>
                    <a:pt x="92895" y="11071"/>
                  </a:lnTo>
                  <a:lnTo>
                    <a:pt x="92895" y="11180"/>
                  </a:lnTo>
                  <a:lnTo>
                    <a:pt x="92895" y="11451"/>
                  </a:lnTo>
                  <a:lnTo>
                    <a:pt x="92950" y="11723"/>
                  </a:lnTo>
                  <a:lnTo>
                    <a:pt x="92950" y="11994"/>
                  </a:lnTo>
                  <a:lnTo>
                    <a:pt x="93005" y="12265"/>
                  </a:lnTo>
                  <a:lnTo>
                    <a:pt x="94384" y="12483"/>
                  </a:lnTo>
                  <a:lnTo>
                    <a:pt x="94494" y="11886"/>
                  </a:lnTo>
                  <a:lnTo>
                    <a:pt x="94494" y="11723"/>
                  </a:lnTo>
                  <a:lnTo>
                    <a:pt x="94494" y="11614"/>
                  </a:lnTo>
                  <a:lnTo>
                    <a:pt x="94494" y="11451"/>
                  </a:lnTo>
                  <a:lnTo>
                    <a:pt x="94494" y="11180"/>
                  </a:lnTo>
                  <a:lnTo>
                    <a:pt x="94494" y="10854"/>
                  </a:lnTo>
                  <a:lnTo>
                    <a:pt x="94577" y="10800"/>
                  </a:lnTo>
                  <a:lnTo>
                    <a:pt x="94577" y="10800"/>
                  </a:lnTo>
                  <a:lnTo>
                    <a:pt x="94632" y="10800"/>
                  </a:lnTo>
                  <a:lnTo>
                    <a:pt x="94632" y="10691"/>
                  </a:lnTo>
                  <a:lnTo>
                    <a:pt x="94687" y="10583"/>
                  </a:lnTo>
                  <a:lnTo>
                    <a:pt x="94963" y="10854"/>
                  </a:lnTo>
                  <a:lnTo>
                    <a:pt x="95266" y="11180"/>
                  </a:lnTo>
                  <a:lnTo>
                    <a:pt x="95542" y="11451"/>
                  </a:lnTo>
                  <a:lnTo>
                    <a:pt x="95845" y="10963"/>
                  </a:lnTo>
                  <a:lnTo>
                    <a:pt x="96176" y="10691"/>
                  </a:lnTo>
                  <a:lnTo>
                    <a:pt x="96700" y="10583"/>
                  </a:lnTo>
                  <a:lnTo>
                    <a:pt x="96700" y="10854"/>
                  </a:lnTo>
                  <a:lnTo>
                    <a:pt x="96783" y="10854"/>
                  </a:lnTo>
                  <a:lnTo>
                    <a:pt x="97031" y="12754"/>
                  </a:lnTo>
                  <a:lnTo>
                    <a:pt x="96700" y="13405"/>
                  </a:lnTo>
                  <a:lnTo>
                    <a:pt x="96507" y="14382"/>
                  </a:lnTo>
                  <a:lnTo>
                    <a:pt x="96562" y="14545"/>
                  </a:lnTo>
                  <a:lnTo>
                    <a:pt x="96617" y="14762"/>
                  </a:lnTo>
                  <a:lnTo>
                    <a:pt x="96617" y="14925"/>
                  </a:lnTo>
                  <a:lnTo>
                    <a:pt x="96645" y="15142"/>
                  </a:lnTo>
                  <a:lnTo>
                    <a:pt x="96700" y="15413"/>
                  </a:lnTo>
                  <a:lnTo>
                    <a:pt x="96948" y="15902"/>
                  </a:lnTo>
                  <a:lnTo>
                    <a:pt x="97279" y="16282"/>
                  </a:lnTo>
                  <a:lnTo>
                    <a:pt x="97555" y="16662"/>
                  </a:lnTo>
                  <a:lnTo>
                    <a:pt x="97555" y="16662"/>
                  </a:lnTo>
                  <a:lnTo>
                    <a:pt x="97610" y="16553"/>
                  </a:lnTo>
                  <a:lnTo>
                    <a:pt x="97610" y="16553"/>
                  </a:lnTo>
                  <a:lnTo>
                    <a:pt x="97610" y="16553"/>
                  </a:lnTo>
                  <a:lnTo>
                    <a:pt x="97610" y="16553"/>
                  </a:lnTo>
                  <a:lnTo>
                    <a:pt x="97665" y="16445"/>
                  </a:lnTo>
                  <a:lnTo>
                    <a:pt x="97803" y="16010"/>
                  </a:lnTo>
                  <a:lnTo>
                    <a:pt x="97913" y="15413"/>
                  </a:lnTo>
                  <a:lnTo>
                    <a:pt x="97996" y="14871"/>
                  </a:lnTo>
                  <a:lnTo>
                    <a:pt x="98189" y="14382"/>
                  </a:lnTo>
                  <a:lnTo>
                    <a:pt x="98189" y="14871"/>
                  </a:lnTo>
                  <a:lnTo>
                    <a:pt x="98244" y="15251"/>
                  </a:lnTo>
                  <a:lnTo>
                    <a:pt x="98327" y="15522"/>
                  </a:lnTo>
                  <a:lnTo>
                    <a:pt x="98492" y="15685"/>
                  </a:lnTo>
                  <a:lnTo>
                    <a:pt x="98685" y="15793"/>
                  </a:lnTo>
                  <a:lnTo>
                    <a:pt x="98906" y="15902"/>
                  </a:lnTo>
                  <a:lnTo>
                    <a:pt x="99264" y="14762"/>
                  </a:lnTo>
                  <a:lnTo>
                    <a:pt x="99402" y="15033"/>
                  </a:lnTo>
                  <a:lnTo>
                    <a:pt x="99540" y="15251"/>
                  </a:lnTo>
                  <a:lnTo>
                    <a:pt x="99623" y="15522"/>
                  </a:lnTo>
                  <a:lnTo>
                    <a:pt x="99788" y="15685"/>
                  </a:lnTo>
                  <a:lnTo>
                    <a:pt x="99981" y="15902"/>
                  </a:lnTo>
                  <a:lnTo>
                    <a:pt x="100064" y="15685"/>
                  </a:lnTo>
                  <a:lnTo>
                    <a:pt x="100174" y="15522"/>
                  </a:lnTo>
                  <a:lnTo>
                    <a:pt x="100257" y="15522"/>
                  </a:lnTo>
                  <a:lnTo>
                    <a:pt x="100312" y="15522"/>
                  </a:lnTo>
                  <a:lnTo>
                    <a:pt x="100450" y="15522"/>
                  </a:lnTo>
                  <a:lnTo>
                    <a:pt x="100560" y="15630"/>
                  </a:lnTo>
                  <a:lnTo>
                    <a:pt x="100753" y="15630"/>
                  </a:lnTo>
                  <a:lnTo>
                    <a:pt x="100698" y="14654"/>
                  </a:lnTo>
                  <a:lnTo>
                    <a:pt x="100588" y="14002"/>
                  </a:lnTo>
                  <a:lnTo>
                    <a:pt x="100505" y="13134"/>
                  </a:lnTo>
                  <a:lnTo>
                    <a:pt x="100836" y="12971"/>
                  </a:lnTo>
                  <a:lnTo>
                    <a:pt x="101139" y="12754"/>
                  </a:lnTo>
                  <a:lnTo>
                    <a:pt x="101608" y="12754"/>
                  </a:lnTo>
                  <a:lnTo>
                    <a:pt x="102132" y="12862"/>
                  </a:lnTo>
                  <a:lnTo>
                    <a:pt x="102656" y="13134"/>
                  </a:lnTo>
                  <a:lnTo>
                    <a:pt x="103152" y="13405"/>
                  </a:lnTo>
                  <a:lnTo>
                    <a:pt x="103593" y="13731"/>
                  </a:lnTo>
                  <a:lnTo>
                    <a:pt x="103786" y="14002"/>
                  </a:lnTo>
                  <a:lnTo>
                    <a:pt x="103869" y="14165"/>
                  </a:lnTo>
                  <a:lnTo>
                    <a:pt x="103924" y="14491"/>
                  </a:lnTo>
                  <a:lnTo>
                    <a:pt x="103924" y="14654"/>
                  </a:lnTo>
                  <a:lnTo>
                    <a:pt x="103979" y="14762"/>
                  </a:lnTo>
                  <a:lnTo>
                    <a:pt x="103979" y="14925"/>
                  </a:lnTo>
                  <a:lnTo>
                    <a:pt x="104062" y="15033"/>
                  </a:lnTo>
                  <a:lnTo>
                    <a:pt x="104172" y="15142"/>
                  </a:lnTo>
                  <a:lnTo>
                    <a:pt x="104310" y="15251"/>
                  </a:lnTo>
                  <a:lnTo>
                    <a:pt x="104586" y="15033"/>
                  </a:lnTo>
                  <a:lnTo>
                    <a:pt x="104917" y="15033"/>
                  </a:lnTo>
                  <a:lnTo>
                    <a:pt x="105275" y="15033"/>
                  </a:lnTo>
                  <a:lnTo>
                    <a:pt x="105413" y="15630"/>
                  </a:lnTo>
                  <a:lnTo>
                    <a:pt x="105606" y="16173"/>
                  </a:lnTo>
                  <a:lnTo>
                    <a:pt x="105882" y="16662"/>
                  </a:lnTo>
                  <a:lnTo>
                    <a:pt x="106240" y="16933"/>
                  </a:lnTo>
                  <a:lnTo>
                    <a:pt x="106571" y="16662"/>
                  </a:lnTo>
                  <a:lnTo>
                    <a:pt x="107040" y="16662"/>
                  </a:lnTo>
                  <a:lnTo>
                    <a:pt x="107481" y="16770"/>
                  </a:lnTo>
                  <a:lnTo>
                    <a:pt x="107922" y="16933"/>
                  </a:lnTo>
                  <a:lnTo>
                    <a:pt x="108253" y="17096"/>
                  </a:lnTo>
                  <a:lnTo>
                    <a:pt x="108391" y="17964"/>
                  </a:lnTo>
                  <a:lnTo>
                    <a:pt x="108446" y="18724"/>
                  </a:lnTo>
                  <a:lnTo>
                    <a:pt x="108529" y="19375"/>
                  </a:lnTo>
                  <a:lnTo>
                    <a:pt x="108639" y="19484"/>
                  </a:lnTo>
                  <a:lnTo>
                    <a:pt x="108694" y="19701"/>
                  </a:lnTo>
                  <a:lnTo>
                    <a:pt x="108777" y="19755"/>
                  </a:lnTo>
                  <a:lnTo>
                    <a:pt x="109687" y="19592"/>
                  </a:lnTo>
                  <a:lnTo>
                    <a:pt x="110597" y="19592"/>
                  </a:lnTo>
                  <a:lnTo>
                    <a:pt x="111534" y="19592"/>
                  </a:lnTo>
                  <a:lnTo>
                    <a:pt x="111617" y="19972"/>
                  </a:lnTo>
                  <a:lnTo>
                    <a:pt x="111755" y="20244"/>
                  </a:lnTo>
                  <a:lnTo>
                    <a:pt x="111920" y="20624"/>
                  </a:lnTo>
                  <a:lnTo>
                    <a:pt x="112058" y="20841"/>
                  </a:lnTo>
                  <a:lnTo>
                    <a:pt x="112251" y="21112"/>
                  </a:lnTo>
                  <a:lnTo>
                    <a:pt x="112251" y="20841"/>
                  </a:lnTo>
                  <a:lnTo>
                    <a:pt x="112306" y="20732"/>
                  </a:lnTo>
                  <a:lnTo>
                    <a:pt x="112334" y="20515"/>
                  </a:lnTo>
                  <a:lnTo>
                    <a:pt x="112334" y="20352"/>
                  </a:lnTo>
                  <a:lnTo>
                    <a:pt x="112389" y="20081"/>
                  </a:lnTo>
                  <a:lnTo>
                    <a:pt x="112306" y="19755"/>
                  </a:lnTo>
                  <a:lnTo>
                    <a:pt x="112251" y="19592"/>
                  </a:lnTo>
                  <a:lnTo>
                    <a:pt x="112196" y="19484"/>
                  </a:lnTo>
                  <a:lnTo>
                    <a:pt x="112196" y="19321"/>
                  </a:lnTo>
                  <a:lnTo>
                    <a:pt x="112251" y="19104"/>
                  </a:lnTo>
                  <a:lnTo>
                    <a:pt x="112251" y="18833"/>
                  </a:lnTo>
                  <a:lnTo>
                    <a:pt x="112251" y="18561"/>
                  </a:lnTo>
                  <a:lnTo>
                    <a:pt x="112720" y="18724"/>
                  </a:lnTo>
                  <a:lnTo>
                    <a:pt x="113051" y="19104"/>
                  </a:lnTo>
                  <a:lnTo>
                    <a:pt x="113437" y="19375"/>
                  </a:lnTo>
                  <a:lnTo>
                    <a:pt x="113602" y="19375"/>
                  </a:lnTo>
                  <a:lnTo>
                    <a:pt x="113740" y="19375"/>
                  </a:lnTo>
                  <a:lnTo>
                    <a:pt x="113878" y="19321"/>
                  </a:lnTo>
                  <a:lnTo>
                    <a:pt x="113988" y="19104"/>
                  </a:lnTo>
                  <a:lnTo>
                    <a:pt x="114071" y="18995"/>
                  </a:lnTo>
                  <a:lnTo>
                    <a:pt x="114181" y="18941"/>
                  </a:lnTo>
                  <a:lnTo>
                    <a:pt x="115753" y="20244"/>
                  </a:lnTo>
                  <a:lnTo>
                    <a:pt x="116636" y="22035"/>
                  </a:lnTo>
                  <a:lnTo>
                    <a:pt x="116773" y="22252"/>
                  </a:lnTo>
                  <a:lnTo>
                    <a:pt x="116911" y="22252"/>
                  </a:lnTo>
                  <a:lnTo>
                    <a:pt x="117049" y="22306"/>
                  </a:lnTo>
                  <a:lnTo>
                    <a:pt x="117215" y="22306"/>
                  </a:lnTo>
                  <a:lnTo>
                    <a:pt x="117352" y="22523"/>
                  </a:lnTo>
                  <a:lnTo>
                    <a:pt x="117628" y="23012"/>
                  </a:lnTo>
                  <a:lnTo>
                    <a:pt x="117821" y="23554"/>
                  </a:lnTo>
                  <a:lnTo>
                    <a:pt x="118014" y="24043"/>
                  </a:lnTo>
                  <a:lnTo>
                    <a:pt x="118262" y="24423"/>
                  </a:lnTo>
                  <a:lnTo>
                    <a:pt x="118731" y="24586"/>
                  </a:lnTo>
                  <a:lnTo>
                    <a:pt x="118786" y="24531"/>
                  </a:lnTo>
                  <a:lnTo>
                    <a:pt x="118841" y="24531"/>
                  </a:lnTo>
                  <a:lnTo>
                    <a:pt x="118897" y="24423"/>
                  </a:lnTo>
                  <a:lnTo>
                    <a:pt x="118924" y="24423"/>
                  </a:lnTo>
                  <a:lnTo>
                    <a:pt x="119034" y="24423"/>
                  </a:lnTo>
                  <a:lnTo>
                    <a:pt x="119310" y="25074"/>
                  </a:lnTo>
                  <a:lnTo>
                    <a:pt x="119613" y="25725"/>
                  </a:lnTo>
                  <a:lnTo>
                    <a:pt x="119862" y="26431"/>
                  </a:lnTo>
                  <a:lnTo>
                    <a:pt x="120000" y="27354"/>
                  </a:lnTo>
                  <a:lnTo>
                    <a:pt x="119034" y="27354"/>
                  </a:lnTo>
                  <a:lnTo>
                    <a:pt x="118979" y="27516"/>
                  </a:lnTo>
                  <a:lnTo>
                    <a:pt x="118897" y="27734"/>
                  </a:lnTo>
                  <a:lnTo>
                    <a:pt x="118841" y="27842"/>
                  </a:lnTo>
                  <a:lnTo>
                    <a:pt x="118786" y="28113"/>
                  </a:lnTo>
                  <a:lnTo>
                    <a:pt x="118731" y="28385"/>
                  </a:lnTo>
                  <a:lnTo>
                    <a:pt x="118841" y="28493"/>
                  </a:lnTo>
                  <a:lnTo>
                    <a:pt x="118897" y="28602"/>
                  </a:lnTo>
                  <a:lnTo>
                    <a:pt x="118924" y="28656"/>
                  </a:lnTo>
                  <a:lnTo>
                    <a:pt x="118979" y="28873"/>
                  </a:lnTo>
                  <a:lnTo>
                    <a:pt x="118979" y="28982"/>
                  </a:lnTo>
                  <a:lnTo>
                    <a:pt x="118924" y="29145"/>
                  </a:lnTo>
                  <a:lnTo>
                    <a:pt x="118841" y="29416"/>
                  </a:lnTo>
                  <a:lnTo>
                    <a:pt x="118786" y="29525"/>
                  </a:lnTo>
                  <a:lnTo>
                    <a:pt x="118704" y="29633"/>
                  </a:lnTo>
                  <a:lnTo>
                    <a:pt x="118593" y="29633"/>
                  </a:lnTo>
                  <a:lnTo>
                    <a:pt x="118511" y="29633"/>
                  </a:lnTo>
                  <a:lnTo>
                    <a:pt x="118318" y="29633"/>
                  </a:lnTo>
                  <a:lnTo>
                    <a:pt x="118125" y="29036"/>
                  </a:lnTo>
                  <a:lnTo>
                    <a:pt x="117821" y="28765"/>
                  </a:lnTo>
                  <a:lnTo>
                    <a:pt x="117435" y="28602"/>
                  </a:lnTo>
                  <a:lnTo>
                    <a:pt x="117435" y="27896"/>
                  </a:lnTo>
                  <a:lnTo>
                    <a:pt x="117352" y="27842"/>
                  </a:lnTo>
                  <a:lnTo>
                    <a:pt x="117242" y="27734"/>
                  </a:lnTo>
                  <a:lnTo>
                    <a:pt x="117215" y="27625"/>
                  </a:lnTo>
                  <a:lnTo>
                    <a:pt x="117104" y="27516"/>
                  </a:lnTo>
                  <a:lnTo>
                    <a:pt x="116911" y="27516"/>
                  </a:lnTo>
                  <a:lnTo>
                    <a:pt x="116856" y="27516"/>
                  </a:lnTo>
                  <a:lnTo>
                    <a:pt x="116829" y="27625"/>
                  </a:lnTo>
                  <a:lnTo>
                    <a:pt x="116773" y="27625"/>
                  </a:lnTo>
                  <a:lnTo>
                    <a:pt x="116718" y="27625"/>
                  </a:lnTo>
                  <a:lnTo>
                    <a:pt x="116636" y="27734"/>
                  </a:lnTo>
                  <a:lnTo>
                    <a:pt x="116525" y="27354"/>
                  </a:lnTo>
                  <a:lnTo>
                    <a:pt x="116387" y="26974"/>
                  </a:lnTo>
                  <a:lnTo>
                    <a:pt x="116277" y="26702"/>
                  </a:lnTo>
                  <a:lnTo>
                    <a:pt x="116277" y="27354"/>
                  </a:lnTo>
                  <a:lnTo>
                    <a:pt x="116194" y="28113"/>
                  </a:lnTo>
                  <a:lnTo>
                    <a:pt x="116084" y="28765"/>
                  </a:lnTo>
                  <a:lnTo>
                    <a:pt x="115863" y="29145"/>
                  </a:lnTo>
                  <a:lnTo>
                    <a:pt x="115753" y="29253"/>
                  </a:lnTo>
                  <a:lnTo>
                    <a:pt x="115670" y="29253"/>
                  </a:lnTo>
                  <a:lnTo>
                    <a:pt x="115615" y="29253"/>
                  </a:lnTo>
                  <a:lnTo>
                    <a:pt x="115560" y="29253"/>
                  </a:lnTo>
                  <a:lnTo>
                    <a:pt x="115505" y="29145"/>
                  </a:lnTo>
                  <a:lnTo>
                    <a:pt x="115477" y="29145"/>
                  </a:lnTo>
                  <a:lnTo>
                    <a:pt x="115422" y="29145"/>
                  </a:lnTo>
                  <a:lnTo>
                    <a:pt x="115367" y="29253"/>
                  </a:lnTo>
                  <a:lnTo>
                    <a:pt x="115312" y="29362"/>
                  </a:lnTo>
                  <a:lnTo>
                    <a:pt x="115229" y="29633"/>
                  </a:lnTo>
                  <a:lnTo>
                    <a:pt x="115505" y="30284"/>
                  </a:lnTo>
                  <a:lnTo>
                    <a:pt x="115808" y="31424"/>
                  </a:lnTo>
                  <a:lnTo>
                    <a:pt x="115946" y="32727"/>
                  </a:lnTo>
                  <a:lnTo>
                    <a:pt x="115863" y="32727"/>
                  </a:lnTo>
                  <a:lnTo>
                    <a:pt x="115808" y="32835"/>
                  </a:lnTo>
                  <a:lnTo>
                    <a:pt x="115698" y="32835"/>
                  </a:lnTo>
                  <a:lnTo>
                    <a:pt x="115560" y="32944"/>
                  </a:lnTo>
                  <a:lnTo>
                    <a:pt x="115367" y="32672"/>
                  </a:lnTo>
                  <a:lnTo>
                    <a:pt x="115229" y="32455"/>
                  </a:lnTo>
                  <a:lnTo>
                    <a:pt x="115036" y="32401"/>
                  </a:lnTo>
                  <a:lnTo>
                    <a:pt x="114788" y="32293"/>
                  </a:lnTo>
                  <a:lnTo>
                    <a:pt x="114650" y="33052"/>
                  </a:lnTo>
                  <a:lnTo>
                    <a:pt x="114375" y="33432"/>
                  </a:lnTo>
                  <a:lnTo>
                    <a:pt x="114016" y="33704"/>
                  </a:lnTo>
                  <a:lnTo>
                    <a:pt x="113630" y="33975"/>
                  </a:lnTo>
                  <a:lnTo>
                    <a:pt x="113602" y="34735"/>
                  </a:lnTo>
                  <a:lnTo>
                    <a:pt x="113492" y="35332"/>
                  </a:lnTo>
                  <a:lnTo>
                    <a:pt x="113299" y="35875"/>
                  </a:lnTo>
                  <a:lnTo>
                    <a:pt x="112913" y="35983"/>
                  </a:lnTo>
                  <a:lnTo>
                    <a:pt x="112637" y="36146"/>
                  </a:lnTo>
                  <a:lnTo>
                    <a:pt x="112444" y="36363"/>
                  </a:lnTo>
                  <a:lnTo>
                    <a:pt x="112251" y="36472"/>
                  </a:lnTo>
                  <a:lnTo>
                    <a:pt x="112113" y="36255"/>
                  </a:lnTo>
                  <a:lnTo>
                    <a:pt x="111948" y="35983"/>
                  </a:lnTo>
                  <a:lnTo>
                    <a:pt x="111865" y="35712"/>
                  </a:lnTo>
                  <a:lnTo>
                    <a:pt x="111672" y="35766"/>
                  </a:lnTo>
                  <a:lnTo>
                    <a:pt x="111424" y="35875"/>
                  </a:lnTo>
                  <a:lnTo>
                    <a:pt x="111231" y="36092"/>
                  </a:lnTo>
                  <a:lnTo>
                    <a:pt x="111093" y="36255"/>
                  </a:lnTo>
                  <a:lnTo>
                    <a:pt x="111093" y="36635"/>
                  </a:lnTo>
                  <a:lnTo>
                    <a:pt x="110955" y="36743"/>
                  </a:lnTo>
                  <a:lnTo>
                    <a:pt x="110707" y="36743"/>
                  </a:lnTo>
                  <a:lnTo>
                    <a:pt x="110376" y="36743"/>
                  </a:lnTo>
                  <a:lnTo>
                    <a:pt x="110073" y="36852"/>
                  </a:lnTo>
                  <a:lnTo>
                    <a:pt x="109935" y="36906"/>
                  </a:lnTo>
                  <a:lnTo>
                    <a:pt x="109687" y="38046"/>
                  </a:lnTo>
                  <a:lnTo>
                    <a:pt x="109659" y="39294"/>
                  </a:lnTo>
                  <a:lnTo>
                    <a:pt x="109659" y="40705"/>
                  </a:lnTo>
                  <a:lnTo>
                    <a:pt x="109742" y="41953"/>
                  </a:lnTo>
                  <a:lnTo>
                    <a:pt x="109604" y="41953"/>
                  </a:lnTo>
                  <a:lnTo>
                    <a:pt x="109549" y="41953"/>
                  </a:lnTo>
                  <a:lnTo>
                    <a:pt x="109494" y="41953"/>
                  </a:lnTo>
                  <a:lnTo>
                    <a:pt x="109466" y="42062"/>
                  </a:lnTo>
                  <a:lnTo>
                    <a:pt x="109411" y="42116"/>
                  </a:lnTo>
                  <a:lnTo>
                    <a:pt x="109356" y="42442"/>
                  </a:lnTo>
                  <a:lnTo>
                    <a:pt x="109301" y="42713"/>
                  </a:lnTo>
                  <a:lnTo>
                    <a:pt x="109301" y="43093"/>
                  </a:lnTo>
                  <a:lnTo>
                    <a:pt x="109301" y="43527"/>
                  </a:lnTo>
                  <a:lnTo>
                    <a:pt x="108970" y="43527"/>
                  </a:lnTo>
                  <a:lnTo>
                    <a:pt x="108777" y="44124"/>
                  </a:lnTo>
                  <a:lnTo>
                    <a:pt x="108639" y="44504"/>
                  </a:lnTo>
                  <a:lnTo>
                    <a:pt x="108584" y="44884"/>
                  </a:lnTo>
                  <a:lnTo>
                    <a:pt x="108529" y="45644"/>
                  </a:lnTo>
                  <a:lnTo>
                    <a:pt x="108446" y="45644"/>
                  </a:lnTo>
                  <a:lnTo>
                    <a:pt x="108336" y="45644"/>
                  </a:lnTo>
                  <a:lnTo>
                    <a:pt x="108308" y="45644"/>
                  </a:lnTo>
                  <a:lnTo>
                    <a:pt x="108308" y="45644"/>
                  </a:lnTo>
                  <a:lnTo>
                    <a:pt x="108253" y="45644"/>
                  </a:lnTo>
                  <a:lnTo>
                    <a:pt x="108143" y="45644"/>
                  </a:lnTo>
                  <a:lnTo>
                    <a:pt x="107950" y="46404"/>
                  </a:lnTo>
                  <a:lnTo>
                    <a:pt x="107812" y="47327"/>
                  </a:lnTo>
                  <a:lnTo>
                    <a:pt x="107481" y="47327"/>
                  </a:lnTo>
                  <a:lnTo>
                    <a:pt x="107371" y="48358"/>
                  </a:lnTo>
                  <a:lnTo>
                    <a:pt x="107205" y="48358"/>
                  </a:lnTo>
                  <a:lnTo>
                    <a:pt x="107205" y="48086"/>
                  </a:lnTo>
                  <a:lnTo>
                    <a:pt x="106819" y="47055"/>
                  </a:lnTo>
                  <a:lnTo>
                    <a:pt x="106571" y="45807"/>
                  </a:lnTo>
                  <a:lnTo>
                    <a:pt x="106516" y="44396"/>
                  </a:lnTo>
                  <a:lnTo>
                    <a:pt x="106571" y="42713"/>
                  </a:lnTo>
                  <a:lnTo>
                    <a:pt x="106709" y="42496"/>
                  </a:lnTo>
                  <a:lnTo>
                    <a:pt x="106819" y="42333"/>
                  </a:lnTo>
                  <a:lnTo>
                    <a:pt x="106957" y="42116"/>
                  </a:lnTo>
                  <a:lnTo>
                    <a:pt x="107012" y="41845"/>
                  </a:lnTo>
                  <a:lnTo>
                    <a:pt x="107095" y="41465"/>
                  </a:lnTo>
                  <a:lnTo>
                    <a:pt x="106957" y="40976"/>
                  </a:lnTo>
                  <a:lnTo>
                    <a:pt x="106902" y="40325"/>
                  </a:lnTo>
                  <a:lnTo>
                    <a:pt x="107095" y="39565"/>
                  </a:lnTo>
                  <a:lnTo>
                    <a:pt x="107288" y="39294"/>
                  </a:lnTo>
                  <a:lnTo>
                    <a:pt x="107536" y="39077"/>
                  </a:lnTo>
                  <a:lnTo>
                    <a:pt x="107812" y="38914"/>
                  </a:lnTo>
                  <a:lnTo>
                    <a:pt x="108005" y="38534"/>
                  </a:lnTo>
                  <a:lnTo>
                    <a:pt x="108391" y="37394"/>
                  </a:lnTo>
                  <a:lnTo>
                    <a:pt x="108777" y="36255"/>
                  </a:lnTo>
                  <a:lnTo>
                    <a:pt x="109080" y="35766"/>
                  </a:lnTo>
                  <a:lnTo>
                    <a:pt x="109411" y="35332"/>
                  </a:lnTo>
                  <a:lnTo>
                    <a:pt x="109742" y="34843"/>
                  </a:lnTo>
                  <a:lnTo>
                    <a:pt x="109880" y="34192"/>
                  </a:lnTo>
                  <a:lnTo>
                    <a:pt x="109990" y="33432"/>
                  </a:lnTo>
                  <a:lnTo>
                    <a:pt x="110128" y="32727"/>
                  </a:lnTo>
                  <a:lnTo>
                    <a:pt x="110128" y="32672"/>
                  </a:lnTo>
                  <a:lnTo>
                    <a:pt x="110073" y="32672"/>
                  </a:lnTo>
                  <a:lnTo>
                    <a:pt x="110073" y="32672"/>
                  </a:lnTo>
                  <a:lnTo>
                    <a:pt x="110073" y="32672"/>
                  </a:lnTo>
                  <a:lnTo>
                    <a:pt x="110073" y="32564"/>
                  </a:lnTo>
                  <a:lnTo>
                    <a:pt x="110018" y="32455"/>
                  </a:lnTo>
                  <a:lnTo>
                    <a:pt x="109935" y="32564"/>
                  </a:lnTo>
                  <a:lnTo>
                    <a:pt x="109935" y="32564"/>
                  </a:lnTo>
                  <a:lnTo>
                    <a:pt x="109880" y="32672"/>
                  </a:lnTo>
                  <a:lnTo>
                    <a:pt x="109880" y="32672"/>
                  </a:lnTo>
                  <a:lnTo>
                    <a:pt x="109852" y="32727"/>
                  </a:lnTo>
                  <a:lnTo>
                    <a:pt x="109604" y="33432"/>
                  </a:lnTo>
                  <a:lnTo>
                    <a:pt x="109356" y="34192"/>
                  </a:lnTo>
                  <a:lnTo>
                    <a:pt x="109108" y="34843"/>
                  </a:lnTo>
                  <a:lnTo>
                    <a:pt x="108777" y="35332"/>
                  </a:lnTo>
                  <a:lnTo>
                    <a:pt x="108336" y="35712"/>
                  </a:lnTo>
                  <a:lnTo>
                    <a:pt x="108308" y="35386"/>
                  </a:lnTo>
                  <a:lnTo>
                    <a:pt x="108308" y="35332"/>
                  </a:lnTo>
                  <a:lnTo>
                    <a:pt x="108253" y="35115"/>
                  </a:lnTo>
                  <a:lnTo>
                    <a:pt x="108253" y="34843"/>
                  </a:lnTo>
                  <a:lnTo>
                    <a:pt x="108308" y="34735"/>
                  </a:lnTo>
                  <a:lnTo>
                    <a:pt x="108308" y="34626"/>
                  </a:lnTo>
                  <a:lnTo>
                    <a:pt x="108308" y="34572"/>
                  </a:lnTo>
                  <a:lnTo>
                    <a:pt x="108336" y="34355"/>
                  </a:lnTo>
                  <a:lnTo>
                    <a:pt x="108336" y="34192"/>
                  </a:lnTo>
                  <a:lnTo>
                    <a:pt x="108198" y="33975"/>
                  </a:lnTo>
                  <a:lnTo>
                    <a:pt x="108060" y="33867"/>
                  </a:lnTo>
                  <a:lnTo>
                    <a:pt x="107950" y="33812"/>
                  </a:lnTo>
                  <a:lnTo>
                    <a:pt x="107812" y="33704"/>
                  </a:lnTo>
                  <a:lnTo>
                    <a:pt x="107729" y="33812"/>
                  </a:lnTo>
                  <a:lnTo>
                    <a:pt x="107481" y="34084"/>
                  </a:lnTo>
                  <a:lnTo>
                    <a:pt x="107150" y="34626"/>
                  </a:lnTo>
                  <a:lnTo>
                    <a:pt x="106847" y="35332"/>
                  </a:lnTo>
                  <a:lnTo>
                    <a:pt x="106571" y="35983"/>
                  </a:lnTo>
                  <a:lnTo>
                    <a:pt x="106433" y="36472"/>
                  </a:lnTo>
                  <a:lnTo>
                    <a:pt x="106433" y="36635"/>
                  </a:lnTo>
                  <a:lnTo>
                    <a:pt x="106433" y="36852"/>
                  </a:lnTo>
                  <a:lnTo>
                    <a:pt x="106461" y="37014"/>
                  </a:lnTo>
                  <a:lnTo>
                    <a:pt x="106516" y="37286"/>
                  </a:lnTo>
                  <a:lnTo>
                    <a:pt x="106571" y="37503"/>
                  </a:lnTo>
                  <a:lnTo>
                    <a:pt x="106571" y="37666"/>
                  </a:lnTo>
                  <a:lnTo>
                    <a:pt x="106268" y="37937"/>
                  </a:lnTo>
                  <a:lnTo>
                    <a:pt x="105937" y="38046"/>
                  </a:lnTo>
                  <a:lnTo>
                    <a:pt x="105496" y="38154"/>
                  </a:lnTo>
                  <a:lnTo>
                    <a:pt x="105082" y="38154"/>
                  </a:lnTo>
                  <a:lnTo>
                    <a:pt x="105082" y="37123"/>
                  </a:lnTo>
                  <a:lnTo>
                    <a:pt x="104641" y="37286"/>
                  </a:lnTo>
                  <a:lnTo>
                    <a:pt x="104255" y="37611"/>
                  </a:lnTo>
                  <a:lnTo>
                    <a:pt x="103924" y="37503"/>
                  </a:lnTo>
                  <a:lnTo>
                    <a:pt x="103676" y="36906"/>
                  </a:lnTo>
                  <a:lnTo>
                    <a:pt x="102711" y="36635"/>
                  </a:lnTo>
                  <a:lnTo>
                    <a:pt x="102380" y="37286"/>
                  </a:lnTo>
                  <a:lnTo>
                    <a:pt x="101994" y="37774"/>
                  </a:lnTo>
                  <a:lnTo>
                    <a:pt x="101663" y="38317"/>
                  </a:lnTo>
                  <a:lnTo>
                    <a:pt x="101470" y="39023"/>
                  </a:lnTo>
                  <a:lnTo>
                    <a:pt x="101277" y="39674"/>
                  </a:lnTo>
                  <a:lnTo>
                    <a:pt x="101084" y="40325"/>
                  </a:lnTo>
                  <a:lnTo>
                    <a:pt x="100836" y="40814"/>
                  </a:lnTo>
                  <a:lnTo>
                    <a:pt x="100064" y="41302"/>
                  </a:lnTo>
                  <a:lnTo>
                    <a:pt x="99871" y="41682"/>
                  </a:lnTo>
                  <a:lnTo>
                    <a:pt x="99733" y="42116"/>
                  </a:lnTo>
                  <a:lnTo>
                    <a:pt x="99595" y="42496"/>
                  </a:lnTo>
                  <a:lnTo>
                    <a:pt x="99264" y="42985"/>
                  </a:lnTo>
                  <a:lnTo>
                    <a:pt x="99264" y="43527"/>
                  </a:lnTo>
                  <a:lnTo>
                    <a:pt x="99678" y="43527"/>
                  </a:lnTo>
                  <a:lnTo>
                    <a:pt x="99733" y="43853"/>
                  </a:lnTo>
                  <a:lnTo>
                    <a:pt x="99788" y="44016"/>
                  </a:lnTo>
                  <a:lnTo>
                    <a:pt x="99816" y="44233"/>
                  </a:lnTo>
                  <a:lnTo>
                    <a:pt x="99926" y="44396"/>
                  </a:lnTo>
                  <a:lnTo>
                    <a:pt x="100009" y="44504"/>
                  </a:lnTo>
                  <a:lnTo>
                    <a:pt x="100202" y="44613"/>
                  </a:lnTo>
                  <a:lnTo>
                    <a:pt x="100312" y="44396"/>
                  </a:lnTo>
                  <a:lnTo>
                    <a:pt x="100395" y="44287"/>
                  </a:lnTo>
                  <a:lnTo>
                    <a:pt x="100560" y="44233"/>
                  </a:lnTo>
                  <a:lnTo>
                    <a:pt x="100698" y="44233"/>
                  </a:lnTo>
                  <a:lnTo>
                    <a:pt x="100946" y="44233"/>
                  </a:lnTo>
                  <a:lnTo>
                    <a:pt x="101139" y="44667"/>
                  </a:lnTo>
                  <a:lnTo>
                    <a:pt x="101277" y="45047"/>
                  </a:lnTo>
                  <a:lnTo>
                    <a:pt x="101360" y="45535"/>
                  </a:lnTo>
                  <a:lnTo>
                    <a:pt x="101470" y="46295"/>
                  </a:lnTo>
                  <a:lnTo>
                    <a:pt x="101525" y="46784"/>
                  </a:lnTo>
                  <a:lnTo>
                    <a:pt x="101470" y="47055"/>
                  </a:lnTo>
                  <a:lnTo>
                    <a:pt x="101332" y="47327"/>
                  </a:lnTo>
                  <a:lnTo>
                    <a:pt x="101277" y="47815"/>
                  </a:lnTo>
                  <a:lnTo>
                    <a:pt x="101277" y="48358"/>
                  </a:lnTo>
                  <a:lnTo>
                    <a:pt x="101360" y="48846"/>
                  </a:lnTo>
                  <a:lnTo>
                    <a:pt x="101470" y="49335"/>
                  </a:lnTo>
                  <a:lnTo>
                    <a:pt x="101553" y="49986"/>
                  </a:lnTo>
                  <a:lnTo>
                    <a:pt x="101277" y="50583"/>
                  </a:lnTo>
                  <a:lnTo>
                    <a:pt x="101084" y="51234"/>
                  </a:lnTo>
                  <a:lnTo>
                    <a:pt x="100946" y="51886"/>
                  </a:lnTo>
                  <a:lnTo>
                    <a:pt x="100753" y="52754"/>
                  </a:lnTo>
                  <a:lnTo>
                    <a:pt x="100643" y="52917"/>
                  </a:lnTo>
                  <a:lnTo>
                    <a:pt x="100395" y="53514"/>
                  </a:lnTo>
                  <a:lnTo>
                    <a:pt x="100119" y="54165"/>
                  </a:lnTo>
                  <a:lnTo>
                    <a:pt x="99816" y="54925"/>
                  </a:lnTo>
                  <a:lnTo>
                    <a:pt x="99485" y="55576"/>
                  </a:lnTo>
                  <a:lnTo>
                    <a:pt x="99209" y="56227"/>
                  </a:lnTo>
                  <a:lnTo>
                    <a:pt x="99016" y="56716"/>
                  </a:lnTo>
                  <a:lnTo>
                    <a:pt x="98906" y="56933"/>
                  </a:lnTo>
                  <a:lnTo>
                    <a:pt x="98575" y="57096"/>
                  </a:lnTo>
                  <a:lnTo>
                    <a:pt x="98244" y="56987"/>
                  </a:lnTo>
                  <a:lnTo>
                    <a:pt x="97941" y="56987"/>
                  </a:lnTo>
                  <a:lnTo>
                    <a:pt x="97665" y="57096"/>
                  </a:lnTo>
                  <a:lnTo>
                    <a:pt x="97417" y="57584"/>
                  </a:lnTo>
                  <a:lnTo>
                    <a:pt x="97224" y="58127"/>
                  </a:lnTo>
                  <a:lnTo>
                    <a:pt x="97086" y="58724"/>
                  </a:lnTo>
                  <a:lnTo>
                    <a:pt x="96893" y="59267"/>
                  </a:lnTo>
                  <a:lnTo>
                    <a:pt x="96617" y="59647"/>
                  </a:lnTo>
                  <a:lnTo>
                    <a:pt x="96562" y="59647"/>
                  </a:lnTo>
                  <a:lnTo>
                    <a:pt x="96507" y="59755"/>
                  </a:lnTo>
                  <a:lnTo>
                    <a:pt x="96452" y="59755"/>
                  </a:lnTo>
                  <a:lnTo>
                    <a:pt x="96369" y="59755"/>
                  </a:lnTo>
                  <a:lnTo>
                    <a:pt x="96259" y="59864"/>
                  </a:lnTo>
                  <a:lnTo>
                    <a:pt x="96369" y="60407"/>
                  </a:lnTo>
                  <a:lnTo>
                    <a:pt x="96562" y="61004"/>
                  </a:lnTo>
                  <a:lnTo>
                    <a:pt x="96700" y="61655"/>
                  </a:lnTo>
                  <a:lnTo>
                    <a:pt x="96893" y="62306"/>
                  </a:lnTo>
                  <a:lnTo>
                    <a:pt x="96976" y="62903"/>
                  </a:lnTo>
                  <a:lnTo>
                    <a:pt x="97031" y="63554"/>
                  </a:lnTo>
                  <a:lnTo>
                    <a:pt x="96948" y="63989"/>
                  </a:lnTo>
                  <a:lnTo>
                    <a:pt x="96755" y="64369"/>
                  </a:lnTo>
                  <a:lnTo>
                    <a:pt x="96369" y="64694"/>
                  </a:lnTo>
                  <a:lnTo>
                    <a:pt x="95735" y="64857"/>
                  </a:lnTo>
                  <a:lnTo>
                    <a:pt x="95735" y="64369"/>
                  </a:lnTo>
                  <a:lnTo>
                    <a:pt x="95680" y="63934"/>
                  </a:lnTo>
                  <a:lnTo>
                    <a:pt x="95680" y="63283"/>
                  </a:lnTo>
                  <a:lnTo>
                    <a:pt x="95735" y="62523"/>
                  </a:lnTo>
                  <a:lnTo>
                    <a:pt x="95735" y="61926"/>
                  </a:lnTo>
                  <a:lnTo>
                    <a:pt x="95597" y="61926"/>
                  </a:lnTo>
                  <a:lnTo>
                    <a:pt x="95487" y="61926"/>
                  </a:lnTo>
                  <a:lnTo>
                    <a:pt x="95404" y="61926"/>
                  </a:lnTo>
                  <a:lnTo>
                    <a:pt x="95349" y="61926"/>
                  </a:lnTo>
                  <a:lnTo>
                    <a:pt x="95294" y="61818"/>
                  </a:lnTo>
                  <a:lnTo>
                    <a:pt x="95211" y="61763"/>
                  </a:lnTo>
                  <a:lnTo>
                    <a:pt x="95101" y="61438"/>
                  </a:lnTo>
                  <a:lnTo>
                    <a:pt x="95211" y="61166"/>
                  </a:lnTo>
                  <a:lnTo>
                    <a:pt x="95294" y="60895"/>
                  </a:lnTo>
                  <a:lnTo>
                    <a:pt x="95349" y="60624"/>
                  </a:lnTo>
                  <a:lnTo>
                    <a:pt x="95459" y="60244"/>
                  </a:lnTo>
                  <a:lnTo>
                    <a:pt x="95211" y="60244"/>
                  </a:lnTo>
                  <a:lnTo>
                    <a:pt x="94908" y="60135"/>
                  </a:lnTo>
                  <a:lnTo>
                    <a:pt x="94577" y="60298"/>
                  </a:lnTo>
                  <a:lnTo>
                    <a:pt x="94191" y="60624"/>
                  </a:lnTo>
                  <a:lnTo>
                    <a:pt x="93860" y="60895"/>
                  </a:lnTo>
                  <a:lnTo>
                    <a:pt x="93860" y="60678"/>
                  </a:lnTo>
                  <a:lnTo>
                    <a:pt x="93915" y="60407"/>
                  </a:lnTo>
                  <a:lnTo>
                    <a:pt x="93970" y="60244"/>
                  </a:lnTo>
                  <a:lnTo>
                    <a:pt x="93998" y="59918"/>
                  </a:lnTo>
                  <a:lnTo>
                    <a:pt x="94053" y="59755"/>
                  </a:lnTo>
                  <a:lnTo>
                    <a:pt x="94136" y="59375"/>
                  </a:lnTo>
                  <a:lnTo>
                    <a:pt x="94053" y="59375"/>
                  </a:lnTo>
                  <a:lnTo>
                    <a:pt x="93970" y="59267"/>
                  </a:lnTo>
                  <a:lnTo>
                    <a:pt x="93860" y="59267"/>
                  </a:lnTo>
                  <a:lnTo>
                    <a:pt x="93722" y="59158"/>
                  </a:lnTo>
                  <a:lnTo>
                    <a:pt x="93419" y="59755"/>
                  </a:lnTo>
                  <a:lnTo>
                    <a:pt x="93088" y="60244"/>
                  </a:lnTo>
                  <a:lnTo>
                    <a:pt x="92757" y="60786"/>
                  </a:lnTo>
                  <a:lnTo>
                    <a:pt x="92564" y="61438"/>
                  </a:lnTo>
                  <a:lnTo>
                    <a:pt x="92757" y="61655"/>
                  </a:lnTo>
                  <a:lnTo>
                    <a:pt x="92895" y="61818"/>
                  </a:lnTo>
                  <a:lnTo>
                    <a:pt x="93005" y="62035"/>
                  </a:lnTo>
                  <a:lnTo>
                    <a:pt x="93088" y="62198"/>
                  </a:lnTo>
                  <a:lnTo>
                    <a:pt x="93198" y="62523"/>
                  </a:lnTo>
                  <a:lnTo>
                    <a:pt x="93474" y="62198"/>
                  </a:lnTo>
                  <a:lnTo>
                    <a:pt x="93722" y="62035"/>
                  </a:lnTo>
                  <a:lnTo>
                    <a:pt x="93970" y="62035"/>
                  </a:lnTo>
                  <a:lnTo>
                    <a:pt x="94246" y="62306"/>
                  </a:lnTo>
                  <a:lnTo>
                    <a:pt x="94384" y="62306"/>
                  </a:lnTo>
                  <a:lnTo>
                    <a:pt x="94384" y="62957"/>
                  </a:lnTo>
                  <a:lnTo>
                    <a:pt x="93860" y="62957"/>
                  </a:lnTo>
                  <a:lnTo>
                    <a:pt x="93667" y="63446"/>
                  </a:lnTo>
                  <a:lnTo>
                    <a:pt x="93474" y="63826"/>
                  </a:lnTo>
                  <a:lnTo>
                    <a:pt x="93336" y="64206"/>
                  </a:lnTo>
                  <a:lnTo>
                    <a:pt x="93198" y="64857"/>
                  </a:lnTo>
                  <a:lnTo>
                    <a:pt x="93584" y="65345"/>
                  </a:lnTo>
                  <a:lnTo>
                    <a:pt x="93805" y="66105"/>
                  </a:lnTo>
                  <a:lnTo>
                    <a:pt x="93998" y="67137"/>
                  </a:lnTo>
                  <a:lnTo>
                    <a:pt x="94108" y="68168"/>
                  </a:lnTo>
                  <a:lnTo>
                    <a:pt x="94136" y="69308"/>
                  </a:lnTo>
                  <a:lnTo>
                    <a:pt x="94136" y="70284"/>
                  </a:lnTo>
                  <a:lnTo>
                    <a:pt x="93805" y="70719"/>
                  </a:lnTo>
                  <a:lnTo>
                    <a:pt x="93612" y="71478"/>
                  </a:lnTo>
                  <a:lnTo>
                    <a:pt x="93419" y="72184"/>
                  </a:lnTo>
                  <a:lnTo>
                    <a:pt x="93198" y="72944"/>
                  </a:lnTo>
                  <a:lnTo>
                    <a:pt x="92702" y="73975"/>
                  </a:lnTo>
                  <a:lnTo>
                    <a:pt x="92068" y="74735"/>
                  </a:lnTo>
                  <a:lnTo>
                    <a:pt x="91406" y="75278"/>
                  </a:lnTo>
                  <a:lnTo>
                    <a:pt x="90634" y="75766"/>
                  </a:lnTo>
                  <a:lnTo>
                    <a:pt x="89917" y="76037"/>
                  </a:lnTo>
                  <a:lnTo>
                    <a:pt x="89917" y="76417"/>
                  </a:lnTo>
                  <a:lnTo>
                    <a:pt x="89917" y="76635"/>
                  </a:lnTo>
                  <a:lnTo>
                    <a:pt x="89917" y="76797"/>
                  </a:lnTo>
                  <a:lnTo>
                    <a:pt x="89917" y="76906"/>
                  </a:lnTo>
                  <a:lnTo>
                    <a:pt x="89972" y="77014"/>
                  </a:lnTo>
                  <a:lnTo>
                    <a:pt x="89972" y="77286"/>
                  </a:lnTo>
                  <a:lnTo>
                    <a:pt x="90000" y="77557"/>
                  </a:lnTo>
                  <a:lnTo>
                    <a:pt x="89917" y="77774"/>
                  </a:lnTo>
                  <a:lnTo>
                    <a:pt x="89806" y="77937"/>
                  </a:lnTo>
                  <a:lnTo>
                    <a:pt x="89779" y="78046"/>
                  </a:lnTo>
                  <a:lnTo>
                    <a:pt x="89669" y="78208"/>
                  </a:lnTo>
                  <a:lnTo>
                    <a:pt x="89476" y="78426"/>
                  </a:lnTo>
                  <a:lnTo>
                    <a:pt x="89420" y="78426"/>
                  </a:lnTo>
                  <a:lnTo>
                    <a:pt x="89393" y="78534"/>
                  </a:lnTo>
                  <a:lnTo>
                    <a:pt x="89338" y="78534"/>
                  </a:lnTo>
                  <a:lnTo>
                    <a:pt x="89283" y="78534"/>
                  </a:lnTo>
                  <a:lnTo>
                    <a:pt x="89200" y="78588"/>
                  </a:lnTo>
                  <a:lnTo>
                    <a:pt x="89145" y="78317"/>
                  </a:lnTo>
                  <a:lnTo>
                    <a:pt x="89090" y="78046"/>
                  </a:lnTo>
                  <a:lnTo>
                    <a:pt x="89090" y="77774"/>
                  </a:lnTo>
                  <a:lnTo>
                    <a:pt x="89090" y="77286"/>
                  </a:lnTo>
                  <a:lnTo>
                    <a:pt x="89200" y="77177"/>
                  </a:lnTo>
                  <a:lnTo>
                    <a:pt x="89283" y="77177"/>
                  </a:lnTo>
                  <a:lnTo>
                    <a:pt x="89393" y="77069"/>
                  </a:lnTo>
                  <a:lnTo>
                    <a:pt x="89420" y="76906"/>
                  </a:lnTo>
                  <a:lnTo>
                    <a:pt x="89476" y="76689"/>
                  </a:lnTo>
                  <a:lnTo>
                    <a:pt x="89420" y="76526"/>
                  </a:lnTo>
                  <a:lnTo>
                    <a:pt x="89338" y="76255"/>
                  </a:lnTo>
                  <a:lnTo>
                    <a:pt x="89283" y="76037"/>
                  </a:lnTo>
                  <a:lnTo>
                    <a:pt x="89200" y="75929"/>
                  </a:lnTo>
                  <a:lnTo>
                    <a:pt x="89145" y="75929"/>
                  </a:lnTo>
                  <a:lnTo>
                    <a:pt x="89007" y="75875"/>
                  </a:lnTo>
                  <a:lnTo>
                    <a:pt x="88841" y="75875"/>
                  </a:lnTo>
                  <a:lnTo>
                    <a:pt x="88676" y="76309"/>
                  </a:lnTo>
                  <a:lnTo>
                    <a:pt x="88483" y="76635"/>
                  </a:lnTo>
                  <a:lnTo>
                    <a:pt x="88318" y="76906"/>
                  </a:lnTo>
                  <a:lnTo>
                    <a:pt x="88180" y="77394"/>
                  </a:lnTo>
                  <a:lnTo>
                    <a:pt x="88125" y="78154"/>
                  </a:lnTo>
                  <a:lnTo>
                    <a:pt x="88566" y="78968"/>
                  </a:lnTo>
                  <a:lnTo>
                    <a:pt x="88897" y="79837"/>
                  </a:lnTo>
                  <a:lnTo>
                    <a:pt x="89200" y="80759"/>
                  </a:lnTo>
                  <a:lnTo>
                    <a:pt x="89338" y="82008"/>
                  </a:lnTo>
                  <a:lnTo>
                    <a:pt x="89393" y="83527"/>
                  </a:lnTo>
                  <a:lnTo>
                    <a:pt x="87794" y="86078"/>
                  </a:lnTo>
                  <a:lnTo>
                    <a:pt x="87601" y="86078"/>
                  </a:lnTo>
                  <a:lnTo>
                    <a:pt x="87463" y="85047"/>
                  </a:lnTo>
                  <a:lnTo>
                    <a:pt x="87159" y="84287"/>
                  </a:lnTo>
                  <a:lnTo>
                    <a:pt x="86773" y="83636"/>
                  </a:lnTo>
                  <a:lnTo>
                    <a:pt x="86360" y="82985"/>
                  </a:lnTo>
                  <a:lnTo>
                    <a:pt x="85919" y="82279"/>
                  </a:lnTo>
                  <a:lnTo>
                    <a:pt x="85726" y="83799"/>
                  </a:lnTo>
                  <a:lnTo>
                    <a:pt x="85477" y="85047"/>
                  </a:lnTo>
                  <a:lnTo>
                    <a:pt x="85726" y="85318"/>
                  </a:lnTo>
                  <a:lnTo>
                    <a:pt x="85836" y="85698"/>
                  </a:lnTo>
                  <a:lnTo>
                    <a:pt x="85863" y="86187"/>
                  </a:lnTo>
                  <a:lnTo>
                    <a:pt x="86029" y="86729"/>
                  </a:lnTo>
                  <a:lnTo>
                    <a:pt x="86056" y="86838"/>
                  </a:lnTo>
                  <a:lnTo>
                    <a:pt x="86167" y="86838"/>
                  </a:lnTo>
                  <a:lnTo>
                    <a:pt x="86250" y="86838"/>
                  </a:lnTo>
                  <a:lnTo>
                    <a:pt x="86360" y="86838"/>
                  </a:lnTo>
                  <a:lnTo>
                    <a:pt x="86443" y="86947"/>
                  </a:lnTo>
                  <a:lnTo>
                    <a:pt x="86829" y="87706"/>
                  </a:lnTo>
                  <a:lnTo>
                    <a:pt x="87132" y="88846"/>
                  </a:lnTo>
                  <a:lnTo>
                    <a:pt x="87325" y="90149"/>
                  </a:lnTo>
                  <a:lnTo>
                    <a:pt x="87352" y="91506"/>
                  </a:lnTo>
                  <a:lnTo>
                    <a:pt x="87077" y="91506"/>
                  </a:lnTo>
                  <a:lnTo>
                    <a:pt x="86773" y="91017"/>
                  </a:lnTo>
                  <a:lnTo>
                    <a:pt x="86498" y="90746"/>
                  </a:lnTo>
                  <a:lnTo>
                    <a:pt x="86443" y="90637"/>
                  </a:lnTo>
                  <a:lnTo>
                    <a:pt x="86194" y="90257"/>
                  </a:lnTo>
                  <a:lnTo>
                    <a:pt x="86029" y="89497"/>
                  </a:lnTo>
                  <a:lnTo>
                    <a:pt x="85919" y="88629"/>
                  </a:lnTo>
                  <a:lnTo>
                    <a:pt x="85781" y="87869"/>
                  </a:lnTo>
                  <a:lnTo>
                    <a:pt x="85643" y="87109"/>
                  </a:lnTo>
                  <a:lnTo>
                    <a:pt x="85395" y="86458"/>
                  </a:lnTo>
                  <a:lnTo>
                    <a:pt x="85395" y="86295"/>
                  </a:lnTo>
                  <a:lnTo>
                    <a:pt x="85147" y="86458"/>
                  </a:lnTo>
                  <a:lnTo>
                    <a:pt x="85147" y="86295"/>
                  </a:lnTo>
                  <a:lnTo>
                    <a:pt x="85064" y="85535"/>
                  </a:lnTo>
                  <a:lnTo>
                    <a:pt x="85064" y="84559"/>
                  </a:lnTo>
                  <a:lnTo>
                    <a:pt x="85064" y="83527"/>
                  </a:lnTo>
                  <a:lnTo>
                    <a:pt x="85064" y="82388"/>
                  </a:lnTo>
                  <a:lnTo>
                    <a:pt x="85009" y="81356"/>
                  </a:lnTo>
                  <a:lnTo>
                    <a:pt x="84816" y="80488"/>
                  </a:lnTo>
                  <a:lnTo>
                    <a:pt x="84512" y="79837"/>
                  </a:lnTo>
                  <a:lnTo>
                    <a:pt x="84430" y="80000"/>
                  </a:lnTo>
                  <a:lnTo>
                    <a:pt x="84292" y="80217"/>
                  </a:lnTo>
                  <a:lnTo>
                    <a:pt x="84181" y="80325"/>
                  </a:lnTo>
                  <a:lnTo>
                    <a:pt x="83988" y="80379"/>
                  </a:lnTo>
                  <a:lnTo>
                    <a:pt x="83795" y="80379"/>
                  </a:lnTo>
                  <a:lnTo>
                    <a:pt x="83740" y="80379"/>
                  </a:lnTo>
                  <a:lnTo>
                    <a:pt x="83740" y="80325"/>
                  </a:lnTo>
                  <a:lnTo>
                    <a:pt x="83740" y="80325"/>
                  </a:lnTo>
                  <a:lnTo>
                    <a:pt x="83740" y="80325"/>
                  </a:lnTo>
                  <a:lnTo>
                    <a:pt x="83713" y="80325"/>
                  </a:lnTo>
                  <a:lnTo>
                    <a:pt x="83658" y="80217"/>
                  </a:lnTo>
                  <a:lnTo>
                    <a:pt x="83658" y="79077"/>
                  </a:lnTo>
                  <a:lnTo>
                    <a:pt x="83520" y="78154"/>
                  </a:lnTo>
                  <a:lnTo>
                    <a:pt x="83327" y="77394"/>
                  </a:lnTo>
                  <a:lnTo>
                    <a:pt x="83023" y="76689"/>
                  </a:lnTo>
                  <a:lnTo>
                    <a:pt x="82803" y="75929"/>
                  </a:lnTo>
                  <a:lnTo>
                    <a:pt x="82500" y="75006"/>
                  </a:lnTo>
                  <a:lnTo>
                    <a:pt x="82417" y="75169"/>
                  </a:lnTo>
                  <a:lnTo>
                    <a:pt x="82362" y="75278"/>
                  </a:lnTo>
                  <a:lnTo>
                    <a:pt x="82306" y="75495"/>
                  </a:lnTo>
                  <a:lnTo>
                    <a:pt x="82251" y="75549"/>
                  </a:lnTo>
                  <a:lnTo>
                    <a:pt x="82224" y="75658"/>
                  </a:lnTo>
                  <a:lnTo>
                    <a:pt x="81783" y="75766"/>
                  </a:lnTo>
                  <a:lnTo>
                    <a:pt x="81397" y="75658"/>
                  </a:lnTo>
                  <a:lnTo>
                    <a:pt x="81011" y="75658"/>
                  </a:lnTo>
                  <a:lnTo>
                    <a:pt x="80900" y="76417"/>
                  </a:lnTo>
                  <a:lnTo>
                    <a:pt x="80762" y="76797"/>
                  </a:lnTo>
                  <a:lnTo>
                    <a:pt x="80680" y="76906"/>
                  </a:lnTo>
                  <a:lnTo>
                    <a:pt x="80487" y="76906"/>
                  </a:lnTo>
                  <a:lnTo>
                    <a:pt x="80294" y="77014"/>
                  </a:lnTo>
                  <a:lnTo>
                    <a:pt x="80101" y="77286"/>
                  </a:lnTo>
                  <a:lnTo>
                    <a:pt x="79770" y="78968"/>
                  </a:lnTo>
                  <a:lnTo>
                    <a:pt x="79329" y="78968"/>
                  </a:lnTo>
                  <a:lnTo>
                    <a:pt x="79080" y="79348"/>
                  </a:lnTo>
                  <a:lnTo>
                    <a:pt x="78832" y="79837"/>
                  </a:lnTo>
                  <a:lnTo>
                    <a:pt x="78501" y="80217"/>
                  </a:lnTo>
                  <a:lnTo>
                    <a:pt x="78419" y="82116"/>
                  </a:lnTo>
                  <a:lnTo>
                    <a:pt x="78170" y="83744"/>
                  </a:lnTo>
                  <a:lnTo>
                    <a:pt x="77840" y="85047"/>
                  </a:lnTo>
                  <a:lnTo>
                    <a:pt x="77316" y="86295"/>
                  </a:lnTo>
                  <a:lnTo>
                    <a:pt x="77261" y="86295"/>
                  </a:lnTo>
                  <a:lnTo>
                    <a:pt x="77205" y="86187"/>
                  </a:lnTo>
                  <a:lnTo>
                    <a:pt x="77150" y="86187"/>
                  </a:lnTo>
                  <a:lnTo>
                    <a:pt x="77150" y="86187"/>
                  </a:lnTo>
                  <a:lnTo>
                    <a:pt x="77123" y="86078"/>
                  </a:lnTo>
                  <a:lnTo>
                    <a:pt x="76819" y="85427"/>
                  </a:lnTo>
                  <a:lnTo>
                    <a:pt x="76544" y="84396"/>
                  </a:lnTo>
                  <a:lnTo>
                    <a:pt x="76378" y="83527"/>
                  </a:lnTo>
                  <a:lnTo>
                    <a:pt x="76351" y="83364"/>
                  </a:lnTo>
                  <a:lnTo>
                    <a:pt x="76378" y="83147"/>
                  </a:lnTo>
                  <a:lnTo>
                    <a:pt x="76433" y="82985"/>
                  </a:lnTo>
                  <a:lnTo>
                    <a:pt x="76488" y="82876"/>
                  </a:lnTo>
                  <a:lnTo>
                    <a:pt x="76488" y="82767"/>
                  </a:lnTo>
                  <a:lnTo>
                    <a:pt x="75992" y="81356"/>
                  </a:lnTo>
                  <a:lnTo>
                    <a:pt x="75661" y="79837"/>
                  </a:lnTo>
                  <a:lnTo>
                    <a:pt x="75441" y="78208"/>
                  </a:lnTo>
                  <a:lnTo>
                    <a:pt x="75330" y="76255"/>
                  </a:lnTo>
                  <a:lnTo>
                    <a:pt x="75000" y="76309"/>
                  </a:lnTo>
                  <a:lnTo>
                    <a:pt x="74751" y="76309"/>
                  </a:lnTo>
                  <a:lnTo>
                    <a:pt x="74476" y="76255"/>
                  </a:lnTo>
                  <a:lnTo>
                    <a:pt x="74365" y="76037"/>
                  </a:lnTo>
                  <a:lnTo>
                    <a:pt x="74227" y="75875"/>
                  </a:lnTo>
                  <a:lnTo>
                    <a:pt x="74117" y="75658"/>
                  </a:lnTo>
                  <a:lnTo>
                    <a:pt x="74034" y="75495"/>
                  </a:lnTo>
                  <a:lnTo>
                    <a:pt x="74117" y="74789"/>
                  </a:lnTo>
                  <a:lnTo>
                    <a:pt x="73924" y="74246"/>
                  </a:lnTo>
                  <a:lnTo>
                    <a:pt x="73593" y="73758"/>
                  </a:lnTo>
                  <a:lnTo>
                    <a:pt x="73262" y="73324"/>
                  </a:lnTo>
                  <a:lnTo>
                    <a:pt x="72959" y="72727"/>
                  </a:lnTo>
                  <a:lnTo>
                    <a:pt x="72159" y="72944"/>
                  </a:lnTo>
                  <a:lnTo>
                    <a:pt x="71332" y="72944"/>
                  </a:lnTo>
                  <a:lnTo>
                    <a:pt x="70505" y="72835"/>
                  </a:lnTo>
                  <a:lnTo>
                    <a:pt x="69705" y="72727"/>
                  </a:lnTo>
                  <a:lnTo>
                    <a:pt x="69568" y="72184"/>
                  </a:lnTo>
                  <a:lnTo>
                    <a:pt x="69375" y="71478"/>
                  </a:lnTo>
                  <a:lnTo>
                    <a:pt x="69071" y="71696"/>
                  </a:lnTo>
                  <a:lnTo>
                    <a:pt x="68878" y="71804"/>
                  </a:lnTo>
                  <a:lnTo>
                    <a:pt x="68630" y="71858"/>
                  </a:lnTo>
                  <a:lnTo>
                    <a:pt x="68299" y="71858"/>
                  </a:lnTo>
                  <a:lnTo>
                    <a:pt x="68023" y="71478"/>
                  </a:lnTo>
                  <a:lnTo>
                    <a:pt x="67720" y="71207"/>
                  </a:lnTo>
                  <a:lnTo>
                    <a:pt x="67389" y="70827"/>
                  </a:lnTo>
                  <a:lnTo>
                    <a:pt x="67141" y="70447"/>
                  </a:lnTo>
                  <a:lnTo>
                    <a:pt x="67058" y="69905"/>
                  </a:lnTo>
                  <a:lnTo>
                    <a:pt x="66920" y="69416"/>
                  </a:lnTo>
                  <a:lnTo>
                    <a:pt x="66617" y="68928"/>
                  </a:lnTo>
                  <a:lnTo>
                    <a:pt x="66562" y="68928"/>
                  </a:lnTo>
                  <a:lnTo>
                    <a:pt x="66534" y="68928"/>
                  </a:lnTo>
                  <a:lnTo>
                    <a:pt x="66479" y="68928"/>
                  </a:lnTo>
                  <a:lnTo>
                    <a:pt x="66369" y="68928"/>
                  </a:lnTo>
                  <a:lnTo>
                    <a:pt x="66176" y="68928"/>
                  </a:lnTo>
                  <a:lnTo>
                    <a:pt x="66286" y="69687"/>
                  </a:lnTo>
                  <a:lnTo>
                    <a:pt x="66424" y="70556"/>
                  </a:lnTo>
                  <a:lnTo>
                    <a:pt x="66672" y="71424"/>
                  </a:lnTo>
                  <a:lnTo>
                    <a:pt x="66865" y="72184"/>
                  </a:lnTo>
                  <a:lnTo>
                    <a:pt x="67058" y="72727"/>
                  </a:lnTo>
                  <a:lnTo>
                    <a:pt x="67113" y="72455"/>
                  </a:lnTo>
                  <a:lnTo>
                    <a:pt x="67141" y="72347"/>
                  </a:lnTo>
                  <a:lnTo>
                    <a:pt x="67141" y="72238"/>
                  </a:lnTo>
                  <a:lnTo>
                    <a:pt x="67196" y="72238"/>
                  </a:lnTo>
                  <a:lnTo>
                    <a:pt x="67251" y="72238"/>
                  </a:lnTo>
                  <a:lnTo>
                    <a:pt x="67389" y="72347"/>
                  </a:lnTo>
                  <a:lnTo>
                    <a:pt x="67444" y="72618"/>
                  </a:lnTo>
                  <a:lnTo>
                    <a:pt x="67500" y="72944"/>
                  </a:lnTo>
                  <a:lnTo>
                    <a:pt x="67500" y="73215"/>
                  </a:lnTo>
                  <a:lnTo>
                    <a:pt x="67527" y="73487"/>
                  </a:lnTo>
                  <a:lnTo>
                    <a:pt x="67582" y="73758"/>
                  </a:lnTo>
                  <a:lnTo>
                    <a:pt x="67775" y="73704"/>
                  </a:lnTo>
                  <a:lnTo>
                    <a:pt x="68023" y="73595"/>
                  </a:lnTo>
                  <a:lnTo>
                    <a:pt x="68299" y="73595"/>
                  </a:lnTo>
                  <a:lnTo>
                    <a:pt x="68740" y="72618"/>
                  </a:lnTo>
                  <a:lnTo>
                    <a:pt x="69264" y="71858"/>
                  </a:lnTo>
                  <a:lnTo>
                    <a:pt x="69319" y="72835"/>
                  </a:lnTo>
                  <a:lnTo>
                    <a:pt x="69375" y="73595"/>
                  </a:lnTo>
                  <a:lnTo>
                    <a:pt x="70091" y="74355"/>
                  </a:lnTo>
                  <a:lnTo>
                    <a:pt x="70670" y="75278"/>
                  </a:lnTo>
                  <a:lnTo>
                    <a:pt x="70477" y="75766"/>
                  </a:lnTo>
                  <a:lnTo>
                    <a:pt x="70312" y="76255"/>
                  </a:lnTo>
                  <a:lnTo>
                    <a:pt x="70147" y="76635"/>
                  </a:lnTo>
                  <a:lnTo>
                    <a:pt x="69788" y="76906"/>
                  </a:lnTo>
                  <a:lnTo>
                    <a:pt x="69788" y="77937"/>
                  </a:lnTo>
                  <a:lnTo>
                    <a:pt x="69319" y="78534"/>
                  </a:lnTo>
                  <a:lnTo>
                    <a:pt x="68823" y="79185"/>
                  </a:lnTo>
                  <a:lnTo>
                    <a:pt x="68823" y="79620"/>
                  </a:lnTo>
                  <a:lnTo>
                    <a:pt x="68216" y="79620"/>
                  </a:lnTo>
                  <a:lnTo>
                    <a:pt x="67858" y="80000"/>
                  </a:lnTo>
                  <a:lnTo>
                    <a:pt x="67582" y="80597"/>
                  </a:lnTo>
                  <a:lnTo>
                    <a:pt x="67251" y="81085"/>
                  </a:lnTo>
                  <a:lnTo>
                    <a:pt x="66810" y="81465"/>
                  </a:lnTo>
                  <a:lnTo>
                    <a:pt x="66369" y="81628"/>
                  </a:lnTo>
                  <a:lnTo>
                    <a:pt x="65900" y="81899"/>
                  </a:lnTo>
                  <a:lnTo>
                    <a:pt x="65514" y="82225"/>
                  </a:lnTo>
                  <a:lnTo>
                    <a:pt x="65183" y="82605"/>
                  </a:lnTo>
                  <a:lnTo>
                    <a:pt x="64852" y="82767"/>
                  </a:lnTo>
                  <a:lnTo>
                    <a:pt x="64604" y="82767"/>
                  </a:lnTo>
                  <a:lnTo>
                    <a:pt x="64494" y="82659"/>
                  </a:lnTo>
                  <a:lnTo>
                    <a:pt x="64466" y="82659"/>
                  </a:lnTo>
                  <a:lnTo>
                    <a:pt x="64411" y="82605"/>
                  </a:lnTo>
                  <a:lnTo>
                    <a:pt x="64411" y="82605"/>
                  </a:lnTo>
                  <a:lnTo>
                    <a:pt x="64356" y="82496"/>
                  </a:lnTo>
                  <a:lnTo>
                    <a:pt x="64301" y="82279"/>
                  </a:lnTo>
                  <a:lnTo>
                    <a:pt x="64163" y="81736"/>
                  </a:lnTo>
                  <a:lnTo>
                    <a:pt x="64108" y="81139"/>
                  </a:lnTo>
                  <a:lnTo>
                    <a:pt x="64108" y="80597"/>
                  </a:lnTo>
                  <a:lnTo>
                    <a:pt x="64080" y="80000"/>
                  </a:lnTo>
                  <a:lnTo>
                    <a:pt x="63832" y="79077"/>
                  </a:lnTo>
                  <a:lnTo>
                    <a:pt x="63501" y="78208"/>
                  </a:lnTo>
                  <a:lnTo>
                    <a:pt x="63143" y="77449"/>
                  </a:lnTo>
                  <a:lnTo>
                    <a:pt x="62812" y="76689"/>
                  </a:lnTo>
                  <a:lnTo>
                    <a:pt x="62729" y="76146"/>
                  </a:lnTo>
                  <a:lnTo>
                    <a:pt x="62674" y="75495"/>
                  </a:lnTo>
                  <a:lnTo>
                    <a:pt x="62619" y="74789"/>
                  </a:lnTo>
                  <a:lnTo>
                    <a:pt x="62481" y="74246"/>
                  </a:lnTo>
                  <a:lnTo>
                    <a:pt x="61957" y="73595"/>
                  </a:lnTo>
                  <a:lnTo>
                    <a:pt x="61819" y="72944"/>
                  </a:lnTo>
                  <a:lnTo>
                    <a:pt x="61654" y="72238"/>
                  </a:lnTo>
                  <a:lnTo>
                    <a:pt x="61516" y="71587"/>
                  </a:lnTo>
                  <a:lnTo>
                    <a:pt x="61323" y="71044"/>
                  </a:lnTo>
                  <a:lnTo>
                    <a:pt x="61047" y="70664"/>
                  </a:lnTo>
                  <a:lnTo>
                    <a:pt x="60882" y="70556"/>
                  </a:lnTo>
                  <a:lnTo>
                    <a:pt x="60854" y="70339"/>
                  </a:lnTo>
                  <a:lnTo>
                    <a:pt x="60744" y="70284"/>
                  </a:lnTo>
                  <a:lnTo>
                    <a:pt x="60661" y="70176"/>
                  </a:lnTo>
                  <a:lnTo>
                    <a:pt x="60551" y="70067"/>
                  </a:lnTo>
                  <a:lnTo>
                    <a:pt x="60468" y="69905"/>
                  </a:lnTo>
                  <a:lnTo>
                    <a:pt x="60358" y="69579"/>
                  </a:lnTo>
                  <a:lnTo>
                    <a:pt x="60275" y="69199"/>
                  </a:lnTo>
                  <a:lnTo>
                    <a:pt x="60165" y="69199"/>
                  </a:lnTo>
                  <a:lnTo>
                    <a:pt x="60165" y="69579"/>
                  </a:lnTo>
                  <a:lnTo>
                    <a:pt x="60496" y="70447"/>
                  </a:lnTo>
                  <a:lnTo>
                    <a:pt x="60799" y="71424"/>
                  </a:lnTo>
                  <a:lnTo>
                    <a:pt x="60992" y="72564"/>
                  </a:lnTo>
                  <a:lnTo>
                    <a:pt x="61185" y="73595"/>
                  </a:lnTo>
                  <a:lnTo>
                    <a:pt x="61433" y="74626"/>
                  </a:lnTo>
                  <a:lnTo>
                    <a:pt x="61516" y="74789"/>
                  </a:lnTo>
                  <a:lnTo>
                    <a:pt x="61654" y="75006"/>
                  </a:lnTo>
                  <a:lnTo>
                    <a:pt x="61764" y="75169"/>
                  </a:lnTo>
                  <a:lnTo>
                    <a:pt x="61902" y="75386"/>
                  </a:lnTo>
                  <a:lnTo>
                    <a:pt x="61957" y="75658"/>
                  </a:lnTo>
                  <a:lnTo>
                    <a:pt x="61957" y="77557"/>
                  </a:lnTo>
                  <a:lnTo>
                    <a:pt x="62040" y="77774"/>
                  </a:lnTo>
                  <a:lnTo>
                    <a:pt x="62150" y="78046"/>
                  </a:lnTo>
                  <a:lnTo>
                    <a:pt x="62288" y="78208"/>
                  </a:lnTo>
                  <a:lnTo>
                    <a:pt x="62426" y="78426"/>
                  </a:lnTo>
                  <a:lnTo>
                    <a:pt x="62481" y="78588"/>
                  </a:lnTo>
                  <a:lnTo>
                    <a:pt x="62564" y="79185"/>
                  </a:lnTo>
                  <a:lnTo>
                    <a:pt x="62619" y="79620"/>
                  </a:lnTo>
                  <a:lnTo>
                    <a:pt x="62729" y="80217"/>
                  </a:lnTo>
                  <a:lnTo>
                    <a:pt x="63005" y="80868"/>
                  </a:lnTo>
                  <a:lnTo>
                    <a:pt x="63446" y="81465"/>
                  </a:lnTo>
                  <a:lnTo>
                    <a:pt x="63915" y="82008"/>
                  </a:lnTo>
                  <a:lnTo>
                    <a:pt x="64301" y="82605"/>
                  </a:lnTo>
                  <a:lnTo>
                    <a:pt x="64411" y="82876"/>
                  </a:lnTo>
                  <a:lnTo>
                    <a:pt x="64411" y="83256"/>
                  </a:lnTo>
                  <a:lnTo>
                    <a:pt x="64411" y="83527"/>
                  </a:lnTo>
                  <a:lnTo>
                    <a:pt x="64466" y="83799"/>
                  </a:lnTo>
                  <a:lnTo>
                    <a:pt x="64604" y="84124"/>
                  </a:lnTo>
                  <a:lnTo>
                    <a:pt x="65018" y="84179"/>
                  </a:lnTo>
                  <a:lnTo>
                    <a:pt x="65514" y="83744"/>
                  </a:lnTo>
                  <a:lnTo>
                    <a:pt x="66176" y="83419"/>
                  </a:lnTo>
                  <a:lnTo>
                    <a:pt x="66810" y="83147"/>
                  </a:lnTo>
                  <a:lnTo>
                    <a:pt x="67389" y="82985"/>
                  </a:lnTo>
                  <a:lnTo>
                    <a:pt x="67389" y="83147"/>
                  </a:lnTo>
                  <a:lnTo>
                    <a:pt x="67251" y="83636"/>
                  </a:lnTo>
                  <a:lnTo>
                    <a:pt x="67251" y="84179"/>
                  </a:lnTo>
                  <a:lnTo>
                    <a:pt x="67141" y="84830"/>
                  </a:lnTo>
                  <a:lnTo>
                    <a:pt x="66948" y="85807"/>
                  </a:lnTo>
                  <a:lnTo>
                    <a:pt x="66672" y="86947"/>
                  </a:lnTo>
                  <a:lnTo>
                    <a:pt x="66341" y="88086"/>
                  </a:lnTo>
                  <a:lnTo>
                    <a:pt x="65983" y="89009"/>
                  </a:lnTo>
                  <a:lnTo>
                    <a:pt x="65459" y="90040"/>
                  </a:lnTo>
                  <a:lnTo>
                    <a:pt x="64880" y="91017"/>
                  </a:lnTo>
                  <a:lnTo>
                    <a:pt x="64273" y="91940"/>
                  </a:lnTo>
                  <a:lnTo>
                    <a:pt x="63694" y="93025"/>
                  </a:lnTo>
                  <a:lnTo>
                    <a:pt x="63198" y="94165"/>
                  </a:lnTo>
                  <a:lnTo>
                    <a:pt x="62812" y="95468"/>
                  </a:lnTo>
                  <a:lnTo>
                    <a:pt x="62674" y="96716"/>
                  </a:lnTo>
                  <a:lnTo>
                    <a:pt x="62757" y="97856"/>
                  </a:lnTo>
                  <a:lnTo>
                    <a:pt x="62950" y="98995"/>
                  </a:lnTo>
                  <a:lnTo>
                    <a:pt x="63143" y="100027"/>
                  </a:lnTo>
                  <a:lnTo>
                    <a:pt x="63336" y="101166"/>
                  </a:lnTo>
                  <a:lnTo>
                    <a:pt x="63501" y="102306"/>
                  </a:lnTo>
                  <a:lnTo>
                    <a:pt x="63446" y="103446"/>
                  </a:lnTo>
                  <a:lnTo>
                    <a:pt x="63143" y="104640"/>
                  </a:lnTo>
                  <a:lnTo>
                    <a:pt x="62729" y="105237"/>
                  </a:lnTo>
                  <a:lnTo>
                    <a:pt x="62233" y="105671"/>
                  </a:lnTo>
                  <a:lnTo>
                    <a:pt x="61764" y="106160"/>
                  </a:lnTo>
                  <a:lnTo>
                    <a:pt x="61378" y="106811"/>
                  </a:lnTo>
                  <a:lnTo>
                    <a:pt x="61130" y="107788"/>
                  </a:lnTo>
                  <a:lnTo>
                    <a:pt x="61378" y="108331"/>
                  </a:lnTo>
                  <a:lnTo>
                    <a:pt x="61571" y="109199"/>
                  </a:lnTo>
                  <a:lnTo>
                    <a:pt x="61654" y="110230"/>
                  </a:lnTo>
                  <a:lnTo>
                    <a:pt x="61516" y="110447"/>
                  </a:lnTo>
                  <a:lnTo>
                    <a:pt x="61433" y="110610"/>
                  </a:lnTo>
                  <a:lnTo>
                    <a:pt x="61378" y="110719"/>
                  </a:lnTo>
                  <a:lnTo>
                    <a:pt x="61268" y="110881"/>
                  </a:lnTo>
                  <a:lnTo>
                    <a:pt x="61240" y="111099"/>
                  </a:lnTo>
                  <a:lnTo>
                    <a:pt x="61130" y="111261"/>
                  </a:lnTo>
                  <a:lnTo>
                    <a:pt x="60606" y="111478"/>
                  </a:lnTo>
                  <a:lnTo>
                    <a:pt x="60468" y="112130"/>
                  </a:lnTo>
                  <a:lnTo>
                    <a:pt x="60413" y="112890"/>
                  </a:lnTo>
                  <a:lnTo>
                    <a:pt x="60358" y="113649"/>
                  </a:lnTo>
                  <a:lnTo>
                    <a:pt x="60275" y="114409"/>
                  </a:lnTo>
                  <a:lnTo>
                    <a:pt x="59641" y="115440"/>
                  </a:lnTo>
                  <a:lnTo>
                    <a:pt x="59448" y="116309"/>
                  </a:lnTo>
                  <a:lnTo>
                    <a:pt x="59200" y="117177"/>
                  </a:lnTo>
                  <a:lnTo>
                    <a:pt x="58731" y="117991"/>
                  </a:lnTo>
                  <a:lnTo>
                    <a:pt x="58152" y="118697"/>
                  </a:lnTo>
                  <a:lnTo>
                    <a:pt x="57435" y="119077"/>
                  </a:lnTo>
                  <a:lnTo>
                    <a:pt x="56718" y="119457"/>
                  </a:lnTo>
                  <a:lnTo>
                    <a:pt x="55974" y="119728"/>
                  </a:lnTo>
                  <a:lnTo>
                    <a:pt x="55312" y="120000"/>
                  </a:lnTo>
                  <a:lnTo>
                    <a:pt x="55174" y="119837"/>
                  </a:lnTo>
                  <a:lnTo>
                    <a:pt x="55064" y="119620"/>
                  </a:lnTo>
                  <a:lnTo>
                    <a:pt x="54981" y="119511"/>
                  </a:lnTo>
                  <a:lnTo>
                    <a:pt x="54871" y="119240"/>
                  </a:lnTo>
                  <a:lnTo>
                    <a:pt x="54788" y="119077"/>
                  </a:lnTo>
                  <a:lnTo>
                    <a:pt x="54733" y="118588"/>
                  </a:lnTo>
                  <a:lnTo>
                    <a:pt x="54733" y="117991"/>
                  </a:lnTo>
                  <a:lnTo>
                    <a:pt x="54733" y="117340"/>
                  </a:lnTo>
                  <a:lnTo>
                    <a:pt x="54678" y="116689"/>
                  </a:lnTo>
                  <a:lnTo>
                    <a:pt x="54402" y="115766"/>
                  </a:lnTo>
                  <a:lnTo>
                    <a:pt x="54016" y="114898"/>
                  </a:lnTo>
                  <a:lnTo>
                    <a:pt x="53630" y="113921"/>
                  </a:lnTo>
                  <a:lnTo>
                    <a:pt x="53382" y="112998"/>
                  </a:lnTo>
                  <a:lnTo>
                    <a:pt x="53492" y="112347"/>
                  </a:lnTo>
                  <a:lnTo>
                    <a:pt x="53492" y="112238"/>
                  </a:lnTo>
                  <a:lnTo>
                    <a:pt x="53382" y="112021"/>
                  </a:lnTo>
                  <a:lnTo>
                    <a:pt x="53299" y="111967"/>
                  </a:lnTo>
                  <a:lnTo>
                    <a:pt x="53244" y="111750"/>
                  </a:lnTo>
                  <a:lnTo>
                    <a:pt x="53189" y="111750"/>
                  </a:lnTo>
                  <a:lnTo>
                    <a:pt x="53134" y="111478"/>
                  </a:lnTo>
                  <a:lnTo>
                    <a:pt x="53189" y="111207"/>
                  </a:lnTo>
                  <a:lnTo>
                    <a:pt x="53189" y="110990"/>
                  </a:lnTo>
                  <a:lnTo>
                    <a:pt x="53244" y="110827"/>
                  </a:lnTo>
                  <a:lnTo>
                    <a:pt x="53299" y="110610"/>
                  </a:lnTo>
                  <a:lnTo>
                    <a:pt x="53106" y="110447"/>
                  </a:lnTo>
                  <a:lnTo>
                    <a:pt x="53106" y="110230"/>
                  </a:lnTo>
                  <a:lnTo>
                    <a:pt x="53106" y="110067"/>
                  </a:lnTo>
                  <a:lnTo>
                    <a:pt x="53134" y="109796"/>
                  </a:lnTo>
                  <a:lnTo>
                    <a:pt x="53189" y="109579"/>
                  </a:lnTo>
                  <a:lnTo>
                    <a:pt x="53189" y="109308"/>
                  </a:lnTo>
                  <a:lnTo>
                    <a:pt x="53189" y="109036"/>
                  </a:lnTo>
                  <a:lnTo>
                    <a:pt x="52996" y="108276"/>
                  </a:lnTo>
                  <a:lnTo>
                    <a:pt x="52720" y="107408"/>
                  </a:lnTo>
                  <a:lnTo>
                    <a:pt x="52417" y="106648"/>
                  </a:lnTo>
                  <a:lnTo>
                    <a:pt x="52224" y="105888"/>
                  </a:lnTo>
                  <a:lnTo>
                    <a:pt x="52169" y="104966"/>
                  </a:lnTo>
                  <a:lnTo>
                    <a:pt x="52279" y="103880"/>
                  </a:lnTo>
                  <a:lnTo>
                    <a:pt x="52472" y="102957"/>
                  </a:lnTo>
                  <a:lnTo>
                    <a:pt x="52748" y="101926"/>
                  </a:lnTo>
                  <a:lnTo>
                    <a:pt x="52941" y="101058"/>
                  </a:lnTo>
                  <a:lnTo>
                    <a:pt x="53106" y="100298"/>
                  </a:lnTo>
                  <a:lnTo>
                    <a:pt x="52913" y="99538"/>
                  </a:lnTo>
                  <a:lnTo>
                    <a:pt x="52858" y="98887"/>
                  </a:lnTo>
                  <a:lnTo>
                    <a:pt x="52858" y="98236"/>
                  </a:lnTo>
                  <a:lnTo>
                    <a:pt x="52748" y="97367"/>
                  </a:lnTo>
                  <a:lnTo>
                    <a:pt x="52472" y="96227"/>
                  </a:lnTo>
                  <a:lnTo>
                    <a:pt x="52031" y="95088"/>
                  </a:lnTo>
                  <a:lnTo>
                    <a:pt x="51617" y="94056"/>
                  </a:lnTo>
                  <a:lnTo>
                    <a:pt x="51176" y="93188"/>
                  </a:lnTo>
                  <a:lnTo>
                    <a:pt x="51314" y="92048"/>
                  </a:lnTo>
                  <a:lnTo>
                    <a:pt x="51452" y="91017"/>
                  </a:lnTo>
                  <a:lnTo>
                    <a:pt x="51617" y="89877"/>
                  </a:lnTo>
                  <a:lnTo>
                    <a:pt x="51452" y="89715"/>
                  </a:lnTo>
                  <a:lnTo>
                    <a:pt x="51369" y="89606"/>
                  </a:lnTo>
                  <a:lnTo>
                    <a:pt x="51259" y="89389"/>
                  </a:lnTo>
                  <a:lnTo>
                    <a:pt x="51176" y="89335"/>
                  </a:lnTo>
                  <a:lnTo>
                    <a:pt x="51038" y="89335"/>
                  </a:lnTo>
                  <a:lnTo>
                    <a:pt x="50845" y="89226"/>
                  </a:lnTo>
                  <a:lnTo>
                    <a:pt x="50735" y="89389"/>
                  </a:lnTo>
                  <a:lnTo>
                    <a:pt x="50680" y="89497"/>
                  </a:lnTo>
                  <a:lnTo>
                    <a:pt x="50542" y="89606"/>
                  </a:lnTo>
                  <a:lnTo>
                    <a:pt x="50404" y="89606"/>
                  </a:lnTo>
                  <a:lnTo>
                    <a:pt x="50211" y="89606"/>
                  </a:lnTo>
                  <a:lnTo>
                    <a:pt x="49687" y="87978"/>
                  </a:lnTo>
                  <a:lnTo>
                    <a:pt x="49329" y="87869"/>
                  </a:lnTo>
                  <a:lnTo>
                    <a:pt x="48998" y="87815"/>
                  </a:lnTo>
                  <a:lnTo>
                    <a:pt x="48612" y="87706"/>
                  </a:lnTo>
                  <a:lnTo>
                    <a:pt x="48143" y="88086"/>
                  </a:lnTo>
                  <a:lnTo>
                    <a:pt x="47647" y="88466"/>
                  </a:lnTo>
                  <a:lnTo>
                    <a:pt x="47261" y="88738"/>
                  </a:lnTo>
                  <a:lnTo>
                    <a:pt x="46323" y="88358"/>
                  </a:lnTo>
                  <a:lnTo>
                    <a:pt x="46213" y="89009"/>
                  </a:lnTo>
                  <a:lnTo>
                    <a:pt x="45882" y="89009"/>
                  </a:lnTo>
                  <a:lnTo>
                    <a:pt x="45579" y="88846"/>
                  </a:lnTo>
                  <a:lnTo>
                    <a:pt x="45358" y="88738"/>
                  </a:lnTo>
                  <a:lnTo>
                    <a:pt x="45248" y="88846"/>
                  </a:lnTo>
                  <a:lnTo>
                    <a:pt x="45165" y="89009"/>
                  </a:lnTo>
                  <a:lnTo>
                    <a:pt x="45000" y="89118"/>
                  </a:lnTo>
                  <a:lnTo>
                    <a:pt x="44806" y="89226"/>
                  </a:lnTo>
                  <a:lnTo>
                    <a:pt x="44531" y="88575"/>
                  </a:lnTo>
                  <a:lnTo>
                    <a:pt x="44145" y="88195"/>
                  </a:lnTo>
                  <a:lnTo>
                    <a:pt x="43759" y="87815"/>
                  </a:lnTo>
                  <a:lnTo>
                    <a:pt x="43373" y="87435"/>
                  </a:lnTo>
                  <a:lnTo>
                    <a:pt x="43042" y="86947"/>
                  </a:lnTo>
                  <a:lnTo>
                    <a:pt x="42794" y="85698"/>
                  </a:lnTo>
                  <a:lnTo>
                    <a:pt x="42518" y="85047"/>
                  </a:lnTo>
                  <a:lnTo>
                    <a:pt x="42077" y="84396"/>
                  </a:lnTo>
                  <a:lnTo>
                    <a:pt x="41691" y="83744"/>
                  </a:lnTo>
                  <a:lnTo>
                    <a:pt x="41443" y="83147"/>
                  </a:lnTo>
                  <a:lnTo>
                    <a:pt x="41443" y="81899"/>
                  </a:lnTo>
                  <a:lnTo>
                    <a:pt x="41360" y="81356"/>
                  </a:lnTo>
                  <a:lnTo>
                    <a:pt x="41387" y="80488"/>
                  </a:lnTo>
                  <a:lnTo>
                    <a:pt x="41498" y="79728"/>
                  </a:lnTo>
                  <a:lnTo>
                    <a:pt x="41580" y="79077"/>
                  </a:lnTo>
                  <a:lnTo>
                    <a:pt x="41636" y="78588"/>
                  </a:lnTo>
                  <a:lnTo>
                    <a:pt x="41636" y="77829"/>
                  </a:lnTo>
                  <a:lnTo>
                    <a:pt x="41553" y="77394"/>
                  </a:lnTo>
                  <a:lnTo>
                    <a:pt x="41387" y="76906"/>
                  </a:lnTo>
                  <a:lnTo>
                    <a:pt x="41305" y="76526"/>
                  </a:lnTo>
                  <a:lnTo>
                    <a:pt x="41305" y="75929"/>
                  </a:lnTo>
                  <a:lnTo>
                    <a:pt x="41387" y="75169"/>
                  </a:lnTo>
                  <a:lnTo>
                    <a:pt x="41580" y="74355"/>
                  </a:lnTo>
                  <a:lnTo>
                    <a:pt x="41773" y="73378"/>
                  </a:lnTo>
                  <a:lnTo>
                    <a:pt x="41966" y="72564"/>
                  </a:lnTo>
                  <a:lnTo>
                    <a:pt x="42159" y="71858"/>
                  </a:lnTo>
                  <a:lnTo>
                    <a:pt x="42270" y="71478"/>
                  </a:lnTo>
                  <a:lnTo>
                    <a:pt x="42601" y="70936"/>
                  </a:lnTo>
                  <a:lnTo>
                    <a:pt x="42987" y="70447"/>
                  </a:lnTo>
                  <a:lnTo>
                    <a:pt x="43373" y="70067"/>
                  </a:lnTo>
                  <a:lnTo>
                    <a:pt x="43759" y="69579"/>
                  </a:lnTo>
                  <a:lnTo>
                    <a:pt x="43841" y="69145"/>
                  </a:lnTo>
                  <a:lnTo>
                    <a:pt x="43841" y="68548"/>
                  </a:lnTo>
                  <a:lnTo>
                    <a:pt x="43814" y="67896"/>
                  </a:lnTo>
                  <a:lnTo>
                    <a:pt x="43841" y="67354"/>
                  </a:lnTo>
                  <a:lnTo>
                    <a:pt x="44090" y="66594"/>
                  </a:lnTo>
                  <a:lnTo>
                    <a:pt x="44420" y="65997"/>
                  </a:lnTo>
                  <a:lnTo>
                    <a:pt x="44779" y="65454"/>
                  </a:lnTo>
                  <a:lnTo>
                    <a:pt x="45110" y="64857"/>
                  </a:lnTo>
                  <a:lnTo>
                    <a:pt x="45386" y="64206"/>
                  </a:lnTo>
                  <a:lnTo>
                    <a:pt x="45551" y="63337"/>
                  </a:lnTo>
                  <a:lnTo>
                    <a:pt x="45551" y="63283"/>
                  </a:lnTo>
                  <a:lnTo>
                    <a:pt x="45496" y="63283"/>
                  </a:lnTo>
                  <a:lnTo>
                    <a:pt x="45496" y="63175"/>
                  </a:lnTo>
                  <a:lnTo>
                    <a:pt x="45496" y="63066"/>
                  </a:lnTo>
                  <a:lnTo>
                    <a:pt x="45441" y="62957"/>
                  </a:lnTo>
                  <a:lnTo>
                    <a:pt x="45358" y="62903"/>
                  </a:lnTo>
                  <a:lnTo>
                    <a:pt x="45248" y="62795"/>
                  </a:lnTo>
                  <a:lnTo>
                    <a:pt x="45165" y="62795"/>
                  </a:lnTo>
                  <a:lnTo>
                    <a:pt x="45000" y="62686"/>
                  </a:lnTo>
                  <a:lnTo>
                    <a:pt x="44917" y="62903"/>
                  </a:lnTo>
                  <a:lnTo>
                    <a:pt x="44806" y="62903"/>
                  </a:lnTo>
                  <a:lnTo>
                    <a:pt x="44669" y="62957"/>
                  </a:lnTo>
                  <a:lnTo>
                    <a:pt x="44476" y="62957"/>
                  </a:lnTo>
                  <a:lnTo>
                    <a:pt x="44476" y="62686"/>
                  </a:lnTo>
                  <a:lnTo>
                    <a:pt x="44393" y="62686"/>
                  </a:lnTo>
                  <a:lnTo>
                    <a:pt x="44393" y="61926"/>
                  </a:lnTo>
                  <a:lnTo>
                    <a:pt x="44338" y="60895"/>
                  </a:lnTo>
                  <a:lnTo>
                    <a:pt x="44283" y="59647"/>
                  </a:lnTo>
                  <a:lnTo>
                    <a:pt x="44283" y="58453"/>
                  </a:lnTo>
                  <a:lnTo>
                    <a:pt x="44283" y="57367"/>
                  </a:lnTo>
                  <a:lnTo>
                    <a:pt x="44393" y="56716"/>
                  </a:lnTo>
                  <a:lnTo>
                    <a:pt x="44420" y="56445"/>
                  </a:lnTo>
                  <a:lnTo>
                    <a:pt x="44476" y="56227"/>
                  </a:lnTo>
                  <a:lnTo>
                    <a:pt x="44531" y="56173"/>
                  </a:lnTo>
                  <a:lnTo>
                    <a:pt x="44586" y="56173"/>
                  </a:lnTo>
                  <a:lnTo>
                    <a:pt x="44669" y="56173"/>
                  </a:lnTo>
                  <a:lnTo>
                    <a:pt x="44779" y="56065"/>
                  </a:lnTo>
                  <a:lnTo>
                    <a:pt x="44917" y="56065"/>
                  </a:lnTo>
                  <a:lnTo>
                    <a:pt x="45303" y="56336"/>
                  </a:lnTo>
                  <a:lnTo>
                    <a:pt x="45744" y="56553"/>
                  </a:lnTo>
                  <a:lnTo>
                    <a:pt x="46213" y="56553"/>
                  </a:lnTo>
                  <a:lnTo>
                    <a:pt x="46681" y="56336"/>
                  </a:lnTo>
                  <a:lnTo>
                    <a:pt x="47040" y="56065"/>
                  </a:lnTo>
                  <a:lnTo>
                    <a:pt x="47068" y="55956"/>
                  </a:lnTo>
                  <a:lnTo>
                    <a:pt x="47068" y="55848"/>
                  </a:lnTo>
                  <a:lnTo>
                    <a:pt x="47123" y="55848"/>
                  </a:lnTo>
                  <a:lnTo>
                    <a:pt x="47123" y="55793"/>
                  </a:lnTo>
                  <a:lnTo>
                    <a:pt x="47123" y="55685"/>
                  </a:lnTo>
                  <a:lnTo>
                    <a:pt x="47233" y="54925"/>
                  </a:lnTo>
                  <a:lnTo>
                    <a:pt x="47233" y="54056"/>
                  </a:lnTo>
                  <a:lnTo>
                    <a:pt x="47178" y="53242"/>
                  </a:lnTo>
                  <a:lnTo>
                    <a:pt x="47123" y="52265"/>
                  </a:lnTo>
                  <a:lnTo>
                    <a:pt x="46792" y="52103"/>
                  </a:lnTo>
                  <a:lnTo>
                    <a:pt x="46461" y="51886"/>
                  </a:lnTo>
                  <a:lnTo>
                    <a:pt x="46130" y="51506"/>
                  </a:lnTo>
                  <a:lnTo>
                    <a:pt x="45882" y="51017"/>
                  </a:lnTo>
                  <a:lnTo>
                    <a:pt x="45965" y="50963"/>
                  </a:lnTo>
                  <a:lnTo>
                    <a:pt x="46075" y="50854"/>
                  </a:lnTo>
                  <a:lnTo>
                    <a:pt x="46130" y="50746"/>
                  </a:lnTo>
                  <a:lnTo>
                    <a:pt x="46213" y="50746"/>
                  </a:lnTo>
                  <a:lnTo>
                    <a:pt x="46323" y="50637"/>
                  </a:lnTo>
                  <a:lnTo>
                    <a:pt x="46488" y="50637"/>
                  </a:lnTo>
                  <a:lnTo>
                    <a:pt x="46599" y="50583"/>
                  </a:lnTo>
                  <a:lnTo>
                    <a:pt x="46737" y="50474"/>
                  </a:lnTo>
                  <a:lnTo>
                    <a:pt x="46875" y="50474"/>
                  </a:lnTo>
                  <a:lnTo>
                    <a:pt x="47040" y="50474"/>
                  </a:lnTo>
                  <a:lnTo>
                    <a:pt x="47040" y="49443"/>
                  </a:lnTo>
                  <a:lnTo>
                    <a:pt x="47178" y="49443"/>
                  </a:lnTo>
                  <a:lnTo>
                    <a:pt x="47316" y="49497"/>
                  </a:lnTo>
                  <a:lnTo>
                    <a:pt x="47371" y="49606"/>
                  </a:lnTo>
                  <a:lnTo>
                    <a:pt x="47454" y="49606"/>
                  </a:lnTo>
                  <a:lnTo>
                    <a:pt x="47564" y="49715"/>
                  </a:lnTo>
                  <a:lnTo>
                    <a:pt x="47647" y="49823"/>
                  </a:lnTo>
                  <a:lnTo>
                    <a:pt x="47757" y="49606"/>
                  </a:lnTo>
                  <a:lnTo>
                    <a:pt x="47895" y="49497"/>
                  </a:lnTo>
                  <a:lnTo>
                    <a:pt x="48005" y="49443"/>
                  </a:lnTo>
                  <a:lnTo>
                    <a:pt x="48143" y="49335"/>
                  </a:lnTo>
                  <a:lnTo>
                    <a:pt x="48198" y="49226"/>
                  </a:lnTo>
                  <a:lnTo>
                    <a:pt x="48226" y="49063"/>
                  </a:lnTo>
                  <a:lnTo>
                    <a:pt x="48226" y="48846"/>
                  </a:lnTo>
                  <a:lnTo>
                    <a:pt x="48226" y="48683"/>
                  </a:lnTo>
                  <a:lnTo>
                    <a:pt x="48226" y="48466"/>
                  </a:lnTo>
                  <a:lnTo>
                    <a:pt x="48281" y="48303"/>
                  </a:lnTo>
                  <a:lnTo>
                    <a:pt x="48336" y="48086"/>
                  </a:lnTo>
                  <a:lnTo>
                    <a:pt x="49246" y="47544"/>
                  </a:lnTo>
                  <a:lnTo>
                    <a:pt x="49439" y="46947"/>
                  </a:lnTo>
                  <a:lnTo>
                    <a:pt x="49494" y="46404"/>
                  </a:lnTo>
                  <a:lnTo>
                    <a:pt x="49632" y="45807"/>
                  </a:lnTo>
                  <a:lnTo>
                    <a:pt x="49908" y="45427"/>
                  </a:lnTo>
                  <a:lnTo>
                    <a:pt x="50266" y="45156"/>
                  </a:lnTo>
                  <a:lnTo>
                    <a:pt x="50680" y="44884"/>
                  </a:lnTo>
                  <a:lnTo>
                    <a:pt x="51066" y="44613"/>
                  </a:lnTo>
                  <a:lnTo>
                    <a:pt x="51121" y="44504"/>
                  </a:lnTo>
                  <a:lnTo>
                    <a:pt x="51121" y="44504"/>
                  </a:lnTo>
                  <a:lnTo>
                    <a:pt x="51121" y="44396"/>
                  </a:lnTo>
                  <a:lnTo>
                    <a:pt x="51121" y="44287"/>
                  </a:lnTo>
                  <a:lnTo>
                    <a:pt x="51176" y="44233"/>
                  </a:lnTo>
                  <a:lnTo>
                    <a:pt x="50983" y="43256"/>
                  </a:lnTo>
                  <a:lnTo>
                    <a:pt x="50873" y="42116"/>
                  </a:lnTo>
                  <a:lnTo>
                    <a:pt x="50873" y="41085"/>
                  </a:lnTo>
                  <a:lnTo>
                    <a:pt x="50845" y="40217"/>
                  </a:lnTo>
                  <a:lnTo>
                    <a:pt x="51259" y="40162"/>
                  </a:lnTo>
                  <a:lnTo>
                    <a:pt x="51562" y="39945"/>
                  </a:lnTo>
                  <a:lnTo>
                    <a:pt x="51893" y="39782"/>
                  </a:lnTo>
                  <a:lnTo>
                    <a:pt x="51893" y="40217"/>
                  </a:lnTo>
                  <a:lnTo>
                    <a:pt x="51838" y="40597"/>
                  </a:lnTo>
                  <a:lnTo>
                    <a:pt x="51783" y="41302"/>
                  </a:lnTo>
                  <a:lnTo>
                    <a:pt x="51755" y="42225"/>
                  </a:lnTo>
                  <a:lnTo>
                    <a:pt x="51700" y="43093"/>
                  </a:lnTo>
                  <a:lnTo>
                    <a:pt x="51700" y="43744"/>
                  </a:lnTo>
                  <a:lnTo>
                    <a:pt x="51838" y="43907"/>
                  </a:lnTo>
                  <a:lnTo>
                    <a:pt x="51948" y="44016"/>
                  </a:lnTo>
                  <a:lnTo>
                    <a:pt x="51976" y="44124"/>
                  </a:lnTo>
                  <a:lnTo>
                    <a:pt x="52086" y="44233"/>
                  </a:lnTo>
                  <a:lnTo>
                    <a:pt x="52224" y="44396"/>
                  </a:lnTo>
                  <a:lnTo>
                    <a:pt x="52527" y="44124"/>
                  </a:lnTo>
                  <a:lnTo>
                    <a:pt x="52720" y="44124"/>
                  </a:lnTo>
                  <a:lnTo>
                    <a:pt x="52858" y="44287"/>
                  </a:lnTo>
                  <a:lnTo>
                    <a:pt x="53051" y="44613"/>
                  </a:lnTo>
                  <a:lnTo>
                    <a:pt x="53299" y="44613"/>
                  </a:lnTo>
                  <a:lnTo>
                    <a:pt x="53575" y="44396"/>
                  </a:lnTo>
                  <a:lnTo>
                    <a:pt x="53823" y="44124"/>
                  </a:lnTo>
                  <a:lnTo>
                    <a:pt x="53961" y="43853"/>
                  </a:lnTo>
                  <a:lnTo>
                    <a:pt x="54154" y="43636"/>
                  </a:lnTo>
                  <a:lnTo>
                    <a:pt x="54402" y="43473"/>
                  </a:lnTo>
                  <a:lnTo>
                    <a:pt x="54788" y="43527"/>
                  </a:lnTo>
                  <a:lnTo>
                    <a:pt x="55312" y="43744"/>
                  </a:lnTo>
                  <a:lnTo>
                    <a:pt x="55367" y="43473"/>
                  </a:lnTo>
                  <a:lnTo>
                    <a:pt x="55395" y="43364"/>
                  </a:lnTo>
                  <a:lnTo>
                    <a:pt x="55505" y="43147"/>
                  </a:lnTo>
                  <a:lnTo>
                    <a:pt x="55588" y="43093"/>
                  </a:lnTo>
                  <a:lnTo>
                    <a:pt x="55698" y="43093"/>
                  </a:lnTo>
                  <a:lnTo>
                    <a:pt x="55836" y="42985"/>
                  </a:lnTo>
                  <a:lnTo>
                    <a:pt x="55836" y="41356"/>
                  </a:lnTo>
                  <a:lnTo>
                    <a:pt x="55946" y="40054"/>
                  </a:lnTo>
                  <a:lnTo>
                    <a:pt x="56029" y="39837"/>
                  </a:lnTo>
                  <a:lnTo>
                    <a:pt x="56139" y="39782"/>
                  </a:lnTo>
                  <a:lnTo>
                    <a:pt x="56222" y="39565"/>
                  </a:lnTo>
                  <a:lnTo>
                    <a:pt x="56332" y="39457"/>
                  </a:lnTo>
                  <a:lnTo>
                    <a:pt x="56470" y="39402"/>
                  </a:lnTo>
                  <a:lnTo>
                    <a:pt x="56470" y="39565"/>
                  </a:lnTo>
                  <a:lnTo>
                    <a:pt x="56553" y="39782"/>
                  </a:lnTo>
                  <a:lnTo>
                    <a:pt x="56608" y="39945"/>
                  </a:lnTo>
                  <a:lnTo>
                    <a:pt x="56663" y="40162"/>
                  </a:lnTo>
                  <a:lnTo>
                    <a:pt x="56718" y="40217"/>
                  </a:lnTo>
                  <a:lnTo>
                    <a:pt x="56856" y="40325"/>
                  </a:lnTo>
                  <a:lnTo>
                    <a:pt x="56994" y="40434"/>
                  </a:lnTo>
                  <a:lnTo>
                    <a:pt x="56939" y="39565"/>
                  </a:lnTo>
                  <a:lnTo>
                    <a:pt x="56911" y="39023"/>
                  </a:lnTo>
                  <a:lnTo>
                    <a:pt x="56801" y="38643"/>
                  </a:lnTo>
                  <a:lnTo>
                    <a:pt x="56746" y="38154"/>
                  </a:lnTo>
                  <a:lnTo>
                    <a:pt x="56663" y="37286"/>
                  </a:lnTo>
                  <a:lnTo>
                    <a:pt x="56911" y="37232"/>
                  </a:lnTo>
                  <a:lnTo>
                    <a:pt x="57077" y="37014"/>
                  </a:lnTo>
                  <a:lnTo>
                    <a:pt x="57242" y="36852"/>
                  </a:lnTo>
                  <a:lnTo>
                    <a:pt x="57435" y="36635"/>
                  </a:lnTo>
                  <a:lnTo>
                    <a:pt x="57766" y="36635"/>
                  </a:lnTo>
                  <a:lnTo>
                    <a:pt x="58097" y="36743"/>
                  </a:lnTo>
                  <a:lnTo>
                    <a:pt x="58345" y="36852"/>
                  </a:lnTo>
                  <a:lnTo>
                    <a:pt x="58593" y="36635"/>
                  </a:lnTo>
                  <a:lnTo>
                    <a:pt x="58786" y="36092"/>
                  </a:lnTo>
                  <a:lnTo>
                    <a:pt x="58621" y="35983"/>
                  </a:lnTo>
                  <a:lnTo>
                    <a:pt x="58483" y="35875"/>
                  </a:lnTo>
                  <a:lnTo>
                    <a:pt x="58400" y="35766"/>
                  </a:lnTo>
                  <a:lnTo>
                    <a:pt x="58235" y="35712"/>
                  </a:lnTo>
                  <a:lnTo>
                    <a:pt x="58042" y="35712"/>
                  </a:lnTo>
                  <a:lnTo>
                    <a:pt x="57573" y="36146"/>
                  </a:lnTo>
                  <a:lnTo>
                    <a:pt x="57049" y="36472"/>
                  </a:lnTo>
                  <a:lnTo>
                    <a:pt x="56470" y="36635"/>
                  </a:lnTo>
                  <a:lnTo>
                    <a:pt x="56360" y="36146"/>
                  </a:lnTo>
                  <a:lnTo>
                    <a:pt x="56222" y="35766"/>
                  </a:lnTo>
                  <a:lnTo>
                    <a:pt x="56084" y="35386"/>
                  </a:lnTo>
                  <a:lnTo>
                    <a:pt x="55974" y="34952"/>
                  </a:lnTo>
                  <a:lnTo>
                    <a:pt x="55946" y="34192"/>
                  </a:lnTo>
                  <a:lnTo>
                    <a:pt x="55974" y="33595"/>
                  </a:lnTo>
                  <a:lnTo>
                    <a:pt x="55946" y="32944"/>
                  </a:lnTo>
                  <a:lnTo>
                    <a:pt x="55891" y="32184"/>
                  </a:lnTo>
                  <a:lnTo>
                    <a:pt x="55946" y="31533"/>
                  </a:lnTo>
                  <a:lnTo>
                    <a:pt x="56167" y="30556"/>
                  </a:lnTo>
                  <a:lnTo>
                    <a:pt x="56553" y="29905"/>
                  </a:lnTo>
                  <a:lnTo>
                    <a:pt x="56939" y="29145"/>
                  </a:lnTo>
                  <a:lnTo>
                    <a:pt x="57270" y="28385"/>
                  </a:lnTo>
                  <a:lnTo>
                    <a:pt x="57518" y="27516"/>
                  </a:lnTo>
                  <a:lnTo>
                    <a:pt x="57380" y="27245"/>
                  </a:lnTo>
                  <a:lnTo>
                    <a:pt x="57242" y="26974"/>
                  </a:lnTo>
                  <a:lnTo>
                    <a:pt x="57077" y="26702"/>
                  </a:lnTo>
                  <a:lnTo>
                    <a:pt x="56718" y="26811"/>
                  </a:lnTo>
                  <a:lnTo>
                    <a:pt x="56277" y="26865"/>
                  </a:lnTo>
                  <a:lnTo>
                    <a:pt x="56139" y="28222"/>
                  </a:lnTo>
                  <a:lnTo>
                    <a:pt x="55891" y="29253"/>
                  </a:lnTo>
                  <a:lnTo>
                    <a:pt x="55560" y="30122"/>
                  </a:lnTo>
                  <a:lnTo>
                    <a:pt x="55174" y="30936"/>
                  </a:lnTo>
                  <a:lnTo>
                    <a:pt x="54816" y="31913"/>
                  </a:lnTo>
                  <a:lnTo>
                    <a:pt x="54595" y="33052"/>
                  </a:lnTo>
                  <a:lnTo>
                    <a:pt x="54430" y="34355"/>
                  </a:lnTo>
                  <a:lnTo>
                    <a:pt x="54733" y="34843"/>
                  </a:lnTo>
                  <a:lnTo>
                    <a:pt x="55009" y="35386"/>
                  </a:lnTo>
                  <a:lnTo>
                    <a:pt x="55202" y="36092"/>
                  </a:lnTo>
                  <a:lnTo>
                    <a:pt x="55312" y="36906"/>
                  </a:lnTo>
                  <a:lnTo>
                    <a:pt x="55174" y="37014"/>
                  </a:lnTo>
                  <a:lnTo>
                    <a:pt x="55119" y="37123"/>
                  </a:lnTo>
                  <a:lnTo>
                    <a:pt x="55064" y="37232"/>
                  </a:lnTo>
                  <a:lnTo>
                    <a:pt x="55064" y="37232"/>
                  </a:lnTo>
                  <a:lnTo>
                    <a:pt x="55064" y="37286"/>
                  </a:lnTo>
                  <a:lnTo>
                    <a:pt x="55009" y="37394"/>
                  </a:lnTo>
                  <a:lnTo>
                    <a:pt x="55009" y="37611"/>
                  </a:lnTo>
                  <a:lnTo>
                    <a:pt x="54981" y="37666"/>
                  </a:lnTo>
                  <a:lnTo>
                    <a:pt x="54347" y="38154"/>
                  </a:lnTo>
                  <a:lnTo>
                    <a:pt x="54264" y="39294"/>
                  </a:lnTo>
                  <a:lnTo>
                    <a:pt x="54071" y="40162"/>
                  </a:lnTo>
                  <a:lnTo>
                    <a:pt x="53878" y="40814"/>
                  </a:lnTo>
                  <a:lnTo>
                    <a:pt x="53575" y="41356"/>
                  </a:lnTo>
                  <a:lnTo>
                    <a:pt x="53327" y="41953"/>
                  </a:lnTo>
                  <a:lnTo>
                    <a:pt x="53106" y="42713"/>
                  </a:lnTo>
                  <a:lnTo>
                    <a:pt x="52941" y="42713"/>
                  </a:lnTo>
                  <a:lnTo>
                    <a:pt x="52941" y="42496"/>
                  </a:lnTo>
                  <a:lnTo>
                    <a:pt x="52555" y="41465"/>
                  </a:lnTo>
                  <a:lnTo>
                    <a:pt x="52334" y="40325"/>
                  </a:lnTo>
                  <a:lnTo>
                    <a:pt x="52169" y="39077"/>
                  </a:lnTo>
                  <a:lnTo>
                    <a:pt x="51893" y="37666"/>
                  </a:lnTo>
                  <a:lnTo>
                    <a:pt x="51507" y="38046"/>
                  </a:lnTo>
                  <a:lnTo>
                    <a:pt x="51259" y="38534"/>
                  </a:lnTo>
                  <a:lnTo>
                    <a:pt x="50983" y="38914"/>
                  </a:lnTo>
                  <a:lnTo>
                    <a:pt x="50680" y="39185"/>
                  </a:lnTo>
                  <a:lnTo>
                    <a:pt x="50211" y="39402"/>
                  </a:lnTo>
                  <a:lnTo>
                    <a:pt x="50156" y="39294"/>
                  </a:lnTo>
                  <a:lnTo>
                    <a:pt x="50101" y="39294"/>
                  </a:lnTo>
                  <a:lnTo>
                    <a:pt x="50073" y="39294"/>
                  </a:lnTo>
                  <a:lnTo>
                    <a:pt x="50018" y="39185"/>
                  </a:lnTo>
                  <a:lnTo>
                    <a:pt x="49908" y="39185"/>
                  </a:lnTo>
                  <a:lnTo>
                    <a:pt x="49880" y="38046"/>
                  </a:lnTo>
                  <a:lnTo>
                    <a:pt x="49825" y="37123"/>
                  </a:lnTo>
                  <a:lnTo>
                    <a:pt x="49715" y="36363"/>
                  </a:lnTo>
                  <a:lnTo>
                    <a:pt x="49632" y="35495"/>
                  </a:lnTo>
                  <a:lnTo>
                    <a:pt x="49577" y="34355"/>
                  </a:lnTo>
                  <a:lnTo>
                    <a:pt x="49825" y="33867"/>
                  </a:lnTo>
                  <a:lnTo>
                    <a:pt x="49908" y="33432"/>
                  </a:lnTo>
                  <a:lnTo>
                    <a:pt x="49963" y="32835"/>
                  </a:lnTo>
                  <a:lnTo>
                    <a:pt x="50101" y="32075"/>
                  </a:lnTo>
                  <a:lnTo>
                    <a:pt x="50211" y="31913"/>
                  </a:lnTo>
                  <a:lnTo>
                    <a:pt x="50349" y="31641"/>
                  </a:lnTo>
                  <a:lnTo>
                    <a:pt x="50487" y="31316"/>
                  </a:lnTo>
                  <a:lnTo>
                    <a:pt x="50652" y="31044"/>
                  </a:lnTo>
                  <a:lnTo>
                    <a:pt x="50735" y="31153"/>
                  </a:lnTo>
                  <a:lnTo>
                    <a:pt x="50790" y="31261"/>
                  </a:lnTo>
                  <a:lnTo>
                    <a:pt x="50845" y="31316"/>
                  </a:lnTo>
                  <a:lnTo>
                    <a:pt x="50873" y="31424"/>
                  </a:lnTo>
                  <a:lnTo>
                    <a:pt x="50873" y="31424"/>
                  </a:lnTo>
                  <a:lnTo>
                    <a:pt x="50983" y="31261"/>
                  </a:lnTo>
                  <a:lnTo>
                    <a:pt x="51038" y="31044"/>
                  </a:lnTo>
                  <a:lnTo>
                    <a:pt x="51066" y="30881"/>
                  </a:lnTo>
                  <a:lnTo>
                    <a:pt x="51121" y="30556"/>
                  </a:lnTo>
                  <a:lnTo>
                    <a:pt x="51176" y="30393"/>
                  </a:lnTo>
                  <a:lnTo>
                    <a:pt x="51507" y="30013"/>
                  </a:lnTo>
                  <a:lnTo>
                    <a:pt x="51783" y="29796"/>
                  </a:lnTo>
                  <a:lnTo>
                    <a:pt x="52031" y="29362"/>
                  </a:lnTo>
                  <a:lnTo>
                    <a:pt x="51948" y="29253"/>
                  </a:lnTo>
                  <a:lnTo>
                    <a:pt x="51893" y="29253"/>
                  </a:lnTo>
                  <a:lnTo>
                    <a:pt x="51838" y="29253"/>
                  </a:lnTo>
                  <a:lnTo>
                    <a:pt x="51838" y="29145"/>
                  </a:lnTo>
                  <a:lnTo>
                    <a:pt x="51838" y="29145"/>
                  </a:lnTo>
                  <a:lnTo>
                    <a:pt x="51838" y="28982"/>
                  </a:lnTo>
                  <a:lnTo>
                    <a:pt x="51783" y="28765"/>
                  </a:lnTo>
                  <a:lnTo>
                    <a:pt x="52141" y="27896"/>
                  </a:lnTo>
                  <a:lnTo>
                    <a:pt x="52472" y="26865"/>
                  </a:lnTo>
                  <a:lnTo>
                    <a:pt x="52748" y="25671"/>
                  </a:lnTo>
                  <a:lnTo>
                    <a:pt x="53051" y="24423"/>
                  </a:lnTo>
                  <a:lnTo>
                    <a:pt x="53327" y="23175"/>
                  </a:lnTo>
                  <a:lnTo>
                    <a:pt x="53685" y="22035"/>
                  </a:lnTo>
                  <a:lnTo>
                    <a:pt x="54016" y="21275"/>
                  </a:lnTo>
                  <a:lnTo>
                    <a:pt x="54430" y="20841"/>
                  </a:lnTo>
                  <a:lnTo>
                    <a:pt x="54430" y="20081"/>
                  </a:lnTo>
                  <a:lnTo>
                    <a:pt x="54871" y="20081"/>
                  </a:lnTo>
                  <a:lnTo>
                    <a:pt x="55119" y="19213"/>
                  </a:lnTo>
                  <a:lnTo>
                    <a:pt x="55505" y="18616"/>
                  </a:lnTo>
                  <a:lnTo>
                    <a:pt x="56029" y="18344"/>
                  </a:lnTo>
                  <a:lnTo>
                    <a:pt x="56084" y="18453"/>
                  </a:lnTo>
                  <a:lnTo>
                    <a:pt x="56139" y="18453"/>
                  </a:lnTo>
                  <a:lnTo>
                    <a:pt x="56139" y="18453"/>
                  </a:lnTo>
                  <a:lnTo>
                    <a:pt x="56167" y="18453"/>
                  </a:lnTo>
                  <a:lnTo>
                    <a:pt x="56277" y="18561"/>
                  </a:lnTo>
                  <a:lnTo>
                    <a:pt x="56277" y="17856"/>
                  </a:lnTo>
                  <a:lnTo>
                    <a:pt x="56415" y="17856"/>
                  </a:lnTo>
                  <a:lnTo>
                    <a:pt x="56525" y="17856"/>
                  </a:lnTo>
                  <a:lnTo>
                    <a:pt x="56608" y="17856"/>
                  </a:lnTo>
                  <a:lnTo>
                    <a:pt x="56663" y="17856"/>
                  </a:lnTo>
                  <a:lnTo>
                    <a:pt x="56718" y="17964"/>
                  </a:lnTo>
                  <a:lnTo>
                    <a:pt x="56746" y="17964"/>
                  </a:lnTo>
                  <a:lnTo>
                    <a:pt x="56911" y="18181"/>
                  </a:lnTo>
                  <a:lnTo>
                    <a:pt x="57077" y="17421"/>
                  </a:lnTo>
                  <a:lnTo>
                    <a:pt x="57380" y="16933"/>
                  </a:lnTo>
                  <a:lnTo>
                    <a:pt x="57711" y="16770"/>
                  </a:lnTo>
                  <a:lnTo>
                    <a:pt x="58152" y="16553"/>
                  </a:lnTo>
                  <a:lnTo>
                    <a:pt x="58593" y="16445"/>
                  </a:lnTo>
                  <a:lnTo>
                    <a:pt x="58786" y="16824"/>
                  </a:lnTo>
                  <a:lnTo>
                    <a:pt x="59007" y="17042"/>
                  </a:lnTo>
                  <a:lnTo>
                    <a:pt x="59200" y="17096"/>
                  </a:lnTo>
                  <a:lnTo>
                    <a:pt x="59393" y="17204"/>
                  </a:lnTo>
                  <a:lnTo>
                    <a:pt x="59558" y="17584"/>
                  </a:lnTo>
                  <a:lnTo>
                    <a:pt x="59641" y="18344"/>
                  </a:lnTo>
                  <a:lnTo>
                    <a:pt x="59586" y="18453"/>
                  </a:lnTo>
                  <a:lnTo>
                    <a:pt x="59558" y="18561"/>
                  </a:lnTo>
                  <a:lnTo>
                    <a:pt x="59503" y="18561"/>
                  </a:lnTo>
                  <a:lnTo>
                    <a:pt x="59503" y="18616"/>
                  </a:lnTo>
                  <a:lnTo>
                    <a:pt x="59448" y="18724"/>
                  </a:lnTo>
                  <a:lnTo>
                    <a:pt x="59448" y="18941"/>
                  </a:lnTo>
                  <a:lnTo>
                    <a:pt x="59503" y="19104"/>
                  </a:lnTo>
                  <a:lnTo>
                    <a:pt x="59558" y="19104"/>
                  </a:lnTo>
                  <a:lnTo>
                    <a:pt x="59586" y="19213"/>
                  </a:lnTo>
                  <a:lnTo>
                    <a:pt x="59641" y="19375"/>
                  </a:lnTo>
                  <a:lnTo>
                    <a:pt x="59972" y="19104"/>
                  </a:lnTo>
                  <a:lnTo>
                    <a:pt x="60165" y="18995"/>
                  </a:lnTo>
                  <a:lnTo>
                    <a:pt x="60303" y="18995"/>
                  </a:lnTo>
                  <a:lnTo>
                    <a:pt x="60358" y="19213"/>
                  </a:lnTo>
                  <a:lnTo>
                    <a:pt x="60413" y="19484"/>
                  </a:lnTo>
                  <a:lnTo>
                    <a:pt x="60551" y="19755"/>
                  </a:lnTo>
                  <a:lnTo>
                    <a:pt x="60689" y="20081"/>
                  </a:lnTo>
                  <a:lnTo>
                    <a:pt x="61571" y="20244"/>
                  </a:lnTo>
                  <a:lnTo>
                    <a:pt x="61902" y="20624"/>
                  </a:lnTo>
                  <a:lnTo>
                    <a:pt x="62288" y="21221"/>
                  </a:lnTo>
                  <a:lnTo>
                    <a:pt x="62674" y="21981"/>
                  </a:lnTo>
                  <a:lnTo>
                    <a:pt x="63005" y="22795"/>
                  </a:lnTo>
                  <a:lnTo>
                    <a:pt x="63308" y="23663"/>
                  </a:lnTo>
                  <a:lnTo>
                    <a:pt x="63391" y="24531"/>
                  </a:lnTo>
                  <a:lnTo>
                    <a:pt x="63336" y="25345"/>
                  </a:lnTo>
                  <a:lnTo>
                    <a:pt x="63005" y="26051"/>
                  </a:lnTo>
                  <a:lnTo>
                    <a:pt x="62564" y="26485"/>
                  </a:lnTo>
                  <a:lnTo>
                    <a:pt x="62095" y="26485"/>
                  </a:lnTo>
                  <a:lnTo>
                    <a:pt x="61654" y="26105"/>
                  </a:lnTo>
                  <a:lnTo>
                    <a:pt x="61268" y="25725"/>
                  </a:lnTo>
                  <a:lnTo>
                    <a:pt x="60882" y="25454"/>
                  </a:lnTo>
                  <a:lnTo>
                    <a:pt x="60937" y="26105"/>
                  </a:lnTo>
                  <a:lnTo>
                    <a:pt x="60992" y="26974"/>
                  </a:lnTo>
                  <a:lnTo>
                    <a:pt x="61047" y="27896"/>
                  </a:lnTo>
                  <a:lnTo>
                    <a:pt x="61130" y="28656"/>
                  </a:lnTo>
                  <a:lnTo>
                    <a:pt x="61240" y="29145"/>
                  </a:lnTo>
                  <a:lnTo>
                    <a:pt x="61323" y="29416"/>
                  </a:lnTo>
                  <a:lnTo>
                    <a:pt x="61461" y="29525"/>
                  </a:lnTo>
                  <a:lnTo>
                    <a:pt x="61571" y="29742"/>
                  </a:lnTo>
                  <a:lnTo>
                    <a:pt x="61764" y="29796"/>
                  </a:lnTo>
                  <a:lnTo>
                    <a:pt x="61709" y="29145"/>
                  </a:lnTo>
                  <a:lnTo>
                    <a:pt x="61654" y="28656"/>
                  </a:lnTo>
                  <a:lnTo>
                    <a:pt x="61654" y="28113"/>
                  </a:lnTo>
                  <a:lnTo>
                    <a:pt x="61764" y="28113"/>
                  </a:lnTo>
                  <a:lnTo>
                    <a:pt x="61764" y="27896"/>
                  </a:lnTo>
                  <a:lnTo>
                    <a:pt x="62095" y="28276"/>
                  </a:lnTo>
                  <a:lnTo>
                    <a:pt x="62426" y="28656"/>
                  </a:lnTo>
                  <a:lnTo>
                    <a:pt x="62812" y="28982"/>
                  </a:lnTo>
                  <a:lnTo>
                    <a:pt x="62867" y="28765"/>
                  </a:lnTo>
                  <a:lnTo>
                    <a:pt x="62922" y="28602"/>
                  </a:lnTo>
                  <a:lnTo>
                    <a:pt x="62950" y="28493"/>
                  </a:lnTo>
                  <a:lnTo>
                    <a:pt x="63005" y="28222"/>
                  </a:lnTo>
                  <a:lnTo>
                    <a:pt x="63005" y="27896"/>
                  </a:lnTo>
                  <a:lnTo>
                    <a:pt x="62950" y="27842"/>
                  </a:lnTo>
                  <a:lnTo>
                    <a:pt x="62922" y="27734"/>
                  </a:lnTo>
                  <a:lnTo>
                    <a:pt x="62867" y="27625"/>
                  </a:lnTo>
                  <a:lnTo>
                    <a:pt x="62867" y="27516"/>
                  </a:lnTo>
                  <a:lnTo>
                    <a:pt x="62867" y="27354"/>
                  </a:lnTo>
                  <a:lnTo>
                    <a:pt x="62812" y="27082"/>
                  </a:lnTo>
                  <a:lnTo>
                    <a:pt x="63253" y="26702"/>
                  </a:lnTo>
                  <a:lnTo>
                    <a:pt x="63529" y="26105"/>
                  </a:lnTo>
                  <a:lnTo>
                    <a:pt x="63777" y="25454"/>
                  </a:lnTo>
                  <a:lnTo>
                    <a:pt x="63915" y="25563"/>
                  </a:lnTo>
                  <a:lnTo>
                    <a:pt x="64108" y="25671"/>
                  </a:lnTo>
                  <a:lnTo>
                    <a:pt x="64301" y="25725"/>
                  </a:lnTo>
                  <a:lnTo>
                    <a:pt x="64494" y="25834"/>
                  </a:lnTo>
                  <a:lnTo>
                    <a:pt x="64411" y="23772"/>
                  </a:lnTo>
                  <a:lnTo>
                    <a:pt x="64218" y="21492"/>
                  </a:lnTo>
                  <a:lnTo>
                    <a:pt x="65018" y="21492"/>
                  </a:lnTo>
                  <a:lnTo>
                    <a:pt x="65211" y="21872"/>
                  </a:lnTo>
                  <a:lnTo>
                    <a:pt x="65404" y="22415"/>
                  </a:lnTo>
                  <a:lnTo>
                    <a:pt x="65569" y="22903"/>
                  </a:lnTo>
                  <a:lnTo>
                    <a:pt x="65569" y="23392"/>
                  </a:lnTo>
                  <a:lnTo>
                    <a:pt x="65459" y="23446"/>
                  </a:lnTo>
                  <a:lnTo>
                    <a:pt x="65404" y="23446"/>
                  </a:lnTo>
                  <a:lnTo>
                    <a:pt x="65321" y="23554"/>
                  </a:lnTo>
                  <a:lnTo>
                    <a:pt x="65128" y="23554"/>
                  </a:lnTo>
                  <a:lnTo>
                    <a:pt x="65128" y="24586"/>
                  </a:lnTo>
                  <a:lnTo>
                    <a:pt x="65266" y="24694"/>
                  </a:lnTo>
                  <a:lnTo>
                    <a:pt x="65321" y="24803"/>
                  </a:lnTo>
                  <a:lnTo>
                    <a:pt x="65404" y="24911"/>
                  </a:lnTo>
                  <a:lnTo>
                    <a:pt x="65514" y="24966"/>
                  </a:lnTo>
                  <a:lnTo>
                    <a:pt x="65652" y="24966"/>
                  </a:lnTo>
                  <a:lnTo>
                    <a:pt x="65707" y="24966"/>
                  </a:lnTo>
                  <a:lnTo>
                    <a:pt x="65762" y="24911"/>
                  </a:lnTo>
                  <a:lnTo>
                    <a:pt x="65762" y="24911"/>
                  </a:lnTo>
                  <a:lnTo>
                    <a:pt x="65790" y="24911"/>
                  </a:lnTo>
                  <a:lnTo>
                    <a:pt x="65900" y="24803"/>
                  </a:lnTo>
                  <a:lnTo>
                    <a:pt x="65955" y="24531"/>
                  </a:lnTo>
                  <a:lnTo>
                    <a:pt x="65955" y="24314"/>
                  </a:lnTo>
                  <a:lnTo>
                    <a:pt x="65955" y="24043"/>
                  </a:lnTo>
                  <a:lnTo>
                    <a:pt x="65955" y="23826"/>
                  </a:lnTo>
                  <a:lnTo>
                    <a:pt x="65900" y="23554"/>
                  </a:lnTo>
                  <a:lnTo>
                    <a:pt x="66231" y="22686"/>
                  </a:lnTo>
                  <a:lnTo>
                    <a:pt x="66617" y="21981"/>
                  </a:lnTo>
                  <a:lnTo>
                    <a:pt x="66948" y="21112"/>
                  </a:lnTo>
                  <a:lnTo>
                    <a:pt x="67113" y="21004"/>
                  </a:lnTo>
                  <a:lnTo>
                    <a:pt x="67251" y="21004"/>
                  </a:lnTo>
                  <a:lnTo>
                    <a:pt x="67306" y="20895"/>
                  </a:lnTo>
                  <a:lnTo>
                    <a:pt x="67389" y="21004"/>
                  </a:lnTo>
                  <a:lnTo>
                    <a:pt x="67500" y="21112"/>
                  </a:lnTo>
                  <a:lnTo>
                    <a:pt x="67527" y="21275"/>
                  </a:lnTo>
                  <a:lnTo>
                    <a:pt x="67582" y="21492"/>
                  </a:lnTo>
                  <a:lnTo>
                    <a:pt x="67637" y="21601"/>
                  </a:lnTo>
                  <a:lnTo>
                    <a:pt x="67665" y="21763"/>
                  </a:lnTo>
                  <a:lnTo>
                    <a:pt x="67775" y="21872"/>
                  </a:lnTo>
                  <a:lnTo>
                    <a:pt x="67775" y="21655"/>
                  </a:lnTo>
                  <a:lnTo>
                    <a:pt x="67858" y="21492"/>
                  </a:lnTo>
                  <a:lnTo>
                    <a:pt x="67913" y="21275"/>
                  </a:lnTo>
                  <a:lnTo>
                    <a:pt x="67968" y="21112"/>
                  </a:lnTo>
                  <a:lnTo>
                    <a:pt x="67968" y="20841"/>
                  </a:lnTo>
                  <a:lnTo>
                    <a:pt x="68023" y="20461"/>
                  </a:lnTo>
                  <a:lnTo>
                    <a:pt x="68437" y="20461"/>
                  </a:lnTo>
                  <a:lnTo>
                    <a:pt x="68823" y="20624"/>
                  </a:lnTo>
                  <a:lnTo>
                    <a:pt x="69181" y="20841"/>
                  </a:lnTo>
                  <a:lnTo>
                    <a:pt x="68933" y="21221"/>
                  </a:lnTo>
                  <a:lnTo>
                    <a:pt x="68685" y="21492"/>
                  </a:lnTo>
                  <a:lnTo>
                    <a:pt x="68492" y="21763"/>
                  </a:lnTo>
                  <a:lnTo>
                    <a:pt x="68299" y="22306"/>
                  </a:lnTo>
                  <a:lnTo>
                    <a:pt x="68547" y="22306"/>
                  </a:lnTo>
                  <a:lnTo>
                    <a:pt x="68685" y="22035"/>
                  </a:lnTo>
                  <a:lnTo>
                    <a:pt x="69016" y="21763"/>
                  </a:lnTo>
                  <a:lnTo>
                    <a:pt x="69375" y="21492"/>
                  </a:lnTo>
                  <a:lnTo>
                    <a:pt x="69650" y="21275"/>
                  </a:lnTo>
                  <a:lnTo>
                    <a:pt x="69954" y="21112"/>
                  </a:lnTo>
                  <a:lnTo>
                    <a:pt x="70036" y="21112"/>
                  </a:lnTo>
                  <a:lnTo>
                    <a:pt x="70091" y="21221"/>
                  </a:lnTo>
                  <a:lnTo>
                    <a:pt x="70174" y="21383"/>
                  </a:lnTo>
                  <a:lnTo>
                    <a:pt x="70229" y="21492"/>
                  </a:lnTo>
                  <a:lnTo>
                    <a:pt x="70284" y="21601"/>
                  </a:lnTo>
                  <a:lnTo>
                    <a:pt x="70367" y="21601"/>
                  </a:lnTo>
                  <a:lnTo>
                    <a:pt x="70560" y="21655"/>
                  </a:lnTo>
                  <a:lnTo>
                    <a:pt x="70615" y="21492"/>
                  </a:lnTo>
                  <a:lnTo>
                    <a:pt x="70670" y="21275"/>
                  </a:lnTo>
                  <a:lnTo>
                    <a:pt x="70698" y="21221"/>
                  </a:lnTo>
                  <a:lnTo>
                    <a:pt x="70698" y="21004"/>
                  </a:lnTo>
                  <a:lnTo>
                    <a:pt x="70753" y="20732"/>
                  </a:lnTo>
                  <a:lnTo>
                    <a:pt x="70753" y="20461"/>
                  </a:lnTo>
                  <a:lnTo>
                    <a:pt x="70670" y="20244"/>
                  </a:lnTo>
                  <a:lnTo>
                    <a:pt x="70615" y="20081"/>
                  </a:lnTo>
                  <a:lnTo>
                    <a:pt x="70560" y="19864"/>
                  </a:lnTo>
                  <a:lnTo>
                    <a:pt x="70560" y="19592"/>
                  </a:lnTo>
                  <a:lnTo>
                    <a:pt x="70560" y="19213"/>
                  </a:lnTo>
                  <a:lnTo>
                    <a:pt x="70698" y="18995"/>
                  </a:lnTo>
                  <a:lnTo>
                    <a:pt x="70808" y="18833"/>
                  </a:lnTo>
                  <a:lnTo>
                    <a:pt x="70891" y="18724"/>
                  </a:lnTo>
                  <a:lnTo>
                    <a:pt x="71084" y="18561"/>
                  </a:lnTo>
                  <a:lnTo>
                    <a:pt x="71194" y="18616"/>
                  </a:lnTo>
                  <a:lnTo>
                    <a:pt x="71332" y="18724"/>
                  </a:lnTo>
                  <a:lnTo>
                    <a:pt x="71525" y="18724"/>
                  </a:lnTo>
                  <a:lnTo>
                    <a:pt x="71718" y="18724"/>
                  </a:lnTo>
                  <a:lnTo>
                    <a:pt x="71966" y="19321"/>
                  </a:lnTo>
                  <a:lnTo>
                    <a:pt x="72297" y="19972"/>
                  </a:lnTo>
                  <a:lnTo>
                    <a:pt x="72794" y="20624"/>
                  </a:lnTo>
                  <a:lnTo>
                    <a:pt x="73207" y="21275"/>
                  </a:lnTo>
                  <a:lnTo>
                    <a:pt x="73593" y="21655"/>
                  </a:lnTo>
                  <a:lnTo>
                    <a:pt x="73841" y="21872"/>
                  </a:lnTo>
                  <a:lnTo>
                    <a:pt x="73897" y="21763"/>
                  </a:lnTo>
                  <a:lnTo>
                    <a:pt x="73897" y="21763"/>
                  </a:lnTo>
                  <a:lnTo>
                    <a:pt x="73897" y="21655"/>
                  </a:lnTo>
                  <a:lnTo>
                    <a:pt x="73897" y="21655"/>
                  </a:lnTo>
                  <a:lnTo>
                    <a:pt x="73924" y="21492"/>
                  </a:lnTo>
                  <a:lnTo>
                    <a:pt x="73786" y="21221"/>
                  </a:lnTo>
                  <a:lnTo>
                    <a:pt x="73704" y="21004"/>
                  </a:lnTo>
                  <a:lnTo>
                    <a:pt x="73648" y="20732"/>
                  </a:lnTo>
                  <a:lnTo>
                    <a:pt x="73538" y="20461"/>
                  </a:lnTo>
                  <a:lnTo>
                    <a:pt x="73511" y="20081"/>
                  </a:lnTo>
                  <a:lnTo>
                    <a:pt x="73069" y="20081"/>
                  </a:lnTo>
                  <a:lnTo>
                    <a:pt x="73125" y="18941"/>
                  </a:lnTo>
                  <a:lnTo>
                    <a:pt x="73014" y="18073"/>
                  </a:lnTo>
                  <a:lnTo>
                    <a:pt x="72959" y="17313"/>
                  </a:lnTo>
                  <a:lnTo>
                    <a:pt x="72876" y="16282"/>
                  </a:lnTo>
                  <a:lnTo>
                    <a:pt x="73152" y="15902"/>
                  </a:lnTo>
                  <a:lnTo>
                    <a:pt x="73345" y="15413"/>
                  </a:lnTo>
                  <a:lnTo>
                    <a:pt x="73455" y="14871"/>
                  </a:lnTo>
                  <a:lnTo>
                    <a:pt x="73538" y="14165"/>
                  </a:lnTo>
                  <a:lnTo>
                    <a:pt x="73648" y="13622"/>
                  </a:lnTo>
                  <a:lnTo>
                    <a:pt x="73786" y="13025"/>
                  </a:lnTo>
                  <a:lnTo>
                    <a:pt x="73979" y="12591"/>
                  </a:lnTo>
                  <a:lnTo>
                    <a:pt x="74227" y="12265"/>
                  </a:lnTo>
                  <a:lnTo>
                    <a:pt x="74669" y="12211"/>
                  </a:lnTo>
                  <a:lnTo>
                    <a:pt x="75193" y="12265"/>
                  </a:lnTo>
                  <a:lnTo>
                    <a:pt x="75330" y="12754"/>
                  </a:lnTo>
                  <a:lnTo>
                    <a:pt x="75523" y="13134"/>
                  </a:lnTo>
                  <a:lnTo>
                    <a:pt x="75468" y="13894"/>
                  </a:lnTo>
                  <a:lnTo>
                    <a:pt x="75386" y="14654"/>
                  </a:lnTo>
                  <a:lnTo>
                    <a:pt x="75275" y="15305"/>
                  </a:lnTo>
                  <a:lnTo>
                    <a:pt x="75248" y="15902"/>
                  </a:lnTo>
                  <a:lnTo>
                    <a:pt x="75193" y="16282"/>
                  </a:lnTo>
                  <a:lnTo>
                    <a:pt x="75275" y="16770"/>
                  </a:lnTo>
                  <a:lnTo>
                    <a:pt x="75441" y="17421"/>
                  </a:lnTo>
                  <a:lnTo>
                    <a:pt x="75523" y="18181"/>
                  </a:lnTo>
                  <a:lnTo>
                    <a:pt x="75606" y="18724"/>
                  </a:lnTo>
                  <a:lnTo>
                    <a:pt x="75606" y="19375"/>
                  </a:lnTo>
                  <a:lnTo>
                    <a:pt x="75523" y="19972"/>
                  </a:lnTo>
                  <a:lnTo>
                    <a:pt x="75441" y="20461"/>
                  </a:lnTo>
                  <a:lnTo>
                    <a:pt x="75441" y="20841"/>
                  </a:lnTo>
                  <a:lnTo>
                    <a:pt x="75468" y="21112"/>
                  </a:lnTo>
                  <a:lnTo>
                    <a:pt x="75523" y="21275"/>
                  </a:lnTo>
                  <a:lnTo>
                    <a:pt x="75606" y="21492"/>
                  </a:lnTo>
                  <a:lnTo>
                    <a:pt x="75716" y="21655"/>
                  </a:lnTo>
                  <a:lnTo>
                    <a:pt x="75772" y="21981"/>
                  </a:lnTo>
                  <a:lnTo>
                    <a:pt x="75854" y="22306"/>
                  </a:lnTo>
                  <a:lnTo>
                    <a:pt x="75716" y="22903"/>
                  </a:lnTo>
                  <a:lnTo>
                    <a:pt x="75606" y="23554"/>
                  </a:lnTo>
                  <a:lnTo>
                    <a:pt x="75606" y="24423"/>
                  </a:lnTo>
                  <a:lnTo>
                    <a:pt x="75468" y="24586"/>
                  </a:lnTo>
                  <a:lnTo>
                    <a:pt x="75386" y="24803"/>
                  </a:lnTo>
                  <a:lnTo>
                    <a:pt x="75248" y="24911"/>
                  </a:lnTo>
                  <a:lnTo>
                    <a:pt x="75082" y="25074"/>
                  </a:lnTo>
                  <a:lnTo>
                    <a:pt x="74889" y="25183"/>
                  </a:lnTo>
                  <a:lnTo>
                    <a:pt x="74889" y="25454"/>
                  </a:lnTo>
                  <a:lnTo>
                    <a:pt x="75441" y="25454"/>
                  </a:lnTo>
                  <a:lnTo>
                    <a:pt x="75468" y="25345"/>
                  </a:lnTo>
                  <a:lnTo>
                    <a:pt x="75468" y="25345"/>
                  </a:lnTo>
                  <a:lnTo>
                    <a:pt x="75523" y="25291"/>
                  </a:lnTo>
                  <a:lnTo>
                    <a:pt x="75523" y="25291"/>
                  </a:lnTo>
                  <a:lnTo>
                    <a:pt x="75606" y="25183"/>
                  </a:lnTo>
                  <a:lnTo>
                    <a:pt x="75799" y="24531"/>
                  </a:lnTo>
                  <a:lnTo>
                    <a:pt x="75992" y="23772"/>
                  </a:lnTo>
                  <a:lnTo>
                    <a:pt x="76158" y="23175"/>
                  </a:lnTo>
                  <a:lnTo>
                    <a:pt x="76240" y="22252"/>
                  </a:lnTo>
                  <a:lnTo>
                    <a:pt x="76158" y="21383"/>
                  </a:lnTo>
                  <a:lnTo>
                    <a:pt x="76102" y="20515"/>
                  </a:lnTo>
                  <a:lnTo>
                    <a:pt x="76047" y="19755"/>
                  </a:lnTo>
                  <a:lnTo>
                    <a:pt x="76571" y="19755"/>
                  </a:lnTo>
                  <a:lnTo>
                    <a:pt x="77068" y="19755"/>
                  </a:lnTo>
                  <a:lnTo>
                    <a:pt x="77536" y="20081"/>
                  </a:lnTo>
                  <a:lnTo>
                    <a:pt x="77536" y="19755"/>
                  </a:lnTo>
                  <a:lnTo>
                    <a:pt x="77068" y="19375"/>
                  </a:lnTo>
                  <a:lnTo>
                    <a:pt x="76488" y="18941"/>
                  </a:lnTo>
                  <a:lnTo>
                    <a:pt x="75965" y="18561"/>
                  </a:lnTo>
                  <a:lnTo>
                    <a:pt x="75854" y="17584"/>
                  </a:lnTo>
                  <a:lnTo>
                    <a:pt x="75716" y="16933"/>
                  </a:lnTo>
                  <a:lnTo>
                    <a:pt x="75579" y="16390"/>
                  </a:lnTo>
                  <a:lnTo>
                    <a:pt x="75441" y="15630"/>
                  </a:lnTo>
                  <a:lnTo>
                    <a:pt x="76047" y="14545"/>
                  </a:lnTo>
                  <a:lnTo>
                    <a:pt x="76047" y="12754"/>
                  </a:lnTo>
                  <a:lnTo>
                    <a:pt x="76158" y="12754"/>
                  </a:lnTo>
                  <a:lnTo>
                    <a:pt x="76240" y="12754"/>
                  </a:lnTo>
                  <a:lnTo>
                    <a:pt x="76295" y="12754"/>
                  </a:lnTo>
                  <a:lnTo>
                    <a:pt x="76295" y="12862"/>
                  </a:lnTo>
                  <a:lnTo>
                    <a:pt x="76378" y="12971"/>
                  </a:lnTo>
                  <a:lnTo>
                    <a:pt x="76488" y="13514"/>
                  </a:lnTo>
                  <a:lnTo>
                    <a:pt x="76571" y="14111"/>
                  </a:lnTo>
                  <a:lnTo>
                    <a:pt x="76764" y="14545"/>
                  </a:lnTo>
                  <a:lnTo>
                    <a:pt x="77123" y="14165"/>
                  </a:lnTo>
                  <a:lnTo>
                    <a:pt x="77536" y="14002"/>
                  </a:lnTo>
                  <a:lnTo>
                    <a:pt x="78088" y="14002"/>
                  </a:lnTo>
                  <a:lnTo>
                    <a:pt x="78363" y="14762"/>
                  </a:lnTo>
                  <a:lnTo>
                    <a:pt x="78805" y="15522"/>
                  </a:lnTo>
                  <a:lnTo>
                    <a:pt x="79218" y="16065"/>
                  </a:lnTo>
                  <a:lnTo>
                    <a:pt x="79218" y="15630"/>
                  </a:lnTo>
                  <a:lnTo>
                    <a:pt x="78887" y="14925"/>
                  </a:lnTo>
                  <a:lnTo>
                    <a:pt x="78639" y="14111"/>
                  </a:lnTo>
                  <a:lnTo>
                    <a:pt x="78501" y="13025"/>
                  </a:lnTo>
                  <a:lnTo>
                    <a:pt x="78363" y="11994"/>
                  </a:lnTo>
                  <a:lnTo>
                    <a:pt x="78253" y="10854"/>
                  </a:lnTo>
                  <a:lnTo>
                    <a:pt x="78887" y="10474"/>
                  </a:lnTo>
                  <a:lnTo>
                    <a:pt x="79577" y="10203"/>
                  </a:lnTo>
                  <a:lnTo>
                    <a:pt x="79770" y="11071"/>
                  </a:lnTo>
                  <a:lnTo>
                    <a:pt x="79852" y="11071"/>
                  </a:lnTo>
                  <a:lnTo>
                    <a:pt x="79963" y="10203"/>
                  </a:lnTo>
                  <a:lnTo>
                    <a:pt x="80045" y="9280"/>
                  </a:lnTo>
                  <a:lnTo>
                    <a:pt x="80183" y="8303"/>
                  </a:lnTo>
                  <a:lnTo>
                    <a:pt x="80625" y="7815"/>
                  </a:lnTo>
                  <a:lnTo>
                    <a:pt x="80955" y="7272"/>
                  </a:lnTo>
                  <a:lnTo>
                    <a:pt x="81341" y="6675"/>
                  </a:lnTo>
                  <a:lnTo>
                    <a:pt x="81727" y="6350"/>
                  </a:lnTo>
                  <a:lnTo>
                    <a:pt x="82169" y="6024"/>
                  </a:lnTo>
                  <a:lnTo>
                    <a:pt x="82748" y="6024"/>
                  </a:lnTo>
                  <a:lnTo>
                    <a:pt x="82803" y="5644"/>
                  </a:lnTo>
                  <a:lnTo>
                    <a:pt x="82886" y="5373"/>
                  </a:lnTo>
                  <a:lnTo>
                    <a:pt x="82941" y="5101"/>
                  </a:lnTo>
                  <a:lnTo>
                    <a:pt x="83023" y="4830"/>
                  </a:lnTo>
                  <a:lnTo>
                    <a:pt x="83327" y="4830"/>
                  </a:lnTo>
                  <a:lnTo>
                    <a:pt x="83713" y="4830"/>
                  </a:lnTo>
                  <a:lnTo>
                    <a:pt x="84099" y="4830"/>
                  </a:lnTo>
                  <a:lnTo>
                    <a:pt x="84375" y="4830"/>
                  </a:lnTo>
                  <a:lnTo>
                    <a:pt x="84512" y="4830"/>
                  </a:lnTo>
                  <a:lnTo>
                    <a:pt x="84705" y="4504"/>
                  </a:lnTo>
                  <a:lnTo>
                    <a:pt x="84898" y="4233"/>
                  </a:lnTo>
                  <a:lnTo>
                    <a:pt x="85091" y="3853"/>
                  </a:lnTo>
                  <a:lnTo>
                    <a:pt x="85257" y="3582"/>
                  </a:lnTo>
                  <a:lnTo>
                    <a:pt x="85395" y="3690"/>
                  </a:lnTo>
                  <a:lnTo>
                    <a:pt x="85477" y="3690"/>
                  </a:lnTo>
                  <a:lnTo>
                    <a:pt x="85643" y="3744"/>
                  </a:lnTo>
                  <a:lnTo>
                    <a:pt x="85781" y="3744"/>
                  </a:lnTo>
                  <a:lnTo>
                    <a:pt x="85781" y="2713"/>
                  </a:lnTo>
                  <a:lnTo>
                    <a:pt x="86194" y="2333"/>
                  </a:lnTo>
                  <a:lnTo>
                    <a:pt x="86553" y="1953"/>
                  </a:lnTo>
                  <a:lnTo>
                    <a:pt x="86884" y="1465"/>
                  </a:lnTo>
                  <a:lnTo>
                    <a:pt x="87159" y="922"/>
                  </a:lnTo>
                  <a:lnTo>
                    <a:pt x="87270" y="0"/>
                  </a:lnTo>
                  <a:close/>
                </a:path>
              </a:pathLst>
            </a:custGeom>
            <a:solidFill>
              <a:srgbClr val="FEEDD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2097088" y="1382712"/>
              <a:ext cx="4552950" cy="1549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2" y="29877"/>
                  </a:moveTo>
                  <a:lnTo>
                    <a:pt x="1046" y="30491"/>
                  </a:lnTo>
                  <a:lnTo>
                    <a:pt x="1548" y="31598"/>
                  </a:lnTo>
                  <a:lnTo>
                    <a:pt x="1966" y="32581"/>
                  </a:lnTo>
                  <a:lnTo>
                    <a:pt x="2426" y="33934"/>
                  </a:lnTo>
                  <a:lnTo>
                    <a:pt x="2845" y="34918"/>
                  </a:lnTo>
                  <a:lnTo>
                    <a:pt x="2845" y="34549"/>
                  </a:lnTo>
                  <a:lnTo>
                    <a:pt x="3096" y="34549"/>
                  </a:lnTo>
                  <a:lnTo>
                    <a:pt x="3096" y="34918"/>
                  </a:lnTo>
                  <a:lnTo>
                    <a:pt x="3138" y="35409"/>
                  </a:lnTo>
                  <a:lnTo>
                    <a:pt x="3305" y="36024"/>
                  </a:lnTo>
                  <a:lnTo>
                    <a:pt x="3389" y="36885"/>
                  </a:lnTo>
                  <a:lnTo>
                    <a:pt x="3096" y="36885"/>
                  </a:lnTo>
                  <a:lnTo>
                    <a:pt x="2928" y="36885"/>
                  </a:lnTo>
                  <a:lnTo>
                    <a:pt x="2928" y="37131"/>
                  </a:lnTo>
                  <a:lnTo>
                    <a:pt x="2845" y="37131"/>
                  </a:lnTo>
                  <a:lnTo>
                    <a:pt x="2719" y="37131"/>
                  </a:lnTo>
                  <a:lnTo>
                    <a:pt x="2552" y="37377"/>
                  </a:lnTo>
                  <a:lnTo>
                    <a:pt x="1966" y="36024"/>
                  </a:lnTo>
                  <a:lnTo>
                    <a:pt x="1380" y="35409"/>
                  </a:lnTo>
                  <a:lnTo>
                    <a:pt x="669" y="34918"/>
                  </a:lnTo>
                  <a:lnTo>
                    <a:pt x="0" y="33934"/>
                  </a:lnTo>
                  <a:lnTo>
                    <a:pt x="251" y="33319"/>
                  </a:lnTo>
                  <a:lnTo>
                    <a:pt x="292" y="32581"/>
                  </a:lnTo>
                  <a:lnTo>
                    <a:pt x="251" y="31967"/>
                  </a:lnTo>
                  <a:lnTo>
                    <a:pt x="251" y="31106"/>
                  </a:lnTo>
                  <a:lnTo>
                    <a:pt x="292" y="29877"/>
                  </a:lnTo>
                  <a:close/>
                  <a:moveTo>
                    <a:pt x="51129" y="29016"/>
                  </a:moveTo>
                  <a:lnTo>
                    <a:pt x="51297" y="29016"/>
                  </a:lnTo>
                  <a:lnTo>
                    <a:pt x="51422" y="29139"/>
                  </a:lnTo>
                  <a:lnTo>
                    <a:pt x="51506" y="29385"/>
                  </a:lnTo>
                  <a:lnTo>
                    <a:pt x="51589" y="29631"/>
                  </a:lnTo>
                  <a:lnTo>
                    <a:pt x="51631" y="29877"/>
                  </a:lnTo>
                  <a:lnTo>
                    <a:pt x="51631" y="30000"/>
                  </a:lnTo>
                  <a:lnTo>
                    <a:pt x="51631" y="30245"/>
                  </a:lnTo>
                  <a:lnTo>
                    <a:pt x="51715" y="30737"/>
                  </a:lnTo>
                  <a:lnTo>
                    <a:pt x="51422" y="30737"/>
                  </a:lnTo>
                  <a:lnTo>
                    <a:pt x="51297" y="30860"/>
                  </a:lnTo>
                  <a:lnTo>
                    <a:pt x="51129" y="30860"/>
                  </a:lnTo>
                  <a:lnTo>
                    <a:pt x="51004" y="31106"/>
                  </a:lnTo>
                  <a:lnTo>
                    <a:pt x="50753" y="31106"/>
                  </a:lnTo>
                  <a:lnTo>
                    <a:pt x="50753" y="30737"/>
                  </a:lnTo>
                  <a:lnTo>
                    <a:pt x="50627" y="30737"/>
                  </a:lnTo>
                  <a:lnTo>
                    <a:pt x="50627" y="29139"/>
                  </a:lnTo>
                  <a:lnTo>
                    <a:pt x="50836" y="29139"/>
                  </a:lnTo>
                  <a:lnTo>
                    <a:pt x="51046" y="29016"/>
                  </a:lnTo>
                  <a:lnTo>
                    <a:pt x="51129" y="29016"/>
                  </a:lnTo>
                  <a:close/>
                  <a:moveTo>
                    <a:pt x="2552" y="27909"/>
                  </a:moveTo>
                  <a:lnTo>
                    <a:pt x="3221" y="27909"/>
                  </a:lnTo>
                  <a:lnTo>
                    <a:pt x="3221" y="28278"/>
                  </a:lnTo>
                  <a:lnTo>
                    <a:pt x="3096" y="28278"/>
                  </a:lnTo>
                  <a:lnTo>
                    <a:pt x="2928" y="28278"/>
                  </a:lnTo>
                  <a:lnTo>
                    <a:pt x="2845" y="28524"/>
                  </a:lnTo>
                  <a:lnTo>
                    <a:pt x="2803" y="28524"/>
                  </a:lnTo>
                  <a:lnTo>
                    <a:pt x="2803" y="28524"/>
                  </a:lnTo>
                  <a:lnTo>
                    <a:pt x="2719" y="28524"/>
                  </a:lnTo>
                  <a:lnTo>
                    <a:pt x="2635" y="28278"/>
                  </a:lnTo>
                  <a:lnTo>
                    <a:pt x="2552" y="27909"/>
                  </a:lnTo>
                  <a:close/>
                  <a:moveTo>
                    <a:pt x="71799" y="24836"/>
                  </a:moveTo>
                  <a:lnTo>
                    <a:pt x="72301" y="24836"/>
                  </a:lnTo>
                  <a:lnTo>
                    <a:pt x="72468" y="26557"/>
                  </a:lnTo>
                  <a:lnTo>
                    <a:pt x="72594" y="27663"/>
                  </a:lnTo>
                  <a:lnTo>
                    <a:pt x="72887" y="28155"/>
                  </a:lnTo>
                  <a:lnTo>
                    <a:pt x="73389" y="28770"/>
                  </a:lnTo>
                  <a:lnTo>
                    <a:pt x="73179" y="31352"/>
                  </a:lnTo>
                  <a:lnTo>
                    <a:pt x="72887" y="33934"/>
                  </a:lnTo>
                  <a:lnTo>
                    <a:pt x="72468" y="35778"/>
                  </a:lnTo>
                  <a:lnTo>
                    <a:pt x="72468" y="33442"/>
                  </a:lnTo>
                  <a:lnTo>
                    <a:pt x="71506" y="33442"/>
                  </a:lnTo>
                  <a:lnTo>
                    <a:pt x="71589" y="30737"/>
                  </a:lnTo>
                  <a:lnTo>
                    <a:pt x="71673" y="28155"/>
                  </a:lnTo>
                  <a:lnTo>
                    <a:pt x="71799" y="24836"/>
                  </a:lnTo>
                  <a:close/>
                  <a:moveTo>
                    <a:pt x="117949" y="19303"/>
                  </a:moveTo>
                  <a:lnTo>
                    <a:pt x="118117" y="19303"/>
                  </a:lnTo>
                  <a:lnTo>
                    <a:pt x="118117" y="19795"/>
                  </a:lnTo>
                  <a:lnTo>
                    <a:pt x="118158" y="20409"/>
                  </a:lnTo>
                  <a:lnTo>
                    <a:pt x="118242" y="20655"/>
                  </a:lnTo>
                  <a:lnTo>
                    <a:pt x="118326" y="21024"/>
                  </a:lnTo>
                  <a:lnTo>
                    <a:pt x="118410" y="21270"/>
                  </a:lnTo>
                  <a:lnTo>
                    <a:pt x="118535" y="21639"/>
                  </a:lnTo>
                  <a:lnTo>
                    <a:pt x="118702" y="21270"/>
                  </a:lnTo>
                  <a:lnTo>
                    <a:pt x="118744" y="20778"/>
                  </a:lnTo>
                  <a:lnTo>
                    <a:pt x="118828" y="20655"/>
                  </a:lnTo>
                  <a:lnTo>
                    <a:pt x="118995" y="20655"/>
                  </a:lnTo>
                  <a:lnTo>
                    <a:pt x="119205" y="20409"/>
                  </a:lnTo>
                  <a:lnTo>
                    <a:pt x="119330" y="21639"/>
                  </a:lnTo>
                  <a:lnTo>
                    <a:pt x="119581" y="22500"/>
                  </a:lnTo>
                  <a:lnTo>
                    <a:pt x="119790" y="23360"/>
                  </a:lnTo>
                  <a:lnTo>
                    <a:pt x="119916" y="24467"/>
                  </a:lnTo>
                  <a:lnTo>
                    <a:pt x="120000" y="25942"/>
                  </a:lnTo>
                  <a:lnTo>
                    <a:pt x="120000" y="26188"/>
                  </a:lnTo>
                  <a:lnTo>
                    <a:pt x="119916" y="26434"/>
                  </a:lnTo>
                  <a:lnTo>
                    <a:pt x="119916" y="26557"/>
                  </a:lnTo>
                  <a:lnTo>
                    <a:pt x="119916" y="26803"/>
                  </a:lnTo>
                  <a:lnTo>
                    <a:pt x="119916" y="27049"/>
                  </a:lnTo>
                  <a:lnTo>
                    <a:pt x="119874" y="27418"/>
                  </a:lnTo>
                  <a:lnTo>
                    <a:pt x="119414" y="28278"/>
                  </a:lnTo>
                  <a:lnTo>
                    <a:pt x="118744" y="29139"/>
                  </a:lnTo>
                  <a:lnTo>
                    <a:pt x="117949" y="29631"/>
                  </a:lnTo>
                  <a:lnTo>
                    <a:pt x="117154" y="30000"/>
                  </a:lnTo>
                  <a:lnTo>
                    <a:pt x="116485" y="30245"/>
                  </a:lnTo>
                  <a:lnTo>
                    <a:pt x="116569" y="29139"/>
                  </a:lnTo>
                  <a:lnTo>
                    <a:pt x="116652" y="28770"/>
                  </a:lnTo>
                  <a:lnTo>
                    <a:pt x="116736" y="28278"/>
                  </a:lnTo>
                  <a:lnTo>
                    <a:pt x="116778" y="28155"/>
                  </a:lnTo>
                  <a:lnTo>
                    <a:pt x="116861" y="28155"/>
                  </a:lnTo>
                  <a:lnTo>
                    <a:pt x="117029" y="27909"/>
                  </a:lnTo>
                  <a:lnTo>
                    <a:pt x="117071" y="27909"/>
                  </a:lnTo>
                  <a:lnTo>
                    <a:pt x="117154" y="27663"/>
                  </a:lnTo>
                  <a:lnTo>
                    <a:pt x="117322" y="27418"/>
                  </a:lnTo>
                  <a:lnTo>
                    <a:pt x="117531" y="25696"/>
                  </a:lnTo>
                  <a:lnTo>
                    <a:pt x="117531" y="23975"/>
                  </a:lnTo>
                  <a:lnTo>
                    <a:pt x="117447" y="22377"/>
                  </a:lnTo>
                  <a:lnTo>
                    <a:pt x="117573" y="21024"/>
                  </a:lnTo>
                  <a:lnTo>
                    <a:pt x="117949" y="19795"/>
                  </a:lnTo>
                  <a:lnTo>
                    <a:pt x="117949" y="19303"/>
                  </a:lnTo>
                  <a:close/>
                  <a:moveTo>
                    <a:pt x="5941" y="18442"/>
                  </a:moveTo>
                  <a:lnTo>
                    <a:pt x="6736" y="21024"/>
                  </a:lnTo>
                  <a:lnTo>
                    <a:pt x="7740" y="22991"/>
                  </a:lnTo>
                  <a:lnTo>
                    <a:pt x="8995" y="24467"/>
                  </a:lnTo>
                  <a:lnTo>
                    <a:pt x="9079" y="26557"/>
                  </a:lnTo>
                  <a:lnTo>
                    <a:pt x="9288" y="28155"/>
                  </a:lnTo>
                  <a:lnTo>
                    <a:pt x="9497" y="29016"/>
                  </a:lnTo>
                  <a:lnTo>
                    <a:pt x="9790" y="29877"/>
                  </a:lnTo>
                  <a:lnTo>
                    <a:pt x="10083" y="31106"/>
                  </a:lnTo>
                  <a:lnTo>
                    <a:pt x="9581" y="31352"/>
                  </a:lnTo>
                  <a:lnTo>
                    <a:pt x="9079" y="31598"/>
                  </a:lnTo>
                  <a:lnTo>
                    <a:pt x="8619" y="32213"/>
                  </a:lnTo>
                  <a:lnTo>
                    <a:pt x="8326" y="33073"/>
                  </a:lnTo>
                  <a:lnTo>
                    <a:pt x="8284" y="33442"/>
                  </a:lnTo>
                  <a:lnTo>
                    <a:pt x="8200" y="33934"/>
                  </a:lnTo>
                  <a:lnTo>
                    <a:pt x="8117" y="34303"/>
                  </a:lnTo>
                  <a:lnTo>
                    <a:pt x="8033" y="34549"/>
                  </a:lnTo>
                  <a:lnTo>
                    <a:pt x="7907" y="34918"/>
                  </a:lnTo>
                  <a:lnTo>
                    <a:pt x="7447" y="35163"/>
                  </a:lnTo>
                  <a:lnTo>
                    <a:pt x="6820" y="35409"/>
                  </a:lnTo>
                  <a:lnTo>
                    <a:pt x="6066" y="35163"/>
                  </a:lnTo>
                  <a:lnTo>
                    <a:pt x="5481" y="34918"/>
                  </a:lnTo>
                  <a:lnTo>
                    <a:pt x="5355" y="33688"/>
                  </a:lnTo>
                  <a:lnTo>
                    <a:pt x="5271" y="32827"/>
                  </a:lnTo>
                  <a:lnTo>
                    <a:pt x="5188" y="32213"/>
                  </a:lnTo>
                  <a:lnTo>
                    <a:pt x="4979" y="31106"/>
                  </a:lnTo>
                  <a:lnTo>
                    <a:pt x="5941" y="30245"/>
                  </a:lnTo>
                  <a:lnTo>
                    <a:pt x="5941" y="29877"/>
                  </a:lnTo>
                  <a:lnTo>
                    <a:pt x="5188" y="29631"/>
                  </a:lnTo>
                  <a:lnTo>
                    <a:pt x="4686" y="29139"/>
                  </a:lnTo>
                  <a:lnTo>
                    <a:pt x="4309" y="28278"/>
                  </a:lnTo>
                  <a:lnTo>
                    <a:pt x="4267" y="27663"/>
                  </a:lnTo>
                  <a:lnTo>
                    <a:pt x="4100" y="27049"/>
                  </a:lnTo>
                  <a:lnTo>
                    <a:pt x="4016" y="26434"/>
                  </a:lnTo>
                  <a:lnTo>
                    <a:pt x="4016" y="25696"/>
                  </a:lnTo>
                  <a:lnTo>
                    <a:pt x="4016" y="25327"/>
                  </a:lnTo>
                  <a:lnTo>
                    <a:pt x="4016" y="24836"/>
                  </a:lnTo>
                  <a:lnTo>
                    <a:pt x="4100" y="24836"/>
                  </a:lnTo>
                  <a:lnTo>
                    <a:pt x="4184" y="24713"/>
                  </a:lnTo>
                  <a:lnTo>
                    <a:pt x="4267" y="24713"/>
                  </a:lnTo>
                  <a:lnTo>
                    <a:pt x="4309" y="24713"/>
                  </a:lnTo>
                  <a:lnTo>
                    <a:pt x="4476" y="24467"/>
                  </a:lnTo>
                  <a:lnTo>
                    <a:pt x="4560" y="23852"/>
                  </a:lnTo>
                  <a:lnTo>
                    <a:pt x="4560" y="23114"/>
                  </a:lnTo>
                  <a:lnTo>
                    <a:pt x="4560" y="22745"/>
                  </a:lnTo>
                  <a:lnTo>
                    <a:pt x="4602" y="22500"/>
                  </a:lnTo>
                  <a:lnTo>
                    <a:pt x="4686" y="22131"/>
                  </a:lnTo>
                  <a:lnTo>
                    <a:pt x="4769" y="22131"/>
                  </a:lnTo>
                  <a:lnTo>
                    <a:pt x="4853" y="21885"/>
                  </a:lnTo>
                  <a:lnTo>
                    <a:pt x="4895" y="21885"/>
                  </a:lnTo>
                  <a:lnTo>
                    <a:pt x="4979" y="21885"/>
                  </a:lnTo>
                  <a:lnTo>
                    <a:pt x="5104" y="21639"/>
                  </a:lnTo>
                  <a:lnTo>
                    <a:pt x="5188" y="20778"/>
                  </a:lnTo>
                  <a:lnTo>
                    <a:pt x="5271" y="20163"/>
                  </a:lnTo>
                  <a:lnTo>
                    <a:pt x="5355" y="19549"/>
                  </a:lnTo>
                  <a:lnTo>
                    <a:pt x="5481" y="18934"/>
                  </a:lnTo>
                  <a:lnTo>
                    <a:pt x="5564" y="18688"/>
                  </a:lnTo>
                  <a:lnTo>
                    <a:pt x="5648" y="18688"/>
                  </a:lnTo>
                  <a:lnTo>
                    <a:pt x="5690" y="18442"/>
                  </a:lnTo>
                  <a:lnTo>
                    <a:pt x="5774" y="18442"/>
                  </a:lnTo>
                  <a:lnTo>
                    <a:pt x="5941" y="18442"/>
                  </a:lnTo>
                  <a:close/>
                  <a:moveTo>
                    <a:pt x="49037" y="16106"/>
                  </a:moveTo>
                  <a:lnTo>
                    <a:pt x="49246" y="16352"/>
                  </a:lnTo>
                  <a:lnTo>
                    <a:pt x="49456" y="16475"/>
                  </a:lnTo>
                  <a:lnTo>
                    <a:pt x="49581" y="16721"/>
                  </a:lnTo>
                  <a:lnTo>
                    <a:pt x="49832" y="16967"/>
                  </a:lnTo>
                  <a:lnTo>
                    <a:pt x="49832" y="17581"/>
                  </a:lnTo>
                  <a:lnTo>
                    <a:pt x="49874" y="18073"/>
                  </a:lnTo>
                  <a:lnTo>
                    <a:pt x="49874" y="18442"/>
                  </a:lnTo>
                  <a:lnTo>
                    <a:pt x="49958" y="18934"/>
                  </a:lnTo>
                  <a:lnTo>
                    <a:pt x="49456" y="18934"/>
                  </a:lnTo>
                  <a:lnTo>
                    <a:pt x="49372" y="18442"/>
                  </a:lnTo>
                  <a:lnTo>
                    <a:pt x="49288" y="18073"/>
                  </a:lnTo>
                  <a:lnTo>
                    <a:pt x="49163" y="17581"/>
                  </a:lnTo>
                  <a:lnTo>
                    <a:pt x="49079" y="17336"/>
                  </a:lnTo>
                  <a:lnTo>
                    <a:pt x="49079" y="16721"/>
                  </a:lnTo>
                  <a:lnTo>
                    <a:pt x="49037" y="16106"/>
                  </a:lnTo>
                  <a:close/>
                  <a:moveTo>
                    <a:pt x="69372" y="13278"/>
                  </a:moveTo>
                  <a:lnTo>
                    <a:pt x="69623" y="14385"/>
                  </a:lnTo>
                  <a:lnTo>
                    <a:pt x="69832" y="16475"/>
                  </a:lnTo>
                  <a:lnTo>
                    <a:pt x="70125" y="18442"/>
                  </a:lnTo>
                  <a:lnTo>
                    <a:pt x="70502" y="20409"/>
                  </a:lnTo>
                  <a:lnTo>
                    <a:pt x="70711" y="21270"/>
                  </a:lnTo>
                  <a:lnTo>
                    <a:pt x="70836" y="20778"/>
                  </a:lnTo>
                  <a:lnTo>
                    <a:pt x="70920" y="20655"/>
                  </a:lnTo>
                  <a:lnTo>
                    <a:pt x="71087" y="20655"/>
                  </a:lnTo>
                  <a:lnTo>
                    <a:pt x="71213" y="20409"/>
                  </a:lnTo>
                  <a:lnTo>
                    <a:pt x="71506" y="20409"/>
                  </a:lnTo>
                  <a:lnTo>
                    <a:pt x="71506" y="20778"/>
                  </a:lnTo>
                  <a:lnTo>
                    <a:pt x="71673" y="20778"/>
                  </a:lnTo>
                  <a:lnTo>
                    <a:pt x="71673" y="22131"/>
                  </a:lnTo>
                  <a:lnTo>
                    <a:pt x="70543" y="22500"/>
                  </a:lnTo>
                  <a:lnTo>
                    <a:pt x="70418" y="25942"/>
                  </a:lnTo>
                  <a:lnTo>
                    <a:pt x="70041" y="28770"/>
                  </a:lnTo>
                  <a:lnTo>
                    <a:pt x="69748" y="31598"/>
                  </a:lnTo>
                  <a:lnTo>
                    <a:pt x="69623" y="33934"/>
                  </a:lnTo>
                  <a:lnTo>
                    <a:pt x="69539" y="36270"/>
                  </a:lnTo>
                  <a:lnTo>
                    <a:pt x="69539" y="38237"/>
                  </a:lnTo>
                  <a:lnTo>
                    <a:pt x="69372" y="40081"/>
                  </a:lnTo>
                  <a:lnTo>
                    <a:pt x="69246" y="40081"/>
                  </a:lnTo>
                  <a:lnTo>
                    <a:pt x="69246" y="39713"/>
                  </a:lnTo>
                  <a:lnTo>
                    <a:pt x="69037" y="38852"/>
                  </a:lnTo>
                  <a:lnTo>
                    <a:pt x="68661" y="37745"/>
                  </a:lnTo>
                  <a:lnTo>
                    <a:pt x="68242" y="36270"/>
                  </a:lnTo>
                  <a:lnTo>
                    <a:pt x="67866" y="34795"/>
                  </a:lnTo>
                  <a:lnTo>
                    <a:pt x="67573" y="33319"/>
                  </a:lnTo>
                  <a:lnTo>
                    <a:pt x="67405" y="31967"/>
                  </a:lnTo>
                  <a:lnTo>
                    <a:pt x="67489" y="31106"/>
                  </a:lnTo>
                  <a:lnTo>
                    <a:pt x="67656" y="30860"/>
                  </a:lnTo>
                  <a:lnTo>
                    <a:pt x="67782" y="30860"/>
                  </a:lnTo>
                  <a:lnTo>
                    <a:pt x="67866" y="30860"/>
                  </a:lnTo>
                  <a:lnTo>
                    <a:pt x="67949" y="30860"/>
                  </a:lnTo>
                  <a:lnTo>
                    <a:pt x="67991" y="30860"/>
                  </a:lnTo>
                  <a:lnTo>
                    <a:pt x="68075" y="30860"/>
                  </a:lnTo>
                  <a:lnTo>
                    <a:pt x="68158" y="30737"/>
                  </a:lnTo>
                  <a:lnTo>
                    <a:pt x="68284" y="30245"/>
                  </a:lnTo>
                  <a:lnTo>
                    <a:pt x="68158" y="30245"/>
                  </a:lnTo>
                  <a:lnTo>
                    <a:pt x="68158" y="29877"/>
                  </a:lnTo>
                  <a:lnTo>
                    <a:pt x="67489" y="29631"/>
                  </a:lnTo>
                  <a:lnTo>
                    <a:pt x="67112" y="29016"/>
                  </a:lnTo>
                  <a:lnTo>
                    <a:pt x="66820" y="27909"/>
                  </a:lnTo>
                  <a:lnTo>
                    <a:pt x="67112" y="27663"/>
                  </a:lnTo>
                  <a:lnTo>
                    <a:pt x="67364" y="27418"/>
                  </a:lnTo>
                  <a:lnTo>
                    <a:pt x="67489" y="27295"/>
                  </a:lnTo>
                  <a:lnTo>
                    <a:pt x="67656" y="27049"/>
                  </a:lnTo>
                  <a:lnTo>
                    <a:pt x="67782" y="26803"/>
                  </a:lnTo>
                  <a:lnTo>
                    <a:pt x="67949" y="26434"/>
                  </a:lnTo>
                  <a:lnTo>
                    <a:pt x="67949" y="25942"/>
                  </a:lnTo>
                  <a:lnTo>
                    <a:pt x="67364" y="25942"/>
                  </a:lnTo>
                  <a:lnTo>
                    <a:pt x="67196" y="26188"/>
                  </a:lnTo>
                  <a:lnTo>
                    <a:pt x="67071" y="26188"/>
                  </a:lnTo>
                  <a:lnTo>
                    <a:pt x="66903" y="26434"/>
                  </a:lnTo>
                  <a:lnTo>
                    <a:pt x="66694" y="26434"/>
                  </a:lnTo>
                  <a:lnTo>
                    <a:pt x="66317" y="24467"/>
                  </a:lnTo>
                  <a:lnTo>
                    <a:pt x="65899" y="22500"/>
                  </a:lnTo>
                  <a:lnTo>
                    <a:pt x="65941" y="21885"/>
                  </a:lnTo>
                  <a:lnTo>
                    <a:pt x="65941" y="21516"/>
                  </a:lnTo>
                  <a:lnTo>
                    <a:pt x="66025" y="21270"/>
                  </a:lnTo>
                  <a:lnTo>
                    <a:pt x="66108" y="20778"/>
                  </a:lnTo>
                  <a:lnTo>
                    <a:pt x="66108" y="20409"/>
                  </a:lnTo>
                  <a:lnTo>
                    <a:pt x="66192" y="19795"/>
                  </a:lnTo>
                  <a:lnTo>
                    <a:pt x="66025" y="19795"/>
                  </a:lnTo>
                  <a:lnTo>
                    <a:pt x="66025" y="19303"/>
                  </a:lnTo>
                  <a:lnTo>
                    <a:pt x="65899" y="19549"/>
                  </a:lnTo>
                  <a:lnTo>
                    <a:pt x="65815" y="19549"/>
                  </a:lnTo>
                  <a:lnTo>
                    <a:pt x="65732" y="19549"/>
                  </a:lnTo>
                  <a:lnTo>
                    <a:pt x="65732" y="19549"/>
                  </a:lnTo>
                  <a:lnTo>
                    <a:pt x="65648" y="19549"/>
                  </a:lnTo>
                  <a:lnTo>
                    <a:pt x="65648" y="19303"/>
                  </a:lnTo>
                  <a:lnTo>
                    <a:pt x="65523" y="18934"/>
                  </a:lnTo>
                  <a:lnTo>
                    <a:pt x="65439" y="18442"/>
                  </a:lnTo>
                  <a:lnTo>
                    <a:pt x="65355" y="18073"/>
                  </a:lnTo>
                  <a:lnTo>
                    <a:pt x="65313" y="17827"/>
                  </a:lnTo>
                  <a:lnTo>
                    <a:pt x="65313" y="17213"/>
                  </a:lnTo>
                  <a:lnTo>
                    <a:pt x="65230" y="16475"/>
                  </a:lnTo>
                  <a:lnTo>
                    <a:pt x="66025" y="15000"/>
                  </a:lnTo>
                  <a:lnTo>
                    <a:pt x="66820" y="13770"/>
                  </a:lnTo>
                  <a:lnTo>
                    <a:pt x="66903" y="14385"/>
                  </a:lnTo>
                  <a:lnTo>
                    <a:pt x="66987" y="15000"/>
                  </a:lnTo>
                  <a:lnTo>
                    <a:pt x="67071" y="15245"/>
                  </a:lnTo>
                  <a:lnTo>
                    <a:pt x="67196" y="15491"/>
                  </a:lnTo>
                  <a:lnTo>
                    <a:pt x="67280" y="15491"/>
                  </a:lnTo>
                  <a:lnTo>
                    <a:pt x="67364" y="15614"/>
                  </a:lnTo>
                  <a:lnTo>
                    <a:pt x="67489" y="15860"/>
                  </a:lnTo>
                  <a:lnTo>
                    <a:pt x="67656" y="16106"/>
                  </a:lnTo>
                  <a:lnTo>
                    <a:pt x="67782" y="17336"/>
                  </a:lnTo>
                  <a:lnTo>
                    <a:pt x="67866" y="18934"/>
                  </a:lnTo>
                  <a:lnTo>
                    <a:pt x="67949" y="20409"/>
                  </a:lnTo>
                  <a:lnTo>
                    <a:pt x="68284" y="20409"/>
                  </a:lnTo>
                  <a:lnTo>
                    <a:pt x="68284" y="19303"/>
                  </a:lnTo>
                  <a:lnTo>
                    <a:pt x="68158" y="18073"/>
                  </a:lnTo>
                  <a:lnTo>
                    <a:pt x="68158" y="16475"/>
                  </a:lnTo>
                  <a:lnTo>
                    <a:pt x="68284" y="15000"/>
                  </a:lnTo>
                  <a:lnTo>
                    <a:pt x="68451" y="13770"/>
                  </a:lnTo>
                  <a:lnTo>
                    <a:pt x="69372" y="13278"/>
                  </a:lnTo>
                  <a:close/>
                  <a:moveTo>
                    <a:pt x="110502" y="12172"/>
                  </a:moveTo>
                  <a:lnTo>
                    <a:pt x="110711" y="12663"/>
                  </a:lnTo>
                  <a:lnTo>
                    <a:pt x="110878" y="13032"/>
                  </a:lnTo>
                  <a:lnTo>
                    <a:pt x="111087" y="13032"/>
                  </a:lnTo>
                  <a:lnTo>
                    <a:pt x="111297" y="13032"/>
                  </a:lnTo>
                  <a:lnTo>
                    <a:pt x="111673" y="13278"/>
                  </a:lnTo>
                  <a:lnTo>
                    <a:pt x="111589" y="13770"/>
                  </a:lnTo>
                  <a:lnTo>
                    <a:pt x="111589" y="13893"/>
                  </a:lnTo>
                  <a:lnTo>
                    <a:pt x="111589" y="14139"/>
                  </a:lnTo>
                  <a:lnTo>
                    <a:pt x="111548" y="14385"/>
                  </a:lnTo>
                  <a:lnTo>
                    <a:pt x="111548" y="14631"/>
                  </a:lnTo>
                  <a:lnTo>
                    <a:pt x="111004" y="15491"/>
                  </a:lnTo>
                  <a:lnTo>
                    <a:pt x="110292" y="15860"/>
                  </a:lnTo>
                  <a:lnTo>
                    <a:pt x="109539" y="16106"/>
                  </a:lnTo>
                  <a:lnTo>
                    <a:pt x="109497" y="15614"/>
                  </a:lnTo>
                  <a:lnTo>
                    <a:pt x="109497" y="15245"/>
                  </a:lnTo>
                  <a:lnTo>
                    <a:pt x="109414" y="14754"/>
                  </a:lnTo>
                  <a:lnTo>
                    <a:pt x="109414" y="14139"/>
                  </a:lnTo>
                  <a:lnTo>
                    <a:pt x="109623" y="13770"/>
                  </a:lnTo>
                  <a:lnTo>
                    <a:pt x="109790" y="13278"/>
                  </a:lnTo>
                  <a:lnTo>
                    <a:pt x="109916" y="13032"/>
                  </a:lnTo>
                  <a:lnTo>
                    <a:pt x="110083" y="12663"/>
                  </a:lnTo>
                  <a:lnTo>
                    <a:pt x="110209" y="12418"/>
                  </a:lnTo>
                  <a:lnTo>
                    <a:pt x="110502" y="12172"/>
                  </a:lnTo>
                  <a:close/>
                  <a:moveTo>
                    <a:pt x="88033" y="12172"/>
                  </a:moveTo>
                  <a:lnTo>
                    <a:pt x="88619" y="12418"/>
                  </a:lnTo>
                  <a:lnTo>
                    <a:pt x="89037" y="13032"/>
                  </a:lnTo>
                  <a:lnTo>
                    <a:pt x="89456" y="13770"/>
                  </a:lnTo>
                  <a:lnTo>
                    <a:pt x="89330" y="14139"/>
                  </a:lnTo>
                  <a:lnTo>
                    <a:pt x="89246" y="14754"/>
                  </a:lnTo>
                  <a:lnTo>
                    <a:pt x="89121" y="15000"/>
                  </a:lnTo>
                  <a:lnTo>
                    <a:pt x="88912" y="15245"/>
                  </a:lnTo>
                  <a:lnTo>
                    <a:pt x="88661" y="15491"/>
                  </a:lnTo>
                  <a:lnTo>
                    <a:pt x="88368" y="15491"/>
                  </a:lnTo>
                  <a:lnTo>
                    <a:pt x="88158" y="15860"/>
                  </a:lnTo>
                  <a:lnTo>
                    <a:pt x="87949" y="15860"/>
                  </a:lnTo>
                  <a:lnTo>
                    <a:pt x="87740" y="16106"/>
                  </a:lnTo>
                  <a:lnTo>
                    <a:pt x="87447" y="16106"/>
                  </a:lnTo>
                  <a:lnTo>
                    <a:pt x="87447" y="14754"/>
                  </a:lnTo>
                  <a:lnTo>
                    <a:pt x="87489" y="13893"/>
                  </a:lnTo>
                  <a:lnTo>
                    <a:pt x="87782" y="13278"/>
                  </a:lnTo>
                  <a:lnTo>
                    <a:pt x="88033" y="12172"/>
                  </a:lnTo>
                  <a:close/>
                  <a:moveTo>
                    <a:pt x="32008" y="12172"/>
                  </a:moveTo>
                  <a:lnTo>
                    <a:pt x="32594" y="12172"/>
                  </a:lnTo>
                  <a:lnTo>
                    <a:pt x="32719" y="13278"/>
                  </a:lnTo>
                  <a:lnTo>
                    <a:pt x="32887" y="13893"/>
                  </a:lnTo>
                  <a:lnTo>
                    <a:pt x="33012" y="14754"/>
                  </a:lnTo>
                  <a:lnTo>
                    <a:pt x="33096" y="16106"/>
                  </a:lnTo>
                  <a:lnTo>
                    <a:pt x="32970" y="16106"/>
                  </a:lnTo>
                  <a:lnTo>
                    <a:pt x="32510" y="15245"/>
                  </a:lnTo>
                  <a:lnTo>
                    <a:pt x="32217" y="14385"/>
                  </a:lnTo>
                  <a:lnTo>
                    <a:pt x="32008" y="13524"/>
                  </a:lnTo>
                  <a:lnTo>
                    <a:pt x="32008" y="12172"/>
                  </a:lnTo>
                  <a:close/>
                  <a:moveTo>
                    <a:pt x="114393" y="9467"/>
                  </a:moveTo>
                  <a:lnTo>
                    <a:pt x="114518" y="9467"/>
                  </a:lnTo>
                  <a:lnTo>
                    <a:pt x="114686" y="9713"/>
                  </a:lnTo>
                  <a:lnTo>
                    <a:pt x="114728" y="9713"/>
                  </a:lnTo>
                  <a:lnTo>
                    <a:pt x="114811" y="9713"/>
                  </a:lnTo>
                  <a:lnTo>
                    <a:pt x="114895" y="9836"/>
                  </a:lnTo>
                  <a:lnTo>
                    <a:pt x="114728" y="10327"/>
                  </a:lnTo>
                  <a:lnTo>
                    <a:pt x="114602" y="10696"/>
                  </a:lnTo>
                  <a:lnTo>
                    <a:pt x="114518" y="11311"/>
                  </a:lnTo>
                  <a:lnTo>
                    <a:pt x="114435" y="11803"/>
                  </a:lnTo>
                  <a:lnTo>
                    <a:pt x="114393" y="12663"/>
                  </a:lnTo>
                  <a:lnTo>
                    <a:pt x="114518" y="12663"/>
                  </a:lnTo>
                  <a:lnTo>
                    <a:pt x="114686" y="12049"/>
                  </a:lnTo>
                  <a:lnTo>
                    <a:pt x="114811" y="11557"/>
                  </a:lnTo>
                  <a:lnTo>
                    <a:pt x="114979" y="11188"/>
                  </a:lnTo>
                  <a:lnTo>
                    <a:pt x="115188" y="10942"/>
                  </a:lnTo>
                  <a:lnTo>
                    <a:pt x="115606" y="12172"/>
                  </a:lnTo>
                  <a:lnTo>
                    <a:pt x="116150" y="13278"/>
                  </a:lnTo>
                  <a:lnTo>
                    <a:pt x="116485" y="14139"/>
                  </a:lnTo>
                  <a:lnTo>
                    <a:pt x="116485" y="16967"/>
                  </a:lnTo>
                  <a:lnTo>
                    <a:pt x="116736" y="17581"/>
                  </a:lnTo>
                  <a:lnTo>
                    <a:pt x="116945" y="18073"/>
                  </a:lnTo>
                  <a:lnTo>
                    <a:pt x="117154" y="18196"/>
                  </a:lnTo>
                  <a:lnTo>
                    <a:pt x="117322" y="19057"/>
                  </a:lnTo>
                  <a:lnTo>
                    <a:pt x="117447" y="20778"/>
                  </a:lnTo>
                  <a:lnTo>
                    <a:pt x="117154" y="21885"/>
                  </a:lnTo>
                  <a:lnTo>
                    <a:pt x="117029" y="22991"/>
                  </a:lnTo>
                  <a:lnTo>
                    <a:pt x="116736" y="23606"/>
                  </a:lnTo>
                  <a:lnTo>
                    <a:pt x="116359" y="23852"/>
                  </a:lnTo>
                  <a:lnTo>
                    <a:pt x="115690" y="23975"/>
                  </a:lnTo>
                  <a:lnTo>
                    <a:pt x="115188" y="22745"/>
                  </a:lnTo>
                  <a:lnTo>
                    <a:pt x="114435" y="21639"/>
                  </a:lnTo>
                  <a:lnTo>
                    <a:pt x="113640" y="21024"/>
                  </a:lnTo>
                  <a:lnTo>
                    <a:pt x="112845" y="20163"/>
                  </a:lnTo>
                  <a:lnTo>
                    <a:pt x="112133" y="19303"/>
                  </a:lnTo>
                  <a:lnTo>
                    <a:pt x="111673" y="18073"/>
                  </a:lnTo>
                  <a:lnTo>
                    <a:pt x="111966" y="17581"/>
                  </a:lnTo>
                  <a:lnTo>
                    <a:pt x="112175" y="17213"/>
                  </a:lnTo>
                  <a:lnTo>
                    <a:pt x="112343" y="16721"/>
                  </a:lnTo>
                  <a:lnTo>
                    <a:pt x="112426" y="16106"/>
                  </a:lnTo>
                  <a:lnTo>
                    <a:pt x="112468" y="15000"/>
                  </a:lnTo>
                  <a:lnTo>
                    <a:pt x="112426" y="14631"/>
                  </a:lnTo>
                  <a:lnTo>
                    <a:pt x="112343" y="13893"/>
                  </a:lnTo>
                  <a:lnTo>
                    <a:pt x="112343" y="13032"/>
                  </a:lnTo>
                  <a:lnTo>
                    <a:pt x="112343" y="12172"/>
                  </a:lnTo>
                  <a:lnTo>
                    <a:pt x="112343" y="12049"/>
                  </a:lnTo>
                  <a:lnTo>
                    <a:pt x="112426" y="12049"/>
                  </a:lnTo>
                  <a:lnTo>
                    <a:pt x="112426" y="12049"/>
                  </a:lnTo>
                  <a:lnTo>
                    <a:pt x="112426" y="12049"/>
                  </a:lnTo>
                  <a:lnTo>
                    <a:pt x="112426" y="12049"/>
                  </a:lnTo>
                  <a:lnTo>
                    <a:pt x="112468" y="11803"/>
                  </a:lnTo>
                  <a:lnTo>
                    <a:pt x="113138" y="11311"/>
                  </a:lnTo>
                  <a:lnTo>
                    <a:pt x="113849" y="10327"/>
                  </a:lnTo>
                  <a:lnTo>
                    <a:pt x="114393" y="9467"/>
                  </a:lnTo>
                  <a:close/>
                  <a:moveTo>
                    <a:pt x="105104" y="8975"/>
                  </a:moveTo>
                  <a:lnTo>
                    <a:pt x="105523" y="8975"/>
                  </a:lnTo>
                  <a:lnTo>
                    <a:pt x="106108" y="10696"/>
                  </a:lnTo>
                  <a:lnTo>
                    <a:pt x="106861" y="12172"/>
                  </a:lnTo>
                  <a:lnTo>
                    <a:pt x="106861" y="12663"/>
                  </a:lnTo>
                  <a:lnTo>
                    <a:pt x="106694" y="12663"/>
                  </a:lnTo>
                  <a:lnTo>
                    <a:pt x="106694" y="13278"/>
                  </a:lnTo>
                  <a:lnTo>
                    <a:pt x="105983" y="12172"/>
                  </a:lnTo>
                  <a:lnTo>
                    <a:pt x="105481" y="10696"/>
                  </a:lnTo>
                  <a:lnTo>
                    <a:pt x="105104" y="8975"/>
                  </a:lnTo>
                  <a:close/>
                  <a:moveTo>
                    <a:pt x="90418" y="8360"/>
                  </a:moveTo>
                  <a:lnTo>
                    <a:pt x="91004" y="8852"/>
                  </a:lnTo>
                  <a:lnTo>
                    <a:pt x="91464" y="9221"/>
                  </a:lnTo>
                  <a:lnTo>
                    <a:pt x="91882" y="9836"/>
                  </a:lnTo>
                  <a:lnTo>
                    <a:pt x="91882" y="10942"/>
                  </a:lnTo>
                  <a:lnTo>
                    <a:pt x="91506" y="11188"/>
                  </a:lnTo>
                  <a:lnTo>
                    <a:pt x="91171" y="11557"/>
                  </a:lnTo>
                  <a:lnTo>
                    <a:pt x="90627" y="11803"/>
                  </a:lnTo>
                  <a:lnTo>
                    <a:pt x="90418" y="12049"/>
                  </a:lnTo>
                  <a:lnTo>
                    <a:pt x="90292" y="12172"/>
                  </a:lnTo>
                  <a:lnTo>
                    <a:pt x="90041" y="12172"/>
                  </a:lnTo>
                  <a:lnTo>
                    <a:pt x="89832" y="12172"/>
                  </a:lnTo>
                  <a:lnTo>
                    <a:pt x="89832" y="10942"/>
                  </a:lnTo>
                  <a:lnTo>
                    <a:pt x="90000" y="10327"/>
                  </a:lnTo>
                  <a:lnTo>
                    <a:pt x="90209" y="9467"/>
                  </a:lnTo>
                  <a:lnTo>
                    <a:pt x="90418" y="8360"/>
                  </a:lnTo>
                  <a:close/>
                  <a:moveTo>
                    <a:pt x="72594" y="7131"/>
                  </a:moveTo>
                  <a:lnTo>
                    <a:pt x="72594" y="9467"/>
                  </a:lnTo>
                  <a:lnTo>
                    <a:pt x="72887" y="9467"/>
                  </a:lnTo>
                  <a:lnTo>
                    <a:pt x="73054" y="9221"/>
                  </a:lnTo>
                  <a:lnTo>
                    <a:pt x="73179" y="9221"/>
                  </a:lnTo>
                  <a:lnTo>
                    <a:pt x="73347" y="9221"/>
                  </a:lnTo>
                  <a:lnTo>
                    <a:pt x="73389" y="9221"/>
                  </a:lnTo>
                  <a:lnTo>
                    <a:pt x="73556" y="9467"/>
                  </a:lnTo>
                  <a:lnTo>
                    <a:pt x="73765" y="9836"/>
                  </a:lnTo>
                  <a:lnTo>
                    <a:pt x="73765" y="10942"/>
                  </a:lnTo>
                  <a:lnTo>
                    <a:pt x="73933" y="11188"/>
                  </a:lnTo>
                  <a:lnTo>
                    <a:pt x="74142" y="11188"/>
                  </a:lnTo>
                  <a:lnTo>
                    <a:pt x="74267" y="10942"/>
                  </a:lnTo>
                  <a:lnTo>
                    <a:pt x="74518" y="10942"/>
                  </a:lnTo>
                  <a:lnTo>
                    <a:pt x="74560" y="10696"/>
                  </a:lnTo>
                  <a:lnTo>
                    <a:pt x="74728" y="10942"/>
                  </a:lnTo>
                  <a:lnTo>
                    <a:pt x="74853" y="11311"/>
                  </a:lnTo>
                  <a:lnTo>
                    <a:pt x="75020" y="12049"/>
                  </a:lnTo>
                  <a:lnTo>
                    <a:pt x="75146" y="12663"/>
                  </a:lnTo>
                  <a:lnTo>
                    <a:pt x="74937" y="14139"/>
                  </a:lnTo>
                  <a:lnTo>
                    <a:pt x="74728" y="15614"/>
                  </a:lnTo>
                  <a:lnTo>
                    <a:pt x="74560" y="17336"/>
                  </a:lnTo>
                  <a:lnTo>
                    <a:pt x="74058" y="17336"/>
                  </a:lnTo>
                  <a:lnTo>
                    <a:pt x="73682" y="17827"/>
                  </a:lnTo>
                  <a:lnTo>
                    <a:pt x="73347" y="18442"/>
                  </a:lnTo>
                  <a:lnTo>
                    <a:pt x="72761" y="18934"/>
                  </a:lnTo>
                  <a:lnTo>
                    <a:pt x="72384" y="18073"/>
                  </a:lnTo>
                  <a:lnTo>
                    <a:pt x="71882" y="17581"/>
                  </a:lnTo>
                  <a:lnTo>
                    <a:pt x="71380" y="16967"/>
                  </a:lnTo>
                  <a:lnTo>
                    <a:pt x="71297" y="16475"/>
                  </a:lnTo>
                  <a:lnTo>
                    <a:pt x="71297" y="16106"/>
                  </a:lnTo>
                  <a:lnTo>
                    <a:pt x="71213" y="15614"/>
                  </a:lnTo>
                  <a:lnTo>
                    <a:pt x="71129" y="15000"/>
                  </a:lnTo>
                  <a:lnTo>
                    <a:pt x="70920" y="14385"/>
                  </a:lnTo>
                  <a:lnTo>
                    <a:pt x="70711" y="13770"/>
                  </a:lnTo>
                  <a:lnTo>
                    <a:pt x="70543" y="13278"/>
                  </a:lnTo>
                  <a:lnTo>
                    <a:pt x="70418" y="12418"/>
                  </a:lnTo>
                  <a:lnTo>
                    <a:pt x="70334" y="10942"/>
                  </a:lnTo>
                  <a:lnTo>
                    <a:pt x="70627" y="9836"/>
                  </a:lnTo>
                  <a:lnTo>
                    <a:pt x="70836" y="8975"/>
                  </a:lnTo>
                  <a:lnTo>
                    <a:pt x="71129" y="8975"/>
                  </a:lnTo>
                  <a:lnTo>
                    <a:pt x="71380" y="9221"/>
                  </a:lnTo>
                  <a:lnTo>
                    <a:pt x="71673" y="9467"/>
                  </a:lnTo>
                  <a:lnTo>
                    <a:pt x="71966" y="9467"/>
                  </a:lnTo>
                  <a:lnTo>
                    <a:pt x="71966" y="7991"/>
                  </a:lnTo>
                  <a:lnTo>
                    <a:pt x="72092" y="7745"/>
                  </a:lnTo>
                  <a:lnTo>
                    <a:pt x="72259" y="7500"/>
                  </a:lnTo>
                  <a:lnTo>
                    <a:pt x="72301" y="7500"/>
                  </a:lnTo>
                  <a:lnTo>
                    <a:pt x="72468" y="7254"/>
                  </a:lnTo>
                  <a:lnTo>
                    <a:pt x="72594" y="7131"/>
                  </a:lnTo>
                  <a:close/>
                  <a:moveTo>
                    <a:pt x="91464" y="5532"/>
                  </a:moveTo>
                  <a:lnTo>
                    <a:pt x="92050" y="5532"/>
                  </a:lnTo>
                  <a:lnTo>
                    <a:pt x="92384" y="6639"/>
                  </a:lnTo>
                  <a:lnTo>
                    <a:pt x="92761" y="7254"/>
                  </a:lnTo>
                  <a:lnTo>
                    <a:pt x="93054" y="8114"/>
                  </a:lnTo>
                  <a:lnTo>
                    <a:pt x="93347" y="9467"/>
                  </a:lnTo>
                  <a:lnTo>
                    <a:pt x="92677" y="9467"/>
                  </a:lnTo>
                  <a:lnTo>
                    <a:pt x="92259" y="8114"/>
                  </a:lnTo>
                  <a:lnTo>
                    <a:pt x="91799" y="7131"/>
                  </a:lnTo>
                  <a:lnTo>
                    <a:pt x="91464" y="5532"/>
                  </a:lnTo>
                  <a:close/>
                  <a:moveTo>
                    <a:pt x="17615" y="5532"/>
                  </a:moveTo>
                  <a:lnTo>
                    <a:pt x="18117" y="5532"/>
                  </a:lnTo>
                  <a:lnTo>
                    <a:pt x="18326" y="6024"/>
                  </a:lnTo>
                  <a:lnTo>
                    <a:pt x="18493" y="6393"/>
                  </a:lnTo>
                  <a:lnTo>
                    <a:pt x="18577" y="6885"/>
                  </a:lnTo>
                  <a:lnTo>
                    <a:pt x="18702" y="7500"/>
                  </a:lnTo>
                  <a:lnTo>
                    <a:pt x="18786" y="7991"/>
                  </a:lnTo>
                  <a:lnTo>
                    <a:pt x="19163" y="6885"/>
                  </a:lnTo>
                  <a:lnTo>
                    <a:pt x="19581" y="6393"/>
                  </a:lnTo>
                  <a:lnTo>
                    <a:pt x="20251" y="6639"/>
                  </a:lnTo>
                  <a:lnTo>
                    <a:pt x="20251" y="8360"/>
                  </a:lnTo>
                  <a:lnTo>
                    <a:pt x="21171" y="8606"/>
                  </a:lnTo>
                  <a:lnTo>
                    <a:pt x="22008" y="8975"/>
                  </a:lnTo>
                  <a:lnTo>
                    <a:pt x="22719" y="9467"/>
                  </a:lnTo>
                  <a:lnTo>
                    <a:pt x="23514" y="9713"/>
                  </a:lnTo>
                  <a:lnTo>
                    <a:pt x="24393" y="9467"/>
                  </a:lnTo>
                  <a:lnTo>
                    <a:pt x="24393" y="10942"/>
                  </a:lnTo>
                  <a:lnTo>
                    <a:pt x="24560" y="10942"/>
                  </a:lnTo>
                  <a:lnTo>
                    <a:pt x="24686" y="10942"/>
                  </a:lnTo>
                  <a:lnTo>
                    <a:pt x="24769" y="10942"/>
                  </a:lnTo>
                  <a:lnTo>
                    <a:pt x="24853" y="11188"/>
                  </a:lnTo>
                  <a:lnTo>
                    <a:pt x="24937" y="11311"/>
                  </a:lnTo>
                  <a:lnTo>
                    <a:pt x="24769" y="11311"/>
                  </a:lnTo>
                  <a:lnTo>
                    <a:pt x="24100" y="12663"/>
                  </a:lnTo>
                  <a:lnTo>
                    <a:pt x="23305" y="14139"/>
                  </a:lnTo>
                  <a:lnTo>
                    <a:pt x="22343" y="15491"/>
                  </a:lnTo>
                  <a:lnTo>
                    <a:pt x="21464" y="16967"/>
                  </a:lnTo>
                  <a:lnTo>
                    <a:pt x="20836" y="18196"/>
                  </a:lnTo>
                  <a:lnTo>
                    <a:pt x="20376" y="19303"/>
                  </a:lnTo>
                  <a:lnTo>
                    <a:pt x="21046" y="19303"/>
                  </a:lnTo>
                  <a:lnTo>
                    <a:pt x="21255" y="18934"/>
                  </a:lnTo>
                  <a:lnTo>
                    <a:pt x="21464" y="18688"/>
                  </a:lnTo>
                  <a:lnTo>
                    <a:pt x="21715" y="18442"/>
                  </a:lnTo>
                  <a:lnTo>
                    <a:pt x="22008" y="18442"/>
                  </a:lnTo>
                  <a:lnTo>
                    <a:pt x="22008" y="18934"/>
                  </a:lnTo>
                  <a:lnTo>
                    <a:pt x="21129" y="20778"/>
                  </a:lnTo>
                  <a:lnTo>
                    <a:pt x="20376" y="22745"/>
                  </a:lnTo>
                  <a:lnTo>
                    <a:pt x="19748" y="24713"/>
                  </a:lnTo>
                  <a:lnTo>
                    <a:pt x="18995" y="26434"/>
                  </a:lnTo>
                  <a:lnTo>
                    <a:pt x="18200" y="27909"/>
                  </a:lnTo>
                  <a:lnTo>
                    <a:pt x="17154" y="28770"/>
                  </a:lnTo>
                  <a:lnTo>
                    <a:pt x="17154" y="30245"/>
                  </a:lnTo>
                  <a:lnTo>
                    <a:pt x="16652" y="30491"/>
                  </a:lnTo>
                  <a:lnTo>
                    <a:pt x="16066" y="31106"/>
                  </a:lnTo>
                  <a:lnTo>
                    <a:pt x="15732" y="31967"/>
                  </a:lnTo>
                  <a:lnTo>
                    <a:pt x="15941" y="32459"/>
                  </a:lnTo>
                  <a:lnTo>
                    <a:pt x="16066" y="32827"/>
                  </a:lnTo>
                  <a:lnTo>
                    <a:pt x="16150" y="33073"/>
                  </a:lnTo>
                  <a:lnTo>
                    <a:pt x="16150" y="33442"/>
                  </a:lnTo>
                  <a:lnTo>
                    <a:pt x="16150" y="33934"/>
                  </a:lnTo>
                  <a:lnTo>
                    <a:pt x="16066" y="34549"/>
                  </a:lnTo>
                  <a:lnTo>
                    <a:pt x="16066" y="35409"/>
                  </a:lnTo>
                  <a:lnTo>
                    <a:pt x="14476" y="35778"/>
                  </a:lnTo>
                  <a:lnTo>
                    <a:pt x="14476" y="36270"/>
                  </a:lnTo>
                  <a:lnTo>
                    <a:pt x="14686" y="36516"/>
                  </a:lnTo>
                  <a:lnTo>
                    <a:pt x="14769" y="36516"/>
                  </a:lnTo>
                  <a:lnTo>
                    <a:pt x="14895" y="36516"/>
                  </a:lnTo>
                  <a:lnTo>
                    <a:pt x="14895" y="36516"/>
                  </a:lnTo>
                  <a:lnTo>
                    <a:pt x="14979" y="36639"/>
                  </a:lnTo>
                  <a:lnTo>
                    <a:pt x="14979" y="36885"/>
                  </a:lnTo>
                  <a:lnTo>
                    <a:pt x="15146" y="37377"/>
                  </a:lnTo>
                  <a:lnTo>
                    <a:pt x="14895" y="37377"/>
                  </a:lnTo>
                  <a:lnTo>
                    <a:pt x="14560" y="37745"/>
                  </a:lnTo>
                  <a:lnTo>
                    <a:pt x="14100" y="38237"/>
                  </a:lnTo>
                  <a:lnTo>
                    <a:pt x="13682" y="38606"/>
                  </a:lnTo>
                  <a:lnTo>
                    <a:pt x="13807" y="38852"/>
                  </a:lnTo>
                  <a:lnTo>
                    <a:pt x="13891" y="38852"/>
                  </a:lnTo>
                  <a:lnTo>
                    <a:pt x="13974" y="38852"/>
                  </a:lnTo>
                  <a:lnTo>
                    <a:pt x="14016" y="39098"/>
                  </a:lnTo>
                  <a:lnTo>
                    <a:pt x="14100" y="39098"/>
                  </a:lnTo>
                  <a:lnTo>
                    <a:pt x="14016" y="39467"/>
                  </a:lnTo>
                  <a:lnTo>
                    <a:pt x="13974" y="39959"/>
                  </a:lnTo>
                  <a:lnTo>
                    <a:pt x="13891" y="40081"/>
                  </a:lnTo>
                  <a:lnTo>
                    <a:pt x="13974" y="40327"/>
                  </a:lnTo>
                  <a:lnTo>
                    <a:pt x="13974" y="40573"/>
                  </a:lnTo>
                  <a:lnTo>
                    <a:pt x="14016" y="40942"/>
                  </a:lnTo>
                  <a:lnTo>
                    <a:pt x="14100" y="41434"/>
                  </a:lnTo>
                  <a:lnTo>
                    <a:pt x="13807" y="41680"/>
                  </a:lnTo>
                  <a:lnTo>
                    <a:pt x="13598" y="41680"/>
                  </a:lnTo>
                  <a:lnTo>
                    <a:pt x="13389" y="41680"/>
                  </a:lnTo>
                  <a:lnTo>
                    <a:pt x="13138" y="42049"/>
                  </a:lnTo>
                  <a:lnTo>
                    <a:pt x="13891" y="42049"/>
                  </a:lnTo>
                  <a:lnTo>
                    <a:pt x="14476" y="42540"/>
                  </a:lnTo>
                  <a:lnTo>
                    <a:pt x="14476" y="43401"/>
                  </a:lnTo>
                  <a:lnTo>
                    <a:pt x="13514" y="43401"/>
                  </a:lnTo>
                  <a:lnTo>
                    <a:pt x="13430" y="44016"/>
                  </a:lnTo>
                  <a:lnTo>
                    <a:pt x="13430" y="44262"/>
                  </a:lnTo>
                  <a:lnTo>
                    <a:pt x="13430" y="44385"/>
                  </a:lnTo>
                  <a:lnTo>
                    <a:pt x="13389" y="44631"/>
                  </a:lnTo>
                  <a:lnTo>
                    <a:pt x="13305" y="44877"/>
                  </a:lnTo>
                  <a:lnTo>
                    <a:pt x="12928" y="45245"/>
                  </a:lnTo>
                  <a:lnTo>
                    <a:pt x="12426" y="45245"/>
                  </a:lnTo>
                  <a:lnTo>
                    <a:pt x="11924" y="45245"/>
                  </a:lnTo>
                  <a:lnTo>
                    <a:pt x="11422" y="44385"/>
                  </a:lnTo>
                  <a:lnTo>
                    <a:pt x="10753" y="44385"/>
                  </a:lnTo>
                  <a:lnTo>
                    <a:pt x="10083" y="44631"/>
                  </a:lnTo>
                  <a:lnTo>
                    <a:pt x="9372" y="44877"/>
                  </a:lnTo>
                  <a:lnTo>
                    <a:pt x="8702" y="44631"/>
                  </a:lnTo>
                  <a:lnTo>
                    <a:pt x="8033" y="44016"/>
                  </a:lnTo>
                  <a:lnTo>
                    <a:pt x="7991" y="43770"/>
                  </a:lnTo>
                  <a:lnTo>
                    <a:pt x="7991" y="43524"/>
                  </a:lnTo>
                  <a:lnTo>
                    <a:pt x="7907" y="43524"/>
                  </a:lnTo>
                  <a:lnTo>
                    <a:pt x="7907" y="43401"/>
                  </a:lnTo>
                  <a:lnTo>
                    <a:pt x="7907" y="42909"/>
                  </a:lnTo>
                  <a:lnTo>
                    <a:pt x="8033" y="42909"/>
                  </a:lnTo>
                  <a:lnTo>
                    <a:pt x="8117" y="42540"/>
                  </a:lnTo>
                  <a:lnTo>
                    <a:pt x="8284" y="42049"/>
                  </a:lnTo>
                  <a:lnTo>
                    <a:pt x="8326" y="41803"/>
                  </a:lnTo>
                  <a:lnTo>
                    <a:pt x="8493" y="41680"/>
                  </a:lnTo>
                  <a:lnTo>
                    <a:pt x="8577" y="41188"/>
                  </a:lnTo>
                  <a:lnTo>
                    <a:pt x="8702" y="40573"/>
                  </a:lnTo>
                  <a:lnTo>
                    <a:pt x="8410" y="40327"/>
                  </a:lnTo>
                  <a:lnTo>
                    <a:pt x="8200" y="39959"/>
                  </a:lnTo>
                  <a:lnTo>
                    <a:pt x="8033" y="39221"/>
                  </a:lnTo>
                  <a:lnTo>
                    <a:pt x="7991" y="38606"/>
                  </a:lnTo>
                  <a:lnTo>
                    <a:pt x="7907" y="37745"/>
                  </a:lnTo>
                  <a:lnTo>
                    <a:pt x="8200" y="37745"/>
                  </a:lnTo>
                  <a:lnTo>
                    <a:pt x="8702" y="37377"/>
                  </a:lnTo>
                  <a:lnTo>
                    <a:pt x="9288" y="37745"/>
                  </a:lnTo>
                  <a:lnTo>
                    <a:pt x="9790" y="38360"/>
                  </a:lnTo>
                  <a:lnTo>
                    <a:pt x="10292" y="39098"/>
                  </a:lnTo>
                  <a:lnTo>
                    <a:pt x="10292" y="38237"/>
                  </a:lnTo>
                  <a:lnTo>
                    <a:pt x="9790" y="37500"/>
                  </a:lnTo>
                  <a:lnTo>
                    <a:pt x="9372" y="36885"/>
                  </a:lnTo>
                  <a:lnTo>
                    <a:pt x="8995" y="35778"/>
                  </a:lnTo>
                  <a:lnTo>
                    <a:pt x="9121" y="35778"/>
                  </a:lnTo>
                  <a:lnTo>
                    <a:pt x="9497" y="34180"/>
                  </a:lnTo>
                  <a:lnTo>
                    <a:pt x="9958" y="33073"/>
                  </a:lnTo>
                  <a:lnTo>
                    <a:pt x="10543" y="32213"/>
                  </a:lnTo>
                  <a:lnTo>
                    <a:pt x="11255" y="31598"/>
                  </a:lnTo>
                  <a:lnTo>
                    <a:pt x="11255" y="31106"/>
                  </a:lnTo>
                  <a:lnTo>
                    <a:pt x="10585" y="30491"/>
                  </a:lnTo>
                  <a:lnTo>
                    <a:pt x="10083" y="29385"/>
                  </a:lnTo>
                  <a:lnTo>
                    <a:pt x="9665" y="27909"/>
                  </a:lnTo>
                  <a:lnTo>
                    <a:pt x="9288" y="26434"/>
                  </a:lnTo>
                  <a:lnTo>
                    <a:pt x="9497" y="26188"/>
                  </a:lnTo>
                  <a:lnTo>
                    <a:pt x="9665" y="26188"/>
                  </a:lnTo>
                  <a:lnTo>
                    <a:pt x="9874" y="25942"/>
                  </a:lnTo>
                  <a:lnTo>
                    <a:pt x="10083" y="25942"/>
                  </a:lnTo>
                  <a:lnTo>
                    <a:pt x="10376" y="26557"/>
                  </a:lnTo>
                  <a:lnTo>
                    <a:pt x="10585" y="27295"/>
                  </a:lnTo>
                  <a:lnTo>
                    <a:pt x="10878" y="27909"/>
                  </a:lnTo>
                  <a:lnTo>
                    <a:pt x="10878" y="27418"/>
                  </a:lnTo>
                  <a:lnTo>
                    <a:pt x="10836" y="27049"/>
                  </a:lnTo>
                  <a:lnTo>
                    <a:pt x="10753" y="27049"/>
                  </a:lnTo>
                  <a:lnTo>
                    <a:pt x="10753" y="26803"/>
                  </a:lnTo>
                  <a:lnTo>
                    <a:pt x="10669" y="26557"/>
                  </a:lnTo>
                  <a:lnTo>
                    <a:pt x="10669" y="26434"/>
                  </a:lnTo>
                  <a:lnTo>
                    <a:pt x="10585" y="25942"/>
                  </a:lnTo>
                  <a:lnTo>
                    <a:pt x="10753" y="25942"/>
                  </a:lnTo>
                  <a:lnTo>
                    <a:pt x="10753" y="25573"/>
                  </a:lnTo>
                  <a:lnTo>
                    <a:pt x="11422" y="24836"/>
                  </a:lnTo>
                  <a:lnTo>
                    <a:pt x="12050" y="24467"/>
                  </a:lnTo>
                  <a:lnTo>
                    <a:pt x="12719" y="24221"/>
                  </a:lnTo>
                  <a:lnTo>
                    <a:pt x="13514" y="24467"/>
                  </a:lnTo>
                  <a:lnTo>
                    <a:pt x="13138" y="23114"/>
                  </a:lnTo>
                  <a:lnTo>
                    <a:pt x="13598" y="22745"/>
                  </a:lnTo>
                  <a:lnTo>
                    <a:pt x="14100" y="22131"/>
                  </a:lnTo>
                  <a:lnTo>
                    <a:pt x="14602" y="21516"/>
                  </a:lnTo>
                  <a:lnTo>
                    <a:pt x="14895" y="20778"/>
                  </a:lnTo>
                  <a:lnTo>
                    <a:pt x="15146" y="20778"/>
                  </a:lnTo>
                  <a:lnTo>
                    <a:pt x="15146" y="20409"/>
                  </a:lnTo>
                  <a:lnTo>
                    <a:pt x="14769" y="20409"/>
                  </a:lnTo>
                  <a:lnTo>
                    <a:pt x="14602" y="20655"/>
                  </a:lnTo>
                  <a:lnTo>
                    <a:pt x="14476" y="20778"/>
                  </a:lnTo>
                  <a:lnTo>
                    <a:pt x="14393" y="20778"/>
                  </a:lnTo>
                  <a:lnTo>
                    <a:pt x="14309" y="20778"/>
                  </a:lnTo>
                  <a:lnTo>
                    <a:pt x="14267" y="20778"/>
                  </a:lnTo>
                  <a:lnTo>
                    <a:pt x="14184" y="20655"/>
                  </a:lnTo>
                  <a:lnTo>
                    <a:pt x="14100" y="20409"/>
                  </a:lnTo>
                  <a:lnTo>
                    <a:pt x="13974" y="20409"/>
                  </a:lnTo>
                  <a:lnTo>
                    <a:pt x="13807" y="20778"/>
                  </a:lnTo>
                  <a:lnTo>
                    <a:pt x="13598" y="21516"/>
                  </a:lnTo>
                  <a:lnTo>
                    <a:pt x="13389" y="22131"/>
                  </a:lnTo>
                  <a:lnTo>
                    <a:pt x="13221" y="22745"/>
                  </a:lnTo>
                  <a:lnTo>
                    <a:pt x="13012" y="23114"/>
                  </a:lnTo>
                  <a:lnTo>
                    <a:pt x="12217" y="23852"/>
                  </a:lnTo>
                  <a:lnTo>
                    <a:pt x="11464" y="23852"/>
                  </a:lnTo>
                  <a:lnTo>
                    <a:pt x="10753" y="23360"/>
                  </a:lnTo>
                  <a:lnTo>
                    <a:pt x="10083" y="22500"/>
                  </a:lnTo>
                  <a:lnTo>
                    <a:pt x="10000" y="22500"/>
                  </a:lnTo>
                  <a:lnTo>
                    <a:pt x="9874" y="22745"/>
                  </a:lnTo>
                  <a:lnTo>
                    <a:pt x="9665" y="22991"/>
                  </a:lnTo>
                  <a:lnTo>
                    <a:pt x="9497" y="23114"/>
                  </a:lnTo>
                  <a:lnTo>
                    <a:pt x="9372" y="23360"/>
                  </a:lnTo>
                  <a:lnTo>
                    <a:pt x="9121" y="23606"/>
                  </a:lnTo>
                  <a:lnTo>
                    <a:pt x="8995" y="22500"/>
                  </a:lnTo>
                  <a:lnTo>
                    <a:pt x="9121" y="22377"/>
                  </a:lnTo>
                  <a:lnTo>
                    <a:pt x="9121" y="22377"/>
                  </a:lnTo>
                  <a:lnTo>
                    <a:pt x="9205" y="22131"/>
                  </a:lnTo>
                  <a:lnTo>
                    <a:pt x="9288" y="21639"/>
                  </a:lnTo>
                  <a:lnTo>
                    <a:pt x="8870" y="21639"/>
                  </a:lnTo>
                  <a:lnTo>
                    <a:pt x="8702" y="21885"/>
                  </a:lnTo>
                  <a:lnTo>
                    <a:pt x="8493" y="22131"/>
                  </a:lnTo>
                  <a:lnTo>
                    <a:pt x="8284" y="22131"/>
                  </a:lnTo>
                  <a:lnTo>
                    <a:pt x="8033" y="22131"/>
                  </a:lnTo>
                  <a:lnTo>
                    <a:pt x="7907" y="20778"/>
                  </a:lnTo>
                  <a:lnTo>
                    <a:pt x="8033" y="20655"/>
                  </a:lnTo>
                  <a:lnTo>
                    <a:pt x="8117" y="20655"/>
                  </a:lnTo>
                  <a:lnTo>
                    <a:pt x="8200" y="20655"/>
                  </a:lnTo>
                  <a:lnTo>
                    <a:pt x="8284" y="20409"/>
                  </a:lnTo>
                  <a:lnTo>
                    <a:pt x="8326" y="20409"/>
                  </a:lnTo>
                  <a:lnTo>
                    <a:pt x="7405" y="20778"/>
                  </a:lnTo>
                  <a:lnTo>
                    <a:pt x="7322" y="20163"/>
                  </a:lnTo>
                  <a:lnTo>
                    <a:pt x="7154" y="19795"/>
                  </a:lnTo>
                  <a:lnTo>
                    <a:pt x="7112" y="19549"/>
                  </a:lnTo>
                  <a:lnTo>
                    <a:pt x="7029" y="19057"/>
                  </a:lnTo>
                  <a:lnTo>
                    <a:pt x="6861" y="18442"/>
                  </a:lnTo>
                  <a:lnTo>
                    <a:pt x="7112" y="18196"/>
                  </a:lnTo>
                  <a:lnTo>
                    <a:pt x="7238" y="18196"/>
                  </a:lnTo>
                  <a:lnTo>
                    <a:pt x="7322" y="18196"/>
                  </a:lnTo>
                  <a:lnTo>
                    <a:pt x="7405" y="18196"/>
                  </a:lnTo>
                  <a:lnTo>
                    <a:pt x="7405" y="18073"/>
                  </a:lnTo>
                  <a:lnTo>
                    <a:pt x="7447" y="17827"/>
                  </a:lnTo>
                  <a:lnTo>
                    <a:pt x="7531" y="17336"/>
                  </a:lnTo>
                  <a:lnTo>
                    <a:pt x="7238" y="17213"/>
                  </a:lnTo>
                  <a:lnTo>
                    <a:pt x="6945" y="16967"/>
                  </a:lnTo>
                  <a:lnTo>
                    <a:pt x="6820" y="16475"/>
                  </a:lnTo>
                  <a:lnTo>
                    <a:pt x="6569" y="16106"/>
                  </a:lnTo>
                  <a:lnTo>
                    <a:pt x="6736" y="16106"/>
                  </a:lnTo>
                  <a:lnTo>
                    <a:pt x="6736" y="15491"/>
                  </a:lnTo>
                  <a:lnTo>
                    <a:pt x="7447" y="15860"/>
                  </a:lnTo>
                  <a:lnTo>
                    <a:pt x="7824" y="15614"/>
                  </a:lnTo>
                  <a:lnTo>
                    <a:pt x="8117" y="15245"/>
                  </a:lnTo>
                  <a:lnTo>
                    <a:pt x="8284" y="14631"/>
                  </a:lnTo>
                  <a:lnTo>
                    <a:pt x="8493" y="13770"/>
                  </a:lnTo>
                  <a:lnTo>
                    <a:pt x="8870" y="13278"/>
                  </a:lnTo>
                  <a:lnTo>
                    <a:pt x="9288" y="12909"/>
                  </a:lnTo>
                  <a:lnTo>
                    <a:pt x="9581" y="13278"/>
                  </a:lnTo>
                  <a:lnTo>
                    <a:pt x="9958" y="13770"/>
                  </a:lnTo>
                  <a:lnTo>
                    <a:pt x="10251" y="13893"/>
                  </a:lnTo>
                  <a:lnTo>
                    <a:pt x="10585" y="13770"/>
                  </a:lnTo>
                  <a:lnTo>
                    <a:pt x="10460" y="13524"/>
                  </a:lnTo>
                  <a:lnTo>
                    <a:pt x="10292" y="13278"/>
                  </a:lnTo>
                  <a:lnTo>
                    <a:pt x="10251" y="13278"/>
                  </a:lnTo>
                  <a:lnTo>
                    <a:pt x="10251" y="13032"/>
                  </a:lnTo>
                  <a:lnTo>
                    <a:pt x="10167" y="12909"/>
                  </a:lnTo>
                  <a:lnTo>
                    <a:pt x="10167" y="12418"/>
                  </a:lnTo>
                  <a:lnTo>
                    <a:pt x="10083" y="11803"/>
                  </a:lnTo>
                  <a:lnTo>
                    <a:pt x="10292" y="11557"/>
                  </a:lnTo>
                  <a:lnTo>
                    <a:pt x="10460" y="11311"/>
                  </a:lnTo>
                  <a:lnTo>
                    <a:pt x="10585" y="11311"/>
                  </a:lnTo>
                  <a:lnTo>
                    <a:pt x="10669" y="11188"/>
                  </a:lnTo>
                  <a:lnTo>
                    <a:pt x="10836" y="10942"/>
                  </a:lnTo>
                  <a:lnTo>
                    <a:pt x="11129" y="10942"/>
                  </a:lnTo>
                  <a:lnTo>
                    <a:pt x="11255" y="11188"/>
                  </a:lnTo>
                  <a:lnTo>
                    <a:pt x="11422" y="11557"/>
                  </a:lnTo>
                  <a:lnTo>
                    <a:pt x="11548" y="11803"/>
                  </a:lnTo>
                  <a:lnTo>
                    <a:pt x="11548" y="11311"/>
                  </a:lnTo>
                  <a:lnTo>
                    <a:pt x="11464" y="11188"/>
                  </a:lnTo>
                  <a:lnTo>
                    <a:pt x="11464" y="10942"/>
                  </a:lnTo>
                  <a:lnTo>
                    <a:pt x="11464" y="10942"/>
                  </a:lnTo>
                  <a:lnTo>
                    <a:pt x="11464" y="10696"/>
                  </a:lnTo>
                  <a:lnTo>
                    <a:pt x="11422" y="10327"/>
                  </a:lnTo>
                  <a:lnTo>
                    <a:pt x="11631" y="10081"/>
                  </a:lnTo>
                  <a:lnTo>
                    <a:pt x="11757" y="9836"/>
                  </a:lnTo>
                  <a:lnTo>
                    <a:pt x="12008" y="9467"/>
                  </a:lnTo>
                  <a:lnTo>
                    <a:pt x="12133" y="8975"/>
                  </a:lnTo>
                  <a:lnTo>
                    <a:pt x="12217" y="8975"/>
                  </a:lnTo>
                  <a:lnTo>
                    <a:pt x="12510" y="8975"/>
                  </a:lnTo>
                  <a:lnTo>
                    <a:pt x="12719" y="9221"/>
                  </a:lnTo>
                  <a:lnTo>
                    <a:pt x="12887" y="9713"/>
                  </a:lnTo>
                  <a:lnTo>
                    <a:pt x="13138" y="9713"/>
                  </a:lnTo>
                  <a:lnTo>
                    <a:pt x="13514" y="9467"/>
                  </a:lnTo>
                  <a:lnTo>
                    <a:pt x="13682" y="7991"/>
                  </a:lnTo>
                  <a:lnTo>
                    <a:pt x="13891" y="7745"/>
                  </a:lnTo>
                  <a:lnTo>
                    <a:pt x="14100" y="7745"/>
                  </a:lnTo>
                  <a:lnTo>
                    <a:pt x="14309" y="7745"/>
                  </a:lnTo>
                  <a:lnTo>
                    <a:pt x="14476" y="7991"/>
                  </a:lnTo>
                  <a:lnTo>
                    <a:pt x="14602" y="7991"/>
                  </a:lnTo>
                  <a:lnTo>
                    <a:pt x="14895" y="6639"/>
                  </a:lnTo>
                  <a:lnTo>
                    <a:pt x="15355" y="6393"/>
                  </a:lnTo>
                  <a:lnTo>
                    <a:pt x="15648" y="6885"/>
                  </a:lnTo>
                  <a:lnTo>
                    <a:pt x="15941" y="7254"/>
                  </a:lnTo>
                  <a:lnTo>
                    <a:pt x="16234" y="7500"/>
                  </a:lnTo>
                  <a:lnTo>
                    <a:pt x="16610" y="7131"/>
                  </a:lnTo>
                  <a:lnTo>
                    <a:pt x="17112" y="6270"/>
                  </a:lnTo>
                  <a:lnTo>
                    <a:pt x="17615" y="5532"/>
                  </a:lnTo>
                  <a:close/>
                  <a:moveTo>
                    <a:pt x="88033" y="5163"/>
                  </a:moveTo>
                  <a:lnTo>
                    <a:pt x="88326" y="5409"/>
                  </a:lnTo>
                  <a:lnTo>
                    <a:pt x="88619" y="5778"/>
                  </a:lnTo>
                  <a:lnTo>
                    <a:pt x="88744" y="6270"/>
                  </a:lnTo>
                  <a:lnTo>
                    <a:pt x="88953" y="6639"/>
                  </a:lnTo>
                  <a:lnTo>
                    <a:pt x="89205" y="7131"/>
                  </a:lnTo>
                  <a:lnTo>
                    <a:pt x="89037" y="8360"/>
                  </a:lnTo>
                  <a:lnTo>
                    <a:pt x="88158" y="9836"/>
                  </a:lnTo>
                  <a:lnTo>
                    <a:pt x="87489" y="11557"/>
                  </a:lnTo>
                  <a:lnTo>
                    <a:pt x="86903" y="13770"/>
                  </a:lnTo>
                  <a:lnTo>
                    <a:pt x="86778" y="13770"/>
                  </a:lnTo>
                  <a:lnTo>
                    <a:pt x="86778" y="13278"/>
                  </a:lnTo>
                  <a:lnTo>
                    <a:pt x="86569" y="12909"/>
                  </a:lnTo>
                  <a:lnTo>
                    <a:pt x="86401" y="12418"/>
                  </a:lnTo>
                  <a:lnTo>
                    <a:pt x="86317" y="12049"/>
                  </a:lnTo>
                  <a:lnTo>
                    <a:pt x="86192" y="11557"/>
                  </a:lnTo>
                  <a:lnTo>
                    <a:pt x="86108" y="10942"/>
                  </a:lnTo>
                  <a:lnTo>
                    <a:pt x="86276" y="10081"/>
                  </a:lnTo>
                  <a:lnTo>
                    <a:pt x="86317" y="9467"/>
                  </a:lnTo>
                  <a:lnTo>
                    <a:pt x="86401" y="8360"/>
                  </a:lnTo>
                  <a:lnTo>
                    <a:pt x="85313" y="8360"/>
                  </a:lnTo>
                  <a:lnTo>
                    <a:pt x="85313" y="7500"/>
                  </a:lnTo>
                  <a:lnTo>
                    <a:pt x="85899" y="6885"/>
                  </a:lnTo>
                  <a:lnTo>
                    <a:pt x="86485" y="6393"/>
                  </a:lnTo>
                  <a:lnTo>
                    <a:pt x="87196" y="6024"/>
                  </a:lnTo>
                  <a:lnTo>
                    <a:pt x="87280" y="6639"/>
                  </a:lnTo>
                  <a:lnTo>
                    <a:pt x="87364" y="6885"/>
                  </a:lnTo>
                  <a:lnTo>
                    <a:pt x="87364" y="7131"/>
                  </a:lnTo>
                  <a:lnTo>
                    <a:pt x="87447" y="7131"/>
                  </a:lnTo>
                  <a:lnTo>
                    <a:pt x="87447" y="7254"/>
                  </a:lnTo>
                  <a:lnTo>
                    <a:pt x="87573" y="7500"/>
                  </a:lnTo>
                  <a:lnTo>
                    <a:pt x="87656" y="6885"/>
                  </a:lnTo>
                  <a:lnTo>
                    <a:pt x="87740" y="6393"/>
                  </a:lnTo>
                  <a:lnTo>
                    <a:pt x="87782" y="6024"/>
                  </a:lnTo>
                  <a:lnTo>
                    <a:pt x="87949" y="5532"/>
                  </a:lnTo>
                  <a:lnTo>
                    <a:pt x="88033" y="5163"/>
                  </a:lnTo>
                  <a:close/>
                  <a:moveTo>
                    <a:pt x="89832" y="2827"/>
                  </a:moveTo>
                  <a:lnTo>
                    <a:pt x="90000" y="2950"/>
                  </a:lnTo>
                  <a:lnTo>
                    <a:pt x="90041" y="2950"/>
                  </a:lnTo>
                  <a:lnTo>
                    <a:pt x="90125" y="3196"/>
                  </a:lnTo>
                  <a:lnTo>
                    <a:pt x="90125" y="3196"/>
                  </a:lnTo>
                  <a:lnTo>
                    <a:pt x="90209" y="3442"/>
                  </a:lnTo>
                  <a:lnTo>
                    <a:pt x="90292" y="3811"/>
                  </a:lnTo>
                  <a:lnTo>
                    <a:pt x="90418" y="4549"/>
                  </a:lnTo>
                  <a:lnTo>
                    <a:pt x="90585" y="5163"/>
                  </a:lnTo>
                  <a:lnTo>
                    <a:pt x="90627" y="6024"/>
                  </a:lnTo>
                  <a:lnTo>
                    <a:pt x="90292" y="6024"/>
                  </a:lnTo>
                  <a:lnTo>
                    <a:pt x="90292" y="5532"/>
                  </a:lnTo>
                  <a:lnTo>
                    <a:pt x="90125" y="5163"/>
                  </a:lnTo>
                  <a:lnTo>
                    <a:pt x="90000" y="4672"/>
                  </a:lnTo>
                  <a:lnTo>
                    <a:pt x="89916" y="4303"/>
                  </a:lnTo>
                  <a:lnTo>
                    <a:pt x="89832" y="3688"/>
                  </a:lnTo>
                  <a:lnTo>
                    <a:pt x="89832" y="2827"/>
                  </a:lnTo>
                  <a:close/>
                  <a:moveTo>
                    <a:pt x="39456" y="2336"/>
                  </a:moveTo>
                  <a:lnTo>
                    <a:pt x="40460" y="2336"/>
                  </a:lnTo>
                  <a:lnTo>
                    <a:pt x="41506" y="2827"/>
                  </a:lnTo>
                  <a:lnTo>
                    <a:pt x="42426" y="3196"/>
                  </a:lnTo>
                  <a:lnTo>
                    <a:pt x="43263" y="3811"/>
                  </a:lnTo>
                  <a:lnTo>
                    <a:pt x="44476" y="3196"/>
                  </a:lnTo>
                  <a:lnTo>
                    <a:pt x="44644" y="3688"/>
                  </a:lnTo>
                  <a:lnTo>
                    <a:pt x="44769" y="3811"/>
                  </a:lnTo>
                  <a:lnTo>
                    <a:pt x="44937" y="4549"/>
                  </a:lnTo>
                  <a:lnTo>
                    <a:pt x="45020" y="4918"/>
                  </a:lnTo>
                  <a:lnTo>
                    <a:pt x="45146" y="5163"/>
                  </a:lnTo>
                  <a:lnTo>
                    <a:pt x="45857" y="6024"/>
                  </a:lnTo>
                  <a:lnTo>
                    <a:pt x="46694" y="6639"/>
                  </a:lnTo>
                  <a:lnTo>
                    <a:pt x="47405" y="7131"/>
                  </a:lnTo>
                  <a:lnTo>
                    <a:pt x="47405" y="7991"/>
                  </a:lnTo>
                  <a:lnTo>
                    <a:pt x="46234" y="7991"/>
                  </a:lnTo>
                  <a:lnTo>
                    <a:pt x="45732" y="7254"/>
                  </a:lnTo>
                  <a:lnTo>
                    <a:pt x="45146" y="7254"/>
                  </a:lnTo>
                  <a:lnTo>
                    <a:pt x="44476" y="7500"/>
                  </a:lnTo>
                  <a:lnTo>
                    <a:pt x="43849" y="7991"/>
                  </a:lnTo>
                  <a:lnTo>
                    <a:pt x="43849" y="8975"/>
                  </a:lnTo>
                  <a:lnTo>
                    <a:pt x="44644" y="8975"/>
                  </a:lnTo>
                  <a:lnTo>
                    <a:pt x="45230" y="8606"/>
                  </a:lnTo>
                  <a:lnTo>
                    <a:pt x="45941" y="8360"/>
                  </a:lnTo>
                  <a:lnTo>
                    <a:pt x="46820" y="8360"/>
                  </a:lnTo>
                  <a:lnTo>
                    <a:pt x="47698" y="8360"/>
                  </a:lnTo>
                  <a:lnTo>
                    <a:pt x="48368" y="8360"/>
                  </a:lnTo>
                  <a:lnTo>
                    <a:pt x="48953" y="10081"/>
                  </a:lnTo>
                  <a:lnTo>
                    <a:pt x="49665" y="11311"/>
                  </a:lnTo>
                  <a:lnTo>
                    <a:pt x="49456" y="12663"/>
                  </a:lnTo>
                  <a:lnTo>
                    <a:pt x="49037" y="13524"/>
                  </a:lnTo>
                  <a:lnTo>
                    <a:pt x="48661" y="14139"/>
                  </a:lnTo>
                  <a:lnTo>
                    <a:pt x="48158" y="14631"/>
                  </a:lnTo>
                  <a:lnTo>
                    <a:pt x="47405" y="14631"/>
                  </a:lnTo>
                  <a:lnTo>
                    <a:pt x="46736" y="15245"/>
                  </a:lnTo>
                  <a:lnTo>
                    <a:pt x="46025" y="15245"/>
                  </a:lnTo>
                  <a:lnTo>
                    <a:pt x="45230" y="15000"/>
                  </a:lnTo>
                  <a:lnTo>
                    <a:pt x="44476" y="14754"/>
                  </a:lnTo>
                  <a:lnTo>
                    <a:pt x="43765" y="14754"/>
                  </a:lnTo>
                  <a:lnTo>
                    <a:pt x="43179" y="15245"/>
                  </a:lnTo>
                  <a:lnTo>
                    <a:pt x="42719" y="16475"/>
                  </a:lnTo>
                  <a:lnTo>
                    <a:pt x="44476" y="16475"/>
                  </a:lnTo>
                  <a:lnTo>
                    <a:pt x="45020" y="16106"/>
                  </a:lnTo>
                  <a:lnTo>
                    <a:pt x="45648" y="15860"/>
                  </a:lnTo>
                  <a:lnTo>
                    <a:pt x="46401" y="16106"/>
                  </a:lnTo>
                  <a:lnTo>
                    <a:pt x="46903" y="16475"/>
                  </a:lnTo>
                  <a:lnTo>
                    <a:pt x="47029" y="18073"/>
                  </a:lnTo>
                  <a:lnTo>
                    <a:pt x="47280" y="17827"/>
                  </a:lnTo>
                  <a:lnTo>
                    <a:pt x="47615" y="17213"/>
                  </a:lnTo>
                  <a:lnTo>
                    <a:pt x="48075" y="16721"/>
                  </a:lnTo>
                  <a:lnTo>
                    <a:pt x="48493" y="16475"/>
                  </a:lnTo>
                  <a:lnTo>
                    <a:pt x="48577" y="17213"/>
                  </a:lnTo>
                  <a:lnTo>
                    <a:pt x="48661" y="17581"/>
                  </a:lnTo>
                  <a:lnTo>
                    <a:pt x="48744" y="17827"/>
                  </a:lnTo>
                  <a:lnTo>
                    <a:pt x="48870" y="18073"/>
                  </a:lnTo>
                  <a:lnTo>
                    <a:pt x="49037" y="18442"/>
                  </a:lnTo>
                  <a:lnTo>
                    <a:pt x="48368" y="22131"/>
                  </a:lnTo>
                  <a:lnTo>
                    <a:pt x="48661" y="22131"/>
                  </a:lnTo>
                  <a:lnTo>
                    <a:pt x="49163" y="21270"/>
                  </a:lnTo>
                  <a:lnTo>
                    <a:pt x="49832" y="20163"/>
                  </a:lnTo>
                  <a:lnTo>
                    <a:pt x="50627" y="19303"/>
                  </a:lnTo>
                  <a:lnTo>
                    <a:pt x="51506" y="18442"/>
                  </a:lnTo>
                  <a:lnTo>
                    <a:pt x="52468" y="17827"/>
                  </a:lnTo>
                  <a:lnTo>
                    <a:pt x="53305" y="17827"/>
                  </a:lnTo>
                  <a:lnTo>
                    <a:pt x="54142" y="18073"/>
                  </a:lnTo>
                  <a:lnTo>
                    <a:pt x="54728" y="19057"/>
                  </a:lnTo>
                  <a:lnTo>
                    <a:pt x="55062" y="20778"/>
                  </a:lnTo>
                  <a:lnTo>
                    <a:pt x="55313" y="20778"/>
                  </a:lnTo>
                  <a:lnTo>
                    <a:pt x="55313" y="21024"/>
                  </a:lnTo>
                  <a:lnTo>
                    <a:pt x="55313" y="21024"/>
                  </a:lnTo>
                  <a:lnTo>
                    <a:pt x="55230" y="21270"/>
                  </a:lnTo>
                  <a:lnTo>
                    <a:pt x="55146" y="21270"/>
                  </a:lnTo>
                  <a:lnTo>
                    <a:pt x="55146" y="21270"/>
                  </a:lnTo>
                  <a:lnTo>
                    <a:pt x="55062" y="21270"/>
                  </a:lnTo>
                  <a:lnTo>
                    <a:pt x="54937" y="21639"/>
                  </a:lnTo>
                  <a:lnTo>
                    <a:pt x="54728" y="21885"/>
                  </a:lnTo>
                  <a:lnTo>
                    <a:pt x="54476" y="22131"/>
                  </a:lnTo>
                  <a:lnTo>
                    <a:pt x="54184" y="22377"/>
                  </a:lnTo>
                  <a:lnTo>
                    <a:pt x="53974" y="22500"/>
                  </a:lnTo>
                  <a:lnTo>
                    <a:pt x="53472" y="24836"/>
                  </a:lnTo>
                  <a:lnTo>
                    <a:pt x="52510" y="26557"/>
                  </a:lnTo>
                  <a:lnTo>
                    <a:pt x="51422" y="27663"/>
                  </a:lnTo>
                  <a:lnTo>
                    <a:pt x="50125" y="28278"/>
                  </a:lnTo>
                  <a:lnTo>
                    <a:pt x="50125" y="29016"/>
                  </a:lnTo>
                  <a:lnTo>
                    <a:pt x="50125" y="29385"/>
                  </a:lnTo>
                  <a:lnTo>
                    <a:pt x="50125" y="29631"/>
                  </a:lnTo>
                  <a:lnTo>
                    <a:pt x="50041" y="29877"/>
                  </a:lnTo>
                  <a:lnTo>
                    <a:pt x="50125" y="30000"/>
                  </a:lnTo>
                  <a:lnTo>
                    <a:pt x="50125" y="30245"/>
                  </a:lnTo>
                  <a:lnTo>
                    <a:pt x="50251" y="30737"/>
                  </a:lnTo>
                  <a:lnTo>
                    <a:pt x="50460" y="31106"/>
                  </a:lnTo>
                  <a:lnTo>
                    <a:pt x="50627" y="31352"/>
                  </a:lnTo>
                  <a:lnTo>
                    <a:pt x="50753" y="31721"/>
                  </a:lnTo>
                  <a:lnTo>
                    <a:pt x="50920" y="31967"/>
                  </a:lnTo>
                  <a:lnTo>
                    <a:pt x="51046" y="32581"/>
                  </a:lnTo>
                  <a:lnTo>
                    <a:pt x="50920" y="33442"/>
                  </a:lnTo>
                  <a:lnTo>
                    <a:pt x="50753" y="35409"/>
                  </a:lnTo>
                  <a:lnTo>
                    <a:pt x="50627" y="37745"/>
                  </a:lnTo>
                  <a:lnTo>
                    <a:pt x="50460" y="40081"/>
                  </a:lnTo>
                  <a:lnTo>
                    <a:pt x="50460" y="42049"/>
                  </a:lnTo>
                  <a:lnTo>
                    <a:pt x="50627" y="41803"/>
                  </a:lnTo>
                  <a:lnTo>
                    <a:pt x="50753" y="41803"/>
                  </a:lnTo>
                  <a:lnTo>
                    <a:pt x="50836" y="41803"/>
                  </a:lnTo>
                  <a:lnTo>
                    <a:pt x="51004" y="41803"/>
                  </a:lnTo>
                  <a:lnTo>
                    <a:pt x="51046" y="41803"/>
                  </a:lnTo>
                  <a:lnTo>
                    <a:pt x="51297" y="42049"/>
                  </a:lnTo>
                  <a:lnTo>
                    <a:pt x="51213" y="42663"/>
                  </a:lnTo>
                  <a:lnTo>
                    <a:pt x="51213" y="42909"/>
                  </a:lnTo>
                  <a:lnTo>
                    <a:pt x="51213" y="43401"/>
                  </a:lnTo>
                  <a:lnTo>
                    <a:pt x="51213" y="43524"/>
                  </a:lnTo>
                  <a:lnTo>
                    <a:pt x="51213" y="44016"/>
                  </a:lnTo>
                  <a:lnTo>
                    <a:pt x="51297" y="44877"/>
                  </a:lnTo>
                  <a:lnTo>
                    <a:pt x="51046" y="44877"/>
                  </a:lnTo>
                  <a:lnTo>
                    <a:pt x="51046" y="45245"/>
                  </a:lnTo>
                  <a:lnTo>
                    <a:pt x="50920" y="45122"/>
                  </a:lnTo>
                  <a:lnTo>
                    <a:pt x="50753" y="44631"/>
                  </a:lnTo>
                  <a:lnTo>
                    <a:pt x="50711" y="44385"/>
                  </a:lnTo>
                  <a:lnTo>
                    <a:pt x="50543" y="44262"/>
                  </a:lnTo>
                  <a:lnTo>
                    <a:pt x="50418" y="44016"/>
                  </a:lnTo>
                  <a:lnTo>
                    <a:pt x="50125" y="44016"/>
                  </a:lnTo>
                  <a:lnTo>
                    <a:pt x="49958" y="44262"/>
                  </a:lnTo>
                  <a:lnTo>
                    <a:pt x="49832" y="44385"/>
                  </a:lnTo>
                  <a:lnTo>
                    <a:pt x="49665" y="44631"/>
                  </a:lnTo>
                  <a:lnTo>
                    <a:pt x="49581" y="44877"/>
                  </a:lnTo>
                  <a:lnTo>
                    <a:pt x="49456" y="45122"/>
                  </a:lnTo>
                  <a:lnTo>
                    <a:pt x="49372" y="45491"/>
                  </a:lnTo>
                  <a:lnTo>
                    <a:pt x="49288" y="46352"/>
                  </a:lnTo>
                  <a:lnTo>
                    <a:pt x="50251" y="47213"/>
                  </a:lnTo>
                  <a:lnTo>
                    <a:pt x="50460" y="51024"/>
                  </a:lnTo>
                  <a:lnTo>
                    <a:pt x="50251" y="51024"/>
                  </a:lnTo>
                  <a:lnTo>
                    <a:pt x="50125" y="51024"/>
                  </a:lnTo>
                  <a:lnTo>
                    <a:pt x="49958" y="51270"/>
                  </a:lnTo>
                  <a:lnTo>
                    <a:pt x="49832" y="51516"/>
                  </a:lnTo>
                  <a:lnTo>
                    <a:pt x="49832" y="52377"/>
                  </a:lnTo>
                  <a:lnTo>
                    <a:pt x="50167" y="52991"/>
                  </a:lnTo>
                  <a:lnTo>
                    <a:pt x="50418" y="53852"/>
                  </a:lnTo>
                  <a:lnTo>
                    <a:pt x="50543" y="54959"/>
                  </a:lnTo>
                  <a:lnTo>
                    <a:pt x="50627" y="56680"/>
                  </a:lnTo>
                  <a:lnTo>
                    <a:pt x="50251" y="56680"/>
                  </a:lnTo>
                  <a:lnTo>
                    <a:pt x="50167" y="56680"/>
                  </a:lnTo>
                  <a:lnTo>
                    <a:pt x="49958" y="56434"/>
                  </a:lnTo>
                  <a:lnTo>
                    <a:pt x="49832" y="56680"/>
                  </a:lnTo>
                  <a:lnTo>
                    <a:pt x="49581" y="56680"/>
                  </a:lnTo>
                  <a:lnTo>
                    <a:pt x="49456" y="57049"/>
                  </a:lnTo>
                  <a:lnTo>
                    <a:pt x="49288" y="57540"/>
                  </a:lnTo>
                  <a:lnTo>
                    <a:pt x="49539" y="57909"/>
                  </a:lnTo>
                  <a:lnTo>
                    <a:pt x="49665" y="58155"/>
                  </a:lnTo>
                  <a:lnTo>
                    <a:pt x="49748" y="58401"/>
                  </a:lnTo>
                  <a:lnTo>
                    <a:pt x="49832" y="58524"/>
                  </a:lnTo>
                  <a:lnTo>
                    <a:pt x="49874" y="59262"/>
                  </a:lnTo>
                  <a:lnTo>
                    <a:pt x="49958" y="59877"/>
                  </a:lnTo>
                  <a:lnTo>
                    <a:pt x="49874" y="60122"/>
                  </a:lnTo>
                  <a:lnTo>
                    <a:pt x="49874" y="60245"/>
                  </a:lnTo>
                  <a:lnTo>
                    <a:pt x="49874" y="60245"/>
                  </a:lnTo>
                  <a:lnTo>
                    <a:pt x="49832" y="60491"/>
                  </a:lnTo>
                  <a:lnTo>
                    <a:pt x="49832" y="60983"/>
                  </a:lnTo>
                  <a:lnTo>
                    <a:pt x="49246" y="60983"/>
                  </a:lnTo>
                  <a:lnTo>
                    <a:pt x="48661" y="61352"/>
                  </a:lnTo>
                  <a:lnTo>
                    <a:pt x="48200" y="61844"/>
                  </a:lnTo>
                  <a:lnTo>
                    <a:pt x="48368" y="61844"/>
                  </a:lnTo>
                  <a:lnTo>
                    <a:pt x="48577" y="62213"/>
                  </a:lnTo>
                  <a:lnTo>
                    <a:pt x="48744" y="62459"/>
                  </a:lnTo>
                  <a:lnTo>
                    <a:pt x="48870" y="62459"/>
                  </a:lnTo>
                  <a:lnTo>
                    <a:pt x="49037" y="62704"/>
                  </a:lnTo>
                  <a:lnTo>
                    <a:pt x="49163" y="63073"/>
                  </a:lnTo>
                  <a:lnTo>
                    <a:pt x="49288" y="63688"/>
                  </a:lnTo>
                  <a:lnTo>
                    <a:pt x="49037" y="64795"/>
                  </a:lnTo>
                  <a:lnTo>
                    <a:pt x="48870" y="66147"/>
                  </a:lnTo>
                  <a:lnTo>
                    <a:pt x="48661" y="67622"/>
                  </a:lnTo>
                  <a:lnTo>
                    <a:pt x="48577" y="67008"/>
                  </a:lnTo>
                  <a:lnTo>
                    <a:pt x="48451" y="66516"/>
                  </a:lnTo>
                  <a:lnTo>
                    <a:pt x="48368" y="66270"/>
                  </a:lnTo>
                  <a:lnTo>
                    <a:pt x="48200" y="66270"/>
                  </a:lnTo>
                  <a:lnTo>
                    <a:pt x="47991" y="66147"/>
                  </a:lnTo>
                  <a:lnTo>
                    <a:pt x="47698" y="66147"/>
                  </a:lnTo>
                  <a:lnTo>
                    <a:pt x="47698" y="66516"/>
                  </a:lnTo>
                  <a:lnTo>
                    <a:pt x="47866" y="66516"/>
                  </a:lnTo>
                  <a:lnTo>
                    <a:pt x="48368" y="67991"/>
                  </a:lnTo>
                  <a:lnTo>
                    <a:pt x="48786" y="69713"/>
                  </a:lnTo>
                  <a:lnTo>
                    <a:pt x="49037" y="71926"/>
                  </a:lnTo>
                  <a:lnTo>
                    <a:pt x="49163" y="74508"/>
                  </a:lnTo>
                  <a:lnTo>
                    <a:pt x="49037" y="74508"/>
                  </a:lnTo>
                  <a:lnTo>
                    <a:pt x="49037" y="75122"/>
                  </a:lnTo>
                  <a:lnTo>
                    <a:pt x="47866" y="75491"/>
                  </a:lnTo>
                  <a:lnTo>
                    <a:pt x="47866" y="73155"/>
                  </a:lnTo>
                  <a:lnTo>
                    <a:pt x="47698" y="72786"/>
                  </a:lnTo>
                  <a:lnTo>
                    <a:pt x="47573" y="72540"/>
                  </a:lnTo>
                  <a:lnTo>
                    <a:pt x="47489" y="72295"/>
                  </a:lnTo>
                  <a:lnTo>
                    <a:pt x="47280" y="71926"/>
                  </a:lnTo>
                  <a:lnTo>
                    <a:pt x="47029" y="71680"/>
                  </a:lnTo>
                  <a:lnTo>
                    <a:pt x="46694" y="72295"/>
                  </a:lnTo>
                  <a:lnTo>
                    <a:pt x="46234" y="72786"/>
                  </a:lnTo>
                  <a:lnTo>
                    <a:pt x="45732" y="72909"/>
                  </a:lnTo>
                  <a:lnTo>
                    <a:pt x="45271" y="73401"/>
                  </a:lnTo>
                  <a:lnTo>
                    <a:pt x="45020" y="74016"/>
                  </a:lnTo>
                  <a:lnTo>
                    <a:pt x="45271" y="74016"/>
                  </a:lnTo>
                  <a:lnTo>
                    <a:pt x="45648" y="74016"/>
                  </a:lnTo>
                  <a:lnTo>
                    <a:pt x="46234" y="73770"/>
                  </a:lnTo>
                  <a:lnTo>
                    <a:pt x="46903" y="73647"/>
                  </a:lnTo>
                  <a:lnTo>
                    <a:pt x="46903" y="74508"/>
                  </a:lnTo>
                  <a:lnTo>
                    <a:pt x="45439" y="75983"/>
                  </a:lnTo>
                  <a:lnTo>
                    <a:pt x="45439" y="76352"/>
                  </a:lnTo>
                  <a:lnTo>
                    <a:pt x="45815" y="76352"/>
                  </a:lnTo>
                  <a:lnTo>
                    <a:pt x="46025" y="76229"/>
                  </a:lnTo>
                  <a:lnTo>
                    <a:pt x="46317" y="75983"/>
                  </a:lnTo>
                  <a:lnTo>
                    <a:pt x="46610" y="75737"/>
                  </a:lnTo>
                  <a:lnTo>
                    <a:pt x="46903" y="75491"/>
                  </a:lnTo>
                  <a:lnTo>
                    <a:pt x="46987" y="76598"/>
                  </a:lnTo>
                  <a:lnTo>
                    <a:pt x="47280" y="77090"/>
                  </a:lnTo>
                  <a:lnTo>
                    <a:pt x="47573" y="77213"/>
                  </a:lnTo>
                  <a:lnTo>
                    <a:pt x="48075" y="77090"/>
                  </a:lnTo>
                  <a:lnTo>
                    <a:pt x="48661" y="77090"/>
                  </a:lnTo>
                  <a:lnTo>
                    <a:pt x="48661" y="77459"/>
                  </a:lnTo>
                  <a:lnTo>
                    <a:pt x="48493" y="77459"/>
                  </a:lnTo>
                  <a:lnTo>
                    <a:pt x="47698" y="79672"/>
                  </a:lnTo>
                  <a:lnTo>
                    <a:pt x="46820" y="81762"/>
                  </a:lnTo>
                  <a:lnTo>
                    <a:pt x="45941" y="83483"/>
                  </a:lnTo>
                  <a:lnTo>
                    <a:pt x="44937" y="84959"/>
                  </a:lnTo>
                  <a:lnTo>
                    <a:pt x="43849" y="85573"/>
                  </a:lnTo>
                  <a:lnTo>
                    <a:pt x="42594" y="85450"/>
                  </a:lnTo>
                  <a:lnTo>
                    <a:pt x="42594" y="86065"/>
                  </a:lnTo>
                  <a:lnTo>
                    <a:pt x="42594" y="86680"/>
                  </a:lnTo>
                  <a:lnTo>
                    <a:pt x="42510" y="87172"/>
                  </a:lnTo>
                  <a:lnTo>
                    <a:pt x="42426" y="87295"/>
                  </a:lnTo>
                  <a:lnTo>
                    <a:pt x="42384" y="87295"/>
                  </a:lnTo>
                  <a:lnTo>
                    <a:pt x="42301" y="87540"/>
                  </a:lnTo>
                  <a:lnTo>
                    <a:pt x="42133" y="87786"/>
                  </a:lnTo>
                  <a:lnTo>
                    <a:pt x="42008" y="88032"/>
                  </a:lnTo>
                  <a:lnTo>
                    <a:pt x="41924" y="88155"/>
                  </a:lnTo>
                  <a:lnTo>
                    <a:pt x="41799" y="88647"/>
                  </a:lnTo>
                  <a:lnTo>
                    <a:pt x="41631" y="89877"/>
                  </a:lnTo>
                  <a:lnTo>
                    <a:pt x="41548" y="91475"/>
                  </a:lnTo>
                  <a:lnTo>
                    <a:pt x="41422" y="92459"/>
                  </a:lnTo>
                  <a:lnTo>
                    <a:pt x="41046" y="93565"/>
                  </a:lnTo>
                  <a:lnTo>
                    <a:pt x="40418" y="94795"/>
                  </a:lnTo>
                  <a:lnTo>
                    <a:pt x="39581" y="95901"/>
                  </a:lnTo>
                  <a:lnTo>
                    <a:pt x="38870" y="96762"/>
                  </a:lnTo>
                  <a:lnTo>
                    <a:pt x="38200" y="97254"/>
                  </a:lnTo>
                  <a:lnTo>
                    <a:pt x="38200" y="96762"/>
                  </a:lnTo>
                  <a:lnTo>
                    <a:pt x="38200" y="96393"/>
                  </a:lnTo>
                  <a:lnTo>
                    <a:pt x="38117" y="96393"/>
                  </a:lnTo>
                  <a:lnTo>
                    <a:pt x="38117" y="96147"/>
                  </a:lnTo>
                  <a:lnTo>
                    <a:pt x="38075" y="95901"/>
                  </a:lnTo>
                  <a:lnTo>
                    <a:pt x="37991" y="97622"/>
                  </a:lnTo>
                  <a:lnTo>
                    <a:pt x="37782" y="99098"/>
                  </a:lnTo>
                  <a:lnTo>
                    <a:pt x="37615" y="100450"/>
                  </a:lnTo>
                  <a:lnTo>
                    <a:pt x="37405" y="101680"/>
                  </a:lnTo>
                  <a:lnTo>
                    <a:pt x="37238" y="103401"/>
                  </a:lnTo>
                  <a:lnTo>
                    <a:pt x="37405" y="103647"/>
                  </a:lnTo>
                  <a:lnTo>
                    <a:pt x="37405" y="103893"/>
                  </a:lnTo>
                  <a:lnTo>
                    <a:pt x="37489" y="103893"/>
                  </a:lnTo>
                  <a:lnTo>
                    <a:pt x="37489" y="103893"/>
                  </a:lnTo>
                  <a:lnTo>
                    <a:pt x="37489" y="104139"/>
                  </a:lnTo>
                  <a:lnTo>
                    <a:pt x="37405" y="104262"/>
                  </a:lnTo>
                  <a:lnTo>
                    <a:pt x="37238" y="104754"/>
                  </a:lnTo>
                  <a:lnTo>
                    <a:pt x="37112" y="105000"/>
                  </a:lnTo>
                  <a:lnTo>
                    <a:pt x="36987" y="105368"/>
                  </a:lnTo>
                  <a:lnTo>
                    <a:pt x="36820" y="105614"/>
                  </a:lnTo>
                  <a:lnTo>
                    <a:pt x="36736" y="105983"/>
                  </a:lnTo>
                  <a:lnTo>
                    <a:pt x="36610" y="106598"/>
                  </a:lnTo>
                  <a:lnTo>
                    <a:pt x="36317" y="109057"/>
                  </a:lnTo>
                  <a:lnTo>
                    <a:pt x="36108" y="111639"/>
                  </a:lnTo>
                  <a:lnTo>
                    <a:pt x="36025" y="114590"/>
                  </a:lnTo>
                  <a:lnTo>
                    <a:pt x="35857" y="117418"/>
                  </a:lnTo>
                  <a:lnTo>
                    <a:pt x="35648" y="120000"/>
                  </a:lnTo>
                  <a:lnTo>
                    <a:pt x="35523" y="119754"/>
                  </a:lnTo>
                  <a:lnTo>
                    <a:pt x="35523" y="119754"/>
                  </a:lnTo>
                  <a:lnTo>
                    <a:pt x="35439" y="119754"/>
                  </a:lnTo>
                  <a:lnTo>
                    <a:pt x="35439" y="119508"/>
                  </a:lnTo>
                  <a:lnTo>
                    <a:pt x="35355" y="119508"/>
                  </a:lnTo>
                  <a:lnTo>
                    <a:pt x="35146" y="119139"/>
                  </a:lnTo>
                  <a:lnTo>
                    <a:pt x="34769" y="118278"/>
                  </a:lnTo>
                  <a:lnTo>
                    <a:pt x="34184" y="117172"/>
                  </a:lnTo>
                  <a:lnTo>
                    <a:pt x="33514" y="116065"/>
                  </a:lnTo>
                  <a:lnTo>
                    <a:pt x="32887" y="114836"/>
                  </a:lnTo>
                  <a:lnTo>
                    <a:pt x="32384" y="113729"/>
                  </a:lnTo>
                  <a:lnTo>
                    <a:pt x="31924" y="113114"/>
                  </a:lnTo>
                  <a:lnTo>
                    <a:pt x="31799" y="112868"/>
                  </a:lnTo>
                  <a:lnTo>
                    <a:pt x="31631" y="108196"/>
                  </a:lnTo>
                  <a:lnTo>
                    <a:pt x="31548" y="107704"/>
                  </a:lnTo>
                  <a:lnTo>
                    <a:pt x="31338" y="107336"/>
                  </a:lnTo>
                  <a:lnTo>
                    <a:pt x="31213" y="107090"/>
                  </a:lnTo>
                  <a:lnTo>
                    <a:pt x="30962" y="106598"/>
                  </a:lnTo>
                  <a:lnTo>
                    <a:pt x="30836" y="106229"/>
                  </a:lnTo>
                  <a:lnTo>
                    <a:pt x="30962" y="105983"/>
                  </a:lnTo>
                  <a:lnTo>
                    <a:pt x="30962" y="105737"/>
                  </a:lnTo>
                  <a:lnTo>
                    <a:pt x="31046" y="105614"/>
                  </a:lnTo>
                  <a:lnTo>
                    <a:pt x="31046" y="105614"/>
                  </a:lnTo>
                  <a:lnTo>
                    <a:pt x="31129" y="105122"/>
                  </a:lnTo>
                  <a:lnTo>
                    <a:pt x="31213" y="104754"/>
                  </a:lnTo>
                  <a:lnTo>
                    <a:pt x="30836" y="104754"/>
                  </a:lnTo>
                  <a:lnTo>
                    <a:pt x="30627" y="104754"/>
                  </a:lnTo>
                  <a:lnTo>
                    <a:pt x="30460" y="104754"/>
                  </a:lnTo>
                  <a:lnTo>
                    <a:pt x="30376" y="104508"/>
                  </a:lnTo>
                  <a:lnTo>
                    <a:pt x="30334" y="104139"/>
                  </a:lnTo>
                  <a:lnTo>
                    <a:pt x="30167" y="103401"/>
                  </a:lnTo>
                  <a:lnTo>
                    <a:pt x="30083" y="103032"/>
                  </a:lnTo>
                  <a:lnTo>
                    <a:pt x="30083" y="102540"/>
                  </a:lnTo>
                  <a:lnTo>
                    <a:pt x="30083" y="102418"/>
                  </a:lnTo>
                  <a:lnTo>
                    <a:pt x="30083" y="101926"/>
                  </a:lnTo>
                  <a:lnTo>
                    <a:pt x="30167" y="101557"/>
                  </a:lnTo>
                  <a:lnTo>
                    <a:pt x="30167" y="101065"/>
                  </a:lnTo>
                  <a:lnTo>
                    <a:pt x="29748" y="101065"/>
                  </a:lnTo>
                  <a:lnTo>
                    <a:pt x="29748" y="100450"/>
                  </a:lnTo>
                  <a:lnTo>
                    <a:pt x="29790" y="99836"/>
                  </a:lnTo>
                  <a:lnTo>
                    <a:pt x="29874" y="99590"/>
                  </a:lnTo>
                  <a:lnTo>
                    <a:pt x="29874" y="99098"/>
                  </a:lnTo>
                  <a:lnTo>
                    <a:pt x="29958" y="98729"/>
                  </a:lnTo>
                  <a:lnTo>
                    <a:pt x="30041" y="98114"/>
                  </a:lnTo>
                  <a:lnTo>
                    <a:pt x="29790" y="98114"/>
                  </a:lnTo>
                  <a:lnTo>
                    <a:pt x="29581" y="98114"/>
                  </a:lnTo>
                  <a:lnTo>
                    <a:pt x="29456" y="97868"/>
                  </a:lnTo>
                  <a:lnTo>
                    <a:pt x="29205" y="97622"/>
                  </a:lnTo>
                  <a:lnTo>
                    <a:pt x="29163" y="94426"/>
                  </a:lnTo>
                  <a:lnTo>
                    <a:pt x="29079" y="91475"/>
                  </a:lnTo>
                  <a:lnTo>
                    <a:pt x="29079" y="88647"/>
                  </a:lnTo>
                  <a:lnTo>
                    <a:pt x="29372" y="85819"/>
                  </a:lnTo>
                  <a:lnTo>
                    <a:pt x="29665" y="84590"/>
                  </a:lnTo>
                  <a:lnTo>
                    <a:pt x="30041" y="83729"/>
                  </a:lnTo>
                  <a:lnTo>
                    <a:pt x="30334" y="82991"/>
                  </a:lnTo>
                  <a:lnTo>
                    <a:pt x="30543" y="82008"/>
                  </a:lnTo>
                  <a:lnTo>
                    <a:pt x="30753" y="80655"/>
                  </a:lnTo>
                  <a:lnTo>
                    <a:pt x="30836" y="78319"/>
                  </a:lnTo>
                  <a:lnTo>
                    <a:pt x="30669" y="78319"/>
                  </a:lnTo>
                  <a:lnTo>
                    <a:pt x="30543" y="78811"/>
                  </a:lnTo>
                  <a:lnTo>
                    <a:pt x="30376" y="78934"/>
                  </a:lnTo>
                  <a:lnTo>
                    <a:pt x="30334" y="78934"/>
                  </a:lnTo>
                  <a:lnTo>
                    <a:pt x="30167" y="78934"/>
                  </a:lnTo>
                  <a:lnTo>
                    <a:pt x="30041" y="78811"/>
                  </a:lnTo>
                  <a:lnTo>
                    <a:pt x="29456" y="78319"/>
                  </a:lnTo>
                  <a:lnTo>
                    <a:pt x="28995" y="77459"/>
                  </a:lnTo>
                  <a:lnTo>
                    <a:pt x="28702" y="76229"/>
                  </a:lnTo>
                  <a:lnTo>
                    <a:pt x="28577" y="74016"/>
                  </a:lnTo>
                  <a:lnTo>
                    <a:pt x="28786" y="74016"/>
                  </a:lnTo>
                  <a:lnTo>
                    <a:pt x="28786" y="73647"/>
                  </a:lnTo>
                  <a:lnTo>
                    <a:pt x="29163" y="74262"/>
                  </a:lnTo>
                  <a:lnTo>
                    <a:pt x="29581" y="75122"/>
                  </a:lnTo>
                  <a:lnTo>
                    <a:pt x="29958" y="75491"/>
                  </a:lnTo>
                  <a:lnTo>
                    <a:pt x="30376" y="75491"/>
                  </a:lnTo>
                  <a:lnTo>
                    <a:pt x="30376" y="75368"/>
                  </a:lnTo>
                  <a:lnTo>
                    <a:pt x="30460" y="75122"/>
                  </a:lnTo>
                  <a:lnTo>
                    <a:pt x="30460" y="75122"/>
                  </a:lnTo>
                  <a:lnTo>
                    <a:pt x="30460" y="74877"/>
                  </a:lnTo>
                  <a:lnTo>
                    <a:pt x="30543" y="74508"/>
                  </a:lnTo>
                  <a:lnTo>
                    <a:pt x="29748" y="72786"/>
                  </a:lnTo>
                  <a:lnTo>
                    <a:pt x="29079" y="70327"/>
                  </a:lnTo>
                  <a:lnTo>
                    <a:pt x="28870" y="70573"/>
                  </a:lnTo>
                  <a:lnTo>
                    <a:pt x="28702" y="70819"/>
                  </a:lnTo>
                  <a:lnTo>
                    <a:pt x="28493" y="71065"/>
                  </a:lnTo>
                  <a:lnTo>
                    <a:pt x="28284" y="71188"/>
                  </a:lnTo>
                  <a:lnTo>
                    <a:pt x="28117" y="70819"/>
                  </a:lnTo>
                  <a:lnTo>
                    <a:pt x="28075" y="70573"/>
                  </a:lnTo>
                  <a:lnTo>
                    <a:pt x="27991" y="70204"/>
                  </a:lnTo>
                  <a:lnTo>
                    <a:pt x="27907" y="69959"/>
                  </a:lnTo>
                  <a:lnTo>
                    <a:pt x="27782" y="69344"/>
                  </a:lnTo>
                  <a:lnTo>
                    <a:pt x="28200" y="67991"/>
                  </a:lnTo>
                  <a:lnTo>
                    <a:pt x="28284" y="66147"/>
                  </a:lnTo>
                  <a:lnTo>
                    <a:pt x="28200" y="63688"/>
                  </a:lnTo>
                  <a:lnTo>
                    <a:pt x="27991" y="61106"/>
                  </a:lnTo>
                  <a:lnTo>
                    <a:pt x="27615" y="58401"/>
                  </a:lnTo>
                  <a:lnTo>
                    <a:pt x="27196" y="55819"/>
                  </a:lnTo>
                  <a:lnTo>
                    <a:pt x="26652" y="53483"/>
                  </a:lnTo>
                  <a:lnTo>
                    <a:pt x="26234" y="51270"/>
                  </a:lnTo>
                  <a:lnTo>
                    <a:pt x="25857" y="49549"/>
                  </a:lnTo>
                  <a:lnTo>
                    <a:pt x="24979" y="47827"/>
                  </a:lnTo>
                  <a:lnTo>
                    <a:pt x="23974" y="47213"/>
                  </a:lnTo>
                  <a:lnTo>
                    <a:pt x="22928" y="47213"/>
                  </a:lnTo>
                  <a:lnTo>
                    <a:pt x="21757" y="47213"/>
                  </a:lnTo>
                  <a:lnTo>
                    <a:pt x="20627" y="47459"/>
                  </a:lnTo>
                  <a:lnTo>
                    <a:pt x="19456" y="47213"/>
                  </a:lnTo>
                  <a:lnTo>
                    <a:pt x="19456" y="46598"/>
                  </a:lnTo>
                  <a:lnTo>
                    <a:pt x="19456" y="46106"/>
                  </a:lnTo>
                  <a:lnTo>
                    <a:pt x="19497" y="45983"/>
                  </a:lnTo>
                  <a:lnTo>
                    <a:pt x="19497" y="45737"/>
                  </a:lnTo>
                  <a:lnTo>
                    <a:pt x="19497" y="45491"/>
                  </a:lnTo>
                  <a:lnTo>
                    <a:pt x="19456" y="45245"/>
                  </a:lnTo>
                  <a:lnTo>
                    <a:pt x="18995" y="44631"/>
                  </a:lnTo>
                  <a:lnTo>
                    <a:pt x="18577" y="44262"/>
                  </a:lnTo>
                  <a:lnTo>
                    <a:pt x="18117" y="43401"/>
                  </a:lnTo>
                  <a:lnTo>
                    <a:pt x="18493" y="43401"/>
                  </a:lnTo>
                  <a:lnTo>
                    <a:pt x="18912" y="42909"/>
                  </a:lnTo>
                  <a:lnTo>
                    <a:pt x="19497" y="42540"/>
                  </a:lnTo>
                  <a:lnTo>
                    <a:pt x="20167" y="42295"/>
                  </a:lnTo>
                  <a:lnTo>
                    <a:pt x="20669" y="41803"/>
                  </a:lnTo>
                  <a:lnTo>
                    <a:pt x="21046" y="40942"/>
                  </a:lnTo>
                  <a:lnTo>
                    <a:pt x="19288" y="40942"/>
                  </a:lnTo>
                  <a:lnTo>
                    <a:pt x="18870" y="40573"/>
                  </a:lnTo>
                  <a:lnTo>
                    <a:pt x="18493" y="40573"/>
                  </a:lnTo>
                  <a:lnTo>
                    <a:pt x="18033" y="40327"/>
                  </a:lnTo>
                  <a:lnTo>
                    <a:pt x="17698" y="40081"/>
                  </a:lnTo>
                  <a:lnTo>
                    <a:pt x="17322" y="39713"/>
                  </a:lnTo>
                  <a:lnTo>
                    <a:pt x="17112" y="38606"/>
                  </a:lnTo>
                  <a:lnTo>
                    <a:pt x="17029" y="36885"/>
                  </a:lnTo>
                  <a:lnTo>
                    <a:pt x="17907" y="36516"/>
                  </a:lnTo>
                  <a:lnTo>
                    <a:pt x="18702" y="35655"/>
                  </a:lnTo>
                  <a:lnTo>
                    <a:pt x="19372" y="34795"/>
                  </a:lnTo>
                  <a:lnTo>
                    <a:pt x="20083" y="33934"/>
                  </a:lnTo>
                  <a:lnTo>
                    <a:pt x="21548" y="33934"/>
                  </a:lnTo>
                  <a:lnTo>
                    <a:pt x="22133" y="28278"/>
                  </a:lnTo>
                  <a:lnTo>
                    <a:pt x="20753" y="28278"/>
                  </a:lnTo>
                  <a:lnTo>
                    <a:pt x="20376" y="26803"/>
                  </a:lnTo>
                  <a:lnTo>
                    <a:pt x="20836" y="25942"/>
                  </a:lnTo>
                  <a:lnTo>
                    <a:pt x="21171" y="25081"/>
                  </a:lnTo>
                  <a:lnTo>
                    <a:pt x="21631" y="24467"/>
                  </a:lnTo>
                  <a:lnTo>
                    <a:pt x="22133" y="23975"/>
                  </a:lnTo>
                  <a:lnTo>
                    <a:pt x="22133" y="22500"/>
                  </a:lnTo>
                  <a:lnTo>
                    <a:pt x="22719" y="21639"/>
                  </a:lnTo>
                  <a:lnTo>
                    <a:pt x="23012" y="20655"/>
                  </a:lnTo>
                  <a:lnTo>
                    <a:pt x="23305" y="19303"/>
                  </a:lnTo>
                  <a:lnTo>
                    <a:pt x="23765" y="18442"/>
                  </a:lnTo>
                  <a:lnTo>
                    <a:pt x="24267" y="17827"/>
                  </a:lnTo>
                  <a:lnTo>
                    <a:pt x="24686" y="17827"/>
                  </a:lnTo>
                  <a:lnTo>
                    <a:pt x="25062" y="18196"/>
                  </a:lnTo>
                  <a:lnTo>
                    <a:pt x="25564" y="18073"/>
                  </a:lnTo>
                  <a:lnTo>
                    <a:pt x="25188" y="17581"/>
                  </a:lnTo>
                  <a:lnTo>
                    <a:pt x="24979" y="17336"/>
                  </a:lnTo>
                  <a:lnTo>
                    <a:pt x="24769" y="17213"/>
                  </a:lnTo>
                  <a:lnTo>
                    <a:pt x="24560" y="16475"/>
                  </a:lnTo>
                  <a:lnTo>
                    <a:pt x="25271" y="16106"/>
                  </a:lnTo>
                  <a:lnTo>
                    <a:pt x="25941" y="15491"/>
                  </a:lnTo>
                  <a:lnTo>
                    <a:pt x="26527" y="15000"/>
                  </a:lnTo>
                  <a:lnTo>
                    <a:pt x="27196" y="14631"/>
                  </a:lnTo>
                  <a:lnTo>
                    <a:pt x="27238" y="15491"/>
                  </a:lnTo>
                  <a:lnTo>
                    <a:pt x="27322" y="15860"/>
                  </a:lnTo>
                  <a:lnTo>
                    <a:pt x="27405" y="16475"/>
                  </a:lnTo>
                  <a:lnTo>
                    <a:pt x="27489" y="16967"/>
                  </a:lnTo>
                  <a:lnTo>
                    <a:pt x="27698" y="17213"/>
                  </a:lnTo>
                  <a:lnTo>
                    <a:pt x="27991" y="17336"/>
                  </a:lnTo>
                  <a:lnTo>
                    <a:pt x="27991" y="16721"/>
                  </a:lnTo>
                  <a:lnTo>
                    <a:pt x="28117" y="16106"/>
                  </a:lnTo>
                  <a:lnTo>
                    <a:pt x="28200" y="15245"/>
                  </a:lnTo>
                  <a:lnTo>
                    <a:pt x="28284" y="14631"/>
                  </a:lnTo>
                  <a:lnTo>
                    <a:pt x="28410" y="15245"/>
                  </a:lnTo>
                  <a:lnTo>
                    <a:pt x="28661" y="15860"/>
                  </a:lnTo>
                  <a:lnTo>
                    <a:pt x="28786" y="16352"/>
                  </a:lnTo>
                  <a:lnTo>
                    <a:pt x="29079" y="16721"/>
                  </a:lnTo>
                  <a:lnTo>
                    <a:pt x="29372" y="16967"/>
                  </a:lnTo>
                  <a:lnTo>
                    <a:pt x="29205" y="14139"/>
                  </a:lnTo>
                  <a:lnTo>
                    <a:pt x="29748" y="13770"/>
                  </a:lnTo>
                  <a:lnTo>
                    <a:pt x="30167" y="13278"/>
                  </a:lnTo>
                  <a:lnTo>
                    <a:pt x="30836" y="13770"/>
                  </a:lnTo>
                  <a:lnTo>
                    <a:pt x="31548" y="14631"/>
                  </a:lnTo>
                  <a:lnTo>
                    <a:pt x="32301" y="15860"/>
                  </a:lnTo>
                  <a:lnTo>
                    <a:pt x="33096" y="16967"/>
                  </a:lnTo>
                  <a:lnTo>
                    <a:pt x="33765" y="17827"/>
                  </a:lnTo>
                  <a:lnTo>
                    <a:pt x="34393" y="18442"/>
                  </a:lnTo>
                  <a:lnTo>
                    <a:pt x="34393" y="18073"/>
                  </a:lnTo>
                  <a:lnTo>
                    <a:pt x="33974" y="16967"/>
                  </a:lnTo>
                  <a:lnTo>
                    <a:pt x="33682" y="16106"/>
                  </a:lnTo>
                  <a:lnTo>
                    <a:pt x="33514" y="15000"/>
                  </a:lnTo>
                  <a:lnTo>
                    <a:pt x="33765" y="13770"/>
                  </a:lnTo>
                  <a:lnTo>
                    <a:pt x="33598" y="13278"/>
                  </a:lnTo>
                  <a:lnTo>
                    <a:pt x="33389" y="12663"/>
                  </a:lnTo>
                  <a:lnTo>
                    <a:pt x="33179" y="12172"/>
                  </a:lnTo>
                  <a:lnTo>
                    <a:pt x="32970" y="11803"/>
                  </a:lnTo>
                  <a:lnTo>
                    <a:pt x="32803" y="11311"/>
                  </a:lnTo>
                  <a:lnTo>
                    <a:pt x="32970" y="10327"/>
                  </a:lnTo>
                  <a:lnTo>
                    <a:pt x="33389" y="10696"/>
                  </a:lnTo>
                  <a:lnTo>
                    <a:pt x="33974" y="10942"/>
                  </a:lnTo>
                  <a:lnTo>
                    <a:pt x="34476" y="10696"/>
                  </a:lnTo>
                  <a:lnTo>
                    <a:pt x="34853" y="9836"/>
                  </a:lnTo>
                  <a:lnTo>
                    <a:pt x="33096" y="9836"/>
                  </a:lnTo>
                  <a:lnTo>
                    <a:pt x="33096" y="9467"/>
                  </a:lnTo>
                  <a:lnTo>
                    <a:pt x="32970" y="9467"/>
                  </a:lnTo>
                  <a:lnTo>
                    <a:pt x="32970" y="8975"/>
                  </a:lnTo>
                  <a:lnTo>
                    <a:pt x="33179" y="8606"/>
                  </a:lnTo>
                  <a:lnTo>
                    <a:pt x="33389" y="8114"/>
                  </a:lnTo>
                  <a:lnTo>
                    <a:pt x="33598" y="7745"/>
                  </a:lnTo>
                  <a:lnTo>
                    <a:pt x="33807" y="7254"/>
                  </a:lnTo>
                  <a:lnTo>
                    <a:pt x="34058" y="7131"/>
                  </a:lnTo>
                  <a:lnTo>
                    <a:pt x="34979" y="7500"/>
                  </a:lnTo>
                  <a:lnTo>
                    <a:pt x="35230" y="5532"/>
                  </a:lnTo>
                  <a:lnTo>
                    <a:pt x="36317" y="6024"/>
                  </a:lnTo>
                  <a:lnTo>
                    <a:pt x="36401" y="6024"/>
                  </a:lnTo>
                  <a:lnTo>
                    <a:pt x="36443" y="5532"/>
                  </a:lnTo>
                  <a:lnTo>
                    <a:pt x="36527" y="5409"/>
                  </a:lnTo>
                  <a:lnTo>
                    <a:pt x="36610" y="4918"/>
                  </a:lnTo>
                  <a:lnTo>
                    <a:pt x="36820" y="4672"/>
                  </a:lnTo>
                  <a:lnTo>
                    <a:pt x="36987" y="5409"/>
                  </a:lnTo>
                  <a:lnTo>
                    <a:pt x="37196" y="6024"/>
                  </a:lnTo>
                  <a:lnTo>
                    <a:pt x="37405" y="6639"/>
                  </a:lnTo>
                  <a:lnTo>
                    <a:pt x="37405" y="5532"/>
                  </a:lnTo>
                  <a:lnTo>
                    <a:pt x="37489" y="5409"/>
                  </a:lnTo>
                  <a:lnTo>
                    <a:pt x="37489" y="5163"/>
                  </a:lnTo>
                  <a:lnTo>
                    <a:pt x="37489" y="4918"/>
                  </a:lnTo>
                  <a:lnTo>
                    <a:pt x="37489" y="4672"/>
                  </a:lnTo>
                  <a:lnTo>
                    <a:pt x="37531" y="4303"/>
                  </a:lnTo>
                  <a:lnTo>
                    <a:pt x="37615" y="4057"/>
                  </a:lnTo>
                  <a:lnTo>
                    <a:pt x="37782" y="3811"/>
                  </a:lnTo>
                  <a:lnTo>
                    <a:pt x="38493" y="2827"/>
                  </a:lnTo>
                  <a:lnTo>
                    <a:pt x="39456" y="2336"/>
                  </a:lnTo>
                  <a:close/>
                  <a:moveTo>
                    <a:pt x="92259" y="1967"/>
                  </a:moveTo>
                  <a:lnTo>
                    <a:pt x="92677" y="2336"/>
                  </a:lnTo>
                  <a:lnTo>
                    <a:pt x="92677" y="3196"/>
                  </a:lnTo>
                  <a:lnTo>
                    <a:pt x="92050" y="3196"/>
                  </a:lnTo>
                  <a:lnTo>
                    <a:pt x="92259" y="1967"/>
                  </a:lnTo>
                  <a:close/>
                  <a:moveTo>
                    <a:pt x="111966" y="0"/>
                  </a:moveTo>
                  <a:lnTo>
                    <a:pt x="112175" y="368"/>
                  </a:lnTo>
                  <a:lnTo>
                    <a:pt x="112343" y="860"/>
                  </a:lnTo>
                  <a:lnTo>
                    <a:pt x="112426" y="1229"/>
                  </a:lnTo>
                  <a:lnTo>
                    <a:pt x="112468" y="1967"/>
                  </a:lnTo>
                  <a:lnTo>
                    <a:pt x="112552" y="2336"/>
                  </a:lnTo>
                  <a:lnTo>
                    <a:pt x="112635" y="2950"/>
                  </a:lnTo>
                  <a:lnTo>
                    <a:pt x="112761" y="3196"/>
                  </a:lnTo>
                  <a:lnTo>
                    <a:pt x="113221" y="3811"/>
                  </a:lnTo>
                  <a:lnTo>
                    <a:pt x="113640" y="4057"/>
                  </a:lnTo>
                  <a:lnTo>
                    <a:pt x="113933" y="4057"/>
                  </a:lnTo>
                  <a:lnTo>
                    <a:pt x="114142" y="4549"/>
                  </a:lnTo>
                  <a:lnTo>
                    <a:pt x="114309" y="5409"/>
                  </a:lnTo>
                  <a:lnTo>
                    <a:pt x="114393" y="7131"/>
                  </a:lnTo>
                  <a:lnTo>
                    <a:pt x="114309" y="7254"/>
                  </a:lnTo>
                  <a:lnTo>
                    <a:pt x="114309" y="7254"/>
                  </a:lnTo>
                  <a:lnTo>
                    <a:pt x="114309" y="7500"/>
                  </a:lnTo>
                  <a:lnTo>
                    <a:pt x="114309" y="7745"/>
                  </a:lnTo>
                  <a:lnTo>
                    <a:pt x="114225" y="7991"/>
                  </a:lnTo>
                  <a:lnTo>
                    <a:pt x="113305" y="7991"/>
                  </a:lnTo>
                  <a:lnTo>
                    <a:pt x="112343" y="7991"/>
                  </a:lnTo>
                  <a:lnTo>
                    <a:pt x="111548" y="8975"/>
                  </a:lnTo>
                  <a:lnTo>
                    <a:pt x="111380" y="9221"/>
                  </a:lnTo>
                  <a:lnTo>
                    <a:pt x="111297" y="9713"/>
                  </a:lnTo>
                  <a:lnTo>
                    <a:pt x="111255" y="9836"/>
                  </a:lnTo>
                  <a:lnTo>
                    <a:pt x="111171" y="10081"/>
                  </a:lnTo>
                  <a:lnTo>
                    <a:pt x="111087" y="10327"/>
                  </a:lnTo>
                  <a:lnTo>
                    <a:pt x="110962" y="10573"/>
                  </a:lnTo>
                  <a:lnTo>
                    <a:pt x="110711" y="10942"/>
                  </a:lnTo>
                  <a:lnTo>
                    <a:pt x="110585" y="10327"/>
                  </a:lnTo>
                  <a:lnTo>
                    <a:pt x="110502" y="9836"/>
                  </a:lnTo>
                  <a:lnTo>
                    <a:pt x="110376" y="9467"/>
                  </a:lnTo>
                  <a:lnTo>
                    <a:pt x="110878" y="5778"/>
                  </a:lnTo>
                  <a:lnTo>
                    <a:pt x="111380" y="2827"/>
                  </a:lnTo>
                  <a:lnTo>
                    <a:pt x="111966" y="0"/>
                  </a:lnTo>
                  <a:close/>
                  <a:moveTo>
                    <a:pt x="106861" y="0"/>
                  </a:moveTo>
                  <a:lnTo>
                    <a:pt x="107238" y="1106"/>
                  </a:lnTo>
                  <a:lnTo>
                    <a:pt x="107447" y="2336"/>
                  </a:lnTo>
                  <a:lnTo>
                    <a:pt x="107656" y="3811"/>
                  </a:lnTo>
                  <a:lnTo>
                    <a:pt x="107280" y="3811"/>
                  </a:lnTo>
                  <a:lnTo>
                    <a:pt x="107280" y="3196"/>
                  </a:lnTo>
                  <a:lnTo>
                    <a:pt x="107154" y="2827"/>
                  </a:lnTo>
                  <a:lnTo>
                    <a:pt x="106987" y="2336"/>
                  </a:lnTo>
                  <a:lnTo>
                    <a:pt x="106945" y="1721"/>
                  </a:lnTo>
                  <a:lnTo>
                    <a:pt x="106861" y="1106"/>
                  </a:lnTo>
                  <a:lnTo>
                    <a:pt x="106861" y="0"/>
                  </a:lnTo>
                  <a:close/>
                </a:path>
              </a:pathLst>
            </a:custGeom>
            <a:solidFill>
              <a:srgbClr val="FEEDD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9" name="Shape 79" descr="U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4876" y="1714493"/>
            <a:ext cx="3571564" cy="181463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-192356" y="411510"/>
            <a:ext cx="9336300" cy="66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Fighting </a:t>
            </a:r>
            <a:r>
              <a:rPr lang="zh-TW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zh-TW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ansomware </a:t>
            </a:r>
            <a:r>
              <a:rPr lang="zh-TW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zh-TW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zh-TW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Everyone’</a:t>
            </a:r>
            <a:r>
              <a:rPr lang="zh-TW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zh-TW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zh-TW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 </a:t>
            </a:r>
            <a:r>
              <a:rPr lang="zh-TW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zh-TW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ow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370045" y="1357304"/>
            <a:ext cx="3773324" cy="3251476"/>
          </a:xfrm>
          <a:prstGeom prst="rect">
            <a:avLst/>
          </a:prstGeom>
          <a:noFill/>
          <a:ln>
            <a:noFill/>
          </a:ln>
        </p:spPr>
        <p:txBody>
          <a:bodyPr wrap="square" lIns="91400" tIns="45675" rIns="91400" bIns="45675" anchor="t" anchorCtr="0">
            <a:no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1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WannaCry ransomware cyber-attack has hit more than 200,000 computers in 150 countries since Friday, Europol says.</a:t>
            </a:r>
          </a:p>
          <a:p>
            <a:pPr marL="0" marR="0" lvl="0" indent="0" algn="l" rtl="0">
              <a:lnSpc>
                <a:spcPct val="1375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0" i="0" u="none" strike="noStrike" cap="none">
                <a:solidFill>
                  <a:srgbClr val="4040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Governments, hospitals and major companies have all found themselves battling the malware, which demands money in return for unfreezing computers.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zh-TW" sz="24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- BBC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Arial"/>
              <a:buNone/>
            </a:pPr>
            <a:r>
              <a:rPr lang="zh-TW" sz="1050" b="0" i="0" u="none" strike="noStrike" cap="none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  <a:t>May 14, 2017: 12:54 PM 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040" y="2207444"/>
            <a:ext cx="2855735" cy="27247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370546"/>
            <a:ext cx="8520600" cy="71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Why </a:t>
            </a:r>
            <a:r>
              <a:rPr lang="zh-TW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 </a:t>
            </a:r>
            <a:r>
              <a:rPr lang="zh-TW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napshots </a:t>
            </a:r>
            <a:r>
              <a:rPr lang="zh-TW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mportant</a:t>
            </a:r>
            <a:r>
              <a:rPr lang="zh-TW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65850"/>
            <a:ext cx="8520600" cy="129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ansomeware can invade backup destinations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original data.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Data is protected by backups, but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backups also need protection.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zh-TW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Block-based snapshot is the solution to protect backed up data.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50" y="3306712"/>
            <a:ext cx="2320200" cy="14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3563888" y="3795886"/>
            <a:ext cx="1668900" cy="39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8566" y="2779750"/>
            <a:ext cx="1407483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storage&amp;snapshot_170826-1.png"/>
          <p:cNvPicPr preferRelativeResize="0"/>
          <p:nvPr/>
        </p:nvPicPr>
        <p:blipFill rotWithShape="1">
          <a:blip r:embed="rId3">
            <a:alphaModFix/>
          </a:blip>
          <a:srcRect l="1304" r="1380"/>
          <a:stretch/>
        </p:blipFill>
        <p:spPr>
          <a:xfrm>
            <a:off x="867758" y="2676007"/>
            <a:ext cx="6812100" cy="24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85719" y="357171"/>
            <a:ext cx="8546700" cy="71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zh-TW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zh-TW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napshots </a:t>
            </a:r>
            <a:r>
              <a:rPr lang="zh-TW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ork?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251520" y="1131590"/>
            <a:ext cx="8520600" cy="112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QNAP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lock-based that are compatible with EXT4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Stored as read-only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in the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torage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ool to prevent undesired modifications and to allow fast recovery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nly modified blocks will be stored.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 If m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ore data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modified, more 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pace is required to keep snapshots.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357175"/>
            <a:ext cx="8614200" cy="71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Snapshots for</a:t>
            </a: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oth </a:t>
            </a:r>
            <a:r>
              <a:rPr lang="zh-TW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olume and LUN 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0" y="1203598"/>
            <a:ext cx="8829722" cy="49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Whole volume/LUN snapshot </a:t>
            </a:r>
          </a:p>
        </p:txBody>
      </p:sp>
      <p:sp>
        <p:nvSpPr>
          <p:cNvPr id="105" name="Shape 105"/>
          <p:cNvSpPr/>
          <p:nvPr/>
        </p:nvSpPr>
        <p:spPr>
          <a:xfrm>
            <a:off x="2357422" y="2071683"/>
            <a:ext cx="2114157" cy="2460421"/>
          </a:xfrm>
          <a:prstGeom prst="frame">
            <a:avLst>
              <a:gd name="adj1" fmla="val 1855"/>
            </a:avLst>
          </a:prstGeom>
          <a:solidFill>
            <a:srgbClr val="47A3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2521322" y="2244846"/>
            <a:ext cx="1761309" cy="2114099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21819" y="2071683"/>
            <a:ext cx="2114157" cy="2460421"/>
          </a:xfrm>
          <a:prstGeom prst="frame">
            <a:avLst>
              <a:gd name="adj1" fmla="val 1855"/>
            </a:avLst>
          </a:prstGeom>
          <a:solidFill>
            <a:srgbClr val="47A3DE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285719" y="2244846"/>
            <a:ext cx="1761309" cy="2114099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Shape 109"/>
          <p:cNvGrpSpPr/>
          <p:nvPr/>
        </p:nvGrpSpPr>
        <p:grpSpPr>
          <a:xfrm>
            <a:off x="2924062" y="3191696"/>
            <a:ext cx="1046368" cy="343163"/>
            <a:chOff x="5308955" y="3452803"/>
            <a:chExt cx="1046368" cy="343163"/>
          </a:xfrm>
        </p:grpSpPr>
        <p:sp>
          <p:nvSpPr>
            <p:cNvPr id="110" name="Shape 110"/>
            <p:cNvSpPr/>
            <p:nvPr/>
          </p:nvSpPr>
          <p:spPr>
            <a:xfrm>
              <a:off x="5308955" y="3452803"/>
              <a:ext cx="343163" cy="343163"/>
            </a:xfrm>
            <a:prstGeom prst="rect">
              <a:avLst/>
            </a:prstGeom>
            <a:solidFill>
              <a:srgbClr val="74D5E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5660557" y="3452803"/>
              <a:ext cx="343163" cy="343163"/>
            </a:xfrm>
            <a:prstGeom prst="rect">
              <a:avLst/>
            </a:prstGeom>
            <a:solidFill>
              <a:srgbClr val="74D5E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6012160" y="3452803"/>
              <a:ext cx="343163" cy="343163"/>
            </a:xfrm>
            <a:prstGeom prst="rect">
              <a:avLst/>
            </a:prstGeom>
            <a:solidFill>
              <a:srgbClr val="74D5E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Shape 113"/>
          <p:cNvGrpSpPr/>
          <p:nvPr/>
        </p:nvGrpSpPr>
        <p:grpSpPr>
          <a:xfrm>
            <a:off x="2925749" y="3534860"/>
            <a:ext cx="1046368" cy="343163"/>
            <a:chOff x="5308955" y="3452803"/>
            <a:chExt cx="1046368" cy="343163"/>
          </a:xfrm>
        </p:grpSpPr>
        <p:sp>
          <p:nvSpPr>
            <p:cNvPr id="114" name="Shape 114"/>
            <p:cNvSpPr/>
            <p:nvPr/>
          </p:nvSpPr>
          <p:spPr>
            <a:xfrm>
              <a:off x="5308955" y="3452803"/>
              <a:ext cx="343163" cy="343163"/>
            </a:xfrm>
            <a:prstGeom prst="rect">
              <a:avLst/>
            </a:prstGeom>
            <a:solidFill>
              <a:srgbClr val="91A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5660557" y="3452803"/>
              <a:ext cx="343163" cy="343163"/>
            </a:xfrm>
            <a:prstGeom prst="rect">
              <a:avLst/>
            </a:prstGeom>
            <a:solidFill>
              <a:srgbClr val="91A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6012160" y="3452803"/>
              <a:ext cx="343163" cy="343163"/>
            </a:xfrm>
            <a:prstGeom prst="rect">
              <a:avLst/>
            </a:prstGeom>
            <a:solidFill>
              <a:srgbClr val="91A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Shape 117"/>
          <p:cNvGrpSpPr/>
          <p:nvPr/>
        </p:nvGrpSpPr>
        <p:grpSpPr>
          <a:xfrm>
            <a:off x="2924062" y="3884771"/>
            <a:ext cx="1046368" cy="343163"/>
            <a:chOff x="5308955" y="3452803"/>
            <a:chExt cx="1046368" cy="343163"/>
          </a:xfrm>
        </p:grpSpPr>
        <p:sp>
          <p:nvSpPr>
            <p:cNvPr id="118" name="Shape 118"/>
            <p:cNvSpPr/>
            <p:nvPr/>
          </p:nvSpPr>
          <p:spPr>
            <a:xfrm>
              <a:off x="5308955" y="3452803"/>
              <a:ext cx="343163" cy="343163"/>
            </a:xfrm>
            <a:prstGeom prst="rect">
              <a:avLst/>
            </a:prstGeom>
            <a:solidFill>
              <a:srgbClr val="74D5E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5660557" y="3452803"/>
              <a:ext cx="343163" cy="343163"/>
            </a:xfrm>
            <a:prstGeom prst="rect">
              <a:avLst/>
            </a:prstGeom>
            <a:solidFill>
              <a:srgbClr val="74D5E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6012160" y="3452803"/>
              <a:ext cx="343163" cy="343163"/>
            </a:xfrm>
            <a:prstGeom prst="rect">
              <a:avLst/>
            </a:prstGeom>
            <a:solidFill>
              <a:srgbClr val="74D5E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Shape 121"/>
          <p:cNvSpPr/>
          <p:nvPr/>
        </p:nvSpPr>
        <p:spPr>
          <a:xfrm>
            <a:off x="3041333" y="3408803"/>
            <a:ext cx="746826" cy="5736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212" y="50082"/>
                </a:moveTo>
                <a:cubicBezTo>
                  <a:pt x="82409" y="50082"/>
                  <a:pt x="90676" y="60844"/>
                  <a:pt x="90676" y="74119"/>
                </a:cubicBezTo>
                <a:cubicBezTo>
                  <a:pt x="90676" y="87395"/>
                  <a:pt x="82409" y="98157"/>
                  <a:pt x="72212" y="98157"/>
                </a:cubicBezTo>
                <a:cubicBezTo>
                  <a:pt x="62015" y="98157"/>
                  <a:pt x="53748" y="87395"/>
                  <a:pt x="53748" y="74119"/>
                </a:cubicBezTo>
                <a:cubicBezTo>
                  <a:pt x="53748" y="60844"/>
                  <a:pt x="62015" y="50082"/>
                  <a:pt x="72212" y="50082"/>
                </a:cubicBezTo>
                <a:close/>
                <a:moveTo>
                  <a:pt x="72212" y="40585"/>
                </a:moveTo>
                <a:cubicBezTo>
                  <a:pt x="57986" y="40585"/>
                  <a:pt x="46453" y="55599"/>
                  <a:pt x="46453" y="74119"/>
                </a:cubicBezTo>
                <a:cubicBezTo>
                  <a:pt x="46453" y="92640"/>
                  <a:pt x="57986" y="107654"/>
                  <a:pt x="72212" y="107654"/>
                </a:cubicBezTo>
                <a:cubicBezTo>
                  <a:pt x="86438" y="107654"/>
                  <a:pt x="97971" y="92640"/>
                  <a:pt x="97971" y="74119"/>
                </a:cubicBezTo>
                <a:cubicBezTo>
                  <a:pt x="97971" y="55599"/>
                  <a:pt x="86438" y="40585"/>
                  <a:pt x="72212" y="40585"/>
                </a:cubicBezTo>
                <a:close/>
                <a:moveTo>
                  <a:pt x="41883" y="33132"/>
                </a:moveTo>
                <a:lnTo>
                  <a:pt x="41883" y="40696"/>
                </a:lnTo>
                <a:lnTo>
                  <a:pt x="50017" y="40696"/>
                </a:lnTo>
                <a:lnTo>
                  <a:pt x="50017" y="33132"/>
                </a:lnTo>
                <a:close/>
                <a:moveTo>
                  <a:pt x="97379" y="30708"/>
                </a:moveTo>
                <a:lnTo>
                  <a:pt x="97379" y="40696"/>
                </a:lnTo>
                <a:lnTo>
                  <a:pt x="113015" y="40696"/>
                </a:lnTo>
                <a:lnTo>
                  <a:pt x="113015" y="30708"/>
                </a:lnTo>
                <a:close/>
                <a:moveTo>
                  <a:pt x="60010" y="5304"/>
                </a:moveTo>
                <a:lnTo>
                  <a:pt x="60010" y="21221"/>
                </a:lnTo>
                <a:lnTo>
                  <a:pt x="84414" y="21221"/>
                </a:lnTo>
                <a:lnTo>
                  <a:pt x="84414" y="5304"/>
                </a:lnTo>
                <a:close/>
                <a:moveTo>
                  <a:pt x="54694" y="0"/>
                </a:moveTo>
                <a:lnTo>
                  <a:pt x="89730" y="0"/>
                </a:lnTo>
                <a:cubicBezTo>
                  <a:pt x="91626" y="0"/>
                  <a:pt x="93163" y="2000"/>
                  <a:pt x="93163" y="4468"/>
                </a:cubicBezTo>
                <a:lnTo>
                  <a:pt x="93163" y="21221"/>
                </a:lnTo>
                <a:lnTo>
                  <a:pt x="110442" y="21221"/>
                </a:lnTo>
                <a:cubicBezTo>
                  <a:pt x="115721" y="21221"/>
                  <a:pt x="120000" y="26792"/>
                  <a:pt x="120000" y="33663"/>
                </a:cubicBezTo>
                <a:lnTo>
                  <a:pt x="120000" y="107557"/>
                </a:lnTo>
                <a:cubicBezTo>
                  <a:pt x="120000" y="114429"/>
                  <a:pt x="115721" y="119999"/>
                  <a:pt x="110442" y="119999"/>
                </a:cubicBezTo>
                <a:lnTo>
                  <a:pt x="9557" y="119999"/>
                </a:lnTo>
                <a:cubicBezTo>
                  <a:pt x="4278" y="119999"/>
                  <a:pt x="0" y="114429"/>
                  <a:pt x="0" y="107557"/>
                </a:cubicBezTo>
                <a:lnTo>
                  <a:pt x="0" y="33663"/>
                </a:lnTo>
                <a:cubicBezTo>
                  <a:pt x="0" y="26792"/>
                  <a:pt x="4278" y="21221"/>
                  <a:pt x="9557" y="21221"/>
                </a:cubicBezTo>
                <a:lnTo>
                  <a:pt x="11563" y="21221"/>
                </a:lnTo>
                <a:lnTo>
                  <a:pt x="11563" y="15351"/>
                </a:lnTo>
                <a:cubicBezTo>
                  <a:pt x="11563" y="14117"/>
                  <a:pt x="12331" y="13117"/>
                  <a:pt x="13279" y="13117"/>
                </a:cubicBezTo>
                <a:lnTo>
                  <a:pt x="30797" y="13117"/>
                </a:lnTo>
                <a:cubicBezTo>
                  <a:pt x="31745" y="13117"/>
                  <a:pt x="32514" y="14117"/>
                  <a:pt x="32514" y="15351"/>
                </a:cubicBezTo>
                <a:lnTo>
                  <a:pt x="32514" y="21221"/>
                </a:lnTo>
                <a:lnTo>
                  <a:pt x="51261" y="21221"/>
                </a:lnTo>
                <a:lnTo>
                  <a:pt x="51261" y="4468"/>
                </a:lnTo>
                <a:cubicBezTo>
                  <a:pt x="51261" y="2000"/>
                  <a:pt x="52798" y="0"/>
                  <a:pt x="54694" y="0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570076" y="2211710"/>
            <a:ext cx="1785900" cy="64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Block-based iSCSI LUN Snapshot </a:t>
            </a:r>
          </a:p>
        </p:txBody>
      </p:sp>
      <p:sp>
        <p:nvSpPr>
          <p:cNvPr id="123" name="Shape 123"/>
          <p:cNvSpPr/>
          <p:nvPr/>
        </p:nvSpPr>
        <p:spPr>
          <a:xfrm>
            <a:off x="297050" y="2283718"/>
            <a:ext cx="1708200" cy="51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Volume </a:t>
            </a:r>
            <a:br>
              <a:rPr 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Snapshot</a:t>
            </a:r>
          </a:p>
        </p:txBody>
      </p:sp>
      <p:sp>
        <p:nvSpPr>
          <p:cNvPr id="124" name="Shape 124"/>
          <p:cNvSpPr/>
          <p:nvPr/>
        </p:nvSpPr>
        <p:spPr>
          <a:xfrm>
            <a:off x="393396" y="1433504"/>
            <a:ext cx="8750603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Verdana"/>
              <a:buNone/>
            </a:pPr>
            <a:r>
              <a:rPr lang="zh-TW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Up to 64 snapshots for each storage item for fast restoring. 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l="11251" r="7951"/>
          <a:stretch/>
        </p:blipFill>
        <p:spPr>
          <a:xfrm>
            <a:off x="4572000" y="2071683"/>
            <a:ext cx="4429156" cy="2216840"/>
          </a:xfrm>
          <a:prstGeom prst="rect">
            <a:avLst/>
          </a:prstGeom>
          <a:noFill/>
          <a:ln w="9525" cap="flat" cmpd="sng">
            <a:solidFill>
              <a:srgbClr val="BCBCB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075" y="2990312"/>
            <a:ext cx="1199550" cy="10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861775" y="3301897"/>
            <a:ext cx="949800" cy="72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212" y="50082"/>
                </a:moveTo>
                <a:cubicBezTo>
                  <a:pt x="82409" y="50082"/>
                  <a:pt x="90676" y="60844"/>
                  <a:pt x="90676" y="74119"/>
                </a:cubicBezTo>
                <a:cubicBezTo>
                  <a:pt x="90676" y="87395"/>
                  <a:pt x="82409" y="98157"/>
                  <a:pt x="72212" y="98157"/>
                </a:cubicBezTo>
                <a:cubicBezTo>
                  <a:pt x="62015" y="98157"/>
                  <a:pt x="53748" y="87395"/>
                  <a:pt x="53748" y="74119"/>
                </a:cubicBezTo>
                <a:cubicBezTo>
                  <a:pt x="53748" y="60844"/>
                  <a:pt x="62015" y="50082"/>
                  <a:pt x="72212" y="50082"/>
                </a:cubicBezTo>
                <a:close/>
                <a:moveTo>
                  <a:pt x="72212" y="40585"/>
                </a:moveTo>
                <a:cubicBezTo>
                  <a:pt x="57986" y="40585"/>
                  <a:pt x="46453" y="55599"/>
                  <a:pt x="46453" y="74119"/>
                </a:cubicBezTo>
                <a:cubicBezTo>
                  <a:pt x="46453" y="92640"/>
                  <a:pt x="57986" y="107654"/>
                  <a:pt x="72212" y="107654"/>
                </a:cubicBezTo>
                <a:cubicBezTo>
                  <a:pt x="86438" y="107654"/>
                  <a:pt x="97971" y="92640"/>
                  <a:pt x="97971" y="74119"/>
                </a:cubicBezTo>
                <a:cubicBezTo>
                  <a:pt x="97971" y="55599"/>
                  <a:pt x="86438" y="40585"/>
                  <a:pt x="72212" y="40585"/>
                </a:cubicBezTo>
                <a:close/>
                <a:moveTo>
                  <a:pt x="41883" y="33132"/>
                </a:moveTo>
                <a:lnTo>
                  <a:pt x="41883" y="40696"/>
                </a:lnTo>
                <a:lnTo>
                  <a:pt x="50017" y="40696"/>
                </a:lnTo>
                <a:lnTo>
                  <a:pt x="50017" y="33132"/>
                </a:lnTo>
                <a:close/>
                <a:moveTo>
                  <a:pt x="97379" y="30708"/>
                </a:moveTo>
                <a:lnTo>
                  <a:pt x="97379" y="40696"/>
                </a:lnTo>
                <a:lnTo>
                  <a:pt x="113015" y="40696"/>
                </a:lnTo>
                <a:lnTo>
                  <a:pt x="113015" y="30708"/>
                </a:lnTo>
                <a:close/>
                <a:moveTo>
                  <a:pt x="60010" y="5304"/>
                </a:moveTo>
                <a:lnTo>
                  <a:pt x="60010" y="21221"/>
                </a:lnTo>
                <a:lnTo>
                  <a:pt x="84414" y="21221"/>
                </a:lnTo>
                <a:lnTo>
                  <a:pt x="84414" y="5304"/>
                </a:lnTo>
                <a:close/>
                <a:moveTo>
                  <a:pt x="54694" y="0"/>
                </a:moveTo>
                <a:lnTo>
                  <a:pt x="89730" y="0"/>
                </a:lnTo>
                <a:cubicBezTo>
                  <a:pt x="91626" y="0"/>
                  <a:pt x="93163" y="2000"/>
                  <a:pt x="93163" y="4468"/>
                </a:cubicBezTo>
                <a:lnTo>
                  <a:pt x="93163" y="21221"/>
                </a:lnTo>
                <a:lnTo>
                  <a:pt x="110442" y="21221"/>
                </a:lnTo>
                <a:cubicBezTo>
                  <a:pt x="115721" y="21221"/>
                  <a:pt x="120000" y="26792"/>
                  <a:pt x="120000" y="33663"/>
                </a:cubicBezTo>
                <a:lnTo>
                  <a:pt x="120000" y="107557"/>
                </a:lnTo>
                <a:cubicBezTo>
                  <a:pt x="120000" y="114429"/>
                  <a:pt x="115721" y="119999"/>
                  <a:pt x="110442" y="119999"/>
                </a:cubicBezTo>
                <a:lnTo>
                  <a:pt x="9557" y="119999"/>
                </a:lnTo>
                <a:cubicBezTo>
                  <a:pt x="4278" y="119999"/>
                  <a:pt x="0" y="114429"/>
                  <a:pt x="0" y="107557"/>
                </a:cubicBezTo>
                <a:lnTo>
                  <a:pt x="0" y="33663"/>
                </a:lnTo>
                <a:cubicBezTo>
                  <a:pt x="0" y="26792"/>
                  <a:pt x="4278" y="21221"/>
                  <a:pt x="9557" y="21221"/>
                </a:cubicBezTo>
                <a:lnTo>
                  <a:pt x="11563" y="21221"/>
                </a:lnTo>
                <a:lnTo>
                  <a:pt x="11563" y="15351"/>
                </a:lnTo>
                <a:cubicBezTo>
                  <a:pt x="11563" y="14117"/>
                  <a:pt x="12331" y="13117"/>
                  <a:pt x="13279" y="13117"/>
                </a:cubicBezTo>
                <a:lnTo>
                  <a:pt x="30797" y="13117"/>
                </a:lnTo>
                <a:cubicBezTo>
                  <a:pt x="31745" y="13117"/>
                  <a:pt x="32514" y="14117"/>
                  <a:pt x="32514" y="15351"/>
                </a:cubicBezTo>
                <a:lnTo>
                  <a:pt x="32514" y="21221"/>
                </a:lnTo>
                <a:lnTo>
                  <a:pt x="51261" y="21221"/>
                </a:lnTo>
                <a:lnTo>
                  <a:pt x="51261" y="4468"/>
                </a:lnTo>
                <a:cubicBezTo>
                  <a:pt x="51261" y="2000"/>
                  <a:pt x="52798" y="0"/>
                  <a:pt x="54694" y="0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539552" y="1347614"/>
            <a:ext cx="7776864" cy="3240359"/>
          </a:xfrm>
          <a:prstGeom prst="rect">
            <a:avLst/>
          </a:prstGeom>
          <a:solidFill>
            <a:srgbClr val="74D5E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250462" y="2058524"/>
            <a:ext cx="1943132" cy="1943132"/>
          </a:xfrm>
          <a:prstGeom prst="chevron">
            <a:avLst>
              <a:gd name="adj" fmla="val 50000"/>
            </a:avLst>
          </a:prstGeom>
          <a:solidFill>
            <a:schemeClr val="lt1">
              <a:alpha val="40392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14275" y="357175"/>
            <a:ext cx="8787000" cy="72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rotection </a:t>
            </a:r>
            <a:r>
              <a:rPr lang="zh-TW" sz="32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tatus at a </a:t>
            </a:r>
            <a:r>
              <a:rPr lang="zh-TW" sz="320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zh-TW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lance </a:t>
            </a:r>
          </a:p>
        </p:txBody>
      </p:sp>
      <p:grpSp>
        <p:nvGrpSpPr>
          <p:cNvPr id="135" name="Shape 135"/>
          <p:cNvGrpSpPr/>
          <p:nvPr/>
        </p:nvGrpSpPr>
        <p:grpSpPr>
          <a:xfrm>
            <a:off x="611560" y="1491630"/>
            <a:ext cx="2832033" cy="1031695"/>
            <a:chOff x="803637" y="3161807"/>
            <a:chExt cx="1943426" cy="1064385"/>
          </a:xfrm>
        </p:grpSpPr>
        <p:sp>
          <p:nvSpPr>
            <p:cNvPr id="136" name="Shape 136"/>
            <p:cNvSpPr txBox="1"/>
            <p:nvPr/>
          </p:nvSpPr>
          <p:spPr>
            <a:xfrm>
              <a:off x="803637" y="3456614"/>
              <a:ext cx="1943426" cy="7695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central storage and snapshots management interface</a:t>
              </a:r>
            </a:p>
          </p:txBody>
        </p:sp>
        <p:sp>
          <p:nvSpPr>
            <p:cNvPr id="137" name="Shape 137"/>
            <p:cNvSpPr txBox="1"/>
            <p:nvPr/>
          </p:nvSpPr>
          <p:spPr>
            <a:xfrm>
              <a:off x="803639" y="3161807"/>
              <a:ext cx="1943424" cy="478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lang="zh-TW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Storage &amp; Snapshots </a:t>
              </a:r>
            </a:p>
          </p:txBody>
        </p:sp>
      </p:grpSp>
      <p:grpSp>
        <p:nvGrpSpPr>
          <p:cNvPr id="138" name="Shape 138"/>
          <p:cNvGrpSpPr/>
          <p:nvPr/>
        </p:nvGrpSpPr>
        <p:grpSpPr>
          <a:xfrm>
            <a:off x="539552" y="3507854"/>
            <a:ext cx="2904040" cy="985523"/>
            <a:chOff x="612712" y="3372623"/>
            <a:chExt cx="1917170" cy="1016750"/>
          </a:xfrm>
        </p:grpSpPr>
        <p:sp>
          <p:nvSpPr>
            <p:cNvPr id="139" name="Shape 139"/>
            <p:cNvSpPr txBox="1"/>
            <p:nvPr/>
          </p:nvSpPr>
          <p:spPr>
            <a:xfrm>
              <a:off x="612712" y="3743042"/>
              <a:ext cx="18431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Create dedicated volume for each share to optimize snapshot protection</a:t>
              </a:r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612712" y="3372623"/>
              <a:ext cx="1917170" cy="4303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lang="zh-TW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Snapshot Shared Folder</a:t>
              </a:r>
            </a:p>
          </p:txBody>
        </p:sp>
      </p:grp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1880" y="1563638"/>
            <a:ext cx="5375834" cy="280831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2" name="Shape 142"/>
          <p:cNvSpPr txBox="1"/>
          <p:nvPr/>
        </p:nvSpPr>
        <p:spPr>
          <a:xfrm>
            <a:off x="2784231" y="1836616"/>
            <a:ext cx="6085280" cy="255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467543" y="1347613"/>
            <a:ext cx="8136903" cy="3312367"/>
          </a:xfrm>
          <a:prstGeom prst="rect">
            <a:avLst/>
          </a:prstGeom>
          <a:solidFill>
            <a:srgbClr val="74D5E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642910" y="1857369"/>
            <a:ext cx="1943132" cy="1943132"/>
          </a:xfrm>
          <a:prstGeom prst="chevron">
            <a:avLst>
              <a:gd name="adj" fmla="val 50000"/>
            </a:avLst>
          </a:prstGeom>
          <a:solidFill>
            <a:schemeClr val="lt1">
              <a:alpha val="40392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57000" y="411510"/>
            <a:ext cx="8787000" cy="66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Intuitive </a:t>
            </a:r>
            <a:r>
              <a:rPr lang="zh-TW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napshot </a:t>
            </a:r>
            <a:r>
              <a:rPr lang="zh-TW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zh-TW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anagement</a:t>
            </a:r>
          </a:p>
        </p:txBody>
      </p:sp>
      <p:sp>
        <p:nvSpPr>
          <p:cNvPr id="150" name="Shape 150"/>
          <p:cNvSpPr/>
          <p:nvPr/>
        </p:nvSpPr>
        <p:spPr>
          <a:xfrm>
            <a:off x="2786050" y="3643319"/>
            <a:ext cx="484631" cy="484631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Shape 151"/>
          <p:cNvGrpSpPr/>
          <p:nvPr/>
        </p:nvGrpSpPr>
        <p:grpSpPr>
          <a:xfrm>
            <a:off x="642913" y="1491634"/>
            <a:ext cx="1748916" cy="1065586"/>
            <a:chOff x="803642" y="3126924"/>
            <a:chExt cx="1843200" cy="1099350"/>
          </a:xfrm>
        </p:grpSpPr>
        <p:sp>
          <p:nvSpPr>
            <p:cNvPr id="152" name="Shape 152"/>
            <p:cNvSpPr txBox="1"/>
            <p:nvPr/>
          </p:nvSpPr>
          <p:spPr>
            <a:xfrm>
              <a:off x="803642" y="3544674"/>
              <a:ext cx="1843200" cy="681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Brows</a:t>
              </a:r>
              <a:r>
                <a:rPr lang="zh-TW" sz="1200">
                  <a:solidFill>
                    <a:schemeClr val="dk1"/>
                  </a:solidFill>
                </a:rPr>
                <a:t>e</a:t>
              </a: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zh-TW" sz="1200">
                  <a:solidFill>
                    <a:schemeClr val="dk1"/>
                  </a:solidFill>
                </a:rPr>
                <a:t>s</a:t>
              </a: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napshots at where data has been used and quickly restore files through copy </a:t>
              </a:r>
              <a:r>
                <a:rPr lang="zh-TW" sz="1200">
                  <a:solidFill>
                    <a:schemeClr val="dk1"/>
                  </a:solidFill>
                </a:rPr>
                <a:t>&amp;</a:t>
              </a:r>
              <a:r>
                <a:rPr lang="zh-TW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paste. </a:t>
              </a:r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803668" y="3126924"/>
              <a:ext cx="1734300" cy="430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lang="zh-TW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File Station </a:t>
              </a:r>
            </a:p>
          </p:txBody>
        </p:sp>
      </p:grp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767" y="1491629"/>
            <a:ext cx="5967224" cy="302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Microsoft Office PowerPoint</Application>
  <PresentationFormat>全屏显示(16:9)</PresentationFormat>
  <Paragraphs>97</Paragraphs>
  <Slides>18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Simple Light</vt:lpstr>
      <vt:lpstr>Snapshots for ARM-based NAS: Greater Data Protection </vt:lpstr>
      <vt:lpstr>ARM-based NAS: 40% of Market Share</vt:lpstr>
      <vt:lpstr>ARM-based NAS Now Supports Snapshots</vt:lpstr>
      <vt:lpstr>Fighting Ransomware Is Everyone’s Job Now</vt:lpstr>
      <vt:lpstr>Why Are Snapshots Important?</vt:lpstr>
      <vt:lpstr>How Do Snapshots Work?</vt:lpstr>
      <vt:lpstr>Snapshots for Both Volume and LUN </vt:lpstr>
      <vt:lpstr>Protection Status at a Glance </vt:lpstr>
      <vt:lpstr>Intuitive Snapshot Management</vt:lpstr>
      <vt:lpstr>Backup Snapshots to a Remote Site</vt:lpstr>
      <vt:lpstr>Select Different Restoring Methods On-demand </vt:lpstr>
      <vt:lpstr>Supports Windows Previous Versions</vt:lpstr>
      <vt:lpstr>Plan Ahead Space Used for Snapshots </vt:lpstr>
      <vt:lpstr>Supports Min. Guaranteed Snapshot Space</vt:lpstr>
      <vt:lpstr>Snapshot Agents </vt:lpstr>
      <vt:lpstr>Snapshot Clone for Fast Creating Test Storage</vt:lpstr>
      <vt:lpstr>Coming Soon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Snapshots for ARM-based NAS: Greater Data Protection </dc:title>
  <cp:lastModifiedBy>Windows 使用者</cp:lastModifiedBy>
  <cp:revision>1</cp:revision>
  <dcterms:modified xsi:type="dcterms:W3CDTF">2017-10-25T02:19:33Z</dcterms:modified>
</cp:coreProperties>
</file>