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3698" r:id="rId1"/>
    <p:sldMasterId id="2147483699" r:id="rId2"/>
  </p:sldMasterIdLst>
  <p:notesMasterIdLst>
    <p:notesMasterId r:id="rId38"/>
  </p:notesMasterIdLst>
  <p:sldIdLst>
    <p:sldId id="256" r:id="rId3"/>
    <p:sldId id="257" r:id="rId4"/>
    <p:sldId id="258" r:id="rId5"/>
    <p:sldId id="259" r:id="rId6"/>
    <p:sldId id="260" r:id="rId7"/>
    <p:sldId id="261" r:id="rId8"/>
    <p:sldId id="262" r:id="rId9"/>
    <p:sldId id="263" r:id="rId10"/>
    <p:sldId id="264" r:id="rId11"/>
    <p:sldId id="265" r:id="rId12"/>
    <p:sldId id="291" r:id="rId13"/>
    <p:sldId id="292" r:id="rId14"/>
    <p:sldId id="293" r:id="rId15"/>
    <p:sldId id="294" r:id="rId16"/>
    <p:sldId id="295" r:id="rId17"/>
    <p:sldId id="296" r:id="rId18"/>
    <p:sldId id="297" r:id="rId19"/>
    <p:sldId id="298" r:id="rId20"/>
    <p:sldId id="299" r:id="rId21"/>
    <p:sldId id="312" r:id="rId22"/>
    <p:sldId id="301" r:id="rId23"/>
    <p:sldId id="302" r:id="rId24"/>
    <p:sldId id="303" r:id="rId25"/>
    <p:sldId id="304" r:id="rId26"/>
    <p:sldId id="305" r:id="rId27"/>
    <p:sldId id="306" r:id="rId28"/>
    <p:sldId id="313" r:id="rId29"/>
    <p:sldId id="314" r:id="rId30"/>
    <p:sldId id="315" r:id="rId31"/>
    <p:sldId id="310" r:id="rId32"/>
    <p:sldId id="311" r:id="rId33"/>
    <p:sldId id="316" r:id="rId34"/>
    <p:sldId id="317" r:id="rId35"/>
    <p:sldId id="318" r:id="rId36"/>
    <p:sldId id="319" r:id="rId3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476F8BA-9171-4F05-81CB-7C88234039AD}">
  <a:tblStyle styleId="{E476F8BA-9171-4F05-81CB-7C88234039A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566"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0:notes"/>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rgbClr val="000000"/>
              </a:buClr>
              <a:buSzPts val="325"/>
              <a:buFont typeface="Calibri"/>
              <a:buNone/>
            </a:pPr>
            <a:fld id="{00000000-1234-1234-1234-123412341234}" type="slidenum">
              <a:rPr lang="en-US" sz="1300" b="0" i="0" u="none" strike="noStrike" cap="none">
                <a:solidFill>
                  <a:srgbClr val="000000"/>
                </a:solidFill>
                <a:latin typeface="Calibri"/>
                <a:ea typeface="Calibri"/>
                <a:cs typeface="Calibri"/>
                <a:sym typeface="Calibri"/>
              </a:rPr>
              <a:t>10</a:t>
            </a:fld>
            <a:endParaRPr sz="1300" b="0" i="0" u="none" strike="noStrike" cap="none">
              <a:solidFill>
                <a:srgbClr val="000000"/>
              </a:solidFill>
              <a:latin typeface="Calibri"/>
              <a:ea typeface="Calibri"/>
              <a:cs typeface="Calibri"/>
              <a:sym typeface="Calibri"/>
            </a:endParaRPr>
          </a:p>
        </p:txBody>
      </p:sp>
      <p:sp>
        <p:nvSpPr>
          <p:cNvPr id="412" name="Google Shape;412;p10: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10:notes"/>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28268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2: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2925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3: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3074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4: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4237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5287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8" name="Google Shape;28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5468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7340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572993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2457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2299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69850" algn="l" rtl="0">
              <a:spcBef>
                <a:spcPts val="0"/>
              </a:spcBef>
              <a:spcAft>
                <a:spcPts val="0"/>
              </a:spcAft>
              <a:buClr>
                <a:schemeClr val="dk1"/>
              </a:buClr>
              <a:buSzPts val="1100"/>
              <a:buFont typeface="Arial"/>
              <a:buNone/>
            </a:pPr>
            <a:endParaRPr>
              <a:sym typeface="Arial"/>
            </a:endParaRPr>
          </a:p>
        </p:txBody>
      </p:sp>
    </p:spTree>
    <p:extLst>
      <p:ext uri="{BB962C8B-B14F-4D97-AF65-F5344CB8AC3E}">
        <p14:creationId xmlns:p14="http://schemas.microsoft.com/office/powerpoint/2010/main" val="4077312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20" name="Google Shape;42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9871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443054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668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7773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4636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26F5F86-B0F1-43BF-B309-396ECD5630CA}" type="slidenum">
              <a:rPr lang="zh-TW" altLang="en-US" smtClean="0"/>
              <a:t>28</a:t>
            </a:fld>
            <a:endParaRPr lang="zh-TW" altLang="en-US"/>
          </a:p>
        </p:txBody>
      </p:sp>
    </p:spTree>
    <p:extLst>
      <p:ext uri="{BB962C8B-B14F-4D97-AF65-F5344CB8AC3E}">
        <p14:creationId xmlns:p14="http://schemas.microsoft.com/office/powerpoint/2010/main" val="3800959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D5ADDA55-AC97-664A-80F2-B8CEF9EB4553}" type="slidenum">
              <a:rPr kumimoji="1" lang="zh-TW" altLang="en-US" smtClean="0"/>
              <a:t>29</a:t>
            </a:fld>
            <a:endParaRPr kumimoji="1" lang="zh-TW" altLang="en-US"/>
          </a:p>
        </p:txBody>
      </p:sp>
    </p:spTree>
    <p:extLst>
      <p:ext uri="{BB962C8B-B14F-4D97-AF65-F5344CB8AC3E}">
        <p14:creationId xmlns:p14="http://schemas.microsoft.com/office/powerpoint/2010/main" val="1198591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0" name="Google Shape;63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3496061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25355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602705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148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7639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1101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2_標題及物件">
  <p:cSld name="12_標題及物件">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2270" y="1886"/>
            <a:ext cx="12188645" cy="685611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8_標題及物件">
  <p:cSld name="18_標題及物件">
    <p:spTree>
      <p:nvGrpSpPr>
        <p:cNvPr id="1" name="Shape 44"/>
        <p:cNvGrpSpPr/>
        <p:nvPr/>
      </p:nvGrpSpPr>
      <p:grpSpPr>
        <a:xfrm>
          <a:off x="0" y="0"/>
          <a:ext cx="0" cy="0"/>
          <a:chOff x="0" y="0"/>
          <a:chExt cx="0" cy="0"/>
        </a:xfrm>
      </p:grpSpPr>
      <p:pic>
        <p:nvPicPr>
          <p:cNvPr id="45" name="Google Shape;45;p12"/>
          <p:cNvPicPr preferRelativeResize="0"/>
          <p:nvPr/>
        </p:nvPicPr>
        <p:blipFill rotWithShape="1">
          <a:blip r:embed="rId2">
            <a:alphaModFix/>
          </a:blip>
          <a:srcRect/>
          <a:stretch/>
        </p:blipFill>
        <p:spPr>
          <a:xfrm>
            <a:off x="2467" y="0"/>
            <a:ext cx="12187066" cy="6858000"/>
          </a:xfrm>
          <a:prstGeom prst="rect">
            <a:avLst/>
          </a:prstGeom>
          <a:noFill/>
          <a:ln>
            <a:noFill/>
          </a:ln>
        </p:spPr>
      </p:pic>
      <p:sp>
        <p:nvSpPr>
          <p:cNvPr id="46" name="Google Shape;46;p12"/>
          <p:cNvSpPr txBox="1"/>
          <p:nvPr/>
        </p:nvSpPr>
        <p:spPr>
          <a:xfrm>
            <a:off x="1972942" y="3403740"/>
            <a:ext cx="8526893" cy="23314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700">
                <a:solidFill>
                  <a:srgbClr val="A5A5A5"/>
                </a:solidFill>
                <a:latin typeface="Microsoft JhengHei"/>
                <a:ea typeface="Microsoft JhengHei"/>
                <a:cs typeface="Microsoft JhengHei"/>
                <a:sym typeface="Microsoft JhengHei"/>
              </a:rPr>
              <a:t>©2020著作權為威聯通科技股份有限公司所有。威聯通科技並保留所有權利。威聯通科技股份有限公司所使用或註冊之商標或標章。檔案中所提及之產品及公司名稱可能為其他公司所有之商標 。​</a:t>
            </a:r>
            <a:endParaRPr/>
          </a:p>
        </p:txBody>
      </p:sp>
      <p:sp>
        <p:nvSpPr>
          <p:cNvPr id="47" name="Google Shape;47;p12"/>
          <p:cNvSpPr txBox="1"/>
          <p:nvPr/>
        </p:nvSpPr>
        <p:spPr>
          <a:xfrm>
            <a:off x="413104" y="2178065"/>
            <a:ext cx="1146136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3F3F3F"/>
                </a:solidFill>
                <a:latin typeface="Microsoft JhengHei"/>
                <a:ea typeface="Microsoft JhengHei"/>
                <a:cs typeface="Microsoft JhengHei"/>
                <a:sym typeface="Microsoft JhengHei"/>
              </a:rPr>
              <a:t>2.5GbE 超前部署! 四核心、雙 2.5GbE 機架式NAS，</a:t>
            </a:r>
            <a:br>
              <a:rPr lang="en-US" sz="3000">
                <a:solidFill>
                  <a:srgbClr val="3F3F3F"/>
                </a:solidFill>
                <a:latin typeface="Microsoft JhengHei"/>
                <a:ea typeface="Microsoft JhengHei"/>
                <a:cs typeface="Microsoft JhengHei"/>
                <a:sym typeface="Microsoft JhengHei"/>
              </a:rPr>
            </a:br>
            <a:r>
              <a:rPr lang="en-US" sz="3000">
                <a:solidFill>
                  <a:srgbClr val="3F3F3F"/>
                </a:solidFill>
                <a:latin typeface="Microsoft JhengHei"/>
                <a:ea typeface="Microsoft JhengHei"/>
                <a:cs typeface="Microsoft JhengHei"/>
                <a:sym typeface="Microsoft JhengHei"/>
              </a:rPr>
              <a:t>企業經濟實惠的投資選擇</a:t>
            </a:r>
            <a:endParaRPr/>
          </a:p>
        </p:txBody>
      </p:sp>
      <p:pic>
        <p:nvPicPr>
          <p:cNvPr id="48" name="Google Shape;48;p12"/>
          <p:cNvPicPr preferRelativeResize="0"/>
          <p:nvPr/>
        </p:nvPicPr>
        <p:blipFill rotWithShape="1">
          <a:blip r:embed="rId3">
            <a:alphaModFix/>
          </a:blip>
          <a:srcRect/>
          <a:stretch/>
        </p:blipFill>
        <p:spPr>
          <a:xfrm>
            <a:off x="4305969" y="831058"/>
            <a:ext cx="2981325" cy="942975"/>
          </a:xfrm>
          <a:prstGeom prst="rect">
            <a:avLst/>
          </a:prstGeom>
          <a:noFill/>
          <a:ln>
            <a:noFill/>
          </a:ln>
        </p:spPr>
      </p:pic>
      <p:pic>
        <p:nvPicPr>
          <p:cNvPr id="49" name="Google Shape;49;p12"/>
          <p:cNvPicPr preferRelativeResize="0"/>
          <p:nvPr/>
        </p:nvPicPr>
        <p:blipFill rotWithShape="1">
          <a:blip r:embed="rId4">
            <a:alphaModFix/>
          </a:blip>
          <a:srcRect/>
          <a:stretch/>
        </p:blipFill>
        <p:spPr>
          <a:xfrm>
            <a:off x="5304822" y="281115"/>
            <a:ext cx="1211952" cy="223634"/>
          </a:xfrm>
          <a:prstGeom prst="rect">
            <a:avLst/>
          </a:prstGeom>
          <a:noFill/>
          <a:ln>
            <a:noFill/>
          </a:ln>
        </p:spPr>
      </p:pic>
      <p:grpSp>
        <p:nvGrpSpPr>
          <p:cNvPr id="50" name="Google Shape;50;p12"/>
          <p:cNvGrpSpPr/>
          <p:nvPr/>
        </p:nvGrpSpPr>
        <p:grpSpPr>
          <a:xfrm>
            <a:off x="9868093" y="6092719"/>
            <a:ext cx="2121851" cy="545610"/>
            <a:chOff x="5553074" y="4649893"/>
            <a:chExt cx="4222815" cy="1085850"/>
          </a:xfrm>
        </p:grpSpPr>
        <p:pic>
          <p:nvPicPr>
            <p:cNvPr id="51" name="Google Shape;51;p12"/>
            <p:cNvPicPr preferRelativeResize="0"/>
            <p:nvPr/>
          </p:nvPicPr>
          <p:blipFill rotWithShape="1">
            <a:blip r:embed="rId5">
              <a:alphaModFix/>
            </a:blip>
            <a:srcRect/>
            <a:stretch/>
          </p:blipFill>
          <p:spPr>
            <a:xfrm>
              <a:off x="5553074" y="4649893"/>
              <a:ext cx="1085850" cy="1085850"/>
            </a:xfrm>
            <a:prstGeom prst="rect">
              <a:avLst/>
            </a:prstGeom>
            <a:noFill/>
            <a:ln>
              <a:noFill/>
            </a:ln>
          </p:spPr>
        </p:pic>
        <p:pic>
          <p:nvPicPr>
            <p:cNvPr id="52" name="Google Shape;52;p12"/>
            <p:cNvPicPr preferRelativeResize="0"/>
            <p:nvPr/>
          </p:nvPicPr>
          <p:blipFill rotWithShape="1">
            <a:blip r:embed="rId6">
              <a:alphaModFix/>
            </a:blip>
            <a:srcRect/>
            <a:stretch/>
          </p:blipFill>
          <p:spPr>
            <a:xfrm>
              <a:off x="7121556" y="4649893"/>
              <a:ext cx="1085850" cy="1085850"/>
            </a:xfrm>
            <a:prstGeom prst="rect">
              <a:avLst/>
            </a:prstGeom>
            <a:noFill/>
            <a:ln>
              <a:noFill/>
            </a:ln>
          </p:spPr>
        </p:pic>
        <p:pic>
          <p:nvPicPr>
            <p:cNvPr id="53" name="Google Shape;53;p12"/>
            <p:cNvPicPr preferRelativeResize="0"/>
            <p:nvPr/>
          </p:nvPicPr>
          <p:blipFill rotWithShape="1">
            <a:blip r:embed="rId7">
              <a:alphaModFix/>
            </a:blip>
            <a:srcRect/>
            <a:stretch/>
          </p:blipFill>
          <p:spPr>
            <a:xfrm>
              <a:off x="8690039" y="4649893"/>
              <a:ext cx="1085850" cy="1085850"/>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9_標題及物件">
  <p:cSld name="19_標題及物件">
    <p:spTree>
      <p:nvGrpSpPr>
        <p:cNvPr id="1" name="Shape 54"/>
        <p:cNvGrpSpPr/>
        <p:nvPr/>
      </p:nvGrpSpPr>
      <p:grpSpPr>
        <a:xfrm>
          <a:off x="0" y="0"/>
          <a:ext cx="0" cy="0"/>
          <a:chOff x="0" y="0"/>
          <a:chExt cx="0" cy="0"/>
        </a:xfrm>
      </p:grpSpPr>
      <p:pic>
        <p:nvPicPr>
          <p:cNvPr id="55" name="Google Shape;55;p13"/>
          <p:cNvPicPr preferRelativeResize="0"/>
          <p:nvPr/>
        </p:nvPicPr>
        <p:blipFill rotWithShape="1">
          <a:blip r:embed="rId2">
            <a:alphaModFix/>
          </a:blip>
          <a:srcRect/>
          <a:stretch/>
        </p:blipFill>
        <p:spPr>
          <a:xfrm>
            <a:off x="2467" y="0"/>
            <a:ext cx="12187066" cy="6858000"/>
          </a:xfrm>
          <a:prstGeom prst="rect">
            <a:avLst/>
          </a:prstGeom>
          <a:noFill/>
          <a:ln>
            <a:noFill/>
          </a:ln>
        </p:spPr>
      </p:pic>
      <p:sp>
        <p:nvSpPr>
          <p:cNvPr id="56" name="Google Shape;56;p13"/>
          <p:cNvSpPr txBox="1"/>
          <p:nvPr/>
        </p:nvSpPr>
        <p:spPr>
          <a:xfrm>
            <a:off x="1972942" y="3357600"/>
            <a:ext cx="8526893" cy="3947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700">
                <a:solidFill>
                  <a:srgbClr val="A5A5A5"/>
                </a:solidFill>
                <a:latin typeface="Microsoft JhengHei"/>
                <a:ea typeface="Microsoft JhengHei"/>
                <a:cs typeface="Microsoft JhengHei"/>
                <a:sym typeface="Microsoft JhengHei"/>
              </a:rPr>
              <a:t>Copyright© 2020 QNAP Systems, Inc. All rights reserved. QNAP® and other names of QNAP Products are proprietary marks or registered trademarks of QNAP Systems, Inc. Other products and company names mentioned herein are trademarks of their respective holders.​</a:t>
            </a:r>
            <a:endParaRPr/>
          </a:p>
        </p:txBody>
      </p:sp>
      <p:pic>
        <p:nvPicPr>
          <p:cNvPr id="57" name="Google Shape;57;p13"/>
          <p:cNvPicPr preferRelativeResize="0"/>
          <p:nvPr/>
        </p:nvPicPr>
        <p:blipFill rotWithShape="1">
          <a:blip r:embed="rId3">
            <a:alphaModFix/>
          </a:blip>
          <a:srcRect/>
          <a:stretch/>
        </p:blipFill>
        <p:spPr>
          <a:xfrm>
            <a:off x="4305969" y="831058"/>
            <a:ext cx="2981325" cy="942975"/>
          </a:xfrm>
          <a:prstGeom prst="rect">
            <a:avLst/>
          </a:prstGeom>
          <a:noFill/>
          <a:ln>
            <a:noFill/>
          </a:ln>
        </p:spPr>
      </p:pic>
      <p:pic>
        <p:nvPicPr>
          <p:cNvPr id="58" name="Google Shape;58;p13"/>
          <p:cNvPicPr preferRelativeResize="0"/>
          <p:nvPr/>
        </p:nvPicPr>
        <p:blipFill rotWithShape="1">
          <a:blip r:embed="rId4">
            <a:alphaModFix/>
          </a:blip>
          <a:srcRect/>
          <a:stretch/>
        </p:blipFill>
        <p:spPr>
          <a:xfrm>
            <a:off x="5304822" y="281115"/>
            <a:ext cx="1211952" cy="223634"/>
          </a:xfrm>
          <a:prstGeom prst="rect">
            <a:avLst/>
          </a:prstGeom>
          <a:noFill/>
          <a:ln>
            <a:noFill/>
          </a:ln>
        </p:spPr>
      </p:pic>
      <p:grpSp>
        <p:nvGrpSpPr>
          <p:cNvPr id="59" name="Google Shape;59;p13"/>
          <p:cNvGrpSpPr/>
          <p:nvPr/>
        </p:nvGrpSpPr>
        <p:grpSpPr>
          <a:xfrm>
            <a:off x="9868093" y="6092719"/>
            <a:ext cx="2121851" cy="545610"/>
            <a:chOff x="5553074" y="4649893"/>
            <a:chExt cx="4222815" cy="1085850"/>
          </a:xfrm>
        </p:grpSpPr>
        <p:pic>
          <p:nvPicPr>
            <p:cNvPr id="60" name="Google Shape;60;p13"/>
            <p:cNvPicPr preferRelativeResize="0"/>
            <p:nvPr/>
          </p:nvPicPr>
          <p:blipFill rotWithShape="1">
            <a:blip r:embed="rId5">
              <a:alphaModFix/>
            </a:blip>
            <a:srcRect/>
            <a:stretch/>
          </p:blipFill>
          <p:spPr>
            <a:xfrm>
              <a:off x="5553074" y="4649893"/>
              <a:ext cx="1085850" cy="1085850"/>
            </a:xfrm>
            <a:prstGeom prst="rect">
              <a:avLst/>
            </a:prstGeom>
            <a:noFill/>
            <a:ln>
              <a:noFill/>
            </a:ln>
          </p:spPr>
        </p:pic>
        <p:pic>
          <p:nvPicPr>
            <p:cNvPr id="61" name="Google Shape;61;p13"/>
            <p:cNvPicPr preferRelativeResize="0"/>
            <p:nvPr/>
          </p:nvPicPr>
          <p:blipFill rotWithShape="1">
            <a:blip r:embed="rId6">
              <a:alphaModFix/>
            </a:blip>
            <a:srcRect/>
            <a:stretch/>
          </p:blipFill>
          <p:spPr>
            <a:xfrm>
              <a:off x="7121556" y="4649893"/>
              <a:ext cx="1085850" cy="1085850"/>
            </a:xfrm>
            <a:prstGeom prst="rect">
              <a:avLst/>
            </a:prstGeom>
            <a:noFill/>
            <a:ln>
              <a:noFill/>
            </a:ln>
          </p:spPr>
        </p:pic>
        <p:pic>
          <p:nvPicPr>
            <p:cNvPr id="62" name="Google Shape;62;p13"/>
            <p:cNvPicPr preferRelativeResize="0"/>
            <p:nvPr/>
          </p:nvPicPr>
          <p:blipFill rotWithShape="1">
            <a:blip r:embed="rId7">
              <a:alphaModFix/>
            </a:blip>
            <a:srcRect/>
            <a:stretch/>
          </p:blipFill>
          <p:spPr>
            <a:xfrm>
              <a:off x="8690039" y="4649893"/>
              <a:ext cx="1085850" cy="1085850"/>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標題及物件">
  <p:cSld name="7_標題及物件">
    <p:spTree>
      <p:nvGrpSpPr>
        <p:cNvPr id="1" name="Shape 63"/>
        <p:cNvGrpSpPr/>
        <p:nvPr/>
      </p:nvGrpSpPr>
      <p:grpSpPr>
        <a:xfrm>
          <a:off x="0" y="0"/>
          <a:ext cx="0" cy="0"/>
          <a:chOff x="0" y="0"/>
          <a:chExt cx="0" cy="0"/>
        </a:xfrm>
      </p:grpSpPr>
      <p:pic>
        <p:nvPicPr>
          <p:cNvPr id="64" name="Google Shape;64;p14"/>
          <p:cNvPicPr preferRelativeResize="0"/>
          <p:nvPr/>
        </p:nvPicPr>
        <p:blipFill rotWithShape="1">
          <a:blip r:embed="rId2">
            <a:alphaModFix/>
          </a:blip>
          <a:srcRect/>
          <a:stretch/>
        </p:blipFill>
        <p:spPr>
          <a:xfrm>
            <a:off x="1186" y="0"/>
            <a:ext cx="12189628" cy="685799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標題投影片">
  <p:cSld name="4_標題投影片">
    <p:spTree>
      <p:nvGrpSpPr>
        <p:cNvPr id="1" name="Shape 65"/>
        <p:cNvGrpSpPr/>
        <p:nvPr/>
      </p:nvGrpSpPr>
      <p:grpSpPr>
        <a:xfrm>
          <a:off x="0" y="0"/>
          <a:ext cx="0" cy="0"/>
          <a:chOff x="0" y="0"/>
          <a:chExt cx="0" cy="0"/>
        </a:xfrm>
      </p:grpSpPr>
      <p:pic>
        <p:nvPicPr>
          <p:cNvPr id="66" name="Google Shape;66;p15"/>
          <p:cNvPicPr preferRelativeResize="0"/>
          <p:nvPr/>
        </p:nvPicPr>
        <p:blipFill rotWithShape="1">
          <a:blip r:embed="rId2">
            <a:alphaModFix/>
          </a:blip>
          <a:srcRect/>
          <a:stretch/>
        </p:blipFill>
        <p:spPr>
          <a:xfrm>
            <a:off x="5640" y="3171"/>
            <a:ext cx="12180717" cy="6851653"/>
          </a:xfrm>
          <a:prstGeom prst="rect">
            <a:avLst/>
          </a:prstGeom>
          <a:noFill/>
          <a:ln>
            <a:noFill/>
          </a:ln>
        </p:spPr>
      </p:pic>
      <p:sp>
        <p:nvSpPr>
          <p:cNvPr id="67" name="Google Shape;67;p15"/>
          <p:cNvSpPr txBox="1">
            <a:spLocks noGrp="1"/>
          </p:cNvSpPr>
          <p:nvPr>
            <p:ph type="title"/>
          </p:nvPr>
        </p:nvSpPr>
        <p:spPr>
          <a:xfrm>
            <a:off x="367937" y="121920"/>
            <a:ext cx="10515600" cy="10972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2CB9E"/>
              </a:buClr>
              <a:buSzPts val="5067"/>
              <a:buFont typeface="Microsoft JhengHei"/>
              <a:buNone/>
              <a:defRPr sz="5067" b="1">
                <a:solidFill>
                  <a:srgbClr val="E2CB9E"/>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標題投影片">
  <p:cSld name="2_標題投影片">
    <p:spTree>
      <p:nvGrpSpPr>
        <p:cNvPr id="1" name="Shape 68"/>
        <p:cNvGrpSpPr/>
        <p:nvPr/>
      </p:nvGrpSpPr>
      <p:grpSpPr>
        <a:xfrm>
          <a:off x="0" y="0"/>
          <a:ext cx="0" cy="0"/>
          <a:chOff x="0" y="0"/>
          <a:chExt cx="0" cy="0"/>
        </a:xfrm>
      </p:grpSpPr>
      <p:pic>
        <p:nvPicPr>
          <p:cNvPr id="69" name="Google Shape;69;p1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0" name="Google Shape;70;p16"/>
          <p:cNvSpPr txBox="1">
            <a:spLocks noGrp="1"/>
          </p:cNvSpPr>
          <p:nvPr>
            <p:ph type="title"/>
          </p:nvPr>
        </p:nvSpPr>
        <p:spPr>
          <a:xfrm>
            <a:off x="367937" y="121920"/>
            <a:ext cx="10515600" cy="10972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067"/>
              <a:buFont typeface="Microsoft JhengHei"/>
              <a:buNone/>
              <a:defRPr sz="5067" b="1">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1"/>
        <p:cNvGrpSpPr/>
        <p:nvPr/>
      </p:nvGrpSpPr>
      <p:grpSpPr>
        <a:xfrm>
          <a:off x="0" y="0"/>
          <a:ext cx="0" cy="0"/>
          <a:chOff x="0" y="0"/>
          <a:chExt cx="0" cy="0"/>
        </a:xfrm>
      </p:grpSpPr>
      <p:pic>
        <p:nvPicPr>
          <p:cNvPr id="72" name="Google Shape;72;p1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3" name="Google Shape;73;p17"/>
          <p:cNvPicPr preferRelativeResize="0"/>
          <p:nvPr/>
        </p:nvPicPr>
        <p:blipFill rotWithShape="1">
          <a:blip r:embed="rId3">
            <a:alphaModFix/>
          </a:blip>
          <a:srcRect/>
          <a:stretch/>
        </p:blipFill>
        <p:spPr>
          <a:xfrm>
            <a:off x="327377" y="1385711"/>
            <a:ext cx="11520312" cy="547228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74"/>
        <p:cNvGrpSpPr/>
        <p:nvPr/>
      </p:nvGrpSpPr>
      <p:grpSpPr>
        <a:xfrm>
          <a:off x="0" y="0"/>
          <a:ext cx="0" cy="0"/>
          <a:chOff x="0" y="0"/>
          <a:chExt cx="0" cy="0"/>
        </a:xfrm>
      </p:grpSpPr>
      <p:pic>
        <p:nvPicPr>
          <p:cNvPr id="75" name="Google Shape;75;p18"/>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76"/>
        <p:cNvGrpSpPr/>
        <p:nvPr/>
      </p:nvGrpSpPr>
      <p:grpSpPr>
        <a:xfrm>
          <a:off x="0" y="0"/>
          <a:ext cx="0" cy="0"/>
          <a:chOff x="0" y="0"/>
          <a:chExt cx="0" cy="0"/>
        </a:xfrm>
      </p:grpSpPr>
      <p:pic>
        <p:nvPicPr>
          <p:cNvPr id="77" name="Google Shape;77;p19"/>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78"/>
        <p:cNvGrpSpPr/>
        <p:nvPr/>
      </p:nvGrpSpPr>
      <p:grpSpPr>
        <a:xfrm>
          <a:off x="0" y="0"/>
          <a:ext cx="0" cy="0"/>
          <a:chOff x="0" y="0"/>
          <a:chExt cx="0" cy="0"/>
        </a:xfrm>
      </p:grpSpPr>
      <p:pic>
        <p:nvPicPr>
          <p:cNvPr id="79" name="Google Shape;79;p20" descr="一張含有 冰箱, 白色, 水, 門 的圖片&#10;&#10;自動產生的描述"/>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80"/>
        <p:cNvGrpSpPr/>
        <p:nvPr/>
      </p:nvGrpSpPr>
      <p:grpSpPr>
        <a:xfrm>
          <a:off x="0" y="0"/>
          <a:ext cx="0" cy="0"/>
          <a:chOff x="0" y="0"/>
          <a:chExt cx="0" cy="0"/>
        </a:xfrm>
      </p:grpSpPr>
      <p:pic>
        <p:nvPicPr>
          <p:cNvPr id="81" name="Google Shape;81;p2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2" name="Google Shape;82;p21" descr="一張含有 電子用品 的圖片&#10;&#10;自動產生的描述"/>
          <p:cNvPicPr preferRelativeResize="0"/>
          <p:nvPr/>
        </p:nvPicPr>
        <p:blipFill rotWithShape="1">
          <a:blip r:embed="rId3">
            <a:alphaModFix/>
          </a:blip>
          <a:srcRect/>
          <a:stretch/>
        </p:blipFill>
        <p:spPr>
          <a:xfrm>
            <a:off x="0" y="3188042"/>
            <a:ext cx="12192000" cy="252130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標題及物件">
  <p:cSld name="4_標題及物件">
    <p:spTree>
      <p:nvGrpSpPr>
        <p:cNvPr id="1" name="Shape 17"/>
        <p:cNvGrpSpPr/>
        <p:nvPr/>
      </p:nvGrpSpPr>
      <p:grpSpPr>
        <a:xfrm>
          <a:off x="0" y="0"/>
          <a:ext cx="0" cy="0"/>
          <a:chOff x="0" y="0"/>
          <a:chExt cx="0" cy="0"/>
        </a:xfrm>
      </p:grpSpPr>
      <p:pic>
        <p:nvPicPr>
          <p:cNvPr id="18" name="Google Shape;18;p3" descr="一張含有 文字 的圖片&#10;&#10;自動產生的描述"/>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9" name="Google Shape;19;p3"/>
          <p:cNvSpPr txBox="1">
            <a:spLocks noGrp="1"/>
          </p:cNvSpPr>
          <p:nvPr>
            <p:ph type="title"/>
          </p:nvPr>
        </p:nvSpPr>
        <p:spPr>
          <a:xfrm>
            <a:off x="1" y="116041"/>
            <a:ext cx="12192000" cy="137856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Microsoft JhengHei"/>
              <a:buNone/>
              <a:defRPr sz="4000" b="1">
                <a:solidFill>
                  <a:schemeClr val="dk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83"/>
        <p:cNvGrpSpPr/>
        <p:nvPr/>
      </p:nvGrpSpPr>
      <p:grpSpPr>
        <a:xfrm>
          <a:off x="0" y="0"/>
          <a:ext cx="0" cy="0"/>
          <a:chOff x="0" y="0"/>
          <a:chExt cx="0" cy="0"/>
        </a:xfrm>
      </p:grpSpPr>
      <p:pic>
        <p:nvPicPr>
          <p:cNvPr id="84" name="Google Shape;84;p22"/>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85"/>
        <p:cNvGrpSpPr/>
        <p:nvPr/>
      </p:nvGrpSpPr>
      <p:grpSpPr>
        <a:xfrm>
          <a:off x="0" y="0"/>
          <a:ext cx="0" cy="0"/>
          <a:chOff x="0" y="0"/>
          <a:chExt cx="0" cy="0"/>
        </a:xfrm>
      </p:grpSpPr>
      <p:pic>
        <p:nvPicPr>
          <p:cNvPr id="86" name="Google Shape;86;p23"/>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87"/>
        <p:cNvGrpSpPr/>
        <p:nvPr/>
      </p:nvGrpSpPr>
      <p:grpSpPr>
        <a:xfrm>
          <a:off x="0" y="0"/>
          <a:ext cx="0" cy="0"/>
          <a:chOff x="0" y="0"/>
          <a:chExt cx="0" cy="0"/>
        </a:xfrm>
      </p:grpSpPr>
      <p:pic>
        <p:nvPicPr>
          <p:cNvPr id="88" name="Google Shape;88;p24"/>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89"/>
        <p:cNvGrpSpPr/>
        <p:nvPr/>
      </p:nvGrpSpPr>
      <p:grpSpPr>
        <a:xfrm>
          <a:off x="0" y="0"/>
          <a:ext cx="0" cy="0"/>
          <a:chOff x="0" y="0"/>
          <a:chExt cx="0" cy="0"/>
        </a:xfrm>
      </p:grpSpPr>
      <p:pic>
        <p:nvPicPr>
          <p:cNvPr id="90" name="Google Shape;90;p25"/>
          <p:cNvPicPr preferRelativeResize="0"/>
          <p:nvPr/>
        </p:nvPicPr>
        <p:blipFill rotWithShape="1">
          <a:blip r:embed="rId2">
            <a:alphaModFix/>
          </a:blip>
          <a:srcRect/>
          <a:stretch/>
        </p:blipFill>
        <p:spPr>
          <a:xfrm>
            <a:off x="5640" y="0"/>
            <a:ext cx="12180721" cy="68580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91"/>
        <p:cNvGrpSpPr/>
        <p:nvPr/>
      </p:nvGrpSpPr>
      <p:grpSpPr>
        <a:xfrm>
          <a:off x="0" y="0"/>
          <a:ext cx="0" cy="0"/>
          <a:chOff x="0" y="0"/>
          <a:chExt cx="0" cy="0"/>
        </a:xfrm>
      </p:grpSpPr>
      <p:pic>
        <p:nvPicPr>
          <p:cNvPr id="92" name="Google Shape;92;p26"/>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93"/>
        <p:cNvGrpSpPr/>
        <p:nvPr/>
      </p:nvGrpSpPr>
      <p:grpSpPr>
        <a:xfrm>
          <a:off x="0" y="0"/>
          <a:ext cx="0" cy="0"/>
          <a:chOff x="0" y="0"/>
          <a:chExt cx="0" cy="0"/>
        </a:xfrm>
      </p:grpSpPr>
      <p:pic>
        <p:nvPicPr>
          <p:cNvPr id="94" name="Google Shape;94;p27"/>
          <p:cNvPicPr preferRelativeResize="0"/>
          <p:nvPr/>
        </p:nvPicPr>
        <p:blipFill rotWithShape="1">
          <a:blip r:embed="rId2">
            <a:alphaModFix/>
          </a:blip>
          <a:srcRect/>
          <a:stretch/>
        </p:blipFill>
        <p:spPr>
          <a:xfrm>
            <a:off x="5640" y="0"/>
            <a:ext cx="12180721" cy="68580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95"/>
        <p:cNvGrpSpPr/>
        <p:nvPr/>
      </p:nvGrpSpPr>
      <p:grpSpPr>
        <a:xfrm>
          <a:off x="0" y="0"/>
          <a:ext cx="0" cy="0"/>
          <a:chOff x="0" y="0"/>
          <a:chExt cx="0" cy="0"/>
        </a:xfrm>
      </p:grpSpPr>
      <p:pic>
        <p:nvPicPr>
          <p:cNvPr id="96" name="Google Shape;96;p28"/>
          <p:cNvPicPr preferRelativeResize="0"/>
          <p:nvPr/>
        </p:nvPicPr>
        <p:blipFill rotWithShape="1">
          <a:blip r:embed="rId2">
            <a:alphaModFix/>
          </a:blip>
          <a:srcRect/>
          <a:stretch/>
        </p:blipFill>
        <p:spPr>
          <a:xfrm>
            <a:off x="1" y="0"/>
            <a:ext cx="12192000" cy="6858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p:cSld name="Title and body">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9"/>
          <p:cNvSpPr txBox="1">
            <a:spLocks noGrp="1"/>
          </p:cNvSpPr>
          <p:nvPr>
            <p:ph type="sldNum" idx="12"/>
          </p:nvPr>
        </p:nvSpPr>
        <p:spPr>
          <a:xfrm>
            <a:off x="11296610" y="6217621"/>
            <a:ext cx="731599" cy="5248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9" name="Google Shape;99;p29"/>
          <p:cNvSpPr txBox="1">
            <a:spLocks noGrp="1"/>
          </p:cNvSpPr>
          <p:nvPr>
            <p:ph type="title"/>
          </p:nvPr>
        </p:nvSpPr>
        <p:spPr>
          <a:xfrm>
            <a:off x="1" y="257040"/>
            <a:ext cx="12304889" cy="929749"/>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4400"/>
              <a:buFont typeface="Microsoft JhengHei"/>
              <a:buNone/>
              <a:defRPr b="1">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標題及物件">
    <p:spTree>
      <p:nvGrpSpPr>
        <p:cNvPr id="1" name=""/>
        <p:cNvGrpSpPr/>
        <p:nvPr/>
      </p:nvGrpSpPr>
      <p:grpSpPr>
        <a:xfrm>
          <a:off x="0" y="0"/>
          <a:ext cx="0" cy="0"/>
          <a:chOff x="0" y="0"/>
          <a:chExt cx="0" cy="0"/>
        </a:xfrm>
      </p:grpSpPr>
      <p:pic>
        <p:nvPicPr>
          <p:cNvPr id="4" name="圖片 3" descr="一張含有 文字 的圖片&#10;&#10;自動產生的描述">
            <a:extLst>
              <a:ext uri="{FF2B5EF4-FFF2-40B4-BE49-F238E27FC236}">
                <a16:creationId xmlns:a16="http://schemas.microsoft.com/office/drawing/2014/main" id="{7D6E56EF-9D7F-4C38-90B1-182A271CBC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16041"/>
            <a:ext cx="12192000" cy="1378562"/>
          </a:xfrm>
        </p:spPr>
        <p:txBody>
          <a:bodyPr>
            <a:normAutofit/>
          </a:bodyPr>
          <a:lstStyle>
            <a:lvl1pPr algn="ctr">
              <a:defRPr sz="4000" b="1">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1797403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標題及物件">
    <p:spTree>
      <p:nvGrpSpPr>
        <p:cNvPr id="1" name=""/>
        <p:cNvGrpSpPr/>
        <p:nvPr/>
      </p:nvGrpSpPr>
      <p:grpSpPr>
        <a:xfrm>
          <a:off x="0" y="0"/>
          <a:ext cx="0" cy="0"/>
          <a:chOff x="0" y="0"/>
          <a:chExt cx="0" cy="0"/>
        </a:xfrm>
      </p:grpSpPr>
      <p:pic>
        <p:nvPicPr>
          <p:cNvPr id="4" name="圖片 3" descr="一張含有 文字 的圖片&#10;&#10;自動產生的描述">
            <a:extLst>
              <a:ext uri="{FF2B5EF4-FFF2-40B4-BE49-F238E27FC236}">
                <a16:creationId xmlns:a16="http://schemas.microsoft.com/office/drawing/2014/main" id="{7D6E56EF-9D7F-4C38-90B1-182A271CBC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16041"/>
            <a:ext cx="12192000" cy="1378562"/>
          </a:xfrm>
        </p:spPr>
        <p:txBody>
          <a:bodyPr>
            <a:normAutofit/>
          </a:bodyPr>
          <a:lstStyle>
            <a:lvl1pPr algn="ctr">
              <a:defRPr sz="4000" b="1">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3233575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5_標題及物件">
  <p:cSld name="15_標題及物件">
    <p:spTree>
      <p:nvGrpSpPr>
        <p:cNvPr id="1" name="Shape 20"/>
        <p:cNvGrpSpPr/>
        <p:nvPr/>
      </p:nvGrpSpPr>
      <p:grpSpPr>
        <a:xfrm>
          <a:off x="0" y="0"/>
          <a:ext cx="0" cy="0"/>
          <a:chOff x="0" y="0"/>
          <a:chExt cx="0" cy="0"/>
        </a:xfrm>
      </p:grpSpPr>
      <p:pic>
        <p:nvPicPr>
          <p:cNvPr id="21" name="Google Shape;21;p4"/>
          <p:cNvPicPr preferRelativeResize="0"/>
          <p:nvPr/>
        </p:nvPicPr>
        <p:blipFill rotWithShape="1">
          <a:blip r:embed="rId2">
            <a:alphaModFix/>
          </a:blip>
          <a:srcRect/>
          <a:stretch/>
        </p:blipFill>
        <p:spPr>
          <a:xfrm>
            <a:off x="2468" y="0"/>
            <a:ext cx="12187064" cy="6857999"/>
          </a:xfrm>
          <a:prstGeom prst="rect">
            <a:avLst/>
          </a:prstGeom>
          <a:noFill/>
          <a:ln>
            <a:noFill/>
          </a:ln>
        </p:spPr>
      </p:pic>
      <p:sp>
        <p:nvSpPr>
          <p:cNvPr id="22" name="Google Shape;22;p4"/>
          <p:cNvSpPr txBox="1">
            <a:spLocks noGrp="1"/>
          </p:cNvSpPr>
          <p:nvPr>
            <p:ph type="title"/>
          </p:nvPr>
        </p:nvSpPr>
        <p:spPr>
          <a:xfrm>
            <a:off x="1" y="142737"/>
            <a:ext cx="12192000" cy="126026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Microsoft JhengHei"/>
              <a:buNone/>
              <a:defRPr sz="4000" b="1">
                <a:solidFill>
                  <a:schemeClr val="dk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標題及物件">
    <p:spTree>
      <p:nvGrpSpPr>
        <p:cNvPr id="1" name=""/>
        <p:cNvGrpSpPr/>
        <p:nvPr/>
      </p:nvGrpSpPr>
      <p:grpSpPr>
        <a:xfrm>
          <a:off x="0" y="0"/>
          <a:ext cx="0" cy="0"/>
          <a:chOff x="0" y="0"/>
          <a:chExt cx="0" cy="0"/>
        </a:xfrm>
      </p:grpSpPr>
      <p:pic>
        <p:nvPicPr>
          <p:cNvPr id="4" name="圖片 3" descr="一張含有 文字 的圖片&#10;&#10;自動產生的描述">
            <a:extLst>
              <a:ext uri="{FF2B5EF4-FFF2-40B4-BE49-F238E27FC236}">
                <a16:creationId xmlns:a16="http://schemas.microsoft.com/office/drawing/2014/main" id="{7D6E56EF-9D7F-4C38-90B1-182A271CBC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16041"/>
            <a:ext cx="12192000" cy="1378562"/>
          </a:xfrm>
        </p:spPr>
        <p:txBody>
          <a:bodyPr>
            <a:normAutofit/>
          </a:bodyPr>
          <a:lstStyle>
            <a:lvl1pPr algn="ctr">
              <a:defRPr sz="4000" b="1">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5666243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8_標題及物件">
  <p:cSld name="8_標題及物件">
    <p:spTree>
      <p:nvGrpSpPr>
        <p:cNvPr id="1" name="Shape 106"/>
        <p:cNvGrpSpPr/>
        <p:nvPr/>
      </p:nvGrpSpPr>
      <p:grpSpPr>
        <a:xfrm>
          <a:off x="0" y="0"/>
          <a:ext cx="0" cy="0"/>
          <a:chOff x="0" y="0"/>
          <a:chExt cx="0" cy="0"/>
        </a:xfrm>
      </p:grpSpPr>
      <p:pic>
        <p:nvPicPr>
          <p:cNvPr id="107" name="Google Shape;107;p31"/>
          <p:cNvPicPr preferRelativeResize="0"/>
          <p:nvPr/>
        </p:nvPicPr>
        <p:blipFill rotWithShape="1">
          <a:blip r:embed="rId2">
            <a:alphaModFix/>
          </a:blip>
          <a:srcRect/>
          <a:stretch/>
        </p:blipFill>
        <p:spPr>
          <a:xfrm>
            <a:off x="1186" y="0"/>
            <a:ext cx="12189627" cy="68580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標題及物件">
  <p:cSld name="4_標題及物件">
    <p:spTree>
      <p:nvGrpSpPr>
        <p:cNvPr id="1" name="Shape 108"/>
        <p:cNvGrpSpPr/>
        <p:nvPr/>
      </p:nvGrpSpPr>
      <p:grpSpPr>
        <a:xfrm>
          <a:off x="0" y="0"/>
          <a:ext cx="0" cy="0"/>
          <a:chOff x="0" y="0"/>
          <a:chExt cx="0" cy="0"/>
        </a:xfrm>
      </p:grpSpPr>
      <p:sp>
        <p:nvSpPr>
          <p:cNvPr id="109" name="Google Shape;109;p32"/>
          <p:cNvSpPr txBox="1">
            <a:spLocks noGrp="1"/>
          </p:cNvSpPr>
          <p:nvPr>
            <p:ph type="title"/>
          </p:nvPr>
        </p:nvSpPr>
        <p:spPr>
          <a:xfrm>
            <a:off x="1" y="116041"/>
            <a:ext cx="12192000" cy="137856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Microsoft JhengHei"/>
              <a:buNone/>
              <a:defRPr sz="4000" b="1">
                <a:solidFill>
                  <a:schemeClr val="dk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0" name="Google Shape;110;p32" descr="一張含有 文字 的圖片&#10;&#10;自動產生的描述"/>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1_標題及物件">
  <p:cSld name="21_標題及物件">
    <p:spTree>
      <p:nvGrpSpPr>
        <p:cNvPr id="1" name="Shape 111"/>
        <p:cNvGrpSpPr/>
        <p:nvPr/>
      </p:nvGrpSpPr>
      <p:grpSpPr>
        <a:xfrm>
          <a:off x="0" y="0"/>
          <a:ext cx="0" cy="0"/>
          <a:chOff x="0" y="0"/>
          <a:chExt cx="0" cy="0"/>
        </a:xfrm>
      </p:grpSpPr>
      <p:sp>
        <p:nvSpPr>
          <p:cNvPr id="112" name="Google Shape;112;p33"/>
          <p:cNvSpPr txBox="1">
            <a:spLocks noGrp="1"/>
          </p:cNvSpPr>
          <p:nvPr>
            <p:ph type="title"/>
          </p:nvPr>
        </p:nvSpPr>
        <p:spPr>
          <a:xfrm>
            <a:off x="1" y="116041"/>
            <a:ext cx="12192000" cy="137856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Microsoft JhengHei"/>
              <a:buNone/>
              <a:defRPr sz="4000" b="1">
                <a:solidFill>
                  <a:schemeClr val="dk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3" name="Google Shape;113;p33"/>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14" name="Google Shape;114;p33"/>
          <p:cNvPicPr preferRelativeResize="0"/>
          <p:nvPr/>
        </p:nvPicPr>
        <p:blipFill rotWithShape="1">
          <a:blip r:embed="rId3">
            <a:alphaModFix/>
          </a:blip>
          <a:srcRect l="2841" t="20740" r="2999" b="-862"/>
          <a:stretch/>
        </p:blipFill>
        <p:spPr>
          <a:xfrm>
            <a:off x="355600" y="1432560"/>
            <a:ext cx="11485879" cy="549108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自訂版面配置">
  <p:cSld name="自訂版面配置">
    <p:spTree>
      <p:nvGrpSpPr>
        <p:cNvPr id="1" name="Shape 117"/>
        <p:cNvGrpSpPr/>
        <p:nvPr/>
      </p:nvGrpSpPr>
      <p:grpSpPr>
        <a:xfrm>
          <a:off x="0" y="0"/>
          <a:ext cx="0" cy="0"/>
          <a:chOff x="0" y="0"/>
          <a:chExt cx="0" cy="0"/>
        </a:xfrm>
      </p:grpSpPr>
      <p:pic>
        <p:nvPicPr>
          <p:cNvPr id="118" name="Google Shape;118;p3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9" name="Google Shape;119;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2_標題及物件">
  <p:cSld name="12_標題及物件">
    <p:spTree>
      <p:nvGrpSpPr>
        <p:cNvPr id="1" name="Shape 123"/>
        <p:cNvGrpSpPr/>
        <p:nvPr/>
      </p:nvGrpSpPr>
      <p:grpSpPr>
        <a:xfrm>
          <a:off x="0" y="0"/>
          <a:ext cx="0" cy="0"/>
          <a:chOff x="0" y="0"/>
          <a:chExt cx="0" cy="0"/>
        </a:xfrm>
      </p:grpSpPr>
      <p:pic>
        <p:nvPicPr>
          <p:cNvPr id="124" name="Google Shape;124;p36"/>
          <p:cNvPicPr preferRelativeResize="0"/>
          <p:nvPr/>
        </p:nvPicPr>
        <p:blipFill rotWithShape="1">
          <a:blip r:embed="rId2">
            <a:alphaModFix/>
          </a:blip>
          <a:srcRect/>
          <a:stretch/>
        </p:blipFill>
        <p:spPr>
          <a:xfrm>
            <a:off x="1625" y="0"/>
            <a:ext cx="12187562" cy="68580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0_標題及物件">
  <p:cSld name="20_標題及物件">
    <p:spTree>
      <p:nvGrpSpPr>
        <p:cNvPr id="1" name="Shape 125"/>
        <p:cNvGrpSpPr/>
        <p:nvPr/>
      </p:nvGrpSpPr>
      <p:grpSpPr>
        <a:xfrm>
          <a:off x="0" y="0"/>
          <a:ext cx="0" cy="0"/>
          <a:chOff x="0" y="0"/>
          <a:chExt cx="0" cy="0"/>
        </a:xfrm>
      </p:grpSpPr>
      <p:sp>
        <p:nvSpPr>
          <p:cNvPr id="126" name="Google Shape;126;p37"/>
          <p:cNvSpPr txBox="1">
            <a:spLocks noGrp="1"/>
          </p:cNvSpPr>
          <p:nvPr>
            <p:ph type="title"/>
          </p:nvPr>
        </p:nvSpPr>
        <p:spPr>
          <a:xfrm>
            <a:off x="1" y="116041"/>
            <a:ext cx="12192000" cy="137856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Microsoft JhengHei"/>
              <a:buNone/>
              <a:defRPr sz="4000" b="1">
                <a:solidFill>
                  <a:schemeClr val="dk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7" name="Google Shape;127;p37"/>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5_標題及物件">
  <p:cSld name="15_標題及物件">
    <p:spTree>
      <p:nvGrpSpPr>
        <p:cNvPr id="1" name="Shape 128"/>
        <p:cNvGrpSpPr/>
        <p:nvPr/>
      </p:nvGrpSpPr>
      <p:grpSpPr>
        <a:xfrm>
          <a:off x="0" y="0"/>
          <a:ext cx="0" cy="0"/>
          <a:chOff x="0" y="0"/>
          <a:chExt cx="0" cy="0"/>
        </a:xfrm>
      </p:grpSpPr>
      <p:pic>
        <p:nvPicPr>
          <p:cNvPr id="129" name="Google Shape;129;p38"/>
          <p:cNvPicPr preferRelativeResize="0"/>
          <p:nvPr/>
        </p:nvPicPr>
        <p:blipFill rotWithShape="1">
          <a:blip r:embed="rId2">
            <a:alphaModFix/>
          </a:blip>
          <a:srcRect/>
          <a:stretch/>
        </p:blipFill>
        <p:spPr>
          <a:xfrm>
            <a:off x="2468" y="0"/>
            <a:ext cx="12187064" cy="6857999"/>
          </a:xfrm>
          <a:prstGeom prst="rect">
            <a:avLst/>
          </a:prstGeom>
          <a:noFill/>
          <a:ln>
            <a:noFill/>
          </a:ln>
        </p:spPr>
      </p:pic>
      <p:sp>
        <p:nvSpPr>
          <p:cNvPr id="130" name="Google Shape;130;p38"/>
          <p:cNvSpPr txBox="1">
            <a:spLocks noGrp="1"/>
          </p:cNvSpPr>
          <p:nvPr>
            <p:ph type="title"/>
          </p:nvPr>
        </p:nvSpPr>
        <p:spPr>
          <a:xfrm>
            <a:off x="1" y="142737"/>
            <a:ext cx="12192000" cy="126026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Microsoft JhengHei"/>
              <a:buNone/>
              <a:defRPr sz="4000" b="1">
                <a:solidFill>
                  <a:schemeClr val="dk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3_標題及物件">
  <p:cSld name="13_標題及物件">
    <p:spTree>
      <p:nvGrpSpPr>
        <p:cNvPr id="1" name="Shape 131"/>
        <p:cNvGrpSpPr/>
        <p:nvPr/>
      </p:nvGrpSpPr>
      <p:grpSpPr>
        <a:xfrm>
          <a:off x="0" y="0"/>
          <a:ext cx="0" cy="0"/>
          <a:chOff x="0" y="0"/>
          <a:chExt cx="0" cy="0"/>
        </a:xfrm>
      </p:grpSpPr>
      <p:pic>
        <p:nvPicPr>
          <p:cNvPr id="132" name="Google Shape;132;p39"/>
          <p:cNvPicPr preferRelativeResize="0"/>
          <p:nvPr/>
        </p:nvPicPr>
        <p:blipFill rotWithShape="1">
          <a:blip r:embed="rId2">
            <a:alphaModFix/>
          </a:blip>
          <a:srcRect/>
          <a:stretch/>
        </p:blipFill>
        <p:spPr>
          <a:xfrm>
            <a:off x="1185" y="0"/>
            <a:ext cx="12189630" cy="6858000"/>
          </a:xfrm>
          <a:prstGeom prst="rect">
            <a:avLst/>
          </a:prstGeom>
          <a:noFill/>
          <a:ln>
            <a:noFill/>
          </a:ln>
        </p:spPr>
      </p:pic>
      <p:pic>
        <p:nvPicPr>
          <p:cNvPr id="133" name="Google Shape;133;p3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34" name="Google Shape;134;p39"/>
          <p:cNvSpPr txBox="1">
            <a:spLocks noGrp="1"/>
          </p:cNvSpPr>
          <p:nvPr>
            <p:ph type="title"/>
          </p:nvPr>
        </p:nvSpPr>
        <p:spPr>
          <a:xfrm>
            <a:off x="1" y="142737"/>
            <a:ext cx="12192000" cy="126026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Microsoft JhengHei"/>
              <a:buNone/>
              <a:defRPr sz="4000" b="1">
                <a:solidFill>
                  <a:schemeClr val="dk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5" name="Google Shape;135;p39"/>
          <p:cNvPicPr preferRelativeResize="0"/>
          <p:nvPr/>
        </p:nvPicPr>
        <p:blipFill rotWithShape="1">
          <a:blip r:embed="rId4">
            <a:alphaModFix amt="52999"/>
          </a:blip>
          <a:srcRect t="69193"/>
          <a:stretch/>
        </p:blipFill>
        <p:spPr>
          <a:xfrm>
            <a:off x="199525" y="1440561"/>
            <a:ext cx="11793246" cy="227662"/>
          </a:xfrm>
          <a:prstGeom prst="rect">
            <a:avLst/>
          </a:prstGeom>
          <a:noFill/>
          <a:ln>
            <a:noFill/>
          </a:ln>
        </p:spPr>
      </p:pic>
      <p:cxnSp>
        <p:nvCxnSpPr>
          <p:cNvPr id="136" name="Google Shape;136;p39"/>
          <p:cNvCxnSpPr/>
          <p:nvPr/>
        </p:nvCxnSpPr>
        <p:spPr>
          <a:xfrm>
            <a:off x="553299" y="1420473"/>
            <a:ext cx="11019394" cy="0"/>
          </a:xfrm>
          <a:prstGeom prst="straightConnector1">
            <a:avLst/>
          </a:prstGeom>
          <a:noFill/>
          <a:ln w="25400" cap="flat" cmpd="sng">
            <a:solidFill>
              <a:srgbClr val="3A3838"/>
            </a:solidFill>
            <a:prstDash val="solid"/>
            <a:miter lim="800000"/>
            <a:headEnd type="none" w="sm" len="sm"/>
            <a:tailEnd type="none" w="sm" len="sm"/>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1_標題及物件">
  <p:cSld name="11_標題及物件">
    <p:spTree>
      <p:nvGrpSpPr>
        <p:cNvPr id="1" name="Shape 137"/>
        <p:cNvGrpSpPr/>
        <p:nvPr/>
      </p:nvGrpSpPr>
      <p:grpSpPr>
        <a:xfrm>
          <a:off x="0" y="0"/>
          <a:ext cx="0" cy="0"/>
          <a:chOff x="0" y="0"/>
          <a:chExt cx="0" cy="0"/>
        </a:xfrm>
      </p:grpSpPr>
      <p:pic>
        <p:nvPicPr>
          <p:cNvPr id="138" name="Google Shape;138;p40"/>
          <p:cNvPicPr preferRelativeResize="0"/>
          <p:nvPr/>
        </p:nvPicPr>
        <p:blipFill rotWithShape="1">
          <a:blip r:embed="rId2">
            <a:alphaModFix/>
          </a:blip>
          <a:srcRect/>
          <a:stretch/>
        </p:blipFill>
        <p:spPr>
          <a:xfrm>
            <a:off x="1185" y="0"/>
            <a:ext cx="12189630" cy="6858000"/>
          </a:xfrm>
          <a:prstGeom prst="rect">
            <a:avLst/>
          </a:prstGeom>
          <a:noFill/>
          <a:ln>
            <a:noFill/>
          </a:ln>
        </p:spPr>
      </p:pic>
      <p:pic>
        <p:nvPicPr>
          <p:cNvPr id="139" name="Google Shape;139;p4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40" name="Google Shape;140;p40"/>
          <p:cNvSpPr txBox="1">
            <a:spLocks noGrp="1"/>
          </p:cNvSpPr>
          <p:nvPr>
            <p:ph type="title"/>
          </p:nvPr>
        </p:nvSpPr>
        <p:spPr>
          <a:xfrm>
            <a:off x="1" y="142737"/>
            <a:ext cx="12192000" cy="126026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Microsoft JhengHei"/>
              <a:buNone/>
              <a:defRPr sz="4000" b="1">
                <a:solidFill>
                  <a:schemeClr val="dk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1_標題及物件">
  <p:cSld name="11_標題及物件">
    <p:spTree>
      <p:nvGrpSpPr>
        <p:cNvPr id="1" name="Shape 23"/>
        <p:cNvGrpSpPr/>
        <p:nvPr/>
      </p:nvGrpSpPr>
      <p:grpSpPr>
        <a:xfrm>
          <a:off x="0" y="0"/>
          <a:ext cx="0" cy="0"/>
          <a:chOff x="0" y="0"/>
          <a:chExt cx="0" cy="0"/>
        </a:xfrm>
      </p:grpSpPr>
      <p:pic>
        <p:nvPicPr>
          <p:cNvPr id="24" name="Google Shape;24;p5"/>
          <p:cNvPicPr preferRelativeResize="0"/>
          <p:nvPr/>
        </p:nvPicPr>
        <p:blipFill rotWithShape="1">
          <a:blip r:embed="rId2">
            <a:alphaModFix/>
          </a:blip>
          <a:srcRect/>
          <a:stretch/>
        </p:blipFill>
        <p:spPr>
          <a:xfrm>
            <a:off x="1185" y="0"/>
            <a:ext cx="12189630" cy="6858000"/>
          </a:xfrm>
          <a:prstGeom prst="rect">
            <a:avLst/>
          </a:prstGeom>
          <a:noFill/>
          <a:ln>
            <a:noFill/>
          </a:ln>
        </p:spPr>
      </p:pic>
      <p:pic>
        <p:nvPicPr>
          <p:cNvPr id="25" name="Google Shape;25;p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6" name="Google Shape;26;p5"/>
          <p:cNvSpPr txBox="1">
            <a:spLocks noGrp="1"/>
          </p:cNvSpPr>
          <p:nvPr>
            <p:ph type="title"/>
          </p:nvPr>
        </p:nvSpPr>
        <p:spPr>
          <a:xfrm>
            <a:off x="1" y="142737"/>
            <a:ext cx="12192000" cy="126026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Microsoft JhengHei"/>
              <a:buNone/>
              <a:defRPr sz="4000" b="1">
                <a:solidFill>
                  <a:schemeClr val="dk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5_標題及物件">
  <p:cSld name="5_標題及物件">
    <p:spTree>
      <p:nvGrpSpPr>
        <p:cNvPr id="1" name="Shape 141"/>
        <p:cNvGrpSpPr/>
        <p:nvPr/>
      </p:nvGrpSpPr>
      <p:grpSpPr>
        <a:xfrm>
          <a:off x="0" y="0"/>
          <a:ext cx="0" cy="0"/>
          <a:chOff x="0" y="0"/>
          <a:chExt cx="0" cy="0"/>
        </a:xfrm>
      </p:grpSpPr>
      <p:pic>
        <p:nvPicPr>
          <p:cNvPr id="142" name="Google Shape;142;p41"/>
          <p:cNvPicPr preferRelativeResize="0"/>
          <p:nvPr/>
        </p:nvPicPr>
        <p:blipFill rotWithShape="1">
          <a:blip r:embed="rId2">
            <a:alphaModFix/>
          </a:blip>
          <a:srcRect/>
          <a:stretch/>
        </p:blipFill>
        <p:spPr>
          <a:xfrm>
            <a:off x="1185" y="0"/>
            <a:ext cx="12189630" cy="685799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6_標題及物件">
  <p:cSld name="6_標題及物件">
    <p:spTree>
      <p:nvGrpSpPr>
        <p:cNvPr id="1" name="Shape 143"/>
        <p:cNvGrpSpPr/>
        <p:nvPr/>
      </p:nvGrpSpPr>
      <p:grpSpPr>
        <a:xfrm>
          <a:off x="0" y="0"/>
          <a:ext cx="0" cy="0"/>
          <a:chOff x="0" y="0"/>
          <a:chExt cx="0" cy="0"/>
        </a:xfrm>
      </p:grpSpPr>
      <p:pic>
        <p:nvPicPr>
          <p:cNvPr id="144" name="Google Shape;144;p42"/>
          <p:cNvPicPr preferRelativeResize="0"/>
          <p:nvPr/>
        </p:nvPicPr>
        <p:blipFill rotWithShape="1">
          <a:blip r:embed="rId2">
            <a:alphaModFix/>
          </a:blip>
          <a:srcRect/>
          <a:stretch/>
        </p:blipFill>
        <p:spPr>
          <a:xfrm>
            <a:off x="1807" y="0"/>
            <a:ext cx="12188386" cy="6857999"/>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7_標題及物件">
  <p:cSld name="17_標題及物件">
    <p:spTree>
      <p:nvGrpSpPr>
        <p:cNvPr id="1" name="Shape 145"/>
        <p:cNvGrpSpPr/>
        <p:nvPr/>
      </p:nvGrpSpPr>
      <p:grpSpPr>
        <a:xfrm>
          <a:off x="0" y="0"/>
          <a:ext cx="0" cy="0"/>
          <a:chOff x="0" y="0"/>
          <a:chExt cx="0" cy="0"/>
        </a:xfrm>
      </p:grpSpPr>
      <p:pic>
        <p:nvPicPr>
          <p:cNvPr id="146" name="Google Shape;146;p43"/>
          <p:cNvPicPr preferRelativeResize="0"/>
          <p:nvPr/>
        </p:nvPicPr>
        <p:blipFill rotWithShape="1">
          <a:blip r:embed="rId2">
            <a:alphaModFix/>
          </a:blip>
          <a:srcRect/>
          <a:stretch/>
        </p:blipFill>
        <p:spPr>
          <a:xfrm>
            <a:off x="2469" y="0"/>
            <a:ext cx="12187060" cy="685799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0_標題及物件">
  <p:cSld name="10_標題及物件">
    <p:spTree>
      <p:nvGrpSpPr>
        <p:cNvPr id="1" name="Shape 147"/>
        <p:cNvGrpSpPr/>
        <p:nvPr/>
      </p:nvGrpSpPr>
      <p:grpSpPr>
        <a:xfrm>
          <a:off x="0" y="0"/>
          <a:ext cx="0" cy="0"/>
          <a:chOff x="0" y="0"/>
          <a:chExt cx="0" cy="0"/>
        </a:xfrm>
      </p:grpSpPr>
      <p:pic>
        <p:nvPicPr>
          <p:cNvPr id="148" name="Google Shape;148;p44"/>
          <p:cNvPicPr preferRelativeResize="0"/>
          <p:nvPr/>
        </p:nvPicPr>
        <p:blipFill rotWithShape="1">
          <a:blip r:embed="rId2">
            <a:alphaModFix/>
          </a:blip>
          <a:srcRect/>
          <a:stretch/>
        </p:blipFill>
        <p:spPr>
          <a:xfrm>
            <a:off x="1186" y="0"/>
            <a:ext cx="12189627" cy="6857997"/>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4_標題及物件">
  <p:cSld name="14_標題及物件">
    <p:spTree>
      <p:nvGrpSpPr>
        <p:cNvPr id="1" name="Shape 149"/>
        <p:cNvGrpSpPr/>
        <p:nvPr/>
      </p:nvGrpSpPr>
      <p:grpSpPr>
        <a:xfrm>
          <a:off x="0" y="0"/>
          <a:ext cx="0" cy="0"/>
          <a:chOff x="0" y="0"/>
          <a:chExt cx="0" cy="0"/>
        </a:xfrm>
      </p:grpSpPr>
      <p:pic>
        <p:nvPicPr>
          <p:cNvPr id="150" name="Google Shape;150;p45"/>
          <p:cNvPicPr preferRelativeResize="0"/>
          <p:nvPr/>
        </p:nvPicPr>
        <p:blipFill rotWithShape="1">
          <a:blip r:embed="rId2">
            <a:alphaModFix/>
          </a:blip>
          <a:srcRect/>
          <a:stretch/>
        </p:blipFill>
        <p:spPr>
          <a:xfrm>
            <a:off x="1186" y="0"/>
            <a:ext cx="12189627" cy="6857997"/>
          </a:xfrm>
          <a:prstGeom prst="rect">
            <a:avLst/>
          </a:prstGeom>
          <a:noFill/>
          <a:ln>
            <a:noFill/>
          </a:ln>
        </p:spPr>
      </p:pic>
      <p:sp>
        <p:nvSpPr>
          <p:cNvPr id="151" name="Google Shape;151;p45"/>
          <p:cNvSpPr txBox="1"/>
          <p:nvPr/>
        </p:nvSpPr>
        <p:spPr>
          <a:xfrm>
            <a:off x="1972942" y="6438726"/>
            <a:ext cx="8526893" cy="3947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700">
                <a:solidFill>
                  <a:schemeClr val="lt1"/>
                </a:solidFill>
                <a:latin typeface="Microsoft JhengHei"/>
                <a:ea typeface="Microsoft JhengHei"/>
                <a:cs typeface="Microsoft JhengHei"/>
                <a:sym typeface="Microsoft JhengHei"/>
              </a:rPr>
              <a:t>Copyright© 2020 QNAP Systems, Inc. All rights reserved. QNAP® and other names of QNAP Products are proprietary marks or registered trademarks of QNAP Systems, Inc. Other products and company names mentioned herein are trademarks of their respective holders.​​​​​​​</a:t>
            </a:r>
            <a:endParaRPr/>
          </a:p>
        </p:txBody>
      </p:sp>
      <p:sp>
        <p:nvSpPr>
          <p:cNvPr id="152" name="Google Shape;152;p45"/>
          <p:cNvSpPr txBox="1"/>
          <p:nvPr/>
        </p:nvSpPr>
        <p:spPr>
          <a:xfrm>
            <a:off x="132328" y="2338024"/>
            <a:ext cx="1192734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262626"/>
                </a:solidFill>
                <a:latin typeface="Microsoft JhengHei"/>
                <a:ea typeface="Microsoft JhengHei"/>
                <a:cs typeface="Microsoft JhengHei"/>
                <a:sym typeface="Microsoft JhengHei"/>
              </a:rPr>
              <a:t>is your best choice</a:t>
            </a:r>
            <a:endParaRPr sz="3600">
              <a:solidFill>
                <a:srgbClr val="262626"/>
              </a:solidFill>
              <a:latin typeface="Microsoft JhengHei"/>
              <a:ea typeface="Microsoft JhengHei"/>
              <a:cs typeface="Microsoft JhengHei"/>
              <a:sym typeface="Microsoft JhengHei"/>
            </a:endParaRPr>
          </a:p>
        </p:txBody>
      </p:sp>
      <p:pic>
        <p:nvPicPr>
          <p:cNvPr id="153" name="Google Shape;153;p45"/>
          <p:cNvPicPr preferRelativeResize="0"/>
          <p:nvPr/>
        </p:nvPicPr>
        <p:blipFill rotWithShape="1">
          <a:blip r:embed="rId3">
            <a:alphaModFix/>
          </a:blip>
          <a:srcRect/>
          <a:stretch/>
        </p:blipFill>
        <p:spPr>
          <a:xfrm>
            <a:off x="4310611" y="1027107"/>
            <a:ext cx="2981325" cy="942975"/>
          </a:xfrm>
          <a:prstGeom prst="rect">
            <a:avLst/>
          </a:prstGeom>
          <a:noFill/>
          <a:ln>
            <a:noFill/>
          </a:ln>
        </p:spPr>
      </p:pic>
      <p:pic>
        <p:nvPicPr>
          <p:cNvPr id="154" name="Google Shape;154;p45"/>
          <p:cNvPicPr preferRelativeResize="0"/>
          <p:nvPr/>
        </p:nvPicPr>
        <p:blipFill rotWithShape="1">
          <a:blip r:embed="rId4">
            <a:alphaModFix/>
          </a:blip>
          <a:srcRect/>
          <a:stretch/>
        </p:blipFill>
        <p:spPr>
          <a:xfrm>
            <a:off x="5304822" y="281115"/>
            <a:ext cx="1211952" cy="223634"/>
          </a:xfrm>
          <a:prstGeom prst="rect">
            <a:avLst/>
          </a:prstGeom>
          <a:noFill/>
          <a:ln>
            <a:noFill/>
          </a:ln>
        </p:spPr>
      </p:pic>
      <p:sp>
        <p:nvSpPr>
          <p:cNvPr id="155" name="Google Shape;155;p45"/>
          <p:cNvSpPr/>
          <p:nvPr/>
        </p:nvSpPr>
        <p:spPr>
          <a:xfrm>
            <a:off x="4124005" y="846894"/>
            <a:ext cx="3363029" cy="1301025"/>
          </a:xfrm>
          <a:prstGeom prst="rect">
            <a:avLst/>
          </a:prstGeom>
          <a:no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9_標題及物件">
  <p:cSld name="9_標題及物件">
    <p:spTree>
      <p:nvGrpSpPr>
        <p:cNvPr id="1" name="Shape 156"/>
        <p:cNvGrpSpPr/>
        <p:nvPr/>
      </p:nvGrpSpPr>
      <p:grpSpPr>
        <a:xfrm>
          <a:off x="0" y="0"/>
          <a:ext cx="0" cy="0"/>
          <a:chOff x="0" y="0"/>
          <a:chExt cx="0" cy="0"/>
        </a:xfrm>
      </p:grpSpPr>
      <p:pic>
        <p:nvPicPr>
          <p:cNvPr id="157" name="Google Shape;157;p46"/>
          <p:cNvPicPr preferRelativeResize="0"/>
          <p:nvPr/>
        </p:nvPicPr>
        <p:blipFill rotWithShape="1">
          <a:blip r:embed="rId2">
            <a:alphaModFix/>
          </a:blip>
          <a:srcRect/>
          <a:stretch/>
        </p:blipFill>
        <p:spPr>
          <a:xfrm>
            <a:off x="1186" y="0"/>
            <a:ext cx="12189627" cy="6857997"/>
          </a:xfrm>
          <a:prstGeom prst="rect">
            <a:avLst/>
          </a:prstGeom>
          <a:noFill/>
          <a:ln>
            <a:noFill/>
          </a:ln>
        </p:spPr>
      </p:pic>
      <p:sp>
        <p:nvSpPr>
          <p:cNvPr id="158" name="Google Shape;158;p46"/>
          <p:cNvSpPr txBox="1"/>
          <p:nvPr/>
        </p:nvSpPr>
        <p:spPr>
          <a:xfrm>
            <a:off x="1972942" y="6517195"/>
            <a:ext cx="8526893" cy="23314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700">
                <a:solidFill>
                  <a:schemeClr val="lt1"/>
                </a:solidFill>
                <a:latin typeface="Microsoft JhengHei"/>
                <a:ea typeface="Microsoft JhengHei"/>
                <a:cs typeface="Microsoft JhengHei"/>
                <a:sym typeface="Microsoft JhengHei"/>
              </a:rPr>
              <a:t>©2020著作權為威聯通科技股份有限公司所有。威聯通科技並保留所有權利。威聯通科技股份有限公司所使用或註冊之商標或標章。檔案中所提及之產品及公司名稱可能為其他公司所有之商標 。​</a:t>
            </a:r>
            <a:endParaRPr/>
          </a:p>
        </p:txBody>
      </p:sp>
      <p:sp>
        <p:nvSpPr>
          <p:cNvPr id="159" name="Google Shape;159;p46"/>
          <p:cNvSpPr txBox="1"/>
          <p:nvPr/>
        </p:nvSpPr>
        <p:spPr>
          <a:xfrm>
            <a:off x="132328" y="2338024"/>
            <a:ext cx="1192734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3F3F3F"/>
                </a:solidFill>
                <a:latin typeface="Microsoft JhengHei"/>
                <a:ea typeface="Microsoft JhengHei"/>
                <a:cs typeface="Microsoft JhengHei"/>
                <a:sym typeface="Microsoft JhengHei"/>
              </a:rPr>
              <a:t>是你最好的選擇</a:t>
            </a:r>
            <a:endParaRPr/>
          </a:p>
        </p:txBody>
      </p:sp>
      <p:pic>
        <p:nvPicPr>
          <p:cNvPr id="160" name="Google Shape;160;p46"/>
          <p:cNvPicPr preferRelativeResize="0"/>
          <p:nvPr/>
        </p:nvPicPr>
        <p:blipFill rotWithShape="1">
          <a:blip r:embed="rId3">
            <a:alphaModFix/>
          </a:blip>
          <a:srcRect/>
          <a:stretch/>
        </p:blipFill>
        <p:spPr>
          <a:xfrm>
            <a:off x="4310611" y="1044573"/>
            <a:ext cx="2981325" cy="942975"/>
          </a:xfrm>
          <a:prstGeom prst="rect">
            <a:avLst/>
          </a:prstGeom>
          <a:noFill/>
          <a:ln>
            <a:noFill/>
          </a:ln>
        </p:spPr>
      </p:pic>
      <p:pic>
        <p:nvPicPr>
          <p:cNvPr id="161" name="Google Shape;161;p46"/>
          <p:cNvPicPr preferRelativeResize="0"/>
          <p:nvPr/>
        </p:nvPicPr>
        <p:blipFill rotWithShape="1">
          <a:blip r:embed="rId4">
            <a:alphaModFix/>
          </a:blip>
          <a:srcRect/>
          <a:stretch/>
        </p:blipFill>
        <p:spPr>
          <a:xfrm>
            <a:off x="5304822" y="281115"/>
            <a:ext cx="1211952" cy="22363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8_標題及物件">
  <p:cSld name="18_標題及物件">
    <p:spTree>
      <p:nvGrpSpPr>
        <p:cNvPr id="1" name="Shape 162"/>
        <p:cNvGrpSpPr/>
        <p:nvPr/>
      </p:nvGrpSpPr>
      <p:grpSpPr>
        <a:xfrm>
          <a:off x="0" y="0"/>
          <a:ext cx="0" cy="0"/>
          <a:chOff x="0" y="0"/>
          <a:chExt cx="0" cy="0"/>
        </a:xfrm>
      </p:grpSpPr>
      <p:pic>
        <p:nvPicPr>
          <p:cNvPr id="163" name="Google Shape;163;p47"/>
          <p:cNvPicPr preferRelativeResize="0"/>
          <p:nvPr/>
        </p:nvPicPr>
        <p:blipFill rotWithShape="1">
          <a:blip r:embed="rId2">
            <a:alphaModFix/>
          </a:blip>
          <a:srcRect/>
          <a:stretch/>
        </p:blipFill>
        <p:spPr>
          <a:xfrm>
            <a:off x="2467" y="0"/>
            <a:ext cx="12187066" cy="6858000"/>
          </a:xfrm>
          <a:prstGeom prst="rect">
            <a:avLst/>
          </a:prstGeom>
          <a:noFill/>
          <a:ln>
            <a:noFill/>
          </a:ln>
        </p:spPr>
      </p:pic>
      <p:sp>
        <p:nvSpPr>
          <p:cNvPr id="164" name="Google Shape;164;p47"/>
          <p:cNvSpPr txBox="1"/>
          <p:nvPr/>
        </p:nvSpPr>
        <p:spPr>
          <a:xfrm>
            <a:off x="1972942" y="3403740"/>
            <a:ext cx="8526893" cy="23314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700">
                <a:solidFill>
                  <a:srgbClr val="A5A5A5"/>
                </a:solidFill>
                <a:latin typeface="Microsoft JhengHei"/>
                <a:ea typeface="Microsoft JhengHei"/>
                <a:cs typeface="Microsoft JhengHei"/>
                <a:sym typeface="Microsoft JhengHei"/>
              </a:rPr>
              <a:t>©2020著作權為威聯通科技股份有限公司所有。威聯通科技並保留所有權利。威聯通科技股份有限公司所使用或註冊之商標或標章。檔案中所提及之產品及公司名稱可能為其他公司所有之商標 。​</a:t>
            </a:r>
            <a:endParaRPr/>
          </a:p>
        </p:txBody>
      </p:sp>
      <p:sp>
        <p:nvSpPr>
          <p:cNvPr id="165" name="Google Shape;165;p47"/>
          <p:cNvSpPr txBox="1"/>
          <p:nvPr/>
        </p:nvSpPr>
        <p:spPr>
          <a:xfrm>
            <a:off x="413104" y="2178065"/>
            <a:ext cx="1146136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3F3F3F"/>
                </a:solidFill>
                <a:latin typeface="Microsoft JhengHei"/>
                <a:ea typeface="Microsoft JhengHei"/>
                <a:cs typeface="Microsoft JhengHei"/>
                <a:sym typeface="Microsoft JhengHei"/>
              </a:rPr>
              <a:t>2.5GbE 超前部署! 四核心、雙 2.5GbE 機架式NAS，</a:t>
            </a:r>
            <a:br>
              <a:rPr lang="en-US" sz="3000">
                <a:solidFill>
                  <a:srgbClr val="3F3F3F"/>
                </a:solidFill>
                <a:latin typeface="Microsoft JhengHei"/>
                <a:ea typeface="Microsoft JhengHei"/>
                <a:cs typeface="Microsoft JhengHei"/>
                <a:sym typeface="Microsoft JhengHei"/>
              </a:rPr>
            </a:br>
            <a:r>
              <a:rPr lang="en-US" sz="3000">
                <a:solidFill>
                  <a:srgbClr val="3F3F3F"/>
                </a:solidFill>
                <a:latin typeface="Microsoft JhengHei"/>
                <a:ea typeface="Microsoft JhengHei"/>
                <a:cs typeface="Microsoft JhengHei"/>
                <a:sym typeface="Microsoft JhengHei"/>
              </a:rPr>
              <a:t>企業經濟實惠的投資選擇</a:t>
            </a:r>
            <a:endParaRPr/>
          </a:p>
        </p:txBody>
      </p:sp>
      <p:pic>
        <p:nvPicPr>
          <p:cNvPr id="166" name="Google Shape;166;p47"/>
          <p:cNvPicPr preferRelativeResize="0"/>
          <p:nvPr/>
        </p:nvPicPr>
        <p:blipFill rotWithShape="1">
          <a:blip r:embed="rId3">
            <a:alphaModFix/>
          </a:blip>
          <a:srcRect/>
          <a:stretch/>
        </p:blipFill>
        <p:spPr>
          <a:xfrm>
            <a:off x="4305969" y="831058"/>
            <a:ext cx="2981325" cy="942975"/>
          </a:xfrm>
          <a:prstGeom prst="rect">
            <a:avLst/>
          </a:prstGeom>
          <a:noFill/>
          <a:ln>
            <a:noFill/>
          </a:ln>
        </p:spPr>
      </p:pic>
      <p:pic>
        <p:nvPicPr>
          <p:cNvPr id="167" name="Google Shape;167;p47"/>
          <p:cNvPicPr preferRelativeResize="0"/>
          <p:nvPr/>
        </p:nvPicPr>
        <p:blipFill rotWithShape="1">
          <a:blip r:embed="rId4">
            <a:alphaModFix/>
          </a:blip>
          <a:srcRect/>
          <a:stretch/>
        </p:blipFill>
        <p:spPr>
          <a:xfrm>
            <a:off x="5304822" y="281115"/>
            <a:ext cx="1211952" cy="223634"/>
          </a:xfrm>
          <a:prstGeom prst="rect">
            <a:avLst/>
          </a:prstGeom>
          <a:noFill/>
          <a:ln>
            <a:noFill/>
          </a:ln>
        </p:spPr>
      </p:pic>
      <p:grpSp>
        <p:nvGrpSpPr>
          <p:cNvPr id="168" name="Google Shape;168;p47"/>
          <p:cNvGrpSpPr/>
          <p:nvPr/>
        </p:nvGrpSpPr>
        <p:grpSpPr>
          <a:xfrm>
            <a:off x="9868093" y="6092719"/>
            <a:ext cx="2121851" cy="545610"/>
            <a:chOff x="5553074" y="4649893"/>
            <a:chExt cx="4222815" cy="1085850"/>
          </a:xfrm>
        </p:grpSpPr>
        <p:pic>
          <p:nvPicPr>
            <p:cNvPr id="169" name="Google Shape;169;p47"/>
            <p:cNvPicPr preferRelativeResize="0"/>
            <p:nvPr/>
          </p:nvPicPr>
          <p:blipFill rotWithShape="1">
            <a:blip r:embed="rId5">
              <a:alphaModFix/>
            </a:blip>
            <a:srcRect/>
            <a:stretch/>
          </p:blipFill>
          <p:spPr>
            <a:xfrm>
              <a:off x="5553074" y="4649893"/>
              <a:ext cx="1085850" cy="1085850"/>
            </a:xfrm>
            <a:prstGeom prst="rect">
              <a:avLst/>
            </a:prstGeom>
            <a:noFill/>
            <a:ln>
              <a:noFill/>
            </a:ln>
          </p:spPr>
        </p:pic>
        <p:pic>
          <p:nvPicPr>
            <p:cNvPr id="170" name="Google Shape;170;p47"/>
            <p:cNvPicPr preferRelativeResize="0"/>
            <p:nvPr/>
          </p:nvPicPr>
          <p:blipFill rotWithShape="1">
            <a:blip r:embed="rId6">
              <a:alphaModFix/>
            </a:blip>
            <a:srcRect/>
            <a:stretch/>
          </p:blipFill>
          <p:spPr>
            <a:xfrm>
              <a:off x="7121556" y="4649893"/>
              <a:ext cx="1085850" cy="1085850"/>
            </a:xfrm>
            <a:prstGeom prst="rect">
              <a:avLst/>
            </a:prstGeom>
            <a:noFill/>
            <a:ln>
              <a:noFill/>
            </a:ln>
          </p:spPr>
        </p:pic>
        <p:pic>
          <p:nvPicPr>
            <p:cNvPr id="171" name="Google Shape;171;p47"/>
            <p:cNvPicPr preferRelativeResize="0"/>
            <p:nvPr/>
          </p:nvPicPr>
          <p:blipFill rotWithShape="1">
            <a:blip r:embed="rId7">
              <a:alphaModFix/>
            </a:blip>
            <a:srcRect/>
            <a:stretch/>
          </p:blipFill>
          <p:spPr>
            <a:xfrm>
              <a:off x="8690039" y="4649893"/>
              <a:ext cx="1085850" cy="1085850"/>
            </a:xfrm>
            <a:prstGeom prst="rect">
              <a:avLst/>
            </a:prstGeom>
            <a:noFill/>
            <a:ln>
              <a:noFill/>
            </a:ln>
          </p:spPr>
        </p:pic>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9_標題及物件">
  <p:cSld name="19_標題及物件">
    <p:spTree>
      <p:nvGrpSpPr>
        <p:cNvPr id="1" name="Shape 172"/>
        <p:cNvGrpSpPr/>
        <p:nvPr/>
      </p:nvGrpSpPr>
      <p:grpSpPr>
        <a:xfrm>
          <a:off x="0" y="0"/>
          <a:ext cx="0" cy="0"/>
          <a:chOff x="0" y="0"/>
          <a:chExt cx="0" cy="0"/>
        </a:xfrm>
      </p:grpSpPr>
      <p:pic>
        <p:nvPicPr>
          <p:cNvPr id="173" name="Google Shape;173;p48"/>
          <p:cNvPicPr preferRelativeResize="0"/>
          <p:nvPr/>
        </p:nvPicPr>
        <p:blipFill rotWithShape="1">
          <a:blip r:embed="rId2">
            <a:alphaModFix/>
          </a:blip>
          <a:srcRect/>
          <a:stretch/>
        </p:blipFill>
        <p:spPr>
          <a:xfrm>
            <a:off x="1186" y="0"/>
            <a:ext cx="12189627" cy="6857997"/>
          </a:xfrm>
          <a:prstGeom prst="rect">
            <a:avLst/>
          </a:prstGeom>
          <a:noFill/>
          <a:ln>
            <a:noFill/>
          </a:ln>
        </p:spPr>
      </p:pic>
      <p:sp>
        <p:nvSpPr>
          <p:cNvPr id="174" name="Google Shape;174;p48"/>
          <p:cNvSpPr txBox="1"/>
          <p:nvPr/>
        </p:nvSpPr>
        <p:spPr>
          <a:xfrm>
            <a:off x="-104395" y="3518966"/>
            <a:ext cx="5730044"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3F3F3F"/>
                </a:solidFill>
                <a:latin typeface="Microsoft JhengHei"/>
                <a:ea typeface="Microsoft JhengHei"/>
                <a:cs typeface="Microsoft JhengHei"/>
                <a:sym typeface="Microsoft JhengHei"/>
              </a:rPr>
              <a:t>2.5GbE 超前部署! </a:t>
            </a:r>
            <a:br>
              <a:rPr lang="en-US" sz="3600">
                <a:solidFill>
                  <a:srgbClr val="3F3F3F"/>
                </a:solidFill>
                <a:latin typeface="Microsoft JhengHei"/>
                <a:ea typeface="Microsoft JhengHei"/>
                <a:cs typeface="Microsoft JhengHei"/>
                <a:sym typeface="Microsoft JhengHei"/>
              </a:rPr>
            </a:br>
            <a:r>
              <a:rPr lang="en-US" sz="3600">
                <a:solidFill>
                  <a:srgbClr val="3F3F3F"/>
                </a:solidFill>
                <a:latin typeface="Microsoft JhengHei"/>
                <a:ea typeface="Microsoft JhengHei"/>
                <a:cs typeface="Microsoft JhengHei"/>
                <a:sym typeface="Microsoft JhengHei"/>
              </a:rPr>
              <a:t>四核心、雙 2.5GbE </a:t>
            </a:r>
            <a:br>
              <a:rPr lang="en-US" sz="3600">
                <a:solidFill>
                  <a:srgbClr val="3F3F3F"/>
                </a:solidFill>
                <a:latin typeface="Microsoft JhengHei"/>
                <a:ea typeface="Microsoft JhengHei"/>
                <a:cs typeface="Microsoft JhengHei"/>
                <a:sym typeface="Microsoft JhengHei"/>
              </a:rPr>
            </a:br>
            <a:r>
              <a:rPr lang="en-US" sz="3600">
                <a:solidFill>
                  <a:srgbClr val="3F3F3F"/>
                </a:solidFill>
                <a:latin typeface="Microsoft JhengHei"/>
                <a:ea typeface="Microsoft JhengHei"/>
                <a:cs typeface="Microsoft JhengHei"/>
                <a:sym typeface="Microsoft JhengHei"/>
              </a:rPr>
              <a:t>機架式NAS，</a:t>
            </a:r>
            <a:br>
              <a:rPr lang="en-US" sz="3600">
                <a:solidFill>
                  <a:srgbClr val="3F3F3F"/>
                </a:solidFill>
                <a:latin typeface="Microsoft JhengHei"/>
                <a:ea typeface="Microsoft JhengHei"/>
                <a:cs typeface="Microsoft JhengHei"/>
                <a:sym typeface="Microsoft JhengHei"/>
              </a:rPr>
            </a:br>
            <a:r>
              <a:rPr lang="en-US" sz="3600">
                <a:solidFill>
                  <a:srgbClr val="3F3F3F"/>
                </a:solidFill>
                <a:latin typeface="Microsoft JhengHei"/>
                <a:ea typeface="Microsoft JhengHei"/>
                <a:cs typeface="Microsoft JhengHei"/>
                <a:sym typeface="Microsoft JhengHei"/>
              </a:rPr>
              <a:t>企業經濟實惠的投資選擇</a:t>
            </a:r>
            <a:endParaRPr/>
          </a:p>
        </p:txBody>
      </p:sp>
      <p:pic>
        <p:nvPicPr>
          <p:cNvPr id="175" name="Google Shape;175;p48"/>
          <p:cNvPicPr preferRelativeResize="0"/>
          <p:nvPr/>
        </p:nvPicPr>
        <p:blipFill rotWithShape="1">
          <a:blip r:embed="rId3">
            <a:alphaModFix/>
          </a:blip>
          <a:srcRect/>
          <a:stretch/>
        </p:blipFill>
        <p:spPr>
          <a:xfrm>
            <a:off x="964000" y="1214507"/>
            <a:ext cx="2981325" cy="942975"/>
          </a:xfrm>
          <a:prstGeom prst="rect">
            <a:avLst/>
          </a:prstGeom>
          <a:noFill/>
          <a:ln>
            <a:noFill/>
          </a:ln>
        </p:spPr>
      </p:pic>
      <p:pic>
        <p:nvPicPr>
          <p:cNvPr id="176" name="Google Shape;176;p48"/>
          <p:cNvPicPr preferRelativeResize="0"/>
          <p:nvPr/>
        </p:nvPicPr>
        <p:blipFill rotWithShape="1">
          <a:blip r:embed="rId4">
            <a:alphaModFix/>
          </a:blip>
          <a:srcRect/>
          <a:stretch/>
        </p:blipFill>
        <p:spPr>
          <a:xfrm>
            <a:off x="5304822" y="281115"/>
            <a:ext cx="1211952" cy="223634"/>
          </a:xfrm>
          <a:prstGeom prst="rect">
            <a:avLst/>
          </a:prstGeom>
          <a:noFill/>
          <a:ln>
            <a:noFill/>
          </a:ln>
        </p:spPr>
      </p:pic>
      <p:sp>
        <p:nvSpPr>
          <p:cNvPr id="177" name="Google Shape;177;p48"/>
          <p:cNvSpPr txBox="1"/>
          <p:nvPr/>
        </p:nvSpPr>
        <p:spPr>
          <a:xfrm>
            <a:off x="1972942" y="6377947"/>
            <a:ext cx="8526893" cy="23314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700">
                <a:solidFill>
                  <a:srgbClr val="BFBFBF"/>
                </a:solidFill>
                <a:latin typeface="Microsoft JhengHei"/>
                <a:ea typeface="Microsoft JhengHei"/>
                <a:cs typeface="Microsoft JhengHei"/>
                <a:sym typeface="Microsoft JhengHei"/>
              </a:rPr>
              <a:t>©2020著作權為威聯通科技股份有限公司所有。威聯通科技並保留所有權利。威聯通科技股份有限公司所使用或註冊之商標或標章。檔案中所提及之產品及公司名稱可能為其他公司所有之商標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7_標題及物件">
  <p:cSld name="7_標題及物件">
    <p:spTree>
      <p:nvGrpSpPr>
        <p:cNvPr id="1" name="Shape 178"/>
        <p:cNvGrpSpPr/>
        <p:nvPr/>
      </p:nvGrpSpPr>
      <p:grpSpPr>
        <a:xfrm>
          <a:off x="0" y="0"/>
          <a:ext cx="0" cy="0"/>
          <a:chOff x="0" y="0"/>
          <a:chExt cx="0" cy="0"/>
        </a:xfrm>
      </p:grpSpPr>
      <p:pic>
        <p:nvPicPr>
          <p:cNvPr id="179" name="Google Shape;179;p49"/>
          <p:cNvPicPr preferRelativeResize="0"/>
          <p:nvPr/>
        </p:nvPicPr>
        <p:blipFill rotWithShape="1">
          <a:blip r:embed="rId2">
            <a:alphaModFix/>
          </a:blip>
          <a:srcRect/>
          <a:stretch/>
        </p:blipFill>
        <p:spPr>
          <a:xfrm>
            <a:off x="1186" y="0"/>
            <a:ext cx="12189628" cy="6857998"/>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_標題投影片">
  <p:cSld name="4_標題投影片">
    <p:spTree>
      <p:nvGrpSpPr>
        <p:cNvPr id="1" name="Shape 180"/>
        <p:cNvGrpSpPr/>
        <p:nvPr/>
      </p:nvGrpSpPr>
      <p:grpSpPr>
        <a:xfrm>
          <a:off x="0" y="0"/>
          <a:ext cx="0" cy="0"/>
          <a:chOff x="0" y="0"/>
          <a:chExt cx="0" cy="0"/>
        </a:xfrm>
      </p:grpSpPr>
      <p:pic>
        <p:nvPicPr>
          <p:cNvPr id="181" name="Google Shape;181;p50"/>
          <p:cNvPicPr preferRelativeResize="0"/>
          <p:nvPr/>
        </p:nvPicPr>
        <p:blipFill rotWithShape="1">
          <a:blip r:embed="rId2">
            <a:alphaModFix/>
          </a:blip>
          <a:srcRect/>
          <a:stretch/>
        </p:blipFill>
        <p:spPr>
          <a:xfrm>
            <a:off x="5640" y="3171"/>
            <a:ext cx="12180717" cy="6851653"/>
          </a:xfrm>
          <a:prstGeom prst="rect">
            <a:avLst/>
          </a:prstGeom>
          <a:noFill/>
          <a:ln>
            <a:noFill/>
          </a:ln>
        </p:spPr>
      </p:pic>
      <p:sp>
        <p:nvSpPr>
          <p:cNvPr id="182" name="Google Shape;182;p50"/>
          <p:cNvSpPr txBox="1">
            <a:spLocks noGrp="1"/>
          </p:cNvSpPr>
          <p:nvPr>
            <p:ph type="title"/>
          </p:nvPr>
        </p:nvSpPr>
        <p:spPr>
          <a:xfrm>
            <a:off x="367937" y="121920"/>
            <a:ext cx="10515600" cy="10972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2CB9E"/>
              </a:buClr>
              <a:buSzPts val="5067"/>
              <a:buFont typeface="Microsoft JhengHei"/>
              <a:buNone/>
              <a:defRPr sz="5067" b="1">
                <a:solidFill>
                  <a:srgbClr val="E2CB9E"/>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標題及物件">
  <p:cSld name="6_標題及物件">
    <p:spTree>
      <p:nvGrpSpPr>
        <p:cNvPr id="1" name="Shape 27"/>
        <p:cNvGrpSpPr/>
        <p:nvPr/>
      </p:nvGrpSpPr>
      <p:grpSpPr>
        <a:xfrm>
          <a:off x="0" y="0"/>
          <a:ext cx="0" cy="0"/>
          <a:chOff x="0" y="0"/>
          <a:chExt cx="0" cy="0"/>
        </a:xfrm>
      </p:grpSpPr>
      <p:pic>
        <p:nvPicPr>
          <p:cNvPr id="28" name="Google Shape;28;p6"/>
          <p:cNvPicPr preferRelativeResize="0"/>
          <p:nvPr/>
        </p:nvPicPr>
        <p:blipFill rotWithShape="1">
          <a:blip r:embed="rId2">
            <a:alphaModFix/>
          </a:blip>
          <a:srcRect/>
          <a:stretch/>
        </p:blipFill>
        <p:spPr>
          <a:xfrm>
            <a:off x="1186" y="0"/>
            <a:ext cx="12189628" cy="6857999"/>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_標題投影片">
  <p:cSld name="2_標題投影片">
    <p:spTree>
      <p:nvGrpSpPr>
        <p:cNvPr id="1" name="Shape 183"/>
        <p:cNvGrpSpPr/>
        <p:nvPr/>
      </p:nvGrpSpPr>
      <p:grpSpPr>
        <a:xfrm>
          <a:off x="0" y="0"/>
          <a:ext cx="0" cy="0"/>
          <a:chOff x="0" y="0"/>
          <a:chExt cx="0" cy="0"/>
        </a:xfrm>
      </p:grpSpPr>
      <p:pic>
        <p:nvPicPr>
          <p:cNvPr id="184" name="Google Shape;184;p5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85" name="Google Shape;185;p51"/>
          <p:cNvSpPr txBox="1">
            <a:spLocks noGrp="1"/>
          </p:cNvSpPr>
          <p:nvPr>
            <p:ph type="title"/>
          </p:nvPr>
        </p:nvSpPr>
        <p:spPr>
          <a:xfrm>
            <a:off x="367937" y="121920"/>
            <a:ext cx="10515600" cy="10972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067"/>
              <a:buFont typeface="Microsoft JhengHei"/>
              <a:buNone/>
              <a:defRPr sz="5067" b="1">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186"/>
        <p:cNvGrpSpPr/>
        <p:nvPr/>
      </p:nvGrpSpPr>
      <p:grpSpPr>
        <a:xfrm>
          <a:off x="0" y="0"/>
          <a:ext cx="0" cy="0"/>
          <a:chOff x="0" y="0"/>
          <a:chExt cx="0" cy="0"/>
        </a:xfrm>
      </p:grpSpPr>
      <p:sp>
        <p:nvSpPr>
          <p:cNvPr id="187" name="Google Shape;187;p52"/>
          <p:cNvSpPr txBox="1">
            <a:spLocks noGrp="1"/>
          </p:cNvSpPr>
          <p:nvPr>
            <p:ph type="sldNum" idx="12"/>
          </p:nvPr>
        </p:nvSpPr>
        <p:spPr>
          <a:xfrm>
            <a:off x="11296610" y="6217621"/>
            <a:ext cx="731599" cy="5248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88" name="Google Shape;188;p52"/>
          <p:cNvSpPr txBox="1">
            <a:spLocks noGrp="1"/>
          </p:cNvSpPr>
          <p:nvPr>
            <p:ph type="title"/>
          </p:nvPr>
        </p:nvSpPr>
        <p:spPr>
          <a:xfrm>
            <a:off x="1" y="257040"/>
            <a:ext cx="12304889" cy="929749"/>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4400"/>
              <a:buFont typeface="Microsoft JhengHei"/>
              <a:buNone/>
              <a:defRPr b="1">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7_標題及物件">
  <p:cSld name="17_標題及物件">
    <p:spTree>
      <p:nvGrpSpPr>
        <p:cNvPr id="1" name="Shape 31"/>
        <p:cNvGrpSpPr/>
        <p:nvPr/>
      </p:nvGrpSpPr>
      <p:grpSpPr>
        <a:xfrm>
          <a:off x="0" y="0"/>
          <a:ext cx="0" cy="0"/>
          <a:chOff x="0" y="0"/>
          <a:chExt cx="0" cy="0"/>
        </a:xfrm>
      </p:grpSpPr>
      <p:pic>
        <p:nvPicPr>
          <p:cNvPr id="32" name="Google Shape;32;p8"/>
          <p:cNvPicPr preferRelativeResize="0"/>
          <p:nvPr/>
        </p:nvPicPr>
        <p:blipFill rotWithShape="1">
          <a:blip r:embed="rId2">
            <a:alphaModFix/>
          </a:blip>
          <a:srcRect/>
          <a:stretch/>
        </p:blipFill>
        <p:spPr>
          <a:xfrm>
            <a:off x="2469" y="0"/>
            <a:ext cx="12187060" cy="685799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0_標題及物件">
  <p:cSld name="10_標題及物件">
    <p:spTree>
      <p:nvGrpSpPr>
        <p:cNvPr id="1" name="Shape 33"/>
        <p:cNvGrpSpPr/>
        <p:nvPr/>
      </p:nvGrpSpPr>
      <p:grpSpPr>
        <a:xfrm>
          <a:off x="0" y="0"/>
          <a:ext cx="0" cy="0"/>
          <a:chOff x="0" y="0"/>
          <a:chExt cx="0" cy="0"/>
        </a:xfrm>
      </p:grpSpPr>
      <p:pic>
        <p:nvPicPr>
          <p:cNvPr id="34" name="Google Shape;34;p9"/>
          <p:cNvPicPr preferRelativeResize="0"/>
          <p:nvPr/>
        </p:nvPicPr>
        <p:blipFill rotWithShape="1">
          <a:blip r:embed="rId2">
            <a:alphaModFix/>
          </a:blip>
          <a:srcRect/>
          <a:stretch/>
        </p:blipFill>
        <p:spPr>
          <a:xfrm>
            <a:off x="1186" y="0"/>
            <a:ext cx="12189627" cy="685799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6_標題及物件">
  <p:cSld name="16_標題及物件">
    <p:spTree>
      <p:nvGrpSpPr>
        <p:cNvPr id="1" name="Shape 35"/>
        <p:cNvGrpSpPr/>
        <p:nvPr/>
      </p:nvGrpSpPr>
      <p:grpSpPr>
        <a:xfrm>
          <a:off x="0" y="0"/>
          <a:ext cx="0" cy="0"/>
          <a:chOff x="0" y="0"/>
          <a:chExt cx="0" cy="0"/>
        </a:xfrm>
      </p:grpSpPr>
      <p:pic>
        <p:nvPicPr>
          <p:cNvPr id="36" name="Google Shape;36;p10"/>
          <p:cNvPicPr preferRelativeResize="0"/>
          <p:nvPr/>
        </p:nvPicPr>
        <p:blipFill rotWithShape="1">
          <a:blip r:embed="rId2">
            <a:alphaModFix/>
          </a:blip>
          <a:srcRect/>
          <a:stretch/>
        </p:blipFill>
        <p:spPr>
          <a:xfrm>
            <a:off x="3703" y="0"/>
            <a:ext cx="12187060" cy="685799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4_標題及物件">
  <p:cSld name="14_標題及物件">
    <p:spTree>
      <p:nvGrpSpPr>
        <p:cNvPr id="1" name="Shape 37"/>
        <p:cNvGrpSpPr/>
        <p:nvPr/>
      </p:nvGrpSpPr>
      <p:grpSpPr>
        <a:xfrm>
          <a:off x="0" y="0"/>
          <a:ext cx="0" cy="0"/>
          <a:chOff x="0" y="0"/>
          <a:chExt cx="0" cy="0"/>
        </a:xfrm>
      </p:grpSpPr>
      <p:pic>
        <p:nvPicPr>
          <p:cNvPr id="38" name="Google Shape;38;p11"/>
          <p:cNvPicPr preferRelativeResize="0"/>
          <p:nvPr/>
        </p:nvPicPr>
        <p:blipFill rotWithShape="1">
          <a:blip r:embed="rId2">
            <a:alphaModFix/>
          </a:blip>
          <a:srcRect/>
          <a:stretch/>
        </p:blipFill>
        <p:spPr>
          <a:xfrm>
            <a:off x="1186" y="0"/>
            <a:ext cx="12189627" cy="6857997"/>
          </a:xfrm>
          <a:prstGeom prst="rect">
            <a:avLst/>
          </a:prstGeom>
          <a:noFill/>
          <a:ln>
            <a:noFill/>
          </a:ln>
        </p:spPr>
      </p:pic>
      <p:sp>
        <p:nvSpPr>
          <p:cNvPr id="39" name="Google Shape;39;p11"/>
          <p:cNvSpPr txBox="1"/>
          <p:nvPr/>
        </p:nvSpPr>
        <p:spPr>
          <a:xfrm>
            <a:off x="1972942" y="6438726"/>
            <a:ext cx="8526893" cy="3947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700">
                <a:solidFill>
                  <a:schemeClr val="lt1"/>
                </a:solidFill>
                <a:latin typeface="Microsoft JhengHei"/>
                <a:ea typeface="Microsoft JhengHei"/>
                <a:cs typeface="Microsoft JhengHei"/>
                <a:sym typeface="Microsoft JhengHei"/>
              </a:rPr>
              <a:t>Copyright© 2020 QNAP Systems, Inc. All rights reserved. QNAP® and other names of QNAP Products are proprietary marks or registered trademarks of QNAP Systems, Inc. Other products and company names mentioned herein are trademarks of their respective holders.​​​​​​​</a:t>
            </a:r>
            <a:endParaRPr/>
          </a:p>
        </p:txBody>
      </p:sp>
      <p:sp>
        <p:nvSpPr>
          <p:cNvPr id="40" name="Google Shape;40;p11"/>
          <p:cNvSpPr txBox="1"/>
          <p:nvPr/>
        </p:nvSpPr>
        <p:spPr>
          <a:xfrm>
            <a:off x="132328" y="2338024"/>
            <a:ext cx="1192734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262626"/>
                </a:solidFill>
                <a:latin typeface="Microsoft JhengHei"/>
                <a:ea typeface="Microsoft JhengHei"/>
                <a:cs typeface="Microsoft JhengHei"/>
                <a:sym typeface="Microsoft JhengHei"/>
              </a:rPr>
              <a:t>is your best choice</a:t>
            </a:r>
            <a:endParaRPr sz="3600">
              <a:solidFill>
                <a:srgbClr val="262626"/>
              </a:solidFill>
              <a:latin typeface="Microsoft JhengHei"/>
              <a:ea typeface="Microsoft JhengHei"/>
              <a:cs typeface="Microsoft JhengHei"/>
              <a:sym typeface="Microsoft JhengHei"/>
            </a:endParaRPr>
          </a:p>
        </p:txBody>
      </p:sp>
      <p:pic>
        <p:nvPicPr>
          <p:cNvPr id="41" name="Google Shape;41;p11"/>
          <p:cNvPicPr preferRelativeResize="0"/>
          <p:nvPr/>
        </p:nvPicPr>
        <p:blipFill rotWithShape="1">
          <a:blip r:embed="rId3">
            <a:alphaModFix/>
          </a:blip>
          <a:srcRect/>
          <a:stretch/>
        </p:blipFill>
        <p:spPr>
          <a:xfrm>
            <a:off x="4310611" y="1027107"/>
            <a:ext cx="2981325" cy="942975"/>
          </a:xfrm>
          <a:prstGeom prst="rect">
            <a:avLst/>
          </a:prstGeom>
          <a:noFill/>
          <a:ln>
            <a:noFill/>
          </a:ln>
        </p:spPr>
      </p:pic>
      <p:pic>
        <p:nvPicPr>
          <p:cNvPr id="42" name="Google Shape;42;p11"/>
          <p:cNvPicPr preferRelativeResize="0"/>
          <p:nvPr/>
        </p:nvPicPr>
        <p:blipFill rotWithShape="1">
          <a:blip r:embed="rId4">
            <a:alphaModFix/>
          </a:blip>
          <a:srcRect/>
          <a:stretch/>
        </p:blipFill>
        <p:spPr>
          <a:xfrm>
            <a:off x="5304822" y="281115"/>
            <a:ext cx="1211952" cy="223634"/>
          </a:xfrm>
          <a:prstGeom prst="rect">
            <a:avLst/>
          </a:prstGeom>
          <a:noFill/>
          <a:ln>
            <a:noFill/>
          </a:ln>
        </p:spPr>
      </p:pic>
      <p:sp>
        <p:nvSpPr>
          <p:cNvPr id="43" name="Google Shape;43;p11"/>
          <p:cNvSpPr/>
          <p:nvPr/>
        </p:nvSpPr>
        <p:spPr>
          <a:xfrm>
            <a:off x="4124005" y="846894"/>
            <a:ext cx="3363029" cy="1301025"/>
          </a:xfrm>
          <a:prstGeom prst="rect">
            <a:avLst/>
          </a:prstGeom>
          <a:no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700" r:id="rId28"/>
    <p:sldLayoutId id="2147483701" r:id="rId29"/>
    <p:sldLayoutId id="2147483702"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2" name="Google Shape;102;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3" name="Google Shape;103;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4" name="Google Shape;104;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5" name="Google Shape;105;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0.png"/><Relationship Id="rId7"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59.png"/><Relationship Id="rId4" Type="http://schemas.openxmlformats.org/officeDocument/2006/relationships/image" Target="../media/image86.pn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93.png"/><Relationship Id="rId4" Type="http://schemas.openxmlformats.org/officeDocument/2006/relationships/image" Target="../media/image92.png"/></Relationships>
</file>

<file path=ppt/slides/_rels/slide1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51.png"/><Relationship Id="rId7"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99.png"/><Relationship Id="rId4" Type="http://schemas.openxmlformats.org/officeDocument/2006/relationships/image" Target="../media/image94.pn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83.png"/><Relationship Id="rId7"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01.png"/><Relationship Id="rId10" Type="http://schemas.openxmlformats.org/officeDocument/2006/relationships/image" Target="../media/image105.png"/><Relationship Id="rId4" Type="http://schemas.openxmlformats.org/officeDocument/2006/relationships/image" Target="../media/image100.png"/><Relationship Id="rId9" Type="http://schemas.openxmlformats.org/officeDocument/2006/relationships/image" Target="../media/image104.png"/></Relationships>
</file>

<file path=ppt/slides/_rels/slide1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83.png"/><Relationship Id="rId7"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6.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106.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1.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image" Target="../media/image47.png"/><Relationship Id="rId4" Type="http://schemas.openxmlformats.org/officeDocument/2006/relationships/image" Target="../media/image46.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1.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50.png"/><Relationship Id="rId4" Type="http://schemas.openxmlformats.org/officeDocument/2006/relationships/image" Target="../media/image111.png"/></Relationships>
</file>

<file path=ppt/slides/_rels/slide2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50.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2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99.png"/><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50.png"/><Relationship Id="rId4" Type="http://schemas.openxmlformats.org/officeDocument/2006/relationships/image" Target="../media/image127.png"/></Relationships>
</file>

<file path=ppt/slides/_rels/slide2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50.png"/><Relationship Id="rId7" Type="http://schemas.openxmlformats.org/officeDocument/2006/relationships/image" Target="../media/image13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2.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5.png"/><Relationship Id="rId2" Type="http://schemas.openxmlformats.org/officeDocument/2006/relationships/notesSlide" Target="../notesSlides/notesSlide27.xml"/><Relationship Id="rId1" Type="http://schemas.openxmlformats.org/officeDocument/2006/relationships/slideLayout" Target="../slideLayouts/slideLayout29.xml"/><Relationship Id="rId6" Type="http://schemas.openxmlformats.org/officeDocument/2006/relationships/image" Target="../media/image134.png"/><Relationship Id="rId5" Type="http://schemas.microsoft.com/office/2007/relationships/hdphoto" Target="../media/hdphoto1.wdp"/><Relationship Id="rId4" Type="http://schemas.openxmlformats.org/officeDocument/2006/relationships/image" Target="../media/image132.png"/></Relationships>
</file>

<file path=ppt/slides/_rels/slide29.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image" Target="../media/image145.png"/><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5" Type="http://schemas.openxmlformats.org/officeDocument/2006/relationships/image" Target="../media/image14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47.png"/></Relationships>
</file>

<file path=ppt/slides/_rels/slide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0.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59.png"/><Relationship Id="rId7" Type="http://schemas.openxmlformats.org/officeDocument/2006/relationships/image" Target="../media/image15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12.png"/></Relationships>
</file>

<file path=ppt/slides/_rels/slide31.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3.png"/><Relationship Id="rId3" Type="http://schemas.openxmlformats.org/officeDocument/2006/relationships/image" Target="../media/image153.png"/><Relationship Id="rId7" Type="http://schemas.openxmlformats.org/officeDocument/2006/relationships/image" Target="../media/image157.png"/><Relationship Id="rId12" Type="http://schemas.openxmlformats.org/officeDocument/2006/relationships/image" Target="../media/image16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 Id="rId14" Type="http://schemas.openxmlformats.org/officeDocument/2006/relationships/image" Target="../media/image164.png"/></Relationships>
</file>

<file path=ppt/slides/_rels/slide3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1.xml"/><Relationship Id="rId1" Type="http://schemas.openxmlformats.org/officeDocument/2006/relationships/slideLayout" Target="../slideLayouts/slideLayout34.xml"/><Relationship Id="rId4" Type="http://schemas.openxmlformats.org/officeDocument/2006/relationships/image" Target="../media/image166.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69.png"/><Relationship Id="rId2" Type="http://schemas.openxmlformats.org/officeDocument/2006/relationships/notesSlide" Target="../notesSlides/notesSlide32.xml"/><Relationship Id="rId1" Type="http://schemas.openxmlformats.org/officeDocument/2006/relationships/slideLayout" Target="../slideLayouts/slideLayout3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12.png"/><Relationship Id="rId7" Type="http://schemas.openxmlformats.org/officeDocument/2006/relationships/image" Target="../media/image168.png"/><Relationship Id="rId2" Type="http://schemas.openxmlformats.org/officeDocument/2006/relationships/notesSlide" Target="../notesSlides/notesSlide33.xml"/><Relationship Id="rId1" Type="http://schemas.openxmlformats.org/officeDocument/2006/relationships/slideLayout" Target="../slideLayouts/slideLayout3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59.png"/><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
        <p:cNvGrpSpPr/>
        <p:nvPr/>
      </p:nvGrpSpPr>
      <p:grpSpPr>
        <a:xfrm>
          <a:off x="0" y="0"/>
          <a:ext cx="0" cy="0"/>
          <a:chOff x="0" y="0"/>
          <a:chExt cx="0" cy="0"/>
        </a:xfrm>
      </p:grpSpPr>
      <p:pic>
        <p:nvPicPr>
          <p:cNvPr id="193" name="Google Shape;193;p53"/>
          <p:cNvPicPr preferRelativeResize="0"/>
          <p:nvPr/>
        </p:nvPicPr>
        <p:blipFill rotWithShape="1">
          <a:blip r:embed="rId3">
            <a:alphaModFix amt="80000"/>
          </a:blip>
          <a:srcRect/>
          <a:stretch/>
        </p:blipFill>
        <p:spPr>
          <a:xfrm>
            <a:off x="2091151" y="4591603"/>
            <a:ext cx="1849602" cy="216620"/>
          </a:xfrm>
          <a:prstGeom prst="rect">
            <a:avLst/>
          </a:prstGeom>
          <a:noFill/>
          <a:ln>
            <a:noFill/>
          </a:ln>
        </p:spPr>
      </p:pic>
      <p:pic>
        <p:nvPicPr>
          <p:cNvPr id="194" name="Google Shape;194;p53"/>
          <p:cNvPicPr preferRelativeResize="0"/>
          <p:nvPr/>
        </p:nvPicPr>
        <p:blipFill rotWithShape="1">
          <a:blip r:embed="rId4">
            <a:alphaModFix amt="80000"/>
          </a:blip>
          <a:srcRect/>
          <a:stretch/>
        </p:blipFill>
        <p:spPr>
          <a:xfrm>
            <a:off x="8095476" y="5437467"/>
            <a:ext cx="708181" cy="2166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62" descr="1_Qtier-01-01.png"/>
          <p:cNvPicPr preferRelativeResize="0"/>
          <p:nvPr/>
        </p:nvPicPr>
        <p:blipFill rotWithShape="1">
          <a:blip r:embed="rId3">
            <a:alphaModFix/>
          </a:blip>
          <a:srcRect t="31814" r="62106" b="38154"/>
          <a:stretch/>
        </p:blipFill>
        <p:spPr>
          <a:xfrm>
            <a:off x="6454931" y="4984045"/>
            <a:ext cx="2943731" cy="1639287"/>
          </a:xfrm>
          <a:prstGeom prst="rect">
            <a:avLst/>
          </a:prstGeom>
          <a:noFill/>
          <a:ln>
            <a:noFill/>
          </a:ln>
          <a:effectLst>
            <a:outerShdw blurRad="431800" dist="177800" dir="4140000" algn="ctr" rotWithShape="0">
              <a:srgbClr val="000000">
                <a:alpha val="24705"/>
              </a:srgbClr>
            </a:outerShdw>
          </a:effectLst>
        </p:spPr>
      </p:pic>
      <p:pic>
        <p:nvPicPr>
          <p:cNvPr id="416" name="Google Shape;416;p62" descr="1_Qtier-01-01.png"/>
          <p:cNvPicPr preferRelativeResize="0"/>
          <p:nvPr/>
        </p:nvPicPr>
        <p:blipFill rotWithShape="1">
          <a:blip r:embed="rId3">
            <a:alphaModFix/>
          </a:blip>
          <a:srcRect t="36440" r="62106" b="38154"/>
          <a:stretch/>
        </p:blipFill>
        <p:spPr>
          <a:xfrm>
            <a:off x="8815823" y="3258716"/>
            <a:ext cx="2943731" cy="1386765"/>
          </a:xfrm>
          <a:prstGeom prst="rect">
            <a:avLst/>
          </a:prstGeom>
          <a:noFill/>
          <a:ln>
            <a:noFill/>
          </a:ln>
          <a:effectLst>
            <a:outerShdw blurRad="431800" dist="177800" dir="4140000" algn="ctr" rotWithShape="0">
              <a:srgbClr val="000000">
                <a:alpha val="24705"/>
              </a:srgbClr>
            </a:outerShdw>
          </a:effectLst>
        </p:spPr>
      </p:pic>
      <p:pic>
        <p:nvPicPr>
          <p:cNvPr id="417" name="Google Shape;417;p62" descr="1_Qtier-01-01.png"/>
          <p:cNvPicPr preferRelativeResize="0"/>
          <p:nvPr/>
        </p:nvPicPr>
        <p:blipFill rotWithShape="1">
          <a:blip r:embed="rId3">
            <a:alphaModFix/>
          </a:blip>
          <a:srcRect t="31814" r="62106" b="38154"/>
          <a:stretch/>
        </p:blipFill>
        <p:spPr>
          <a:xfrm>
            <a:off x="6416254" y="1586387"/>
            <a:ext cx="2943731" cy="1639287"/>
          </a:xfrm>
          <a:prstGeom prst="rect">
            <a:avLst/>
          </a:prstGeom>
          <a:noFill/>
          <a:ln>
            <a:noFill/>
          </a:ln>
          <a:effectLst>
            <a:outerShdw blurRad="431800" dist="177800" dir="4140000" algn="ctr" rotWithShape="0">
              <a:srgbClr val="000000">
                <a:alpha val="24705"/>
              </a:srgbClr>
            </a:outerShdw>
          </a:effectLst>
        </p:spPr>
      </p:pic>
      <p:pic>
        <p:nvPicPr>
          <p:cNvPr id="418" name="Google Shape;418;p62" descr="1_Qtier-01-01.png"/>
          <p:cNvPicPr preferRelativeResize="0"/>
          <p:nvPr/>
        </p:nvPicPr>
        <p:blipFill rotWithShape="1">
          <a:blip r:embed="rId3">
            <a:alphaModFix/>
          </a:blip>
          <a:srcRect t="31814" r="62106" b="38154"/>
          <a:stretch/>
        </p:blipFill>
        <p:spPr>
          <a:xfrm>
            <a:off x="4147265" y="2974685"/>
            <a:ext cx="2943731" cy="1639287"/>
          </a:xfrm>
          <a:prstGeom prst="rect">
            <a:avLst/>
          </a:prstGeom>
          <a:noFill/>
          <a:ln>
            <a:noFill/>
          </a:ln>
          <a:effectLst>
            <a:outerShdw blurRad="431800" dist="177800" dir="4140000" algn="ctr" rotWithShape="0">
              <a:srgbClr val="000000">
                <a:alpha val="24705"/>
              </a:srgbClr>
            </a:outerShdw>
          </a:effectLst>
        </p:spPr>
      </p:pic>
      <p:sp>
        <p:nvSpPr>
          <p:cNvPr id="419" name="Google Shape;419;p62"/>
          <p:cNvSpPr txBox="1"/>
          <p:nvPr/>
        </p:nvSpPr>
        <p:spPr>
          <a:xfrm>
            <a:off x="159026" y="1955042"/>
            <a:ext cx="4355995" cy="4507083"/>
          </a:xfrm>
          <a:prstGeom prst="rect">
            <a:avLst/>
          </a:prstGeom>
          <a:noFill/>
          <a:ln>
            <a:noFill/>
          </a:ln>
        </p:spPr>
        <p:txBody>
          <a:bodyPr spcFirstLastPara="1" wrap="square" lIns="91400" tIns="45650" rIns="91400" bIns="45650" anchor="t" anchorCtr="0">
            <a:noAutofit/>
          </a:bodyPr>
          <a:lstStyle/>
          <a:p>
            <a:pPr marL="357708" marR="0" lvl="0" indent="-256110" algn="l" rtl="0">
              <a:lnSpc>
                <a:spcPct val="142849"/>
              </a:lnSpc>
              <a:spcBef>
                <a:spcPts val="1600"/>
              </a:spcBef>
              <a:spcAft>
                <a:spcPts val="0"/>
              </a:spcAft>
              <a:buClr>
                <a:srgbClr val="044981"/>
              </a:buClr>
              <a:buSzPts val="1867"/>
              <a:buFont typeface="Arial"/>
              <a:buChar char="•"/>
            </a:pPr>
            <a:r>
              <a:rPr lang="en-US" sz="1867" dirty="0">
                <a:solidFill>
                  <a:srgbClr val="262626"/>
                </a:solidFill>
                <a:latin typeface="Meiryo UI" panose="020B0604030504040204" pitchFamily="50" charset="-128"/>
                <a:ea typeface="Meiryo UI" panose="020B0604030504040204" pitchFamily="50" charset="-128"/>
              </a:rPr>
              <a:t>QNAP </a:t>
            </a:r>
            <a:r>
              <a:rPr lang="en-US" sz="1867" dirty="0" err="1">
                <a:solidFill>
                  <a:srgbClr val="262626"/>
                </a:solidFill>
                <a:latin typeface="Meiryo UI" panose="020B0604030504040204" pitchFamily="50" charset="-128"/>
                <a:ea typeface="Meiryo UI" panose="020B0604030504040204" pitchFamily="50" charset="-128"/>
              </a:rPr>
              <a:t>NASを使用すると</a:t>
            </a:r>
            <a:r>
              <a:rPr lang="en-US" sz="1867" dirty="0" smtClean="0">
                <a:solidFill>
                  <a:srgbClr val="262626"/>
                </a:solidFill>
                <a:latin typeface="Meiryo UI" panose="020B0604030504040204" pitchFamily="50" charset="-128"/>
                <a:ea typeface="Meiryo UI" panose="020B0604030504040204" pitchFamily="50" charset="-128"/>
              </a:rPr>
              <a:t>、</a:t>
            </a:r>
            <a:br>
              <a:rPr lang="en-US" sz="1867" dirty="0" smtClean="0">
                <a:solidFill>
                  <a:srgbClr val="262626"/>
                </a:solidFill>
                <a:latin typeface="Meiryo UI" panose="020B0604030504040204" pitchFamily="50" charset="-128"/>
                <a:ea typeface="Meiryo UI" panose="020B0604030504040204" pitchFamily="50" charset="-128"/>
              </a:rPr>
            </a:br>
            <a:r>
              <a:rPr lang="en-US" sz="1867" dirty="0" err="1" smtClean="0">
                <a:solidFill>
                  <a:srgbClr val="262626"/>
                </a:solidFill>
                <a:latin typeface="Meiryo UI" panose="020B0604030504040204" pitchFamily="50" charset="-128"/>
                <a:ea typeface="Meiryo UI" panose="020B0604030504040204" pitchFamily="50" charset="-128"/>
              </a:rPr>
              <a:t>SSD</a:t>
            </a:r>
            <a:r>
              <a:rPr lang="en-US" sz="1867" dirty="0" err="1">
                <a:solidFill>
                  <a:srgbClr val="262626"/>
                </a:solidFill>
                <a:latin typeface="Meiryo UI" panose="020B0604030504040204" pitchFamily="50" charset="-128"/>
                <a:ea typeface="Meiryo UI" panose="020B0604030504040204" pitchFamily="50" charset="-128"/>
              </a:rPr>
              <a:t>とHDD</a:t>
            </a:r>
            <a:r>
              <a:rPr lang="en-US" sz="1867" dirty="0">
                <a:solidFill>
                  <a:srgbClr val="262626"/>
                </a:solidFill>
                <a:latin typeface="Meiryo UI" panose="020B0604030504040204" pitchFamily="50" charset="-128"/>
                <a:ea typeface="Meiryo UI" panose="020B0604030504040204" pitchFamily="50" charset="-128"/>
              </a:rPr>
              <a:t> </a:t>
            </a:r>
            <a:r>
              <a:rPr lang="en-US" sz="1867" dirty="0" err="1">
                <a:solidFill>
                  <a:srgbClr val="262626"/>
                </a:solidFill>
                <a:latin typeface="Meiryo UI" panose="020B0604030504040204" pitchFamily="50" charset="-128"/>
                <a:ea typeface="Meiryo UI" panose="020B0604030504040204" pitchFamily="50" charset="-128"/>
              </a:rPr>
              <a:t>RAID</a:t>
            </a:r>
            <a:r>
              <a:rPr lang="en-US" sz="1867" dirty="0" err="1" smtClean="0">
                <a:solidFill>
                  <a:srgbClr val="262626"/>
                </a:solidFill>
                <a:latin typeface="Meiryo UI" panose="020B0604030504040204" pitchFamily="50" charset="-128"/>
                <a:ea typeface="Meiryo UI" panose="020B0604030504040204" pitchFamily="50" charset="-128"/>
              </a:rPr>
              <a:t>を同じプールに</a:t>
            </a:r>
            <a:r>
              <a:rPr lang="en-US" sz="1867" dirty="0" smtClean="0">
                <a:solidFill>
                  <a:srgbClr val="262626"/>
                </a:solidFill>
                <a:latin typeface="Meiryo UI" panose="020B0604030504040204" pitchFamily="50" charset="-128"/>
                <a:ea typeface="Meiryo UI" panose="020B0604030504040204" pitchFamily="50" charset="-128"/>
              </a:rPr>
              <a:t/>
            </a:r>
            <a:br>
              <a:rPr lang="en-US" sz="1867" dirty="0" smtClean="0">
                <a:solidFill>
                  <a:srgbClr val="262626"/>
                </a:solidFill>
                <a:latin typeface="Meiryo UI" panose="020B0604030504040204" pitchFamily="50" charset="-128"/>
                <a:ea typeface="Meiryo UI" panose="020B0604030504040204" pitchFamily="50" charset="-128"/>
              </a:rPr>
            </a:br>
            <a:r>
              <a:rPr lang="en-US" sz="1867" dirty="0" err="1" smtClean="0">
                <a:solidFill>
                  <a:srgbClr val="262626"/>
                </a:solidFill>
                <a:latin typeface="Meiryo UI" panose="020B0604030504040204" pitchFamily="50" charset="-128"/>
                <a:ea typeface="Meiryo UI" panose="020B0604030504040204" pitchFamily="50" charset="-128"/>
              </a:rPr>
              <a:t>組み合わせて、アクセスパターン</a:t>
            </a:r>
            <a:r>
              <a:rPr lang="ja-JP" altLang="en-US" sz="1867" dirty="0" smtClean="0">
                <a:solidFill>
                  <a:srgbClr val="262626"/>
                </a:solidFill>
                <a:latin typeface="Meiryo UI" panose="020B0604030504040204" pitchFamily="50" charset="-128"/>
                <a:ea typeface="Meiryo UI" panose="020B0604030504040204" pitchFamily="50" charset="-128"/>
              </a:rPr>
              <a:t>に</a:t>
            </a:r>
            <a:r>
              <a:rPr lang="en-US" sz="1867" dirty="0" err="1" smtClean="0">
                <a:solidFill>
                  <a:srgbClr val="262626"/>
                </a:solidFill>
                <a:latin typeface="Meiryo UI" panose="020B0604030504040204" pitchFamily="50" charset="-128"/>
                <a:ea typeface="Meiryo UI" panose="020B0604030504040204" pitchFamily="50" charset="-128"/>
              </a:rPr>
              <a:t>基づいてデータを自動的に移行できます</a:t>
            </a:r>
            <a:r>
              <a:rPr lang="en-US" sz="1867" dirty="0" smtClean="0">
                <a:solidFill>
                  <a:srgbClr val="262626"/>
                </a:solidFill>
                <a:latin typeface="Meiryo UI" panose="020B0604030504040204" pitchFamily="50" charset="-128"/>
                <a:ea typeface="Meiryo UI" panose="020B0604030504040204" pitchFamily="50" charset="-128"/>
              </a:rPr>
              <a:t>。</a:t>
            </a:r>
            <a:endParaRPr sz="1867" dirty="0">
              <a:solidFill>
                <a:srgbClr val="262626"/>
              </a:solidFill>
              <a:latin typeface="Meiryo UI" panose="020B0604030504040204" pitchFamily="50" charset="-128"/>
              <a:ea typeface="Meiryo UI" panose="020B0604030504040204" pitchFamily="50" charset="-128"/>
            </a:endParaRPr>
          </a:p>
          <a:p>
            <a:pPr marL="357708" marR="0" lvl="0" indent="-256111" algn="l" rtl="0">
              <a:lnSpc>
                <a:spcPct val="142849"/>
              </a:lnSpc>
              <a:spcBef>
                <a:spcPts val="1600"/>
              </a:spcBef>
              <a:spcAft>
                <a:spcPts val="0"/>
              </a:spcAft>
              <a:buClr>
                <a:srgbClr val="044981"/>
              </a:buClr>
              <a:buSzPts val="1867"/>
              <a:buFont typeface="Arial"/>
              <a:buChar char="•"/>
            </a:pPr>
            <a:r>
              <a:rPr lang="en-US" sz="1867" dirty="0" err="1">
                <a:solidFill>
                  <a:srgbClr val="262626"/>
                </a:solidFill>
                <a:latin typeface="Meiryo UI" panose="020B0604030504040204" pitchFamily="50" charset="-128"/>
                <a:ea typeface="Meiryo UI" panose="020B0604030504040204" pitchFamily="50" charset="-128"/>
              </a:rPr>
              <a:t>SSD</a:t>
            </a:r>
            <a:r>
              <a:rPr lang="en-US" sz="1867" dirty="0" err="1" smtClean="0">
                <a:solidFill>
                  <a:srgbClr val="262626"/>
                </a:solidFill>
                <a:latin typeface="Meiryo UI" panose="020B0604030504040204" pitchFamily="50" charset="-128"/>
                <a:ea typeface="Meiryo UI" panose="020B0604030504040204" pitchFamily="50" charset="-128"/>
              </a:rPr>
              <a:t>を使用してデータを保存できるため</a:t>
            </a:r>
            <a:r>
              <a:rPr lang="en-US" sz="1867" dirty="0" err="1">
                <a:solidFill>
                  <a:srgbClr val="262626"/>
                </a:solidFill>
                <a:latin typeface="Meiryo UI" panose="020B0604030504040204" pitchFamily="50" charset="-128"/>
                <a:ea typeface="Meiryo UI" panose="020B0604030504040204" pitchFamily="50" charset="-128"/>
              </a:rPr>
              <a:t>、</a:t>
            </a:r>
            <a:r>
              <a:rPr lang="en-US" sz="1867" dirty="0" err="1" smtClean="0">
                <a:solidFill>
                  <a:srgbClr val="262626"/>
                </a:solidFill>
                <a:latin typeface="Meiryo UI" panose="020B0604030504040204" pitchFamily="50" charset="-128"/>
                <a:ea typeface="Meiryo UI" panose="020B0604030504040204" pitchFamily="50" charset="-128"/>
              </a:rPr>
              <a:t>より大きな容量を提供します</a:t>
            </a:r>
            <a:endParaRPr sz="1867" dirty="0">
              <a:solidFill>
                <a:srgbClr val="262626"/>
              </a:solidFill>
              <a:latin typeface="Meiryo UI" panose="020B0604030504040204" pitchFamily="50" charset="-128"/>
              <a:ea typeface="Meiryo UI" panose="020B0604030504040204" pitchFamily="50" charset="-128"/>
            </a:endParaRPr>
          </a:p>
        </p:txBody>
      </p:sp>
      <p:sp>
        <p:nvSpPr>
          <p:cNvPr id="420" name="Google Shape;420;p62"/>
          <p:cNvSpPr txBox="1">
            <a:spLocks noGrp="1"/>
          </p:cNvSpPr>
          <p:nvPr>
            <p:ph type="title"/>
          </p:nvPr>
        </p:nvSpPr>
        <p:spPr>
          <a:xfrm>
            <a:off x="0" y="64666"/>
            <a:ext cx="12192000" cy="1378562"/>
          </a:xfrm>
          <a:prstGeom prst="rect">
            <a:avLst/>
          </a:prstGeom>
          <a:noFill/>
          <a:ln>
            <a:noFill/>
          </a:ln>
        </p:spPr>
        <p:txBody>
          <a:bodyPr spcFirstLastPara="1" wrap="square" lIns="91425" tIns="45700" rIns="91425" bIns="45700" anchor="ctr" anchorCtr="0">
            <a:noAutofit/>
          </a:bodyPr>
          <a:lstStyle/>
          <a:p>
            <a:pPr marL="0" lvl="0" indent="0" algn="ctr" rtl="0">
              <a:lnSpc>
                <a:spcPct val="105263"/>
              </a:lnSpc>
              <a:spcBef>
                <a:spcPts val="0"/>
              </a:spcBef>
              <a:spcAft>
                <a:spcPts val="0"/>
              </a:spcAft>
              <a:buClr>
                <a:schemeClr val="dk1"/>
              </a:buClr>
              <a:buSzPts val="3800"/>
              <a:buFont typeface="Arial"/>
              <a:buNone/>
            </a:pPr>
            <a:r>
              <a:rPr lang="en-US" sz="3800" dirty="0" err="1" smtClean="0">
                <a:latin typeface="Meiryo UI" panose="020B0604030504040204" pitchFamily="50" charset="-128"/>
                <a:ea typeface="Meiryo UI" panose="020B0604030504040204" pitchFamily="50" charset="-128"/>
                <a:cs typeface="Arial"/>
                <a:sym typeface="Arial"/>
              </a:rPr>
              <a:t>Qtier</a:t>
            </a:r>
            <a:r>
              <a:rPr lang="en-US" sz="3800" dirty="0" smtClean="0">
                <a:latin typeface="Meiryo UI" panose="020B0604030504040204" pitchFamily="50" charset="-128"/>
                <a:ea typeface="Meiryo UI" panose="020B0604030504040204" pitchFamily="50" charset="-128"/>
                <a:cs typeface="Arial"/>
                <a:sym typeface="Arial"/>
              </a:rPr>
              <a:t>(</a:t>
            </a:r>
            <a:r>
              <a:rPr lang="en-US" sz="3800" dirty="0" err="1" smtClean="0">
                <a:latin typeface="Meiryo UI" panose="020B0604030504040204" pitchFamily="50" charset="-128"/>
                <a:ea typeface="Meiryo UI" panose="020B0604030504040204" pitchFamily="50" charset="-128"/>
                <a:cs typeface="Arial"/>
                <a:sym typeface="Arial"/>
              </a:rPr>
              <a:t>自動階層化</a:t>
            </a:r>
            <a:r>
              <a:rPr lang="en-US" sz="3800" dirty="0">
                <a:latin typeface="Meiryo UI" panose="020B0604030504040204" pitchFamily="50" charset="-128"/>
                <a:ea typeface="Meiryo UI" panose="020B0604030504040204" pitchFamily="50" charset="-128"/>
                <a:cs typeface="Arial"/>
                <a:sym typeface="Arial"/>
              </a:rPr>
              <a:t>)</a:t>
            </a:r>
            <a:r>
              <a:rPr lang="en-US" sz="3800" dirty="0" err="1" smtClean="0">
                <a:latin typeface="Meiryo UI" panose="020B0604030504040204" pitchFamily="50" charset="-128"/>
                <a:ea typeface="Meiryo UI" panose="020B0604030504040204" pitchFamily="50" charset="-128"/>
                <a:cs typeface="Arial"/>
                <a:sym typeface="Arial"/>
              </a:rPr>
              <a:t>はパフォーマンスと容量を</a:t>
            </a:r>
            <a:r>
              <a:rPr lang="ja-JP" altLang="en-US" sz="3800" dirty="0" smtClean="0">
                <a:latin typeface="Meiryo UI" panose="020B0604030504040204" pitchFamily="50" charset="-128"/>
                <a:ea typeface="Meiryo UI" panose="020B0604030504040204" pitchFamily="50" charset="-128"/>
                <a:cs typeface="Arial"/>
                <a:sym typeface="Arial"/>
              </a:rPr>
              <a:t>統合</a:t>
            </a:r>
            <a:endParaRPr sz="3800" dirty="0">
              <a:latin typeface="Meiryo UI" panose="020B0604030504040204" pitchFamily="50" charset="-128"/>
              <a:ea typeface="Meiryo UI" panose="020B0604030504040204" pitchFamily="50" charset="-128"/>
              <a:cs typeface="Arial"/>
              <a:sym typeface="Arial"/>
            </a:endParaRPr>
          </a:p>
        </p:txBody>
      </p:sp>
      <p:pic>
        <p:nvPicPr>
          <p:cNvPr id="421" name="Google Shape;421;p62" descr="1_Qtier-01-01.png"/>
          <p:cNvPicPr preferRelativeResize="0"/>
          <p:nvPr/>
        </p:nvPicPr>
        <p:blipFill rotWithShape="1">
          <a:blip r:embed="rId3">
            <a:alphaModFix/>
          </a:blip>
          <a:srcRect t="3513" b="3523"/>
          <a:stretch/>
        </p:blipFill>
        <p:spPr>
          <a:xfrm>
            <a:off x="4145753" y="1429808"/>
            <a:ext cx="7768400" cy="5074400"/>
          </a:xfrm>
          <a:prstGeom prst="rect">
            <a:avLst/>
          </a:prstGeom>
          <a:noFill/>
          <a:ln>
            <a:noFill/>
          </a:ln>
        </p:spPr>
      </p:pic>
      <p:sp>
        <p:nvSpPr>
          <p:cNvPr id="422" name="Google Shape;422;p62"/>
          <p:cNvSpPr/>
          <p:nvPr/>
        </p:nvSpPr>
        <p:spPr>
          <a:xfrm>
            <a:off x="8148396" y="1863367"/>
            <a:ext cx="237600" cy="430800"/>
          </a:xfrm>
          <a:prstGeom prst="rect">
            <a:avLst/>
          </a:prstGeom>
          <a:noFill/>
          <a:ln>
            <a:noFill/>
          </a:ln>
        </p:spPr>
        <p:txBody>
          <a:bodyPr spcFirstLastPara="1" wrap="square" lIns="91400" tIns="45700" rIns="91400" bIns="45700" anchor="t" anchorCtr="0">
            <a:noAutofit/>
          </a:bodyPr>
          <a:lstStyle/>
          <a:p>
            <a:pPr marL="0" marR="0" lvl="0" indent="0" algn="l" rtl="0">
              <a:spcBef>
                <a:spcPts val="0"/>
              </a:spcBef>
              <a:spcAft>
                <a:spcPts val="0"/>
              </a:spcAft>
              <a:buNone/>
            </a:pPr>
            <a:r>
              <a:rPr lang="en-US" sz="1467">
                <a:latin typeface="Meiryo UI" panose="020B0604030504040204" pitchFamily="50" charset="-128"/>
                <a:ea typeface="Meiryo UI" panose="020B0604030504040204" pitchFamily="50" charset="-128"/>
              </a:rPr>
              <a:t> </a:t>
            </a:r>
            <a:endParaRPr>
              <a:latin typeface="Meiryo UI" panose="020B0604030504040204" pitchFamily="50" charset="-128"/>
              <a:ea typeface="Meiryo UI" panose="020B0604030504040204" pitchFamily="50" charset="-128"/>
            </a:endParaRPr>
          </a:p>
        </p:txBody>
      </p:sp>
      <p:sp>
        <p:nvSpPr>
          <p:cNvPr id="423" name="Google Shape;423;p62"/>
          <p:cNvSpPr txBox="1"/>
          <p:nvPr/>
        </p:nvSpPr>
        <p:spPr>
          <a:xfrm>
            <a:off x="4598831" y="1819442"/>
            <a:ext cx="1888800" cy="2712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600" b="1" dirty="0" err="1">
                <a:latin typeface="Meiryo UI" panose="020B0604030504040204" pitchFamily="50" charset="-128"/>
                <a:ea typeface="Meiryo UI" panose="020B0604030504040204" pitchFamily="50" charset="-128"/>
              </a:rPr>
              <a:t>ホットデータ</a:t>
            </a:r>
            <a:endParaRPr sz="1600" b="1" dirty="0">
              <a:solidFill>
                <a:srgbClr val="000000"/>
              </a:solidFill>
              <a:latin typeface="Meiryo UI" panose="020B0604030504040204" pitchFamily="50" charset="-128"/>
              <a:ea typeface="Meiryo UI" panose="020B0604030504040204" pitchFamily="50" charset="-128"/>
              <a:sym typeface="Arial"/>
            </a:endParaRPr>
          </a:p>
        </p:txBody>
      </p:sp>
      <p:sp>
        <p:nvSpPr>
          <p:cNvPr id="424" name="Google Shape;424;p62"/>
          <p:cNvSpPr txBox="1"/>
          <p:nvPr/>
        </p:nvSpPr>
        <p:spPr>
          <a:xfrm>
            <a:off x="4598831" y="2078242"/>
            <a:ext cx="1888800" cy="2712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600" b="1">
                <a:latin typeface="Meiryo UI" panose="020B0604030504040204" pitchFamily="50" charset="-128"/>
                <a:ea typeface="Meiryo UI" panose="020B0604030504040204" pitchFamily="50" charset="-128"/>
              </a:rPr>
              <a:t>ウォームデータ</a:t>
            </a:r>
            <a:endParaRPr sz="1600" b="1">
              <a:solidFill>
                <a:srgbClr val="000000"/>
              </a:solidFill>
              <a:latin typeface="Meiryo UI" panose="020B0604030504040204" pitchFamily="50" charset="-128"/>
              <a:ea typeface="Meiryo UI" panose="020B0604030504040204" pitchFamily="50" charset="-128"/>
              <a:sym typeface="Arial"/>
            </a:endParaRPr>
          </a:p>
        </p:txBody>
      </p:sp>
      <p:sp>
        <p:nvSpPr>
          <p:cNvPr id="425" name="Google Shape;425;p62"/>
          <p:cNvSpPr txBox="1"/>
          <p:nvPr/>
        </p:nvSpPr>
        <p:spPr>
          <a:xfrm>
            <a:off x="4598831" y="2347809"/>
            <a:ext cx="1888800" cy="2712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600" b="1">
                <a:latin typeface="Meiryo UI" panose="020B0604030504040204" pitchFamily="50" charset="-128"/>
                <a:ea typeface="Meiryo UI" panose="020B0604030504040204" pitchFamily="50" charset="-128"/>
              </a:rPr>
              <a:t>コールドデータ</a:t>
            </a:r>
            <a:endParaRPr sz="1600" b="1">
              <a:solidFill>
                <a:srgbClr val="000000"/>
              </a:solidFill>
              <a:latin typeface="Meiryo UI" panose="020B0604030504040204" pitchFamily="50" charset="-128"/>
              <a:ea typeface="Meiryo UI" panose="020B0604030504040204" pitchFamily="50" charset="-128"/>
              <a:sym typeface="Arial"/>
            </a:endParaRPr>
          </a:p>
        </p:txBody>
      </p:sp>
      <p:pic>
        <p:nvPicPr>
          <p:cNvPr id="426" name="Google Shape;426;p62" descr="1_Qtier-01-01.png"/>
          <p:cNvPicPr preferRelativeResize="0"/>
          <p:nvPr/>
        </p:nvPicPr>
        <p:blipFill rotWithShape="1">
          <a:blip r:embed="rId4">
            <a:alphaModFix/>
          </a:blip>
          <a:srcRect l="36744" t="32634" r="35770" b="29081"/>
          <a:stretch/>
        </p:blipFill>
        <p:spPr>
          <a:xfrm>
            <a:off x="6996130" y="3012942"/>
            <a:ext cx="2135200" cy="2089730"/>
          </a:xfrm>
          <a:prstGeom prst="rect">
            <a:avLst/>
          </a:prstGeom>
          <a:noFill/>
          <a:ln>
            <a:noFill/>
          </a:ln>
        </p:spPr>
      </p:pic>
      <p:sp>
        <p:nvSpPr>
          <p:cNvPr id="427" name="Google Shape;427;p62"/>
          <p:cNvSpPr/>
          <p:nvPr/>
        </p:nvSpPr>
        <p:spPr>
          <a:xfrm>
            <a:off x="7419047" y="1611406"/>
            <a:ext cx="1877352" cy="478296"/>
          </a:xfrm>
          <a:prstGeom prst="roundRect">
            <a:avLst>
              <a:gd name="adj" fmla="val 7589"/>
            </a:avLst>
          </a:prstGeom>
          <a:gradFill>
            <a:gsLst>
              <a:gs pos="0">
                <a:srgbClr val="4F83B2"/>
              </a:gs>
              <a:gs pos="51600">
                <a:srgbClr val="4F83B2"/>
              </a:gs>
              <a:gs pos="100000">
                <a:srgbClr val="3B75AA"/>
              </a:gs>
            </a:gsLst>
            <a:lin ang="2700000" scaled="0"/>
          </a:gradFill>
          <a:ln>
            <a:noFill/>
          </a:ln>
          <a:effectLst>
            <a:outerShdw blurRad="431800" dist="215900" dir="414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i="1">
              <a:solidFill>
                <a:schemeClr val="lt1"/>
              </a:solidFill>
              <a:latin typeface="Meiryo UI" panose="020B0604030504040204" pitchFamily="50" charset="-128"/>
              <a:ea typeface="Meiryo UI" panose="020B0604030504040204" pitchFamily="50" charset="-128"/>
              <a:sym typeface="Arial"/>
            </a:endParaRPr>
          </a:p>
        </p:txBody>
      </p:sp>
      <p:sp>
        <p:nvSpPr>
          <p:cNvPr id="428" name="Google Shape;428;p62"/>
          <p:cNvSpPr txBox="1"/>
          <p:nvPr/>
        </p:nvSpPr>
        <p:spPr>
          <a:xfrm>
            <a:off x="7509842" y="1638334"/>
            <a:ext cx="2586233" cy="42444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500" b="1">
                <a:solidFill>
                  <a:schemeClr val="lt1"/>
                </a:solidFill>
                <a:latin typeface="Meiryo UI" panose="020B0604030504040204" pitchFamily="50" charset="-128"/>
                <a:ea typeface="Meiryo UI" panose="020B0604030504040204" pitchFamily="50" charset="-128"/>
              </a:rPr>
              <a:t>階層化する前</a:t>
            </a:r>
            <a:endParaRPr sz="1500" b="1">
              <a:solidFill>
                <a:schemeClr val="lt1"/>
              </a:solidFill>
              <a:latin typeface="Meiryo UI" panose="020B0604030504040204" pitchFamily="50" charset="-128"/>
              <a:ea typeface="Meiryo UI" panose="020B0604030504040204" pitchFamily="50" charset="-128"/>
              <a:sym typeface="Arial"/>
            </a:endParaRPr>
          </a:p>
        </p:txBody>
      </p:sp>
      <p:sp>
        <p:nvSpPr>
          <p:cNvPr id="429" name="Google Shape;429;p62"/>
          <p:cNvSpPr/>
          <p:nvPr/>
        </p:nvSpPr>
        <p:spPr>
          <a:xfrm>
            <a:off x="6961228" y="5024488"/>
            <a:ext cx="464804" cy="465908"/>
          </a:xfrm>
          <a:prstGeom prst="ellipse">
            <a:avLst/>
          </a:prstGeom>
          <a:gradFill>
            <a:gsLst>
              <a:gs pos="0">
                <a:srgbClr val="3B75AA"/>
              </a:gs>
              <a:gs pos="100000">
                <a:srgbClr val="5487B5"/>
              </a:gs>
            </a:gsLst>
            <a:lin ang="0" scaled="0"/>
          </a:gradFill>
          <a:ln>
            <a:noFill/>
          </a:ln>
          <a:effectLst>
            <a:outerShdw blurRad="50800" dist="38100" dir="2700000" algn="tl" rotWithShape="0">
              <a:srgbClr val="000000">
                <a:alpha val="4000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3200" b="1">
                <a:solidFill>
                  <a:srgbClr val="FFFFFF"/>
                </a:solidFill>
                <a:latin typeface="Meiryo UI" panose="020B0604030504040204" pitchFamily="50" charset="-128"/>
                <a:ea typeface="Meiryo UI" panose="020B0604030504040204" pitchFamily="50" charset="-128"/>
              </a:rPr>
              <a:t>3</a:t>
            </a:r>
            <a:endParaRPr sz="3200" b="1">
              <a:solidFill>
                <a:srgbClr val="FFFFFF"/>
              </a:solidFill>
              <a:latin typeface="Meiryo UI" panose="020B0604030504040204" pitchFamily="50" charset="-128"/>
              <a:ea typeface="Meiryo UI" panose="020B0604030504040204" pitchFamily="50" charset="-128"/>
              <a:sym typeface="Arial"/>
            </a:endParaRPr>
          </a:p>
        </p:txBody>
      </p:sp>
      <p:sp>
        <p:nvSpPr>
          <p:cNvPr id="430" name="Google Shape;430;p62"/>
          <p:cNvSpPr/>
          <p:nvPr/>
        </p:nvSpPr>
        <p:spPr>
          <a:xfrm>
            <a:off x="6906733" y="1641118"/>
            <a:ext cx="464804" cy="465908"/>
          </a:xfrm>
          <a:prstGeom prst="ellipse">
            <a:avLst/>
          </a:prstGeom>
          <a:gradFill>
            <a:gsLst>
              <a:gs pos="0">
                <a:srgbClr val="3B75AA"/>
              </a:gs>
              <a:gs pos="100000">
                <a:srgbClr val="5487B5"/>
              </a:gs>
            </a:gsLst>
            <a:lin ang="0" scaled="0"/>
          </a:gradFill>
          <a:ln>
            <a:noFill/>
          </a:ln>
          <a:effectLst>
            <a:outerShdw blurRad="50800" dist="38100" dir="2700000" algn="tl" rotWithShape="0">
              <a:srgbClr val="000000">
                <a:alpha val="4000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3200" b="1">
                <a:solidFill>
                  <a:srgbClr val="FFFFFF"/>
                </a:solidFill>
                <a:latin typeface="Meiryo UI" panose="020B0604030504040204" pitchFamily="50" charset="-128"/>
                <a:ea typeface="Meiryo UI" panose="020B0604030504040204" pitchFamily="50" charset="-128"/>
              </a:rPr>
              <a:t>1</a:t>
            </a:r>
            <a:endParaRPr sz="3200" b="1">
              <a:solidFill>
                <a:srgbClr val="FFFFFF"/>
              </a:solidFill>
              <a:latin typeface="Meiryo UI" panose="020B0604030504040204" pitchFamily="50" charset="-128"/>
              <a:ea typeface="Meiryo UI" panose="020B0604030504040204" pitchFamily="50" charset="-128"/>
              <a:sym typeface="Arial"/>
            </a:endParaRPr>
          </a:p>
        </p:txBody>
      </p:sp>
      <p:sp>
        <p:nvSpPr>
          <p:cNvPr id="431" name="Google Shape;431;p62"/>
          <p:cNvSpPr/>
          <p:nvPr/>
        </p:nvSpPr>
        <p:spPr>
          <a:xfrm>
            <a:off x="4607298" y="3021034"/>
            <a:ext cx="464804" cy="465908"/>
          </a:xfrm>
          <a:prstGeom prst="ellipse">
            <a:avLst/>
          </a:prstGeom>
          <a:gradFill>
            <a:gsLst>
              <a:gs pos="0">
                <a:srgbClr val="3B75AA"/>
              </a:gs>
              <a:gs pos="100000">
                <a:srgbClr val="5487B5"/>
              </a:gs>
            </a:gsLst>
            <a:lin ang="0" scaled="0"/>
          </a:gradFill>
          <a:ln>
            <a:noFill/>
          </a:ln>
          <a:effectLst>
            <a:outerShdw blurRad="50800" dist="38100" dir="2700000" algn="tl" rotWithShape="0">
              <a:srgbClr val="000000">
                <a:alpha val="4000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3200" b="1">
                <a:solidFill>
                  <a:srgbClr val="FFFFFF"/>
                </a:solidFill>
                <a:latin typeface="Meiryo UI" panose="020B0604030504040204" pitchFamily="50" charset="-128"/>
                <a:ea typeface="Meiryo UI" panose="020B0604030504040204" pitchFamily="50" charset="-128"/>
              </a:rPr>
              <a:t>4</a:t>
            </a:r>
            <a:endParaRPr sz="3200" b="1">
              <a:solidFill>
                <a:srgbClr val="FFFFFF"/>
              </a:solidFill>
              <a:latin typeface="Meiryo UI" panose="020B0604030504040204" pitchFamily="50" charset="-128"/>
              <a:ea typeface="Meiryo UI" panose="020B0604030504040204" pitchFamily="50" charset="-128"/>
              <a:sym typeface="Arial"/>
            </a:endParaRPr>
          </a:p>
        </p:txBody>
      </p:sp>
      <p:sp>
        <p:nvSpPr>
          <p:cNvPr id="432" name="Google Shape;432;p62"/>
          <p:cNvSpPr/>
          <p:nvPr/>
        </p:nvSpPr>
        <p:spPr>
          <a:xfrm>
            <a:off x="9581922" y="3048468"/>
            <a:ext cx="464804" cy="465908"/>
          </a:xfrm>
          <a:prstGeom prst="ellipse">
            <a:avLst/>
          </a:prstGeom>
          <a:gradFill>
            <a:gsLst>
              <a:gs pos="0">
                <a:srgbClr val="3B75AA"/>
              </a:gs>
              <a:gs pos="100000">
                <a:srgbClr val="5487B5"/>
              </a:gs>
            </a:gsLst>
            <a:lin ang="0" scaled="0"/>
          </a:gradFill>
          <a:ln>
            <a:noFill/>
          </a:ln>
          <a:effectLst>
            <a:outerShdw blurRad="50800" dist="38100" dir="2700000" algn="tl" rotWithShape="0">
              <a:srgbClr val="000000">
                <a:alpha val="4000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3200" b="1">
                <a:solidFill>
                  <a:srgbClr val="FFFFFF"/>
                </a:solidFill>
                <a:latin typeface="Meiryo UI" panose="020B0604030504040204" pitchFamily="50" charset="-128"/>
                <a:ea typeface="Meiryo UI" panose="020B0604030504040204" pitchFamily="50" charset="-128"/>
              </a:rPr>
              <a:t>2</a:t>
            </a:r>
            <a:endParaRPr sz="3200" b="1">
              <a:solidFill>
                <a:srgbClr val="FFFFFF"/>
              </a:solidFill>
              <a:latin typeface="Meiryo UI" panose="020B0604030504040204" pitchFamily="50" charset="-128"/>
              <a:ea typeface="Meiryo UI" panose="020B0604030504040204" pitchFamily="50" charset="-128"/>
              <a:sym typeface="Arial"/>
            </a:endParaRPr>
          </a:p>
        </p:txBody>
      </p:sp>
      <p:sp>
        <p:nvSpPr>
          <p:cNvPr id="433" name="Google Shape;433;p62"/>
          <p:cNvSpPr/>
          <p:nvPr/>
        </p:nvSpPr>
        <p:spPr>
          <a:xfrm>
            <a:off x="10148802" y="3008646"/>
            <a:ext cx="1392958" cy="478296"/>
          </a:xfrm>
          <a:prstGeom prst="roundRect">
            <a:avLst>
              <a:gd name="adj" fmla="val 7589"/>
            </a:avLst>
          </a:prstGeom>
          <a:gradFill>
            <a:gsLst>
              <a:gs pos="0">
                <a:srgbClr val="4F83B2"/>
              </a:gs>
              <a:gs pos="51600">
                <a:srgbClr val="4F83B2"/>
              </a:gs>
              <a:gs pos="100000">
                <a:srgbClr val="3B75AA"/>
              </a:gs>
            </a:gsLst>
            <a:lin ang="2700000" scaled="0"/>
          </a:gradFill>
          <a:ln>
            <a:noFill/>
          </a:ln>
          <a:effectLst>
            <a:outerShdw blurRad="431800" dist="215900" dir="414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i="1">
              <a:solidFill>
                <a:schemeClr val="lt1"/>
              </a:solidFill>
              <a:latin typeface="Meiryo UI" panose="020B0604030504040204" pitchFamily="50" charset="-128"/>
              <a:ea typeface="Meiryo UI" panose="020B0604030504040204" pitchFamily="50" charset="-128"/>
              <a:sym typeface="Arial"/>
            </a:endParaRPr>
          </a:p>
        </p:txBody>
      </p:sp>
      <p:sp>
        <p:nvSpPr>
          <p:cNvPr id="434" name="Google Shape;434;p62"/>
          <p:cNvSpPr txBox="1"/>
          <p:nvPr/>
        </p:nvSpPr>
        <p:spPr>
          <a:xfrm>
            <a:off x="10148802" y="3080945"/>
            <a:ext cx="2135200" cy="3572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ja-JP" altLang="en-US" sz="1500" b="1" dirty="0">
                <a:solidFill>
                  <a:schemeClr val="lt1"/>
                </a:solidFill>
                <a:latin typeface="Meiryo UI" panose="020B0604030504040204" pitchFamily="50" charset="-128"/>
                <a:ea typeface="Meiryo UI" panose="020B0604030504040204" pitchFamily="50" charset="-128"/>
              </a:rPr>
              <a:t>階層化開始</a:t>
            </a:r>
            <a:endParaRPr sz="1500" b="1" dirty="0">
              <a:solidFill>
                <a:schemeClr val="lt1"/>
              </a:solidFill>
              <a:latin typeface="Meiryo UI" panose="020B0604030504040204" pitchFamily="50" charset="-128"/>
              <a:ea typeface="Meiryo UI" panose="020B0604030504040204" pitchFamily="50" charset="-128"/>
              <a:sym typeface="Arial"/>
            </a:endParaRPr>
          </a:p>
        </p:txBody>
      </p:sp>
      <p:sp>
        <p:nvSpPr>
          <p:cNvPr id="435" name="Google Shape;435;p62"/>
          <p:cNvSpPr/>
          <p:nvPr/>
        </p:nvSpPr>
        <p:spPr>
          <a:xfrm>
            <a:off x="7509842" y="5007446"/>
            <a:ext cx="1812954" cy="478296"/>
          </a:xfrm>
          <a:prstGeom prst="roundRect">
            <a:avLst>
              <a:gd name="adj" fmla="val 7589"/>
            </a:avLst>
          </a:prstGeom>
          <a:gradFill>
            <a:gsLst>
              <a:gs pos="0">
                <a:srgbClr val="4F83B2"/>
              </a:gs>
              <a:gs pos="51600">
                <a:srgbClr val="4F83B2"/>
              </a:gs>
              <a:gs pos="100000">
                <a:srgbClr val="3B75AA"/>
              </a:gs>
            </a:gsLst>
            <a:lin ang="2700000" scaled="0"/>
          </a:gradFill>
          <a:ln>
            <a:noFill/>
          </a:ln>
          <a:effectLst>
            <a:outerShdw blurRad="431800" dist="215900" dir="414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i="1">
              <a:solidFill>
                <a:schemeClr val="lt1"/>
              </a:solidFill>
              <a:latin typeface="Meiryo UI" panose="020B0604030504040204" pitchFamily="50" charset="-128"/>
              <a:ea typeface="Meiryo UI" panose="020B0604030504040204" pitchFamily="50" charset="-128"/>
              <a:sym typeface="Arial"/>
            </a:endParaRPr>
          </a:p>
        </p:txBody>
      </p:sp>
      <p:sp>
        <p:nvSpPr>
          <p:cNvPr id="436" name="Google Shape;436;p62"/>
          <p:cNvSpPr txBox="1"/>
          <p:nvPr/>
        </p:nvSpPr>
        <p:spPr>
          <a:xfrm>
            <a:off x="7570839" y="4974404"/>
            <a:ext cx="2074203" cy="551484"/>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ja-JP" altLang="en-US" sz="1500" b="1" dirty="0">
                <a:solidFill>
                  <a:schemeClr val="lt1"/>
                </a:solidFill>
                <a:latin typeface="Meiryo UI" panose="020B0604030504040204" pitchFamily="50" charset="-128"/>
                <a:ea typeface="Meiryo UI" panose="020B0604030504040204" pitchFamily="50" charset="-128"/>
              </a:rPr>
              <a:t>階層化した後</a:t>
            </a:r>
            <a:endParaRPr sz="1500" b="1" dirty="0">
              <a:solidFill>
                <a:schemeClr val="lt1"/>
              </a:solidFill>
              <a:latin typeface="Meiryo UI" panose="020B0604030504040204" pitchFamily="50" charset="-128"/>
              <a:ea typeface="Meiryo UI" panose="020B0604030504040204" pitchFamily="50" charset="-128"/>
              <a:sym typeface="Arial"/>
            </a:endParaRPr>
          </a:p>
        </p:txBody>
      </p:sp>
      <p:sp>
        <p:nvSpPr>
          <p:cNvPr id="437" name="Google Shape;437;p62"/>
          <p:cNvSpPr/>
          <p:nvPr/>
        </p:nvSpPr>
        <p:spPr>
          <a:xfrm>
            <a:off x="5152347" y="2995196"/>
            <a:ext cx="1754386" cy="478296"/>
          </a:xfrm>
          <a:prstGeom prst="roundRect">
            <a:avLst>
              <a:gd name="adj" fmla="val 7589"/>
            </a:avLst>
          </a:prstGeom>
          <a:gradFill>
            <a:gsLst>
              <a:gs pos="0">
                <a:srgbClr val="4F83B2"/>
              </a:gs>
              <a:gs pos="51600">
                <a:srgbClr val="4F83B2"/>
              </a:gs>
              <a:gs pos="100000">
                <a:srgbClr val="3B75AA"/>
              </a:gs>
            </a:gsLst>
            <a:lin ang="2700000" scaled="0"/>
          </a:gradFill>
          <a:ln>
            <a:noFill/>
          </a:ln>
          <a:effectLst>
            <a:outerShdw blurRad="431800" dist="215900" dir="414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i="1">
              <a:solidFill>
                <a:schemeClr val="lt1"/>
              </a:solidFill>
              <a:latin typeface="Meiryo UI" panose="020B0604030504040204" pitchFamily="50" charset="-128"/>
              <a:ea typeface="Meiryo UI" panose="020B0604030504040204" pitchFamily="50" charset="-128"/>
              <a:sym typeface="Arial"/>
            </a:endParaRPr>
          </a:p>
        </p:txBody>
      </p:sp>
      <p:sp>
        <p:nvSpPr>
          <p:cNvPr id="438" name="Google Shape;438;p62"/>
          <p:cNvSpPr txBox="1"/>
          <p:nvPr/>
        </p:nvSpPr>
        <p:spPr>
          <a:xfrm>
            <a:off x="5160814" y="2989536"/>
            <a:ext cx="1888800" cy="483200"/>
          </a:xfrm>
          <a:prstGeom prst="rect">
            <a:avLst/>
          </a:prstGeom>
          <a:noFill/>
          <a:ln>
            <a:noFill/>
          </a:ln>
        </p:spPr>
        <p:txBody>
          <a:bodyPr spcFirstLastPara="1" wrap="square" lIns="121900" tIns="121900" rIns="121900" bIns="121900" anchor="ctr" anchorCtr="0">
            <a:noAutofit/>
          </a:bodyPr>
          <a:lstStyle/>
          <a:p>
            <a:pPr marL="0" marR="0" lvl="0" indent="0" algn="l" rtl="0">
              <a:lnSpc>
                <a:spcPct val="106666"/>
              </a:lnSpc>
              <a:spcBef>
                <a:spcPts val="0"/>
              </a:spcBef>
              <a:spcAft>
                <a:spcPts val="0"/>
              </a:spcAft>
              <a:buNone/>
            </a:pPr>
            <a:r>
              <a:rPr lang="ja-JP" altLang="en-US" sz="1500" b="1" dirty="0" smtClean="0">
                <a:solidFill>
                  <a:schemeClr val="lt1"/>
                </a:solidFill>
                <a:latin typeface="Meiryo UI" panose="020B0604030504040204" pitchFamily="50" charset="-128"/>
                <a:ea typeface="Meiryo UI" panose="020B0604030504040204" pitchFamily="50" charset="-128"/>
              </a:rPr>
              <a:t>データアクセス</a:t>
            </a:r>
            <a:endParaRPr lang="en-US" altLang="ja-JP" sz="1500" b="1" dirty="0" smtClean="0">
              <a:solidFill>
                <a:schemeClr val="lt1"/>
              </a:solidFill>
              <a:latin typeface="Meiryo UI" panose="020B0604030504040204" pitchFamily="50" charset="-128"/>
              <a:ea typeface="Meiryo UI" panose="020B0604030504040204" pitchFamily="50" charset="-128"/>
            </a:endParaRPr>
          </a:p>
          <a:p>
            <a:pPr marL="0" marR="0" lvl="0" indent="0" algn="l" rtl="0">
              <a:lnSpc>
                <a:spcPct val="106666"/>
              </a:lnSpc>
              <a:spcBef>
                <a:spcPts val="0"/>
              </a:spcBef>
              <a:spcAft>
                <a:spcPts val="0"/>
              </a:spcAft>
              <a:buNone/>
            </a:pPr>
            <a:r>
              <a:rPr lang="ja-JP" altLang="en-US" sz="1500" b="1" dirty="0" smtClean="0">
                <a:solidFill>
                  <a:schemeClr val="lt1"/>
                </a:solidFill>
                <a:latin typeface="Meiryo UI" panose="020B0604030504040204" pitchFamily="50" charset="-128"/>
                <a:ea typeface="Meiryo UI" panose="020B0604030504040204" pitchFamily="50" charset="-128"/>
              </a:rPr>
              <a:t>パターンの変化</a:t>
            </a:r>
            <a:endParaRPr sz="1500" b="1" dirty="0">
              <a:solidFill>
                <a:schemeClr val="lt1"/>
              </a:solidFill>
              <a:latin typeface="Meiryo UI" panose="020B0604030504040204" pitchFamily="50" charset="-128"/>
              <a:ea typeface="Meiryo UI" panose="020B0604030504040204" pitchFamily="50" charset="-128"/>
              <a:sym typeface="Arial"/>
            </a:endParaRPr>
          </a:p>
        </p:txBody>
      </p:sp>
      <p:sp>
        <p:nvSpPr>
          <p:cNvPr id="439" name="Google Shape;439;p62"/>
          <p:cNvSpPr/>
          <p:nvPr/>
        </p:nvSpPr>
        <p:spPr>
          <a:xfrm>
            <a:off x="7492908" y="3473492"/>
            <a:ext cx="1080518" cy="1080518"/>
          </a:xfrm>
          <a:prstGeom prst="ellipse">
            <a:avLst/>
          </a:prstGeom>
          <a:gradFill>
            <a:gsLst>
              <a:gs pos="0">
                <a:srgbClr val="4C546C">
                  <a:alpha val="43921"/>
                </a:srgbClr>
              </a:gs>
              <a:gs pos="52000">
                <a:srgbClr val="3A3F51"/>
              </a:gs>
              <a:gs pos="100000">
                <a:srgbClr val="4C546C">
                  <a:alpha val="72941"/>
                </a:srgbClr>
              </a:gs>
            </a:gsLst>
            <a:lin ang="27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440" name="Google Shape;440;p62"/>
          <p:cNvSpPr txBox="1"/>
          <p:nvPr/>
        </p:nvSpPr>
        <p:spPr>
          <a:xfrm>
            <a:off x="6961228" y="3737212"/>
            <a:ext cx="2135200" cy="585600"/>
          </a:xfrm>
          <a:prstGeom prst="rect">
            <a:avLst/>
          </a:prstGeom>
          <a:no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400" b="1" dirty="0" err="1">
                <a:solidFill>
                  <a:schemeClr val="lt1"/>
                </a:solidFill>
                <a:latin typeface="Meiryo UI" panose="020B0604030504040204" pitchFamily="50" charset="-128"/>
                <a:ea typeface="Meiryo UI" panose="020B0604030504040204" pitchFamily="50" charset="-128"/>
                <a:sym typeface="Arial"/>
              </a:rPr>
              <a:t>Qtier</a:t>
            </a:r>
            <a:r>
              <a:rPr lang="en-US" sz="2400" dirty="0">
                <a:solidFill>
                  <a:schemeClr val="lt1"/>
                </a:solidFill>
                <a:latin typeface="Meiryo UI" panose="020B0604030504040204" pitchFamily="50" charset="-128"/>
                <a:ea typeface="Meiryo UI" panose="020B0604030504040204" pitchFamily="50" charset="-128"/>
                <a:sym typeface="Arial"/>
              </a:rPr>
              <a:t> </a:t>
            </a:r>
            <a:endParaRPr sz="2400" dirty="0">
              <a:solidFill>
                <a:schemeClr val="lt1"/>
              </a:solidFill>
              <a:latin typeface="Meiryo UI" panose="020B0604030504040204" pitchFamily="50" charset="-128"/>
              <a:ea typeface="Meiryo UI" panose="020B0604030504040204" pitchFamily="50" charset="-128"/>
              <a:sym typeface="Arial"/>
            </a:endParaRPr>
          </a:p>
          <a:p>
            <a:pPr marL="0" marR="0" lvl="0" indent="0" algn="ctr"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sym typeface="Arial"/>
              </a:rPr>
              <a:t>engine</a:t>
            </a:r>
            <a:endParaRPr sz="1800" b="1"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53"/>
          <p:cNvSpPr txBox="1">
            <a:spLocks noGrp="1"/>
          </p:cNvSpPr>
          <p:nvPr>
            <p:ph type="title"/>
          </p:nvPr>
        </p:nvSpPr>
        <p:spPr>
          <a:xfrm>
            <a:off x="1" y="116041"/>
            <a:ext cx="12192000" cy="1378500"/>
          </a:xfrm>
          <a:prstGeom prst="rect">
            <a:avLst/>
          </a:prstGeom>
          <a:noFill/>
          <a:ln>
            <a:noFill/>
          </a:ln>
        </p:spPr>
        <p:txBody>
          <a:bodyPr spcFirstLastPara="1" wrap="square" lIns="91425" tIns="45700" rIns="91425" bIns="45700" anchor="ctr" anchorCtr="0">
            <a:noAutofit/>
          </a:bodyPr>
          <a:lstStyle/>
          <a:p>
            <a:pPr marL="0" lvl="0" indent="0" algn="ctr" rtl="0">
              <a:lnSpc>
                <a:spcPct val="105418"/>
              </a:lnSpc>
              <a:spcBef>
                <a:spcPts val="0"/>
              </a:spcBef>
              <a:spcAft>
                <a:spcPts val="0"/>
              </a:spcAft>
              <a:buClr>
                <a:srgbClr val="171616"/>
              </a:buClr>
              <a:buSzPts val="4300"/>
              <a:buFont typeface="Arial"/>
              <a:buNone/>
            </a:pPr>
            <a:r>
              <a:rPr lang="en-US" sz="4300">
                <a:solidFill>
                  <a:srgbClr val="171616"/>
                </a:solidFill>
                <a:latin typeface="Meiryo UI" panose="020B0604030504040204" pitchFamily="50" charset="-128"/>
                <a:ea typeface="Meiryo UI" panose="020B0604030504040204" pitchFamily="50" charset="-128"/>
                <a:cs typeface="Arial"/>
                <a:sym typeface="Arial"/>
              </a:rPr>
              <a:t>QTS 5.0 + Linuxカーネル5.10</a:t>
            </a:r>
            <a:endParaRPr>
              <a:latin typeface="Meiryo UI" panose="020B0604030504040204" pitchFamily="50" charset="-128"/>
              <a:ea typeface="Meiryo UI" panose="020B0604030504040204" pitchFamily="50" charset="-128"/>
            </a:endParaRPr>
          </a:p>
        </p:txBody>
      </p:sp>
      <p:sp>
        <p:nvSpPr>
          <p:cNvPr id="195" name="Google Shape;195;p53"/>
          <p:cNvSpPr/>
          <p:nvPr/>
        </p:nvSpPr>
        <p:spPr>
          <a:xfrm>
            <a:off x="449636" y="1568894"/>
            <a:ext cx="11334000" cy="1208100"/>
          </a:xfrm>
          <a:prstGeom prst="rect">
            <a:avLst/>
          </a:prstGeom>
          <a:noFill/>
          <a:ln>
            <a:noFill/>
          </a:ln>
        </p:spPr>
        <p:txBody>
          <a:bodyPr spcFirstLastPara="1" wrap="square" lIns="91425" tIns="45700" rIns="91425" bIns="45700" anchor="t" anchorCtr="0">
            <a:noAutofit/>
          </a:bodyPr>
          <a:lstStyle/>
          <a:p>
            <a:pPr lvl="0">
              <a:lnSpc>
                <a:spcPct val="146650"/>
              </a:lnSpc>
            </a:pPr>
            <a:r>
              <a:rPr lang="en-US" altLang="ja-JP" sz="2000" dirty="0" smtClean="0">
                <a:solidFill>
                  <a:schemeClr val="dk1"/>
                </a:solidFill>
                <a:latin typeface="Meiryo UI" panose="020B0604030504040204" pitchFamily="50" charset="-128"/>
                <a:ea typeface="Meiryo UI" panose="020B0604030504040204" pitchFamily="50" charset="-128"/>
              </a:rPr>
              <a:t>TS-x64eU</a:t>
            </a:r>
            <a:r>
              <a:rPr lang="ja-JP" altLang="en-US" sz="2000" dirty="0">
                <a:solidFill>
                  <a:schemeClr val="dk1"/>
                </a:solidFill>
                <a:latin typeface="Meiryo UI" panose="020B0604030504040204" pitchFamily="50" charset="-128"/>
                <a:ea typeface="Meiryo UI" panose="020B0604030504040204" pitchFamily="50" charset="-128"/>
              </a:rPr>
              <a:t>は</a:t>
            </a:r>
            <a:r>
              <a:rPr lang="en-US" altLang="ja-JP" sz="2000" dirty="0">
                <a:solidFill>
                  <a:schemeClr val="dk1"/>
                </a:solidFill>
                <a:latin typeface="Meiryo UI" panose="020B0604030504040204" pitchFamily="50" charset="-128"/>
                <a:ea typeface="Meiryo UI" panose="020B0604030504040204" pitchFamily="50" charset="-128"/>
              </a:rPr>
              <a:t>Linux</a:t>
            </a:r>
            <a:r>
              <a:rPr lang="ja-JP" altLang="en-US" sz="2000" dirty="0">
                <a:solidFill>
                  <a:schemeClr val="dk1"/>
                </a:solidFill>
                <a:latin typeface="Meiryo UI" panose="020B0604030504040204" pitchFamily="50" charset="-128"/>
                <a:ea typeface="Meiryo UI" panose="020B0604030504040204" pitchFamily="50" charset="-128"/>
              </a:rPr>
              <a:t>カーネル</a:t>
            </a:r>
            <a:r>
              <a:rPr lang="en-US" altLang="ja-JP" sz="2000" dirty="0">
                <a:solidFill>
                  <a:schemeClr val="dk1"/>
                </a:solidFill>
                <a:latin typeface="Meiryo UI" panose="020B0604030504040204" pitchFamily="50" charset="-128"/>
                <a:ea typeface="Meiryo UI" panose="020B0604030504040204" pitchFamily="50" charset="-128"/>
              </a:rPr>
              <a:t>5.10</a:t>
            </a:r>
            <a:r>
              <a:rPr lang="ja-JP" altLang="en-US" sz="2000" dirty="0">
                <a:solidFill>
                  <a:schemeClr val="dk1"/>
                </a:solidFill>
                <a:latin typeface="Meiryo UI" panose="020B0604030504040204" pitchFamily="50" charset="-128"/>
                <a:ea typeface="Meiryo UI" panose="020B0604030504040204" pitchFamily="50" charset="-128"/>
              </a:rPr>
              <a:t>を使用する</a:t>
            </a:r>
            <a:r>
              <a:rPr lang="en-US" altLang="ja-JP" sz="2000" dirty="0">
                <a:solidFill>
                  <a:schemeClr val="dk1"/>
                </a:solidFill>
                <a:latin typeface="Meiryo UI" panose="020B0604030504040204" pitchFamily="50" charset="-128"/>
                <a:ea typeface="Meiryo UI" panose="020B0604030504040204" pitchFamily="50" charset="-128"/>
              </a:rPr>
              <a:t>QTS5.0</a:t>
            </a:r>
            <a:r>
              <a:rPr lang="ja-JP" altLang="en-US" sz="2000" dirty="0">
                <a:solidFill>
                  <a:schemeClr val="dk1"/>
                </a:solidFill>
                <a:latin typeface="Meiryo UI" panose="020B0604030504040204" pitchFamily="50" charset="-128"/>
                <a:ea typeface="Meiryo UI" panose="020B0604030504040204" pitchFamily="50" charset="-128"/>
              </a:rPr>
              <a:t>を採用。</a:t>
            </a:r>
            <a:r>
              <a:rPr lang="en-US" altLang="ja-JP" sz="2000" dirty="0">
                <a:solidFill>
                  <a:schemeClr val="dk1"/>
                </a:solidFill>
                <a:latin typeface="Meiryo UI" panose="020B0604030504040204" pitchFamily="50" charset="-128"/>
                <a:ea typeface="Meiryo UI" panose="020B0604030504040204" pitchFamily="50" charset="-128"/>
              </a:rPr>
              <a:t>Intel®Celeron®N5105/ N5095</a:t>
            </a:r>
            <a:r>
              <a:rPr lang="ja-JP" altLang="en-US" sz="2000" dirty="0">
                <a:solidFill>
                  <a:schemeClr val="dk1"/>
                </a:solidFill>
                <a:latin typeface="Meiryo UI" panose="020B0604030504040204" pitchFamily="50" charset="-128"/>
                <a:ea typeface="Meiryo UI" panose="020B0604030504040204" pitchFamily="50" charset="-128"/>
              </a:rPr>
              <a:t>の最高のパフォーマンスご提供します。 </a:t>
            </a:r>
            <a:r>
              <a:rPr lang="en-US" altLang="ja-JP" sz="2000" dirty="0">
                <a:solidFill>
                  <a:schemeClr val="dk1"/>
                </a:solidFill>
                <a:latin typeface="Meiryo UI" panose="020B0604030504040204" pitchFamily="50" charset="-128"/>
                <a:ea typeface="Meiryo UI" panose="020B0604030504040204" pitchFamily="50" charset="-128"/>
              </a:rPr>
              <a:t>QTS 5.0</a:t>
            </a:r>
            <a:r>
              <a:rPr lang="ja-JP" altLang="en-US" sz="2000" dirty="0">
                <a:solidFill>
                  <a:schemeClr val="dk1"/>
                </a:solidFill>
                <a:latin typeface="Meiryo UI" panose="020B0604030504040204" pitchFamily="50" charset="-128"/>
                <a:ea typeface="Meiryo UI" panose="020B0604030504040204" pitchFamily="50" charset="-128"/>
              </a:rPr>
              <a:t>は、システム全体のパフォーマンスと</a:t>
            </a:r>
            <a:r>
              <a:rPr lang="en-US" altLang="ja-JP" sz="2000" dirty="0" err="1">
                <a:solidFill>
                  <a:schemeClr val="dk1"/>
                </a:solidFill>
                <a:latin typeface="Meiryo UI" panose="020B0604030504040204" pitchFamily="50" charset="-128"/>
                <a:ea typeface="Meiryo UI" panose="020B0604030504040204" pitchFamily="50" charset="-128"/>
              </a:rPr>
              <a:t>NVMe</a:t>
            </a:r>
            <a:r>
              <a:rPr lang="en-US" altLang="ja-JP" sz="2000" dirty="0">
                <a:solidFill>
                  <a:schemeClr val="dk1"/>
                </a:solidFill>
                <a:latin typeface="Meiryo UI" panose="020B0604030504040204" pitchFamily="50" charset="-128"/>
                <a:ea typeface="Meiryo UI" panose="020B0604030504040204" pitchFamily="50" charset="-128"/>
              </a:rPr>
              <a:t> SSD</a:t>
            </a:r>
            <a:r>
              <a:rPr lang="ja-JP" altLang="en-US" sz="2000" dirty="0">
                <a:solidFill>
                  <a:schemeClr val="dk1"/>
                </a:solidFill>
                <a:latin typeface="Meiryo UI" panose="020B0604030504040204" pitchFamily="50" charset="-128"/>
                <a:ea typeface="Meiryo UI" panose="020B0604030504040204" pitchFamily="50" charset="-128"/>
              </a:rPr>
              <a:t>のオーバープロビジョニングとキャッシュのパフォーマンスを最適化し、</a:t>
            </a:r>
            <a:r>
              <a:rPr lang="en-US" altLang="ja-JP" sz="2000" dirty="0" smtClean="0">
                <a:solidFill>
                  <a:schemeClr val="dk1"/>
                </a:solidFill>
                <a:latin typeface="Meiryo UI" panose="020B0604030504040204" pitchFamily="50" charset="-128"/>
                <a:ea typeface="Meiryo UI" panose="020B0604030504040204" pitchFamily="50" charset="-128"/>
              </a:rPr>
              <a:t>TS-x64eU</a:t>
            </a:r>
            <a:r>
              <a:rPr lang="ja-JP" altLang="en-US" sz="2000" dirty="0">
                <a:solidFill>
                  <a:schemeClr val="dk1"/>
                </a:solidFill>
                <a:latin typeface="Meiryo UI" panose="020B0604030504040204" pitchFamily="50" charset="-128"/>
                <a:ea typeface="Meiryo UI" panose="020B0604030504040204" pitchFamily="50" charset="-128"/>
              </a:rPr>
              <a:t>の性能を余すことなく使用できます。</a:t>
            </a:r>
            <a:endParaRPr lang="ja-JP" altLang="en-US" sz="2000" dirty="0">
              <a:solidFill>
                <a:schemeClr val="dk1"/>
              </a:solidFill>
              <a:latin typeface="Meiryo UI" panose="020B0604030504040204" pitchFamily="50" charset="-128"/>
              <a:ea typeface="Meiryo UI" panose="020B0604030504040204" pitchFamily="50" charset="-128"/>
            </a:endParaRPr>
          </a:p>
        </p:txBody>
      </p:sp>
      <p:sp>
        <p:nvSpPr>
          <p:cNvPr id="196" name="Google Shape;196;p53"/>
          <p:cNvSpPr txBox="1"/>
          <p:nvPr/>
        </p:nvSpPr>
        <p:spPr>
          <a:xfrm>
            <a:off x="2481452" y="5651220"/>
            <a:ext cx="2049600" cy="779700"/>
          </a:xfrm>
          <a:prstGeom prst="rect">
            <a:avLst/>
          </a:prstGeom>
          <a:noFill/>
          <a:ln>
            <a:noFill/>
          </a:ln>
        </p:spPr>
        <p:txBody>
          <a:bodyPr spcFirstLastPara="1" wrap="square" lIns="162525" tIns="81250" rIns="162525" bIns="81250" anchor="t" anchorCtr="0">
            <a:noAutofit/>
          </a:bodyPr>
          <a:lstStyle/>
          <a:p>
            <a:pPr marL="0" marR="0" lvl="0" indent="0" algn="l" rtl="0">
              <a:lnSpc>
                <a:spcPct val="100000"/>
              </a:lnSpc>
              <a:spcBef>
                <a:spcPts val="0"/>
              </a:spcBef>
              <a:spcAft>
                <a:spcPts val="0"/>
              </a:spcAft>
              <a:buNone/>
            </a:pPr>
            <a:r>
              <a:rPr lang="en-US" sz="4267" b="1" dirty="0" smtClean="0">
                <a:solidFill>
                  <a:srgbClr val="D26604"/>
                </a:solidFill>
                <a:latin typeface="Meiryo UI" panose="020B0604030504040204" pitchFamily="50" charset="-128"/>
                <a:ea typeface="Meiryo UI" panose="020B0604030504040204" pitchFamily="50" charset="-128"/>
              </a:rPr>
              <a:t>2.9</a:t>
            </a:r>
            <a:r>
              <a:rPr lang="en-US" sz="2800" b="1" dirty="0" smtClean="0">
                <a:solidFill>
                  <a:srgbClr val="D26604"/>
                </a:solidFill>
                <a:latin typeface="Meiryo UI" panose="020B0604030504040204" pitchFamily="50" charset="-128"/>
                <a:ea typeface="Meiryo UI" panose="020B0604030504040204" pitchFamily="50" charset="-128"/>
              </a:rPr>
              <a:t>GHz</a:t>
            </a:r>
            <a:endParaRPr sz="2800" b="1" dirty="0">
              <a:solidFill>
                <a:srgbClr val="D26604"/>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2000" dirty="0" err="1">
                <a:solidFill>
                  <a:schemeClr val="tx1"/>
                </a:solidFill>
                <a:latin typeface="Meiryo UI" panose="020B0604030504040204" pitchFamily="50" charset="-128"/>
                <a:ea typeface="Meiryo UI" panose="020B0604030504040204" pitchFamily="50" charset="-128"/>
              </a:rPr>
              <a:t>バースト</a:t>
            </a:r>
            <a:endParaRPr sz="2000" dirty="0">
              <a:solidFill>
                <a:schemeClr val="tx1"/>
              </a:solidFill>
              <a:latin typeface="Meiryo UI" panose="020B0604030504040204" pitchFamily="50" charset="-128"/>
              <a:ea typeface="Meiryo UI" panose="020B0604030504040204" pitchFamily="50" charset="-128"/>
            </a:endParaRPr>
          </a:p>
        </p:txBody>
      </p:sp>
      <p:sp>
        <p:nvSpPr>
          <p:cNvPr id="198" name="Google Shape;198;p53"/>
          <p:cNvSpPr txBox="1"/>
          <p:nvPr/>
        </p:nvSpPr>
        <p:spPr>
          <a:xfrm>
            <a:off x="8185703" y="4871520"/>
            <a:ext cx="2049600" cy="779700"/>
          </a:xfrm>
          <a:prstGeom prst="rect">
            <a:avLst/>
          </a:prstGeom>
          <a:noFill/>
          <a:ln>
            <a:noFill/>
          </a:ln>
        </p:spPr>
        <p:txBody>
          <a:bodyPr spcFirstLastPara="1" wrap="square" lIns="162525" tIns="81250" rIns="162525" bIns="81250" anchor="t" anchorCtr="0">
            <a:noAutofit/>
          </a:bodyPr>
          <a:lstStyle/>
          <a:p>
            <a:pPr marL="0" marR="0" lvl="0" indent="0" algn="l" rtl="0">
              <a:lnSpc>
                <a:spcPct val="100000"/>
              </a:lnSpc>
              <a:spcBef>
                <a:spcPts val="0"/>
              </a:spcBef>
              <a:spcAft>
                <a:spcPts val="0"/>
              </a:spcAft>
              <a:buNone/>
            </a:pPr>
            <a:r>
              <a:rPr lang="en-US" sz="4267" b="1" dirty="0" smtClean="0">
                <a:solidFill>
                  <a:srgbClr val="D26604"/>
                </a:solidFill>
                <a:latin typeface="Meiryo UI" panose="020B0604030504040204" pitchFamily="50" charset="-128"/>
                <a:ea typeface="Meiryo UI" panose="020B0604030504040204" pitchFamily="50" charset="-128"/>
              </a:rPr>
              <a:t>4</a:t>
            </a:r>
            <a:r>
              <a:rPr lang="en-US" sz="2800" b="1" dirty="0" smtClean="0">
                <a:solidFill>
                  <a:srgbClr val="D26604"/>
                </a:solidFill>
                <a:latin typeface="Meiryo UI" panose="020B0604030504040204" pitchFamily="50" charset="-128"/>
                <a:ea typeface="Meiryo UI" panose="020B0604030504040204" pitchFamily="50" charset="-128"/>
              </a:rPr>
              <a:t>コア</a:t>
            </a:r>
            <a:endParaRPr sz="2800" b="1" dirty="0">
              <a:solidFill>
                <a:srgbClr val="D26604"/>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2000" dirty="0">
                <a:solidFill>
                  <a:schemeClr val="tx1"/>
                </a:solidFill>
                <a:latin typeface="Meiryo UI" panose="020B0604030504040204" pitchFamily="50" charset="-128"/>
                <a:ea typeface="Meiryo UI" panose="020B0604030504040204" pitchFamily="50" charset="-128"/>
              </a:rPr>
              <a:t>4スレッド</a:t>
            </a:r>
            <a:endParaRPr sz="2000" dirty="0">
              <a:solidFill>
                <a:schemeClr val="tx1"/>
              </a:solidFill>
              <a:latin typeface="Meiryo UI" panose="020B0604030504040204" pitchFamily="50" charset="-128"/>
              <a:ea typeface="Meiryo UI" panose="020B0604030504040204" pitchFamily="50" charset="-128"/>
            </a:endParaRPr>
          </a:p>
        </p:txBody>
      </p:sp>
      <p:pic>
        <p:nvPicPr>
          <p:cNvPr id="201" name="Google Shape;201;p53"/>
          <p:cNvPicPr preferRelativeResize="0"/>
          <p:nvPr/>
        </p:nvPicPr>
        <p:blipFill rotWithShape="1">
          <a:blip r:embed="rId3">
            <a:alphaModFix/>
          </a:blip>
          <a:srcRect/>
          <a:stretch/>
        </p:blipFill>
        <p:spPr>
          <a:xfrm>
            <a:off x="5220947" y="4363564"/>
            <a:ext cx="1789453" cy="1789453"/>
          </a:xfrm>
          <a:prstGeom prst="rect">
            <a:avLst/>
          </a:prstGeom>
          <a:noFill/>
          <a:ln>
            <a:noFill/>
          </a:ln>
          <a:effectLst>
            <a:outerShdw blurRad="50800" dist="38100" dir="5400000" algn="t" rotWithShape="0">
              <a:srgbClr val="000000">
                <a:alpha val="40000"/>
              </a:srgbClr>
            </a:outerShdw>
          </a:effectLst>
        </p:spPr>
      </p:pic>
      <p:sp>
        <p:nvSpPr>
          <p:cNvPr id="10" name="Google Shape;160;p17"/>
          <p:cNvSpPr txBox="1"/>
          <p:nvPr/>
        </p:nvSpPr>
        <p:spPr>
          <a:xfrm>
            <a:off x="7768703" y="3336299"/>
            <a:ext cx="4585251" cy="779684"/>
          </a:xfrm>
          <a:prstGeom prst="rect">
            <a:avLst/>
          </a:prstGeom>
          <a:noFill/>
          <a:ln>
            <a:noFill/>
          </a:ln>
        </p:spPr>
        <p:txBody>
          <a:bodyPr spcFirstLastPara="1" wrap="square" lIns="162525" tIns="81250" rIns="162525" bIns="81250" anchor="t" anchorCtr="0">
            <a:noAutofit/>
          </a:bodyPr>
          <a:lstStyle/>
          <a:p>
            <a:pPr marL="0" marR="0" lvl="0" indent="0" algn="l" rtl="0">
              <a:lnSpc>
                <a:spcPct val="100000"/>
              </a:lnSpc>
              <a:spcBef>
                <a:spcPts val="0"/>
              </a:spcBef>
              <a:spcAft>
                <a:spcPts val="0"/>
              </a:spcAft>
              <a:buNone/>
            </a:pPr>
            <a:r>
              <a:rPr lang="en-US" sz="3600" b="1" dirty="0" smtClean="0">
                <a:solidFill>
                  <a:srgbClr val="D26604"/>
                </a:solidFill>
                <a:latin typeface="Meiryo UI" panose="020B0604030504040204" pitchFamily="50" charset="-128"/>
                <a:ea typeface="Meiryo UI" panose="020B0604030504040204" pitchFamily="50" charset="-128"/>
              </a:rPr>
              <a:t>GPU</a:t>
            </a:r>
            <a:r>
              <a:rPr lang="ja-JP" altLang="en-US" sz="4000" b="1" dirty="0">
                <a:solidFill>
                  <a:srgbClr val="D26604"/>
                </a:solidFill>
                <a:latin typeface="Meiryo UI" panose="020B0604030504040204" pitchFamily="50" charset="-128"/>
                <a:ea typeface="Meiryo UI" panose="020B0604030504040204" pitchFamily="50" charset="-128"/>
              </a:rPr>
              <a:t> </a:t>
            </a:r>
            <a:r>
              <a:rPr lang="ja-JP" altLang="en-US" sz="1600" b="1" dirty="0" smtClean="0">
                <a:solidFill>
                  <a:srgbClr val="D26604"/>
                </a:solidFill>
                <a:latin typeface="Meiryo UI" panose="020B0604030504040204" pitchFamily="50" charset="-128"/>
                <a:ea typeface="Meiryo UI" panose="020B0604030504040204" pitchFamily="50" charset="-128"/>
              </a:rPr>
              <a:t>最大</a:t>
            </a:r>
            <a:r>
              <a:rPr lang="en-US" altLang="ja-JP" sz="1600" b="1" dirty="0" smtClean="0">
                <a:solidFill>
                  <a:srgbClr val="D26604"/>
                </a:solidFill>
                <a:latin typeface="Meiryo UI" panose="020B0604030504040204" pitchFamily="50" charset="-128"/>
                <a:ea typeface="Meiryo UI" panose="020B0604030504040204" pitchFamily="50" charset="-128"/>
              </a:rPr>
              <a:t>800MHz</a:t>
            </a:r>
            <a:endParaRPr sz="4000" b="1" dirty="0">
              <a:solidFill>
                <a:srgbClr val="D26604"/>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2000" dirty="0" err="1">
                <a:solidFill>
                  <a:schemeClr val="tx1"/>
                </a:solidFill>
                <a:latin typeface="Meiryo UI" panose="020B0604030504040204" pitchFamily="50" charset="-128"/>
                <a:ea typeface="Meiryo UI" panose="020B0604030504040204" pitchFamily="50" charset="-128"/>
              </a:rPr>
              <a:t>UHDグラフィックス</a:t>
            </a:r>
            <a:endParaRPr sz="2000" dirty="0">
              <a:solidFill>
                <a:schemeClr val="tx1"/>
              </a:solidFill>
              <a:latin typeface="Meiryo UI" panose="020B0604030504040204" pitchFamily="50" charset="-128"/>
              <a:ea typeface="Meiryo UI" panose="020B0604030504040204" pitchFamily="50" charset="-128"/>
            </a:endParaRPr>
          </a:p>
        </p:txBody>
      </p:sp>
      <p:sp>
        <p:nvSpPr>
          <p:cNvPr id="11" name="Google Shape;159;p17"/>
          <p:cNvSpPr txBox="1"/>
          <p:nvPr/>
        </p:nvSpPr>
        <p:spPr>
          <a:xfrm>
            <a:off x="595408" y="3411290"/>
            <a:ext cx="4209161" cy="1339612"/>
          </a:xfrm>
          <a:prstGeom prst="rect">
            <a:avLst/>
          </a:prstGeom>
          <a:noFill/>
          <a:ln>
            <a:noFill/>
          </a:ln>
        </p:spPr>
        <p:txBody>
          <a:bodyPr spcFirstLastPara="1" wrap="square" lIns="162525" tIns="81250" rIns="162525" bIns="81250" anchor="t" anchorCtr="0">
            <a:noAutofit/>
          </a:bodyPr>
          <a:lstStyle/>
          <a:p>
            <a:pPr marL="0" marR="0" lvl="0" indent="0" algn="l" rtl="0">
              <a:lnSpc>
                <a:spcPct val="100000"/>
              </a:lnSpc>
              <a:spcBef>
                <a:spcPts val="0"/>
              </a:spcBef>
              <a:spcAft>
                <a:spcPts val="0"/>
              </a:spcAft>
              <a:buNone/>
            </a:pPr>
            <a:r>
              <a:rPr lang="en-US" sz="3600" b="1" dirty="0" smtClean="0">
                <a:solidFill>
                  <a:srgbClr val="D26604"/>
                </a:solidFill>
                <a:latin typeface="Meiryo UI" panose="020B0604030504040204" pitchFamily="50" charset="-128"/>
                <a:ea typeface="Meiryo UI" panose="020B0604030504040204" pitchFamily="50" charset="-128"/>
              </a:rPr>
              <a:t>AES-NI</a:t>
            </a:r>
            <a:r>
              <a:rPr lang="en-US" sz="4000" b="1" dirty="0" smtClean="0">
                <a:solidFill>
                  <a:srgbClr val="D26604"/>
                </a:solidFill>
                <a:latin typeface="Meiryo UI" panose="020B0604030504040204" pitchFamily="50" charset="-128"/>
                <a:ea typeface="Meiryo UI" panose="020B0604030504040204" pitchFamily="50" charset="-128"/>
              </a:rPr>
              <a:t> </a:t>
            </a:r>
            <a:r>
              <a:rPr lang="en-US" sz="1600" b="1" dirty="0" err="1" smtClean="0">
                <a:solidFill>
                  <a:srgbClr val="D26604"/>
                </a:solidFill>
                <a:latin typeface="Meiryo UI" panose="020B0604030504040204" pitchFamily="50" charset="-128"/>
                <a:ea typeface="Meiryo UI" panose="020B0604030504040204" pitchFamily="50" charset="-128"/>
              </a:rPr>
              <a:t>暗号化</a:t>
            </a:r>
            <a:endParaRPr sz="1600" b="1" dirty="0">
              <a:solidFill>
                <a:srgbClr val="D26604"/>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2000" dirty="0" err="1" smtClean="0">
                <a:solidFill>
                  <a:schemeClr val="tx1"/>
                </a:solidFill>
                <a:latin typeface="Meiryo UI" panose="020B0604030504040204" pitchFamily="50" charset="-128"/>
                <a:ea typeface="Meiryo UI" panose="020B0604030504040204" pitchFamily="50" charset="-128"/>
              </a:rPr>
              <a:t>ボリュームとフォルダのサポート</a:t>
            </a:r>
            <a:endParaRPr sz="2000" dirty="0">
              <a:solidFill>
                <a:schemeClr val="tx1"/>
              </a:solidFill>
              <a:latin typeface="Meiryo UI" panose="020B0604030504040204" pitchFamily="50" charset="-128"/>
              <a:ea typeface="Meiryo UI" panose="020B0604030504040204" pitchFamily="50" charset="-128"/>
            </a:endParaRPr>
          </a:p>
        </p:txBody>
      </p:sp>
      <p:sp>
        <p:nvSpPr>
          <p:cNvPr id="12" name="Google Shape;157;p17"/>
          <p:cNvSpPr txBox="1"/>
          <p:nvPr/>
        </p:nvSpPr>
        <p:spPr>
          <a:xfrm>
            <a:off x="595408" y="4507238"/>
            <a:ext cx="4209161" cy="1143982"/>
          </a:xfrm>
          <a:prstGeom prst="rect">
            <a:avLst/>
          </a:prstGeom>
          <a:noFill/>
          <a:ln>
            <a:noFill/>
          </a:ln>
        </p:spPr>
        <p:txBody>
          <a:bodyPr spcFirstLastPara="1" wrap="square" lIns="162525" tIns="81250" rIns="162525" bIns="81250" anchor="t" anchorCtr="0">
            <a:noAutofit/>
          </a:bodyPr>
          <a:lstStyle/>
          <a:p>
            <a:pPr marL="0" marR="0" lvl="0" indent="0" algn="l" rtl="0">
              <a:lnSpc>
                <a:spcPct val="100000"/>
              </a:lnSpc>
              <a:spcBef>
                <a:spcPts val="0"/>
              </a:spcBef>
              <a:spcAft>
                <a:spcPts val="0"/>
              </a:spcAft>
              <a:buNone/>
            </a:pPr>
            <a:r>
              <a:rPr lang="en-US" sz="3600" b="1" dirty="0" smtClean="0">
                <a:solidFill>
                  <a:srgbClr val="D26604"/>
                </a:solidFill>
                <a:latin typeface="Meiryo UI" panose="020B0604030504040204" pitchFamily="50" charset="-128"/>
                <a:ea typeface="Meiryo UI" panose="020B0604030504040204" pitchFamily="50" charset="-128"/>
              </a:rPr>
              <a:t>N5105/N5095</a:t>
            </a:r>
          </a:p>
          <a:p>
            <a:pPr marL="0" marR="0" lvl="0" indent="0" algn="l" rtl="0">
              <a:lnSpc>
                <a:spcPct val="100000"/>
              </a:lnSpc>
              <a:spcBef>
                <a:spcPts val="0"/>
              </a:spcBef>
              <a:spcAft>
                <a:spcPts val="0"/>
              </a:spcAft>
              <a:buNone/>
            </a:pPr>
            <a:r>
              <a:rPr lang="en-US" sz="2000" dirty="0" smtClean="0">
                <a:solidFill>
                  <a:schemeClr val="tx1"/>
                </a:solidFill>
                <a:latin typeface="Meiryo UI" panose="020B0604030504040204" pitchFamily="50" charset="-128"/>
                <a:ea typeface="Meiryo UI" panose="020B0604030504040204" pitchFamily="50" charset="-128"/>
              </a:rPr>
              <a:t>Jasper Lake</a:t>
            </a:r>
            <a:endParaRPr sz="20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28108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54"/>
          <p:cNvSpPr/>
          <p:nvPr/>
        </p:nvSpPr>
        <p:spPr>
          <a:xfrm>
            <a:off x="701482" y="6342038"/>
            <a:ext cx="6554400" cy="246300"/>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800" dirty="0" err="1">
                <a:solidFill>
                  <a:schemeClr val="dk1"/>
                </a:solidFill>
                <a:latin typeface="Meiryo UI" panose="020B0604030504040204" pitchFamily="50" charset="-128"/>
                <a:ea typeface="Meiryo UI" panose="020B0604030504040204" pitchFamily="50" charset="-128"/>
              </a:rPr>
              <a:t>QNAP</a:t>
            </a:r>
            <a:r>
              <a:rPr lang="en-US" sz="800" dirty="0" err="1" smtClean="0">
                <a:solidFill>
                  <a:schemeClr val="dk1"/>
                </a:solidFill>
                <a:latin typeface="Meiryo UI" panose="020B0604030504040204" pitchFamily="50" charset="-128"/>
                <a:ea typeface="Meiryo UI" panose="020B0604030504040204" pitchFamily="50" charset="-128"/>
              </a:rPr>
              <a:t>ラボでテスト</a:t>
            </a:r>
            <a:r>
              <a:rPr lang="ja-JP" altLang="en-US" sz="800" dirty="0" smtClean="0">
                <a:solidFill>
                  <a:schemeClr val="dk1"/>
                </a:solidFill>
                <a:latin typeface="Meiryo UI" panose="020B0604030504040204" pitchFamily="50" charset="-128"/>
                <a:ea typeface="Meiryo UI" panose="020B0604030504040204" pitchFamily="50" charset="-128"/>
              </a:rPr>
              <a:t>されました</a:t>
            </a:r>
            <a:r>
              <a:rPr lang="en-US" sz="800" dirty="0" smtClean="0">
                <a:solidFill>
                  <a:schemeClr val="dk1"/>
                </a:solidFill>
                <a:latin typeface="Meiryo UI" panose="020B0604030504040204" pitchFamily="50" charset="-128"/>
                <a:ea typeface="Meiryo UI" panose="020B0604030504040204" pitchFamily="50" charset="-128"/>
              </a:rPr>
              <a:t>。</a:t>
            </a:r>
            <a:r>
              <a:rPr lang="en-US" sz="800" dirty="0" err="1">
                <a:solidFill>
                  <a:schemeClr val="dk1"/>
                </a:solidFill>
                <a:latin typeface="Meiryo UI" panose="020B0604030504040204" pitchFamily="50" charset="-128"/>
                <a:ea typeface="Meiryo UI" panose="020B0604030504040204" pitchFamily="50" charset="-128"/>
              </a:rPr>
              <a:t>数値は環境によって異なる場合があります</a:t>
            </a:r>
            <a:r>
              <a:rPr lang="en-US" sz="800" dirty="0">
                <a:solidFill>
                  <a:schemeClr val="dk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207" name="Google Shape;207;p54"/>
          <p:cNvSpPr/>
          <p:nvPr/>
        </p:nvSpPr>
        <p:spPr>
          <a:xfrm>
            <a:off x="4779233" y="6242400"/>
            <a:ext cx="6917700" cy="615600"/>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800" dirty="0" err="1">
                <a:solidFill>
                  <a:schemeClr val="dk1"/>
                </a:solidFill>
                <a:latin typeface="Meiryo UI" panose="020B0604030504040204" pitchFamily="50" charset="-128"/>
                <a:ea typeface="Meiryo UI" panose="020B0604030504040204" pitchFamily="50" charset="-128"/>
              </a:rPr>
              <a:t>テスト環境：NAS</a:t>
            </a:r>
            <a:r>
              <a:rPr lang="en-US" sz="800" dirty="0">
                <a:solidFill>
                  <a:schemeClr val="dk1"/>
                </a:solidFill>
                <a:latin typeface="Meiryo UI" panose="020B0604030504040204" pitchFamily="50" charset="-128"/>
                <a:ea typeface="Meiryo UI" panose="020B0604030504040204" pitchFamily="50" charset="-128"/>
              </a:rPr>
              <a:t> | TS-1253DU-RP-4G、QTS 4.4.2、12 x Samsung 850 Pro 512GB、RAID 5、シックボリューム</a:t>
            </a:r>
            <a:endParaRPr sz="800"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800" dirty="0" err="1">
                <a:solidFill>
                  <a:schemeClr val="dk1"/>
                </a:solidFill>
                <a:latin typeface="Meiryo UI" panose="020B0604030504040204" pitchFamily="50" charset="-128"/>
                <a:ea typeface="Meiryo UI" panose="020B0604030504040204" pitchFamily="50" charset="-128"/>
              </a:rPr>
              <a:t>クライアントPC</a:t>
            </a:r>
            <a:r>
              <a:rPr lang="en-US" sz="800" dirty="0">
                <a:solidFill>
                  <a:schemeClr val="dk1"/>
                </a:solidFill>
                <a:latin typeface="Meiryo UI" panose="020B0604030504040204" pitchFamily="50" charset="-128"/>
                <a:ea typeface="Meiryo UI" panose="020B0604030504040204" pitchFamily="50" charset="-128"/>
              </a:rPr>
              <a:t> | Windows 10 </a:t>
            </a:r>
            <a:r>
              <a:rPr lang="en-US" sz="800" dirty="0" err="1">
                <a:solidFill>
                  <a:schemeClr val="dk1"/>
                </a:solidFill>
                <a:latin typeface="Meiryo UI" panose="020B0604030504040204" pitchFamily="50" charset="-128"/>
                <a:ea typeface="Meiryo UI" panose="020B0604030504040204" pitchFamily="50" charset="-128"/>
              </a:rPr>
              <a:t>Pro、Intel</a:t>
            </a:r>
            <a:r>
              <a:rPr lang="en-US" sz="800" dirty="0">
                <a:solidFill>
                  <a:schemeClr val="dk1"/>
                </a:solidFill>
                <a:latin typeface="Meiryo UI" panose="020B0604030504040204" pitchFamily="50" charset="-128"/>
                <a:ea typeface="Meiryo UI" panose="020B0604030504040204" pitchFamily="50" charset="-128"/>
              </a:rPr>
              <a:t> Core i7-6700 3.4 GHz、32GB RAM</a:t>
            </a:r>
            <a:endParaRPr sz="800"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800" dirty="0" err="1">
                <a:solidFill>
                  <a:schemeClr val="dk1"/>
                </a:solidFill>
                <a:latin typeface="Meiryo UI" panose="020B0604030504040204" pitchFamily="50" charset="-128"/>
                <a:ea typeface="Meiryo UI" panose="020B0604030504040204" pitchFamily="50" charset="-128"/>
              </a:rPr>
              <a:t>IOmeter</a:t>
            </a:r>
            <a:r>
              <a:rPr lang="en-US" sz="800" dirty="0">
                <a:solidFill>
                  <a:schemeClr val="dk1"/>
                </a:solidFill>
                <a:latin typeface="Meiryo UI" panose="020B0604030504040204" pitchFamily="50" charset="-128"/>
                <a:ea typeface="Meiryo UI" panose="020B0604030504040204" pitchFamily="50" charset="-128"/>
              </a:rPr>
              <a:t> | RAM * </a:t>
            </a:r>
            <a:r>
              <a:rPr lang="en-US" sz="800" dirty="0" smtClean="0">
                <a:solidFill>
                  <a:schemeClr val="dk1"/>
                </a:solidFill>
                <a:latin typeface="Meiryo UI" panose="020B0604030504040204" pitchFamily="50" charset="-128"/>
                <a:ea typeface="Meiryo UI" panose="020B0604030504040204" pitchFamily="50" charset="-128"/>
              </a:rPr>
              <a:t>4、ランプアップ時間30</a:t>
            </a:r>
            <a:r>
              <a:rPr lang="ja-JP" altLang="en-US" sz="800" dirty="0" smtClean="0">
                <a:solidFill>
                  <a:schemeClr val="dk1"/>
                </a:solidFill>
                <a:latin typeface="Meiryo UI" panose="020B0604030504040204" pitchFamily="50" charset="-128"/>
                <a:ea typeface="Meiryo UI" panose="020B0604030504040204" pitchFamily="50" charset="-128"/>
              </a:rPr>
              <a:t>秒</a:t>
            </a:r>
            <a:r>
              <a:rPr lang="en-US" sz="800" dirty="0" smtClean="0">
                <a:solidFill>
                  <a:schemeClr val="dk1"/>
                </a:solidFill>
                <a:latin typeface="Meiryo UI" panose="020B0604030504040204" pitchFamily="50" charset="-128"/>
                <a:ea typeface="Meiryo UI" panose="020B0604030504040204" pitchFamily="50" charset="-128"/>
              </a:rPr>
              <a:t>、シーケンス実行時間3</a:t>
            </a:r>
            <a:r>
              <a:rPr lang="ja-JP" altLang="en-US" sz="800" dirty="0" smtClean="0">
                <a:solidFill>
                  <a:schemeClr val="dk1"/>
                </a:solidFill>
                <a:latin typeface="Meiryo UI" panose="020B0604030504040204" pitchFamily="50" charset="-128"/>
                <a:ea typeface="Meiryo UI" panose="020B0604030504040204" pitchFamily="50" charset="-128"/>
              </a:rPr>
              <a:t>分</a:t>
            </a:r>
            <a:r>
              <a:rPr lang="en-US" sz="800" dirty="0" smtClean="0">
                <a:solidFill>
                  <a:schemeClr val="dk1"/>
                </a:solidFill>
                <a:latin typeface="Meiryo UI" panose="020B0604030504040204" pitchFamily="50" charset="-128"/>
                <a:ea typeface="Meiryo UI" panose="020B0604030504040204" pitchFamily="50" charset="-128"/>
              </a:rPr>
              <a:t>、</a:t>
            </a:r>
            <a:r>
              <a:rPr lang="ja-JP" altLang="en-US" sz="800" dirty="0" smtClean="0">
                <a:solidFill>
                  <a:schemeClr val="dk1"/>
                </a:solidFill>
                <a:latin typeface="Meiryo UI" panose="020B0604030504040204" pitchFamily="50" charset="-128"/>
                <a:ea typeface="Meiryo UI" panose="020B0604030504040204" pitchFamily="50" charset="-128"/>
              </a:rPr>
              <a:t>従事者</a:t>
            </a:r>
            <a:r>
              <a:rPr lang="en-US" sz="800" dirty="0" smtClean="0">
                <a:solidFill>
                  <a:schemeClr val="dk1"/>
                </a:solidFill>
                <a:latin typeface="Meiryo UI" panose="020B0604030504040204" pitchFamily="50" charset="-128"/>
                <a:ea typeface="Meiryo UI" panose="020B0604030504040204" pitchFamily="50" charset="-128"/>
              </a:rPr>
              <a:t>2</a:t>
            </a:r>
            <a:r>
              <a:rPr lang="ja-JP" altLang="en-US" sz="800" dirty="0" smtClean="0">
                <a:solidFill>
                  <a:schemeClr val="dk1"/>
                </a:solidFill>
                <a:latin typeface="Meiryo UI" panose="020B0604030504040204" pitchFamily="50" charset="-128"/>
                <a:ea typeface="Meiryo UI" panose="020B0604030504040204" pitchFamily="50" charset="-128"/>
              </a:rPr>
              <a:t>名</a:t>
            </a:r>
            <a:r>
              <a:rPr lang="en-US" sz="800" dirty="0" smtClean="0">
                <a:solidFill>
                  <a:schemeClr val="dk1"/>
                </a:solidFill>
                <a:latin typeface="Meiryo UI" panose="020B0604030504040204" pitchFamily="50" charset="-128"/>
                <a:ea typeface="Meiryo UI" panose="020B0604030504040204" pitchFamily="50" charset="-128"/>
              </a:rPr>
              <a:t>、</a:t>
            </a:r>
            <a:r>
              <a:rPr lang="ja-JP" altLang="en-US" sz="800" dirty="0" smtClean="0">
                <a:solidFill>
                  <a:schemeClr val="dk1"/>
                </a:solidFill>
                <a:latin typeface="Meiryo UI" panose="020B0604030504040204" pitchFamily="50" charset="-128"/>
                <a:ea typeface="Meiryo UI" panose="020B0604030504040204" pitchFamily="50" charset="-128"/>
              </a:rPr>
              <a:t>未処理</a:t>
            </a:r>
            <a:r>
              <a:rPr lang="en-US" altLang="ja-JP" sz="800" dirty="0" smtClean="0">
                <a:solidFill>
                  <a:schemeClr val="dk1"/>
                </a:solidFill>
                <a:latin typeface="Meiryo UI" panose="020B0604030504040204" pitchFamily="50" charset="-128"/>
                <a:ea typeface="Meiryo UI" panose="020B0604030504040204" pitchFamily="50" charset="-128"/>
              </a:rPr>
              <a:t>IO</a:t>
            </a:r>
            <a:r>
              <a:rPr lang="ja-JP" altLang="en-US" sz="800" dirty="0">
                <a:solidFill>
                  <a:schemeClr val="dk1"/>
                </a:solidFill>
                <a:latin typeface="Meiryo UI" panose="020B0604030504040204" pitchFamily="50" charset="-128"/>
                <a:ea typeface="Meiryo UI" panose="020B0604030504040204" pitchFamily="50" charset="-128"/>
              </a:rPr>
              <a:t> </a:t>
            </a:r>
            <a:r>
              <a:rPr lang="en-US" sz="800" dirty="0" smtClean="0">
                <a:solidFill>
                  <a:schemeClr val="dk1"/>
                </a:solidFill>
                <a:latin typeface="Meiryo UI" panose="020B0604030504040204" pitchFamily="50" charset="-128"/>
                <a:ea typeface="Meiryo UI" panose="020B0604030504040204" pitchFamily="50" charset="-128"/>
              </a:rPr>
              <a:t>64</a:t>
            </a:r>
            <a:r>
              <a:rPr lang="ja-JP" altLang="en-US" sz="800" dirty="0">
                <a:solidFill>
                  <a:schemeClr val="dk1"/>
                </a:solidFill>
                <a:latin typeface="Meiryo UI" panose="020B0604030504040204" pitchFamily="50" charset="-128"/>
                <a:ea typeface="Meiryo UI" panose="020B0604030504040204" pitchFamily="50" charset="-128"/>
              </a:rPr>
              <a:t>個</a:t>
            </a:r>
            <a:r>
              <a:rPr lang="en-US" sz="800" dirty="0" smtClean="0">
                <a:solidFill>
                  <a:schemeClr val="dk1"/>
                </a:solidFill>
                <a:latin typeface="Meiryo UI" panose="020B0604030504040204" pitchFamily="50" charset="-128"/>
                <a:ea typeface="Meiryo UI" panose="020B0604030504040204" pitchFamily="50" charset="-128"/>
              </a:rPr>
              <a:t>、1MB</a:t>
            </a:r>
            <a:endParaRPr sz="800" dirty="0">
              <a:solidFill>
                <a:schemeClr val="dk1"/>
              </a:solidFill>
              <a:latin typeface="Meiryo UI" panose="020B0604030504040204" pitchFamily="50" charset="-128"/>
              <a:ea typeface="Meiryo UI" panose="020B0604030504040204" pitchFamily="50" charset="-128"/>
            </a:endParaRPr>
          </a:p>
        </p:txBody>
      </p:sp>
      <p:sp>
        <p:nvSpPr>
          <p:cNvPr id="208" name="Google Shape;208;p54"/>
          <p:cNvSpPr txBox="1">
            <a:spLocks noGrp="1"/>
          </p:cNvSpPr>
          <p:nvPr>
            <p:ph type="title"/>
          </p:nvPr>
        </p:nvSpPr>
        <p:spPr>
          <a:xfrm>
            <a:off x="919314" y="116041"/>
            <a:ext cx="10409100" cy="1378500"/>
          </a:xfrm>
          <a:prstGeom prst="rect">
            <a:avLst/>
          </a:prstGeom>
          <a:noFill/>
          <a:ln>
            <a:noFill/>
          </a:ln>
        </p:spPr>
        <p:txBody>
          <a:bodyPr spcFirstLastPara="1" wrap="square" lIns="91425" tIns="45700" rIns="91425" bIns="45700" anchor="ctr" anchorCtr="0">
            <a:noAutofit/>
          </a:bodyPr>
          <a:lstStyle/>
          <a:p>
            <a:pPr lvl="0">
              <a:buSzPts val="3400"/>
            </a:pPr>
            <a:r>
              <a:rPr lang="en-US" altLang="ja-JP" sz="3400" dirty="0">
                <a:latin typeface="Meiryo UI" panose="020B0604030504040204" pitchFamily="50" charset="-128"/>
                <a:ea typeface="Meiryo UI" panose="020B0604030504040204" pitchFamily="50" charset="-128"/>
                <a:cs typeface="Arial"/>
                <a:sym typeface="Arial"/>
              </a:rPr>
              <a:t>2.5GbE</a:t>
            </a:r>
            <a:r>
              <a:rPr lang="ja-JP" altLang="en-US" sz="3400" dirty="0">
                <a:latin typeface="Meiryo UI" panose="020B0604030504040204" pitchFamily="50" charset="-128"/>
                <a:ea typeface="Meiryo UI" panose="020B0604030504040204" pitchFamily="50" charset="-128"/>
                <a:cs typeface="Arial"/>
                <a:sym typeface="Arial"/>
              </a:rPr>
              <a:t>は大容量ファイル転送を</a:t>
            </a:r>
            <a:r>
              <a:rPr lang="en-US" altLang="ja-JP" sz="3400" dirty="0">
                <a:latin typeface="Meiryo UI" panose="020B0604030504040204" pitchFamily="50" charset="-128"/>
                <a:ea typeface="Meiryo UI" panose="020B0604030504040204" pitchFamily="50" charset="-128"/>
                <a:cs typeface="Arial"/>
                <a:sym typeface="Arial"/>
              </a:rPr>
              <a:t>1GbE</a:t>
            </a:r>
            <a:r>
              <a:rPr lang="ja-JP" altLang="en-US" sz="3400" dirty="0">
                <a:latin typeface="Meiryo UI" panose="020B0604030504040204" pitchFamily="50" charset="-128"/>
                <a:ea typeface="Meiryo UI" panose="020B0604030504040204" pitchFamily="50" charset="-128"/>
                <a:cs typeface="Arial"/>
                <a:sym typeface="Arial"/>
              </a:rPr>
              <a:t>よりも高速化して</a:t>
            </a:r>
            <a:br>
              <a:rPr lang="ja-JP" altLang="en-US" sz="3400" dirty="0">
                <a:latin typeface="Meiryo UI" panose="020B0604030504040204" pitchFamily="50" charset="-128"/>
                <a:ea typeface="Meiryo UI" panose="020B0604030504040204" pitchFamily="50" charset="-128"/>
                <a:cs typeface="Arial"/>
                <a:sym typeface="Arial"/>
              </a:rPr>
            </a:br>
            <a:r>
              <a:rPr lang="ja-JP" altLang="en-US" sz="3400" dirty="0">
                <a:latin typeface="Meiryo UI" panose="020B0604030504040204" pitchFamily="50" charset="-128"/>
                <a:ea typeface="Meiryo UI" panose="020B0604030504040204" pitchFamily="50" charset="-128"/>
                <a:cs typeface="Arial"/>
                <a:sym typeface="Arial"/>
              </a:rPr>
              <a:t>特にシングルクライアント環境に適合</a:t>
            </a:r>
            <a:endParaRPr sz="3400" dirty="0">
              <a:latin typeface="Meiryo UI" panose="020B0604030504040204" pitchFamily="50" charset="-128"/>
              <a:ea typeface="Meiryo UI" panose="020B0604030504040204" pitchFamily="50" charset="-128"/>
              <a:cs typeface="Arial"/>
              <a:sym typeface="Arial"/>
            </a:endParaRPr>
          </a:p>
        </p:txBody>
      </p:sp>
      <p:grpSp>
        <p:nvGrpSpPr>
          <p:cNvPr id="209" name="Google Shape;209;p54"/>
          <p:cNvGrpSpPr/>
          <p:nvPr/>
        </p:nvGrpSpPr>
        <p:grpSpPr>
          <a:xfrm>
            <a:off x="712572" y="1813793"/>
            <a:ext cx="5973317" cy="4264284"/>
            <a:chOff x="535858" y="2192097"/>
            <a:chExt cx="3078236" cy="4755000"/>
          </a:xfrm>
        </p:grpSpPr>
        <p:pic>
          <p:nvPicPr>
            <p:cNvPr id="210" name="Google Shape;210;p54"/>
            <p:cNvPicPr preferRelativeResize="0"/>
            <p:nvPr/>
          </p:nvPicPr>
          <p:blipFill rotWithShape="1">
            <a:blip r:embed="rId3">
              <a:alphaModFix/>
            </a:blip>
            <a:srcRect/>
            <a:stretch/>
          </p:blipFill>
          <p:spPr>
            <a:xfrm rot="-5400000">
              <a:off x="1214611" y="4262204"/>
              <a:ext cx="4461411" cy="337555"/>
            </a:xfrm>
            <a:prstGeom prst="rect">
              <a:avLst/>
            </a:prstGeom>
            <a:noFill/>
            <a:ln>
              <a:noFill/>
            </a:ln>
          </p:spPr>
        </p:pic>
        <p:sp>
          <p:nvSpPr>
            <p:cNvPr id="211" name="Google Shape;211;p54"/>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cxnSp>
        <p:nvCxnSpPr>
          <p:cNvPr id="212" name="Google Shape;212;p54"/>
          <p:cNvCxnSpPr/>
          <p:nvPr/>
        </p:nvCxnSpPr>
        <p:spPr>
          <a:xfrm>
            <a:off x="1141581" y="2747083"/>
            <a:ext cx="4465200" cy="0"/>
          </a:xfrm>
          <a:prstGeom prst="straightConnector1">
            <a:avLst/>
          </a:prstGeom>
          <a:noFill/>
          <a:ln w="25400" cap="flat" cmpd="sng">
            <a:solidFill>
              <a:srgbClr val="00B0F0"/>
            </a:solidFill>
            <a:prstDash val="solid"/>
            <a:round/>
            <a:headEnd type="none" w="sm" len="sm"/>
            <a:tailEnd type="none" w="sm" len="sm"/>
          </a:ln>
        </p:spPr>
      </p:cxnSp>
      <p:sp>
        <p:nvSpPr>
          <p:cNvPr id="213" name="Google Shape;213;p54"/>
          <p:cNvSpPr txBox="1"/>
          <p:nvPr/>
        </p:nvSpPr>
        <p:spPr>
          <a:xfrm>
            <a:off x="1228997" y="1953934"/>
            <a:ext cx="4356600" cy="769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dirty="0">
                <a:solidFill>
                  <a:schemeClr val="dk1"/>
                </a:solidFill>
                <a:latin typeface="Meiryo UI" panose="020B0604030504040204" pitchFamily="50" charset="-128"/>
                <a:ea typeface="Meiryo UI" panose="020B0604030504040204" pitchFamily="50" charset="-128"/>
              </a:rPr>
              <a:t>1 x </a:t>
            </a:r>
            <a:r>
              <a:rPr lang="en-US" sz="2200" b="1" dirty="0" smtClean="0">
                <a:solidFill>
                  <a:schemeClr val="dk1"/>
                </a:solidFill>
                <a:latin typeface="Meiryo UI" panose="020B0604030504040204" pitchFamily="50" charset="-128"/>
                <a:ea typeface="Meiryo UI" panose="020B0604030504040204" pitchFamily="50" charset="-128"/>
              </a:rPr>
              <a:t>2.5GbEWindows</a:t>
            </a:r>
          </a:p>
          <a:p>
            <a:pPr marL="0" marR="0" lvl="0" indent="0" algn="ctr" rtl="0">
              <a:spcBef>
                <a:spcPts val="0"/>
              </a:spcBef>
              <a:spcAft>
                <a:spcPts val="0"/>
              </a:spcAft>
              <a:buNone/>
            </a:pPr>
            <a:r>
              <a:rPr lang="en-US" sz="2200" b="1" dirty="0" err="1" smtClean="0">
                <a:solidFill>
                  <a:schemeClr val="dk1"/>
                </a:solidFill>
                <a:latin typeface="Meiryo UI" panose="020B0604030504040204" pitchFamily="50" charset="-128"/>
                <a:ea typeface="Meiryo UI" panose="020B0604030504040204" pitchFamily="50" charset="-128"/>
              </a:rPr>
              <a:t>ファイル転送</a:t>
            </a:r>
            <a:endParaRPr sz="2200" b="1" dirty="0">
              <a:solidFill>
                <a:schemeClr val="dk1"/>
              </a:solidFill>
              <a:latin typeface="Meiryo UI" panose="020B0604030504040204" pitchFamily="50" charset="-128"/>
              <a:ea typeface="Meiryo UI" panose="020B0604030504040204" pitchFamily="50" charset="-128"/>
              <a:sym typeface="Arial"/>
            </a:endParaRPr>
          </a:p>
        </p:txBody>
      </p:sp>
      <p:pic>
        <p:nvPicPr>
          <p:cNvPr id="214" name="Google Shape;214;p54"/>
          <p:cNvPicPr preferRelativeResize="0"/>
          <p:nvPr/>
        </p:nvPicPr>
        <p:blipFill rotWithShape="1">
          <a:blip r:embed="rId4">
            <a:alphaModFix/>
          </a:blip>
          <a:srcRect/>
          <a:stretch/>
        </p:blipFill>
        <p:spPr>
          <a:xfrm>
            <a:off x="864406" y="2983735"/>
            <a:ext cx="4721100" cy="2871300"/>
          </a:xfrm>
          <a:prstGeom prst="rect">
            <a:avLst/>
          </a:prstGeom>
          <a:noFill/>
          <a:ln>
            <a:noFill/>
          </a:ln>
        </p:spPr>
      </p:pic>
      <p:sp>
        <p:nvSpPr>
          <p:cNvPr id="215" name="Google Shape;215;p54"/>
          <p:cNvSpPr/>
          <p:nvPr/>
        </p:nvSpPr>
        <p:spPr>
          <a:xfrm>
            <a:off x="2067338" y="3202685"/>
            <a:ext cx="1069366" cy="27647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dirty="0">
                <a:solidFill>
                  <a:srgbClr val="0C0C0C"/>
                </a:solidFill>
                <a:latin typeface="Meiryo UI" panose="020B0604030504040204" pitchFamily="50" charset="-128"/>
                <a:ea typeface="Meiryo UI" panose="020B0604030504040204" pitchFamily="50" charset="-128"/>
              </a:rPr>
              <a:t>251 </a:t>
            </a:r>
            <a:r>
              <a:rPr lang="en-US" sz="1200" b="1" dirty="0" smtClean="0">
                <a:solidFill>
                  <a:srgbClr val="0C0C0C"/>
                </a:solidFill>
                <a:latin typeface="Meiryo UI" panose="020B0604030504040204" pitchFamily="50" charset="-128"/>
                <a:ea typeface="Meiryo UI" panose="020B0604030504040204" pitchFamily="50" charset="-128"/>
              </a:rPr>
              <a:t>MB/s</a:t>
            </a:r>
            <a:endParaRPr sz="1200" b="1" i="0" u="none" strike="noStrike" cap="none" dirty="0">
              <a:solidFill>
                <a:srgbClr val="0C0C0C"/>
              </a:solidFill>
              <a:latin typeface="Meiryo UI" panose="020B0604030504040204" pitchFamily="50" charset="-128"/>
              <a:ea typeface="Meiryo UI" panose="020B0604030504040204" pitchFamily="50" charset="-128"/>
              <a:sym typeface="Arial"/>
            </a:endParaRPr>
          </a:p>
        </p:txBody>
      </p:sp>
      <p:sp>
        <p:nvSpPr>
          <p:cNvPr id="216" name="Google Shape;216;p54"/>
          <p:cNvSpPr/>
          <p:nvPr/>
        </p:nvSpPr>
        <p:spPr>
          <a:xfrm>
            <a:off x="3975651" y="2947953"/>
            <a:ext cx="988586" cy="27647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dirty="0">
                <a:solidFill>
                  <a:srgbClr val="0C0C0C"/>
                </a:solidFill>
                <a:latin typeface="Meiryo UI" panose="020B0604030504040204" pitchFamily="50" charset="-128"/>
                <a:ea typeface="Meiryo UI" panose="020B0604030504040204" pitchFamily="50" charset="-128"/>
              </a:rPr>
              <a:t>271 </a:t>
            </a:r>
            <a:r>
              <a:rPr lang="en-US" sz="1200" b="1" dirty="0" smtClean="0">
                <a:solidFill>
                  <a:srgbClr val="0C0C0C"/>
                </a:solidFill>
                <a:latin typeface="Meiryo UI" panose="020B0604030504040204" pitchFamily="50" charset="-128"/>
                <a:ea typeface="Meiryo UI" panose="020B0604030504040204" pitchFamily="50" charset="-128"/>
              </a:rPr>
              <a:t>MB/s</a:t>
            </a:r>
            <a:endParaRPr sz="1200" b="1" i="0" u="none" strike="noStrike" cap="none" dirty="0">
              <a:solidFill>
                <a:srgbClr val="0C0C0C"/>
              </a:solidFill>
              <a:latin typeface="Meiryo UI" panose="020B0604030504040204" pitchFamily="50" charset="-128"/>
              <a:ea typeface="Meiryo UI" panose="020B0604030504040204" pitchFamily="50" charset="-128"/>
              <a:sym typeface="Arial"/>
            </a:endParaRPr>
          </a:p>
        </p:txBody>
      </p:sp>
      <p:grpSp>
        <p:nvGrpSpPr>
          <p:cNvPr id="217" name="Google Shape;217;p54"/>
          <p:cNvGrpSpPr/>
          <p:nvPr/>
        </p:nvGrpSpPr>
        <p:grpSpPr>
          <a:xfrm>
            <a:off x="6201134" y="1813366"/>
            <a:ext cx="5973317" cy="4264284"/>
            <a:chOff x="535858" y="2192097"/>
            <a:chExt cx="3078236" cy="4755000"/>
          </a:xfrm>
        </p:grpSpPr>
        <p:pic>
          <p:nvPicPr>
            <p:cNvPr id="218" name="Google Shape;218;p54"/>
            <p:cNvPicPr preferRelativeResize="0"/>
            <p:nvPr/>
          </p:nvPicPr>
          <p:blipFill rotWithShape="1">
            <a:blip r:embed="rId3">
              <a:alphaModFix/>
            </a:blip>
            <a:srcRect/>
            <a:stretch/>
          </p:blipFill>
          <p:spPr>
            <a:xfrm rot="-5400000">
              <a:off x="1214611" y="4262204"/>
              <a:ext cx="4461411" cy="337555"/>
            </a:xfrm>
            <a:prstGeom prst="rect">
              <a:avLst/>
            </a:prstGeom>
            <a:noFill/>
            <a:ln>
              <a:noFill/>
            </a:ln>
          </p:spPr>
        </p:pic>
        <p:sp>
          <p:nvSpPr>
            <p:cNvPr id="219" name="Google Shape;219;p54"/>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grpSp>
      <p:cxnSp>
        <p:nvCxnSpPr>
          <p:cNvPr id="220" name="Google Shape;220;p54"/>
          <p:cNvCxnSpPr/>
          <p:nvPr/>
        </p:nvCxnSpPr>
        <p:spPr>
          <a:xfrm>
            <a:off x="6630143" y="2746656"/>
            <a:ext cx="4465200" cy="0"/>
          </a:xfrm>
          <a:prstGeom prst="straightConnector1">
            <a:avLst/>
          </a:prstGeom>
          <a:noFill/>
          <a:ln w="25400" cap="flat" cmpd="sng">
            <a:solidFill>
              <a:srgbClr val="00B0F0"/>
            </a:solidFill>
            <a:prstDash val="solid"/>
            <a:round/>
            <a:headEnd type="none" w="sm" len="sm"/>
            <a:tailEnd type="none" w="sm" len="sm"/>
          </a:ln>
        </p:spPr>
      </p:cxnSp>
      <p:sp>
        <p:nvSpPr>
          <p:cNvPr id="221" name="Google Shape;221;p54"/>
          <p:cNvSpPr txBox="1"/>
          <p:nvPr/>
        </p:nvSpPr>
        <p:spPr>
          <a:xfrm>
            <a:off x="6415787" y="1875522"/>
            <a:ext cx="4803300" cy="769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a:solidFill>
                  <a:schemeClr val="dk1"/>
                </a:solidFill>
                <a:latin typeface="Meiryo UI" panose="020B0604030504040204" pitchFamily="50" charset="-128"/>
                <a:ea typeface="Meiryo UI" panose="020B0604030504040204" pitchFamily="50" charset="-128"/>
              </a:rPr>
              <a:t>1 x 2.5GbEWindowsファイル転送</a:t>
            </a:r>
            <a:endParaRPr sz="2200" b="1">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2200" b="1">
                <a:solidFill>
                  <a:schemeClr val="dk1"/>
                </a:solidFill>
                <a:latin typeface="Meiryo UI" panose="020B0604030504040204" pitchFamily="50" charset="-128"/>
                <a:ea typeface="Meiryo UI" panose="020B0604030504040204" pitchFamily="50" charset="-128"/>
              </a:rPr>
              <a:t>暗号化されたNASボリューム</a:t>
            </a:r>
            <a:endParaRPr sz="2200" b="1">
              <a:solidFill>
                <a:schemeClr val="dk1"/>
              </a:solidFill>
              <a:latin typeface="Meiryo UI" panose="020B0604030504040204" pitchFamily="50" charset="-128"/>
              <a:ea typeface="Meiryo UI" panose="020B0604030504040204" pitchFamily="50" charset="-128"/>
            </a:endParaRPr>
          </a:p>
        </p:txBody>
      </p:sp>
      <p:pic>
        <p:nvPicPr>
          <p:cNvPr id="222" name="Google Shape;222;p54"/>
          <p:cNvPicPr preferRelativeResize="0"/>
          <p:nvPr/>
        </p:nvPicPr>
        <p:blipFill rotWithShape="1">
          <a:blip r:embed="rId4">
            <a:alphaModFix/>
          </a:blip>
          <a:srcRect/>
          <a:stretch/>
        </p:blipFill>
        <p:spPr>
          <a:xfrm>
            <a:off x="6352968" y="2983308"/>
            <a:ext cx="4721100" cy="2871300"/>
          </a:xfrm>
          <a:prstGeom prst="rect">
            <a:avLst/>
          </a:prstGeom>
          <a:noFill/>
          <a:ln>
            <a:noFill/>
          </a:ln>
        </p:spPr>
      </p:pic>
      <p:sp>
        <p:nvSpPr>
          <p:cNvPr id="223" name="Google Shape;223;p54"/>
          <p:cNvSpPr/>
          <p:nvPr/>
        </p:nvSpPr>
        <p:spPr>
          <a:xfrm>
            <a:off x="7527235" y="3202258"/>
            <a:ext cx="978763"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dirty="0">
                <a:solidFill>
                  <a:srgbClr val="0C0C0C"/>
                </a:solidFill>
                <a:latin typeface="Meiryo UI" panose="020B0604030504040204" pitchFamily="50" charset="-128"/>
                <a:ea typeface="Meiryo UI" panose="020B0604030504040204" pitchFamily="50" charset="-128"/>
              </a:rPr>
              <a:t>251 </a:t>
            </a:r>
            <a:r>
              <a:rPr lang="en-US" sz="1200" b="1" dirty="0" smtClean="0">
                <a:solidFill>
                  <a:srgbClr val="0C0C0C"/>
                </a:solidFill>
                <a:latin typeface="Meiryo UI" panose="020B0604030504040204" pitchFamily="50" charset="-128"/>
                <a:ea typeface="Meiryo UI" panose="020B0604030504040204" pitchFamily="50" charset="-128"/>
              </a:rPr>
              <a:t>MB/s</a:t>
            </a:r>
            <a:endParaRPr sz="1200" b="1" i="0" u="none" strike="noStrike" cap="none" dirty="0">
              <a:solidFill>
                <a:srgbClr val="0C0C0C"/>
              </a:solidFill>
              <a:latin typeface="Meiryo UI" panose="020B0604030504040204" pitchFamily="50" charset="-128"/>
              <a:ea typeface="Meiryo UI" panose="020B0604030504040204" pitchFamily="50" charset="-128"/>
              <a:sym typeface="Arial"/>
            </a:endParaRPr>
          </a:p>
        </p:txBody>
      </p:sp>
      <p:sp>
        <p:nvSpPr>
          <p:cNvPr id="224" name="Google Shape;224;p54"/>
          <p:cNvSpPr/>
          <p:nvPr/>
        </p:nvSpPr>
        <p:spPr>
          <a:xfrm>
            <a:off x="9532873" y="2947526"/>
            <a:ext cx="1039195"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dirty="0">
                <a:solidFill>
                  <a:srgbClr val="0C0C0C"/>
                </a:solidFill>
                <a:latin typeface="Meiryo UI" panose="020B0604030504040204" pitchFamily="50" charset="-128"/>
                <a:ea typeface="Meiryo UI" panose="020B0604030504040204" pitchFamily="50" charset="-128"/>
              </a:rPr>
              <a:t>271 </a:t>
            </a:r>
            <a:r>
              <a:rPr lang="en-US" sz="1200" b="1" dirty="0" smtClean="0">
                <a:solidFill>
                  <a:srgbClr val="0C0C0C"/>
                </a:solidFill>
                <a:latin typeface="Meiryo UI" panose="020B0604030504040204" pitchFamily="50" charset="-128"/>
                <a:ea typeface="Meiryo UI" panose="020B0604030504040204" pitchFamily="50" charset="-128"/>
              </a:rPr>
              <a:t>MB/s</a:t>
            </a:r>
            <a:endParaRPr sz="1200" b="1" i="0" u="none" strike="noStrike" cap="none" dirty="0">
              <a:solidFill>
                <a:srgbClr val="0C0C0C"/>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2895566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55"/>
          <p:cNvSpPr/>
          <p:nvPr/>
        </p:nvSpPr>
        <p:spPr>
          <a:xfrm>
            <a:off x="7069522" y="6398059"/>
            <a:ext cx="6554257" cy="24621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800" dirty="0" err="1">
                <a:solidFill>
                  <a:schemeClr val="dk1"/>
                </a:solidFill>
              </a:rPr>
              <a:t>QNAP</a:t>
            </a:r>
            <a:r>
              <a:rPr lang="en-US" sz="800" dirty="0" err="1" smtClean="0">
                <a:solidFill>
                  <a:schemeClr val="dk1"/>
                </a:solidFill>
              </a:rPr>
              <a:t>ラボでテスト</a:t>
            </a:r>
            <a:r>
              <a:rPr lang="ja-JP" altLang="en-US" sz="800" dirty="0" smtClean="0">
                <a:solidFill>
                  <a:schemeClr val="dk1"/>
                </a:solidFill>
              </a:rPr>
              <a:t>されました</a:t>
            </a:r>
            <a:r>
              <a:rPr lang="en-US" sz="800" dirty="0" smtClean="0">
                <a:solidFill>
                  <a:schemeClr val="dk1"/>
                </a:solidFill>
              </a:rPr>
              <a:t>。</a:t>
            </a:r>
            <a:r>
              <a:rPr lang="en-US" sz="800" dirty="0" err="1">
                <a:solidFill>
                  <a:schemeClr val="dk1"/>
                </a:solidFill>
              </a:rPr>
              <a:t>数値は環境によって異なる場合があります</a:t>
            </a:r>
            <a:r>
              <a:rPr lang="en-US" sz="800" dirty="0">
                <a:solidFill>
                  <a:schemeClr val="dk1"/>
                </a:solidFill>
              </a:rPr>
              <a:t>。</a:t>
            </a:r>
            <a:endParaRPr dirty="0"/>
          </a:p>
        </p:txBody>
      </p:sp>
      <p:sp>
        <p:nvSpPr>
          <p:cNvPr id="231" name="Google Shape;231;p55"/>
          <p:cNvSpPr/>
          <p:nvPr/>
        </p:nvSpPr>
        <p:spPr>
          <a:xfrm>
            <a:off x="814885" y="6193378"/>
            <a:ext cx="6917638" cy="615543"/>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800" dirty="0" err="1">
                <a:solidFill>
                  <a:schemeClr val="dk1"/>
                </a:solidFill>
              </a:rPr>
              <a:t>テスト環境：NAS</a:t>
            </a:r>
            <a:r>
              <a:rPr lang="en-US" sz="800" dirty="0">
                <a:solidFill>
                  <a:schemeClr val="dk1"/>
                </a:solidFill>
              </a:rPr>
              <a:t> | TS-1253DU-RP-4G、QTS 4.4.2、12 x Samsung 850 Pro 512GB、RAID 5、シックボリューム</a:t>
            </a:r>
            <a:endParaRPr sz="800" dirty="0">
              <a:solidFill>
                <a:schemeClr val="dk1"/>
              </a:solidFill>
            </a:endParaRPr>
          </a:p>
          <a:p>
            <a:pPr marL="0" marR="0" lvl="0" indent="0" algn="l" rtl="0">
              <a:spcBef>
                <a:spcPts val="0"/>
              </a:spcBef>
              <a:spcAft>
                <a:spcPts val="0"/>
              </a:spcAft>
              <a:buNone/>
            </a:pPr>
            <a:r>
              <a:rPr lang="en-US" sz="800" dirty="0" err="1">
                <a:solidFill>
                  <a:schemeClr val="dk1"/>
                </a:solidFill>
              </a:rPr>
              <a:t>クライアントPC</a:t>
            </a:r>
            <a:r>
              <a:rPr lang="en-US" sz="800" dirty="0">
                <a:solidFill>
                  <a:schemeClr val="dk1"/>
                </a:solidFill>
              </a:rPr>
              <a:t> | Windows 10 </a:t>
            </a:r>
            <a:r>
              <a:rPr lang="en-US" sz="800" dirty="0" err="1">
                <a:solidFill>
                  <a:schemeClr val="dk1"/>
                </a:solidFill>
              </a:rPr>
              <a:t>Pro、Intel</a:t>
            </a:r>
            <a:r>
              <a:rPr lang="en-US" sz="800" dirty="0">
                <a:solidFill>
                  <a:schemeClr val="dk1"/>
                </a:solidFill>
              </a:rPr>
              <a:t> Core i7-6700 3.4 GHz、32GB RAM</a:t>
            </a:r>
            <a:endParaRPr sz="800" dirty="0">
              <a:solidFill>
                <a:schemeClr val="dk1"/>
              </a:solidFill>
            </a:endParaRPr>
          </a:p>
          <a:p>
            <a:pPr marL="0" marR="0" lvl="0" indent="0" algn="l" rtl="0">
              <a:spcBef>
                <a:spcPts val="0"/>
              </a:spcBef>
              <a:spcAft>
                <a:spcPts val="0"/>
              </a:spcAft>
              <a:buNone/>
            </a:pPr>
            <a:r>
              <a:rPr lang="en-US" sz="800" dirty="0" err="1">
                <a:solidFill>
                  <a:schemeClr val="dk1"/>
                </a:solidFill>
              </a:rPr>
              <a:t>IOmeter</a:t>
            </a:r>
            <a:r>
              <a:rPr lang="en-US" sz="800" dirty="0">
                <a:solidFill>
                  <a:schemeClr val="dk1"/>
                </a:solidFill>
              </a:rPr>
              <a:t> | RAM * </a:t>
            </a:r>
            <a:r>
              <a:rPr lang="en-US" sz="800" dirty="0" smtClean="0">
                <a:solidFill>
                  <a:schemeClr val="dk1"/>
                </a:solidFill>
              </a:rPr>
              <a:t>4、ランプアップ時間30</a:t>
            </a:r>
            <a:r>
              <a:rPr lang="ja-JP" altLang="en-US" sz="800" dirty="0" smtClean="0">
                <a:solidFill>
                  <a:schemeClr val="dk1"/>
                </a:solidFill>
              </a:rPr>
              <a:t>秒</a:t>
            </a:r>
            <a:r>
              <a:rPr lang="en-US" sz="800" dirty="0" smtClean="0">
                <a:solidFill>
                  <a:schemeClr val="dk1"/>
                </a:solidFill>
              </a:rPr>
              <a:t>、シーケンス実行時間3</a:t>
            </a:r>
            <a:r>
              <a:rPr lang="ja-JP" altLang="en-US" sz="800" dirty="0" smtClean="0">
                <a:solidFill>
                  <a:schemeClr val="dk1"/>
                </a:solidFill>
              </a:rPr>
              <a:t>分</a:t>
            </a:r>
            <a:r>
              <a:rPr lang="en-US" sz="800" dirty="0" smtClean="0">
                <a:solidFill>
                  <a:schemeClr val="dk1"/>
                </a:solidFill>
              </a:rPr>
              <a:t>、</a:t>
            </a:r>
            <a:r>
              <a:rPr lang="ja-JP" altLang="en-US" sz="800" dirty="0" smtClean="0">
                <a:solidFill>
                  <a:schemeClr val="dk1"/>
                </a:solidFill>
              </a:rPr>
              <a:t>従事者</a:t>
            </a:r>
            <a:r>
              <a:rPr lang="en-US" sz="800" dirty="0" smtClean="0">
                <a:solidFill>
                  <a:schemeClr val="dk1"/>
                </a:solidFill>
              </a:rPr>
              <a:t>2</a:t>
            </a:r>
            <a:r>
              <a:rPr lang="ja-JP" altLang="en-US" sz="800" dirty="0">
                <a:solidFill>
                  <a:schemeClr val="dk1"/>
                </a:solidFill>
              </a:rPr>
              <a:t>名</a:t>
            </a:r>
            <a:r>
              <a:rPr lang="en-US" sz="800" dirty="0" smtClean="0">
                <a:solidFill>
                  <a:schemeClr val="dk1"/>
                </a:solidFill>
              </a:rPr>
              <a:t>、</a:t>
            </a:r>
            <a:r>
              <a:rPr lang="ja-JP" altLang="en-US" sz="800" dirty="0" smtClean="0">
                <a:solidFill>
                  <a:schemeClr val="dk1"/>
                </a:solidFill>
              </a:rPr>
              <a:t>未処理</a:t>
            </a:r>
            <a:r>
              <a:rPr lang="en-US" altLang="ja-JP" sz="800" dirty="0" smtClean="0">
                <a:solidFill>
                  <a:schemeClr val="dk1"/>
                </a:solidFill>
              </a:rPr>
              <a:t>IO </a:t>
            </a:r>
            <a:r>
              <a:rPr lang="en-US" sz="800" dirty="0" smtClean="0">
                <a:solidFill>
                  <a:schemeClr val="dk1"/>
                </a:solidFill>
              </a:rPr>
              <a:t>64</a:t>
            </a:r>
            <a:r>
              <a:rPr lang="ja-JP" altLang="en-US" sz="800" dirty="0" smtClean="0">
                <a:solidFill>
                  <a:schemeClr val="dk1"/>
                </a:solidFill>
              </a:rPr>
              <a:t>個</a:t>
            </a:r>
            <a:r>
              <a:rPr lang="en-US" sz="800" dirty="0" smtClean="0">
                <a:solidFill>
                  <a:schemeClr val="dk1"/>
                </a:solidFill>
              </a:rPr>
              <a:t>、1MB</a:t>
            </a:r>
            <a:endParaRPr sz="800" dirty="0">
              <a:solidFill>
                <a:schemeClr val="dk1"/>
              </a:solidFill>
            </a:endParaRPr>
          </a:p>
        </p:txBody>
      </p:sp>
      <p:grpSp>
        <p:nvGrpSpPr>
          <p:cNvPr id="232" name="Google Shape;232;p55"/>
          <p:cNvGrpSpPr/>
          <p:nvPr/>
        </p:nvGrpSpPr>
        <p:grpSpPr>
          <a:xfrm>
            <a:off x="672657" y="2001898"/>
            <a:ext cx="5973239" cy="4193279"/>
            <a:chOff x="535858" y="2192097"/>
            <a:chExt cx="3078236" cy="4755000"/>
          </a:xfrm>
        </p:grpSpPr>
        <p:pic>
          <p:nvPicPr>
            <p:cNvPr id="233" name="Google Shape;233;p55"/>
            <p:cNvPicPr preferRelativeResize="0"/>
            <p:nvPr/>
          </p:nvPicPr>
          <p:blipFill rotWithShape="1">
            <a:blip r:embed="rId3">
              <a:alphaModFix/>
            </a:blip>
            <a:srcRect/>
            <a:stretch/>
          </p:blipFill>
          <p:spPr>
            <a:xfrm rot="-5400000">
              <a:off x="1214611" y="4262204"/>
              <a:ext cx="4461411" cy="337555"/>
            </a:xfrm>
            <a:prstGeom prst="rect">
              <a:avLst/>
            </a:prstGeom>
            <a:noFill/>
            <a:ln>
              <a:noFill/>
            </a:ln>
          </p:spPr>
        </p:pic>
        <p:sp>
          <p:nvSpPr>
            <p:cNvPr id="234" name="Google Shape;234;p55"/>
            <p:cNvSpPr/>
            <p:nvPr/>
          </p:nvSpPr>
          <p:spPr>
            <a:xfrm>
              <a:off x="535858" y="2192097"/>
              <a:ext cx="2743200" cy="4755000"/>
            </a:xfrm>
            <a:prstGeom prst="rect">
              <a:avLst/>
            </a:prstGeom>
            <a:gradFill>
              <a:gsLst>
                <a:gs pos="0">
                  <a:srgbClr val="FFFFFF">
                    <a:alpha val="83529"/>
                  </a:srgbClr>
                </a:gs>
                <a:gs pos="13000">
                  <a:schemeClr val="lt1"/>
                </a:gs>
                <a:gs pos="97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grpSp>
      <p:cxnSp>
        <p:nvCxnSpPr>
          <p:cNvPr id="235" name="Google Shape;235;p55"/>
          <p:cNvCxnSpPr/>
          <p:nvPr/>
        </p:nvCxnSpPr>
        <p:spPr>
          <a:xfrm>
            <a:off x="1101680" y="2956093"/>
            <a:ext cx="4465063" cy="0"/>
          </a:xfrm>
          <a:prstGeom prst="straightConnector1">
            <a:avLst/>
          </a:prstGeom>
          <a:noFill/>
          <a:ln w="25400" cap="flat" cmpd="sng">
            <a:solidFill>
              <a:srgbClr val="00B0F0"/>
            </a:solidFill>
            <a:prstDash val="solid"/>
            <a:round/>
            <a:headEnd type="none" w="sm" len="sm"/>
            <a:tailEnd type="none" w="sm" len="sm"/>
          </a:ln>
        </p:spPr>
      </p:cxnSp>
      <p:sp>
        <p:nvSpPr>
          <p:cNvPr id="236" name="Google Shape;236;p55"/>
          <p:cNvSpPr txBox="1"/>
          <p:nvPr/>
        </p:nvSpPr>
        <p:spPr>
          <a:xfrm>
            <a:off x="1189096" y="2162944"/>
            <a:ext cx="4356505"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dirty="0">
                <a:solidFill>
                  <a:schemeClr val="dk1"/>
                </a:solidFill>
              </a:rPr>
              <a:t>2 x 2.5GbE </a:t>
            </a:r>
            <a:r>
              <a:rPr lang="en-US" sz="2200" b="1" dirty="0" smtClean="0">
                <a:solidFill>
                  <a:schemeClr val="dk1"/>
                </a:solidFill>
              </a:rPr>
              <a:t>Windows</a:t>
            </a:r>
          </a:p>
          <a:p>
            <a:pPr marL="0" marR="0" lvl="0" indent="0" algn="ctr" rtl="0">
              <a:spcBef>
                <a:spcPts val="0"/>
              </a:spcBef>
              <a:spcAft>
                <a:spcPts val="0"/>
              </a:spcAft>
              <a:buNone/>
            </a:pPr>
            <a:r>
              <a:rPr lang="en-US" sz="2200" b="1" dirty="0" err="1" smtClean="0">
                <a:solidFill>
                  <a:schemeClr val="dk1"/>
                </a:solidFill>
              </a:rPr>
              <a:t>シーケンシャル転送</a:t>
            </a:r>
            <a:r>
              <a:rPr lang="en-US" sz="2200" b="1" dirty="0">
                <a:solidFill>
                  <a:schemeClr val="dk1"/>
                </a:solidFill>
              </a:rPr>
              <a:t>(</a:t>
            </a:r>
            <a:r>
              <a:rPr lang="en-US" sz="2200" b="1" dirty="0" smtClean="0">
                <a:solidFill>
                  <a:schemeClr val="dk1"/>
                </a:solidFill>
              </a:rPr>
              <a:t>SMB</a:t>
            </a:r>
            <a:r>
              <a:rPr lang="en-US" sz="2200" b="1" dirty="0">
                <a:solidFill>
                  <a:schemeClr val="dk1"/>
                </a:solidFill>
              </a:rPr>
              <a:t>)</a:t>
            </a:r>
            <a:endParaRPr sz="2200" b="1" dirty="0">
              <a:solidFill>
                <a:schemeClr val="dk1"/>
              </a:solidFill>
              <a:latin typeface="Arial"/>
              <a:ea typeface="Arial"/>
              <a:cs typeface="Arial"/>
              <a:sym typeface="Arial"/>
            </a:endParaRPr>
          </a:p>
        </p:txBody>
      </p:sp>
      <p:pic>
        <p:nvPicPr>
          <p:cNvPr id="237" name="Google Shape;237;p55"/>
          <p:cNvPicPr preferRelativeResize="0"/>
          <p:nvPr/>
        </p:nvPicPr>
        <p:blipFill rotWithShape="1">
          <a:blip r:embed="rId4">
            <a:alphaModFix/>
          </a:blip>
          <a:srcRect/>
          <a:stretch/>
        </p:blipFill>
        <p:spPr>
          <a:xfrm>
            <a:off x="824505" y="3154245"/>
            <a:ext cx="4721095" cy="2871173"/>
          </a:xfrm>
          <a:prstGeom prst="rect">
            <a:avLst/>
          </a:prstGeom>
          <a:noFill/>
          <a:ln>
            <a:noFill/>
          </a:ln>
        </p:spPr>
      </p:pic>
      <p:sp>
        <p:nvSpPr>
          <p:cNvPr id="238" name="Google Shape;238;p55"/>
          <p:cNvSpPr/>
          <p:nvPr/>
        </p:nvSpPr>
        <p:spPr>
          <a:xfrm>
            <a:off x="2107095" y="3373196"/>
            <a:ext cx="1002974" cy="2765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dirty="0">
                <a:solidFill>
                  <a:srgbClr val="0C0C0C"/>
                </a:solidFill>
              </a:rPr>
              <a:t>251 </a:t>
            </a:r>
            <a:r>
              <a:rPr lang="en-US" sz="1200" b="1" dirty="0" smtClean="0">
                <a:solidFill>
                  <a:srgbClr val="0C0C0C"/>
                </a:solidFill>
              </a:rPr>
              <a:t>MB/s</a:t>
            </a:r>
            <a:endParaRPr sz="1200" b="1" i="0" u="none" strike="noStrike" cap="none" dirty="0">
              <a:solidFill>
                <a:srgbClr val="0C0C0C"/>
              </a:solidFill>
              <a:latin typeface="Arial"/>
              <a:ea typeface="Arial"/>
              <a:cs typeface="Arial"/>
              <a:sym typeface="Arial"/>
            </a:endParaRPr>
          </a:p>
        </p:txBody>
      </p:sp>
      <p:sp>
        <p:nvSpPr>
          <p:cNvPr id="239" name="Google Shape;239;p55"/>
          <p:cNvSpPr/>
          <p:nvPr/>
        </p:nvSpPr>
        <p:spPr>
          <a:xfrm>
            <a:off x="4010058" y="3118464"/>
            <a:ext cx="1113074" cy="2765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dirty="0">
                <a:solidFill>
                  <a:srgbClr val="0C0C0C"/>
                </a:solidFill>
              </a:rPr>
              <a:t>271 </a:t>
            </a:r>
            <a:r>
              <a:rPr lang="en-US" sz="1200" b="1" dirty="0" smtClean="0">
                <a:solidFill>
                  <a:srgbClr val="0C0C0C"/>
                </a:solidFill>
              </a:rPr>
              <a:t>MB/s</a:t>
            </a:r>
            <a:endParaRPr sz="1200" b="1" i="0" u="none" strike="noStrike" cap="none" dirty="0">
              <a:solidFill>
                <a:srgbClr val="0C0C0C"/>
              </a:solidFill>
              <a:latin typeface="Arial"/>
              <a:ea typeface="Arial"/>
              <a:cs typeface="Arial"/>
              <a:sym typeface="Arial"/>
            </a:endParaRPr>
          </a:p>
        </p:txBody>
      </p:sp>
      <p:grpSp>
        <p:nvGrpSpPr>
          <p:cNvPr id="240" name="Google Shape;240;p55"/>
          <p:cNvGrpSpPr/>
          <p:nvPr/>
        </p:nvGrpSpPr>
        <p:grpSpPr>
          <a:xfrm>
            <a:off x="6161219" y="2001471"/>
            <a:ext cx="5973239" cy="4193279"/>
            <a:chOff x="535858" y="2192097"/>
            <a:chExt cx="3078236" cy="4755000"/>
          </a:xfrm>
        </p:grpSpPr>
        <p:pic>
          <p:nvPicPr>
            <p:cNvPr id="241" name="Google Shape;241;p55"/>
            <p:cNvPicPr preferRelativeResize="0"/>
            <p:nvPr/>
          </p:nvPicPr>
          <p:blipFill rotWithShape="1">
            <a:blip r:embed="rId3">
              <a:alphaModFix/>
            </a:blip>
            <a:srcRect/>
            <a:stretch/>
          </p:blipFill>
          <p:spPr>
            <a:xfrm rot="-5400000">
              <a:off x="1214611" y="4262204"/>
              <a:ext cx="4461411" cy="337555"/>
            </a:xfrm>
            <a:prstGeom prst="rect">
              <a:avLst/>
            </a:prstGeom>
            <a:noFill/>
            <a:ln>
              <a:noFill/>
            </a:ln>
          </p:spPr>
        </p:pic>
        <p:sp>
          <p:nvSpPr>
            <p:cNvPr id="242" name="Google Shape;242;p55"/>
            <p:cNvSpPr/>
            <p:nvPr/>
          </p:nvSpPr>
          <p:spPr>
            <a:xfrm>
              <a:off x="535858" y="2192097"/>
              <a:ext cx="2743200" cy="4755000"/>
            </a:xfrm>
            <a:prstGeom prst="rect">
              <a:avLst/>
            </a:prstGeom>
            <a:gradFill>
              <a:gsLst>
                <a:gs pos="0">
                  <a:srgbClr val="FFFFFF">
                    <a:alpha val="83529"/>
                  </a:srgbClr>
                </a:gs>
                <a:gs pos="13000">
                  <a:schemeClr val="lt1"/>
                </a:gs>
                <a:gs pos="97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grpSp>
      <p:cxnSp>
        <p:nvCxnSpPr>
          <p:cNvPr id="243" name="Google Shape;243;p55"/>
          <p:cNvCxnSpPr/>
          <p:nvPr/>
        </p:nvCxnSpPr>
        <p:spPr>
          <a:xfrm>
            <a:off x="6590242" y="2955666"/>
            <a:ext cx="4465063" cy="0"/>
          </a:xfrm>
          <a:prstGeom prst="straightConnector1">
            <a:avLst/>
          </a:prstGeom>
          <a:noFill/>
          <a:ln w="25400" cap="flat" cmpd="sng">
            <a:solidFill>
              <a:srgbClr val="00B0F0"/>
            </a:solidFill>
            <a:prstDash val="solid"/>
            <a:round/>
            <a:headEnd type="none" w="sm" len="sm"/>
            <a:tailEnd type="none" w="sm" len="sm"/>
          </a:ln>
        </p:spPr>
      </p:cxnSp>
      <p:sp>
        <p:nvSpPr>
          <p:cNvPr id="244" name="Google Shape;244;p55"/>
          <p:cNvSpPr txBox="1"/>
          <p:nvPr/>
        </p:nvSpPr>
        <p:spPr>
          <a:xfrm>
            <a:off x="6116697" y="1900581"/>
            <a:ext cx="5472551"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dirty="0">
                <a:solidFill>
                  <a:schemeClr val="dk1"/>
                </a:solidFill>
              </a:rPr>
              <a:t>2 x 2.5GbE </a:t>
            </a:r>
            <a:r>
              <a:rPr lang="en-US" sz="2200" b="1" dirty="0" smtClean="0">
                <a:solidFill>
                  <a:schemeClr val="dk1"/>
                </a:solidFill>
              </a:rPr>
              <a:t>Windows</a:t>
            </a:r>
          </a:p>
          <a:p>
            <a:pPr marL="0" marR="0" lvl="0" indent="0" algn="ctr" rtl="0">
              <a:spcBef>
                <a:spcPts val="0"/>
              </a:spcBef>
              <a:spcAft>
                <a:spcPts val="0"/>
              </a:spcAft>
              <a:buNone/>
            </a:pPr>
            <a:r>
              <a:rPr lang="en-US" sz="2200" b="1" dirty="0" err="1" smtClean="0">
                <a:solidFill>
                  <a:schemeClr val="dk1"/>
                </a:solidFill>
              </a:rPr>
              <a:t>シーケンシャル転送</a:t>
            </a:r>
            <a:r>
              <a:rPr lang="en-US" sz="2200" b="1" dirty="0">
                <a:solidFill>
                  <a:schemeClr val="dk1"/>
                </a:solidFill>
              </a:rPr>
              <a:t>(</a:t>
            </a:r>
            <a:r>
              <a:rPr lang="en-US" sz="2200" b="1" dirty="0" smtClean="0">
                <a:solidFill>
                  <a:schemeClr val="dk1"/>
                </a:solidFill>
              </a:rPr>
              <a:t>SMB</a:t>
            </a:r>
            <a:r>
              <a:rPr lang="en-US" sz="2200" b="1" dirty="0">
                <a:solidFill>
                  <a:schemeClr val="dk1"/>
                </a:solidFill>
              </a:rPr>
              <a:t>)</a:t>
            </a:r>
            <a:r>
              <a:rPr lang="en-US" sz="2200" b="1" dirty="0" smtClean="0">
                <a:solidFill>
                  <a:schemeClr val="dk1"/>
                </a:solidFill>
              </a:rPr>
              <a:t>、</a:t>
            </a:r>
            <a:endParaRPr lang="en-US" sz="2200" b="1" dirty="0" smtClean="0">
              <a:solidFill>
                <a:schemeClr val="dk1"/>
              </a:solidFill>
            </a:endParaRPr>
          </a:p>
          <a:p>
            <a:pPr marL="0" marR="0" lvl="0" indent="0" algn="ctr" rtl="0">
              <a:spcBef>
                <a:spcPts val="0"/>
              </a:spcBef>
              <a:spcAft>
                <a:spcPts val="0"/>
              </a:spcAft>
              <a:buNone/>
            </a:pPr>
            <a:r>
              <a:rPr lang="en-US" sz="2200" b="1" dirty="0" err="1" smtClean="0">
                <a:solidFill>
                  <a:schemeClr val="dk1"/>
                </a:solidFill>
              </a:rPr>
              <a:t>暗号化された</a:t>
            </a:r>
            <a:r>
              <a:rPr lang="en-US" sz="2200" b="1" dirty="0" err="1">
                <a:solidFill>
                  <a:schemeClr val="dk1"/>
                </a:solidFill>
              </a:rPr>
              <a:t>NASボリューム</a:t>
            </a:r>
            <a:endParaRPr sz="2200" b="1" dirty="0">
              <a:solidFill>
                <a:schemeClr val="dk1"/>
              </a:solidFill>
              <a:latin typeface="Arial"/>
              <a:ea typeface="Arial"/>
              <a:cs typeface="Arial"/>
              <a:sym typeface="Arial"/>
            </a:endParaRPr>
          </a:p>
        </p:txBody>
      </p:sp>
      <p:pic>
        <p:nvPicPr>
          <p:cNvPr id="245" name="Google Shape;245;p55"/>
          <p:cNvPicPr preferRelativeResize="0"/>
          <p:nvPr/>
        </p:nvPicPr>
        <p:blipFill rotWithShape="1">
          <a:blip r:embed="rId4">
            <a:alphaModFix/>
          </a:blip>
          <a:srcRect/>
          <a:stretch/>
        </p:blipFill>
        <p:spPr>
          <a:xfrm>
            <a:off x="6313067" y="3153818"/>
            <a:ext cx="4721095" cy="2871173"/>
          </a:xfrm>
          <a:prstGeom prst="rect">
            <a:avLst/>
          </a:prstGeom>
          <a:noFill/>
          <a:ln>
            <a:noFill/>
          </a:ln>
        </p:spPr>
      </p:pic>
      <p:sp>
        <p:nvSpPr>
          <p:cNvPr id="246" name="Google Shape;246;p55"/>
          <p:cNvSpPr/>
          <p:nvPr/>
        </p:nvSpPr>
        <p:spPr>
          <a:xfrm>
            <a:off x="7513643" y="3372768"/>
            <a:ext cx="952468" cy="277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dirty="0">
                <a:solidFill>
                  <a:srgbClr val="0C0C0C"/>
                </a:solidFill>
              </a:rPr>
              <a:t>251 </a:t>
            </a:r>
            <a:r>
              <a:rPr lang="en-US" sz="1200" b="1" dirty="0" smtClean="0">
                <a:solidFill>
                  <a:srgbClr val="0C0C0C"/>
                </a:solidFill>
              </a:rPr>
              <a:t>MB/s</a:t>
            </a:r>
            <a:endParaRPr sz="1200" b="1" i="0" u="none" strike="noStrike" cap="none" dirty="0">
              <a:solidFill>
                <a:srgbClr val="0C0C0C"/>
              </a:solidFill>
              <a:latin typeface="Arial"/>
              <a:ea typeface="Arial"/>
              <a:cs typeface="Arial"/>
              <a:sym typeface="Arial"/>
            </a:endParaRPr>
          </a:p>
        </p:txBody>
      </p:sp>
      <p:sp>
        <p:nvSpPr>
          <p:cNvPr id="247" name="Google Shape;247;p55"/>
          <p:cNvSpPr/>
          <p:nvPr/>
        </p:nvSpPr>
        <p:spPr>
          <a:xfrm>
            <a:off x="9465689" y="3118036"/>
            <a:ext cx="1013483" cy="277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dirty="0">
                <a:solidFill>
                  <a:srgbClr val="0C0C0C"/>
                </a:solidFill>
              </a:rPr>
              <a:t>271 </a:t>
            </a:r>
            <a:r>
              <a:rPr lang="en-US" sz="1200" b="1" dirty="0" smtClean="0">
                <a:solidFill>
                  <a:srgbClr val="0C0C0C"/>
                </a:solidFill>
              </a:rPr>
              <a:t>MB/s</a:t>
            </a:r>
            <a:endParaRPr sz="1200" b="1" i="0" u="none" strike="noStrike" cap="none" dirty="0">
              <a:solidFill>
                <a:srgbClr val="0C0C0C"/>
              </a:solidFill>
              <a:latin typeface="Arial"/>
              <a:ea typeface="Arial"/>
              <a:cs typeface="Arial"/>
              <a:sym typeface="Arial"/>
            </a:endParaRPr>
          </a:p>
        </p:txBody>
      </p:sp>
      <p:sp>
        <p:nvSpPr>
          <p:cNvPr id="248" name="Google Shape;248;p55"/>
          <p:cNvSpPr/>
          <p:nvPr/>
        </p:nvSpPr>
        <p:spPr>
          <a:xfrm>
            <a:off x="558229" y="1538243"/>
            <a:ext cx="11259397" cy="308072"/>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600" dirty="0" err="1" smtClean="0">
                <a:solidFill>
                  <a:schemeClr val="dk1"/>
                </a:solidFill>
              </a:rPr>
              <a:t>ジャンボフレームのサポートに加え、</a:t>
            </a:r>
            <a:r>
              <a:rPr lang="en-US" sz="1600" dirty="0" err="1">
                <a:solidFill>
                  <a:schemeClr val="dk1"/>
                </a:solidFill>
              </a:rPr>
              <a:t>ポートトランキング</a:t>
            </a:r>
            <a:r>
              <a:rPr lang="en-US" sz="1600" dirty="0">
                <a:solidFill>
                  <a:schemeClr val="dk1"/>
                </a:solidFill>
              </a:rPr>
              <a:t>/</a:t>
            </a:r>
            <a:r>
              <a:rPr lang="en-US" sz="1600" dirty="0" err="1">
                <a:solidFill>
                  <a:schemeClr val="dk1"/>
                </a:solidFill>
              </a:rPr>
              <a:t>リンクアグリゲーションによりパフォーマンスが向上します</a:t>
            </a:r>
            <a:r>
              <a:rPr lang="en-US" sz="1600" dirty="0">
                <a:solidFill>
                  <a:schemeClr val="dk1"/>
                </a:solidFill>
              </a:rPr>
              <a:t>。</a:t>
            </a:r>
            <a:endParaRPr dirty="0"/>
          </a:p>
        </p:txBody>
      </p:sp>
      <p:sp>
        <p:nvSpPr>
          <p:cNvPr id="23" name="Google Shape;197;p19"/>
          <p:cNvSpPr txBox="1">
            <a:spLocks noGrp="1"/>
          </p:cNvSpPr>
          <p:nvPr>
            <p:ph type="title"/>
          </p:nvPr>
        </p:nvSpPr>
        <p:spPr>
          <a:xfrm>
            <a:off x="1" y="116041"/>
            <a:ext cx="12192000" cy="1378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sz="3600" dirty="0" err="1" smtClean="0">
                <a:latin typeface="Meiryo UI" panose="020B0604030504040204" pitchFamily="50" charset="-128"/>
                <a:ea typeface="Meiryo UI" panose="020B0604030504040204" pitchFamily="50" charset="-128"/>
              </a:rPr>
              <a:t>将来</a:t>
            </a:r>
            <a:r>
              <a:rPr lang="ja-JP" altLang="en-US" sz="3600" dirty="0" smtClean="0">
                <a:latin typeface="Meiryo UI" panose="020B0604030504040204" pitchFamily="50" charset="-128"/>
                <a:ea typeface="Meiryo UI" panose="020B0604030504040204" pitchFamily="50" charset="-128"/>
              </a:rPr>
              <a:t>的な</a:t>
            </a:r>
            <a:r>
              <a:rPr lang="en-US" sz="3600" dirty="0" err="1" smtClean="0">
                <a:latin typeface="Meiryo UI" panose="020B0604030504040204" pitchFamily="50" charset="-128"/>
                <a:ea typeface="Meiryo UI" panose="020B0604030504040204" pitchFamily="50" charset="-128"/>
              </a:rPr>
              <a:t>ビジネス成長</a:t>
            </a:r>
            <a:r>
              <a:rPr lang="ja-JP" altLang="en-US" sz="3600" dirty="0" smtClean="0">
                <a:latin typeface="Meiryo UI" panose="020B0604030504040204" pitchFamily="50" charset="-128"/>
                <a:ea typeface="Meiryo UI" panose="020B0604030504040204" pitchFamily="50" charset="-128"/>
              </a:rPr>
              <a:t>における</a:t>
            </a:r>
            <a:r>
              <a:rPr lang="en-US" altLang="ja-JP" sz="3600" dirty="0" smtClean="0">
                <a:latin typeface="Meiryo UI" panose="020B0604030504040204" pitchFamily="50" charset="-128"/>
                <a:ea typeface="Meiryo UI" panose="020B0604030504040204" pitchFamily="50" charset="-128"/>
              </a:rPr>
              <a:t/>
            </a:r>
            <a:br>
              <a:rPr lang="en-US" altLang="ja-JP" sz="3600" dirty="0" smtClean="0">
                <a:latin typeface="Meiryo UI" panose="020B0604030504040204" pitchFamily="50" charset="-128"/>
                <a:ea typeface="Meiryo UI" panose="020B0604030504040204" pitchFamily="50" charset="-128"/>
              </a:rPr>
            </a:br>
            <a:r>
              <a:rPr lang="en-US" sz="3600" dirty="0" err="1" smtClean="0">
                <a:latin typeface="Meiryo UI" panose="020B0604030504040204" pitchFamily="50" charset="-128"/>
                <a:ea typeface="Meiryo UI" panose="020B0604030504040204" pitchFamily="50" charset="-128"/>
              </a:rPr>
              <a:t>マルチユーザ</a:t>
            </a:r>
            <a:r>
              <a:rPr lang="en-US" sz="3600" dirty="0" smtClean="0">
                <a:latin typeface="Meiryo UI" panose="020B0604030504040204" pitchFamily="50" charset="-128"/>
                <a:ea typeface="Meiryo UI" panose="020B0604030504040204" pitchFamily="50" charset="-128"/>
              </a:rPr>
              <a:t>ー</a:t>
            </a:r>
            <a:r>
              <a:rPr lang="en-US" sz="3600" dirty="0">
                <a:latin typeface="Meiryo UI" panose="020B0604030504040204" pitchFamily="50" charset="-128"/>
                <a:ea typeface="Meiryo UI" panose="020B0604030504040204" pitchFamily="50" charset="-128"/>
              </a:rPr>
              <a:t>/デバイス環境用の2x 2.5GbE</a:t>
            </a:r>
            <a:endParaRPr sz="3600" dirty="0">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39982442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56"/>
          <p:cNvSpPr txBox="1">
            <a:spLocks noGrp="1"/>
          </p:cNvSpPr>
          <p:nvPr>
            <p:ph type="title"/>
          </p:nvPr>
        </p:nvSpPr>
        <p:spPr>
          <a:xfrm>
            <a:off x="543909" y="87166"/>
            <a:ext cx="11137808" cy="1378562"/>
          </a:xfrm>
          <a:prstGeom prst="rect">
            <a:avLst/>
          </a:prstGeom>
          <a:noFill/>
          <a:ln>
            <a:noFill/>
          </a:ln>
        </p:spPr>
        <p:txBody>
          <a:bodyPr spcFirstLastPara="1" wrap="square" lIns="91425" tIns="45700" rIns="91425" bIns="45700" anchor="ctr" anchorCtr="0">
            <a:noAutofit/>
          </a:bodyPr>
          <a:lstStyle/>
          <a:p>
            <a:pPr lvl="0">
              <a:lnSpc>
                <a:spcPct val="114285"/>
              </a:lnSpc>
              <a:buSzPts val="3500"/>
            </a:pPr>
            <a:r>
              <a:rPr lang="en-US" altLang="ja-JP" sz="3500" dirty="0">
                <a:latin typeface="Meiryo UI" panose="020B0604030504040204" pitchFamily="50" charset="-128"/>
                <a:ea typeface="Meiryo UI" panose="020B0604030504040204" pitchFamily="50" charset="-128"/>
                <a:cs typeface="Arial"/>
                <a:sym typeface="Arial"/>
              </a:rPr>
              <a:t>TS-864eU </a:t>
            </a:r>
            <a:r>
              <a:rPr lang="ja-JP" altLang="en-US" sz="3500" dirty="0" smtClean="0">
                <a:latin typeface="Meiryo UI" panose="020B0604030504040204" pitchFamily="50" charset="-128"/>
                <a:ea typeface="Meiryo UI" panose="020B0604030504040204" pitchFamily="50" charset="-128"/>
                <a:cs typeface="Arial"/>
                <a:sym typeface="Arial"/>
              </a:rPr>
              <a:t>は</a:t>
            </a:r>
            <a:r>
              <a:rPr lang="en-US" altLang="ja-JP" sz="3500" dirty="0" err="1" smtClean="0">
                <a:latin typeface="Meiryo UI" panose="020B0604030504040204" pitchFamily="50" charset="-128"/>
                <a:ea typeface="Meiryo UI" panose="020B0604030504040204" pitchFamily="50" charset="-128"/>
                <a:cs typeface="Arial"/>
                <a:sym typeface="Arial"/>
              </a:rPr>
              <a:t>PCIe</a:t>
            </a:r>
            <a:r>
              <a:rPr lang="en-US" altLang="ja-JP" sz="3500" dirty="0" smtClean="0">
                <a:latin typeface="Meiryo UI" panose="020B0604030504040204" pitchFamily="50" charset="-128"/>
                <a:ea typeface="Meiryo UI" panose="020B0604030504040204" pitchFamily="50" charset="-128"/>
                <a:cs typeface="Arial"/>
                <a:sym typeface="Arial"/>
              </a:rPr>
              <a:t> Gen3</a:t>
            </a:r>
            <a:r>
              <a:rPr lang="ja-JP" altLang="en-US" sz="3500" dirty="0">
                <a:latin typeface="Meiryo UI" panose="020B0604030504040204" pitchFamily="50" charset="-128"/>
                <a:ea typeface="Meiryo UI" panose="020B0604030504040204" pitchFamily="50" charset="-128"/>
                <a:cs typeface="Arial"/>
                <a:sym typeface="Arial"/>
              </a:rPr>
              <a:t>スロッ</a:t>
            </a:r>
            <a:r>
              <a:rPr lang="ja-JP" altLang="en-US" sz="3500" dirty="0" smtClean="0">
                <a:latin typeface="Meiryo UI" panose="020B0604030504040204" pitchFamily="50" charset="-128"/>
                <a:ea typeface="Meiryo UI" panose="020B0604030504040204" pitchFamily="50" charset="-128"/>
                <a:cs typeface="Arial"/>
                <a:sym typeface="Arial"/>
              </a:rPr>
              <a:t>ト</a:t>
            </a:r>
            <a:r>
              <a:rPr lang="ja-JP" altLang="en-US" sz="3500" dirty="0">
                <a:latin typeface="Meiryo UI" panose="020B0604030504040204" pitchFamily="50" charset="-128"/>
                <a:ea typeface="Meiryo UI" panose="020B0604030504040204" pitchFamily="50" charset="-128"/>
                <a:cs typeface="Arial"/>
                <a:sym typeface="Arial"/>
              </a:rPr>
              <a:t>を</a:t>
            </a:r>
            <a:r>
              <a:rPr lang="ja-JP" altLang="en-US" sz="3500" dirty="0" smtClean="0">
                <a:latin typeface="Meiryo UI" panose="020B0604030504040204" pitchFamily="50" charset="-128"/>
                <a:ea typeface="Meiryo UI" panose="020B0604030504040204" pitchFamily="50" charset="-128"/>
                <a:cs typeface="Arial"/>
                <a:sym typeface="Arial"/>
              </a:rPr>
              <a:t>搭</a:t>
            </a:r>
            <a:r>
              <a:rPr lang="ja-JP" altLang="en-US" sz="3500" dirty="0">
                <a:latin typeface="Meiryo UI" panose="020B0604030504040204" pitchFamily="50" charset="-128"/>
                <a:ea typeface="Meiryo UI" panose="020B0604030504040204" pitchFamily="50" charset="-128"/>
                <a:cs typeface="Arial"/>
                <a:sym typeface="Arial"/>
              </a:rPr>
              <a:t>載</a:t>
            </a:r>
            <a:r>
              <a:rPr lang="ja-JP" altLang="en-US" sz="3500" dirty="0" smtClean="0">
                <a:latin typeface="Meiryo UI" panose="020B0604030504040204" pitchFamily="50" charset="-128"/>
                <a:ea typeface="Meiryo UI" panose="020B0604030504040204" pitchFamily="50" charset="-128"/>
                <a:cs typeface="Arial"/>
                <a:sym typeface="Arial"/>
              </a:rPr>
              <a:t>、</a:t>
            </a:r>
            <a:r>
              <a:rPr lang="en-US" altLang="ja-JP" sz="3500" dirty="0" smtClean="0">
                <a:latin typeface="Meiryo UI" panose="020B0604030504040204" pitchFamily="50" charset="-128"/>
                <a:ea typeface="Meiryo UI" panose="020B0604030504040204" pitchFamily="50" charset="-128"/>
                <a:cs typeface="Arial"/>
                <a:sym typeface="Arial"/>
              </a:rPr>
              <a:t/>
            </a:r>
            <a:br>
              <a:rPr lang="en-US" altLang="ja-JP" sz="3500" dirty="0" smtClean="0">
                <a:latin typeface="Meiryo UI" panose="020B0604030504040204" pitchFamily="50" charset="-128"/>
                <a:ea typeface="Meiryo UI" panose="020B0604030504040204" pitchFamily="50" charset="-128"/>
                <a:cs typeface="Arial"/>
                <a:sym typeface="Arial"/>
              </a:rPr>
            </a:br>
            <a:r>
              <a:rPr lang="ja-JP" altLang="en-US" sz="3500" dirty="0" smtClean="0">
                <a:latin typeface="Meiryo UI" panose="020B0604030504040204" pitchFamily="50" charset="-128"/>
                <a:ea typeface="Meiryo UI" panose="020B0604030504040204" pitchFamily="50" charset="-128"/>
                <a:cs typeface="Arial"/>
                <a:sym typeface="Arial"/>
              </a:rPr>
              <a:t>各</a:t>
            </a:r>
            <a:r>
              <a:rPr lang="ja-JP" altLang="en-US" sz="3500" dirty="0">
                <a:latin typeface="Meiryo UI" panose="020B0604030504040204" pitchFamily="50" charset="-128"/>
                <a:ea typeface="Meiryo UI" panose="020B0604030504040204" pitchFamily="50" charset="-128"/>
                <a:cs typeface="Arial"/>
                <a:sym typeface="Arial"/>
              </a:rPr>
              <a:t>種</a:t>
            </a:r>
            <a:r>
              <a:rPr lang="en-US" altLang="ja-JP" sz="3500" dirty="0">
                <a:latin typeface="Meiryo UI" panose="020B0604030504040204" pitchFamily="50" charset="-128"/>
                <a:ea typeface="Meiryo UI" panose="020B0604030504040204" pitchFamily="50" charset="-128"/>
                <a:cs typeface="Arial"/>
                <a:sym typeface="Arial"/>
              </a:rPr>
              <a:t>5GbE &amp; 10GbE </a:t>
            </a:r>
            <a:r>
              <a:rPr lang="en-US" altLang="ja-JP" sz="3500" dirty="0" err="1">
                <a:latin typeface="Meiryo UI" panose="020B0604030504040204" pitchFamily="50" charset="-128"/>
                <a:ea typeface="Meiryo UI" panose="020B0604030504040204" pitchFamily="50" charset="-128"/>
                <a:cs typeface="Arial"/>
                <a:sym typeface="Arial"/>
              </a:rPr>
              <a:t>PCIe</a:t>
            </a:r>
            <a:r>
              <a:rPr lang="en-US" altLang="ja-JP" sz="3500" dirty="0">
                <a:latin typeface="Meiryo UI" panose="020B0604030504040204" pitchFamily="50" charset="-128"/>
                <a:ea typeface="Meiryo UI" panose="020B0604030504040204" pitchFamily="50" charset="-128"/>
                <a:cs typeface="Arial"/>
                <a:sym typeface="Arial"/>
              </a:rPr>
              <a:t> NIC</a:t>
            </a:r>
            <a:r>
              <a:rPr lang="ja-JP" altLang="en-US" sz="3500" dirty="0" smtClean="0">
                <a:latin typeface="Meiryo UI" panose="020B0604030504040204" pitchFamily="50" charset="-128"/>
                <a:ea typeface="Meiryo UI" panose="020B0604030504040204" pitchFamily="50" charset="-128"/>
                <a:cs typeface="Arial"/>
                <a:sym typeface="Arial"/>
              </a:rPr>
              <a:t>にて様</a:t>
            </a:r>
            <a:r>
              <a:rPr lang="ja-JP" altLang="en-US" sz="3500" dirty="0">
                <a:latin typeface="Meiryo UI" panose="020B0604030504040204" pitchFamily="50" charset="-128"/>
                <a:ea typeface="Meiryo UI" panose="020B0604030504040204" pitchFamily="50" charset="-128"/>
                <a:cs typeface="Arial"/>
                <a:sym typeface="Arial"/>
              </a:rPr>
              <a:t>々な環境に対</a:t>
            </a:r>
            <a:r>
              <a:rPr lang="ja-JP" altLang="en-US" sz="3500" dirty="0" smtClean="0">
                <a:latin typeface="Meiryo UI" panose="020B0604030504040204" pitchFamily="50" charset="-128"/>
                <a:ea typeface="Meiryo UI" panose="020B0604030504040204" pitchFamily="50" charset="-128"/>
                <a:cs typeface="Arial"/>
                <a:sym typeface="Arial"/>
              </a:rPr>
              <a:t>応</a:t>
            </a:r>
            <a:endParaRPr sz="3500" dirty="0">
              <a:latin typeface="Meiryo UI" panose="020B0604030504040204" pitchFamily="50" charset="-128"/>
              <a:ea typeface="Meiryo UI" panose="020B0604030504040204" pitchFamily="50" charset="-128"/>
              <a:cs typeface="Arial"/>
              <a:sym typeface="Arial"/>
            </a:endParaRPr>
          </a:p>
        </p:txBody>
      </p:sp>
      <p:pic>
        <p:nvPicPr>
          <p:cNvPr id="254" name="Google Shape;254;p56"/>
          <p:cNvPicPr preferRelativeResize="0"/>
          <p:nvPr/>
        </p:nvPicPr>
        <p:blipFill rotWithShape="1">
          <a:blip r:embed="rId3">
            <a:alphaModFix/>
          </a:blip>
          <a:srcRect/>
          <a:stretch/>
        </p:blipFill>
        <p:spPr>
          <a:xfrm>
            <a:off x="6436085" y="5820531"/>
            <a:ext cx="5071938" cy="548408"/>
          </a:xfrm>
          <a:prstGeom prst="rect">
            <a:avLst/>
          </a:prstGeom>
          <a:noFill/>
          <a:ln>
            <a:noFill/>
          </a:ln>
        </p:spPr>
      </p:pic>
      <p:pic>
        <p:nvPicPr>
          <p:cNvPr id="255" name="Google Shape;255;p56"/>
          <p:cNvPicPr preferRelativeResize="0"/>
          <p:nvPr/>
        </p:nvPicPr>
        <p:blipFill rotWithShape="1">
          <a:blip r:embed="rId4">
            <a:alphaModFix/>
          </a:blip>
          <a:srcRect/>
          <a:stretch/>
        </p:blipFill>
        <p:spPr>
          <a:xfrm>
            <a:off x="651487" y="2131553"/>
            <a:ext cx="2122015" cy="1329796"/>
          </a:xfrm>
          <a:prstGeom prst="rect">
            <a:avLst/>
          </a:prstGeom>
          <a:noFill/>
          <a:ln>
            <a:noFill/>
          </a:ln>
        </p:spPr>
      </p:pic>
      <p:pic>
        <p:nvPicPr>
          <p:cNvPr id="256" name="Google Shape;256;p56"/>
          <p:cNvPicPr preferRelativeResize="0"/>
          <p:nvPr/>
        </p:nvPicPr>
        <p:blipFill rotWithShape="1">
          <a:blip r:embed="rId5">
            <a:alphaModFix/>
          </a:blip>
          <a:srcRect/>
          <a:stretch/>
        </p:blipFill>
        <p:spPr>
          <a:xfrm>
            <a:off x="747824" y="3783295"/>
            <a:ext cx="1946274" cy="1219665"/>
          </a:xfrm>
          <a:prstGeom prst="rect">
            <a:avLst/>
          </a:prstGeom>
          <a:noFill/>
          <a:ln>
            <a:noFill/>
          </a:ln>
        </p:spPr>
      </p:pic>
      <p:pic>
        <p:nvPicPr>
          <p:cNvPr id="257" name="Google Shape;257;p56"/>
          <p:cNvPicPr preferRelativeResize="0"/>
          <p:nvPr/>
        </p:nvPicPr>
        <p:blipFill rotWithShape="1">
          <a:blip r:embed="rId6">
            <a:alphaModFix/>
          </a:blip>
          <a:srcRect/>
          <a:stretch/>
        </p:blipFill>
        <p:spPr>
          <a:xfrm>
            <a:off x="747824" y="5281280"/>
            <a:ext cx="2094850" cy="1312772"/>
          </a:xfrm>
          <a:prstGeom prst="rect">
            <a:avLst/>
          </a:prstGeom>
          <a:noFill/>
          <a:ln>
            <a:noFill/>
          </a:ln>
        </p:spPr>
      </p:pic>
      <p:pic>
        <p:nvPicPr>
          <p:cNvPr id="258" name="Google Shape;258;p56"/>
          <p:cNvPicPr preferRelativeResize="0"/>
          <p:nvPr/>
        </p:nvPicPr>
        <p:blipFill rotWithShape="1">
          <a:blip r:embed="rId7">
            <a:alphaModFix/>
          </a:blip>
          <a:srcRect/>
          <a:stretch/>
        </p:blipFill>
        <p:spPr>
          <a:xfrm>
            <a:off x="6123225" y="2126563"/>
            <a:ext cx="2094822" cy="1312755"/>
          </a:xfrm>
          <a:prstGeom prst="rect">
            <a:avLst/>
          </a:prstGeom>
          <a:noFill/>
          <a:ln>
            <a:noFill/>
          </a:ln>
        </p:spPr>
      </p:pic>
      <p:pic>
        <p:nvPicPr>
          <p:cNvPr id="259" name="Google Shape;259;p56"/>
          <p:cNvPicPr preferRelativeResize="0"/>
          <p:nvPr/>
        </p:nvPicPr>
        <p:blipFill rotWithShape="1">
          <a:blip r:embed="rId8">
            <a:alphaModFix/>
          </a:blip>
          <a:srcRect/>
          <a:stretch/>
        </p:blipFill>
        <p:spPr>
          <a:xfrm>
            <a:off x="6237504" y="3712132"/>
            <a:ext cx="1866264" cy="1169525"/>
          </a:xfrm>
          <a:prstGeom prst="rect">
            <a:avLst/>
          </a:prstGeom>
          <a:noFill/>
          <a:ln>
            <a:noFill/>
          </a:ln>
        </p:spPr>
      </p:pic>
      <p:sp>
        <p:nvSpPr>
          <p:cNvPr id="260" name="Google Shape;260;p56"/>
          <p:cNvSpPr/>
          <p:nvPr/>
        </p:nvSpPr>
        <p:spPr>
          <a:xfrm>
            <a:off x="2880811" y="2292554"/>
            <a:ext cx="3039819" cy="746159"/>
          </a:xfrm>
          <a:prstGeom prst="roundRect">
            <a:avLst>
              <a:gd name="adj" fmla="val 7589"/>
            </a:avLst>
          </a:prstGeom>
          <a:gradFill>
            <a:gsLst>
              <a:gs pos="0">
                <a:srgbClr val="4F83B2"/>
              </a:gs>
              <a:gs pos="51600">
                <a:srgbClr val="4F83B2"/>
              </a:gs>
              <a:gs pos="100000">
                <a:srgbClr val="3B75AA"/>
              </a:gs>
            </a:gsLst>
            <a:lin ang="2700000" scaled="0"/>
          </a:gradFill>
          <a:ln>
            <a:noFill/>
          </a:ln>
          <a:effectLst>
            <a:outerShdw blurRad="431800" dist="215900" dir="414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chemeClr val="lt1"/>
                </a:solidFill>
                <a:latin typeface="Meiryo UI" panose="020B0604030504040204" pitchFamily="50" charset="-128"/>
                <a:ea typeface="Meiryo UI" panose="020B0604030504040204" pitchFamily="50" charset="-128"/>
              </a:rPr>
              <a:t>QXG-5G1T-111C</a:t>
            </a:r>
            <a:endParaRPr sz="20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i="1" dirty="0">
                <a:solidFill>
                  <a:schemeClr val="lt1"/>
                </a:solidFill>
                <a:latin typeface="Meiryo UI" panose="020B0604030504040204" pitchFamily="50" charset="-128"/>
                <a:ea typeface="Meiryo UI" panose="020B0604030504040204" pitchFamily="50" charset="-128"/>
              </a:rPr>
              <a:t>1 x 5G / 2.5G / 1G / 100M RJ45</a:t>
            </a:r>
            <a:endParaRPr i="1" dirty="0">
              <a:solidFill>
                <a:schemeClr val="lt1"/>
              </a:solidFill>
              <a:latin typeface="Meiryo UI" panose="020B0604030504040204" pitchFamily="50" charset="-128"/>
              <a:ea typeface="Meiryo UI" panose="020B0604030504040204" pitchFamily="50" charset="-128"/>
            </a:endParaRPr>
          </a:p>
        </p:txBody>
      </p:sp>
      <p:sp>
        <p:nvSpPr>
          <p:cNvPr id="261" name="Google Shape;261;p56"/>
          <p:cNvSpPr/>
          <p:nvPr/>
        </p:nvSpPr>
        <p:spPr>
          <a:xfrm>
            <a:off x="2880811" y="3843066"/>
            <a:ext cx="3039819" cy="746159"/>
          </a:xfrm>
          <a:prstGeom prst="roundRect">
            <a:avLst>
              <a:gd name="adj" fmla="val 7589"/>
            </a:avLst>
          </a:prstGeom>
          <a:gradFill>
            <a:gsLst>
              <a:gs pos="0">
                <a:srgbClr val="4F83B2"/>
              </a:gs>
              <a:gs pos="51600">
                <a:srgbClr val="4F83B2"/>
              </a:gs>
              <a:gs pos="100000">
                <a:srgbClr val="3B75AA"/>
              </a:gs>
            </a:gsLst>
            <a:lin ang="2700000" scaled="0"/>
          </a:gradFill>
          <a:ln>
            <a:noFill/>
          </a:ln>
          <a:effectLst>
            <a:outerShdw blurRad="431800" dist="215900" dir="414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chemeClr val="lt1"/>
                </a:solidFill>
                <a:latin typeface="Meiryo UI" panose="020B0604030504040204" pitchFamily="50" charset="-128"/>
                <a:ea typeface="Meiryo UI" panose="020B0604030504040204" pitchFamily="50" charset="-128"/>
              </a:rPr>
              <a:t>QXG-5G2T-111C</a:t>
            </a:r>
            <a:endParaRPr sz="20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i="1" dirty="0">
                <a:solidFill>
                  <a:schemeClr val="lt1"/>
                </a:solidFill>
                <a:latin typeface="Meiryo UI" panose="020B0604030504040204" pitchFamily="50" charset="-128"/>
                <a:ea typeface="Meiryo UI" panose="020B0604030504040204" pitchFamily="50" charset="-128"/>
              </a:rPr>
              <a:t>2 x 5G / 2.5G / 1G / 100M RJ45</a:t>
            </a:r>
            <a:endParaRPr i="1" dirty="0">
              <a:solidFill>
                <a:schemeClr val="lt1"/>
              </a:solidFill>
              <a:latin typeface="Meiryo UI" panose="020B0604030504040204" pitchFamily="50" charset="-128"/>
              <a:ea typeface="Meiryo UI" panose="020B0604030504040204" pitchFamily="50" charset="-128"/>
            </a:endParaRPr>
          </a:p>
        </p:txBody>
      </p:sp>
      <p:sp>
        <p:nvSpPr>
          <p:cNvPr id="262" name="Google Shape;262;p56"/>
          <p:cNvSpPr/>
          <p:nvPr/>
        </p:nvSpPr>
        <p:spPr>
          <a:xfrm>
            <a:off x="2880811" y="5381510"/>
            <a:ext cx="3039819" cy="746159"/>
          </a:xfrm>
          <a:prstGeom prst="roundRect">
            <a:avLst>
              <a:gd name="adj" fmla="val 7589"/>
            </a:avLst>
          </a:prstGeom>
          <a:gradFill>
            <a:gsLst>
              <a:gs pos="0">
                <a:srgbClr val="4F83B2"/>
              </a:gs>
              <a:gs pos="51600">
                <a:srgbClr val="4F83B2"/>
              </a:gs>
              <a:gs pos="100000">
                <a:srgbClr val="3B75AA"/>
              </a:gs>
            </a:gsLst>
            <a:lin ang="2700000" scaled="0"/>
          </a:gradFill>
          <a:ln>
            <a:noFill/>
          </a:ln>
          <a:effectLst>
            <a:outerShdw blurRad="431800" dist="215900" dir="414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chemeClr val="lt1"/>
                </a:solidFill>
                <a:latin typeface="Meiryo UI" panose="020B0604030504040204" pitchFamily="50" charset="-128"/>
                <a:ea typeface="Meiryo UI" panose="020B0604030504040204" pitchFamily="50" charset="-128"/>
              </a:rPr>
              <a:t>QXG-5G4T-111C</a:t>
            </a:r>
            <a:endParaRPr sz="20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i="1" dirty="0">
                <a:solidFill>
                  <a:schemeClr val="lt1"/>
                </a:solidFill>
                <a:latin typeface="Meiryo UI" panose="020B0604030504040204" pitchFamily="50" charset="-128"/>
                <a:ea typeface="Meiryo UI" panose="020B0604030504040204" pitchFamily="50" charset="-128"/>
              </a:rPr>
              <a:t>4 x 5G / 2.5G / 1G / 100M RJ45</a:t>
            </a:r>
            <a:endParaRPr i="1" dirty="0">
              <a:solidFill>
                <a:schemeClr val="lt1"/>
              </a:solidFill>
              <a:latin typeface="Meiryo UI" panose="020B0604030504040204" pitchFamily="50" charset="-128"/>
              <a:ea typeface="Meiryo UI" panose="020B0604030504040204" pitchFamily="50" charset="-128"/>
            </a:endParaRPr>
          </a:p>
        </p:txBody>
      </p:sp>
      <p:sp>
        <p:nvSpPr>
          <p:cNvPr id="263" name="Google Shape;263;p56"/>
          <p:cNvSpPr/>
          <p:nvPr/>
        </p:nvSpPr>
        <p:spPr>
          <a:xfrm>
            <a:off x="8256973" y="2267356"/>
            <a:ext cx="3283540" cy="746159"/>
          </a:xfrm>
          <a:prstGeom prst="roundRect">
            <a:avLst>
              <a:gd name="adj" fmla="val 7589"/>
            </a:avLst>
          </a:prstGeom>
          <a:gradFill>
            <a:gsLst>
              <a:gs pos="0">
                <a:srgbClr val="4F83B2"/>
              </a:gs>
              <a:gs pos="51600">
                <a:srgbClr val="4F83B2"/>
              </a:gs>
              <a:gs pos="100000">
                <a:srgbClr val="3B75AA"/>
              </a:gs>
            </a:gsLst>
            <a:lin ang="2700000" scaled="0"/>
          </a:gradFill>
          <a:ln>
            <a:noFill/>
          </a:ln>
          <a:effectLst>
            <a:outerShdw blurRad="431800" dist="215900" dir="414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chemeClr val="lt1"/>
                </a:solidFill>
                <a:latin typeface="Meiryo UI" panose="020B0604030504040204" pitchFamily="50" charset="-128"/>
                <a:ea typeface="Meiryo UI" panose="020B0604030504040204" pitchFamily="50" charset="-128"/>
              </a:rPr>
              <a:t>QXG-10G1T</a:t>
            </a:r>
            <a:endParaRPr sz="20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i="1" dirty="0">
                <a:solidFill>
                  <a:schemeClr val="lt1"/>
                </a:solidFill>
                <a:latin typeface="Meiryo UI" panose="020B0604030504040204" pitchFamily="50" charset="-128"/>
                <a:ea typeface="Meiryo UI" panose="020B0604030504040204" pitchFamily="50" charset="-128"/>
              </a:rPr>
              <a:t>1 x 10G / 5G / 2.5G / 1G / 100M RJ45</a:t>
            </a:r>
            <a:endParaRPr i="1" dirty="0">
              <a:solidFill>
                <a:schemeClr val="lt1"/>
              </a:solidFill>
              <a:latin typeface="Meiryo UI" panose="020B0604030504040204" pitchFamily="50" charset="-128"/>
              <a:ea typeface="Meiryo UI" panose="020B0604030504040204" pitchFamily="50" charset="-128"/>
            </a:endParaRPr>
          </a:p>
        </p:txBody>
      </p:sp>
      <p:sp>
        <p:nvSpPr>
          <p:cNvPr id="264" name="Google Shape;264;p56"/>
          <p:cNvSpPr/>
          <p:nvPr/>
        </p:nvSpPr>
        <p:spPr>
          <a:xfrm>
            <a:off x="8256973" y="3817868"/>
            <a:ext cx="3283540" cy="746159"/>
          </a:xfrm>
          <a:prstGeom prst="roundRect">
            <a:avLst>
              <a:gd name="adj" fmla="val 7589"/>
            </a:avLst>
          </a:prstGeom>
          <a:gradFill>
            <a:gsLst>
              <a:gs pos="0">
                <a:srgbClr val="4F83B2"/>
              </a:gs>
              <a:gs pos="51600">
                <a:srgbClr val="4F83B2"/>
              </a:gs>
              <a:gs pos="100000">
                <a:srgbClr val="3B75AA"/>
              </a:gs>
            </a:gsLst>
            <a:lin ang="2700000" scaled="0"/>
          </a:gradFill>
          <a:ln>
            <a:noFill/>
          </a:ln>
          <a:effectLst>
            <a:outerShdw blurRad="431800" dist="215900" dir="414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chemeClr val="lt1"/>
                </a:solidFill>
                <a:latin typeface="Meiryo UI" panose="020B0604030504040204" pitchFamily="50" charset="-128"/>
                <a:ea typeface="Meiryo UI" panose="020B0604030504040204" pitchFamily="50" charset="-128"/>
              </a:rPr>
              <a:t>QXG-10G2T-107</a:t>
            </a:r>
            <a:endParaRPr sz="20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i="1" dirty="0">
                <a:solidFill>
                  <a:schemeClr val="lt1"/>
                </a:solidFill>
                <a:latin typeface="Meiryo UI" panose="020B0604030504040204" pitchFamily="50" charset="-128"/>
                <a:ea typeface="Meiryo UI" panose="020B0604030504040204" pitchFamily="50" charset="-128"/>
              </a:rPr>
              <a:t>2 x 10G / 5G / 2.5G / 1G / 100M RJ45</a:t>
            </a:r>
            <a:endParaRPr i="1" dirty="0">
              <a:solidFill>
                <a:schemeClr val="lt1"/>
              </a:solidFill>
              <a:latin typeface="Meiryo UI" panose="020B0604030504040204" pitchFamily="50" charset="-128"/>
              <a:ea typeface="Meiryo UI" panose="020B0604030504040204" pitchFamily="50" charset="-128"/>
            </a:endParaRPr>
          </a:p>
        </p:txBody>
      </p:sp>
      <p:pic>
        <p:nvPicPr>
          <p:cNvPr id="265" name="Google Shape;265;p56"/>
          <p:cNvPicPr preferRelativeResize="0"/>
          <p:nvPr/>
        </p:nvPicPr>
        <p:blipFill rotWithShape="1">
          <a:blip r:embed="rId9">
            <a:alphaModFix/>
          </a:blip>
          <a:srcRect t="29796" b="27812"/>
          <a:stretch/>
        </p:blipFill>
        <p:spPr>
          <a:xfrm>
            <a:off x="6846861" y="5191428"/>
            <a:ext cx="4250387" cy="1126321"/>
          </a:xfrm>
          <a:prstGeom prst="rect">
            <a:avLst/>
          </a:prstGeom>
          <a:noFill/>
          <a:ln>
            <a:noFill/>
          </a:ln>
        </p:spPr>
      </p:pic>
      <p:sp>
        <p:nvSpPr>
          <p:cNvPr id="266" name="Google Shape;266;p56"/>
          <p:cNvSpPr/>
          <p:nvPr/>
        </p:nvSpPr>
        <p:spPr>
          <a:xfrm>
            <a:off x="6895789" y="6368939"/>
            <a:ext cx="2292906" cy="28469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50">
                <a:solidFill>
                  <a:srgbClr val="262626"/>
                </a:solidFill>
                <a:latin typeface="Meiryo UI" panose="020B0604030504040204" pitchFamily="50" charset="-128"/>
                <a:ea typeface="Meiryo UI" panose="020B0604030504040204" pitchFamily="50" charset="-128"/>
              </a:rPr>
              <a:t>TS-864eU / TS-864eU-RP</a:t>
            </a:r>
            <a:endParaRPr>
              <a:latin typeface="Meiryo UI" panose="020B0604030504040204" pitchFamily="50" charset="-128"/>
              <a:ea typeface="Meiryo UI" panose="020B0604030504040204" pitchFamily="50" charset="-128"/>
            </a:endParaRPr>
          </a:p>
        </p:txBody>
      </p:sp>
      <p:pic>
        <p:nvPicPr>
          <p:cNvPr id="267" name="Google Shape;267;p56"/>
          <p:cNvPicPr preferRelativeResize="0"/>
          <p:nvPr/>
        </p:nvPicPr>
        <p:blipFill rotWithShape="1">
          <a:blip r:embed="rId10">
            <a:alphaModFix amt="48000"/>
          </a:blip>
          <a:srcRect/>
          <a:stretch/>
        </p:blipFill>
        <p:spPr>
          <a:xfrm rot="10800000" flipH="1">
            <a:off x="1083508" y="3244680"/>
            <a:ext cx="1480429" cy="228302"/>
          </a:xfrm>
          <a:prstGeom prst="rect">
            <a:avLst/>
          </a:prstGeom>
          <a:noFill/>
          <a:ln>
            <a:noFill/>
          </a:ln>
        </p:spPr>
      </p:pic>
      <p:pic>
        <p:nvPicPr>
          <p:cNvPr id="268" name="Google Shape;268;p56"/>
          <p:cNvPicPr preferRelativeResize="0"/>
          <p:nvPr/>
        </p:nvPicPr>
        <p:blipFill rotWithShape="1">
          <a:blip r:embed="rId10">
            <a:alphaModFix amt="48000"/>
          </a:blip>
          <a:srcRect/>
          <a:stretch/>
        </p:blipFill>
        <p:spPr>
          <a:xfrm rot="10800000" flipH="1">
            <a:off x="1083508" y="4799667"/>
            <a:ext cx="1480429" cy="228302"/>
          </a:xfrm>
          <a:prstGeom prst="rect">
            <a:avLst/>
          </a:prstGeom>
          <a:noFill/>
          <a:ln>
            <a:noFill/>
          </a:ln>
        </p:spPr>
      </p:pic>
      <p:pic>
        <p:nvPicPr>
          <p:cNvPr id="269" name="Google Shape;269;p56"/>
          <p:cNvPicPr preferRelativeResize="0"/>
          <p:nvPr/>
        </p:nvPicPr>
        <p:blipFill rotWithShape="1">
          <a:blip r:embed="rId10">
            <a:alphaModFix amt="48000"/>
          </a:blip>
          <a:srcRect/>
          <a:stretch/>
        </p:blipFill>
        <p:spPr>
          <a:xfrm rot="10800000" flipH="1">
            <a:off x="1055034" y="6321561"/>
            <a:ext cx="1480429" cy="228302"/>
          </a:xfrm>
          <a:prstGeom prst="rect">
            <a:avLst/>
          </a:prstGeom>
          <a:noFill/>
          <a:ln>
            <a:noFill/>
          </a:ln>
        </p:spPr>
      </p:pic>
      <p:pic>
        <p:nvPicPr>
          <p:cNvPr id="270" name="Google Shape;270;p56"/>
          <p:cNvPicPr preferRelativeResize="0"/>
          <p:nvPr/>
        </p:nvPicPr>
        <p:blipFill rotWithShape="1">
          <a:blip r:embed="rId10">
            <a:alphaModFix amt="48000"/>
          </a:blip>
          <a:srcRect/>
          <a:stretch/>
        </p:blipFill>
        <p:spPr>
          <a:xfrm rot="10800000" flipH="1">
            <a:off x="6436085" y="3233047"/>
            <a:ext cx="1480429" cy="228302"/>
          </a:xfrm>
          <a:prstGeom prst="rect">
            <a:avLst/>
          </a:prstGeom>
          <a:noFill/>
          <a:ln>
            <a:noFill/>
          </a:ln>
        </p:spPr>
      </p:pic>
      <p:pic>
        <p:nvPicPr>
          <p:cNvPr id="271" name="Google Shape;271;p56"/>
          <p:cNvPicPr preferRelativeResize="0"/>
          <p:nvPr/>
        </p:nvPicPr>
        <p:blipFill rotWithShape="1">
          <a:blip r:embed="rId10">
            <a:alphaModFix amt="48000"/>
          </a:blip>
          <a:srcRect/>
          <a:stretch/>
        </p:blipFill>
        <p:spPr>
          <a:xfrm rot="10800000" flipH="1">
            <a:off x="6436085" y="4788034"/>
            <a:ext cx="1480429" cy="228302"/>
          </a:xfrm>
          <a:prstGeom prst="rect">
            <a:avLst/>
          </a:prstGeom>
          <a:noFill/>
          <a:ln>
            <a:noFill/>
          </a:ln>
        </p:spPr>
      </p:pic>
    </p:spTree>
    <p:extLst>
      <p:ext uri="{BB962C8B-B14F-4D97-AF65-F5344CB8AC3E}">
        <p14:creationId xmlns:p14="http://schemas.microsoft.com/office/powerpoint/2010/main" val="496560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57"/>
          <p:cNvSpPr txBox="1">
            <a:spLocks noGrp="1"/>
          </p:cNvSpPr>
          <p:nvPr>
            <p:ph type="title"/>
          </p:nvPr>
        </p:nvSpPr>
        <p:spPr>
          <a:xfrm>
            <a:off x="19251" y="58291"/>
            <a:ext cx="12192000" cy="1378562"/>
          </a:xfrm>
          <a:prstGeom prst="rect">
            <a:avLst/>
          </a:prstGeom>
          <a:noFill/>
          <a:ln>
            <a:noFill/>
          </a:ln>
        </p:spPr>
        <p:txBody>
          <a:bodyPr spcFirstLastPara="1" wrap="square" lIns="91425" tIns="45700" rIns="91425" bIns="45700" anchor="ctr" anchorCtr="0">
            <a:noAutofit/>
          </a:bodyPr>
          <a:lstStyle/>
          <a:p>
            <a:pPr lvl="0">
              <a:lnSpc>
                <a:spcPct val="145454"/>
              </a:lnSpc>
              <a:buSzPts val="2750"/>
            </a:pPr>
            <a:r>
              <a:rPr lang="en-US" altLang="ja-JP" sz="2750" dirty="0" smtClean="0">
                <a:latin typeface="Meiryo UI" panose="020B0604030504040204" pitchFamily="50" charset="-128"/>
                <a:ea typeface="Meiryo UI" panose="020B0604030504040204" pitchFamily="50" charset="-128"/>
                <a:cs typeface="Arial"/>
                <a:sym typeface="Arial"/>
              </a:rPr>
              <a:t>TS-864eU : QM2PCIe</a:t>
            </a:r>
            <a:r>
              <a:rPr lang="ja-JP" altLang="en-US" sz="2750" dirty="0">
                <a:latin typeface="Meiryo UI" panose="020B0604030504040204" pitchFamily="50" charset="-128"/>
                <a:ea typeface="Meiryo UI" panose="020B0604030504040204" pitchFamily="50" charset="-128"/>
                <a:cs typeface="Arial"/>
                <a:sym typeface="Arial"/>
              </a:rPr>
              <a:t>アダプタ付属の</a:t>
            </a:r>
            <a:r>
              <a:rPr lang="en-US" altLang="ja-JP" sz="2750" dirty="0">
                <a:latin typeface="Meiryo UI" panose="020B0604030504040204" pitchFamily="50" charset="-128"/>
                <a:ea typeface="Meiryo UI" panose="020B0604030504040204" pitchFamily="50" charset="-128"/>
                <a:cs typeface="Arial"/>
                <a:sym typeface="Arial"/>
              </a:rPr>
              <a:t>M.2SSD</a:t>
            </a:r>
            <a:r>
              <a:rPr lang="ja-JP" altLang="en-US" sz="2750" dirty="0">
                <a:latin typeface="Meiryo UI" panose="020B0604030504040204" pitchFamily="50" charset="-128"/>
                <a:ea typeface="Meiryo UI" panose="020B0604030504040204" pitchFamily="50" charset="-128"/>
                <a:cs typeface="Arial"/>
                <a:sym typeface="Arial"/>
              </a:rPr>
              <a:t>を</a:t>
            </a:r>
            <a:r>
              <a:rPr lang="en-US" altLang="ja-JP" sz="2750" dirty="0">
                <a:latin typeface="Meiryo UI" panose="020B0604030504040204" pitchFamily="50" charset="-128"/>
                <a:ea typeface="Meiryo UI" panose="020B0604030504040204" pitchFamily="50" charset="-128"/>
                <a:cs typeface="Arial"/>
                <a:sym typeface="Arial"/>
              </a:rPr>
              <a:t>2</a:t>
            </a:r>
            <a:r>
              <a:rPr lang="ja-JP" altLang="en-US" sz="2750" dirty="0">
                <a:latin typeface="Meiryo UI" panose="020B0604030504040204" pitchFamily="50" charset="-128"/>
                <a:ea typeface="Meiryo UI" panose="020B0604030504040204" pitchFamily="50" charset="-128"/>
                <a:cs typeface="Arial"/>
                <a:sym typeface="Arial"/>
              </a:rPr>
              <a:t>つ追加して</a:t>
            </a:r>
            <a:br>
              <a:rPr lang="ja-JP" altLang="en-US" sz="2750" dirty="0">
                <a:latin typeface="Meiryo UI" panose="020B0604030504040204" pitchFamily="50" charset="-128"/>
                <a:ea typeface="Meiryo UI" panose="020B0604030504040204" pitchFamily="50" charset="-128"/>
                <a:cs typeface="Arial"/>
                <a:sym typeface="Arial"/>
              </a:rPr>
            </a:br>
            <a:r>
              <a:rPr lang="en-US" altLang="ja-JP" sz="2750" dirty="0">
                <a:latin typeface="Meiryo UI" panose="020B0604030504040204" pitchFamily="50" charset="-128"/>
                <a:ea typeface="Meiryo UI" panose="020B0604030504040204" pitchFamily="50" charset="-128"/>
                <a:cs typeface="Arial"/>
                <a:sym typeface="Arial"/>
              </a:rPr>
              <a:t>SSD</a:t>
            </a:r>
            <a:r>
              <a:rPr lang="ja-JP" altLang="en-US" sz="2750" dirty="0">
                <a:latin typeface="Meiryo UI" panose="020B0604030504040204" pitchFamily="50" charset="-128"/>
                <a:ea typeface="Meiryo UI" panose="020B0604030504040204" pitchFamily="50" charset="-128"/>
                <a:cs typeface="Arial"/>
                <a:sym typeface="Arial"/>
              </a:rPr>
              <a:t>キャッシュによって</a:t>
            </a:r>
            <a:r>
              <a:rPr lang="en-US" altLang="ja-JP" sz="2750" dirty="0">
                <a:latin typeface="Meiryo UI" panose="020B0604030504040204" pitchFamily="50" charset="-128"/>
                <a:ea typeface="Meiryo UI" panose="020B0604030504040204" pitchFamily="50" charset="-128"/>
                <a:cs typeface="Arial"/>
                <a:sym typeface="Arial"/>
              </a:rPr>
              <a:t>IOPS</a:t>
            </a:r>
            <a:r>
              <a:rPr lang="ja-JP" altLang="en-US" sz="2750" dirty="0">
                <a:latin typeface="Meiryo UI" panose="020B0604030504040204" pitchFamily="50" charset="-128"/>
                <a:ea typeface="Meiryo UI" panose="020B0604030504040204" pitchFamily="50" charset="-128"/>
                <a:cs typeface="Arial"/>
                <a:sym typeface="Arial"/>
              </a:rPr>
              <a:t>と小さなファイルの処理効率を高める</a:t>
            </a:r>
            <a:endParaRPr sz="2750" dirty="0">
              <a:latin typeface="Meiryo UI" panose="020B0604030504040204" pitchFamily="50" charset="-128"/>
              <a:ea typeface="Meiryo UI" panose="020B0604030504040204" pitchFamily="50" charset="-128"/>
              <a:cs typeface="Arial"/>
              <a:sym typeface="Arial"/>
            </a:endParaRPr>
          </a:p>
        </p:txBody>
      </p:sp>
      <p:sp>
        <p:nvSpPr>
          <p:cNvPr id="277" name="Google Shape;277;p57"/>
          <p:cNvSpPr/>
          <p:nvPr/>
        </p:nvSpPr>
        <p:spPr>
          <a:xfrm>
            <a:off x="8887513" y="3413193"/>
            <a:ext cx="3030208" cy="1004005"/>
          </a:xfrm>
          <a:prstGeom prst="roundRect">
            <a:avLst>
              <a:gd name="adj" fmla="val 7589"/>
            </a:avLst>
          </a:prstGeom>
          <a:gradFill>
            <a:gsLst>
              <a:gs pos="0">
                <a:srgbClr val="4F83B2"/>
              </a:gs>
              <a:gs pos="51600">
                <a:srgbClr val="4F83B2"/>
              </a:gs>
              <a:gs pos="100000">
                <a:srgbClr val="3B75AA"/>
              </a:gs>
            </a:gsLst>
            <a:lin ang="2700000" scaled="0"/>
          </a:gradFill>
          <a:ln>
            <a:noFill/>
          </a:ln>
          <a:effectLst>
            <a:outerShdw blurRad="431800" dist="215900" dir="414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chemeClr val="lt1"/>
                </a:solidFill>
                <a:latin typeface="Meiryo UI" panose="020B0604030504040204" pitchFamily="50" charset="-128"/>
                <a:ea typeface="Meiryo UI" panose="020B0604030504040204" pitchFamily="50" charset="-128"/>
              </a:rPr>
              <a:t>QM2-2S10G1TA</a:t>
            </a:r>
            <a:endParaRPr sz="1600"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2 x M.2 SATA 6Gb / s</a:t>
            </a:r>
            <a:endParaRPr sz="1600"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1 x 10G / 5G / 2.5G / 1G RJ45</a:t>
            </a:r>
            <a:endParaRPr sz="1600" dirty="0">
              <a:solidFill>
                <a:schemeClr val="lt1"/>
              </a:solidFill>
              <a:latin typeface="Meiryo UI" panose="020B0604030504040204" pitchFamily="50" charset="-128"/>
              <a:ea typeface="Meiryo UI" panose="020B0604030504040204" pitchFamily="50" charset="-128"/>
            </a:endParaRPr>
          </a:p>
        </p:txBody>
      </p:sp>
      <p:pic>
        <p:nvPicPr>
          <p:cNvPr id="278" name="Google Shape;278;p57" descr="一張含有 室內, 蛋糕, 電子用品 的圖片&#10;&#10;自動產生的描述"/>
          <p:cNvPicPr preferRelativeResize="0"/>
          <p:nvPr/>
        </p:nvPicPr>
        <p:blipFill rotWithShape="1">
          <a:blip r:embed="rId3">
            <a:alphaModFix/>
          </a:blip>
          <a:srcRect/>
          <a:stretch/>
        </p:blipFill>
        <p:spPr>
          <a:xfrm>
            <a:off x="390180" y="1836292"/>
            <a:ext cx="3214078" cy="2011634"/>
          </a:xfrm>
          <a:prstGeom prst="rect">
            <a:avLst/>
          </a:prstGeom>
          <a:noFill/>
          <a:ln>
            <a:noFill/>
          </a:ln>
          <a:effectLst>
            <a:outerShdw blurRad="50800" dist="38100" dir="5400000" algn="t" rotWithShape="0">
              <a:srgbClr val="000000">
                <a:alpha val="40000"/>
              </a:srgbClr>
            </a:outerShdw>
          </a:effectLst>
        </p:spPr>
      </p:pic>
      <p:pic>
        <p:nvPicPr>
          <p:cNvPr id="279" name="Google Shape;279;p57"/>
          <p:cNvPicPr preferRelativeResize="0"/>
          <p:nvPr/>
        </p:nvPicPr>
        <p:blipFill rotWithShape="1">
          <a:blip r:embed="rId4">
            <a:alphaModFix/>
          </a:blip>
          <a:srcRect/>
          <a:stretch/>
        </p:blipFill>
        <p:spPr>
          <a:xfrm>
            <a:off x="6096000" y="3054216"/>
            <a:ext cx="3214077" cy="2011634"/>
          </a:xfrm>
          <a:prstGeom prst="rect">
            <a:avLst/>
          </a:prstGeom>
          <a:noFill/>
          <a:ln>
            <a:noFill/>
          </a:ln>
          <a:effectLst>
            <a:outerShdw blurRad="50800" dist="38100" dir="5400000" algn="t" rotWithShape="0">
              <a:srgbClr val="000000">
                <a:alpha val="40000"/>
              </a:srgbClr>
            </a:outerShdw>
          </a:effectLst>
        </p:spPr>
      </p:pic>
      <p:sp>
        <p:nvSpPr>
          <p:cNvPr id="280" name="Google Shape;280;p57"/>
          <p:cNvSpPr/>
          <p:nvPr/>
        </p:nvSpPr>
        <p:spPr>
          <a:xfrm>
            <a:off x="3560003" y="2251663"/>
            <a:ext cx="2867932" cy="746159"/>
          </a:xfrm>
          <a:prstGeom prst="roundRect">
            <a:avLst>
              <a:gd name="adj" fmla="val 7589"/>
            </a:avLst>
          </a:prstGeom>
          <a:gradFill>
            <a:gsLst>
              <a:gs pos="0">
                <a:srgbClr val="4F83B2"/>
              </a:gs>
              <a:gs pos="51600">
                <a:srgbClr val="4F83B2"/>
              </a:gs>
              <a:gs pos="100000">
                <a:srgbClr val="3B75AA"/>
              </a:gs>
            </a:gsLst>
            <a:lin ang="2700000" scaled="0"/>
          </a:gradFill>
          <a:ln>
            <a:noFill/>
          </a:ln>
          <a:effectLst>
            <a:outerShdw blurRad="431800" dist="215900" dir="414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chemeClr val="lt1"/>
                </a:solidFill>
                <a:latin typeface="Meiryo UI" panose="020B0604030504040204" pitchFamily="50" charset="-128"/>
                <a:ea typeface="Meiryo UI" panose="020B0604030504040204" pitchFamily="50" charset="-128"/>
              </a:rPr>
              <a:t>QM2-2S-220A</a:t>
            </a:r>
            <a:endParaRPr sz="20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2 x M.2 SATA 6Gb / s</a:t>
            </a:r>
            <a:endParaRPr sz="1600" dirty="0">
              <a:solidFill>
                <a:schemeClr val="lt1"/>
              </a:solidFill>
              <a:latin typeface="Meiryo UI" panose="020B0604030504040204" pitchFamily="50" charset="-128"/>
              <a:ea typeface="Meiryo UI" panose="020B0604030504040204" pitchFamily="50" charset="-128"/>
            </a:endParaRPr>
          </a:p>
        </p:txBody>
      </p:sp>
      <p:pic>
        <p:nvPicPr>
          <p:cNvPr id="281" name="Google Shape;281;p57" descr="https://www.qnap.com/i/_attach_file/product/photo/800_500/558_1634802396_558_1622692809_QM2-2P-344_Front_left-angle.png?v=3"/>
          <p:cNvPicPr preferRelativeResize="0"/>
          <p:nvPr/>
        </p:nvPicPr>
        <p:blipFill rotWithShape="1">
          <a:blip r:embed="rId5">
            <a:alphaModFix/>
          </a:blip>
          <a:srcRect/>
          <a:stretch/>
        </p:blipFill>
        <p:spPr>
          <a:xfrm>
            <a:off x="390180" y="4297311"/>
            <a:ext cx="3983714" cy="2489821"/>
          </a:xfrm>
          <a:prstGeom prst="rect">
            <a:avLst/>
          </a:prstGeom>
          <a:noFill/>
          <a:ln>
            <a:noFill/>
          </a:ln>
        </p:spPr>
      </p:pic>
      <p:sp>
        <p:nvSpPr>
          <p:cNvPr id="282" name="Google Shape;282;p57"/>
          <p:cNvSpPr/>
          <p:nvPr/>
        </p:nvSpPr>
        <p:spPr>
          <a:xfrm>
            <a:off x="4448568" y="5287652"/>
            <a:ext cx="2867932" cy="746159"/>
          </a:xfrm>
          <a:prstGeom prst="roundRect">
            <a:avLst>
              <a:gd name="adj" fmla="val 7589"/>
            </a:avLst>
          </a:prstGeom>
          <a:gradFill>
            <a:gsLst>
              <a:gs pos="0">
                <a:srgbClr val="FC9942"/>
              </a:gs>
              <a:gs pos="100000">
                <a:srgbClr val="AF5619"/>
              </a:gs>
            </a:gsLst>
            <a:lin ang="2700000" scaled="0"/>
          </a:gradFill>
          <a:ln>
            <a:noFill/>
          </a:ln>
          <a:effectLst>
            <a:outerShdw blurRad="431800" dist="215900" dir="414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chemeClr val="lt1"/>
                </a:solidFill>
                <a:latin typeface="Meiryo UI" panose="020B0604030504040204" pitchFamily="50" charset="-128"/>
                <a:ea typeface="Meiryo UI" panose="020B0604030504040204" pitchFamily="50" charset="-128"/>
              </a:rPr>
              <a:t>QM2-2P-344</a:t>
            </a:r>
            <a:endParaRPr sz="20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2 x M.2 </a:t>
            </a:r>
            <a:r>
              <a:rPr lang="en-US" sz="1600" dirty="0" err="1">
                <a:solidFill>
                  <a:schemeClr val="lt1"/>
                </a:solidFill>
                <a:latin typeface="Meiryo UI" panose="020B0604030504040204" pitchFamily="50" charset="-128"/>
                <a:ea typeface="Meiryo UI" panose="020B0604030504040204" pitchFamily="50" charset="-128"/>
              </a:rPr>
              <a:t>NVMe</a:t>
            </a:r>
            <a:r>
              <a:rPr lang="en-US" sz="1600" dirty="0">
                <a:solidFill>
                  <a:schemeClr val="lt1"/>
                </a:solidFill>
                <a:latin typeface="Meiryo UI" panose="020B0604030504040204" pitchFamily="50" charset="-128"/>
                <a:ea typeface="Meiryo UI" panose="020B0604030504040204" pitchFamily="50" charset="-128"/>
              </a:rPr>
              <a:t> Gen3</a:t>
            </a:r>
            <a:endParaRPr sz="1600" dirty="0">
              <a:solidFill>
                <a:schemeClr val="lt1"/>
              </a:solidFill>
              <a:latin typeface="Meiryo UI" panose="020B0604030504040204" pitchFamily="50" charset="-128"/>
              <a:ea typeface="Meiryo UI" panose="020B0604030504040204" pitchFamily="50" charset="-128"/>
            </a:endParaRPr>
          </a:p>
        </p:txBody>
      </p:sp>
      <p:pic>
        <p:nvPicPr>
          <p:cNvPr id="283" name="Google Shape;283;p57"/>
          <p:cNvPicPr preferRelativeResize="0"/>
          <p:nvPr/>
        </p:nvPicPr>
        <p:blipFill rotWithShape="1">
          <a:blip r:embed="rId6">
            <a:alphaModFix amt="48000"/>
          </a:blip>
          <a:srcRect/>
          <a:stretch/>
        </p:blipFill>
        <p:spPr>
          <a:xfrm rot="10800000" flipH="1">
            <a:off x="939339" y="3537784"/>
            <a:ext cx="2447328" cy="377411"/>
          </a:xfrm>
          <a:prstGeom prst="rect">
            <a:avLst/>
          </a:prstGeom>
          <a:noFill/>
          <a:ln>
            <a:noFill/>
          </a:ln>
        </p:spPr>
      </p:pic>
      <p:pic>
        <p:nvPicPr>
          <p:cNvPr id="284" name="Google Shape;284;p57"/>
          <p:cNvPicPr preferRelativeResize="0"/>
          <p:nvPr/>
        </p:nvPicPr>
        <p:blipFill rotWithShape="1">
          <a:blip r:embed="rId6">
            <a:alphaModFix amt="48000"/>
          </a:blip>
          <a:srcRect/>
          <a:stretch/>
        </p:blipFill>
        <p:spPr>
          <a:xfrm rot="10800000" flipH="1">
            <a:off x="934128" y="6409720"/>
            <a:ext cx="2977471" cy="377411"/>
          </a:xfrm>
          <a:prstGeom prst="rect">
            <a:avLst/>
          </a:prstGeom>
          <a:noFill/>
          <a:ln>
            <a:noFill/>
          </a:ln>
        </p:spPr>
      </p:pic>
      <p:pic>
        <p:nvPicPr>
          <p:cNvPr id="285" name="Google Shape;285;p57"/>
          <p:cNvPicPr preferRelativeResize="0"/>
          <p:nvPr/>
        </p:nvPicPr>
        <p:blipFill rotWithShape="1">
          <a:blip r:embed="rId6">
            <a:alphaModFix amt="48000"/>
          </a:blip>
          <a:srcRect/>
          <a:stretch/>
        </p:blipFill>
        <p:spPr>
          <a:xfrm rot="10800000" flipH="1">
            <a:off x="6594444" y="4776175"/>
            <a:ext cx="2447328" cy="377411"/>
          </a:xfrm>
          <a:prstGeom prst="rect">
            <a:avLst/>
          </a:prstGeom>
          <a:noFill/>
          <a:ln>
            <a:noFill/>
          </a:ln>
        </p:spPr>
      </p:pic>
    </p:spTree>
    <p:extLst>
      <p:ext uri="{BB962C8B-B14F-4D97-AF65-F5344CB8AC3E}">
        <p14:creationId xmlns:p14="http://schemas.microsoft.com/office/powerpoint/2010/main" val="796218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8"/>
          <p:cNvSpPr txBox="1">
            <a:spLocks noGrp="1"/>
          </p:cNvSpPr>
          <p:nvPr>
            <p:ph type="title"/>
          </p:nvPr>
        </p:nvSpPr>
        <p:spPr>
          <a:xfrm>
            <a:off x="508308" y="81016"/>
            <a:ext cx="11213883" cy="1378562"/>
          </a:xfrm>
          <a:prstGeom prst="rect">
            <a:avLst/>
          </a:prstGeom>
          <a:noFill/>
          <a:ln>
            <a:noFill/>
          </a:ln>
        </p:spPr>
        <p:txBody>
          <a:bodyPr spcFirstLastPara="1" wrap="square" lIns="91425" tIns="45700" rIns="91425" bIns="45700" anchor="ctr" anchorCtr="0">
            <a:noAutofit/>
          </a:bodyPr>
          <a:lstStyle/>
          <a:p>
            <a:pPr marL="0" lvl="0" indent="0" algn="ctr" rtl="0">
              <a:lnSpc>
                <a:spcPct val="125000"/>
              </a:lnSpc>
              <a:spcBef>
                <a:spcPts val="0"/>
              </a:spcBef>
              <a:spcAft>
                <a:spcPts val="0"/>
              </a:spcAft>
              <a:buClr>
                <a:schemeClr val="dk1"/>
              </a:buClr>
              <a:buSzPts val="3200"/>
              <a:buFont typeface="Arial"/>
              <a:buNone/>
            </a:pPr>
            <a:r>
              <a:rPr lang="en-US" sz="3200" dirty="0" smtClean="0">
                <a:latin typeface="Meiryo UI" panose="020B0604030504040204" pitchFamily="50" charset="-128"/>
                <a:ea typeface="Meiryo UI" panose="020B0604030504040204" pitchFamily="50" charset="-128"/>
                <a:cs typeface="Arial"/>
                <a:sym typeface="Arial"/>
              </a:rPr>
              <a:t>NAS</a:t>
            </a:r>
            <a:r>
              <a:rPr lang="ja-JP" altLang="en-US" sz="3200" dirty="0">
                <a:latin typeface="Meiryo UI" panose="020B0604030504040204" pitchFamily="50" charset="-128"/>
                <a:ea typeface="Meiryo UI" panose="020B0604030504040204" pitchFamily="50" charset="-128"/>
                <a:cs typeface="Arial"/>
                <a:sym typeface="Arial"/>
              </a:rPr>
              <a:t>の</a:t>
            </a:r>
            <a:r>
              <a:rPr lang="en-US" sz="3200" dirty="0" err="1" smtClean="0">
                <a:latin typeface="Meiryo UI" panose="020B0604030504040204" pitchFamily="50" charset="-128"/>
                <a:ea typeface="Meiryo UI" panose="020B0604030504040204" pitchFamily="50" charset="-128"/>
                <a:cs typeface="Arial"/>
                <a:sym typeface="Arial"/>
              </a:rPr>
              <a:t>マウント</a:t>
            </a:r>
            <a:r>
              <a:rPr lang="ja-JP" altLang="en-US" sz="3200" dirty="0" smtClean="0">
                <a:latin typeface="Meiryo UI" panose="020B0604030504040204" pitchFamily="50" charset="-128"/>
                <a:ea typeface="Meiryo UI" panose="020B0604030504040204" pitchFamily="50" charset="-128"/>
                <a:cs typeface="Arial"/>
                <a:sym typeface="Arial"/>
              </a:rPr>
              <a:t>や</a:t>
            </a:r>
            <a:r>
              <a:rPr lang="en-US" sz="3200" dirty="0" err="1" smtClean="0">
                <a:latin typeface="Meiryo UI" panose="020B0604030504040204" pitchFamily="50" charset="-128"/>
                <a:ea typeface="Meiryo UI" panose="020B0604030504040204" pitchFamily="50" charset="-128"/>
                <a:cs typeface="Arial"/>
                <a:sym typeface="Arial"/>
              </a:rPr>
              <a:t>SSD障害から</a:t>
            </a:r>
            <a:r>
              <a:rPr lang="ja-JP" altLang="en-US" sz="3200" dirty="0" smtClean="0">
                <a:latin typeface="Meiryo UI" panose="020B0604030504040204" pitchFamily="50" charset="-128"/>
                <a:ea typeface="Meiryo UI" panose="020B0604030504040204" pitchFamily="50" charset="-128"/>
                <a:cs typeface="Arial"/>
                <a:sym typeface="Arial"/>
              </a:rPr>
              <a:t>の</a:t>
            </a:r>
            <a:r>
              <a:rPr lang="en-US" sz="3200" dirty="0" err="1" smtClean="0">
                <a:latin typeface="Meiryo UI" panose="020B0604030504040204" pitchFamily="50" charset="-128"/>
                <a:ea typeface="Meiryo UI" panose="020B0604030504040204" pitchFamily="50" charset="-128"/>
                <a:cs typeface="Arial"/>
                <a:sym typeface="Arial"/>
              </a:rPr>
              <a:t>保護</a:t>
            </a:r>
            <a:r>
              <a:rPr lang="en-US" sz="3200" dirty="0" smtClean="0">
                <a:latin typeface="Meiryo UI" panose="020B0604030504040204" pitchFamily="50" charset="-128"/>
                <a:ea typeface="Meiryo UI" panose="020B0604030504040204" pitchFamily="50" charset="-128"/>
                <a:cs typeface="Arial"/>
                <a:sym typeface="Arial"/>
              </a:rPr>
              <a:t>、</a:t>
            </a:r>
            <a:br>
              <a:rPr lang="en-US" sz="3200" dirty="0" smtClean="0">
                <a:latin typeface="Meiryo UI" panose="020B0604030504040204" pitchFamily="50" charset="-128"/>
                <a:ea typeface="Meiryo UI" panose="020B0604030504040204" pitchFamily="50" charset="-128"/>
                <a:cs typeface="Arial"/>
                <a:sym typeface="Arial"/>
              </a:rPr>
            </a:br>
            <a:r>
              <a:rPr lang="en-US" sz="3200" dirty="0" err="1" smtClean="0">
                <a:latin typeface="Meiryo UI" panose="020B0604030504040204" pitchFamily="50" charset="-128"/>
                <a:ea typeface="Meiryo UI" panose="020B0604030504040204" pitchFamily="50" charset="-128"/>
                <a:cs typeface="Arial"/>
                <a:sym typeface="Arial"/>
              </a:rPr>
              <a:t>NASストレージ容量</a:t>
            </a:r>
            <a:r>
              <a:rPr lang="ja-JP" altLang="en-US" sz="3200" dirty="0" smtClean="0">
                <a:latin typeface="Meiryo UI" panose="020B0604030504040204" pitchFamily="50" charset="-128"/>
                <a:ea typeface="Meiryo UI" panose="020B0604030504040204" pitchFamily="50" charset="-128"/>
                <a:cs typeface="Arial"/>
                <a:sym typeface="Arial"/>
              </a:rPr>
              <a:t>拡張</a:t>
            </a:r>
            <a:r>
              <a:rPr lang="ja-JP" altLang="en-US" sz="3200" dirty="0" smtClean="0">
                <a:latin typeface="Meiryo UI" panose="020B0604030504040204" pitchFamily="50" charset="-128"/>
                <a:ea typeface="Meiryo UI" panose="020B0604030504040204" pitchFamily="50" charset="-128"/>
                <a:cs typeface="Arial"/>
                <a:sym typeface="Arial"/>
              </a:rPr>
              <a:t>の</a:t>
            </a:r>
            <a:r>
              <a:rPr lang="ja-JP" altLang="en-US" sz="3200" dirty="0">
                <a:latin typeface="Meiryo UI" panose="020B0604030504040204" pitchFamily="50" charset="-128"/>
                <a:ea typeface="Meiryo UI" panose="020B0604030504040204" pitchFamily="50" charset="-128"/>
                <a:cs typeface="Arial"/>
                <a:sym typeface="Arial"/>
              </a:rPr>
              <a:t>ができる</a:t>
            </a:r>
            <a:r>
              <a:rPr lang="ja-JP" altLang="en-US" sz="3200" dirty="0" smtClean="0">
                <a:latin typeface="Meiryo UI" panose="020B0604030504040204" pitchFamily="50" charset="-128"/>
                <a:ea typeface="Meiryo UI" panose="020B0604030504040204" pitchFamily="50" charset="-128"/>
                <a:cs typeface="Arial"/>
                <a:sym typeface="Arial"/>
              </a:rPr>
              <a:t>様</a:t>
            </a:r>
            <a:r>
              <a:rPr lang="ja-JP" altLang="en-US" sz="3200" dirty="0" smtClean="0">
                <a:latin typeface="Meiryo UI" panose="020B0604030504040204" pitchFamily="50" charset="-128"/>
                <a:ea typeface="Meiryo UI" panose="020B0604030504040204" pitchFamily="50" charset="-128"/>
                <a:cs typeface="Arial"/>
                <a:sym typeface="Arial"/>
              </a:rPr>
              <a:t>々</a:t>
            </a:r>
            <a:r>
              <a:rPr lang="en-US" sz="3200" dirty="0" err="1" smtClean="0">
                <a:latin typeface="Meiryo UI" panose="020B0604030504040204" pitchFamily="50" charset="-128"/>
                <a:ea typeface="Meiryo UI" panose="020B0604030504040204" pitchFamily="50" charset="-128"/>
                <a:cs typeface="Arial"/>
                <a:sym typeface="Arial"/>
              </a:rPr>
              <a:t>なアクセサリ</a:t>
            </a:r>
            <a:endParaRPr sz="3200" dirty="0">
              <a:latin typeface="Meiryo UI" panose="020B0604030504040204" pitchFamily="50" charset="-128"/>
              <a:ea typeface="Meiryo UI" panose="020B0604030504040204" pitchFamily="50" charset="-128"/>
              <a:cs typeface="Arial"/>
              <a:sym typeface="Arial"/>
            </a:endParaRPr>
          </a:p>
        </p:txBody>
      </p:sp>
      <p:pic>
        <p:nvPicPr>
          <p:cNvPr id="291" name="Google Shape;291;p58"/>
          <p:cNvPicPr preferRelativeResize="0"/>
          <p:nvPr/>
        </p:nvPicPr>
        <p:blipFill rotWithShape="1">
          <a:blip r:embed="rId3">
            <a:alphaModFix/>
          </a:blip>
          <a:srcRect/>
          <a:stretch/>
        </p:blipFill>
        <p:spPr>
          <a:xfrm>
            <a:off x="761959" y="2948421"/>
            <a:ext cx="4129793" cy="1048629"/>
          </a:xfrm>
          <a:prstGeom prst="rect">
            <a:avLst/>
          </a:prstGeom>
          <a:noFill/>
          <a:ln>
            <a:noFill/>
          </a:ln>
        </p:spPr>
      </p:pic>
      <p:pic>
        <p:nvPicPr>
          <p:cNvPr id="292" name="Google Shape;292;p58"/>
          <p:cNvPicPr preferRelativeResize="0"/>
          <p:nvPr/>
        </p:nvPicPr>
        <p:blipFill rotWithShape="1">
          <a:blip r:embed="rId4">
            <a:alphaModFix/>
          </a:blip>
          <a:srcRect/>
          <a:stretch/>
        </p:blipFill>
        <p:spPr>
          <a:xfrm>
            <a:off x="7710421" y="2937291"/>
            <a:ext cx="2729624" cy="1706015"/>
          </a:xfrm>
          <a:prstGeom prst="rect">
            <a:avLst/>
          </a:prstGeom>
          <a:noFill/>
          <a:ln>
            <a:noFill/>
          </a:ln>
        </p:spPr>
      </p:pic>
      <p:sp>
        <p:nvSpPr>
          <p:cNvPr id="293" name="Google Shape;293;p58"/>
          <p:cNvSpPr/>
          <p:nvPr/>
        </p:nvSpPr>
        <p:spPr>
          <a:xfrm>
            <a:off x="7300248" y="2366635"/>
            <a:ext cx="4891751"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dirty="0">
                <a:solidFill>
                  <a:schemeClr val="dk1"/>
                </a:solidFill>
                <a:latin typeface="Meiryo UI" panose="020B0604030504040204" pitchFamily="50" charset="-128"/>
                <a:ea typeface="Meiryo UI" panose="020B0604030504040204" pitchFamily="50" charset="-128"/>
              </a:rPr>
              <a:t>2 </a:t>
            </a:r>
            <a:r>
              <a:rPr lang="en-US" sz="1800" i="1" dirty="0" smtClean="0">
                <a:solidFill>
                  <a:schemeClr val="dk1"/>
                </a:solidFill>
                <a:latin typeface="Meiryo UI" panose="020B0604030504040204" pitchFamily="50" charset="-128"/>
                <a:ea typeface="Meiryo UI" panose="020B0604030504040204" pitchFamily="50" charset="-128"/>
              </a:rPr>
              <a:t>x 2.5</a:t>
            </a:r>
            <a:r>
              <a:rPr lang="en-US" sz="1800" i="1" dirty="0">
                <a:solidFill>
                  <a:schemeClr val="dk1"/>
                </a:solidFill>
                <a:latin typeface="Meiryo UI" panose="020B0604030504040204" pitchFamily="50" charset="-128"/>
                <a:ea typeface="Meiryo UI" panose="020B0604030504040204" pitchFamily="50" charset="-128"/>
              </a:rPr>
              <a:t>インチ</a:t>
            </a:r>
            <a:r>
              <a:rPr lang="en-US" sz="1800" i="1" dirty="0" smtClean="0">
                <a:solidFill>
                  <a:schemeClr val="dk1"/>
                </a:solidFill>
                <a:latin typeface="Meiryo UI" panose="020B0604030504040204" pitchFamily="50" charset="-128"/>
                <a:ea typeface="Meiryo UI" panose="020B0604030504040204" pitchFamily="50" charset="-128"/>
              </a:rPr>
              <a:t>SATA6Gb/s</a:t>
            </a:r>
            <a:r>
              <a:rPr lang="en-US" sz="1800" i="1" dirty="0">
                <a:solidFill>
                  <a:schemeClr val="dk1"/>
                </a:solidFill>
                <a:latin typeface="Meiryo UI" panose="020B0604030504040204" pitchFamily="50" charset="-128"/>
                <a:ea typeface="Meiryo UI" panose="020B0604030504040204" pitchFamily="50" charset="-128"/>
              </a:rPr>
              <a:t>から</a:t>
            </a:r>
            <a:r>
              <a:rPr lang="en-US" sz="1800" i="1" dirty="0" smtClean="0">
                <a:solidFill>
                  <a:schemeClr val="dk1"/>
                </a:solidFill>
                <a:latin typeface="Meiryo UI" panose="020B0604030504040204" pitchFamily="50" charset="-128"/>
                <a:ea typeface="Meiryo UI" panose="020B0604030504040204" pitchFamily="50" charset="-128"/>
              </a:rPr>
              <a:t>1 x 3.5</a:t>
            </a:r>
            <a:r>
              <a:rPr lang="en-US" sz="1800" i="1" dirty="0">
                <a:solidFill>
                  <a:schemeClr val="dk1"/>
                </a:solidFill>
                <a:latin typeface="Meiryo UI" panose="020B0604030504040204" pitchFamily="50" charset="-128"/>
                <a:ea typeface="Meiryo UI" panose="020B0604030504040204" pitchFamily="50" charset="-128"/>
              </a:rPr>
              <a:t>インチ</a:t>
            </a:r>
            <a:endParaRPr sz="1800" i="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i="1" dirty="0">
                <a:solidFill>
                  <a:schemeClr val="dk1"/>
                </a:solidFill>
                <a:latin typeface="Meiryo UI" panose="020B0604030504040204" pitchFamily="50" charset="-128"/>
                <a:ea typeface="Meiryo UI" panose="020B0604030504040204" pitchFamily="50" charset="-128"/>
              </a:rPr>
              <a:t>SATA </a:t>
            </a:r>
            <a:r>
              <a:rPr lang="en-US" sz="1800" i="1" dirty="0" smtClean="0">
                <a:solidFill>
                  <a:schemeClr val="dk1"/>
                </a:solidFill>
                <a:latin typeface="Meiryo UI" panose="020B0604030504040204" pitchFamily="50" charset="-128"/>
                <a:ea typeface="Meiryo UI" panose="020B0604030504040204" pitchFamily="50" charset="-128"/>
              </a:rPr>
              <a:t>6Gb/</a:t>
            </a:r>
            <a:r>
              <a:rPr lang="en-US" sz="1800" i="1" dirty="0" err="1" smtClean="0">
                <a:solidFill>
                  <a:schemeClr val="dk1"/>
                </a:solidFill>
                <a:latin typeface="Meiryo UI" panose="020B0604030504040204" pitchFamily="50" charset="-128"/>
                <a:ea typeface="Meiryo UI" panose="020B0604030504040204" pitchFamily="50" charset="-128"/>
              </a:rPr>
              <a:t>s</a:t>
            </a:r>
            <a:r>
              <a:rPr lang="en-US" sz="1800" i="1" dirty="0" err="1">
                <a:solidFill>
                  <a:schemeClr val="dk1"/>
                </a:solidFill>
                <a:latin typeface="Meiryo UI" panose="020B0604030504040204" pitchFamily="50" charset="-128"/>
                <a:ea typeface="Meiryo UI" panose="020B0604030504040204" pitchFamily="50" charset="-128"/>
              </a:rPr>
              <a:t>ハードウェア</a:t>
            </a:r>
            <a:r>
              <a:rPr lang="en-US" sz="1800" i="1" dirty="0" err="1" smtClean="0">
                <a:solidFill>
                  <a:schemeClr val="dk1"/>
                </a:solidFill>
                <a:latin typeface="Meiryo UI" panose="020B0604030504040204" pitchFamily="50" charset="-128"/>
                <a:ea typeface="Meiryo UI" panose="020B0604030504040204" pitchFamily="50" charset="-128"/>
              </a:rPr>
              <a:t>RAID</a:t>
            </a:r>
            <a:r>
              <a:rPr lang="en-US" sz="1800" i="1" dirty="0" smtClean="0">
                <a:solidFill>
                  <a:schemeClr val="dk1"/>
                </a:solidFill>
                <a:latin typeface="Meiryo UI" panose="020B0604030504040204" pitchFamily="50" charset="-128"/>
                <a:ea typeface="Meiryo UI" panose="020B0604030504040204" pitchFamily="50" charset="-128"/>
              </a:rPr>
              <a:t> 0/1アダプタ</a:t>
            </a:r>
            <a:endParaRPr sz="1800" i="1" dirty="0">
              <a:solidFill>
                <a:schemeClr val="dk1"/>
              </a:solidFill>
              <a:latin typeface="Meiryo UI" panose="020B0604030504040204" pitchFamily="50" charset="-128"/>
              <a:ea typeface="Meiryo UI" panose="020B0604030504040204" pitchFamily="50" charset="-128"/>
            </a:endParaRPr>
          </a:p>
        </p:txBody>
      </p:sp>
      <p:sp>
        <p:nvSpPr>
          <p:cNvPr id="294" name="Google Shape;294;p58"/>
          <p:cNvSpPr/>
          <p:nvPr/>
        </p:nvSpPr>
        <p:spPr>
          <a:xfrm>
            <a:off x="1007648" y="2366635"/>
            <a:ext cx="3879801"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dirty="0">
                <a:solidFill>
                  <a:schemeClr val="dk1"/>
                </a:solidFill>
                <a:latin typeface="Meiryo UI" panose="020B0604030504040204" pitchFamily="50" charset="-128"/>
                <a:ea typeface="Meiryo UI" panose="020B0604030504040204" pitchFamily="50" charset="-128"/>
              </a:rPr>
              <a:t>ANSI / EIA-RS-310-D</a:t>
            </a:r>
            <a:r>
              <a:rPr lang="en-US" sz="1800" i="1" dirty="0" smtClean="0">
                <a:solidFill>
                  <a:schemeClr val="dk1"/>
                </a:solidFill>
                <a:latin typeface="Meiryo UI" panose="020B0604030504040204" pitchFamily="50" charset="-128"/>
                <a:ea typeface="Meiryo UI" panose="020B0604030504040204" pitchFamily="50" charset="-128"/>
              </a:rPr>
              <a:t>に準拠した</a:t>
            </a:r>
          </a:p>
          <a:p>
            <a:pPr marL="0" marR="0" lvl="0" indent="0" algn="l" rtl="0">
              <a:spcBef>
                <a:spcPts val="0"/>
              </a:spcBef>
              <a:spcAft>
                <a:spcPts val="0"/>
              </a:spcAft>
              <a:buNone/>
            </a:pPr>
            <a:r>
              <a:rPr lang="en-US" sz="1800" i="1" dirty="0" err="1" smtClean="0">
                <a:solidFill>
                  <a:schemeClr val="dk1"/>
                </a:solidFill>
                <a:latin typeface="Meiryo UI" panose="020B0604030504040204" pitchFamily="50" charset="-128"/>
                <a:ea typeface="Meiryo UI" panose="020B0604030504040204" pitchFamily="50" charset="-128"/>
              </a:rPr>
              <a:t>オプションのレールキット</a:t>
            </a:r>
            <a:r>
              <a:rPr lang="en-US" sz="1800" i="1" dirty="0">
                <a:solidFill>
                  <a:schemeClr val="dk1"/>
                </a:solidFill>
                <a:latin typeface="Meiryo UI" panose="020B0604030504040204" pitchFamily="50" charset="-128"/>
                <a:ea typeface="Meiryo UI" panose="020B0604030504040204" pitchFamily="50" charset="-128"/>
              </a:rPr>
              <a:t>。</a:t>
            </a:r>
            <a:endParaRPr sz="1800" i="1" dirty="0">
              <a:solidFill>
                <a:schemeClr val="dk1"/>
              </a:solidFill>
              <a:latin typeface="Meiryo UI" panose="020B0604030504040204" pitchFamily="50" charset="-128"/>
              <a:ea typeface="Meiryo UI" panose="020B0604030504040204" pitchFamily="50" charset="-128"/>
              <a:sym typeface="Arial"/>
            </a:endParaRPr>
          </a:p>
        </p:txBody>
      </p:sp>
      <p:sp>
        <p:nvSpPr>
          <p:cNvPr id="295" name="Google Shape;295;p58"/>
          <p:cNvSpPr/>
          <p:nvPr/>
        </p:nvSpPr>
        <p:spPr>
          <a:xfrm>
            <a:off x="1007646" y="4860166"/>
            <a:ext cx="8283754" cy="3902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dirty="0" err="1">
                <a:solidFill>
                  <a:schemeClr val="dk1"/>
                </a:solidFill>
                <a:latin typeface="Meiryo UI" panose="020B0604030504040204" pitchFamily="50" charset="-128"/>
                <a:ea typeface="Meiryo UI" panose="020B0604030504040204" pitchFamily="50" charset="-128"/>
              </a:rPr>
              <a:t>USBまたはマルチチャネルSATAを柔軟に使用してNAS</a:t>
            </a:r>
            <a:r>
              <a:rPr lang="en-US" sz="1800" i="1" dirty="0" err="1" smtClean="0">
                <a:solidFill>
                  <a:schemeClr val="dk1"/>
                </a:solidFill>
                <a:latin typeface="Meiryo UI" panose="020B0604030504040204" pitchFamily="50" charset="-128"/>
                <a:ea typeface="Meiryo UI" panose="020B0604030504040204" pitchFamily="50" charset="-128"/>
              </a:rPr>
              <a:t>ストレージ</a:t>
            </a:r>
            <a:r>
              <a:rPr lang="ja-JP" altLang="en-US" sz="1800" i="1" dirty="0" smtClean="0">
                <a:solidFill>
                  <a:schemeClr val="dk1"/>
                </a:solidFill>
                <a:latin typeface="Meiryo UI" panose="020B0604030504040204" pitchFamily="50" charset="-128"/>
                <a:ea typeface="Meiryo UI" panose="020B0604030504040204" pitchFamily="50" charset="-128"/>
              </a:rPr>
              <a:t>空間</a:t>
            </a:r>
            <a:r>
              <a:rPr lang="en-US" sz="1800" i="1" dirty="0" err="1" smtClean="0">
                <a:solidFill>
                  <a:schemeClr val="dk1"/>
                </a:solidFill>
                <a:latin typeface="Meiryo UI" panose="020B0604030504040204" pitchFamily="50" charset="-128"/>
                <a:ea typeface="Meiryo UI" panose="020B0604030504040204" pitchFamily="50" charset="-128"/>
              </a:rPr>
              <a:t>を拡張</a:t>
            </a:r>
            <a:endParaRPr sz="1800" i="1" dirty="0">
              <a:solidFill>
                <a:schemeClr val="dk1"/>
              </a:solidFill>
              <a:latin typeface="Meiryo UI" panose="020B0604030504040204" pitchFamily="50" charset="-128"/>
              <a:ea typeface="Meiryo UI" panose="020B0604030504040204" pitchFamily="50" charset="-128"/>
              <a:sym typeface="Arial"/>
            </a:endParaRPr>
          </a:p>
        </p:txBody>
      </p:sp>
      <p:pic>
        <p:nvPicPr>
          <p:cNvPr id="296" name="Google Shape;296;p58"/>
          <p:cNvPicPr preferRelativeResize="0"/>
          <p:nvPr/>
        </p:nvPicPr>
        <p:blipFill rotWithShape="1">
          <a:blip r:embed="rId5">
            <a:alphaModFix/>
          </a:blip>
          <a:srcRect t="30887" b="31228"/>
          <a:stretch/>
        </p:blipFill>
        <p:spPr>
          <a:xfrm>
            <a:off x="1007646" y="5784311"/>
            <a:ext cx="2359303" cy="556152"/>
          </a:xfrm>
          <a:prstGeom prst="rect">
            <a:avLst/>
          </a:prstGeom>
          <a:noFill/>
          <a:ln>
            <a:noFill/>
          </a:ln>
        </p:spPr>
      </p:pic>
      <p:pic>
        <p:nvPicPr>
          <p:cNvPr id="297" name="Google Shape;297;p58"/>
          <p:cNvPicPr preferRelativeResize="0"/>
          <p:nvPr/>
        </p:nvPicPr>
        <p:blipFill rotWithShape="1">
          <a:blip r:embed="rId6">
            <a:alphaModFix/>
          </a:blip>
          <a:srcRect t="37809" r="18528" b="34991"/>
          <a:stretch/>
        </p:blipFill>
        <p:spPr>
          <a:xfrm>
            <a:off x="3749124" y="5720816"/>
            <a:ext cx="1922153" cy="556152"/>
          </a:xfrm>
          <a:prstGeom prst="rect">
            <a:avLst/>
          </a:prstGeom>
          <a:noFill/>
          <a:ln>
            <a:noFill/>
          </a:ln>
        </p:spPr>
      </p:pic>
      <p:pic>
        <p:nvPicPr>
          <p:cNvPr id="298" name="Google Shape;298;p58"/>
          <p:cNvPicPr preferRelativeResize="0"/>
          <p:nvPr/>
        </p:nvPicPr>
        <p:blipFill rotWithShape="1">
          <a:blip r:embed="rId7">
            <a:alphaModFix/>
          </a:blip>
          <a:srcRect/>
          <a:stretch/>
        </p:blipFill>
        <p:spPr>
          <a:xfrm>
            <a:off x="6224449" y="4813271"/>
            <a:ext cx="2359303" cy="2044729"/>
          </a:xfrm>
          <a:prstGeom prst="rect">
            <a:avLst/>
          </a:prstGeom>
          <a:noFill/>
          <a:ln>
            <a:noFill/>
          </a:ln>
        </p:spPr>
      </p:pic>
      <p:pic>
        <p:nvPicPr>
          <p:cNvPr id="299" name="Google Shape;299;p58"/>
          <p:cNvPicPr preferRelativeResize="0"/>
          <p:nvPr/>
        </p:nvPicPr>
        <p:blipFill rotWithShape="1">
          <a:blip r:embed="rId8">
            <a:alphaModFix/>
          </a:blip>
          <a:srcRect/>
          <a:stretch/>
        </p:blipFill>
        <p:spPr>
          <a:xfrm>
            <a:off x="8931692" y="4651662"/>
            <a:ext cx="2359303" cy="2044729"/>
          </a:xfrm>
          <a:prstGeom prst="rect">
            <a:avLst/>
          </a:prstGeom>
          <a:noFill/>
          <a:ln>
            <a:noFill/>
          </a:ln>
        </p:spPr>
      </p:pic>
      <p:pic>
        <p:nvPicPr>
          <p:cNvPr id="300" name="Google Shape;300;p58"/>
          <p:cNvPicPr preferRelativeResize="0"/>
          <p:nvPr/>
        </p:nvPicPr>
        <p:blipFill rotWithShape="1">
          <a:blip r:embed="rId6">
            <a:alphaModFix/>
          </a:blip>
          <a:srcRect l="81543" t="34216" r="-1295" b="36432"/>
          <a:stretch/>
        </p:blipFill>
        <p:spPr>
          <a:xfrm>
            <a:off x="1973406" y="5352113"/>
            <a:ext cx="375498" cy="483523"/>
          </a:xfrm>
          <a:prstGeom prst="rect">
            <a:avLst/>
          </a:prstGeom>
          <a:noFill/>
          <a:ln>
            <a:noFill/>
          </a:ln>
        </p:spPr>
      </p:pic>
      <p:pic>
        <p:nvPicPr>
          <p:cNvPr id="301" name="Google Shape;301;p58"/>
          <p:cNvPicPr preferRelativeResize="0"/>
          <p:nvPr/>
        </p:nvPicPr>
        <p:blipFill rotWithShape="1">
          <a:blip r:embed="rId6">
            <a:alphaModFix/>
          </a:blip>
          <a:srcRect l="81543" t="34216" r="-1295" b="36432"/>
          <a:stretch/>
        </p:blipFill>
        <p:spPr>
          <a:xfrm>
            <a:off x="4684382" y="5237293"/>
            <a:ext cx="375498" cy="483523"/>
          </a:xfrm>
          <a:prstGeom prst="rect">
            <a:avLst/>
          </a:prstGeom>
          <a:noFill/>
          <a:ln>
            <a:noFill/>
          </a:ln>
        </p:spPr>
      </p:pic>
      <p:sp>
        <p:nvSpPr>
          <p:cNvPr id="302" name="Google Shape;302;p58"/>
          <p:cNvSpPr/>
          <p:nvPr/>
        </p:nvSpPr>
        <p:spPr>
          <a:xfrm>
            <a:off x="1545313" y="6267834"/>
            <a:ext cx="1076373"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a:solidFill>
                  <a:schemeClr val="dk1"/>
                </a:solidFill>
                <a:latin typeface="Meiryo UI" panose="020B0604030504040204" pitchFamily="50" charset="-128"/>
                <a:ea typeface="Meiryo UI" panose="020B0604030504040204" pitchFamily="50" charset="-128"/>
              </a:rPr>
              <a:t>TR-004U</a:t>
            </a:r>
            <a:endParaRPr sz="1400">
              <a:solidFill>
                <a:schemeClr val="dk1"/>
              </a:solidFill>
              <a:latin typeface="Meiryo UI" panose="020B0604030504040204" pitchFamily="50" charset="-128"/>
              <a:ea typeface="Meiryo UI" panose="020B0604030504040204" pitchFamily="50" charset="-128"/>
              <a:sym typeface="Arial"/>
            </a:endParaRPr>
          </a:p>
        </p:txBody>
      </p:sp>
      <p:sp>
        <p:nvSpPr>
          <p:cNvPr id="303" name="Google Shape;303;p58"/>
          <p:cNvSpPr/>
          <p:nvPr/>
        </p:nvSpPr>
        <p:spPr>
          <a:xfrm>
            <a:off x="4017537" y="6276968"/>
            <a:ext cx="1499264"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a:solidFill>
                  <a:schemeClr val="dk1"/>
                </a:solidFill>
                <a:latin typeface="Meiryo UI" panose="020B0604030504040204" pitchFamily="50" charset="-128"/>
                <a:ea typeface="Meiryo UI" panose="020B0604030504040204" pitchFamily="50" charset="-128"/>
              </a:rPr>
              <a:t>TL-R1200C-RP</a:t>
            </a:r>
            <a:endParaRPr sz="1400">
              <a:solidFill>
                <a:schemeClr val="dk1"/>
              </a:solidFill>
              <a:latin typeface="Meiryo UI" panose="020B0604030504040204" pitchFamily="50" charset="-128"/>
              <a:ea typeface="Meiryo UI" panose="020B0604030504040204" pitchFamily="50" charset="-128"/>
              <a:sym typeface="Arial"/>
            </a:endParaRPr>
          </a:p>
        </p:txBody>
      </p:sp>
      <p:sp>
        <p:nvSpPr>
          <p:cNvPr id="304" name="Google Shape;304;p58"/>
          <p:cNvSpPr/>
          <p:nvPr/>
        </p:nvSpPr>
        <p:spPr>
          <a:xfrm>
            <a:off x="6574584" y="6296372"/>
            <a:ext cx="1499264"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a:solidFill>
                  <a:schemeClr val="dk1"/>
                </a:solidFill>
                <a:latin typeface="Meiryo UI" panose="020B0604030504040204" pitchFamily="50" charset="-128"/>
                <a:ea typeface="Meiryo UI" panose="020B0604030504040204" pitchFamily="50" charset="-128"/>
              </a:rPr>
              <a:t>TL-R400S</a:t>
            </a:r>
            <a:endParaRPr sz="1400">
              <a:solidFill>
                <a:schemeClr val="dk1"/>
              </a:solidFill>
              <a:latin typeface="Meiryo UI" panose="020B0604030504040204" pitchFamily="50" charset="-128"/>
              <a:ea typeface="Meiryo UI" panose="020B0604030504040204" pitchFamily="50" charset="-128"/>
              <a:sym typeface="Arial"/>
            </a:endParaRPr>
          </a:p>
        </p:txBody>
      </p:sp>
      <p:sp>
        <p:nvSpPr>
          <p:cNvPr id="305" name="Google Shape;305;p58"/>
          <p:cNvSpPr/>
          <p:nvPr/>
        </p:nvSpPr>
        <p:spPr>
          <a:xfrm>
            <a:off x="9291400" y="6302524"/>
            <a:ext cx="1499264"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a:solidFill>
                  <a:schemeClr val="dk1"/>
                </a:solidFill>
                <a:latin typeface="Meiryo UI" panose="020B0604030504040204" pitchFamily="50" charset="-128"/>
                <a:ea typeface="Meiryo UI" panose="020B0604030504040204" pitchFamily="50" charset="-128"/>
              </a:rPr>
              <a:t>TL-R1200S-RP</a:t>
            </a:r>
            <a:endParaRPr sz="1400">
              <a:solidFill>
                <a:schemeClr val="dk1"/>
              </a:solidFill>
              <a:latin typeface="Meiryo UI" panose="020B0604030504040204" pitchFamily="50" charset="-128"/>
              <a:ea typeface="Meiryo UI" panose="020B0604030504040204" pitchFamily="50" charset="-128"/>
              <a:sym typeface="Arial"/>
            </a:endParaRPr>
          </a:p>
        </p:txBody>
      </p:sp>
      <p:pic>
        <p:nvPicPr>
          <p:cNvPr id="306" name="Google Shape;306;p58"/>
          <p:cNvPicPr preferRelativeResize="0"/>
          <p:nvPr/>
        </p:nvPicPr>
        <p:blipFill rotWithShape="1">
          <a:blip r:embed="rId9">
            <a:alphaModFix/>
          </a:blip>
          <a:srcRect/>
          <a:stretch/>
        </p:blipFill>
        <p:spPr>
          <a:xfrm rot="10800000" flipH="1">
            <a:off x="891499" y="6039864"/>
            <a:ext cx="2703149" cy="350584"/>
          </a:xfrm>
          <a:prstGeom prst="rect">
            <a:avLst/>
          </a:prstGeom>
          <a:noFill/>
          <a:ln>
            <a:noFill/>
          </a:ln>
        </p:spPr>
      </p:pic>
      <p:pic>
        <p:nvPicPr>
          <p:cNvPr id="307" name="Google Shape;307;p58"/>
          <p:cNvPicPr preferRelativeResize="0"/>
          <p:nvPr/>
        </p:nvPicPr>
        <p:blipFill rotWithShape="1">
          <a:blip r:embed="rId9">
            <a:alphaModFix/>
          </a:blip>
          <a:srcRect/>
          <a:stretch/>
        </p:blipFill>
        <p:spPr>
          <a:xfrm rot="10800000" flipH="1">
            <a:off x="3579565" y="6036841"/>
            <a:ext cx="2359303" cy="350584"/>
          </a:xfrm>
          <a:prstGeom prst="rect">
            <a:avLst/>
          </a:prstGeom>
          <a:noFill/>
          <a:ln>
            <a:noFill/>
          </a:ln>
        </p:spPr>
      </p:pic>
      <p:pic>
        <p:nvPicPr>
          <p:cNvPr id="308" name="Google Shape;308;p58"/>
          <p:cNvPicPr preferRelativeResize="0"/>
          <p:nvPr/>
        </p:nvPicPr>
        <p:blipFill rotWithShape="1">
          <a:blip r:embed="rId9">
            <a:alphaModFix/>
          </a:blip>
          <a:srcRect/>
          <a:stretch/>
        </p:blipFill>
        <p:spPr>
          <a:xfrm rot="10800000" flipH="1">
            <a:off x="6124456" y="6092542"/>
            <a:ext cx="2729624" cy="350584"/>
          </a:xfrm>
          <a:prstGeom prst="rect">
            <a:avLst/>
          </a:prstGeom>
          <a:noFill/>
          <a:ln>
            <a:noFill/>
          </a:ln>
        </p:spPr>
      </p:pic>
      <p:pic>
        <p:nvPicPr>
          <p:cNvPr id="309" name="Google Shape;309;p58"/>
          <p:cNvPicPr preferRelativeResize="0"/>
          <p:nvPr/>
        </p:nvPicPr>
        <p:blipFill rotWithShape="1">
          <a:blip r:embed="rId9">
            <a:alphaModFix/>
          </a:blip>
          <a:srcRect/>
          <a:stretch/>
        </p:blipFill>
        <p:spPr>
          <a:xfrm rot="10800000" flipH="1">
            <a:off x="8759768" y="6099676"/>
            <a:ext cx="2703149" cy="350584"/>
          </a:xfrm>
          <a:prstGeom prst="rect">
            <a:avLst/>
          </a:prstGeom>
          <a:noFill/>
          <a:ln>
            <a:noFill/>
          </a:ln>
        </p:spPr>
      </p:pic>
      <p:pic>
        <p:nvPicPr>
          <p:cNvPr id="310" name="Google Shape;310;p58"/>
          <p:cNvPicPr preferRelativeResize="0"/>
          <p:nvPr/>
        </p:nvPicPr>
        <p:blipFill rotWithShape="1">
          <a:blip r:embed="rId10">
            <a:alphaModFix/>
          </a:blip>
          <a:srcRect/>
          <a:stretch/>
        </p:blipFill>
        <p:spPr>
          <a:xfrm>
            <a:off x="904690" y="1713933"/>
            <a:ext cx="3648048" cy="743171"/>
          </a:xfrm>
          <a:prstGeom prst="rect">
            <a:avLst/>
          </a:prstGeom>
          <a:noFill/>
          <a:ln>
            <a:noFill/>
          </a:ln>
          <a:effectLst>
            <a:outerShdw blurRad="203200" dist="38100" dir="5400000" algn="t" rotWithShape="0">
              <a:srgbClr val="000000">
                <a:alpha val="1960"/>
              </a:srgbClr>
            </a:outerShdw>
          </a:effectLst>
        </p:spPr>
      </p:pic>
      <p:sp>
        <p:nvSpPr>
          <p:cNvPr id="311" name="Google Shape;311;p58"/>
          <p:cNvSpPr txBox="1"/>
          <p:nvPr/>
        </p:nvSpPr>
        <p:spPr>
          <a:xfrm>
            <a:off x="1322185" y="1788361"/>
            <a:ext cx="2705104" cy="43396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33" b="1" dirty="0" smtClean="0">
                <a:solidFill>
                  <a:schemeClr val="lt1"/>
                </a:solidFill>
                <a:latin typeface="Meiryo UI" panose="020B0604030504040204" pitchFamily="50" charset="-128"/>
                <a:ea typeface="Meiryo UI" panose="020B0604030504040204" pitchFamily="50" charset="-128"/>
              </a:rPr>
              <a:t>RAIL-B02</a:t>
            </a:r>
            <a:endParaRPr sz="2133" b="1" dirty="0">
              <a:solidFill>
                <a:schemeClr val="lt1"/>
              </a:solidFill>
              <a:latin typeface="Meiryo UI" panose="020B0604030504040204" pitchFamily="50" charset="-128"/>
              <a:ea typeface="Meiryo UI" panose="020B0604030504040204" pitchFamily="50" charset="-128"/>
              <a:sym typeface="Arial"/>
            </a:endParaRPr>
          </a:p>
        </p:txBody>
      </p:sp>
      <p:pic>
        <p:nvPicPr>
          <p:cNvPr id="312" name="Google Shape;312;p58"/>
          <p:cNvPicPr preferRelativeResize="0"/>
          <p:nvPr/>
        </p:nvPicPr>
        <p:blipFill rotWithShape="1">
          <a:blip r:embed="rId10">
            <a:alphaModFix/>
          </a:blip>
          <a:srcRect/>
          <a:stretch/>
        </p:blipFill>
        <p:spPr>
          <a:xfrm>
            <a:off x="7289875" y="1704523"/>
            <a:ext cx="3648048" cy="743171"/>
          </a:xfrm>
          <a:prstGeom prst="rect">
            <a:avLst/>
          </a:prstGeom>
          <a:noFill/>
          <a:ln>
            <a:noFill/>
          </a:ln>
          <a:effectLst>
            <a:outerShdw blurRad="203200" dist="38100" dir="5400000" algn="t" rotWithShape="0">
              <a:srgbClr val="000000">
                <a:alpha val="1960"/>
              </a:srgbClr>
            </a:outerShdw>
          </a:effectLst>
        </p:spPr>
      </p:pic>
      <p:sp>
        <p:nvSpPr>
          <p:cNvPr id="313" name="Google Shape;313;p58"/>
          <p:cNvSpPr txBox="1"/>
          <p:nvPr/>
        </p:nvSpPr>
        <p:spPr>
          <a:xfrm>
            <a:off x="7707370" y="1778951"/>
            <a:ext cx="2705104" cy="43396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33" b="1">
                <a:solidFill>
                  <a:schemeClr val="lt1"/>
                </a:solidFill>
                <a:latin typeface="Meiryo UI" panose="020B0604030504040204" pitchFamily="50" charset="-128"/>
                <a:ea typeface="Meiryo UI" panose="020B0604030504040204" pitchFamily="50" charset="-128"/>
              </a:rPr>
              <a:t>QDA-A2AR</a:t>
            </a:r>
            <a:endParaRPr sz="2133" b="1">
              <a:solidFill>
                <a:schemeClr val="lt1"/>
              </a:solidFill>
              <a:latin typeface="Meiryo UI" panose="020B0604030504040204" pitchFamily="50" charset="-128"/>
              <a:ea typeface="Meiryo UI" panose="020B0604030504040204" pitchFamily="50" charset="-128"/>
              <a:sym typeface="Arial"/>
            </a:endParaRPr>
          </a:p>
        </p:txBody>
      </p:sp>
      <p:pic>
        <p:nvPicPr>
          <p:cNvPr id="314" name="Google Shape;314;p58"/>
          <p:cNvPicPr preferRelativeResize="0"/>
          <p:nvPr/>
        </p:nvPicPr>
        <p:blipFill rotWithShape="1">
          <a:blip r:embed="rId10">
            <a:alphaModFix/>
          </a:blip>
          <a:srcRect/>
          <a:stretch/>
        </p:blipFill>
        <p:spPr>
          <a:xfrm>
            <a:off x="901005" y="4191180"/>
            <a:ext cx="4615796" cy="743171"/>
          </a:xfrm>
          <a:prstGeom prst="rect">
            <a:avLst/>
          </a:prstGeom>
          <a:noFill/>
          <a:ln>
            <a:noFill/>
          </a:ln>
          <a:effectLst>
            <a:outerShdw blurRad="203200" dist="38100" dir="5400000" algn="t" rotWithShape="0">
              <a:srgbClr val="000000">
                <a:alpha val="1960"/>
              </a:srgbClr>
            </a:outerShdw>
          </a:effectLst>
        </p:spPr>
      </p:pic>
      <p:sp>
        <p:nvSpPr>
          <p:cNvPr id="315" name="Google Shape;315;p58"/>
          <p:cNvSpPr txBox="1"/>
          <p:nvPr/>
        </p:nvSpPr>
        <p:spPr>
          <a:xfrm>
            <a:off x="1195412" y="4265608"/>
            <a:ext cx="4129793" cy="4205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33" b="1" dirty="0" err="1">
                <a:solidFill>
                  <a:schemeClr val="lt1"/>
                </a:solidFill>
                <a:latin typeface="Meiryo UI" panose="020B0604030504040204" pitchFamily="50" charset="-128"/>
                <a:ea typeface="Meiryo UI" panose="020B0604030504040204" pitchFamily="50" charset="-128"/>
              </a:rPr>
              <a:t>TR＆TL</a:t>
            </a:r>
            <a:r>
              <a:rPr lang="en-US" sz="2133" b="1" dirty="0" err="1" smtClean="0">
                <a:solidFill>
                  <a:schemeClr val="lt1"/>
                </a:solidFill>
                <a:latin typeface="Meiryo UI" panose="020B0604030504040204" pitchFamily="50" charset="-128"/>
                <a:ea typeface="Meiryo UI" panose="020B0604030504040204" pitchFamily="50" charset="-128"/>
              </a:rPr>
              <a:t>拡張エンクロージャ</a:t>
            </a:r>
            <a:r>
              <a:rPr lang="ja-JP" altLang="en-US" sz="2133" b="1" dirty="0" err="1">
                <a:solidFill>
                  <a:schemeClr val="lt1"/>
                </a:solidFill>
                <a:latin typeface="Meiryo UI" panose="020B0604030504040204" pitchFamily="50" charset="-128"/>
                <a:ea typeface="Meiryo UI" panose="020B0604030504040204" pitchFamily="50" charset="-128"/>
              </a:rPr>
              <a:t>ー</a:t>
            </a:r>
            <a:endParaRPr sz="2133" b="1"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4049726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9"/>
          <p:cNvSpPr txBox="1">
            <a:spLocks noGrp="1"/>
          </p:cNvSpPr>
          <p:nvPr>
            <p:ph type="title"/>
          </p:nvPr>
        </p:nvSpPr>
        <p:spPr>
          <a:xfrm>
            <a:off x="879107" y="87166"/>
            <a:ext cx="10472285" cy="1378562"/>
          </a:xfrm>
          <a:prstGeom prst="rect">
            <a:avLst/>
          </a:prstGeom>
          <a:noFill/>
          <a:ln>
            <a:noFill/>
          </a:ln>
        </p:spPr>
        <p:txBody>
          <a:bodyPr spcFirstLastPara="1" wrap="square" lIns="91425" tIns="45700" rIns="91425" bIns="45700" anchor="ctr" anchorCtr="0">
            <a:noAutofit/>
          </a:bodyPr>
          <a:lstStyle/>
          <a:p>
            <a:pPr marL="0" lvl="0" indent="0" algn="ctr" rtl="0">
              <a:lnSpc>
                <a:spcPct val="125000"/>
              </a:lnSpc>
              <a:spcBef>
                <a:spcPts val="0"/>
              </a:spcBef>
              <a:spcAft>
                <a:spcPts val="0"/>
              </a:spcAft>
              <a:buClr>
                <a:schemeClr val="dk1"/>
              </a:buClr>
              <a:buSzPts val="3600"/>
              <a:buFont typeface="Arial"/>
              <a:buNone/>
            </a:pPr>
            <a:r>
              <a:rPr lang="en-US" sz="3600" dirty="0" err="1">
                <a:latin typeface="Meiryo UI" panose="020B0604030504040204" pitchFamily="50" charset="-128"/>
                <a:ea typeface="Meiryo UI" panose="020B0604030504040204" pitchFamily="50" charset="-128"/>
                <a:cs typeface="Arial"/>
                <a:sym typeface="Arial"/>
              </a:rPr>
              <a:t>同じLAN</a:t>
            </a:r>
            <a:r>
              <a:rPr lang="en-US" sz="3600" dirty="0" err="1" smtClean="0">
                <a:latin typeface="Meiryo UI" panose="020B0604030504040204" pitchFamily="50" charset="-128"/>
                <a:ea typeface="Meiryo UI" panose="020B0604030504040204" pitchFamily="50" charset="-128"/>
                <a:cs typeface="Arial"/>
                <a:sym typeface="Arial"/>
              </a:rPr>
              <a:t>ケーブルで</a:t>
            </a:r>
            <a:r>
              <a:rPr lang="en-US" sz="3600" dirty="0" smtClean="0">
                <a:latin typeface="Meiryo UI" panose="020B0604030504040204" pitchFamily="50" charset="-128"/>
                <a:ea typeface="Meiryo UI" panose="020B0604030504040204" pitchFamily="50" charset="-128"/>
                <a:cs typeface="Arial"/>
                <a:sym typeface="Arial"/>
              </a:rPr>
              <a:t/>
            </a:r>
            <a:br>
              <a:rPr lang="en-US" sz="3600" dirty="0" smtClean="0">
                <a:latin typeface="Meiryo UI" panose="020B0604030504040204" pitchFamily="50" charset="-128"/>
                <a:ea typeface="Meiryo UI" panose="020B0604030504040204" pitchFamily="50" charset="-128"/>
                <a:cs typeface="Arial"/>
                <a:sym typeface="Arial"/>
              </a:rPr>
            </a:br>
            <a:r>
              <a:rPr lang="en-US" sz="3600" dirty="0" err="1" smtClean="0">
                <a:latin typeface="Meiryo UI" panose="020B0604030504040204" pitchFamily="50" charset="-128"/>
                <a:ea typeface="Meiryo UI" panose="020B0604030504040204" pitchFamily="50" charset="-128"/>
                <a:cs typeface="Arial"/>
                <a:sym typeface="Arial"/>
              </a:rPr>
              <a:t>マルチデバイス環境</a:t>
            </a:r>
            <a:r>
              <a:rPr lang="ja-JP" altLang="en-US" sz="3600" dirty="0" smtClean="0">
                <a:latin typeface="Meiryo UI" panose="020B0604030504040204" pitchFamily="50" charset="-128"/>
                <a:ea typeface="Meiryo UI" panose="020B0604030504040204" pitchFamily="50" charset="-128"/>
                <a:cs typeface="Arial"/>
                <a:sym typeface="Arial"/>
              </a:rPr>
              <a:t>用</a:t>
            </a:r>
            <a:r>
              <a:rPr lang="en-US" sz="3600" dirty="0" smtClean="0">
                <a:latin typeface="Meiryo UI" panose="020B0604030504040204" pitchFamily="50" charset="-128"/>
                <a:ea typeface="Meiryo UI" panose="020B0604030504040204" pitchFamily="50" charset="-128"/>
                <a:cs typeface="Arial"/>
                <a:sym typeface="Arial"/>
              </a:rPr>
              <a:t>の</a:t>
            </a:r>
            <a:r>
              <a:rPr lang="en-US" sz="3600" dirty="0">
                <a:latin typeface="Meiryo UI" panose="020B0604030504040204" pitchFamily="50" charset="-128"/>
                <a:ea typeface="Meiryo UI" panose="020B0604030504040204" pitchFamily="50" charset="-128"/>
                <a:cs typeface="Arial"/>
                <a:sym typeface="Arial"/>
              </a:rPr>
              <a:t>2.5GbEスイッチ</a:t>
            </a:r>
            <a:endParaRPr sz="3600" dirty="0">
              <a:latin typeface="Meiryo UI" panose="020B0604030504040204" pitchFamily="50" charset="-128"/>
              <a:ea typeface="Meiryo UI" panose="020B0604030504040204" pitchFamily="50" charset="-128"/>
              <a:cs typeface="Arial"/>
              <a:sym typeface="Arial"/>
            </a:endParaRPr>
          </a:p>
        </p:txBody>
      </p:sp>
      <p:grpSp>
        <p:nvGrpSpPr>
          <p:cNvPr id="321" name="Google Shape;321;p59"/>
          <p:cNvGrpSpPr/>
          <p:nvPr/>
        </p:nvGrpSpPr>
        <p:grpSpPr>
          <a:xfrm>
            <a:off x="699245" y="1758218"/>
            <a:ext cx="6635008" cy="1662315"/>
            <a:chOff x="535858" y="2192097"/>
            <a:chExt cx="3083382" cy="4755000"/>
          </a:xfrm>
        </p:grpSpPr>
        <p:sp>
          <p:nvSpPr>
            <p:cNvPr id="322" name="Google Shape;322;p59"/>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323" name="Google Shape;323;p59"/>
            <p:cNvPicPr preferRelativeResize="0"/>
            <p:nvPr/>
          </p:nvPicPr>
          <p:blipFill rotWithShape="1">
            <a:blip r:embed="rId3">
              <a:alphaModFix/>
            </a:blip>
            <a:srcRect/>
            <a:stretch/>
          </p:blipFill>
          <p:spPr>
            <a:xfrm rot="-5400000">
              <a:off x="1219758" y="4337168"/>
              <a:ext cx="4461410" cy="337555"/>
            </a:xfrm>
            <a:prstGeom prst="rect">
              <a:avLst/>
            </a:prstGeom>
            <a:noFill/>
            <a:ln>
              <a:noFill/>
            </a:ln>
          </p:spPr>
        </p:pic>
      </p:grpSp>
      <p:sp>
        <p:nvSpPr>
          <p:cNvPr id="324" name="Google Shape;324;p59"/>
          <p:cNvSpPr/>
          <p:nvPr/>
        </p:nvSpPr>
        <p:spPr>
          <a:xfrm>
            <a:off x="679046" y="1746042"/>
            <a:ext cx="5924954" cy="1650671"/>
          </a:xfrm>
          <a:prstGeom prst="roundRect">
            <a:avLst>
              <a:gd name="adj" fmla="val 2416"/>
            </a:avLst>
          </a:prstGeom>
          <a:solidFill>
            <a:srgbClr val="7698D4">
              <a:alpha val="14901"/>
            </a:srgbClr>
          </a:solidFill>
          <a:ln w="9525" cap="flat" cmpd="sng">
            <a:solidFill>
              <a:srgbClr val="5F86CD"/>
            </a:solidFill>
            <a:prstDash val="solid"/>
            <a:miter lim="800000"/>
            <a:headEnd type="none" w="sm" len="sm"/>
            <a:tailEnd type="none" w="sm" len="sm"/>
          </a:ln>
          <a:effectLst>
            <a:outerShdw blurRad="50800" dist="139700" dir="2520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aseline="-25000">
              <a:solidFill>
                <a:schemeClr val="lt1"/>
              </a:solidFill>
              <a:latin typeface="Meiryo UI" panose="020B0604030504040204" pitchFamily="50" charset="-128"/>
              <a:ea typeface="Meiryo UI" panose="020B0604030504040204" pitchFamily="50" charset="-128"/>
              <a:sym typeface="Arial"/>
            </a:endParaRPr>
          </a:p>
        </p:txBody>
      </p:sp>
      <p:sp>
        <p:nvSpPr>
          <p:cNvPr id="325" name="Google Shape;325;p59"/>
          <p:cNvSpPr txBox="1"/>
          <p:nvPr/>
        </p:nvSpPr>
        <p:spPr>
          <a:xfrm>
            <a:off x="6951746" y="1737575"/>
            <a:ext cx="5114357" cy="830997"/>
          </a:xfrm>
          <a:prstGeom prst="rect">
            <a:avLst/>
          </a:prstGeom>
          <a:noFill/>
          <a:ln>
            <a:noFill/>
          </a:ln>
        </p:spPr>
        <p:txBody>
          <a:bodyPr spcFirstLastPara="1" wrap="square" lIns="91425" tIns="45700" rIns="91425" bIns="45700" anchor="t" anchorCtr="0">
            <a:noAutofit/>
          </a:bodyPr>
          <a:lstStyle/>
          <a:p>
            <a:pPr lvl="0"/>
            <a:r>
              <a:rPr lang="en-US" sz="2400" b="1" dirty="0" err="1" smtClean="0">
                <a:solidFill>
                  <a:schemeClr val="dk1"/>
                </a:solidFill>
                <a:latin typeface="Meiryo UI" panose="020B0604030504040204" pitchFamily="50" charset="-128"/>
                <a:ea typeface="Meiryo UI" panose="020B0604030504040204" pitchFamily="50" charset="-128"/>
              </a:rPr>
              <a:t>既存の配線インフラストラクチャ</a:t>
            </a:r>
            <a:r>
              <a:rPr lang="ja-JP" altLang="en-US" sz="2400" b="1" dirty="0" smtClean="0">
                <a:solidFill>
                  <a:schemeClr val="dk1"/>
                </a:solidFill>
                <a:latin typeface="Meiryo UI" panose="020B0604030504040204" pitchFamily="50" charset="-128"/>
                <a:ea typeface="Meiryo UI" panose="020B0604030504040204" pitchFamily="50" charset="-128"/>
              </a:rPr>
              <a:t>を使用して</a:t>
            </a:r>
            <a:r>
              <a:rPr lang="en-US" altLang="ja-JP" sz="2400" b="1" dirty="0" smtClean="0">
                <a:solidFill>
                  <a:schemeClr val="dk1"/>
                </a:solidFill>
                <a:latin typeface="Meiryo UI" panose="020B0604030504040204" pitchFamily="50" charset="-128"/>
                <a:ea typeface="Meiryo UI" panose="020B0604030504040204" pitchFamily="50" charset="-128"/>
              </a:rPr>
              <a:t>2.5GbEをサポート</a:t>
            </a:r>
            <a:endParaRPr sz="2400" b="1" dirty="0">
              <a:solidFill>
                <a:schemeClr val="dk1"/>
              </a:solidFill>
              <a:latin typeface="Meiryo UI" panose="020B0604030504040204" pitchFamily="50" charset="-128"/>
              <a:ea typeface="Meiryo UI" panose="020B0604030504040204" pitchFamily="50" charset="-128"/>
              <a:sym typeface="Arial"/>
            </a:endParaRPr>
          </a:p>
        </p:txBody>
      </p:sp>
      <p:graphicFrame>
        <p:nvGraphicFramePr>
          <p:cNvPr id="326" name="Google Shape;326;p59"/>
          <p:cNvGraphicFramePr/>
          <p:nvPr>
            <p:extLst>
              <p:ext uri="{D42A27DB-BD31-4B8C-83A1-F6EECF244321}">
                <p14:modId xmlns:p14="http://schemas.microsoft.com/office/powerpoint/2010/main" val="1633622892"/>
              </p:ext>
            </p:extLst>
          </p:nvPr>
        </p:nvGraphicFramePr>
        <p:xfrm>
          <a:off x="7044687" y="2761948"/>
          <a:ext cx="4619150" cy="2863830"/>
        </p:xfrm>
        <a:graphic>
          <a:graphicData uri="http://schemas.openxmlformats.org/drawingml/2006/table">
            <a:tbl>
              <a:tblPr firstRow="1" bandRow="1">
                <a:noFill/>
              </a:tblPr>
              <a:tblGrid>
                <a:gridCol w="912425">
                  <a:extLst>
                    <a:ext uri="{9D8B030D-6E8A-4147-A177-3AD203B41FA5}">
                      <a16:colId xmlns:a16="http://schemas.microsoft.com/office/drawing/2014/main" val="20000"/>
                    </a:ext>
                  </a:extLst>
                </a:gridCol>
                <a:gridCol w="1026475">
                  <a:extLst>
                    <a:ext uri="{9D8B030D-6E8A-4147-A177-3AD203B41FA5}">
                      <a16:colId xmlns:a16="http://schemas.microsoft.com/office/drawing/2014/main" val="20001"/>
                    </a:ext>
                  </a:extLst>
                </a:gridCol>
                <a:gridCol w="1316850">
                  <a:extLst>
                    <a:ext uri="{9D8B030D-6E8A-4147-A177-3AD203B41FA5}">
                      <a16:colId xmlns:a16="http://schemas.microsoft.com/office/drawing/2014/main" val="20002"/>
                    </a:ext>
                  </a:extLst>
                </a:gridCol>
                <a:gridCol w="1363400">
                  <a:extLst>
                    <a:ext uri="{9D8B030D-6E8A-4147-A177-3AD203B41FA5}">
                      <a16:colId xmlns:a16="http://schemas.microsoft.com/office/drawing/2014/main" val="20003"/>
                    </a:ext>
                  </a:extLst>
                </a:gridCol>
              </a:tblGrid>
              <a:tr h="576250">
                <a:tc>
                  <a:txBody>
                    <a:bodyPr/>
                    <a:lstStyle/>
                    <a:p>
                      <a:pPr marL="0" marR="0" lvl="0" indent="0" algn="l" rtl="0">
                        <a:spcBef>
                          <a:spcPts val="0"/>
                        </a:spcBef>
                        <a:spcAft>
                          <a:spcPts val="0"/>
                        </a:spcAft>
                        <a:buClr>
                          <a:schemeClr val="dk1"/>
                        </a:buClr>
                        <a:buSzPts val="1900"/>
                        <a:buFont typeface="Arial"/>
                        <a:buNone/>
                      </a:pPr>
                      <a:endParaRPr sz="1900" b="1" u="none" strike="noStrike" cap="none">
                        <a:solidFill>
                          <a:schemeClr val="dk1"/>
                        </a:solidFill>
                        <a:latin typeface="Arial"/>
                        <a:ea typeface="Arial"/>
                        <a:cs typeface="Arial"/>
                        <a:sym typeface="Arial"/>
                      </a:endParaRPr>
                    </a:p>
                  </a:txBody>
                  <a:tcPr marL="88825" marR="88825" marT="44400" marB="44400" anchor="ctr">
                    <a:solidFill>
                      <a:srgbClr val="8296B0"/>
                    </a:solidFill>
                  </a:tcPr>
                </a:tc>
                <a:tc>
                  <a:txBody>
                    <a:bodyPr/>
                    <a:lstStyle/>
                    <a:p>
                      <a:pPr marL="0" marR="0" lvl="0" indent="0" algn="ctr" rtl="0">
                        <a:spcBef>
                          <a:spcPts val="0"/>
                        </a:spcBef>
                        <a:spcAft>
                          <a:spcPts val="0"/>
                        </a:spcAft>
                        <a:buClr>
                          <a:schemeClr val="dk1"/>
                        </a:buClr>
                        <a:buSzPts val="1900"/>
                        <a:buFont typeface="Arial"/>
                        <a:buNone/>
                      </a:pPr>
                      <a:r>
                        <a:rPr lang="en-US" sz="1900" b="1" u="none" strike="noStrike" cap="none">
                          <a:latin typeface="Arial"/>
                          <a:ea typeface="Arial"/>
                          <a:cs typeface="Arial"/>
                          <a:sym typeface="Arial"/>
                        </a:rPr>
                        <a:t>CAT 5e</a:t>
                      </a:r>
                      <a:endParaRPr sz="1900" b="1" u="none" strike="noStrike" cap="none">
                        <a:latin typeface="Arial"/>
                        <a:ea typeface="Arial"/>
                        <a:cs typeface="Arial"/>
                        <a:sym typeface="Arial"/>
                      </a:endParaRPr>
                    </a:p>
                  </a:txBody>
                  <a:tcPr marL="88825" marR="88825" marT="44400" marB="44400" anchor="ctr">
                    <a:solidFill>
                      <a:srgbClr val="8296B0"/>
                    </a:solidFill>
                  </a:tcPr>
                </a:tc>
                <a:tc>
                  <a:txBody>
                    <a:bodyPr/>
                    <a:lstStyle/>
                    <a:p>
                      <a:pPr marL="0" marR="0" lvl="0" indent="0" algn="ctr" rtl="0">
                        <a:spcBef>
                          <a:spcPts val="0"/>
                        </a:spcBef>
                        <a:spcAft>
                          <a:spcPts val="0"/>
                        </a:spcAft>
                        <a:buClr>
                          <a:schemeClr val="dk1"/>
                        </a:buClr>
                        <a:buSzPts val="1900"/>
                        <a:buFont typeface="Arial"/>
                        <a:buNone/>
                      </a:pPr>
                      <a:r>
                        <a:rPr lang="en-US" sz="1900" b="1" u="none" strike="noStrike" cap="none">
                          <a:latin typeface="Arial"/>
                          <a:ea typeface="Arial"/>
                          <a:cs typeface="Arial"/>
                          <a:sym typeface="Arial"/>
                        </a:rPr>
                        <a:t>CAT 6</a:t>
                      </a:r>
                      <a:endParaRPr sz="1900" b="1" u="none" strike="noStrike" cap="none">
                        <a:latin typeface="Arial"/>
                        <a:ea typeface="Arial"/>
                        <a:cs typeface="Arial"/>
                        <a:sym typeface="Arial"/>
                      </a:endParaRPr>
                    </a:p>
                  </a:txBody>
                  <a:tcPr marL="88825" marR="88825" marT="44400" marB="44400" anchor="ctr">
                    <a:solidFill>
                      <a:srgbClr val="8296B0"/>
                    </a:solidFill>
                  </a:tcPr>
                </a:tc>
                <a:tc>
                  <a:txBody>
                    <a:bodyPr/>
                    <a:lstStyle/>
                    <a:p>
                      <a:pPr marL="0" marR="0" lvl="0" indent="0" algn="ctr" rtl="0">
                        <a:spcBef>
                          <a:spcPts val="0"/>
                        </a:spcBef>
                        <a:spcAft>
                          <a:spcPts val="0"/>
                        </a:spcAft>
                        <a:buClr>
                          <a:schemeClr val="dk1"/>
                        </a:buClr>
                        <a:buSzPts val="1900"/>
                        <a:buFont typeface="Arial"/>
                        <a:buNone/>
                      </a:pPr>
                      <a:r>
                        <a:rPr lang="en-US" sz="1900" b="1" u="none" strike="noStrike" cap="none">
                          <a:latin typeface="Arial"/>
                          <a:ea typeface="Arial"/>
                          <a:cs typeface="Arial"/>
                          <a:sym typeface="Arial"/>
                        </a:rPr>
                        <a:t>CAT 6A</a:t>
                      </a:r>
                      <a:endParaRPr sz="1900" b="1" u="none" strike="noStrike" cap="none">
                        <a:latin typeface="Arial"/>
                        <a:ea typeface="Arial"/>
                        <a:cs typeface="Arial"/>
                        <a:sym typeface="Arial"/>
                      </a:endParaRPr>
                    </a:p>
                  </a:txBody>
                  <a:tcPr marL="88825" marR="88825" marT="44400" marB="44400" anchor="ctr">
                    <a:solidFill>
                      <a:srgbClr val="8296B0"/>
                    </a:solidFill>
                  </a:tcPr>
                </a:tc>
                <a:extLst>
                  <a:ext uri="{0D108BD9-81ED-4DB2-BD59-A6C34878D82A}">
                    <a16:rowId xmlns:a16="http://schemas.microsoft.com/office/drawing/2014/main" val="10000"/>
                  </a:ext>
                </a:extLst>
              </a:tr>
              <a:tr h="576250">
                <a:tc>
                  <a:txBody>
                    <a:bodyPr/>
                    <a:lstStyle/>
                    <a:p>
                      <a:pPr marL="0" marR="0" lvl="0" indent="0" algn="ctr" rtl="0">
                        <a:spcBef>
                          <a:spcPts val="0"/>
                        </a:spcBef>
                        <a:spcAft>
                          <a:spcPts val="0"/>
                        </a:spcAft>
                        <a:buClr>
                          <a:schemeClr val="dk1"/>
                        </a:buClr>
                        <a:buSzPts val="1900"/>
                        <a:buFont typeface="Arial"/>
                        <a:buNone/>
                      </a:pPr>
                      <a:r>
                        <a:rPr lang="en-US" sz="1900" b="1" u="none" strike="noStrike" cap="none">
                          <a:latin typeface="Arial"/>
                          <a:ea typeface="Arial"/>
                          <a:cs typeface="Arial"/>
                          <a:sym typeface="Arial"/>
                        </a:rPr>
                        <a:t>100M</a:t>
                      </a:r>
                      <a:endParaRPr sz="1900" b="1" u="none" strike="noStrike" cap="none">
                        <a:solidFill>
                          <a:srgbClr val="0C0C0C"/>
                        </a:solidFill>
                        <a:latin typeface="Arial"/>
                        <a:ea typeface="Arial"/>
                        <a:cs typeface="Arial"/>
                        <a:sym typeface="Arial"/>
                      </a:endParaRPr>
                    </a:p>
                  </a:txBody>
                  <a:tcPr marL="88825" marR="88825" marT="44400" marB="44400" anchor="ctr"/>
                </a:tc>
                <a:tc>
                  <a:txBody>
                    <a:bodyPr/>
                    <a:lstStyle/>
                    <a:p>
                      <a:pPr marL="0" marR="0" lvl="0" indent="0" algn="ctr" rtl="0">
                        <a:spcBef>
                          <a:spcPts val="0"/>
                        </a:spcBef>
                        <a:spcAft>
                          <a:spcPts val="0"/>
                        </a:spcAft>
                        <a:buClr>
                          <a:schemeClr val="dk1"/>
                        </a:buClr>
                        <a:buSzPts val="1900"/>
                        <a:buFont typeface="Arial"/>
                        <a:buNone/>
                      </a:pPr>
                      <a:r>
                        <a:rPr lang="en-US" sz="1900" b="1" u="none" strike="noStrike" cap="none">
                          <a:latin typeface="Arial"/>
                          <a:ea typeface="Arial"/>
                          <a:cs typeface="Arial"/>
                          <a:sym typeface="Arial"/>
                        </a:rPr>
                        <a:t>✔</a:t>
                      </a:r>
                      <a:endParaRPr sz="1900" b="1" u="none" strike="noStrike" cap="none">
                        <a:solidFill>
                          <a:srgbClr val="0C0C0C"/>
                        </a:solidFill>
                        <a:latin typeface="Arial"/>
                        <a:ea typeface="Arial"/>
                        <a:cs typeface="Arial"/>
                        <a:sym typeface="Arial"/>
                      </a:endParaRPr>
                    </a:p>
                  </a:txBody>
                  <a:tcPr marL="88825" marR="88825" marT="44400" marB="44400" anchor="ctr"/>
                </a:tc>
                <a:tc>
                  <a:txBody>
                    <a:bodyPr/>
                    <a:lstStyle/>
                    <a:p>
                      <a:pPr marL="0" marR="0" lvl="0" indent="0" algn="ctr" rtl="0">
                        <a:lnSpc>
                          <a:spcPct val="100000"/>
                        </a:lnSpc>
                        <a:spcBef>
                          <a:spcPts val="0"/>
                        </a:spcBef>
                        <a:spcAft>
                          <a:spcPts val="0"/>
                        </a:spcAft>
                        <a:buClr>
                          <a:schemeClr val="lt1"/>
                        </a:buClr>
                        <a:buSzPts val="1800"/>
                        <a:buFont typeface="Corbel"/>
                        <a:buNone/>
                      </a:pPr>
                      <a:r>
                        <a:rPr lang="en-US" sz="1900" b="1" u="none" strike="noStrike" cap="none">
                          <a:latin typeface="Arial"/>
                          <a:ea typeface="Arial"/>
                          <a:cs typeface="Arial"/>
                          <a:sym typeface="Arial"/>
                        </a:rPr>
                        <a:t>✔</a:t>
                      </a:r>
                      <a:endParaRPr sz="1900" b="1" u="none" strike="noStrike" cap="none">
                        <a:solidFill>
                          <a:srgbClr val="0C0C0C"/>
                        </a:solidFill>
                        <a:latin typeface="Arial"/>
                        <a:ea typeface="Arial"/>
                        <a:cs typeface="Arial"/>
                        <a:sym typeface="Arial"/>
                      </a:endParaRPr>
                    </a:p>
                  </a:txBody>
                  <a:tcPr marL="88825" marR="88825" marT="44400" marB="44400" anchor="ctr"/>
                </a:tc>
                <a:tc>
                  <a:txBody>
                    <a:bodyPr/>
                    <a:lstStyle/>
                    <a:p>
                      <a:pPr marL="0" marR="0" lvl="0" indent="0" algn="ctr" rtl="0">
                        <a:lnSpc>
                          <a:spcPct val="100000"/>
                        </a:lnSpc>
                        <a:spcBef>
                          <a:spcPts val="0"/>
                        </a:spcBef>
                        <a:spcAft>
                          <a:spcPts val="0"/>
                        </a:spcAft>
                        <a:buClr>
                          <a:schemeClr val="lt1"/>
                        </a:buClr>
                        <a:buSzPts val="1800"/>
                        <a:buFont typeface="Corbel"/>
                        <a:buNone/>
                      </a:pPr>
                      <a:r>
                        <a:rPr lang="en-US" sz="1900" b="1" u="none" strike="noStrike" cap="none">
                          <a:latin typeface="Arial"/>
                          <a:ea typeface="Arial"/>
                          <a:cs typeface="Arial"/>
                          <a:sym typeface="Arial"/>
                        </a:rPr>
                        <a:t>✔</a:t>
                      </a:r>
                      <a:endParaRPr sz="1900" b="1" u="none" strike="noStrike" cap="none">
                        <a:solidFill>
                          <a:srgbClr val="0C0C0C"/>
                        </a:solidFill>
                        <a:latin typeface="Arial"/>
                        <a:ea typeface="Arial"/>
                        <a:cs typeface="Arial"/>
                        <a:sym typeface="Arial"/>
                      </a:endParaRPr>
                    </a:p>
                  </a:txBody>
                  <a:tcPr marL="88825" marR="88825" marT="44400" marB="44400" anchor="ctr"/>
                </a:tc>
                <a:extLst>
                  <a:ext uri="{0D108BD9-81ED-4DB2-BD59-A6C34878D82A}">
                    <a16:rowId xmlns:a16="http://schemas.microsoft.com/office/drawing/2014/main" val="10001"/>
                  </a:ext>
                </a:extLst>
              </a:tr>
              <a:tr h="373300">
                <a:tc>
                  <a:txBody>
                    <a:bodyPr/>
                    <a:lstStyle/>
                    <a:p>
                      <a:pPr marL="0" marR="0" lvl="0" indent="0" algn="ctr" rtl="0">
                        <a:spcBef>
                          <a:spcPts val="0"/>
                        </a:spcBef>
                        <a:spcAft>
                          <a:spcPts val="0"/>
                        </a:spcAft>
                        <a:buClr>
                          <a:schemeClr val="dk1"/>
                        </a:buClr>
                        <a:buSzPts val="1900"/>
                        <a:buFont typeface="Arial"/>
                        <a:buNone/>
                      </a:pPr>
                      <a:r>
                        <a:rPr lang="en-US" sz="1900" b="1" u="none" strike="noStrike" cap="none">
                          <a:latin typeface="Arial"/>
                          <a:ea typeface="Arial"/>
                          <a:cs typeface="Arial"/>
                          <a:sym typeface="Arial"/>
                        </a:rPr>
                        <a:t>1G</a:t>
                      </a:r>
                      <a:endParaRPr sz="1900" b="1" u="none" strike="noStrike" cap="none">
                        <a:solidFill>
                          <a:srgbClr val="0C0C0C"/>
                        </a:solidFill>
                        <a:latin typeface="Arial"/>
                        <a:ea typeface="Arial"/>
                        <a:cs typeface="Arial"/>
                        <a:sym typeface="Arial"/>
                      </a:endParaRPr>
                    </a:p>
                  </a:txBody>
                  <a:tcPr marL="88825" marR="88825" marT="44400" marB="44400" anchor="ctr"/>
                </a:tc>
                <a:tc>
                  <a:txBody>
                    <a:bodyPr/>
                    <a:lstStyle/>
                    <a:p>
                      <a:pPr marL="0" marR="0" lvl="0" indent="0" algn="ctr" rtl="0">
                        <a:spcBef>
                          <a:spcPts val="0"/>
                        </a:spcBef>
                        <a:spcAft>
                          <a:spcPts val="0"/>
                        </a:spcAft>
                        <a:buClr>
                          <a:schemeClr val="dk1"/>
                        </a:buClr>
                        <a:buSzPts val="1900"/>
                        <a:buFont typeface="Arial"/>
                        <a:buNone/>
                      </a:pPr>
                      <a:r>
                        <a:rPr lang="en-US" sz="1900" b="1" u="none" strike="noStrike" cap="none">
                          <a:latin typeface="Arial"/>
                          <a:ea typeface="Arial"/>
                          <a:cs typeface="Arial"/>
                          <a:sym typeface="Arial"/>
                        </a:rPr>
                        <a:t>✔</a:t>
                      </a:r>
                      <a:endParaRPr sz="1900" b="1" u="none" strike="noStrike" cap="none">
                        <a:solidFill>
                          <a:srgbClr val="0C0C0C"/>
                        </a:solidFill>
                        <a:latin typeface="Arial"/>
                        <a:ea typeface="Arial"/>
                        <a:cs typeface="Arial"/>
                        <a:sym typeface="Arial"/>
                      </a:endParaRPr>
                    </a:p>
                  </a:txBody>
                  <a:tcPr marL="88825" marR="88825" marT="44400" marB="44400" anchor="ctr"/>
                </a:tc>
                <a:tc>
                  <a:txBody>
                    <a:bodyPr/>
                    <a:lstStyle/>
                    <a:p>
                      <a:pPr marL="0" marR="0" lvl="0" indent="0" algn="ctr" rtl="0">
                        <a:lnSpc>
                          <a:spcPct val="100000"/>
                        </a:lnSpc>
                        <a:spcBef>
                          <a:spcPts val="0"/>
                        </a:spcBef>
                        <a:spcAft>
                          <a:spcPts val="0"/>
                        </a:spcAft>
                        <a:buClr>
                          <a:schemeClr val="lt1"/>
                        </a:buClr>
                        <a:buSzPts val="1800"/>
                        <a:buFont typeface="Corbel"/>
                        <a:buNone/>
                      </a:pPr>
                      <a:r>
                        <a:rPr lang="en-US" sz="1900" b="1" u="none" strike="noStrike" cap="none">
                          <a:latin typeface="Arial"/>
                          <a:ea typeface="Arial"/>
                          <a:cs typeface="Arial"/>
                          <a:sym typeface="Arial"/>
                        </a:rPr>
                        <a:t>✔</a:t>
                      </a:r>
                      <a:endParaRPr sz="1900" b="1" u="none" strike="noStrike" cap="none">
                        <a:solidFill>
                          <a:srgbClr val="0C0C0C"/>
                        </a:solidFill>
                        <a:latin typeface="Arial"/>
                        <a:ea typeface="Arial"/>
                        <a:cs typeface="Arial"/>
                        <a:sym typeface="Arial"/>
                      </a:endParaRPr>
                    </a:p>
                  </a:txBody>
                  <a:tcPr marL="88825" marR="88825" marT="44400" marB="44400" anchor="ctr"/>
                </a:tc>
                <a:tc>
                  <a:txBody>
                    <a:bodyPr/>
                    <a:lstStyle/>
                    <a:p>
                      <a:pPr marL="0" marR="0" lvl="0" indent="0" algn="ctr" rtl="0">
                        <a:lnSpc>
                          <a:spcPct val="100000"/>
                        </a:lnSpc>
                        <a:spcBef>
                          <a:spcPts val="0"/>
                        </a:spcBef>
                        <a:spcAft>
                          <a:spcPts val="0"/>
                        </a:spcAft>
                        <a:buClr>
                          <a:schemeClr val="lt1"/>
                        </a:buClr>
                        <a:buSzPts val="1800"/>
                        <a:buFont typeface="Corbel"/>
                        <a:buNone/>
                      </a:pPr>
                      <a:r>
                        <a:rPr lang="en-US" sz="1900" b="1" u="none" strike="noStrike" cap="none">
                          <a:latin typeface="Arial"/>
                          <a:ea typeface="Arial"/>
                          <a:cs typeface="Arial"/>
                          <a:sym typeface="Arial"/>
                        </a:rPr>
                        <a:t>✔</a:t>
                      </a:r>
                      <a:endParaRPr sz="1900" b="1" u="none" strike="noStrike" cap="none">
                        <a:solidFill>
                          <a:srgbClr val="0C0C0C"/>
                        </a:solidFill>
                        <a:latin typeface="Arial"/>
                        <a:ea typeface="Arial"/>
                        <a:cs typeface="Arial"/>
                        <a:sym typeface="Arial"/>
                      </a:endParaRPr>
                    </a:p>
                  </a:txBody>
                  <a:tcPr marL="88825" marR="88825" marT="44400" marB="44400" anchor="ctr"/>
                </a:tc>
                <a:extLst>
                  <a:ext uri="{0D108BD9-81ED-4DB2-BD59-A6C34878D82A}">
                    <a16:rowId xmlns:a16="http://schemas.microsoft.com/office/drawing/2014/main" val="10002"/>
                  </a:ext>
                </a:extLst>
              </a:tr>
              <a:tr h="373300">
                <a:tc>
                  <a:txBody>
                    <a:bodyPr/>
                    <a:lstStyle/>
                    <a:p>
                      <a:pPr marL="0" marR="0" lvl="0" indent="0" algn="ctr" rtl="0">
                        <a:spcBef>
                          <a:spcPts val="0"/>
                        </a:spcBef>
                        <a:spcAft>
                          <a:spcPts val="0"/>
                        </a:spcAft>
                        <a:buClr>
                          <a:schemeClr val="dk1"/>
                        </a:buClr>
                        <a:buSzPts val="1900"/>
                        <a:buFont typeface="Arial"/>
                        <a:buNone/>
                      </a:pPr>
                      <a:r>
                        <a:rPr lang="en-US" sz="1900" b="1" u="none" strike="noStrike" cap="none">
                          <a:latin typeface="Arial"/>
                          <a:ea typeface="Arial"/>
                          <a:cs typeface="Arial"/>
                          <a:sym typeface="Arial"/>
                        </a:rPr>
                        <a:t>2.5G</a:t>
                      </a:r>
                      <a:endParaRPr sz="1900" b="1" u="none" strike="noStrike" cap="none">
                        <a:solidFill>
                          <a:srgbClr val="0C0C0C"/>
                        </a:solidFill>
                        <a:latin typeface="Arial"/>
                        <a:ea typeface="Arial"/>
                        <a:cs typeface="Arial"/>
                        <a:sym typeface="Arial"/>
                      </a:endParaRPr>
                    </a:p>
                  </a:txBody>
                  <a:tcPr marL="88825" marR="88825" marT="44400" marB="44400" anchor="ctr"/>
                </a:tc>
                <a:tc>
                  <a:txBody>
                    <a:bodyPr/>
                    <a:lstStyle/>
                    <a:p>
                      <a:pPr marL="0" marR="0" lvl="0" indent="0" algn="ctr" rtl="0">
                        <a:lnSpc>
                          <a:spcPct val="100000"/>
                        </a:lnSpc>
                        <a:spcBef>
                          <a:spcPts val="0"/>
                        </a:spcBef>
                        <a:spcAft>
                          <a:spcPts val="0"/>
                        </a:spcAft>
                        <a:buClr>
                          <a:schemeClr val="lt1"/>
                        </a:buClr>
                        <a:buSzPts val="1800"/>
                        <a:buFont typeface="Corbel"/>
                        <a:buNone/>
                      </a:pPr>
                      <a:r>
                        <a:rPr lang="en-US" sz="1900" b="1" u="none" strike="noStrike" cap="none">
                          <a:latin typeface="Arial"/>
                          <a:ea typeface="Arial"/>
                          <a:cs typeface="Arial"/>
                          <a:sym typeface="Arial"/>
                        </a:rPr>
                        <a:t>✔</a:t>
                      </a:r>
                      <a:endParaRPr sz="1900" b="1" u="none" strike="noStrike" cap="none">
                        <a:solidFill>
                          <a:srgbClr val="0C0C0C"/>
                        </a:solidFill>
                        <a:latin typeface="Arial"/>
                        <a:ea typeface="Arial"/>
                        <a:cs typeface="Arial"/>
                        <a:sym typeface="Arial"/>
                      </a:endParaRPr>
                    </a:p>
                  </a:txBody>
                  <a:tcPr marL="88825" marR="88825" marT="44400" marB="44400" anchor="ctr"/>
                </a:tc>
                <a:tc>
                  <a:txBody>
                    <a:bodyPr/>
                    <a:lstStyle/>
                    <a:p>
                      <a:pPr marL="0" marR="0" lvl="0" indent="0" algn="ctr" rtl="0">
                        <a:lnSpc>
                          <a:spcPct val="100000"/>
                        </a:lnSpc>
                        <a:spcBef>
                          <a:spcPts val="0"/>
                        </a:spcBef>
                        <a:spcAft>
                          <a:spcPts val="0"/>
                        </a:spcAft>
                        <a:buClr>
                          <a:schemeClr val="lt1"/>
                        </a:buClr>
                        <a:buSzPts val="1800"/>
                        <a:buFont typeface="Corbel"/>
                        <a:buNone/>
                      </a:pPr>
                      <a:r>
                        <a:rPr lang="en-US" sz="1900" b="1" u="none" strike="noStrike" cap="none">
                          <a:latin typeface="Arial"/>
                          <a:ea typeface="Arial"/>
                          <a:cs typeface="Arial"/>
                          <a:sym typeface="Arial"/>
                        </a:rPr>
                        <a:t>✔</a:t>
                      </a:r>
                      <a:endParaRPr sz="1900" b="1" u="none" strike="noStrike" cap="none">
                        <a:solidFill>
                          <a:srgbClr val="0C0C0C"/>
                        </a:solidFill>
                        <a:latin typeface="Arial"/>
                        <a:ea typeface="Arial"/>
                        <a:cs typeface="Arial"/>
                        <a:sym typeface="Arial"/>
                      </a:endParaRPr>
                    </a:p>
                  </a:txBody>
                  <a:tcPr marL="88825" marR="88825" marT="44400" marB="44400" anchor="ctr"/>
                </a:tc>
                <a:tc>
                  <a:txBody>
                    <a:bodyPr/>
                    <a:lstStyle/>
                    <a:p>
                      <a:pPr marL="0" marR="0" lvl="0" indent="0" algn="ctr" rtl="0">
                        <a:lnSpc>
                          <a:spcPct val="100000"/>
                        </a:lnSpc>
                        <a:spcBef>
                          <a:spcPts val="0"/>
                        </a:spcBef>
                        <a:spcAft>
                          <a:spcPts val="0"/>
                        </a:spcAft>
                        <a:buClr>
                          <a:schemeClr val="lt1"/>
                        </a:buClr>
                        <a:buSzPts val="1800"/>
                        <a:buFont typeface="Corbel"/>
                        <a:buNone/>
                      </a:pPr>
                      <a:r>
                        <a:rPr lang="en-US" sz="1900" b="1" u="none" strike="noStrike" cap="none">
                          <a:latin typeface="Arial"/>
                          <a:ea typeface="Arial"/>
                          <a:cs typeface="Arial"/>
                          <a:sym typeface="Arial"/>
                        </a:rPr>
                        <a:t>✔</a:t>
                      </a:r>
                      <a:endParaRPr sz="1900" b="1" u="none" strike="noStrike" cap="none">
                        <a:solidFill>
                          <a:srgbClr val="0C0C0C"/>
                        </a:solidFill>
                        <a:latin typeface="Arial"/>
                        <a:ea typeface="Arial"/>
                        <a:cs typeface="Arial"/>
                        <a:sym typeface="Arial"/>
                      </a:endParaRPr>
                    </a:p>
                  </a:txBody>
                  <a:tcPr marL="88825" marR="88825" marT="44400" marB="44400" anchor="ctr"/>
                </a:tc>
                <a:extLst>
                  <a:ext uri="{0D108BD9-81ED-4DB2-BD59-A6C34878D82A}">
                    <a16:rowId xmlns:a16="http://schemas.microsoft.com/office/drawing/2014/main" val="10003"/>
                  </a:ext>
                </a:extLst>
              </a:tr>
              <a:tr h="373300">
                <a:tc>
                  <a:txBody>
                    <a:bodyPr/>
                    <a:lstStyle/>
                    <a:p>
                      <a:pPr marL="0" marR="0" lvl="0" indent="0" algn="ctr" rtl="0">
                        <a:spcBef>
                          <a:spcPts val="0"/>
                        </a:spcBef>
                        <a:spcAft>
                          <a:spcPts val="0"/>
                        </a:spcAft>
                        <a:buClr>
                          <a:schemeClr val="dk1"/>
                        </a:buClr>
                        <a:buSzPts val="1900"/>
                        <a:buFont typeface="Arial"/>
                        <a:buNone/>
                      </a:pPr>
                      <a:r>
                        <a:rPr lang="en-US" sz="1900" b="1" u="none" strike="noStrike" cap="none">
                          <a:latin typeface="Arial"/>
                          <a:ea typeface="Arial"/>
                          <a:cs typeface="Arial"/>
                          <a:sym typeface="Arial"/>
                        </a:rPr>
                        <a:t>5G</a:t>
                      </a:r>
                      <a:endParaRPr sz="1900" b="1" u="none" strike="noStrike" cap="none">
                        <a:solidFill>
                          <a:srgbClr val="0C0C0C"/>
                        </a:solidFill>
                        <a:latin typeface="Arial"/>
                        <a:ea typeface="Arial"/>
                        <a:cs typeface="Arial"/>
                        <a:sym typeface="Arial"/>
                      </a:endParaRPr>
                    </a:p>
                  </a:txBody>
                  <a:tcPr marL="88825" marR="88825" marT="44400" marB="44400" anchor="ctr"/>
                </a:tc>
                <a:tc>
                  <a:txBody>
                    <a:bodyPr/>
                    <a:lstStyle/>
                    <a:p>
                      <a:pPr marL="0" marR="0" lvl="0" indent="0" algn="ctr" rtl="0">
                        <a:lnSpc>
                          <a:spcPct val="100000"/>
                        </a:lnSpc>
                        <a:spcBef>
                          <a:spcPts val="0"/>
                        </a:spcBef>
                        <a:spcAft>
                          <a:spcPts val="0"/>
                        </a:spcAft>
                        <a:buClr>
                          <a:schemeClr val="lt1"/>
                        </a:buClr>
                        <a:buSzPts val="1800"/>
                        <a:buFont typeface="Corbel"/>
                        <a:buNone/>
                      </a:pPr>
                      <a:r>
                        <a:rPr lang="en-US" sz="1900" b="1" u="none" strike="noStrike" cap="none">
                          <a:latin typeface="Arial"/>
                          <a:ea typeface="Arial"/>
                          <a:cs typeface="Arial"/>
                          <a:sym typeface="Arial"/>
                        </a:rPr>
                        <a:t>✔</a:t>
                      </a:r>
                      <a:endParaRPr sz="1900" b="1" u="none" strike="noStrike" cap="none">
                        <a:solidFill>
                          <a:srgbClr val="0C0C0C"/>
                        </a:solidFill>
                        <a:latin typeface="Arial"/>
                        <a:ea typeface="Arial"/>
                        <a:cs typeface="Arial"/>
                        <a:sym typeface="Arial"/>
                      </a:endParaRPr>
                    </a:p>
                  </a:txBody>
                  <a:tcPr marL="88825" marR="88825" marT="44400" marB="44400" anchor="ctr"/>
                </a:tc>
                <a:tc>
                  <a:txBody>
                    <a:bodyPr/>
                    <a:lstStyle/>
                    <a:p>
                      <a:pPr marL="0" marR="0" lvl="0" indent="0" algn="ctr" rtl="0">
                        <a:lnSpc>
                          <a:spcPct val="100000"/>
                        </a:lnSpc>
                        <a:spcBef>
                          <a:spcPts val="0"/>
                        </a:spcBef>
                        <a:spcAft>
                          <a:spcPts val="0"/>
                        </a:spcAft>
                        <a:buClr>
                          <a:schemeClr val="lt1"/>
                        </a:buClr>
                        <a:buSzPts val="1800"/>
                        <a:buFont typeface="Corbel"/>
                        <a:buNone/>
                      </a:pPr>
                      <a:r>
                        <a:rPr lang="en-US" sz="1900" b="1" u="none" strike="noStrike" cap="none">
                          <a:latin typeface="Arial"/>
                          <a:ea typeface="Arial"/>
                          <a:cs typeface="Arial"/>
                          <a:sym typeface="Arial"/>
                        </a:rPr>
                        <a:t>✔</a:t>
                      </a:r>
                      <a:endParaRPr sz="1900" b="1" u="none" strike="noStrike" cap="none">
                        <a:solidFill>
                          <a:srgbClr val="0C0C0C"/>
                        </a:solidFill>
                        <a:latin typeface="Arial"/>
                        <a:ea typeface="Arial"/>
                        <a:cs typeface="Arial"/>
                        <a:sym typeface="Arial"/>
                      </a:endParaRPr>
                    </a:p>
                  </a:txBody>
                  <a:tcPr marL="88825" marR="88825" marT="44400" marB="44400" anchor="ctr"/>
                </a:tc>
                <a:tc>
                  <a:txBody>
                    <a:bodyPr/>
                    <a:lstStyle/>
                    <a:p>
                      <a:pPr marL="0" marR="0" lvl="0" indent="0" algn="ctr" rtl="0">
                        <a:lnSpc>
                          <a:spcPct val="100000"/>
                        </a:lnSpc>
                        <a:spcBef>
                          <a:spcPts val="0"/>
                        </a:spcBef>
                        <a:spcAft>
                          <a:spcPts val="0"/>
                        </a:spcAft>
                        <a:buClr>
                          <a:schemeClr val="lt1"/>
                        </a:buClr>
                        <a:buSzPts val="1800"/>
                        <a:buFont typeface="Corbel"/>
                        <a:buNone/>
                      </a:pPr>
                      <a:r>
                        <a:rPr lang="en-US" sz="1900" b="1" u="none" strike="noStrike" cap="none">
                          <a:latin typeface="Arial"/>
                          <a:ea typeface="Arial"/>
                          <a:cs typeface="Arial"/>
                          <a:sym typeface="Arial"/>
                        </a:rPr>
                        <a:t>✔</a:t>
                      </a:r>
                      <a:endParaRPr sz="1900" b="1" u="none" strike="noStrike" cap="none">
                        <a:solidFill>
                          <a:srgbClr val="0C0C0C"/>
                        </a:solidFill>
                        <a:latin typeface="Arial"/>
                        <a:ea typeface="Arial"/>
                        <a:cs typeface="Arial"/>
                        <a:sym typeface="Arial"/>
                      </a:endParaRPr>
                    </a:p>
                  </a:txBody>
                  <a:tcPr marL="88825" marR="88825" marT="44400" marB="44400" anchor="ctr"/>
                </a:tc>
                <a:extLst>
                  <a:ext uri="{0D108BD9-81ED-4DB2-BD59-A6C34878D82A}">
                    <a16:rowId xmlns:a16="http://schemas.microsoft.com/office/drawing/2014/main" val="10004"/>
                  </a:ext>
                </a:extLst>
              </a:tr>
              <a:tr h="576250">
                <a:tc>
                  <a:txBody>
                    <a:bodyPr/>
                    <a:lstStyle/>
                    <a:p>
                      <a:pPr marL="0" marR="0" lvl="0" indent="0" algn="ctr" rtl="0">
                        <a:spcBef>
                          <a:spcPts val="0"/>
                        </a:spcBef>
                        <a:spcAft>
                          <a:spcPts val="0"/>
                        </a:spcAft>
                        <a:buClr>
                          <a:schemeClr val="dk1"/>
                        </a:buClr>
                        <a:buSzPts val="1900"/>
                        <a:buFont typeface="Arial"/>
                        <a:buNone/>
                      </a:pPr>
                      <a:r>
                        <a:rPr lang="en-US" sz="1900" b="1" u="none" strike="noStrike" cap="none">
                          <a:latin typeface="Arial"/>
                          <a:ea typeface="Arial"/>
                          <a:cs typeface="Arial"/>
                          <a:sym typeface="Arial"/>
                        </a:rPr>
                        <a:t>10G</a:t>
                      </a:r>
                      <a:endParaRPr sz="1900" b="1" u="none" strike="noStrike" cap="none">
                        <a:solidFill>
                          <a:srgbClr val="0C0C0C"/>
                        </a:solidFill>
                        <a:latin typeface="Arial"/>
                        <a:ea typeface="Arial"/>
                        <a:cs typeface="Arial"/>
                        <a:sym typeface="Arial"/>
                      </a:endParaRPr>
                    </a:p>
                  </a:txBody>
                  <a:tcPr marL="88825" marR="88825" marT="44400" marB="44400" anchor="ctr"/>
                </a:tc>
                <a:tc>
                  <a:txBody>
                    <a:bodyPr/>
                    <a:lstStyle/>
                    <a:p>
                      <a:pPr marL="0" marR="0" lvl="0" indent="0" algn="ctr" rtl="0">
                        <a:spcBef>
                          <a:spcPts val="0"/>
                        </a:spcBef>
                        <a:spcAft>
                          <a:spcPts val="0"/>
                        </a:spcAft>
                        <a:buClr>
                          <a:schemeClr val="dk1"/>
                        </a:buClr>
                        <a:buSzPts val="1900"/>
                        <a:buFont typeface="Arial"/>
                        <a:buNone/>
                      </a:pPr>
                      <a:r>
                        <a:rPr lang="en-US" sz="1900" b="1" u="none" strike="noStrike" cap="none">
                          <a:latin typeface="Arial"/>
                          <a:ea typeface="Arial"/>
                          <a:cs typeface="Arial"/>
                          <a:sym typeface="Arial"/>
                        </a:rPr>
                        <a:t>X</a:t>
                      </a:r>
                      <a:endParaRPr sz="1900" b="1" u="none" strike="noStrike" cap="none">
                        <a:solidFill>
                          <a:srgbClr val="0C0C0C"/>
                        </a:solidFill>
                        <a:latin typeface="Arial"/>
                        <a:ea typeface="Arial"/>
                        <a:cs typeface="Arial"/>
                        <a:sym typeface="Arial"/>
                      </a:endParaRPr>
                    </a:p>
                  </a:txBody>
                  <a:tcPr marL="88825" marR="88825" marT="44400" marB="44400" anchor="ctr"/>
                </a:tc>
                <a:tc>
                  <a:txBody>
                    <a:bodyPr/>
                    <a:lstStyle/>
                    <a:p>
                      <a:pPr marL="0" marR="0" lvl="0" indent="0" algn="ctr" rtl="0">
                        <a:lnSpc>
                          <a:spcPct val="100000"/>
                        </a:lnSpc>
                        <a:spcBef>
                          <a:spcPts val="0"/>
                        </a:spcBef>
                        <a:spcAft>
                          <a:spcPts val="0"/>
                        </a:spcAft>
                        <a:buClr>
                          <a:schemeClr val="lt1"/>
                        </a:buClr>
                        <a:buSzPts val="1800"/>
                        <a:buFont typeface="Corbel"/>
                        <a:buNone/>
                      </a:pPr>
                      <a:r>
                        <a:rPr lang="en-US" sz="1900" b="1" u="none" strike="noStrike" cap="none">
                          <a:latin typeface="Arial"/>
                          <a:ea typeface="Arial"/>
                          <a:cs typeface="Arial"/>
                          <a:sym typeface="Arial"/>
                        </a:rPr>
                        <a:t>✔(55m)</a:t>
                      </a:r>
                      <a:endParaRPr sz="1900" b="1" u="none" strike="noStrike" cap="none">
                        <a:solidFill>
                          <a:srgbClr val="0C0C0C"/>
                        </a:solidFill>
                        <a:latin typeface="Arial"/>
                        <a:ea typeface="Arial"/>
                        <a:cs typeface="Arial"/>
                        <a:sym typeface="Arial"/>
                      </a:endParaRPr>
                    </a:p>
                  </a:txBody>
                  <a:tcPr marL="88825" marR="88825" marT="44400" marB="44400" anchor="ctr"/>
                </a:tc>
                <a:tc>
                  <a:txBody>
                    <a:bodyPr/>
                    <a:lstStyle/>
                    <a:p>
                      <a:pPr marL="0" marR="0" lvl="0" indent="0" algn="ctr" rtl="0">
                        <a:lnSpc>
                          <a:spcPct val="100000"/>
                        </a:lnSpc>
                        <a:spcBef>
                          <a:spcPts val="0"/>
                        </a:spcBef>
                        <a:spcAft>
                          <a:spcPts val="0"/>
                        </a:spcAft>
                        <a:buClr>
                          <a:schemeClr val="lt1"/>
                        </a:buClr>
                        <a:buSzPts val="1800"/>
                        <a:buFont typeface="Corbel"/>
                        <a:buNone/>
                      </a:pPr>
                      <a:r>
                        <a:rPr lang="en-US" sz="1900" b="1" u="none" strike="noStrike" cap="none" dirty="0">
                          <a:latin typeface="Arial"/>
                          <a:ea typeface="Arial"/>
                          <a:cs typeface="Arial"/>
                          <a:sym typeface="Arial"/>
                        </a:rPr>
                        <a:t>✔</a:t>
                      </a:r>
                      <a:endParaRPr sz="1900" b="1" u="none" strike="noStrike" cap="none" dirty="0">
                        <a:solidFill>
                          <a:srgbClr val="0C0C0C"/>
                        </a:solidFill>
                        <a:latin typeface="Arial"/>
                        <a:ea typeface="Arial"/>
                        <a:cs typeface="Arial"/>
                        <a:sym typeface="Arial"/>
                      </a:endParaRPr>
                    </a:p>
                  </a:txBody>
                  <a:tcPr marL="88825" marR="88825" marT="44400" marB="44400" anchor="ctr"/>
                </a:tc>
                <a:extLst>
                  <a:ext uri="{0D108BD9-81ED-4DB2-BD59-A6C34878D82A}">
                    <a16:rowId xmlns:a16="http://schemas.microsoft.com/office/drawing/2014/main" val="10005"/>
                  </a:ext>
                </a:extLst>
              </a:tr>
            </a:tbl>
          </a:graphicData>
        </a:graphic>
      </p:graphicFrame>
      <p:pic>
        <p:nvPicPr>
          <p:cNvPr id="327" name="Google Shape;327;p59" descr="C:\Users\user\Desktop\21_PPT對稿QNAP AQC107 10G網卡\29384737_xxl.png"/>
          <p:cNvPicPr preferRelativeResize="0"/>
          <p:nvPr/>
        </p:nvPicPr>
        <p:blipFill rotWithShape="1">
          <a:blip r:embed="rId4">
            <a:alphaModFix/>
          </a:blip>
          <a:srcRect/>
          <a:stretch/>
        </p:blipFill>
        <p:spPr>
          <a:xfrm>
            <a:off x="9863183" y="5232489"/>
            <a:ext cx="2328817" cy="2157134"/>
          </a:xfrm>
          <a:prstGeom prst="rect">
            <a:avLst/>
          </a:prstGeom>
          <a:noFill/>
          <a:ln>
            <a:noFill/>
          </a:ln>
          <a:effectLst>
            <a:outerShdw blurRad="431800" dist="368300" dir="5760000" algn="tl" rotWithShape="0">
              <a:srgbClr val="000000">
                <a:alpha val="40000"/>
              </a:srgbClr>
            </a:outerShdw>
          </a:effectLst>
        </p:spPr>
      </p:pic>
      <p:sp>
        <p:nvSpPr>
          <p:cNvPr id="328" name="Google Shape;328;p59"/>
          <p:cNvSpPr txBox="1"/>
          <p:nvPr/>
        </p:nvSpPr>
        <p:spPr>
          <a:xfrm>
            <a:off x="3933712" y="4218624"/>
            <a:ext cx="2722925"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QSW-308-1C</a:t>
            </a:r>
            <a:r>
              <a:rPr lang="en-US" sz="1100" b="1" dirty="0" smtClean="0">
                <a:solidFill>
                  <a:schemeClr val="dk1"/>
                </a:solidFill>
                <a:latin typeface="Meiryo UI" panose="020B0604030504040204" pitchFamily="50" charset="-128"/>
                <a:ea typeface="Meiryo UI" panose="020B0604030504040204" pitchFamily="50" charset="-128"/>
              </a:rPr>
              <a:t>（</a:t>
            </a:r>
            <a:r>
              <a:rPr lang="ja-JP" altLang="en-US" sz="1100" b="1" dirty="0">
                <a:solidFill>
                  <a:schemeClr val="dk1"/>
                </a:solidFill>
                <a:latin typeface="Meiryo UI" panose="020B0604030504040204" pitchFamily="50" charset="-128"/>
                <a:ea typeface="Meiryo UI" panose="020B0604030504040204" pitchFamily="50" charset="-128"/>
              </a:rPr>
              <a:t>アンマネージド</a:t>
            </a:r>
            <a:r>
              <a:rPr lang="en-US" sz="1100" b="1" dirty="0" smtClean="0">
                <a:solidFill>
                  <a:schemeClr val="dk1"/>
                </a:solidFill>
                <a:latin typeface="Meiryo UI" panose="020B0604030504040204" pitchFamily="50" charset="-128"/>
                <a:ea typeface="Meiryo UI" panose="020B0604030504040204" pitchFamily="50" charset="-128"/>
              </a:rPr>
              <a:t>）</a:t>
            </a:r>
            <a:endParaRPr sz="1100" b="1" dirty="0">
              <a:solidFill>
                <a:schemeClr val="dk1"/>
              </a:solidFill>
              <a:latin typeface="Meiryo UI" panose="020B0604030504040204" pitchFamily="50" charset="-128"/>
              <a:ea typeface="Meiryo UI" panose="020B0604030504040204" pitchFamily="50" charset="-128"/>
              <a:sym typeface="Arial"/>
            </a:endParaRPr>
          </a:p>
        </p:txBody>
      </p:sp>
      <p:sp>
        <p:nvSpPr>
          <p:cNvPr id="329" name="Google Shape;329;p59"/>
          <p:cNvSpPr txBox="1"/>
          <p:nvPr/>
        </p:nvSpPr>
        <p:spPr>
          <a:xfrm>
            <a:off x="659064" y="4223459"/>
            <a:ext cx="2836739"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QSW-1208-8C</a:t>
            </a:r>
            <a:r>
              <a:rPr lang="en-US" sz="1100" b="1" dirty="0" smtClean="0">
                <a:solidFill>
                  <a:schemeClr val="dk1"/>
                </a:solidFill>
                <a:latin typeface="Meiryo UI" panose="020B0604030504040204" pitchFamily="50" charset="-128"/>
                <a:ea typeface="Meiryo UI" panose="020B0604030504040204" pitchFamily="50" charset="-128"/>
              </a:rPr>
              <a:t>（</a:t>
            </a:r>
            <a:r>
              <a:rPr lang="ja-JP" altLang="en-US" sz="1100" b="1" dirty="0">
                <a:solidFill>
                  <a:schemeClr val="dk1"/>
                </a:solidFill>
                <a:latin typeface="Meiryo UI" panose="020B0604030504040204" pitchFamily="50" charset="-128"/>
                <a:ea typeface="Meiryo UI" panose="020B0604030504040204" pitchFamily="50" charset="-128"/>
              </a:rPr>
              <a:t>アンマネージド</a:t>
            </a:r>
            <a:r>
              <a:rPr lang="en-US" sz="1100" b="1" dirty="0" smtClean="0">
                <a:solidFill>
                  <a:schemeClr val="dk1"/>
                </a:solidFill>
                <a:latin typeface="Meiryo UI" panose="020B0604030504040204" pitchFamily="50" charset="-128"/>
                <a:ea typeface="Meiryo UI" panose="020B0604030504040204" pitchFamily="50" charset="-128"/>
              </a:rPr>
              <a:t>）</a:t>
            </a:r>
            <a:endParaRPr sz="1100" dirty="0">
              <a:solidFill>
                <a:schemeClr val="dk1"/>
              </a:solidFill>
              <a:latin typeface="Meiryo UI" panose="020B0604030504040204" pitchFamily="50" charset="-128"/>
              <a:ea typeface="Meiryo UI" panose="020B0604030504040204" pitchFamily="50" charset="-128"/>
              <a:sym typeface="Arial"/>
            </a:endParaRPr>
          </a:p>
        </p:txBody>
      </p:sp>
      <p:sp>
        <p:nvSpPr>
          <p:cNvPr id="330" name="Google Shape;330;p59"/>
          <p:cNvSpPr txBox="1"/>
          <p:nvPr/>
        </p:nvSpPr>
        <p:spPr>
          <a:xfrm>
            <a:off x="4365963" y="4524371"/>
            <a:ext cx="195483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1 x 10G / 5G / 2.5G</a:t>
            </a:r>
            <a:endParaRPr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smtClean="0">
                <a:solidFill>
                  <a:schemeClr val="dk1"/>
                </a:solidFill>
                <a:latin typeface="Meiryo UI" panose="020B0604030504040204" pitchFamily="50" charset="-128"/>
                <a:ea typeface="Meiryo UI" panose="020B0604030504040204" pitchFamily="50" charset="-128"/>
              </a:rPr>
              <a:t>RJ45</a:t>
            </a:r>
            <a:r>
              <a:rPr lang="en-US" dirty="0">
                <a:solidFill>
                  <a:schemeClr val="dk1"/>
                </a:solidFill>
                <a:latin typeface="Meiryo UI" panose="020B0604030504040204" pitchFamily="50" charset="-128"/>
                <a:ea typeface="Meiryo UI" panose="020B0604030504040204" pitchFamily="50" charset="-128"/>
              </a:rPr>
              <a:t> </a:t>
            </a:r>
            <a:r>
              <a:rPr lang="en-US" dirty="0" smtClean="0">
                <a:solidFill>
                  <a:schemeClr val="dk1"/>
                </a:solidFill>
                <a:latin typeface="Meiryo UI" panose="020B0604030504040204" pitchFamily="50" charset="-128"/>
                <a:ea typeface="Meiryo UI" panose="020B0604030504040204" pitchFamily="50" charset="-128"/>
              </a:rPr>
              <a:t>Multi-Gig</a:t>
            </a:r>
            <a:endParaRPr dirty="0">
              <a:solidFill>
                <a:schemeClr val="dk1"/>
              </a:solidFill>
              <a:latin typeface="Meiryo UI" panose="020B0604030504040204" pitchFamily="50" charset="-128"/>
              <a:ea typeface="Meiryo UI" panose="020B0604030504040204" pitchFamily="50" charset="-128"/>
            </a:endParaRPr>
          </a:p>
        </p:txBody>
      </p:sp>
      <p:sp>
        <p:nvSpPr>
          <p:cNvPr id="331" name="Google Shape;331;p59"/>
          <p:cNvSpPr txBox="1"/>
          <p:nvPr/>
        </p:nvSpPr>
        <p:spPr>
          <a:xfrm>
            <a:off x="997462" y="4524371"/>
            <a:ext cx="2045772"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8 x 10G / 5G / 2.5G</a:t>
            </a:r>
            <a:endParaRPr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smtClean="0">
                <a:solidFill>
                  <a:schemeClr val="dk1"/>
                </a:solidFill>
                <a:latin typeface="Meiryo UI" panose="020B0604030504040204" pitchFamily="50" charset="-128"/>
                <a:ea typeface="Meiryo UI" panose="020B0604030504040204" pitchFamily="50" charset="-128"/>
              </a:rPr>
              <a:t>RJ45</a:t>
            </a:r>
            <a:r>
              <a:rPr lang="en-US" dirty="0">
                <a:solidFill>
                  <a:schemeClr val="dk1"/>
                </a:solidFill>
                <a:latin typeface="Meiryo UI" panose="020B0604030504040204" pitchFamily="50" charset="-128"/>
                <a:ea typeface="Meiryo UI" panose="020B0604030504040204" pitchFamily="50" charset="-128"/>
              </a:rPr>
              <a:t> </a:t>
            </a:r>
            <a:r>
              <a:rPr lang="en-US" dirty="0" smtClean="0">
                <a:solidFill>
                  <a:schemeClr val="dk1"/>
                </a:solidFill>
                <a:latin typeface="Meiryo UI" panose="020B0604030504040204" pitchFamily="50" charset="-128"/>
                <a:ea typeface="Meiryo UI" panose="020B0604030504040204" pitchFamily="50" charset="-128"/>
              </a:rPr>
              <a:t>Multi-Gig</a:t>
            </a:r>
            <a:endParaRPr dirty="0">
              <a:solidFill>
                <a:schemeClr val="dk1"/>
              </a:solidFill>
              <a:latin typeface="Meiryo UI" panose="020B0604030504040204" pitchFamily="50" charset="-128"/>
              <a:ea typeface="Meiryo UI" panose="020B0604030504040204" pitchFamily="50" charset="-128"/>
            </a:endParaRPr>
          </a:p>
        </p:txBody>
      </p:sp>
      <p:sp>
        <p:nvSpPr>
          <p:cNvPr id="332" name="Google Shape;332;p59"/>
          <p:cNvSpPr txBox="1"/>
          <p:nvPr/>
        </p:nvSpPr>
        <p:spPr>
          <a:xfrm>
            <a:off x="732413" y="5769118"/>
            <a:ext cx="2633157"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QSW-M408-4C</a:t>
            </a:r>
            <a:r>
              <a:rPr lang="en-US" sz="1100" b="1" dirty="0" smtClean="0">
                <a:solidFill>
                  <a:schemeClr val="dk1"/>
                </a:solidFill>
                <a:latin typeface="Meiryo UI" panose="020B0604030504040204" pitchFamily="50" charset="-128"/>
                <a:ea typeface="Meiryo UI" panose="020B0604030504040204" pitchFamily="50" charset="-128"/>
              </a:rPr>
              <a:t>（</a:t>
            </a:r>
            <a:r>
              <a:rPr lang="ja-JP" altLang="en-US" sz="1100" b="1" dirty="0">
                <a:solidFill>
                  <a:schemeClr val="dk1"/>
                </a:solidFill>
                <a:latin typeface="Meiryo UI" panose="020B0604030504040204" pitchFamily="50" charset="-128"/>
                <a:ea typeface="Meiryo UI" panose="020B0604030504040204" pitchFamily="50" charset="-128"/>
              </a:rPr>
              <a:t>マネージド</a:t>
            </a:r>
            <a:r>
              <a:rPr lang="en-US" sz="1100" b="1" dirty="0" smtClean="0">
                <a:solidFill>
                  <a:schemeClr val="dk1"/>
                </a:solidFill>
                <a:latin typeface="Meiryo UI" panose="020B0604030504040204" pitchFamily="50" charset="-128"/>
                <a:ea typeface="Meiryo UI" panose="020B0604030504040204" pitchFamily="50" charset="-128"/>
              </a:rPr>
              <a:t>）</a:t>
            </a:r>
            <a:endParaRPr sz="1100" b="1" dirty="0">
              <a:solidFill>
                <a:schemeClr val="dk1"/>
              </a:solidFill>
              <a:latin typeface="Meiryo UI" panose="020B0604030504040204" pitchFamily="50" charset="-128"/>
              <a:ea typeface="Meiryo UI" panose="020B0604030504040204" pitchFamily="50" charset="-128"/>
              <a:sym typeface="Arial"/>
            </a:endParaRPr>
          </a:p>
        </p:txBody>
      </p:sp>
      <p:sp>
        <p:nvSpPr>
          <p:cNvPr id="333" name="Google Shape;333;p59"/>
          <p:cNvSpPr txBox="1"/>
          <p:nvPr/>
        </p:nvSpPr>
        <p:spPr>
          <a:xfrm>
            <a:off x="1089091" y="6037069"/>
            <a:ext cx="195414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4 x 10G / 5G / 2.5G</a:t>
            </a:r>
            <a:endParaRPr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smtClean="0">
                <a:solidFill>
                  <a:schemeClr val="dk1"/>
                </a:solidFill>
                <a:latin typeface="Meiryo UI" panose="020B0604030504040204" pitchFamily="50" charset="-128"/>
                <a:ea typeface="Meiryo UI" panose="020B0604030504040204" pitchFamily="50" charset="-128"/>
              </a:rPr>
              <a:t>RJ45</a:t>
            </a:r>
            <a:r>
              <a:rPr lang="en-US" dirty="0">
                <a:solidFill>
                  <a:schemeClr val="dk1"/>
                </a:solidFill>
                <a:latin typeface="Meiryo UI" panose="020B0604030504040204" pitchFamily="50" charset="-128"/>
                <a:ea typeface="Meiryo UI" panose="020B0604030504040204" pitchFamily="50" charset="-128"/>
              </a:rPr>
              <a:t> </a:t>
            </a:r>
            <a:r>
              <a:rPr lang="en-US" dirty="0" smtClean="0">
                <a:solidFill>
                  <a:schemeClr val="dk1"/>
                </a:solidFill>
                <a:latin typeface="Meiryo UI" panose="020B0604030504040204" pitchFamily="50" charset="-128"/>
                <a:ea typeface="Meiryo UI" panose="020B0604030504040204" pitchFamily="50" charset="-128"/>
              </a:rPr>
              <a:t>Multi-Gig</a:t>
            </a:r>
            <a:endParaRPr dirty="0">
              <a:solidFill>
                <a:schemeClr val="dk1"/>
              </a:solidFill>
              <a:latin typeface="Meiryo UI" panose="020B0604030504040204" pitchFamily="50" charset="-128"/>
              <a:ea typeface="Meiryo UI" panose="020B0604030504040204" pitchFamily="50" charset="-128"/>
            </a:endParaRPr>
          </a:p>
        </p:txBody>
      </p:sp>
      <p:sp>
        <p:nvSpPr>
          <p:cNvPr id="334" name="Google Shape;334;p59"/>
          <p:cNvSpPr txBox="1"/>
          <p:nvPr/>
        </p:nvSpPr>
        <p:spPr>
          <a:xfrm>
            <a:off x="4030474" y="5700831"/>
            <a:ext cx="2633157"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QSW-M408-2C</a:t>
            </a:r>
            <a:r>
              <a:rPr lang="en-US" sz="1100" b="1" dirty="0" smtClean="0">
                <a:solidFill>
                  <a:schemeClr val="dk1"/>
                </a:solidFill>
                <a:latin typeface="Meiryo UI" panose="020B0604030504040204" pitchFamily="50" charset="-128"/>
                <a:ea typeface="Meiryo UI" panose="020B0604030504040204" pitchFamily="50" charset="-128"/>
              </a:rPr>
              <a:t>（</a:t>
            </a:r>
            <a:r>
              <a:rPr lang="ja-JP" altLang="en-US" sz="1100" b="1" dirty="0">
                <a:solidFill>
                  <a:schemeClr val="dk1"/>
                </a:solidFill>
                <a:latin typeface="Meiryo UI" panose="020B0604030504040204" pitchFamily="50" charset="-128"/>
                <a:ea typeface="Meiryo UI" panose="020B0604030504040204" pitchFamily="50" charset="-128"/>
              </a:rPr>
              <a:t>マネージド</a:t>
            </a:r>
            <a:r>
              <a:rPr lang="en-US" sz="1100" b="1" dirty="0" smtClean="0">
                <a:solidFill>
                  <a:schemeClr val="dk1"/>
                </a:solidFill>
                <a:latin typeface="Meiryo UI" panose="020B0604030504040204" pitchFamily="50" charset="-128"/>
                <a:ea typeface="Meiryo UI" panose="020B0604030504040204" pitchFamily="50" charset="-128"/>
              </a:rPr>
              <a:t>）</a:t>
            </a:r>
            <a:endParaRPr sz="1100" b="1" dirty="0">
              <a:solidFill>
                <a:schemeClr val="dk1"/>
              </a:solidFill>
              <a:latin typeface="Meiryo UI" panose="020B0604030504040204" pitchFamily="50" charset="-128"/>
              <a:ea typeface="Meiryo UI" panose="020B0604030504040204" pitchFamily="50" charset="-128"/>
              <a:sym typeface="Arial"/>
            </a:endParaRPr>
          </a:p>
        </p:txBody>
      </p:sp>
      <p:sp>
        <p:nvSpPr>
          <p:cNvPr id="335" name="Google Shape;335;p59"/>
          <p:cNvSpPr txBox="1"/>
          <p:nvPr/>
        </p:nvSpPr>
        <p:spPr>
          <a:xfrm>
            <a:off x="4355211" y="5956201"/>
            <a:ext cx="1965585"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2 x 10G / 5G / 2.5G</a:t>
            </a:r>
            <a:endParaRPr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smtClean="0">
                <a:solidFill>
                  <a:schemeClr val="dk1"/>
                </a:solidFill>
                <a:latin typeface="Meiryo UI" panose="020B0604030504040204" pitchFamily="50" charset="-128"/>
                <a:ea typeface="Meiryo UI" panose="020B0604030504040204" pitchFamily="50" charset="-128"/>
              </a:rPr>
              <a:t>RJ45</a:t>
            </a:r>
            <a:r>
              <a:rPr lang="en-US" dirty="0">
                <a:solidFill>
                  <a:schemeClr val="dk1"/>
                </a:solidFill>
                <a:latin typeface="Meiryo UI" panose="020B0604030504040204" pitchFamily="50" charset="-128"/>
                <a:ea typeface="Meiryo UI" panose="020B0604030504040204" pitchFamily="50" charset="-128"/>
              </a:rPr>
              <a:t> </a:t>
            </a:r>
            <a:r>
              <a:rPr lang="en-US" dirty="0" smtClean="0">
                <a:solidFill>
                  <a:schemeClr val="dk1"/>
                </a:solidFill>
                <a:latin typeface="Meiryo UI" panose="020B0604030504040204" pitchFamily="50" charset="-128"/>
                <a:ea typeface="Meiryo UI" panose="020B0604030504040204" pitchFamily="50" charset="-128"/>
              </a:rPr>
              <a:t>Multi-Gig</a:t>
            </a:r>
            <a:endParaRPr dirty="0">
              <a:solidFill>
                <a:schemeClr val="dk1"/>
              </a:solidFill>
              <a:latin typeface="Meiryo UI" panose="020B0604030504040204" pitchFamily="50" charset="-128"/>
              <a:ea typeface="Meiryo UI" panose="020B0604030504040204" pitchFamily="50" charset="-128"/>
            </a:endParaRPr>
          </a:p>
        </p:txBody>
      </p:sp>
      <p:sp>
        <p:nvSpPr>
          <p:cNvPr id="336" name="Google Shape;336;p59"/>
          <p:cNvSpPr/>
          <p:nvPr/>
        </p:nvSpPr>
        <p:spPr>
          <a:xfrm>
            <a:off x="4119308" y="2894643"/>
            <a:ext cx="2305475" cy="380601"/>
          </a:xfrm>
          <a:prstGeom prst="roundRect">
            <a:avLst>
              <a:gd name="adj" fmla="val 50000"/>
            </a:avLst>
          </a:prstGeom>
          <a:solidFill>
            <a:schemeClr val="dk1"/>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err="1" smtClean="0">
                <a:solidFill>
                  <a:srgbClr val="D5FF00"/>
                </a:solidFill>
                <a:latin typeface="Meiryo UI" panose="020B0604030504040204" pitchFamily="50" charset="-128"/>
                <a:ea typeface="Meiryo UI" panose="020B0604030504040204" pitchFamily="50" charset="-128"/>
              </a:rPr>
              <a:t>ファンレス</a:t>
            </a:r>
            <a:endParaRPr lang="en-US" dirty="0" smtClean="0">
              <a:solidFill>
                <a:srgbClr val="D5FF00"/>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dirty="0" smtClean="0">
                <a:solidFill>
                  <a:schemeClr val="bg1"/>
                </a:solidFill>
                <a:latin typeface="Meiryo UI" panose="020B0604030504040204" pitchFamily="50" charset="-128"/>
                <a:ea typeface="Meiryo UI" panose="020B0604030504040204" pitchFamily="50" charset="-128"/>
              </a:rPr>
              <a:t>＆</a:t>
            </a:r>
            <a:r>
              <a:rPr lang="en-US" dirty="0" err="1">
                <a:solidFill>
                  <a:schemeClr val="bg1"/>
                </a:solidFill>
                <a:latin typeface="Meiryo UI" panose="020B0604030504040204" pitchFamily="50" charset="-128"/>
                <a:ea typeface="Meiryo UI" panose="020B0604030504040204" pitchFamily="50" charset="-128"/>
              </a:rPr>
              <a:t>メタルハウジング</a:t>
            </a:r>
            <a:endParaRPr sz="1400" dirty="0">
              <a:solidFill>
                <a:schemeClr val="bg1"/>
              </a:solidFill>
              <a:latin typeface="Meiryo UI" panose="020B0604030504040204" pitchFamily="50" charset="-128"/>
              <a:ea typeface="Meiryo UI" panose="020B0604030504040204" pitchFamily="50" charset="-128"/>
              <a:sym typeface="Arial"/>
            </a:endParaRPr>
          </a:p>
        </p:txBody>
      </p:sp>
      <p:sp>
        <p:nvSpPr>
          <p:cNvPr id="337" name="Google Shape;337;p59"/>
          <p:cNvSpPr txBox="1"/>
          <p:nvPr/>
        </p:nvSpPr>
        <p:spPr>
          <a:xfrm>
            <a:off x="3973902" y="1975857"/>
            <a:ext cx="2802947"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QSW-1105-5T</a:t>
            </a:r>
            <a:r>
              <a:rPr lang="en-US" sz="1100" b="1" dirty="0" smtClean="0">
                <a:solidFill>
                  <a:schemeClr val="dk1"/>
                </a:solidFill>
                <a:latin typeface="Meiryo UI" panose="020B0604030504040204" pitchFamily="50" charset="-128"/>
                <a:ea typeface="Meiryo UI" panose="020B0604030504040204" pitchFamily="50" charset="-128"/>
              </a:rPr>
              <a:t>（</a:t>
            </a:r>
            <a:r>
              <a:rPr lang="ja-JP" altLang="en-US" sz="1100" b="1" dirty="0">
                <a:solidFill>
                  <a:schemeClr val="dk1"/>
                </a:solidFill>
                <a:latin typeface="Meiryo UI" panose="020B0604030504040204" pitchFamily="50" charset="-128"/>
                <a:ea typeface="Meiryo UI" panose="020B0604030504040204" pitchFamily="50" charset="-128"/>
              </a:rPr>
              <a:t>アンマネージド</a:t>
            </a:r>
            <a:r>
              <a:rPr lang="en-US" sz="1100" b="1" dirty="0" smtClean="0">
                <a:solidFill>
                  <a:schemeClr val="dk1"/>
                </a:solidFill>
                <a:latin typeface="Meiryo UI" panose="020B0604030504040204" pitchFamily="50" charset="-128"/>
                <a:ea typeface="Meiryo UI" panose="020B0604030504040204" pitchFamily="50" charset="-128"/>
              </a:rPr>
              <a:t>）</a:t>
            </a:r>
            <a:endParaRPr sz="1100" b="1" dirty="0">
              <a:solidFill>
                <a:schemeClr val="dk1"/>
              </a:solidFill>
              <a:latin typeface="Meiryo UI" panose="020B0604030504040204" pitchFamily="50" charset="-128"/>
              <a:ea typeface="Meiryo UI" panose="020B0604030504040204" pitchFamily="50" charset="-128"/>
              <a:sym typeface="Arial"/>
            </a:endParaRPr>
          </a:p>
        </p:txBody>
      </p:sp>
      <p:sp>
        <p:nvSpPr>
          <p:cNvPr id="338" name="Google Shape;338;p59"/>
          <p:cNvSpPr txBox="1"/>
          <p:nvPr/>
        </p:nvSpPr>
        <p:spPr>
          <a:xfrm>
            <a:off x="4030474" y="2277056"/>
            <a:ext cx="148243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5 x 2.5G</a:t>
            </a:r>
            <a:endParaRPr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smtClean="0">
                <a:solidFill>
                  <a:schemeClr val="dk1"/>
                </a:solidFill>
                <a:latin typeface="Meiryo UI" panose="020B0604030504040204" pitchFamily="50" charset="-128"/>
                <a:ea typeface="Meiryo UI" panose="020B0604030504040204" pitchFamily="50" charset="-128"/>
              </a:rPr>
              <a:t>RJ45</a:t>
            </a:r>
            <a:r>
              <a:rPr lang="en-US" dirty="0">
                <a:solidFill>
                  <a:schemeClr val="dk1"/>
                </a:solidFill>
                <a:latin typeface="Meiryo UI" panose="020B0604030504040204" pitchFamily="50" charset="-128"/>
                <a:ea typeface="Meiryo UI" panose="020B0604030504040204" pitchFamily="50" charset="-128"/>
              </a:rPr>
              <a:t> </a:t>
            </a:r>
            <a:r>
              <a:rPr lang="en-US" dirty="0" smtClean="0">
                <a:solidFill>
                  <a:schemeClr val="dk1"/>
                </a:solidFill>
                <a:latin typeface="Meiryo UI" panose="020B0604030504040204" pitchFamily="50" charset="-128"/>
                <a:ea typeface="Meiryo UI" panose="020B0604030504040204" pitchFamily="50" charset="-128"/>
              </a:rPr>
              <a:t>Multi-Gig</a:t>
            </a:r>
            <a:endParaRPr dirty="0">
              <a:solidFill>
                <a:schemeClr val="dk1"/>
              </a:solidFill>
              <a:latin typeface="Meiryo UI" panose="020B0604030504040204" pitchFamily="50" charset="-128"/>
              <a:ea typeface="Meiryo UI" panose="020B0604030504040204" pitchFamily="50" charset="-128"/>
            </a:endParaRPr>
          </a:p>
        </p:txBody>
      </p:sp>
      <p:pic>
        <p:nvPicPr>
          <p:cNvPr id="339" name="Google Shape;339;p59" descr="一張含有 電子用品 的圖片&#10;&#10;自動產生的描述"/>
          <p:cNvPicPr preferRelativeResize="0"/>
          <p:nvPr/>
        </p:nvPicPr>
        <p:blipFill rotWithShape="1">
          <a:blip r:embed="rId5">
            <a:alphaModFix/>
          </a:blip>
          <a:srcRect/>
          <a:stretch/>
        </p:blipFill>
        <p:spPr>
          <a:xfrm>
            <a:off x="970127" y="1778188"/>
            <a:ext cx="3060347" cy="1912377"/>
          </a:xfrm>
          <a:prstGeom prst="rect">
            <a:avLst/>
          </a:prstGeom>
          <a:noFill/>
          <a:ln>
            <a:noFill/>
          </a:ln>
        </p:spPr>
      </p:pic>
      <p:pic>
        <p:nvPicPr>
          <p:cNvPr id="340" name="Google Shape;340;p59"/>
          <p:cNvPicPr preferRelativeResize="0"/>
          <p:nvPr/>
        </p:nvPicPr>
        <p:blipFill rotWithShape="1">
          <a:blip r:embed="rId6">
            <a:alphaModFix/>
          </a:blip>
          <a:srcRect/>
          <a:stretch/>
        </p:blipFill>
        <p:spPr>
          <a:xfrm rot="10800000" flipH="1">
            <a:off x="795507" y="2970362"/>
            <a:ext cx="3582109" cy="394712"/>
          </a:xfrm>
          <a:prstGeom prst="rect">
            <a:avLst/>
          </a:prstGeom>
          <a:noFill/>
          <a:ln>
            <a:noFill/>
          </a:ln>
        </p:spPr>
      </p:pic>
      <p:pic>
        <p:nvPicPr>
          <p:cNvPr id="341" name="Google Shape;341;p59"/>
          <p:cNvPicPr preferRelativeResize="0"/>
          <p:nvPr/>
        </p:nvPicPr>
        <p:blipFill rotWithShape="1">
          <a:blip r:embed="rId6">
            <a:alphaModFix/>
          </a:blip>
          <a:srcRect/>
          <a:stretch/>
        </p:blipFill>
        <p:spPr>
          <a:xfrm rot="10800000" flipH="1">
            <a:off x="407112" y="3967115"/>
            <a:ext cx="3060347" cy="350584"/>
          </a:xfrm>
          <a:prstGeom prst="rect">
            <a:avLst/>
          </a:prstGeom>
          <a:noFill/>
          <a:ln>
            <a:noFill/>
          </a:ln>
        </p:spPr>
      </p:pic>
      <p:pic>
        <p:nvPicPr>
          <p:cNvPr id="342" name="Google Shape;342;p59"/>
          <p:cNvPicPr preferRelativeResize="0"/>
          <p:nvPr/>
        </p:nvPicPr>
        <p:blipFill rotWithShape="1">
          <a:blip r:embed="rId6">
            <a:alphaModFix/>
          </a:blip>
          <a:srcRect/>
          <a:stretch/>
        </p:blipFill>
        <p:spPr>
          <a:xfrm rot="10800000" flipH="1">
            <a:off x="3813376" y="3975124"/>
            <a:ext cx="2703149" cy="350584"/>
          </a:xfrm>
          <a:prstGeom prst="rect">
            <a:avLst/>
          </a:prstGeom>
          <a:noFill/>
          <a:ln>
            <a:noFill/>
          </a:ln>
        </p:spPr>
      </p:pic>
      <p:pic>
        <p:nvPicPr>
          <p:cNvPr id="343" name="Google Shape;343;p59" descr="一張含有 電子用品, 黑色, 電腦, 時鐘 的圖片&#10;&#10;自動產生的描述"/>
          <p:cNvPicPr preferRelativeResize="0"/>
          <p:nvPr/>
        </p:nvPicPr>
        <p:blipFill rotWithShape="1">
          <a:blip r:embed="rId7">
            <a:alphaModFix/>
          </a:blip>
          <a:srcRect t="30691" b="25946"/>
          <a:stretch/>
        </p:blipFill>
        <p:spPr>
          <a:xfrm>
            <a:off x="753029" y="3553019"/>
            <a:ext cx="2533414" cy="686696"/>
          </a:xfrm>
          <a:prstGeom prst="rect">
            <a:avLst/>
          </a:prstGeom>
          <a:noFill/>
          <a:ln>
            <a:noFill/>
          </a:ln>
        </p:spPr>
      </p:pic>
      <p:pic>
        <p:nvPicPr>
          <p:cNvPr id="344" name="Google Shape;344;p59"/>
          <p:cNvPicPr preferRelativeResize="0"/>
          <p:nvPr/>
        </p:nvPicPr>
        <p:blipFill rotWithShape="1">
          <a:blip r:embed="rId8">
            <a:alphaModFix/>
          </a:blip>
          <a:srcRect t="33119" b="33148"/>
          <a:stretch/>
        </p:blipFill>
        <p:spPr>
          <a:xfrm>
            <a:off x="4099888" y="3683437"/>
            <a:ext cx="2220909" cy="468307"/>
          </a:xfrm>
          <a:prstGeom prst="rect">
            <a:avLst/>
          </a:prstGeom>
          <a:noFill/>
          <a:ln>
            <a:noFill/>
          </a:ln>
        </p:spPr>
      </p:pic>
      <p:pic>
        <p:nvPicPr>
          <p:cNvPr id="345" name="Google Shape;345;p59"/>
          <p:cNvPicPr preferRelativeResize="0"/>
          <p:nvPr/>
        </p:nvPicPr>
        <p:blipFill rotWithShape="1">
          <a:blip r:embed="rId6">
            <a:alphaModFix/>
          </a:blip>
          <a:srcRect/>
          <a:stretch/>
        </p:blipFill>
        <p:spPr>
          <a:xfrm rot="10800000" flipH="1">
            <a:off x="3858769" y="5500557"/>
            <a:ext cx="2703149" cy="350584"/>
          </a:xfrm>
          <a:prstGeom prst="rect">
            <a:avLst/>
          </a:prstGeom>
          <a:noFill/>
          <a:ln>
            <a:noFill/>
          </a:ln>
        </p:spPr>
      </p:pic>
      <p:pic>
        <p:nvPicPr>
          <p:cNvPr id="346" name="Google Shape;346;p59"/>
          <p:cNvPicPr preferRelativeResize="0"/>
          <p:nvPr/>
        </p:nvPicPr>
        <p:blipFill rotWithShape="1">
          <a:blip r:embed="rId6">
            <a:alphaModFix/>
          </a:blip>
          <a:srcRect/>
          <a:stretch/>
        </p:blipFill>
        <p:spPr>
          <a:xfrm rot="10800000" flipH="1">
            <a:off x="592075" y="5524804"/>
            <a:ext cx="2703149" cy="350584"/>
          </a:xfrm>
          <a:prstGeom prst="rect">
            <a:avLst/>
          </a:prstGeom>
          <a:noFill/>
          <a:ln>
            <a:noFill/>
          </a:ln>
        </p:spPr>
      </p:pic>
      <p:pic>
        <p:nvPicPr>
          <p:cNvPr id="347" name="Google Shape;347;p59"/>
          <p:cNvPicPr preferRelativeResize="0"/>
          <p:nvPr/>
        </p:nvPicPr>
        <p:blipFill rotWithShape="1">
          <a:blip r:embed="rId9">
            <a:alphaModFix/>
          </a:blip>
          <a:srcRect/>
          <a:stretch/>
        </p:blipFill>
        <p:spPr>
          <a:xfrm>
            <a:off x="795507" y="5104335"/>
            <a:ext cx="2247728" cy="695998"/>
          </a:xfrm>
          <a:prstGeom prst="rect">
            <a:avLst/>
          </a:prstGeom>
          <a:noFill/>
          <a:ln>
            <a:noFill/>
          </a:ln>
        </p:spPr>
      </p:pic>
      <p:pic>
        <p:nvPicPr>
          <p:cNvPr id="348" name="Google Shape;348;p59"/>
          <p:cNvPicPr preferRelativeResize="0"/>
          <p:nvPr/>
        </p:nvPicPr>
        <p:blipFill rotWithShape="1">
          <a:blip r:embed="rId10">
            <a:alphaModFix/>
          </a:blip>
          <a:srcRect/>
          <a:stretch/>
        </p:blipFill>
        <p:spPr>
          <a:xfrm>
            <a:off x="4061166" y="5185436"/>
            <a:ext cx="2215847" cy="533797"/>
          </a:xfrm>
          <a:prstGeom prst="rect">
            <a:avLst/>
          </a:prstGeom>
          <a:noFill/>
          <a:ln>
            <a:noFill/>
          </a:ln>
        </p:spPr>
      </p:pic>
    </p:spTree>
    <p:extLst>
      <p:ext uri="{BB962C8B-B14F-4D97-AF65-F5344CB8AC3E}">
        <p14:creationId xmlns:p14="http://schemas.microsoft.com/office/powerpoint/2010/main" val="1138275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60"/>
          <p:cNvSpPr txBox="1">
            <a:spLocks noGrp="1"/>
          </p:cNvSpPr>
          <p:nvPr>
            <p:ph type="title"/>
          </p:nvPr>
        </p:nvSpPr>
        <p:spPr>
          <a:xfrm>
            <a:off x="1" y="87166"/>
            <a:ext cx="12192000" cy="1378562"/>
          </a:xfrm>
          <a:prstGeom prst="rect">
            <a:avLst/>
          </a:prstGeom>
          <a:noFill/>
          <a:ln>
            <a:noFill/>
          </a:ln>
        </p:spPr>
        <p:txBody>
          <a:bodyPr spcFirstLastPara="1" wrap="square" lIns="91425" tIns="45700" rIns="91425" bIns="45700" anchor="ctr" anchorCtr="0">
            <a:noAutofit/>
          </a:bodyPr>
          <a:lstStyle/>
          <a:p>
            <a:pPr lvl="0">
              <a:lnSpc>
                <a:spcPct val="125000"/>
              </a:lnSpc>
              <a:buSzPts val="3600"/>
            </a:pPr>
            <a:r>
              <a:rPr lang="ja-JP" altLang="en-US" sz="3600" dirty="0">
                <a:latin typeface="Meiryo UI" panose="020B0604030504040204" pitchFamily="50" charset="-128"/>
                <a:ea typeface="Meiryo UI" panose="020B0604030504040204" pitchFamily="50" charset="-128"/>
                <a:cs typeface="Arial"/>
                <a:sym typeface="Arial"/>
              </a:rPr>
              <a:t>マルチプラットフォーム用の</a:t>
            </a:r>
            <a:br>
              <a:rPr lang="ja-JP" altLang="en-US" sz="3600" dirty="0">
                <a:latin typeface="Meiryo UI" panose="020B0604030504040204" pitchFamily="50" charset="-128"/>
                <a:ea typeface="Meiryo UI" panose="020B0604030504040204" pitchFamily="50" charset="-128"/>
                <a:cs typeface="Arial"/>
                <a:sym typeface="Arial"/>
              </a:rPr>
            </a:br>
            <a:r>
              <a:rPr lang="ja-JP" altLang="en-US" sz="3600" dirty="0">
                <a:latin typeface="Meiryo UI" panose="020B0604030504040204" pitchFamily="50" charset="-128"/>
                <a:ea typeface="Meiryo UI" panose="020B0604030504040204" pitchFamily="50" charset="-128"/>
                <a:cs typeface="Arial"/>
                <a:sym typeface="Arial"/>
              </a:rPr>
              <a:t>経済的で柔軟な</a:t>
            </a:r>
            <a:r>
              <a:rPr lang="en-US" altLang="ja-JP" sz="3600" dirty="0">
                <a:latin typeface="Meiryo UI" panose="020B0604030504040204" pitchFamily="50" charset="-128"/>
                <a:ea typeface="Meiryo UI" panose="020B0604030504040204" pitchFamily="50" charset="-128"/>
                <a:cs typeface="Arial"/>
                <a:sym typeface="Arial"/>
              </a:rPr>
              <a:t>QNAP</a:t>
            </a:r>
            <a:r>
              <a:rPr lang="ja-JP" altLang="en-US" sz="3600" dirty="0">
                <a:latin typeface="Meiryo UI" panose="020B0604030504040204" pitchFamily="50" charset="-128"/>
                <a:ea typeface="Meiryo UI" panose="020B0604030504040204" pitchFamily="50" charset="-128"/>
                <a:cs typeface="Arial"/>
                <a:sym typeface="Arial"/>
              </a:rPr>
              <a:t>拡張エンクロージャ</a:t>
            </a:r>
            <a:endParaRPr sz="3600" dirty="0">
              <a:latin typeface="Meiryo UI" panose="020B0604030504040204" pitchFamily="50" charset="-128"/>
              <a:ea typeface="Meiryo UI" panose="020B0604030504040204" pitchFamily="50" charset="-128"/>
              <a:cs typeface="Arial"/>
              <a:sym typeface="Arial"/>
            </a:endParaRPr>
          </a:p>
        </p:txBody>
      </p:sp>
      <p:sp>
        <p:nvSpPr>
          <p:cNvPr id="355" name="Google Shape;355;p60"/>
          <p:cNvSpPr txBox="1"/>
          <p:nvPr/>
        </p:nvSpPr>
        <p:spPr>
          <a:xfrm>
            <a:off x="83227" y="1321910"/>
            <a:ext cx="12025547" cy="2966710"/>
          </a:xfrm>
          <a:prstGeom prst="rect">
            <a:avLst/>
          </a:prstGeom>
          <a:noFill/>
          <a:ln>
            <a:noFill/>
          </a:ln>
        </p:spPr>
        <p:txBody>
          <a:bodyPr spcFirstLastPara="1" wrap="square" lIns="91425" tIns="45700" rIns="91425" bIns="45700" anchor="t" anchorCtr="0">
            <a:noAutofit/>
          </a:bodyPr>
          <a:lstStyle/>
          <a:p>
            <a:pPr marL="457200" lvl="1">
              <a:lnSpc>
                <a:spcPct val="134375"/>
              </a:lnSpc>
              <a:spcBef>
                <a:spcPts val="350"/>
              </a:spcBef>
            </a:pPr>
            <a:r>
              <a:rPr lang="en-US" sz="1800" dirty="0">
                <a:solidFill>
                  <a:schemeClr val="dk1"/>
                </a:solidFill>
                <a:latin typeface="Meiryo UI" panose="020B0604030504040204" pitchFamily="50" charset="-128"/>
                <a:ea typeface="Meiryo UI" panose="020B0604030504040204" pitchFamily="50" charset="-128"/>
              </a:rPr>
              <a:t>QNAP </a:t>
            </a:r>
            <a:r>
              <a:rPr lang="en-US" sz="1800" dirty="0" smtClean="0">
                <a:solidFill>
                  <a:schemeClr val="dk1"/>
                </a:solidFill>
                <a:latin typeface="Meiryo UI" panose="020B0604030504040204" pitchFamily="50" charset="-128"/>
                <a:ea typeface="Meiryo UI" panose="020B0604030504040204" pitchFamily="50" charset="-128"/>
              </a:rPr>
              <a:t>TR</a:t>
            </a:r>
            <a:r>
              <a:rPr lang="ja-JP" altLang="en-US" sz="1800" dirty="0">
                <a:solidFill>
                  <a:schemeClr val="dk1"/>
                </a:solidFill>
                <a:latin typeface="Meiryo UI" panose="020B0604030504040204" pitchFamily="50" charset="-128"/>
                <a:ea typeface="Meiryo UI" panose="020B0604030504040204" pitchFamily="50" charset="-128"/>
              </a:rPr>
              <a:t> </a:t>
            </a:r>
            <a:r>
              <a:rPr lang="en-US" sz="1800" dirty="0" err="1" smtClean="0">
                <a:solidFill>
                  <a:schemeClr val="dk1"/>
                </a:solidFill>
                <a:latin typeface="Meiryo UI" panose="020B0604030504040204" pitchFamily="50" charset="-128"/>
                <a:ea typeface="Meiryo UI" panose="020B0604030504040204" pitchFamily="50" charset="-128"/>
              </a:rPr>
              <a:t>RAID</a:t>
            </a:r>
            <a:r>
              <a:rPr lang="en-US" sz="1800" dirty="0" err="1">
                <a:solidFill>
                  <a:schemeClr val="dk1"/>
                </a:solidFill>
                <a:latin typeface="Meiryo UI" panose="020B0604030504040204" pitchFamily="50" charset="-128"/>
                <a:ea typeface="Meiryo UI" panose="020B0604030504040204" pitchFamily="50" charset="-128"/>
              </a:rPr>
              <a:t>および</a:t>
            </a:r>
            <a:r>
              <a:rPr lang="en-US" sz="1800" dirty="0" err="1" smtClean="0">
                <a:solidFill>
                  <a:schemeClr val="dk1"/>
                </a:solidFill>
                <a:latin typeface="Meiryo UI" panose="020B0604030504040204" pitchFamily="50" charset="-128"/>
                <a:ea typeface="Meiryo UI" panose="020B0604030504040204" pitchFamily="50" charset="-128"/>
              </a:rPr>
              <a:t>TL</a:t>
            </a:r>
            <a:r>
              <a:rPr lang="en-US" sz="1800" dirty="0" smtClean="0">
                <a:solidFill>
                  <a:schemeClr val="dk1"/>
                </a:solidFill>
                <a:latin typeface="Meiryo UI" panose="020B0604030504040204" pitchFamily="50" charset="-128"/>
                <a:ea typeface="Meiryo UI" panose="020B0604030504040204" pitchFamily="50" charset="-128"/>
              </a:rPr>
              <a:t> </a:t>
            </a:r>
            <a:r>
              <a:rPr lang="en-US" sz="1800" dirty="0" err="1" smtClean="0">
                <a:solidFill>
                  <a:schemeClr val="dk1"/>
                </a:solidFill>
                <a:latin typeface="Meiryo UI" panose="020B0604030504040204" pitchFamily="50" charset="-128"/>
                <a:ea typeface="Meiryo UI" panose="020B0604030504040204" pitchFamily="50" charset="-128"/>
              </a:rPr>
              <a:t>JBODエンクロージャ</a:t>
            </a:r>
            <a:r>
              <a:rPr lang="en-US" sz="1800" dirty="0" smtClean="0">
                <a:solidFill>
                  <a:schemeClr val="dk1"/>
                </a:solidFill>
                <a:latin typeface="Meiryo UI" panose="020B0604030504040204" pitchFamily="50" charset="-128"/>
                <a:ea typeface="Meiryo UI" panose="020B0604030504040204" pitchFamily="50" charset="-128"/>
              </a:rPr>
              <a:t>ー</a:t>
            </a:r>
            <a:r>
              <a:rPr lang="ja-JP" altLang="en-US" sz="1800" dirty="0">
                <a:solidFill>
                  <a:schemeClr val="dk1"/>
                </a:solidFill>
                <a:latin typeface="Meiryo UI" panose="020B0604030504040204" pitchFamily="50" charset="-128"/>
                <a:ea typeface="Meiryo UI" panose="020B0604030504040204" pitchFamily="50" charset="-128"/>
              </a:rPr>
              <a:t>による</a:t>
            </a:r>
            <a:r>
              <a:rPr lang="en-US" altLang="ja-JP" sz="1800" dirty="0">
                <a:solidFill>
                  <a:schemeClr val="dk1"/>
                </a:solidFill>
                <a:latin typeface="Meiryo UI" panose="020B0604030504040204" pitchFamily="50" charset="-128"/>
                <a:ea typeface="Meiryo UI" panose="020B0604030504040204" pitchFamily="50" charset="-128"/>
              </a:rPr>
              <a:t>NAS</a:t>
            </a:r>
            <a:r>
              <a:rPr lang="ja-JP" altLang="en-US" sz="1800" dirty="0">
                <a:solidFill>
                  <a:schemeClr val="dk1"/>
                </a:solidFill>
                <a:latin typeface="Meiryo UI" panose="020B0604030504040204" pitchFamily="50" charset="-128"/>
                <a:ea typeface="Meiryo UI" panose="020B0604030504040204" pitchFamily="50" charset="-128"/>
              </a:rPr>
              <a:t>容量拡張には、多くの利点があります</a:t>
            </a:r>
            <a:r>
              <a:rPr lang="ja-JP" altLang="en-US" sz="1800" dirty="0" smtClean="0">
                <a:solidFill>
                  <a:schemeClr val="dk1"/>
                </a:solidFill>
                <a:latin typeface="Meiryo UI" panose="020B0604030504040204" pitchFamily="50" charset="-128"/>
                <a:ea typeface="Meiryo UI" panose="020B0604030504040204" pitchFamily="50" charset="-128"/>
              </a:rPr>
              <a:t>。</a:t>
            </a:r>
            <a:endParaRPr sz="1800" dirty="0">
              <a:solidFill>
                <a:schemeClr val="dk1"/>
              </a:solidFill>
              <a:latin typeface="Meiryo UI" panose="020B0604030504040204" pitchFamily="50" charset="-128"/>
              <a:ea typeface="Meiryo UI" panose="020B0604030504040204" pitchFamily="50" charset="-128"/>
            </a:endParaRPr>
          </a:p>
          <a:p>
            <a:pPr marL="742950" marR="0" lvl="1" indent="-285750" algn="l" rtl="0">
              <a:lnSpc>
                <a:spcPct val="134375"/>
              </a:lnSpc>
              <a:spcBef>
                <a:spcPts val="350"/>
              </a:spcBef>
              <a:spcAft>
                <a:spcPts val="0"/>
              </a:spcAft>
              <a:buFont typeface="Arial" panose="020B0604020202020204" pitchFamily="34" charset="0"/>
              <a:buChar char="•"/>
            </a:pPr>
            <a:r>
              <a:rPr lang="en-US" sz="1800" b="1" dirty="0" err="1" smtClean="0">
                <a:solidFill>
                  <a:schemeClr val="dk1"/>
                </a:solidFill>
                <a:latin typeface="Meiryo UI" panose="020B0604030504040204" pitchFamily="50" charset="-128"/>
                <a:ea typeface="Meiryo UI" panose="020B0604030504040204" pitchFamily="50" charset="-128"/>
              </a:rPr>
              <a:t>大きな容量</a:t>
            </a:r>
            <a:endParaRPr lang="en-US" sz="1800" b="1" dirty="0">
              <a:solidFill>
                <a:schemeClr val="dk1"/>
              </a:solidFill>
              <a:latin typeface="Meiryo UI" panose="020B0604030504040204" pitchFamily="50" charset="-128"/>
              <a:ea typeface="Meiryo UI" panose="020B0604030504040204" pitchFamily="50" charset="-128"/>
            </a:endParaRPr>
          </a:p>
          <a:p>
            <a:pPr marL="457200" lvl="4">
              <a:lnSpc>
                <a:spcPct val="134375"/>
              </a:lnSpc>
              <a:spcBef>
                <a:spcPts val="350"/>
              </a:spcBef>
            </a:pPr>
            <a:r>
              <a:rPr lang="en-US" sz="1600" dirty="0">
                <a:solidFill>
                  <a:schemeClr val="dk1"/>
                </a:solidFill>
                <a:latin typeface="Meiryo UI" panose="020B0604030504040204" pitchFamily="50" charset="-128"/>
                <a:ea typeface="Meiryo UI" panose="020B0604030504040204" pitchFamily="50" charset="-128"/>
              </a:rPr>
              <a:t>	</a:t>
            </a:r>
            <a:r>
              <a:rPr lang="en-US" sz="1600" dirty="0" smtClean="0">
                <a:solidFill>
                  <a:schemeClr val="dk1"/>
                </a:solidFill>
                <a:latin typeface="Meiryo UI" panose="020B0604030504040204" pitchFamily="50" charset="-128"/>
                <a:ea typeface="Meiryo UI" panose="020B0604030504040204" pitchFamily="50" charset="-128"/>
              </a:rPr>
              <a:t>- 4</a:t>
            </a:r>
            <a:r>
              <a:rPr lang="en-US" sz="1600" dirty="0">
                <a:solidFill>
                  <a:schemeClr val="dk1"/>
                </a:solidFill>
                <a:latin typeface="Meiryo UI" panose="020B0604030504040204" pitchFamily="50" charset="-128"/>
                <a:ea typeface="Meiryo UI" panose="020B0604030504040204" pitchFamily="50" charset="-128"/>
              </a:rPr>
              <a:t>ベイと12</a:t>
            </a:r>
            <a:r>
              <a:rPr lang="en-US" sz="1600" dirty="0" smtClean="0">
                <a:solidFill>
                  <a:schemeClr val="dk1"/>
                </a:solidFill>
                <a:latin typeface="Meiryo UI" panose="020B0604030504040204" pitchFamily="50" charset="-128"/>
                <a:ea typeface="Meiryo UI" panose="020B0604030504040204" pitchFamily="50" charset="-128"/>
              </a:rPr>
              <a:t>ベイの選択</a:t>
            </a:r>
            <a:r>
              <a:rPr lang="ja-JP" altLang="en-US" sz="1600" dirty="0" smtClean="0">
                <a:solidFill>
                  <a:schemeClr val="dk1"/>
                </a:solidFill>
                <a:latin typeface="Meiryo UI" panose="020B0604030504040204" pitchFamily="50" charset="-128"/>
                <a:ea typeface="Meiryo UI" panose="020B0604030504040204" pitchFamily="50" charset="-128"/>
              </a:rPr>
              <a:t>可能</a:t>
            </a:r>
            <a:endParaRPr sz="1600" dirty="0">
              <a:solidFill>
                <a:schemeClr val="dk1"/>
              </a:solidFill>
              <a:latin typeface="Meiryo UI" panose="020B0604030504040204" pitchFamily="50" charset="-128"/>
              <a:ea typeface="Meiryo UI" panose="020B0604030504040204" pitchFamily="50" charset="-128"/>
            </a:endParaRPr>
          </a:p>
          <a:p>
            <a:pPr marL="457200" marR="0" lvl="1" algn="l" rtl="0">
              <a:lnSpc>
                <a:spcPct val="134375"/>
              </a:lnSpc>
              <a:spcBef>
                <a:spcPts val="350"/>
              </a:spcBef>
              <a:spcAft>
                <a:spcPts val="0"/>
              </a:spcAft>
            </a:pPr>
            <a:r>
              <a:rPr lang="en-US" sz="1600" dirty="0" smtClean="0">
                <a:solidFill>
                  <a:schemeClr val="dk1"/>
                </a:solidFill>
                <a:latin typeface="Meiryo UI" panose="020B0604030504040204" pitchFamily="50" charset="-128"/>
                <a:ea typeface="Meiryo UI" panose="020B0604030504040204" pitchFamily="50" charset="-128"/>
              </a:rPr>
              <a:t>	- NAS</a:t>
            </a:r>
            <a:r>
              <a:rPr lang="en-US" sz="1600" dirty="0">
                <a:solidFill>
                  <a:schemeClr val="dk1"/>
                </a:solidFill>
                <a:latin typeface="Meiryo UI" panose="020B0604030504040204" pitchFamily="50" charset="-128"/>
                <a:ea typeface="Meiryo UI" panose="020B0604030504040204" pitchFamily="50" charset="-128"/>
              </a:rPr>
              <a:t>は最大2</a:t>
            </a:r>
            <a:r>
              <a:rPr lang="en-US" sz="1600" dirty="0" smtClean="0">
                <a:solidFill>
                  <a:schemeClr val="dk1"/>
                </a:solidFill>
                <a:latin typeface="Meiryo UI" panose="020B0604030504040204" pitchFamily="50" charset="-128"/>
                <a:ea typeface="Meiryo UI" panose="020B0604030504040204" pitchFamily="50" charset="-128"/>
              </a:rPr>
              <a:t>つの拡張エンクロージャをサポート</a:t>
            </a:r>
            <a:endParaRPr sz="1600" dirty="0">
              <a:solidFill>
                <a:schemeClr val="dk1"/>
              </a:solidFill>
              <a:latin typeface="Meiryo UI" panose="020B0604030504040204" pitchFamily="50" charset="-128"/>
              <a:ea typeface="Meiryo UI" panose="020B0604030504040204" pitchFamily="50" charset="-128"/>
            </a:endParaRPr>
          </a:p>
          <a:p>
            <a:pPr marL="742950" marR="0" lvl="1" indent="-285750" algn="l" rtl="0">
              <a:lnSpc>
                <a:spcPct val="134375"/>
              </a:lnSpc>
              <a:spcBef>
                <a:spcPts val="350"/>
              </a:spcBef>
              <a:spcAft>
                <a:spcPts val="0"/>
              </a:spcAft>
              <a:buFont typeface="Arial" panose="020B0604020202020204" pitchFamily="34" charset="0"/>
              <a:buChar char="•"/>
            </a:pPr>
            <a:r>
              <a:rPr lang="en-US" sz="1800" b="1" dirty="0" err="1" smtClean="0">
                <a:solidFill>
                  <a:schemeClr val="dk1"/>
                </a:solidFill>
                <a:latin typeface="Meiryo UI" panose="020B0604030504040204" pitchFamily="50" charset="-128"/>
                <a:ea typeface="Meiryo UI" panose="020B0604030504040204" pitchFamily="50" charset="-128"/>
              </a:rPr>
              <a:t>高速</a:t>
            </a:r>
            <a:r>
              <a:rPr lang="ja-JP" altLang="en-US" sz="1800" b="1" dirty="0" smtClean="0">
                <a:solidFill>
                  <a:schemeClr val="dk1"/>
                </a:solidFill>
                <a:latin typeface="Meiryo UI" panose="020B0604030504040204" pitchFamily="50" charset="-128"/>
                <a:ea typeface="Meiryo UI" panose="020B0604030504040204" pitchFamily="50" charset="-128"/>
              </a:rPr>
              <a:t>性</a:t>
            </a:r>
            <a:endParaRPr sz="1800" b="1" dirty="0">
              <a:solidFill>
                <a:schemeClr val="dk1"/>
              </a:solidFill>
              <a:latin typeface="Meiryo UI" panose="020B0604030504040204" pitchFamily="50" charset="-128"/>
              <a:ea typeface="Meiryo UI" panose="020B0604030504040204" pitchFamily="50" charset="-128"/>
            </a:endParaRPr>
          </a:p>
          <a:p>
            <a:pPr marL="457200" marR="0" lvl="1" algn="l" rtl="0">
              <a:lnSpc>
                <a:spcPct val="134375"/>
              </a:lnSpc>
              <a:spcBef>
                <a:spcPts val="350"/>
              </a:spcBef>
              <a:spcAft>
                <a:spcPts val="0"/>
              </a:spcAft>
            </a:pPr>
            <a:r>
              <a:rPr lang="en-US" sz="1600" dirty="0" smtClean="0">
                <a:solidFill>
                  <a:schemeClr val="dk1"/>
                </a:solidFill>
                <a:latin typeface="Meiryo UI" panose="020B0604030504040204" pitchFamily="50" charset="-128"/>
                <a:ea typeface="Meiryo UI" panose="020B0604030504040204" pitchFamily="50" charset="-128"/>
              </a:rPr>
              <a:t>	- USB </a:t>
            </a:r>
            <a:r>
              <a:rPr lang="en-US" sz="1600" dirty="0">
                <a:solidFill>
                  <a:schemeClr val="dk1"/>
                </a:solidFill>
                <a:latin typeface="Meiryo UI" panose="020B0604030504040204" pitchFamily="50" charset="-128"/>
                <a:ea typeface="Meiryo UI" panose="020B0604030504040204" pitchFamily="50" charset="-128"/>
              </a:rPr>
              <a:t>3.2 </a:t>
            </a:r>
            <a:r>
              <a:rPr lang="en-US" sz="1600" dirty="0" smtClean="0">
                <a:solidFill>
                  <a:schemeClr val="dk1"/>
                </a:solidFill>
                <a:latin typeface="Meiryo UI" panose="020B0604030504040204" pitchFamily="50" charset="-128"/>
                <a:ea typeface="Meiryo UI" panose="020B0604030504040204" pitchFamily="50" charset="-128"/>
              </a:rPr>
              <a:t>Gen2 10Gb/s</a:t>
            </a:r>
            <a:endParaRPr sz="1600" dirty="0">
              <a:solidFill>
                <a:schemeClr val="dk1"/>
              </a:solidFill>
              <a:latin typeface="Meiryo UI" panose="020B0604030504040204" pitchFamily="50" charset="-128"/>
              <a:ea typeface="Meiryo UI" panose="020B0604030504040204" pitchFamily="50" charset="-128"/>
            </a:endParaRPr>
          </a:p>
          <a:p>
            <a:pPr marL="742950" marR="0" lvl="1" indent="-285750" algn="l" rtl="0">
              <a:lnSpc>
                <a:spcPct val="134375"/>
              </a:lnSpc>
              <a:spcBef>
                <a:spcPts val="350"/>
              </a:spcBef>
              <a:spcAft>
                <a:spcPts val="0"/>
              </a:spcAft>
              <a:buFont typeface="Arial" panose="020B0604020202020204" pitchFamily="34" charset="0"/>
              <a:buChar char="•"/>
            </a:pPr>
            <a:r>
              <a:rPr lang="en-US" sz="1800" dirty="0" err="1">
                <a:solidFill>
                  <a:schemeClr val="dk1"/>
                </a:solidFill>
                <a:latin typeface="Meiryo UI" panose="020B0604030504040204" pitchFamily="50" charset="-128"/>
                <a:ea typeface="Meiryo UI" panose="020B0604030504040204" pitchFamily="50" charset="-128"/>
              </a:rPr>
              <a:t>互換性の向上</a:t>
            </a:r>
            <a:r>
              <a:rPr lang="en-US" sz="1800" dirty="0">
                <a:solidFill>
                  <a:schemeClr val="dk1"/>
                </a:solidFill>
                <a:latin typeface="Meiryo UI" panose="020B0604030504040204" pitchFamily="50" charset="-128"/>
                <a:ea typeface="Meiryo UI" panose="020B0604030504040204" pitchFamily="50" charset="-128"/>
              </a:rPr>
              <a:t>：</a:t>
            </a:r>
            <a:endParaRPr sz="1800" dirty="0">
              <a:solidFill>
                <a:schemeClr val="dk1"/>
              </a:solidFill>
              <a:latin typeface="Meiryo UI" panose="020B0604030504040204" pitchFamily="50" charset="-128"/>
              <a:ea typeface="Meiryo UI" panose="020B0604030504040204" pitchFamily="50" charset="-128"/>
            </a:endParaRPr>
          </a:p>
          <a:p>
            <a:pPr marL="457200" marR="0" lvl="1" algn="l" rtl="0">
              <a:lnSpc>
                <a:spcPct val="134375"/>
              </a:lnSpc>
              <a:spcBef>
                <a:spcPts val="350"/>
              </a:spcBef>
              <a:spcAft>
                <a:spcPts val="0"/>
              </a:spcAft>
            </a:pPr>
            <a:r>
              <a:rPr lang="en-US" sz="1600" dirty="0" smtClean="0">
                <a:solidFill>
                  <a:schemeClr val="dk1"/>
                </a:solidFill>
                <a:latin typeface="Meiryo UI" panose="020B0604030504040204" pitchFamily="50" charset="-128"/>
                <a:ea typeface="Meiryo UI" panose="020B0604030504040204" pitchFamily="50" charset="-128"/>
              </a:rPr>
              <a:t>	- </a:t>
            </a:r>
            <a:r>
              <a:rPr lang="en-US" sz="1600" dirty="0" err="1" smtClean="0">
                <a:solidFill>
                  <a:schemeClr val="dk1"/>
                </a:solidFill>
                <a:latin typeface="Meiryo UI" panose="020B0604030504040204" pitchFamily="50" charset="-128"/>
                <a:ea typeface="Meiryo UI" panose="020B0604030504040204" pitchFamily="50" charset="-128"/>
              </a:rPr>
              <a:t>JBOD</a:t>
            </a:r>
            <a:r>
              <a:rPr lang="en-US" sz="1600" dirty="0" err="1">
                <a:solidFill>
                  <a:schemeClr val="dk1"/>
                </a:solidFill>
                <a:latin typeface="Meiryo UI" panose="020B0604030504040204" pitchFamily="50" charset="-128"/>
                <a:ea typeface="Meiryo UI" panose="020B0604030504040204" pitchFamily="50" charset="-128"/>
              </a:rPr>
              <a:t>ステータスを監視するためのQNAP外部RAIDマネージャーおよびJBODマネージャ</a:t>
            </a:r>
            <a:r>
              <a:rPr lang="en-US" sz="1600" dirty="0">
                <a:solidFill>
                  <a:schemeClr val="dk1"/>
                </a:solidFill>
                <a:latin typeface="Meiryo UI" panose="020B0604030504040204" pitchFamily="50" charset="-128"/>
                <a:ea typeface="Meiryo UI" panose="020B0604030504040204" pitchFamily="50" charset="-128"/>
              </a:rPr>
              <a:t>ー</a:t>
            </a:r>
            <a:endParaRPr sz="1600" dirty="0">
              <a:solidFill>
                <a:schemeClr val="dk1"/>
              </a:solidFill>
              <a:latin typeface="Meiryo UI" panose="020B0604030504040204" pitchFamily="50" charset="-128"/>
              <a:ea typeface="Meiryo UI" panose="020B0604030504040204" pitchFamily="50" charset="-128"/>
            </a:endParaRPr>
          </a:p>
        </p:txBody>
      </p:sp>
      <p:grpSp>
        <p:nvGrpSpPr>
          <p:cNvPr id="356" name="Google Shape;356;p60"/>
          <p:cNvGrpSpPr/>
          <p:nvPr/>
        </p:nvGrpSpPr>
        <p:grpSpPr>
          <a:xfrm>
            <a:off x="805025" y="4710122"/>
            <a:ext cx="5209496" cy="1875887"/>
            <a:chOff x="535858" y="2192097"/>
            <a:chExt cx="3083382" cy="4755000"/>
          </a:xfrm>
        </p:grpSpPr>
        <p:sp>
          <p:nvSpPr>
            <p:cNvPr id="357" name="Google Shape;357;p60"/>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358" name="Google Shape;358;p60"/>
            <p:cNvPicPr preferRelativeResize="0"/>
            <p:nvPr/>
          </p:nvPicPr>
          <p:blipFill rotWithShape="1">
            <a:blip r:embed="rId3">
              <a:alphaModFix/>
            </a:blip>
            <a:srcRect/>
            <a:stretch/>
          </p:blipFill>
          <p:spPr>
            <a:xfrm rot="-5400000">
              <a:off x="1219758" y="4337168"/>
              <a:ext cx="4461410" cy="337555"/>
            </a:xfrm>
            <a:prstGeom prst="rect">
              <a:avLst/>
            </a:prstGeom>
            <a:noFill/>
            <a:ln>
              <a:noFill/>
            </a:ln>
          </p:spPr>
        </p:pic>
      </p:grpSp>
      <p:sp>
        <p:nvSpPr>
          <p:cNvPr id="359" name="Google Shape;359;p60"/>
          <p:cNvSpPr/>
          <p:nvPr/>
        </p:nvSpPr>
        <p:spPr>
          <a:xfrm>
            <a:off x="779157" y="4699000"/>
            <a:ext cx="4650297" cy="1887009"/>
          </a:xfrm>
          <a:prstGeom prst="roundRect">
            <a:avLst>
              <a:gd name="adj" fmla="val 2416"/>
            </a:avLst>
          </a:prstGeom>
          <a:solidFill>
            <a:srgbClr val="799AD5">
              <a:alpha val="14901"/>
            </a:srgbClr>
          </a:solidFill>
          <a:ln w="9525" cap="flat" cmpd="sng">
            <a:solidFill>
              <a:srgbClr val="5F86CD"/>
            </a:solidFill>
            <a:prstDash val="solid"/>
            <a:miter lim="800000"/>
            <a:headEnd type="none" w="sm" len="sm"/>
            <a:tailEnd type="none" w="sm" len="sm"/>
          </a:ln>
          <a:effectLst>
            <a:outerShdw blurRad="50800" dist="139700" dir="2520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aseline="-25000">
              <a:solidFill>
                <a:schemeClr val="lt1"/>
              </a:solidFill>
              <a:latin typeface="Meiryo UI" panose="020B0604030504040204" pitchFamily="50" charset="-128"/>
              <a:ea typeface="Meiryo UI" panose="020B0604030504040204" pitchFamily="50" charset="-128"/>
              <a:sym typeface="Arial"/>
            </a:endParaRPr>
          </a:p>
        </p:txBody>
      </p:sp>
      <p:sp>
        <p:nvSpPr>
          <p:cNvPr id="360" name="Google Shape;360;p60"/>
          <p:cNvSpPr txBox="1"/>
          <p:nvPr/>
        </p:nvSpPr>
        <p:spPr>
          <a:xfrm>
            <a:off x="1547978" y="6074745"/>
            <a:ext cx="1069737" cy="2878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rgbClr val="262626"/>
                </a:solidFill>
                <a:latin typeface="Meiryo UI" panose="020B0604030504040204" pitchFamily="50" charset="-128"/>
                <a:ea typeface="Meiryo UI" panose="020B0604030504040204" pitchFamily="50" charset="-128"/>
              </a:rPr>
              <a:t>TR-004U</a:t>
            </a:r>
            <a:endParaRPr sz="1200" dirty="0">
              <a:solidFill>
                <a:srgbClr val="262626"/>
              </a:solidFill>
              <a:latin typeface="Meiryo UI" panose="020B0604030504040204" pitchFamily="50" charset="-128"/>
              <a:ea typeface="Meiryo UI" panose="020B0604030504040204" pitchFamily="50" charset="-128"/>
              <a:sym typeface="Arial"/>
            </a:endParaRPr>
          </a:p>
        </p:txBody>
      </p:sp>
      <p:sp>
        <p:nvSpPr>
          <p:cNvPr id="361" name="Google Shape;361;p60"/>
          <p:cNvSpPr txBox="1"/>
          <p:nvPr/>
        </p:nvSpPr>
        <p:spPr>
          <a:xfrm>
            <a:off x="3365026" y="6074746"/>
            <a:ext cx="1441315" cy="2701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rgbClr val="262626"/>
                </a:solidFill>
                <a:latin typeface="Meiryo UI" panose="020B0604030504040204" pitchFamily="50" charset="-128"/>
                <a:ea typeface="Meiryo UI" panose="020B0604030504040204" pitchFamily="50" charset="-128"/>
              </a:rPr>
              <a:t>TL-R1200C-RP</a:t>
            </a:r>
            <a:endParaRPr sz="1200" dirty="0">
              <a:solidFill>
                <a:srgbClr val="262626"/>
              </a:solidFill>
              <a:latin typeface="Meiryo UI" panose="020B0604030504040204" pitchFamily="50" charset="-128"/>
              <a:ea typeface="Meiryo UI" panose="020B0604030504040204" pitchFamily="50" charset="-128"/>
              <a:sym typeface="Arial"/>
            </a:endParaRPr>
          </a:p>
        </p:txBody>
      </p:sp>
      <p:sp>
        <p:nvSpPr>
          <p:cNvPr id="362" name="Google Shape;362;p60"/>
          <p:cNvSpPr txBox="1"/>
          <p:nvPr/>
        </p:nvSpPr>
        <p:spPr>
          <a:xfrm>
            <a:off x="980812" y="4834025"/>
            <a:ext cx="2199710" cy="2939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a:solidFill>
                  <a:schemeClr val="dk1"/>
                </a:solidFill>
                <a:latin typeface="Meiryo UI" panose="020B0604030504040204" pitchFamily="50" charset="-128"/>
                <a:ea typeface="Meiryo UI" panose="020B0604030504040204" pitchFamily="50" charset="-128"/>
              </a:rPr>
              <a:t>USBインターフェース</a:t>
            </a:r>
            <a:endParaRPr sz="1400" b="1" dirty="0">
              <a:solidFill>
                <a:schemeClr val="dk1"/>
              </a:solidFill>
              <a:latin typeface="Meiryo UI" panose="020B0604030504040204" pitchFamily="50" charset="-128"/>
              <a:ea typeface="Meiryo UI" panose="020B0604030504040204" pitchFamily="50" charset="-128"/>
              <a:sym typeface="Arial"/>
            </a:endParaRPr>
          </a:p>
        </p:txBody>
      </p:sp>
      <p:pic>
        <p:nvPicPr>
          <p:cNvPr id="363" name="Google Shape;363;p60"/>
          <p:cNvPicPr preferRelativeResize="0"/>
          <p:nvPr/>
        </p:nvPicPr>
        <p:blipFill rotWithShape="1">
          <a:blip r:embed="rId4">
            <a:alphaModFix/>
          </a:blip>
          <a:srcRect/>
          <a:stretch/>
        </p:blipFill>
        <p:spPr>
          <a:xfrm>
            <a:off x="823266" y="5882693"/>
            <a:ext cx="2168568" cy="234478"/>
          </a:xfrm>
          <a:prstGeom prst="rect">
            <a:avLst/>
          </a:prstGeom>
          <a:noFill/>
          <a:ln>
            <a:noFill/>
          </a:ln>
        </p:spPr>
      </p:pic>
      <p:pic>
        <p:nvPicPr>
          <p:cNvPr id="364" name="Google Shape;364;p60"/>
          <p:cNvPicPr preferRelativeResize="0"/>
          <p:nvPr/>
        </p:nvPicPr>
        <p:blipFill rotWithShape="1">
          <a:blip r:embed="rId4">
            <a:alphaModFix/>
          </a:blip>
          <a:srcRect/>
          <a:stretch/>
        </p:blipFill>
        <p:spPr>
          <a:xfrm>
            <a:off x="2901265" y="5872675"/>
            <a:ext cx="2168568" cy="234478"/>
          </a:xfrm>
          <a:prstGeom prst="rect">
            <a:avLst/>
          </a:prstGeom>
          <a:noFill/>
          <a:ln>
            <a:noFill/>
          </a:ln>
        </p:spPr>
      </p:pic>
      <p:pic>
        <p:nvPicPr>
          <p:cNvPr id="365" name="Google Shape;365;p60"/>
          <p:cNvPicPr preferRelativeResize="0"/>
          <p:nvPr/>
        </p:nvPicPr>
        <p:blipFill rotWithShape="1">
          <a:blip r:embed="rId5">
            <a:alphaModFix/>
          </a:blip>
          <a:srcRect t="34605" b="30614"/>
          <a:stretch/>
        </p:blipFill>
        <p:spPr>
          <a:xfrm>
            <a:off x="3009243" y="5459683"/>
            <a:ext cx="2304249" cy="694575"/>
          </a:xfrm>
          <a:prstGeom prst="rect">
            <a:avLst/>
          </a:prstGeom>
          <a:noFill/>
          <a:ln>
            <a:noFill/>
          </a:ln>
        </p:spPr>
      </p:pic>
      <p:pic>
        <p:nvPicPr>
          <p:cNvPr id="366" name="Google Shape;366;p60"/>
          <p:cNvPicPr preferRelativeResize="0"/>
          <p:nvPr/>
        </p:nvPicPr>
        <p:blipFill rotWithShape="1">
          <a:blip r:embed="rId6">
            <a:alphaModFix/>
          </a:blip>
          <a:srcRect t="39637" b="33900"/>
          <a:stretch/>
        </p:blipFill>
        <p:spPr>
          <a:xfrm>
            <a:off x="929194" y="5734654"/>
            <a:ext cx="2022938" cy="333097"/>
          </a:xfrm>
          <a:prstGeom prst="rect">
            <a:avLst/>
          </a:prstGeom>
          <a:noFill/>
          <a:ln>
            <a:noFill/>
          </a:ln>
        </p:spPr>
      </p:pic>
      <p:grpSp>
        <p:nvGrpSpPr>
          <p:cNvPr id="367" name="Google Shape;367;p60"/>
          <p:cNvGrpSpPr/>
          <p:nvPr/>
        </p:nvGrpSpPr>
        <p:grpSpPr>
          <a:xfrm>
            <a:off x="5707533" y="4710122"/>
            <a:ext cx="5984935" cy="1900320"/>
            <a:chOff x="535858" y="2192097"/>
            <a:chExt cx="3083382" cy="4755000"/>
          </a:xfrm>
        </p:grpSpPr>
        <p:sp>
          <p:nvSpPr>
            <p:cNvPr id="368" name="Google Shape;368;p60"/>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369" name="Google Shape;369;p60"/>
            <p:cNvPicPr preferRelativeResize="0"/>
            <p:nvPr/>
          </p:nvPicPr>
          <p:blipFill rotWithShape="1">
            <a:blip r:embed="rId3">
              <a:alphaModFix/>
            </a:blip>
            <a:srcRect/>
            <a:stretch/>
          </p:blipFill>
          <p:spPr>
            <a:xfrm rot="-5400000">
              <a:off x="1219758" y="4337168"/>
              <a:ext cx="4461410" cy="337555"/>
            </a:xfrm>
            <a:prstGeom prst="rect">
              <a:avLst/>
            </a:prstGeom>
            <a:noFill/>
            <a:ln>
              <a:noFill/>
            </a:ln>
          </p:spPr>
        </p:pic>
      </p:grpSp>
      <p:sp>
        <p:nvSpPr>
          <p:cNvPr id="370" name="Google Shape;370;p60"/>
          <p:cNvSpPr/>
          <p:nvPr/>
        </p:nvSpPr>
        <p:spPr>
          <a:xfrm>
            <a:off x="5679460" y="4699000"/>
            <a:ext cx="5375141" cy="1887009"/>
          </a:xfrm>
          <a:prstGeom prst="roundRect">
            <a:avLst>
              <a:gd name="adj" fmla="val 2416"/>
            </a:avLst>
          </a:prstGeom>
          <a:solidFill>
            <a:srgbClr val="799AD5">
              <a:alpha val="14901"/>
            </a:srgbClr>
          </a:solidFill>
          <a:ln w="9525" cap="flat" cmpd="sng">
            <a:solidFill>
              <a:srgbClr val="5F86CD"/>
            </a:solidFill>
            <a:prstDash val="solid"/>
            <a:miter lim="800000"/>
            <a:headEnd type="none" w="sm" len="sm"/>
            <a:tailEnd type="none" w="sm" len="sm"/>
          </a:ln>
          <a:effectLst>
            <a:outerShdw blurRad="50800" dist="139700" dir="2520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aseline="-25000">
              <a:solidFill>
                <a:schemeClr val="lt1"/>
              </a:solidFill>
              <a:latin typeface="Meiryo UI" panose="020B0604030504040204" pitchFamily="50" charset="-128"/>
              <a:ea typeface="Meiryo UI" panose="020B0604030504040204" pitchFamily="50" charset="-128"/>
              <a:sym typeface="Arial"/>
            </a:endParaRPr>
          </a:p>
        </p:txBody>
      </p:sp>
      <p:sp>
        <p:nvSpPr>
          <p:cNvPr id="371" name="Google Shape;371;p60"/>
          <p:cNvSpPr txBox="1"/>
          <p:nvPr/>
        </p:nvSpPr>
        <p:spPr>
          <a:xfrm>
            <a:off x="6841549" y="6067870"/>
            <a:ext cx="1135058" cy="2702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rgbClr val="262626"/>
                </a:solidFill>
                <a:latin typeface="Meiryo UI" panose="020B0604030504040204" pitchFamily="50" charset="-128"/>
                <a:ea typeface="Meiryo UI" panose="020B0604030504040204" pitchFamily="50" charset="-128"/>
              </a:rPr>
              <a:t>TL-R400S</a:t>
            </a:r>
            <a:endParaRPr sz="1200" dirty="0">
              <a:solidFill>
                <a:srgbClr val="262626"/>
              </a:solidFill>
              <a:latin typeface="Meiryo UI" panose="020B0604030504040204" pitchFamily="50" charset="-128"/>
              <a:ea typeface="Meiryo UI" panose="020B0604030504040204" pitchFamily="50" charset="-128"/>
              <a:sym typeface="Arial"/>
            </a:endParaRPr>
          </a:p>
        </p:txBody>
      </p:sp>
      <p:sp>
        <p:nvSpPr>
          <p:cNvPr id="372" name="Google Shape;372;p60"/>
          <p:cNvSpPr txBox="1"/>
          <p:nvPr/>
        </p:nvSpPr>
        <p:spPr>
          <a:xfrm>
            <a:off x="9112056" y="6067870"/>
            <a:ext cx="1436673" cy="2702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rgbClr val="262626"/>
                </a:solidFill>
                <a:latin typeface="Meiryo UI" panose="020B0604030504040204" pitchFamily="50" charset="-128"/>
                <a:ea typeface="Meiryo UI" panose="020B0604030504040204" pitchFamily="50" charset="-128"/>
              </a:rPr>
              <a:t>TL-R1200S-RP</a:t>
            </a:r>
            <a:endParaRPr sz="1200" dirty="0">
              <a:solidFill>
                <a:srgbClr val="262626"/>
              </a:solidFill>
              <a:latin typeface="Meiryo UI" panose="020B0604030504040204" pitchFamily="50" charset="-128"/>
              <a:ea typeface="Meiryo UI" panose="020B0604030504040204" pitchFamily="50" charset="-128"/>
              <a:sym typeface="Arial"/>
            </a:endParaRPr>
          </a:p>
        </p:txBody>
      </p:sp>
      <p:sp>
        <p:nvSpPr>
          <p:cNvPr id="373" name="Google Shape;373;p60"/>
          <p:cNvSpPr txBox="1"/>
          <p:nvPr/>
        </p:nvSpPr>
        <p:spPr>
          <a:xfrm>
            <a:off x="5856908" y="4718489"/>
            <a:ext cx="4488179" cy="293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dk1"/>
                </a:solidFill>
                <a:latin typeface="Meiryo UI" panose="020B0604030504040204" pitchFamily="50" charset="-128"/>
                <a:ea typeface="Meiryo UI" panose="020B0604030504040204" pitchFamily="50" charset="-128"/>
              </a:rPr>
              <a:t>SFF-8088マルチチャンネル</a:t>
            </a:r>
            <a:r>
              <a:rPr lang="en-US" b="1" dirty="0" smtClean="0">
                <a:solidFill>
                  <a:schemeClr val="dk1"/>
                </a:solidFill>
                <a:latin typeface="Meiryo UI" panose="020B0604030504040204" pitchFamily="50" charset="-128"/>
                <a:ea typeface="Meiryo UI" panose="020B0604030504040204" pitchFamily="50" charset="-128"/>
              </a:rPr>
              <a:t>SATA</a:t>
            </a:r>
          </a:p>
          <a:p>
            <a:pPr marL="0" marR="0" lvl="0" indent="0" algn="l" rtl="0">
              <a:spcBef>
                <a:spcPts val="0"/>
              </a:spcBef>
              <a:spcAft>
                <a:spcPts val="0"/>
              </a:spcAft>
              <a:buNone/>
            </a:pPr>
            <a:r>
              <a:rPr lang="en-US" b="1" dirty="0" err="1" smtClean="0">
                <a:solidFill>
                  <a:schemeClr val="dk1"/>
                </a:solidFill>
                <a:latin typeface="Meiryo UI" panose="020B0604030504040204" pitchFamily="50" charset="-128"/>
                <a:ea typeface="Meiryo UI" panose="020B0604030504040204" pitchFamily="50" charset="-128"/>
              </a:rPr>
              <a:t>インターフェース</a:t>
            </a:r>
            <a:endParaRPr sz="1400" b="1" dirty="0">
              <a:solidFill>
                <a:schemeClr val="dk1"/>
              </a:solidFill>
              <a:latin typeface="Meiryo UI" panose="020B0604030504040204" pitchFamily="50" charset="-128"/>
              <a:ea typeface="Meiryo UI" panose="020B0604030504040204" pitchFamily="50" charset="-128"/>
              <a:sym typeface="Arial"/>
            </a:endParaRPr>
          </a:p>
        </p:txBody>
      </p:sp>
      <p:pic>
        <p:nvPicPr>
          <p:cNvPr id="374" name="Google Shape;374;p60"/>
          <p:cNvPicPr preferRelativeResize="0"/>
          <p:nvPr/>
        </p:nvPicPr>
        <p:blipFill rotWithShape="1">
          <a:blip r:embed="rId4">
            <a:alphaModFix/>
          </a:blip>
          <a:srcRect/>
          <a:stretch/>
        </p:blipFill>
        <p:spPr>
          <a:xfrm>
            <a:off x="6199053" y="5898088"/>
            <a:ext cx="2168568" cy="234478"/>
          </a:xfrm>
          <a:prstGeom prst="rect">
            <a:avLst/>
          </a:prstGeom>
          <a:noFill/>
          <a:ln>
            <a:noFill/>
          </a:ln>
        </p:spPr>
      </p:pic>
      <p:pic>
        <p:nvPicPr>
          <p:cNvPr id="375" name="Google Shape;375;p60"/>
          <p:cNvPicPr preferRelativeResize="0"/>
          <p:nvPr/>
        </p:nvPicPr>
        <p:blipFill rotWithShape="1">
          <a:blip r:embed="rId4">
            <a:alphaModFix/>
          </a:blip>
          <a:srcRect/>
          <a:stretch/>
        </p:blipFill>
        <p:spPr>
          <a:xfrm>
            <a:off x="8663685" y="5898088"/>
            <a:ext cx="2168568" cy="234478"/>
          </a:xfrm>
          <a:prstGeom prst="rect">
            <a:avLst/>
          </a:prstGeom>
          <a:noFill/>
          <a:ln>
            <a:noFill/>
          </a:ln>
        </p:spPr>
      </p:pic>
      <p:pic>
        <p:nvPicPr>
          <p:cNvPr id="376" name="Google Shape;376;p60"/>
          <p:cNvPicPr preferRelativeResize="0"/>
          <p:nvPr/>
        </p:nvPicPr>
        <p:blipFill rotWithShape="1">
          <a:blip r:embed="rId7">
            <a:alphaModFix/>
          </a:blip>
          <a:srcRect t="21595" b="22803"/>
          <a:stretch/>
        </p:blipFill>
        <p:spPr>
          <a:xfrm>
            <a:off x="6256483" y="5127940"/>
            <a:ext cx="2053708" cy="989614"/>
          </a:xfrm>
          <a:prstGeom prst="rect">
            <a:avLst/>
          </a:prstGeom>
          <a:noFill/>
          <a:ln>
            <a:noFill/>
          </a:ln>
        </p:spPr>
      </p:pic>
      <p:pic>
        <p:nvPicPr>
          <p:cNvPr id="377" name="Google Shape;377;p60"/>
          <p:cNvPicPr preferRelativeResize="0"/>
          <p:nvPr/>
        </p:nvPicPr>
        <p:blipFill rotWithShape="1">
          <a:blip r:embed="rId8">
            <a:alphaModFix/>
          </a:blip>
          <a:srcRect t="12413" b="14715"/>
          <a:stretch/>
        </p:blipFill>
        <p:spPr>
          <a:xfrm>
            <a:off x="8701719" y="4820164"/>
            <a:ext cx="2053707" cy="1297008"/>
          </a:xfrm>
          <a:prstGeom prst="rect">
            <a:avLst/>
          </a:prstGeom>
          <a:noFill/>
          <a:ln>
            <a:noFill/>
          </a:ln>
        </p:spPr>
      </p:pic>
      <p:sp>
        <p:nvSpPr>
          <p:cNvPr id="378" name="Google Shape;378;p60"/>
          <p:cNvSpPr/>
          <p:nvPr/>
        </p:nvSpPr>
        <p:spPr>
          <a:xfrm>
            <a:off x="5947500" y="6362564"/>
            <a:ext cx="1477767" cy="247877"/>
          </a:xfrm>
          <a:prstGeom prst="roundRect">
            <a:avLst>
              <a:gd name="adj" fmla="val 7589"/>
            </a:avLst>
          </a:prstGeom>
          <a:gradFill>
            <a:gsLst>
              <a:gs pos="0">
                <a:srgbClr val="637697"/>
              </a:gs>
              <a:gs pos="48900">
                <a:srgbClr val="2F5879">
                  <a:alpha val="56862"/>
                </a:srgbClr>
              </a:gs>
              <a:gs pos="100000">
                <a:srgbClr val="4C7FAE"/>
              </a:gs>
            </a:gsLst>
            <a:lin ang="2700000" scaled="0"/>
          </a:gradFill>
          <a:ln>
            <a:noFill/>
          </a:ln>
          <a:effectLst>
            <a:outerShdw blurRad="431800" dist="215900" dir="414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b="1">
                <a:solidFill>
                  <a:schemeClr val="lt1"/>
                </a:solidFill>
                <a:latin typeface="Meiryo UI" panose="020B0604030504040204" pitchFamily="50" charset="-128"/>
                <a:ea typeface="Meiryo UI" panose="020B0604030504040204" pitchFamily="50" charset="-128"/>
              </a:rPr>
              <a:t>TS-464eUを除く</a:t>
            </a:r>
            <a:endParaRPr sz="1050" b="1">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1792558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61"/>
          <p:cNvPicPr preferRelativeResize="0"/>
          <p:nvPr/>
        </p:nvPicPr>
        <p:blipFill rotWithShape="1">
          <a:blip r:embed="rId3">
            <a:alphaModFix/>
          </a:blip>
          <a:srcRect l="8000" t="17683" r="52564" b="63189"/>
          <a:stretch/>
        </p:blipFill>
        <p:spPr>
          <a:xfrm>
            <a:off x="705970" y="1739960"/>
            <a:ext cx="4170830" cy="109691"/>
          </a:xfrm>
          <a:prstGeom prst="rect">
            <a:avLst/>
          </a:prstGeom>
          <a:noFill/>
          <a:ln>
            <a:noFill/>
          </a:ln>
        </p:spPr>
      </p:pic>
      <p:pic>
        <p:nvPicPr>
          <p:cNvPr id="384" name="Google Shape;384;p61" descr="一張含有 文字, 標誌 的圖片&#10;&#10;自動產生的描述"/>
          <p:cNvPicPr preferRelativeResize="0"/>
          <p:nvPr/>
        </p:nvPicPr>
        <p:blipFill rotWithShape="1">
          <a:blip r:embed="rId4">
            <a:alphaModFix/>
          </a:blip>
          <a:srcRect t="17666"/>
          <a:stretch/>
        </p:blipFill>
        <p:spPr>
          <a:xfrm>
            <a:off x="705969" y="626270"/>
            <a:ext cx="3422143" cy="953987"/>
          </a:xfrm>
          <a:prstGeom prst="rect">
            <a:avLst/>
          </a:prstGeom>
          <a:noFill/>
          <a:ln>
            <a:noFill/>
          </a:ln>
        </p:spPr>
      </p:pic>
      <p:pic>
        <p:nvPicPr>
          <p:cNvPr id="385" name="Google Shape;385;p61"/>
          <p:cNvPicPr preferRelativeResize="0"/>
          <p:nvPr/>
        </p:nvPicPr>
        <p:blipFill rotWithShape="1">
          <a:blip r:embed="rId5">
            <a:alphaModFix/>
          </a:blip>
          <a:srcRect/>
          <a:stretch/>
        </p:blipFill>
        <p:spPr>
          <a:xfrm>
            <a:off x="786196" y="394637"/>
            <a:ext cx="3330965" cy="213372"/>
          </a:xfrm>
          <a:prstGeom prst="rect">
            <a:avLst/>
          </a:prstGeom>
          <a:noFill/>
          <a:ln>
            <a:noFill/>
          </a:ln>
        </p:spPr>
      </p:pic>
    </p:spTree>
    <p:extLst>
      <p:ext uri="{BB962C8B-B14F-4D97-AF65-F5344CB8AC3E}">
        <p14:creationId xmlns:p14="http://schemas.microsoft.com/office/powerpoint/2010/main" val="6827273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54"/>
          <p:cNvPicPr preferRelativeResize="0"/>
          <p:nvPr/>
        </p:nvPicPr>
        <p:blipFill rotWithShape="1">
          <a:blip r:embed="rId3">
            <a:alphaModFix/>
          </a:blip>
          <a:srcRect/>
          <a:stretch/>
        </p:blipFill>
        <p:spPr>
          <a:xfrm>
            <a:off x="5600335" y="6431485"/>
            <a:ext cx="991330" cy="182924"/>
          </a:xfrm>
          <a:prstGeom prst="rect">
            <a:avLst/>
          </a:prstGeom>
          <a:noFill/>
          <a:ln>
            <a:noFill/>
          </a:ln>
        </p:spPr>
      </p:pic>
      <p:sp>
        <p:nvSpPr>
          <p:cNvPr id="200" name="Google Shape;200;p54"/>
          <p:cNvSpPr txBox="1"/>
          <p:nvPr/>
        </p:nvSpPr>
        <p:spPr>
          <a:xfrm>
            <a:off x="546038" y="2352714"/>
            <a:ext cx="6451662" cy="21525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C2C2C"/>
              </a:buClr>
              <a:buSzPts val="4400"/>
              <a:buFont typeface="Arial"/>
              <a:buNone/>
            </a:pPr>
            <a:r>
              <a:rPr lang="en-US" sz="4400">
                <a:solidFill>
                  <a:srgbClr val="2C2C2C"/>
                </a:solidFill>
                <a:latin typeface="Meiryo UI" panose="020B0604030504040204" pitchFamily="50" charset="-128"/>
                <a:ea typeface="Meiryo UI" panose="020B0604030504040204" pitchFamily="50" charset="-128"/>
              </a:rPr>
              <a:t>ハードウェアの概要</a:t>
            </a:r>
            <a:endParaRPr sz="4400" b="0" i="0" u="none" strike="noStrike" cap="none">
              <a:solidFill>
                <a:srgbClr val="2C2C2C"/>
              </a:solidFill>
              <a:latin typeface="Meiryo UI" panose="020B0604030504040204" pitchFamily="50" charset="-128"/>
              <a:ea typeface="Meiryo UI" panose="020B0604030504040204" pitchFamily="50" charset="-128"/>
              <a:sym typeface="Arial"/>
            </a:endParaRPr>
          </a:p>
        </p:txBody>
      </p:sp>
      <p:pic>
        <p:nvPicPr>
          <p:cNvPr id="201" name="Google Shape;201;p54"/>
          <p:cNvPicPr preferRelativeResize="0"/>
          <p:nvPr/>
        </p:nvPicPr>
        <p:blipFill rotWithShape="1">
          <a:blip r:embed="rId4">
            <a:alphaModFix/>
          </a:blip>
          <a:srcRect l="8000" t="17683" r="52564" b="63189"/>
          <a:stretch/>
        </p:blipFill>
        <p:spPr>
          <a:xfrm>
            <a:off x="884659" y="2071726"/>
            <a:ext cx="3889471" cy="102291"/>
          </a:xfrm>
          <a:prstGeom prst="rect">
            <a:avLst/>
          </a:prstGeom>
          <a:noFill/>
          <a:ln>
            <a:noFill/>
          </a:ln>
        </p:spPr>
      </p:pic>
      <p:pic>
        <p:nvPicPr>
          <p:cNvPr id="202" name="Google Shape;202;p54" descr="一張含有 文字, 標誌 的圖片&#10;&#10;自動產生的描述"/>
          <p:cNvPicPr preferRelativeResize="0"/>
          <p:nvPr/>
        </p:nvPicPr>
        <p:blipFill rotWithShape="1">
          <a:blip r:embed="rId5">
            <a:alphaModFix/>
          </a:blip>
          <a:srcRect t="23691"/>
          <a:stretch/>
        </p:blipFill>
        <p:spPr>
          <a:xfrm>
            <a:off x="1069061" y="949816"/>
            <a:ext cx="3317465" cy="857131"/>
          </a:xfrm>
          <a:prstGeom prst="rect">
            <a:avLst/>
          </a:prstGeom>
          <a:noFill/>
          <a:ln>
            <a:noFill/>
          </a:ln>
        </p:spPr>
      </p:pic>
      <p:pic>
        <p:nvPicPr>
          <p:cNvPr id="203" name="Google Shape;203;p54"/>
          <p:cNvPicPr preferRelativeResize="0"/>
          <p:nvPr/>
        </p:nvPicPr>
        <p:blipFill rotWithShape="1">
          <a:blip r:embed="rId6">
            <a:alphaModFix amt="80000"/>
          </a:blip>
          <a:srcRect/>
          <a:stretch/>
        </p:blipFill>
        <p:spPr>
          <a:xfrm>
            <a:off x="6591665" y="2080877"/>
            <a:ext cx="1849602" cy="216620"/>
          </a:xfrm>
          <a:prstGeom prst="rect">
            <a:avLst/>
          </a:prstGeom>
          <a:noFill/>
          <a:ln>
            <a:noFill/>
          </a:ln>
        </p:spPr>
      </p:pic>
      <p:pic>
        <p:nvPicPr>
          <p:cNvPr id="204" name="Google Shape;204;p54"/>
          <p:cNvPicPr preferRelativeResize="0"/>
          <p:nvPr/>
        </p:nvPicPr>
        <p:blipFill rotWithShape="1">
          <a:blip r:embed="rId7">
            <a:alphaModFix amt="80000"/>
          </a:blip>
          <a:srcRect/>
          <a:stretch/>
        </p:blipFill>
        <p:spPr>
          <a:xfrm>
            <a:off x="3678345" y="3445934"/>
            <a:ext cx="708181" cy="216620"/>
          </a:xfrm>
          <a:prstGeom prst="rect">
            <a:avLst/>
          </a:prstGeom>
          <a:noFill/>
          <a:ln>
            <a:noFill/>
          </a:ln>
        </p:spPr>
      </p:pic>
      <p:pic>
        <p:nvPicPr>
          <p:cNvPr id="205" name="Google Shape;205;p54"/>
          <p:cNvPicPr preferRelativeResize="0"/>
          <p:nvPr/>
        </p:nvPicPr>
        <p:blipFill rotWithShape="1">
          <a:blip r:embed="rId8">
            <a:alphaModFix/>
          </a:blip>
          <a:srcRect/>
          <a:stretch/>
        </p:blipFill>
        <p:spPr>
          <a:xfrm>
            <a:off x="750720" y="576945"/>
            <a:ext cx="4023410" cy="21618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62"/>
          <p:cNvPicPr preferRelativeResize="0"/>
          <p:nvPr/>
        </p:nvPicPr>
        <p:blipFill rotWithShape="1">
          <a:blip r:embed="rId3">
            <a:alphaModFix/>
          </a:blip>
          <a:srcRect/>
          <a:stretch/>
        </p:blipFill>
        <p:spPr>
          <a:xfrm>
            <a:off x="5600335" y="6431485"/>
            <a:ext cx="991330" cy="182924"/>
          </a:xfrm>
          <a:prstGeom prst="rect">
            <a:avLst/>
          </a:prstGeom>
          <a:noFill/>
          <a:ln>
            <a:noFill/>
          </a:ln>
        </p:spPr>
      </p:pic>
      <p:sp>
        <p:nvSpPr>
          <p:cNvPr id="391" name="Google Shape;391;p62"/>
          <p:cNvSpPr txBox="1"/>
          <p:nvPr/>
        </p:nvSpPr>
        <p:spPr>
          <a:xfrm>
            <a:off x="372084" y="1942430"/>
            <a:ext cx="5723916" cy="350995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32142"/>
              </a:lnSpc>
              <a:spcBef>
                <a:spcPts val="0"/>
              </a:spcBef>
              <a:spcAft>
                <a:spcPts val="0"/>
              </a:spcAft>
              <a:buClr>
                <a:srgbClr val="262626"/>
              </a:buClr>
              <a:buSzPts val="2800"/>
              <a:buFont typeface="Arial"/>
              <a:buNone/>
              <a:tabLst/>
              <a:defRPr/>
            </a:pPr>
            <a:r>
              <a:rPr kumimoji="0" lang="en-US" sz="2800" b="0" i="0" u="none" strike="noStrike" kern="0" cap="none" spc="0" normalizeH="0" baseline="0" noProof="0" dirty="0">
                <a:ln>
                  <a:noFill/>
                </a:ln>
                <a:solidFill>
                  <a:srgbClr val="262626"/>
                </a:solidFill>
                <a:effectLst/>
                <a:uLnTx/>
                <a:uFillTx/>
                <a:latin typeface="Meiryo UI" panose="020B0604030504040204" pitchFamily="50" charset="-128"/>
                <a:ea typeface="Meiryo UI" panose="020B0604030504040204" pitchFamily="50" charset="-128"/>
                <a:sym typeface="Arial"/>
              </a:rPr>
              <a:t>TCOの削減</a:t>
            </a:r>
            <a:r>
              <a:rPr kumimoji="0" lang="en-US" sz="2800" b="0" i="0" u="none" strike="noStrike" kern="0" cap="none" spc="0" normalizeH="0" baseline="0" noProof="0" dirty="0" smtClean="0">
                <a:ln>
                  <a:noFill/>
                </a:ln>
                <a:solidFill>
                  <a:srgbClr val="262626"/>
                </a:solidFill>
                <a:effectLst/>
                <a:uLnTx/>
                <a:uFillTx/>
                <a:latin typeface="Meiryo UI" panose="020B0604030504040204" pitchFamily="50" charset="-128"/>
                <a:ea typeface="Meiryo UI" panose="020B0604030504040204" pitchFamily="50" charset="-128"/>
                <a:sym typeface="Arial"/>
              </a:rPr>
              <a:t>：1</a:t>
            </a:r>
            <a:r>
              <a:rPr kumimoji="0" lang="ja-JP" altLang="en-US" sz="2800" b="0" i="0" u="none" strike="noStrike" kern="0" cap="none" spc="0" normalizeH="0" baseline="0" noProof="0" dirty="0" smtClean="0">
                <a:ln>
                  <a:noFill/>
                </a:ln>
                <a:solidFill>
                  <a:srgbClr val="262626"/>
                </a:solidFill>
                <a:effectLst/>
                <a:uLnTx/>
                <a:uFillTx/>
                <a:latin typeface="Meiryo UI" panose="020B0604030504040204" pitchFamily="50" charset="-128"/>
                <a:ea typeface="Meiryo UI" panose="020B0604030504040204" pitchFamily="50" charset="-128"/>
                <a:sym typeface="Arial"/>
              </a:rPr>
              <a:t>台</a:t>
            </a:r>
            <a:r>
              <a:rPr kumimoji="0" lang="en-US" sz="2800" b="0" i="0" u="none" strike="noStrike" kern="0" cap="none" spc="0" normalizeH="0" baseline="0" noProof="0" dirty="0" err="1" smtClean="0">
                <a:ln>
                  <a:noFill/>
                </a:ln>
                <a:solidFill>
                  <a:srgbClr val="262626"/>
                </a:solidFill>
                <a:effectLst/>
                <a:uLnTx/>
                <a:uFillTx/>
                <a:latin typeface="Meiryo UI" panose="020B0604030504040204" pitchFamily="50" charset="-128"/>
                <a:ea typeface="Meiryo UI" panose="020B0604030504040204" pitchFamily="50" charset="-128"/>
                <a:sym typeface="Arial"/>
              </a:rPr>
              <a:t>の</a:t>
            </a:r>
            <a:r>
              <a:rPr kumimoji="0" lang="en-US" sz="2800" b="0" i="0" u="none" strike="noStrike" kern="0" cap="none" spc="0" normalizeH="0" baseline="0" noProof="0" dirty="0" err="1">
                <a:ln>
                  <a:noFill/>
                </a:ln>
                <a:solidFill>
                  <a:srgbClr val="262626"/>
                </a:solidFill>
                <a:effectLst/>
                <a:uLnTx/>
                <a:uFillTx/>
                <a:latin typeface="Meiryo UI" panose="020B0604030504040204" pitchFamily="50" charset="-128"/>
                <a:ea typeface="Meiryo UI" panose="020B0604030504040204" pitchFamily="50" charset="-128"/>
                <a:sym typeface="Arial"/>
              </a:rPr>
              <a:t>NAS</a:t>
            </a:r>
            <a:r>
              <a:rPr kumimoji="0" lang="en-US" sz="2800" b="0" i="0" u="none" strike="noStrike" kern="0" cap="none" spc="0" normalizeH="0" baseline="0" noProof="0" dirty="0" err="1" smtClean="0">
                <a:ln>
                  <a:noFill/>
                </a:ln>
                <a:solidFill>
                  <a:srgbClr val="262626"/>
                </a:solidFill>
                <a:effectLst/>
                <a:uLnTx/>
                <a:uFillTx/>
                <a:latin typeface="Meiryo UI" panose="020B0604030504040204" pitchFamily="50" charset="-128"/>
                <a:ea typeface="Meiryo UI" panose="020B0604030504040204" pitchFamily="50" charset="-128"/>
                <a:sym typeface="Arial"/>
              </a:rPr>
              <a:t>で</a:t>
            </a:r>
            <a:endParaRPr kumimoji="0" lang="en-US" sz="2800" b="0" i="0" u="none" strike="noStrike" kern="0" cap="none" spc="0" normalizeH="0" baseline="0" noProof="0" dirty="0" smtClean="0">
              <a:ln>
                <a:noFill/>
              </a:ln>
              <a:solidFill>
                <a:srgbClr val="262626"/>
              </a:solidFill>
              <a:effectLst/>
              <a:uLnTx/>
              <a:uFillTx/>
              <a:latin typeface="Meiryo UI" panose="020B0604030504040204" pitchFamily="50" charset="-128"/>
              <a:ea typeface="Meiryo UI" panose="020B0604030504040204" pitchFamily="50" charset="-128"/>
              <a:sym typeface="Arial"/>
            </a:endParaRPr>
          </a:p>
          <a:p>
            <a:pPr marL="0" marR="0" lvl="0" indent="0" algn="l" defTabSz="914400" rtl="0" eaLnBrk="1" fontAlgn="auto" latinLnBrk="0" hangingPunct="1">
              <a:lnSpc>
                <a:spcPct val="132142"/>
              </a:lnSpc>
              <a:spcBef>
                <a:spcPts val="0"/>
              </a:spcBef>
              <a:spcAft>
                <a:spcPts val="0"/>
              </a:spcAft>
              <a:buClr>
                <a:srgbClr val="262626"/>
              </a:buClr>
              <a:buSzPts val="2800"/>
              <a:buFont typeface="Arial"/>
              <a:buNone/>
              <a:tabLst/>
              <a:defRPr/>
            </a:pPr>
            <a:r>
              <a:rPr kumimoji="0" lang="en-US" sz="2800" b="0" i="0" u="none" strike="noStrike" kern="0" cap="none" spc="0" normalizeH="0" baseline="0" noProof="0" dirty="0" err="1" smtClean="0">
                <a:ln>
                  <a:noFill/>
                </a:ln>
                <a:solidFill>
                  <a:srgbClr val="262626"/>
                </a:solidFill>
                <a:effectLst/>
                <a:uLnTx/>
                <a:uFillTx/>
                <a:latin typeface="Meiryo UI" panose="020B0604030504040204" pitchFamily="50" charset="-128"/>
                <a:ea typeface="Meiryo UI" panose="020B0604030504040204" pitchFamily="50" charset="-128"/>
                <a:sym typeface="Arial"/>
              </a:rPr>
              <a:t>バックアップ</a:t>
            </a:r>
            <a:r>
              <a:rPr kumimoji="0" lang="en-US" sz="2800" b="0" i="0" u="none" strike="noStrike" kern="0" cap="none" spc="0" normalizeH="0" baseline="0" noProof="0" dirty="0" err="1">
                <a:ln>
                  <a:noFill/>
                </a:ln>
                <a:solidFill>
                  <a:srgbClr val="262626"/>
                </a:solidFill>
                <a:effectLst/>
                <a:uLnTx/>
                <a:uFillTx/>
                <a:latin typeface="Meiryo UI" panose="020B0604030504040204" pitchFamily="50" charset="-128"/>
                <a:ea typeface="Meiryo UI" panose="020B0604030504040204" pitchFamily="50" charset="-128"/>
                <a:sym typeface="Arial"/>
              </a:rPr>
              <a:t>、共有</a:t>
            </a:r>
            <a:r>
              <a:rPr kumimoji="0" lang="en-US" sz="2800" b="0" i="0" u="none" strike="noStrike" kern="0" cap="none" spc="0" normalizeH="0" baseline="0" noProof="0" dirty="0" smtClean="0">
                <a:ln>
                  <a:noFill/>
                </a:ln>
                <a:solidFill>
                  <a:srgbClr val="262626"/>
                </a:solidFill>
                <a:effectLst/>
                <a:uLnTx/>
                <a:uFillTx/>
                <a:latin typeface="Meiryo UI" panose="020B0604030504040204" pitchFamily="50" charset="-128"/>
                <a:ea typeface="Meiryo UI" panose="020B0604030504040204" pitchFamily="50" charset="-128"/>
                <a:sym typeface="Arial"/>
              </a:rPr>
              <a:t>、</a:t>
            </a:r>
          </a:p>
          <a:p>
            <a:pPr marL="0" marR="0" lvl="0" indent="0" algn="l" defTabSz="914400" rtl="0" eaLnBrk="1" fontAlgn="auto" latinLnBrk="0" hangingPunct="1">
              <a:lnSpc>
                <a:spcPct val="132142"/>
              </a:lnSpc>
              <a:spcBef>
                <a:spcPts val="0"/>
              </a:spcBef>
              <a:spcAft>
                <a:spcPts val="0"/>
              </a:spcAft>
              <a:buClr>
                <a:srgbClr val="262626"/>
              </a:buClr>
              <a:buSzPts val="2800"/>
              <a:buFont typeface="Arial"/>
              <a:buNone/>
              <a:tabLst/>
              <a:defRPr/>
            </a:pPr>
            <a:r>
              <a:rPr kumimoji="0" lang="en-US" sz="2800" b="0" i="0" u="none" strike="noStrike" kern="0" cap="none" spc="0" normalizeH="0" baseline="0" noProof="0" dirty="0" err="1" smtClean="0">
                <a:ln>
                  <a:noFill/>
                </a:ln>
                <a:solidFill>
                  <a:srgbClr val="262626"/>
                </a:solidFill>
                <a:effectLst/>
                <a:uLnTx/>
                <a:uFillTx/>
                <a:latin typeface="Meiryo UI" panose="020B0604030504040204" pitchFamily="50" charset="-128"/>
                <a:ea typeface="Meiryo UI" panose="020B0604030504040204" pitchFamily="50" charset="-128"/>
                <a:sym typeface="Arial"/>
              </a:rPr>
              <a:t>VMホスティング</a:t>
            </a:r>
            <a:r>
              <a:rPr lang="ja-JP" altLang="en-US" sz="2800" dirty="0">
                <a:solidFill>
                  <a:srgbClr val="262626"/>
                </a:solidFill>
                <a:latin typeface="Meiryo UI" panose="020B0604030504040204" pitchFamily="50" charset="-128"/>
                <a:ea typeface="Meiryo UI" panose="020B0604030504040204" pitchFamily="50" charset="-128"/>
              </a:rPr>
              <a:t>な</a:t>
            </a:r>
            <a:r>
              <a:rPr lang="ja-JP" altLang="en-US" sz="2800" dirty="0" smtClean="0">
                <a:solidFill>
                  <a:srgbClr val="262626"/>
                </a:solidFill>
                <a:latin typeface="Meiryo UI" panose="020B0604030504040204" pitchFamily="50" charset="-128"/>
                <a:ea typeface="Meiryo UI" panose="020B0604030504040204" pitchFamily="50" charset="-128"/>
              </a:rPr>
              <a:t>ど</a:t>
            </a:r>
            <a:r>
              <a:rPr lang="ja-JP" altLang="en-US" sz="2800" dirty="0">
                <a:solidFill>
                  <a:srgbClr val="262626"/>
                </a:solidFill>
                <a:latin typeface="Meiryo UI" panose="020B0604030504040204" pitchFamily="50" charset="-128"/>
                <a:ea typeface="Meiryo UI" panose="020B0604030504040204" pitchFamily="50" charset="-128"/>
              </a:rPr>
              <a:t>を</a:t>
            </a:r>
            <a:r>
              <a:rPr kumimoji="0" lang="en-US" sz="2800" b="0" i="0" u="none" strike="noStrike" kern="0" cap="none" spc="0" normalizeH="0" baseline="0" noProof="0" dirty="0" err="1" smtClean="0">
                <a:ln>
                  <a:noFill/>
                </a:ln>
                <a:solidFill>
                  <a:srgbClr val="262626"/>
                </a:solidFill>
                <a:effectLst/>
                <a:uLnTx/>
                <a:uFillTx/>
                <a:latin typeface="Meiryo UI" panose="020B0604030504040204" pitchFamily="50" charset="-128"/>
                <a:ea typeface="Meiryo UI" panose="020B0604030504040204" pitchFamily="50" charset="-128"/>
                <a:sym typeface="Arial"/>
              </a:rPr>
              <a:t>無料</a:t>
            </a:r>
            <a:r>
              <a:rPr kumimoji="0" lang="ja-JP" altLang="en-US" sz="2800" b="0" i="0" u="none" strike="noStrike" kern="0" cap="none" spc="0" normalizeH="0" baseline="0" noProof="0" dirty="0" smtClean="0">
                <a:ln>
                  <a:noFill/>
                </a:ln>
                <a:solidFill>
                  <a:srgbClr val="262626"/>
                </a:solidFill>
                <a:effectLst/>
                <a:uLnTx/>
                <a:uFillTx/>
                <a:latin typeface="Meiryo UI" panose="020B0604030504040204" pitchFamily="50" charset="-128"/>
                <a:ea typeface="Meiryo UI" panose="020B0604030504040204" pitchFamily="50" charset="-128"/>
                <a:sym typeface="Arial"/>
              </a:rPr>
              <a:t>で実現</a:t>
            </a:r>
            <a:endParaRPr kumimoji="0" sz="2800" b="0" i="0" u="none" strike="noStrike" kern="0" cap="none" spc="0" normalizeH="0" baseline="0" noProof="0" dirty="0">
              <a:ln>
                <a:noFill/>
              </a:ln>
              <a:solidFill>
                <a:srgbClr val="262626"/>
              </a:solidFill>
              <a:effectLst/>
              <a:uLnTx/>
              <a:uFillTx/>
              <a:latin typeface="Meiryo UI" panose="020B0604030504040204" pitchFamily="50" charset="-128"/>
              <a:ea typeface="Meiryo UI" panose="020B0604030504040204" pitchFamily="50" charset="-128"/>
              <a:sym typeface="Arial"/>
            </a:endParaRPr>
          </a:p>
        </p:txBody>
      </p:sp>
      <p:pic>
        <p:nvPicPr>
          <p:cNvPr id="392" name="Google Shape;392;p62"/>
          <p:cNvPicPr preferRelativeResize="0"/>
          <p:nvPr/>
        </p:nvPicPr>
        <p:blipFill rotWithShape="1">
          <a:blip r:embed="rId4">
            <a:alphaModFix/>
          </a:blip>
          <a:srcRect l="8000" t="17683" r="52564" b="63189"/>
          <a:stretch/>
        </p:blipFill>
        <p:spPr>
          <a:xfrm>
            <a:off x="705970" y="1832739"/>
            <a:ext cx="4170830" cy="109691"/>
          </a:xfrm>
          <a:prstGeom prst="rect">
            <a:avLst/>
          </a:prstGeom>
          <a:noFill/>
          <a:ln>
            <a:noFill/>
          </a:ln>
        </p:spPr>
      </p:pic>
      <p:pic>
        <p:nvPicPr>
          <p:cNvPr id="393" name="Google Shape;393;p62" descr="一張含有 文字, 標誌 的圖片&#10;&#10;自動產生的描述"/>
          <p:cNvPicPr preferRelativeResize="0"/>
          <p:nvPr/>
        </p:nvPicPr>
        <p:blipFill rotWithShape="1">
          <a:blip r:embed="rId5">
            <a:alphaModFix/>
          </a:blip>
          <a:srcRect t="23691"/>
          <a:stretch/>
        </p:blipFill>
        <p:spPr>
          <a:xfrm>
            <a:off x="1077528" y="766619"/>
            <a:ext cx="3317465" cy="857131"/>
          </a:xfrm>
          <a:prstGeom prst="rect">
            <a:avLst/>
          </a:prstGeom>
          <a:noFill/>
          <a:ln>
            <a:noFill/>
          </a:ln>
        </p:spPr>
      </p:pic>
      <p:pic>
        <p:nvPicPr>
          <p:cNvPr id="394" name="Google Shape;394;p62"/>
          <p:cNvPicPr preferRelativeResize="0"/>
          <p:nvPr/>
        </p:nvPicPr>
        <p:blipFill rotWithShape="1">
          <a:blip r:embed="rId6">
            <a:alphaModFix/>
          </a:blip>
          <a:srcRect/>
          <a:stretch/>
        </p:blipFill>
        <p:spPr>
          <a:xfrm>
            <a:off x="724555" y="447325"/>
            <a:ext cx="4023410" cy="216183"/>
          </a:xfrm>
          <a:prstGeom prst="rect">
            <a:avLst/>
          </a:prstGeom>
          <a:noFill/>
          <a:ln>
            <a:noFill/>
          </a:ln>
        </p:spPr>
      </p:pic>
      <p:pic>
        <p:nvPicPr>
          <p:cNvPr id="395" name="Google Shape;395;p62"/>
          <p:cNvPicPr preferRelativeResize="0"/>
          <p:nvPr/>
        </p:nvPicPr>
        <p:blipFill rotWithShape="1">
          <a:blip r:embed="rId7">
            <a:alphaModFix amt="80000"/>
          </a:blip>
          <a:srcRect/>
          <a:stretch/>
        </p:blipFill>
        <p:spPr>
          <a:xfrm>
            <a:off x="6591665" y="2080877"/>
            <a:ext cx="1849602" cy="216620"/>
          </a:xfrm>
          <a:prstGeom prst="rect">
            <a:avLst/>
          </a:prstGeom>
          <a:noFill/>
          <a:ln>
            <a:noFill/>
          </a:ln>
        </p:spPr>
      </p:pic>
      <p:pic>
        <p:nvPicPr>
          <p:cNvPr id="396" name="Google Shape;396;p62"/>
          <p:cNvPicPr preferRelativeResize="0"/>
          <p:nvPr/>
        </p:nvPicPr>
        <p:blipFill rotWithShape="1">
          <a:blip r:embed="rId8">
            <a:alphaModFix amt="80000"/>
          </a:blip>
          <a:srcRect/>
          <a:stretch/>
        </p:blipFill>
        <p:spPr>
          <a:xfrm>
            <a:off x="2966076" y="4446962"/>
            <a:ext cx="708181" cy="216620"/>
          </a:xfrm>
          <a:prstGeom prst="rect">
            <a:avLst/>
          </a:prstGeom>
          <a:noFill/>
          <a:ln>
            <a:noFill/>
          </a:ln>
        </p:spPr>
      </p:pic>
    </p:spTree>
    <p:extLst>
      <p:ext uri="{BB962C8B-B14F-4D97-AF65-F5344CB8AC3E}">
        <p14:creationId xmlns:p14="http://schemas.microsoft.com/office/powerpoint/2010/main" val="1611745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63"/>
          <p:cNvPicPr preferRelativeResize="0"/>
          <p:nvPr/>
        </p:nvPicPr>
        <p:blipFill rotWithShape="1">
          <a:blip r:embed="rId3">
            <a:alphaModFix/>
          </a:blip>
          <a:srcRect/>
          <a:stretch/>
        </p:blipFill>
        <p:spPr>
          <a:xfrm>
            <a:off x="429111" y="5905930"/>
            <a:ext cx="3503173" cy="545569"/>
          </a:xfrm>
          <a:prstGeom prst="rect">
            <a:avLst/>
          </a:prstGeom>
          <a:noFill/>
          <a:ln>
            <a:noFill/>
          </a:ln>
        </p:spPr>
      </p:pic>
      <p:pic>
        <p:nvPicPr>
          <p:cNvPr id="402" name="Google Shape;402;p63"/>
          <p:cNvPicPr preferRelativeResize="0"/>
          <p:nvPr/>
        </p:nvPicPr>
        <p:blipFill rotWithShape="1">
          <a:blip r:embed="rId3">
            <a:alphaModFix/>
          </a:blip>
          <a:srcRect/>
          <a:stretch/>
        </p:blipFill>
        <p:spPr>
          <a:xfrm>
            <a:off x="397815" y="3449314"/>
            <a:ext cx="3503173" cy="548396"/>
          </a:xfrm>
          <a:prstGeom prst="rect">
            <a:avLst/>
          </a:prstGeom>
          <a:noFill/>
          <a:ln>
            <a:noFill/>
          </a:ln>
        </p:spPr>
      </p:pic>
      <p:sp>
        <p:nvSpPr>
          <p:cNvPr id="403" name="Google Shape;403;p63"/>
          <p:cNvSpPr/>
          <p:nvPr/>
        </p:nvSpPr>
        <p:spPr>
          <a:xfrm rot="-5400000">
            <a:off x="7681420" y="1101176"/>
            <a:ext cx="2319275" cy="5144019"/>
          </a:xfrm>
          <a:prstGeom prst="rect">
            <a:avLst/>
          </a:prstGeom>
          <a:gradFill>
            <a:gsLst>
              <a:gs pos="0">
                <a:srgbClr val="F5F7FC">
                  <a:alpha val="0"/>
                </a:srgbClr>
              </a:gs>
              <a:gs pos="83000">
                <a:srgbClr val="A5A5A5">
                  <a:alpha val="54901"/>
                </a:srgbClr>
              </a:gs>
              <a:gs pos="100000">
                <a:srgbClr val="A5A5A5">
                  <a:alpha val="54901"/>
                </a:srgbClr>
              </a:gs>
            </a:gsLst>
            <a:lin ang="0" scaled="0"/>
          </a:gra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rgbClr val="FFFFFF"/>
              </a:solidFill>
              <a:latin typeface="Meiryo UI" panose="020B0604030504040204" pitchFamily="50" charset="-128"/>
              <a:ea typeface="Meiryo UI" panose="020B0604030504040204" pitchFamily="50" charset="-128"/>
              <a:sym typeface="Arial"/>
            </a:endParaRPr>
          </a:p>
        </p:txBody>
      </p:sp>
      <p:pic>
        <p:nvPicPr>
          <p:cNvPr id="404" name="Google Shape;404;p63"/>
          <p:cNvPicPr preferRelativeResize="0"/>
          <p:nvPr/>
        </p:nvPicPr>
        <p:blipFill rotWithShape="1">
          <a:blip r:embed="rId4">
            <a:alphaModFix/>
          </a:blip>
          <a:srcRect r="13720"/>
          <a:stretch/>
        </p:blipFill>
        <p:spPr>
          <a:xfrm>
            <a:off x="558075" y="2005582"/>
            <a:ext cx="3310315" cy="1987909"/>
          </a:xfrm>
          <a:prstGeom prst="rect">
            <a:avLst/>
          </a:prstGeom>
          <a:noFill/>
          <a:ln>
            <a:noFill/>
          </a:ln>
        </p:spPr>
      </p:pic>
      <p:pic>
        <p:nvPicPr>
          <p:cNvPr id="405" name="Google Shape;405;p63"/>
          <p:cNvPicPr preferRelativeResize="0"/>
          <p:nvPr/>
        </p:nvPicPr>
        <p:blipFill rotWithShape="1">
          <a:blip r:embed="rId5">
            <a:alphaModFix/>
          </a:blip>
          <a:srcRect/>
          <a:stretch/>
        </p:blipFill>
        <p:spPr>
          <a:xfrm>
            <a:off x="1447843" y="2325275"/>
            <a:ext cx="1838949" cy="1211284"/>
          </a:xfrm>
          <a:prstGeom prst="rect">
            <a:avLst/>
          </a:prstGeom>
          <a:noFill/>
          <a:ln>
            <a:noFill/>
          </a:ln>
        </p:spPr>
      </p:pic>
      <p:pic>
        <p:nvPicPr>
          <p:cNvPr id="406" name="Google Shape;406;p63"/>
          <p:cNvPicPr preferRelativeResize="0"/>
          <p:nvPr/>
        </p:nvPicPr>
        <p:blipFill rotWithShape="1">
          <a:blip r:embed="rId4">
            <a:alphaModFix/>
          </a:blip>
          <a:srcRect r="13720"/>
          <a:stretch/>
        </p:blipFill>
        <p:spPr>
          <a:xfrm>
            <a:off x="570036" y="4452352"/>
            <a:ext cx="3310315" cy="1987909"/>
          </a:xfrm>
          <a:prstGeom prst="rect">
            <a:avLst/>
          </a:prstGeom>
          <a:noFill/>
          <a:ln>
            <a:noFill/>
          </a:ln>
        </p:spPr>
      </p:pic>
      <p:sp>
        <p:nvSpPr>
          <p:cNvPr id="407" name="Google Shape;407;p63"/>
          <p:cNvSpPr/>
          <p:nvPr/>
        </p:nvSpPr>
        <p:spPr>
          <a:xfrm>
            <a:off x="3714057" y="4981438"/>
            <a:ext cx="3105491" cy="410369"/>
          </a:xfrm>
          <a:prstGeom prst="rect">
            <a:avLst/>
          </a:prstGeom>
          <a:noFill/>
          <a:ln>
            <a:noFill/>
          </a:ln>
        </p:spPr>
        <p:txBody>
          <a:bodyPr spcFirstLastPara="1" wrap="square" lIns="121900" tIns="60925" rIns="121900" bIns="60925" anchor="t" anchorCtr="0">
            <a:noAutofit/>
          </a:bodyPr>
          <a:lstStyle/>
          <a:p>
            <a:pPr marL="241293" marR="0" lvl="0" indent="-241293" algn="l" rtl="0">
              <a:spcBef>
                <a:spcPts val="0"/>
              </a:spcBef>
              <a:spcAft>
                <a:spcPts val="0"/>
              </a:spcAft>
              <a:buClr>
                <a:srgbClr val="3E77AB"/>
              </a:buClr>
              <a:buSzPts val="1400"/>
              <a:buFont typeface="Noto Sans Symbols"/>
              <a:buChar char="●"/>
            </a:pPr>
            <a:r>
              <a:rPr lang="en-US" sz="1867" b="1" dirty="0" err="1" smtClean="0">
                <a:solidFill>
                  <a:schemeClr val="dk1"/>
                </a:solidFill>
                <a:latin typeface="Meiryo UI" panose="020B0604030504040204" pitchFamily="50" charset="-128"/>
                <a:ea typeface="Meiryo UI" panose="020B0604030504040204" pitchFamily="50" charset="-128"/>
              </a:rPr>
              <a:t>NetBak</a:t>
            </a:r>
            <a:r>
              <a:rPr lang="en-US" sz="1867" b="1" dirty="0">
                <a:solidFill>
                  <a:schemeClr val="dk1"/>
                </a:solidFill>
                <a:latin typeface="Meiryo UI" panose="020B0604030504040204" pitchFamily="50" charset="-128"/>
                <a:ea typeface="Meiryo UI" panose="020B0604030504040204" pitchFamily="50" charset="-128"/>
              </a:rPr>
              <a:t> </a:t>
            </a:r>
            <a:r>
              <a:rPr lang="en-US" sz="1867" b="1" dirty="0" smtClean="0">
                <a:solidFill>
                  <a:schemeClr val="dk1"/>
                </a:solidFill>
                <a:latin typeface="Meiryo UI" panose="020B0604030504040204" pitchFamily="50" charset="-128"/>
                <a:ea typeface="Meiryo UI" panose="020B0604030504040204" pitchFamily="50" charset="-128"/>
              </a:rPr>
              <a:t>Replicator</a:t>
            </a:r>
            <a:endParaRPr sz="1867" b="1" dirty="0">
              <a:solidFill>
                <a:schemeClr val="dk1"/>
              </a:solidFill>
              <a:latin typeface="Meiryo UI" panose="020B0604030504040204" pitchFamily="50" charset="-128"/>
              <a:ea typeface="Meiryo UI" panose="020B0604030504040204" pitchFamily="50" charset="-128"/>
            </a:endParaRPr>
          </a:p>
          <a:p>
            <a:pPr marL="241294" marR="0" lvl="0" indent="-241294" algn="l" rtl="0">
              <a:spcBef>
                <a:spcPts val="0"/>
              </a:spcBef>
              <a:spcAft>
                <a:spcPts val="0"/>
              </a:spcAft>
              <a:buClr>
                <a:srgbClr val="3E77AB"/>
              </a:buClr>
              <a:buSzPts val="1400"/>
              <a:buFont typeface="Noto Sans Symbols"/>
              <a:buChar char="●"/>
            </a:pPr>
            <a:r>
              <a:rPr lang="en-US" sz="1867" b="1" dirty="0" err="1">
                <a:solidFill>
                  <a:schemeClr val="dk1"/>
                </a:solidFill>
                <a:latin typeface="Meiryo UI" panose="020B0604030504040204" pitchFamily="50" charset="-128"/>
                <a:ea typeface="Meiryo UI" panose="020B0604030504040204" pitchFamily="50" charset="-128"/>
              </a:rPr>
              <a:t>Qsync</a:t>
            </a:r>
            <a:endParaRPr sz="1867" b="1" dirty="0">
              <a:solidFill>
                <a:schemeClr val="dk1"/>
              </a:solidFill>
              <a:latin typeface="Meiryo UI" panose="020B0604030504040204" pitchFamily="50" charset="-128"/>
              <a:ea typeface="Meiryo UI" panose="020B0604030504040204" pitchFamily="50" charset="-128"/>
            </a:endParaRPr>
          </a:p>
        </p:txBody>
      </p:sp>
      <p:sp>
        <p:nvSpPr>
          <p:cNvPr id="408" name="Google Shape;408;p63"/>
          <p:cNvSpPr/>
          <p:nvPr/>
        </p:nvSpPr>
        <p:spPr>
          <a:xfrm>
            <a:off x="1408971" y="1653780"/>
            <a:ext cx="1671116" cy="410369"/>
          </a:xfrm>
          <a:prstGeom prst="rect">
            <a:avLst/>
          </a:prstGeom>
          <a:noFill/>
          <a:ln>
            <a:noFill/>
          </a:ln>
        </p:spPr>
        <p:txBody>
          <a:bodyPr spcFirstLastPara="1" wrap="square" lIns="121900" tIns="60925" rIns="121900" bIns="60925" anchor="t" anchorCtr="0">
            <a:noAutofit/>
          </a:bodyPr>
          <a:lstStyle/>
          <a:p>
            <a:pPr marL="0" marR="0" lvl="0" indent="0" algn="ctr" rtl="0">
              <a:spcBef>
                <a:spcPts val="0"/>
              </a:spcBef>
              <a:spcAft>
                <a:spcPts val="0"/>
              </a:spcAft>
              <a:buNone/>
            </a:pPr>
            <a:r>
              <a:rPr lang="en-US" sz="2133" b="1" dirty="0" err="1" smtClean="0">
                <a:solidFill>
                  <a:schemeClr val="dk1"/>
                </a:solidFill>
                <a:latin typeface="Meiryo UI" panose="020B0604030504040204" pitchFamily="50" charset="-128"/>
                <a:ea typeface="Meiryo UI" panose="020B0604030504040204" pitchFamily="50" charset="-128"/>
              </a:rPr>
              <a:t>macOS</a:t>
            </a:r>
            <a:endParaRPr sz="2133" dirty="0">
              <a:solidFill>
                <a:schemeClr val="dk1"/>
              </a:solidFill>
              <a:latin typeface="Meiryo UI" panose="020B0604030504040204" pitchFamily="50" charset="-128"/>
              <a:ea typeface="Meiryo UI" panose="020B0604030504040204" pitchFamily="50" charset="-128"/>
              <a:sym typeface="Arial"/>
            </a:endParaRPr>
          </a:p>
        </p:txBody>
      </p:sp>
      <p:sp>
        <p:nvSpPr>
          <p:cNvPr id="409" name="Google Shape;409;p63"/>
          <p:cNvSpPr/>
          <p:nvPr/>
        </p:nvSpPr>
        <p:spPr>
          <a:xfrm>
            <a:off x="1372637" y="4126426"/>
            <a:ext cx="1768041" cy="410369"/>
          </a:xfrm>
          <a:prstGeom prst="rect">
            <a:avLst/>
          </a:prstGeom>
          <a:noFill/>
          <a:ln>
            <a:noFill/>
          </a:ln>
        </p:spPr>
        <p:txBody>
          <a:bodyPr spcFirstLastPara="1" wrap="square" lIns="121900" tIns="60925" rIns="121900" bIns="60925" anchor="t" anchorCtr="0">
            <a:noAutofit/>
          </a:bodyPr>
          <a:lstStyle/>
          <a:p>
            <a:pPr marL="0" marR="0" lvl="0" indent="0" algn="ctr" rtl="0">
              <a:spcBef>
                <a:spcPts val="0"/>
              </a:spcBef>
              <a:spcAft>
                <a:spcPts val="0"/>
              </a:spcAft>
              <a:buNone/>
            </a:pPr>
            <a:r>
              <a:rPr lang="en-US" sz="2133" b="1" dirty="0" smtClean="0">
                <a:solidFill>
                  <a:schemeClr val="dk1"/>
                </a:solidFill>
                <a:latin typeface="Meiryo UI" panose="020B0604030504040204" pitchFamily="50" charset="-128"/>
                <a:ea typeface="Meiryo UI" panose="020B0604030504040204" pitchFamily="50" charset="-128"/>
              </a:rPr>
              <a:t>Windows</a:t>
            </a:r>
            <a:endParaRPr sz="2133" dirty="0">
              <a:solidFill>
                <a:schemeClr val="dk1"/>
              </a:solidFill>
              <a:latin typeface="Meiryo UI" panose="020B0604030504040204" pitchFamily="50" charset="-128"/>
              <a:ea typeface="Meiryo UI" panose="020B0604030504040204" pitchFamily="50" charset="-128"/>
              <a:sym typeface="Arial"/>
            </a:endParaRPr>
          </a:p>
        </p:txBody>
      </p:sp>
      <p:sp>
        <p:nvSpPr>
          <p:cNvPr id="410" name="Google Shape;410;p63"/>
          <p:cNvSpPr txBox="1">
            <a:spLocks noGrp="1"/>
          </p:cNvSpPr>
          <p:nvPr>
            <p:ph type="title"/>
          </p:nvPr>
        </p:nvSpPr>
        <p:spPr>
          <a:xfrm>
            <a:off x="1" y="96791"/>
            <a:ext cx="12192000" cy="1378562"/>
          </a:xfrm>
          <a:prstGeom prst="rect">
            <a:avLst/>
          </a:prstGeom>
          <a:noFill/>
          <a:ln>
            <a:noFill/>
          </a:ln>
        </p:spPr>
        <p:txBody>
          <a:bodyPr spcFirstLastPara="1" wrap="square" lIns="91425" tIns="45700" rIns="91425" bIns="45700" anchor="ctr" anchorCtr="0">
            <a:noAutofit/>
          </a:bodyPr>
          <a:lstStyle/>
          <a:p>
            <a:pPr lvl="0">
              <a:buClr>
                <a:srgbClr val="171616"/>
              </a:buClr>
            </a:pPr>
            <a:r>
              <a:rPr lang="ja-JP" altLang="en-US" dirty="0">
                <a:solidFill>
                  <a:srgbClr val="171616"/>
                </a:solidFill>
                <a:latin typeface="Meiryo UI" panose="020B0604030504040204" pitchFamily="50" charset="-128"/>
                <a:ea typeface="Meiryo UI" panose="020B0604030504040204" pitchFamily="50" charset="-128"/>
                <a:cs typeface="Arial"/>
                <a:sym typeface="Arial"/>
              </a:rPr>
              <a:t>任意のデータのバックアップおよび同期</a:t>
            </a:r>
            <a:endParaRPr sz="4000" dirty="0">
              <a:solidFill>
                <a:srgbClr val="171616"/>
              </a:solidFill>
              <a:latin typeface="Meiryo UI" panose="020B0604030504040204" pitchFamily="50" charset="-128"/>
              <a:ea typeface="Meiryo UI" panose="020B0604030504040204" pitchFamily="50" charset="-128"/>
              <a:cs typeface="Arial"/>
              <a:sym typeface="Arial"/>
            </a:endParaRPr>
          </a:p>
        </p:txBody>
      </p:sp>
      <p:sp>
        <p:nvSpPr>
          <p:cNvPr id="411" name="Google Shape;411;p63"/>
          <p:cNvSpPr/>
          <p:nvPr/>
        </p:nvSpPr>
        <p:spPr>
          <a:xfrm>
            <a:off x="6414293" y="5096630"/>
            <a:ext cx="4548567" cy="1336625"/>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ja-JP" altLang="en-US" sz="2400" b="1" dirty="0">
                <a:solidFill>
                  <a:schemeClr val="dk1"/>
                </a:solidFill>
                <a:latin typeface="Meiryo UI" panose="020B0604030504040204" pitchFamily="50" charset="-128"/>
                <a:ea typeface="Meiryo UI" panose="020B0604030504040204" pitchFamily="50" charset="-128"/>
              </a:rPr>
              <a:t>定期的</a:t>
            </a:r>
            <a:r>
              <a:rPr lang="en-US" sz="2400" b="1" dirty="0" err="1" smtClean="0">
                <a:solidFill>
                  <a:schemeClr val="dk1"/>
                </a:solidFill>
                <a:latin typeface="Meiryo UI" panose="020B0604030504040204" pitchFamily="50" charset="-128"/>
                <a:ea typeface="Meiryo UI" panose="020B0604030504040204" pitchFamily="50" charset="-128"/>
              </a:rPr>
              <a:t>または</a:t>
            </a:r>
            <a:endParaRPr lang="en-US" sz="2400" b="1" dirty="0" smtClean="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400" b="1" dirty="0" err="1" smtClean="0">
                <a:solidFill>
                  <a:schemeClr val="dk1"/>
                </a:solidFill>
                <a:latin typeface="Meiryo UI" panose="020B0604030504040204" pitchFamily="50" charset="-128"/>
                <a:ea typeface="Meiryo UI" panose="020B0604030504040204" pitchFamily="50" charset="-128"/>
              </a:rPr>
              <a:t>リアルタイムのバックアップ</a:t>
            </a:r>
            <a:r>
              <a:rPr lang="en-US" sz="2400" b="1" dirty="0">
                <a:solidFill>
                  <a:schemeClr val="dk1"/>
                </a:solidFill>
                <a:latin typeface="Meiryo UI" panose="020B0604030504040204" pitchFamily="50" charset="-128"/>
                <a:ea typeface="Meiryo UI" panose="020B0604030504040204" pitchFamily="50" charset="-128"/>
              </a:rPr>
              <a:t>/</a:t>
            </a:r>
            <a:r>
              <a:rPr lang="en-US" sz="2400" b="1" dirty="0" err="1">
                <a:solidFill>
                  <a:schemeClr val="dk1"/>
                </a:solidFill>
                <a:latin typeface="Meiryo UI" panose="020B0604030504040204" pitchFamily="50" charset="-128"/>
                <a:ea typeface="Meiryo UI" panose="020B0604030504040204" pitchFamily="50" charset="-128"/>
              </a:rPr>
              <a:t>同期</a:t>
            </a:r>
            <a:endParaRPr dirty="0">
              <a:latin typeface="Meiryo UI" panose="020B0604030504040204" pitchFamily="50" charset="-128"/>
              <a:ea typeface="Meiryo UI" panose="020B0604030504040204" pitchFamily="50" charset="-128"/>
            </a:endParaRPr>
          </a:p>
        </p:txBody>
      </p:sp>
      <p:cxnSp>
        <p:nvCxnSpPr>
          <p:cNvPr id="412" name="Google Shape;412;p63"/>
          <p:cNvCxnSpPr/>
          <p:nvPr/>
        </p:nvCxnSpPr>
        <p:spPr>
          <a:xfrm>
            <a:off x="3717015" y="4362895"/>
            <a:ext cx="2382348" cy="0"/>
          </a:xfrm>
          <a:prstGeom prst="straightConnector1">
            <a:avLst/>
          </a:prstGeom>
          <a:noFill/>
          <a:ln w="76200" cap="flat" cmpd="sng">
            <a:solidFill>
              <a:srgbClr val="D26604"/>
            </a:solidFill>
            <a:prstDash val="dot"/>
            <a:miter lim="800000"/>
            <a:headEnd type="triangle" w="med" len="med"/>
            <a:tailEnd type="triangle" w="med" len="med"/>
          </a:ln>
        </p:spPr>
      </p:cxnSp>
      <p:sp>
        <p:nvSpPr>
          <p:cNvPr id="413" name="Google Shape;413;p63"/>
          <p:cNvSpPr/>
          <p:nvPr/>
        </p:nvSpPr>
        <p:spPr>
          <a:xfrm>
            <a:off x="3717015" y="2580084"/>
            <a:ext cx="3105491" cy="410369"/>
          </a:xfrm>
          <a:prstGeom prst="rect">
            <a:avLst/>
          </a:prstGeom>
          <a:noFill/>
          <a:ln>
            <a:noFill/>
          </a:ln>
        </p:spPr>
        <p:txBody>
          <a:bodyPr spcFirstLastPara="1" wrap="square" lIns="121900" tIns="60925" rIns="121900" bIns="60925" anchor="t" anchorCtr="0">
            <a:noAutofit/>
          </a:bodyPr>
          <a:lstStyle/>
          <a:p>
            <a:pPr marL="241293" marR="0" lvl="0" indent="-241293" algn="l" rtl="0">
              <a:spcBef>
                <a:spcPts val="0"/>
              </a:spcBef>
              <a:spcAft>
                <a:spcPts val="0"/>
              </a:spcAft>
              <a:buClr>
                <a:srgbClr val="3E77AB"/>
              </a:buClr>
              <a:buSzPts val="1400"/>
              <a:buFont typeface="Noto Sans Symbols"/>
              <a:buChar char="●"/>
            </a:pPr>
            <a:r>
              <a:rPr lang="en-US" sz="1867" b="1" dirty="0" smtClean="0">
                <a:solidFill>
                  <a:schemeClr val="dk1"/>
                </a:solidFill>
                <a:latin typeface="Meiryo UI" panose="020B0604030504040204" pitchFamily="50" charset="-128"/>
                <a:ea typeface="Meiryo UI" panose="020B0604030504040204" pitchFamily="50" charset="-128"/>
              </a:rPr>
              <a:t>Time Machine</a:t>
            </a:r>
            <a:endParaRPr sz="1867" b="1" dirty="0">
              <a:solidFill>
                <a:schemeClr val="dk1"/>
              </a:solidFill>
              <a:latin typeface="Meiryo UI" panose="020B0604030504040204" pitchFamily="50" charset="-128"/>
              <a:ea typeface="Meiryo UI" panose="020B0604030504040204" pitchFamily="50" charset="-128"/>
            </a:endParaRPr>
          </a:p>
          <a:p>
            <a:pPr marL="241294" marR="0" lvl="0" indent="-241294" algn="l" rtl="0">
              <a:spcBef>
                <a:spcPts val="0"/>
              </a:spcBef>
              <a:spcAft>
                <a:spcPts val="0"/>
              </a:spcAft>
              <a:buClr>
                <a:srgbClr val="3E77AB"/>
              </a:buClr>
              <a:buSzPts val="1400"/>
              <a:buFont typeface="Noto Sans Symbols"/>
              <a:buChar char="●"/>
            </a:pPr>
            <a:r>
              <a:rPr lang="en-US" sz="1867" b="1" dirty="0" err="1">
                <a:solidFill>
                  <a:schemeClr val="dk1"/>
                </a:solidFill>
                <a:latin typeface="Meiryo UI" panose="020B0604030504040204" pitchFamily="50" charset="-128"/>
                <a:ea typeface="Meiryo UI" panose="020B0604030504040204" pitchFamily="50" charset="-128"/>
              </a:rPr>
              <a:t>Qsync</a:t>
            </a:r>
            <a:endParaRPr sz="1867" b="1" dirty="0">
              <a:solidFill>
                <a:schemeClr val="dk1"/>
              </a:solidFill>
              <a:latin typeface="Meiryo UI" panose="020B0604030504040204" pitchFamily="50" charset="-128"/>
              <a:ea typeface="Meiryo UI" panose="020B0604030504040204" pitchFamily="50" charset="-128"/>
            </a:endParaRPr>
          </a:p>
        </p:txBody>
      </p:sp>
      <p:pic>
        <p:nvPicPr>
          <p:cNvPr id="414" name="Google Shape;414;p63"/>
          <p:cNvPicPr preferRelativeResize="0"/>
          <p:nvPr/>
        </p:nvPicPr>
        <p:blipFill rotWithShape="1">
          <a:blip r:embed="rId3">
            <a:alphaModFix/>
          </a:blip>
          <a:srcRect/>
          <a:stretch/>
        </p:blipFill>
        <p:spPr>
          <a:xfrm>
            <a:off x="5866601" y="3854702"/>
            <a:ext cx="6006932" cy="887020"/>
          </a:xfrm>
          <a:prstGeom prst="rect">
            <a:avLst/>
          </a:prstGeom>
          <a:noFill/>
          <a:ln>
            <a:noFill/>
          </a:ln>
        </p:spPr>
      </p:pic>
      <p:pic>
        <p:nvPicPr>
          <p:cNvPr id="415" name="Google Shape;415;p63"/>
          <p:cNvPicPr preferRelativeResize="0"/>
          <p:nvPr/>
        </p:nvPicPr>
        <p:blipFill rotWithShape="1">
          <a:blip r:embed="rId6">
            <a:alphaModFix/>
          </a:blip>
          <a:srcRect/>
          <a:stretch/>
        </p:blipFill>
        <p:spPr>
          <a:xfrm>
            <a:off x="6325400" y="2576117"/>
            <a:ext cx="5101213" cy="3188825"/>
          </a:xfrm>
          <a:prstGeom prst="rect">
            <a:avLst/>
          </a:prstGeom>
          <a:noFill/>
          <a:ln>
            <a:noFill/>
          </a:ln>
        </p:spPr>
      </p:pic>
      <p:pic>
        <p:nvPicPr>
          <p:cNvPr id="416" name="Google Shape;416;p63"/>
          <p:cNvPicPr preferRelativeResize="0"/>
          <p:nvPr/>
        </p:nvPicPr>
        <p:blipFill rotWithShape="1">
          <a:blip r:embed="rId7">
            <a:alphaModFix/>
          </a:blip>
          <a:srcRect/>
          <a:stretch/>
        </p:blipFill>
        <p:spPr>
          <a:xfrm>
            <a:off x="6252995" y="1959940"/>
            <a:ext cx="5380929" cy="825327"/>
          </a:xfrm>
          <a:prstGeom prst="rect">
            <a:avLst/>
          </a:prstGeom>
          <a:noFill/>
          <a:ln>
            <a:noFill/>
          </a:ln>
        </p:spPr>
      </p:pic>
      <p:sp>
        <p:nvSpPr>
          <p:cNvPr id="417" name="Google Shape;417;p63"/>
          <p:cNvSpPr txBox="1"/>
          <p:nvPr/>
        </p:nvSpPr>
        <p:spPr>
          <a:xfrm>
            <a:off x="6323981" y="1939959"/>
            <a:ext cx="5777707" cy="737016"/>
          </a:xfrm>
          <a:prstGeom prst="rect">
            <a:avLst/>
          </a:prstGeom>
          <a:noFill/>
          <a:ln>
            <a:noFill/>
          </a:ln>
        </p:spPr>
        <p:txBody>
          <a:bodyPr spcFirstLastPara="1" wrap="square" lIns="121900" tIns="121900" rIns="121900" bIns="121900" anchor="t" anchorCtr="0">
            <a:noAutofit/>
          </a:bodyPr>
          <a:lstStyle/>
          <a:p>
            <a:pPr marL="533387" marR="0" lvl="0" indent="-380990" algn="l" rtl="0">
              <a:lnSpc>
                <a:spcPct val="115000"/>
              </a:lnSpc>
              <a:spcBef>
                <a:spcPts val="0"/>
              </a:spcBef>
              <a:spcAft>
                <a:spcPts val="0"/>
              </a:spcAft>
              <a:buNone/>
            </a:pPr>
            <a:r>
              <a:rPr lang="en-US" sz="2400" b="1">
                <a:solidFill>
                  <a:srgbClr val="FFFFFF"/>
                </a:solidFill>
                <a:latin typeface="Meiryo UI" panose="020B0604030504040204" pitchFamily="50" charset="-128"/>
                <a:ea typeface="Meiryo UI" panose="020B0604030504040204" pitchFamily="50" charset="-128"/>
              </a:rPr>
              <a:t>ランサムウェアからの保護！</a:t>
            </a:r>
            <a:endParaRPr>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94061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64"/>
          <p:cNvPicPr preferRelativeResize="0"/>
          <p:nvPr/>
        </p:nvPicPr>
        <p:blipFill rotWithShape="1">
          <a:blip r:embed="rId3">
            <a:alphaModFix/>
          </a:blip>
          <a:srcRect/>
          <a:stretch/>
        </p:blipFill>
        <p:spPr>
          <a:xfrm>
            <a:off x="3619827" y="1684469"/>
            <a:ext cx="7696200" cy="4216601"/>
          </a:xfrm>
          <a:prstGeom prst="rect">
            <a:avLst/>
          </a:prstGeom>
          <a:noFill/>
          <a:ln>
            <a:noFill/>
          </a:ln>
          <a:effectLst>
            <a:outerShdw blurRad="431800" dist="368300" dir="5760000" sx="106000" sy="106000" algn="ctr" rotWithShape="0">
              <a:srgbClr val="000000">
                <a:alpha val="33725"/>
              </a:srgbClr>
            </a:outerShdw>
          </a:effectLst>
        </p:spPr>
      </p:pic>
      <p:sp>
        <p:nvSpPr>
          <p:cNvPr id="423" name="Google Shape;423;p64"/>
          <p:cNvSpPr txBox="1">
            <a:spLocks noGrp="1"/>
          </p:cNvSpPr>
          <p:nvPr>
            <p:ph type="title"/>
          </p:nvPr>
        </p:nvSpPr>
        <p:spPr>
          <a:xfrm>
            <a:off x="1" y="67916"/>
            <a:ext cx="12192000" cy="1378562"/>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Clr>
                <a:schemeClr val="dk1"/>
              </a:buClr>
              <a:buSzPts val="3200"/>
              <a:buFont typeface="Arial"/>
              <a:buNone/>
            </a:pPr>
            <a:r>
              <a:rPr lang="en-US">
                <a:solidFill>
                  <a:srgbClr val="171616"/>
                </a:solidFill>
                <a:latin typeface="Meiryo UI" panose="020B0604030504040204" pitchFamily="50" charset="-128"/>
                <a:ea typeface="Meiryo UI" panose="020B0604030504040204" pitchFamily="50" charset="-128"/>
                <a:cs typeface="Arial"/>
                <a:sym typeface="Arial"/>
              </a:rPr>
              <a:t>ビジネスレベルのスナップショット</a:t>
            </a:r>
            <a:endParaRPr>
              <a:solidFill>
                <a:srgbClr val="171616"/>
              </a:solidFill>
              <a:latin typeface="Meiryo UI" panose="020B0604030504040204" pitchFamily="50" charset="-128"/>
              <a:ea typeface="Meiryo UI" panose="020B0604030504040204" pitchFamily="50" charset="-128"/>
              <a:cs typeface="Arial"/>
              <a:sym typeface="Arial"/>
            </a:endParaRPr>
          </a:p>
        </p:txBody>
      </p:sp>
      <p:grpSp>
        <p:nvGrpSpPr>
          <p:cNvPr id="424" name="Google Shape;424;p64"/>
          <p:cNvGrpSpPr/>
          <p:nvPr/>
        </p:nvGrpSpPr>
        <p:grpSpPr>
          <a:xfrm>
            <a:off x="1869108" y="4294061"/>
            <a:ext cx="2252464" cy="1778223"/>
            <a:chOff x="1306814" y="3370338"/>
            <a:chExt cx="1689348" cy="1333667"/>
          </a:xfrm>
        </p:grpSpPr>
        <p:sp>
          <p:nvSpPr>
            <p:cNvPr id="425" name="Google Shape;425;p64"/>
            <p:cNvSpPr/>
            <p:nvPr/>
          </p:nvSpPr>
          <p:spPr>
            <a:xfrm>
              <a:off x="1306814" y="3370338"/>
              <a:ext cx="1221430" cy="1221430"/>
            </a:xfrm>
            <a:prstGeom prst="ellipse">
              <a:avLst/>
            </a:prstGeom>
            <a:solidFill>
              <a:srgbClr val="0070C0"/>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a:solidFill>
                  <a:srgbClr val="FFFFFF"/>
                </a:solidFill>
                <a:latin typeface="Meiryo UI" panose="020B0604030504040204" pitchFamily="50" charset="-128"/>
                <a:ea typeface="Meiryo UI" panose="020B0604030504040204" pitchFamily="50" charset="-128"/>
                <a:sym typeface="Arial"/>
              </a:endParaRPr>
            </a:p>
          </p:txBody>
        </p:sp>
        <p:pic>
          <p:nvPicPr>
            <p:cNvPr id="426" name="Google Shape;426;p64" descr="\\Marketing\Marketing\MarketingMaterials\DM\NAS\Software_Section_brochure\QNAP product icon_20170816-assets\Snapshot.png"/>
            <p:cNvPicPr preferRelativeResize="0"/>
            <p:nvPr/>
          </p:nvPicPr>
          <p:blipFill rotWithShape="1">
            <a:blip r:embed="rId4">
              <a:alphaModFix/>
            </a:blip>
            <a:srcRect/>
            <a:stretch/>
          </p:blipFill>
          <p:spPr>
            <a:xfrm>
              <a:off x="2054537" y="3762380"/>
              <a:ext cx="941625" cy="941625"/>
            </a:xfrm>
            <a:prstGeom prst="rect">
              <a:avLst/>
            </a:prstGeom>
            <a:noFill/>
            <a:ln>
              <a:noFill/>
            </a:ln>
          </p:spPr>
        </p:pic>
        <p:sp>
          <p:nvSpPr>
            <p:cNvPr id="427" name="Google Shape;427;p64"/>
            <p:cNvSpPr txBox="1"/>
            <p:nvPr/>
          </p:nvSpPr>
          <p:spPr>
            <a:xfrm>
              <a:off x="1511975" y="3576303"/>
              <a:ext cx="1043193" cy="346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2400" b="1" dirty="0">
                  <a:solidFill>
                    <a:srgbClr val="FFFFFF"/>
                  </a:solidFill>
                  <a:latin typeface="Meiryo UI" panose="020B0604030504040204" pitchFamily="50" charset="-128"/>
                  <a:ea typeface="Meiryo UI" panose="020B0604030504040204" pitchFamily="50" charset="-128"/>
                </a:rPr>
                <a:t>最適な</a:t>
              </a:r>
              <a:endParaRPr sz="2400" b="1" dirty="0">
                <a:solidFill>
                  <a:srgbClr val="FFFFFF"/>
                </a:solidFill>
                <a:latin typeface="Meiryo UI" panose="020B0604030504040204" pitchFamily="50" charset="-128"/>
                <a:ea typeface="Meiryo UI" panose="020B0604030504040204" pitchFamily="50" charset="-128"/>
                <a:sym typeface="Arial"/>
              </a:endParaRPr>
            </a:p>
          </p:txBody>
        </p:sp>
      </p:grpSp>
      <p:pic>
        <p:nvPicPr>
          <p:cNvPr id="437" name="Google Shape;437;p64"/>
          <p:cNvPicPr preferRelativeResize="0"/>
          <p:nvPr/>
        </p:nvPicPr>
        <p:blipFill rotWithShape="1">
          <a:blip r:embed="rId5">
            <a:alphaModFix/>
          </a:blip>
          <a:srcRect/>
          <a:stretch/>
        </p:blipFill>
        <p:spPr>
          <a:xfrm>
            <a:off x="4012551" y="6059341"/>
            <a:ext cx="8203575" cy="887020"/>
          </a:xfrm>
          <a:prstGeom prst="rect">
            <a:avLst/>
          </a:prstGeom>
          <a:noFill/>
          <a:ln>
            <a:noFill/>
          </a:ln>
        </p:spPr>
      </p:pic>
      <p:sp>
        <p:nvSpPr>
          <p:cNvPr id="438" name="Google Shape;438;p64"/>
          <p:cNvSpPr txBox="1"/>
          <p:nvPr/>
        </p:nvSpPr>
        <p:spPr>
          <a:xfrm>
            <a:off x="2167830" y="5008918"/>
            <a:ext cx="1390924" cy="40011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2000" b="1" dirty="0" err="1">
                <a:solidFill>
                  <a:srgbClr val="FFFFFF"/>
                </a:solidFill>
                <a:latin typeface="Meiryo UI" panose="020B0604030504040204" pitchFamily="50" charset="-128"/>
                <a:ea typeface="Meiryo UI" panose="020B0604030504040204" pitchFamily="50" charset="-128"/>
              </a:rPr>
              <a:t>選択</a:t>
            </a:r>
            <a:r>
              <a:rPr lang="en-US" sz="2000" b="1" dirty="0">
                <a:solidFill>
                  <a:srgbClr val="FFFFFF"/>
                </a:solidFill>
                <a:latin typeface="Meiryo UI" panose="020B0604030504040204" pitchFamily="50" charset="-128"/>
                <a:ea typeface="Meiryo UI" panose="020B0604030504040204" pitchFamily="50" charset="-128"/>
              </a:rPr>
              <a:t>！</a:t>
            </a:r>
            <a:endParaRPr sz="2000" b="1" dirty="0">
              <a:solidFill>
                <a:srgbClr val="FFFFFF"/>
              </a:solidFill>
              <a:latin typeface="Meiryo UI" panose="020B0604030504040204" pitchFamily="50" charset="-128"/>
              <a:ea typeface="Meiryo UI" panose="020B0604030504040204" pitchFamily="50" charset="-128"/>
              <a:sym typeface="Arial"/>
            </a:endParaRPr>
          </a:p>
        </p:txBody>
      </p:sp>
      <p:pic>
        <p:nvPicPr>
          <p:cNvPr id="439" name="Google Shape;439;p64"/>
          <p:cNvPicPr preferRelativeResize="0"/>
          <p:nvPr/>
        </p:nvPicPr>
        <p:blipFill rotWithShape="1">
          <a:blip r:embed="rId6">
            <a:alphaModFix/>
          </a:blip>
          <a:srcRect/>
          <a:stretch/>
        </p:blipFill>
        <p:spPr>
          <a:xfrm>
            <a:off x="5087951" y="4174934"/>
            <a:ext cx="5775842" cy="3610543"/>
          </a:xfrm>
          <a:prstGeom prst="rect">
            <a:avLst/>
          </a:prstGeom>
          <a:noFill/>
          <a:ln>
            <a:noFill/>
          </a:ln>
        </p:spPr>
      </p:pic>
      <p:grpSp>
        <p:nvGrpSpPr>
          <p:cNvPr id="20" name="Google Shape;410;p28"/>
          <p:cNvGrpSpPr/>
          <p:nvPr/>
        </p:nvGrpSpPr>
        <p:grpSpPr>
          <a:xfrm>
            <a:off x="498785" y="2493015"/>
            <a:ext cx="3730575" cy="1733889"/>
            <a:chOff x="291413" y="1367124"/>
            <a:chExt cx="2797932" cy="1221205"/>
          </a:xfrm>
        </p:grpSpPr>
        <p:sp>
          <p:nvSpPr>
            <p:cNvPr id="21" name="Google Shape;411;p28"/>
            <p:cNvSpPr/>
            <p:nvPr/>
          </p:nvSpPr>
          <p:spPr>
            <a:xfrm>
              <a:off x="1978214" y="1393250"/>
              <a:ext cx="858539" cy="1194362"/>
            </a:xfrm>
            <a:prstGeom prst="rect">
              <a:avLst/>
            </a:prstGeom>
            <a:solidFill>
              <a:srgbClr val="FFC000"/>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a:solidFill>
                  <a:srgbClr val="FFFFFF"/>
                </a:solidFill>
                <a:latin typeface="Meiryo UI" panose="020B0604030504040204" pitchFamily="50" charset="-128"/>
                <a:ea typeface="Meiryo UI" panose="020B0604030504040204" pitchFamily="50" charset="-128"/>
                <a:sym typeface="Arial"/>
              </a:endParaRPr>
            </a:p>
          </p:txBody>
        </p:sp>
        <p:sp>
          <p:nvSpPr>
            <p:cNvPr id="22" name="Google Shape;412;p28"/>
            <p:cNvSpPr/>
            <p:nvPr/>
          </p:nvSpPr>
          <p:spPr>
            <a:xfrm>
              <a:off x="429271" y="1393250"/>
              <a:ext cx="1548943" cy="1194362"/>
            </a:xfrm>
            <a:prstGeom prst="wedgeRectCallout">
              <a:avLst>
                <a:gd name="adj1" fmla="val -5727"/>
                <a:gd name="adj2" fmla="val 61451"/>
              </a:avLst>
            </a:prstGeom>
            <a:solidFill>
              <a:srgbClr val="3F3F3F"/>
            </a:solidFill>
            <a:ln w="1905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1867">
                <a:solidFill>
                  <a:srgbClr val="FFFFFF"/>
                </a:solidFill>
                <a:latin typeface="Meiryo UI" panose="020B0604030504040204" pitchFamily="50" charset="-128"/>
                <a:ea typeface="Meiryo UI" panose="020B0604030504040204" pitchFamily="50" charset="-128"/>
                <a:sym typeface="Arial"/>
              </a:endParaRPr>
            </a:p>
          </p:txBody>
        </p:sp>
        <p:sp>
          <p:nvSpPr>
            <p:cNvPr id="23" name="Google Shape;413;p28"/>
            <p:cNvSpPr txBox="1"/>
            <p:nvPr/>
          </p:nvSpPr>
          <p:spPr>
            <a:xfrm>
              <a:off x="291413" y="1869389"/>
              <a:ext cx="1824658" cy="718940"/>
            </a:xfrm>
            <a:prstGeom prst="rect">
              <a:avLst/>
            </a:prstGeom>
            <a:noFill/>
            <a:ln>
              <a:noFill/>
            </a:ln>
            <a:effectLst>
              <a:outerShdw blurRad="50800" dist="38100" dir="2700000" algn="tl" rotWithShape="0">
                <a:srgbClr val="000000">
                  <a:alpha val="40000"/>
                </a:srgbClr>
              </a:outerShdw>
            </a:effectLst>
          </p:spPr>
          <p:txBody>
            <a:bodyPr spcFirstLastPara="1" wrap="square" lIns="121900" tIns="60925" rIns="121900" bIns="60925" anchor="t" anchorCtr="0">
              <a:noAutofit/>
            </a:bodyPr>
            <a:lstStyle/>
            <a:p>
              <a:pPr marL="0" marR="0" lvl="0" indent="0" algn="ctr" rtl="0">
                <a:lnSpc>
                  <a:spcPct val="150000"/>
                </a:lnSpc>
                <a:spcBef>
                  <a:spcPts val="0"/>
                </a:spcBef>
                <a:spcAft>
                  <a:spcPts val="0"/>
                </a:spcAft>
                <a:buNone/>
              </a:pPr>
              <a:r>
                <a:rPr lang="ja-JP" altLang="en-US" sz="1867" b="1" dirty="0" smtClean="0">
                  <a:solidFill>
                    <a:srgbClr val="FFFFFF"/>
                  </a:solidFill>
                  <a:latin typeface="Meiryo UI" panose="020B0604030504040204" pitchFamily="50" charset="-128"/>
                  <a:ea typeface="Meiryo UI" panose="020B0604030504040204" pitchFamily="50" charset="-128"/>
                </a:rPr>
                <a:t>スナップショット</a:t>
              </a:r>
              <a:endParaRPr lang="en-US" altLang="ja-JP" sz="1867" b="1" dirty="0">
                <a:solidFill>
                  <a:srgbClr val="FFFFFF"/>
                </a:solidFill>
                <a:latin typeface="Meiryo UI" panose="020B0604030504040204" pitchFamily="50" charset="-128"/>
                <a:ea typeface="Meiryo UI" panose="020B0604030504040204" pitchFamily="50" charset="-128"/>
              </a:endParaRPr>
            </a:p>
            <a:p>
              <a:pPr marL="0" marR="0" lvl="0" indent="0" algn="ctr" rtl="0">
                <a:lnSpc>
                  <a:spcPct val="150000"/>
                </a:lnSpc>
                <a:spcBef>
                  <a:spcPts val="0"/>
                </a:spcBef>
                <a:spcAft>
                  <a:spcPts val="0"/>
                </a:spcAft>
                <a:buNone/>
              </a:pPr>
              <a:r>
                <a:rPr lang="ja-JP" altLang="en-US" sz="1867" b="1" dirty="0" smtClean="0">
                  <a:solidFill>
                    <a:srgbClr val="FFFFFF"/>
                  </a:solidFill>
                  <a:latin typeface="Meiryo UI" panose="020B0604030504040204" pitchFamily="50" charset="-128"/>
                  <a:ea typeface="Meiryo UI" panose="020B0604030504040204" pitchFamily="50" charset="-128"/>
                </a:rPr>
                <a:t>ボリューム</a:t>
              </a:r>
              <a:r>
                <a:rPr lang="en-US" sz="1867" b="1" dirty="0" smtClean="0">
                  <a:solidFill>
                    <a:srgbClr val="FFFFFF"/>
                  </a:solidFill>
                  <a:latin typeface="Meiryo UI" panose="020B0604030504040204" pitchFamily="50" charset="-128"/>
                  <a:ea typeface="Meiryo UI" panose="020B0604030504040204" pitchFamily="50" charset="-128"/>
                  <a:sym typeface="Arial"/>
                </a:rPr>
                <a:t>/LUN</a:t>
              </a:r>
              <a:endParaRPr sz="1867" b="1" dirty="0">
                <a:solidFill>
                  <a:srgbClr val="FFFFFF"/>
                </a:solidFill>
                <a:latin typeface="Meiryo UI" panose="020B0604030504040204" pitchFamily="50" charset="-128"/>
                <a:ea typeface="Meiryo UI" panose="020B0604030504040204" pitchFamily="50" charset="-128"/>
                <a:sym typeface="Arial"/>
              </a:endParaRPr>
            </a:p>
          </p:txBody>
        </p:sp>
        <p:sp>
          <p:nvSpPr>
            <p:cNvPr id="24" name="Google Shape;414;p28"/>
            <p:cNvSpPr txBox="1"/>
            <p:nvPr/>
          </p:nvSpPr>
          <p:spPr>
            <a:xfrm>
              <a:off x="1711310" y="1934155"/>
              <a:ext cx="1359011" cy="448852"/>
            </a:xfrm>
            <a:prstGeom prst="rect">
              <a:avLst/>
            </a:prstGeom>
            <a:noFill/>
            <a:ln>
              <a:noFill/>
            </a:ln>
            <a:effectLst>
              <a:outerShdw blurRad="50800" dist="38100" dir="2700000" algn="tl" rotWithShape="0">
                <a:srgbClr val="000000">
                  <a:alpha val="40000"/>
                </a:srgbClr>
              </a:outerShdw>
            </a:effectLst>
          </p:spPr>
          <p:txBody>
            <a:bodyPr spcFirstLastPara="1" wrap="square" lIns="121900" tIns="60925" rIns="121900" bIns="60925" anchor="t" anchorCtr="0">
              <a:noAutofit/>
            </a:bodyPr>
            <a:lstStyle/>
            <a:p>
              <a:pPr marL="0" marR="0" lvl="0" indent="0" algn="ctr" rtl="0">
                <a:spcBef>
                  <a:spcPts val="0"/>
                </a:spcBef>
                <a:spcAft>
                  <a:spcPts val="0"/>
                </a:spcAft>
                <a:buNone/>
              </a:pPr>
              <a:endParaRPr sz="3733" b="1">
                <a:solidFill>
                  <a:srgbClr val="464646"/>
                </a:solidFill>
                <a:latin typeface="Meiryo UI" panose="020B0604030504040204" pitchFamily="50" charset="-128"/>
                <a:ea typeface="Meiryo UI" panose="020B0604030504040204" pitchFamily="50" charset="-128"/>
                <a:sym typeface="Arial"/>
              </a:endParaRPr>
            </a:p>
          </p:txBody>
        </p:sp>
        <p:sp>
          <p:nvSpPr>
            <p:cNvPr id="25" name="Google Shape;415;p28"/>
            <p:cNvSpPr txBox="1"/>
            <p:nvPr/>
          </p:nvSpPr>
          <p:spPr>
            <a:xfrm>
              <a:off x="379407" y="1367124"/>
              <a:ext cx="1634469" cy="501658"/>
            </a:xfrm>
            <a:prstGeom prst="rect">
              <a:avLst/>
            </a:prstGeom>
            <a:noFill/>
            <a:ln>
              <a:noFill/>
            </a:ln>
            <a:effectLst>
              <a:outerShdw blurRad="50800" dist="38100" dir="2700000" algn="tl" rotWithShape="0">
                <a:srgbClr val="000000">
                  <a:alpha val="40000"/>
                </a:srgbClr>
              </a:outerShdw>
            </a:effectLst>
          </p:spPr>
          <p:txBody>
            <a:bodyPr spcFirstLastPara="1" wrap="square" lIns="121900" tIns="60925" rIns="121900" bIns="60925" anchor="t" anchorCtr="0">
              <a:noAutofit/>
            </a:bodyPr>
            <a:lstStyle/>
            <a:p>
              <a:pPr marL="0" marR="0" lvl="0" indent="0" algn="ctr" rtl="0">
                <a:spcBef>
                  <a:spcPts val="0"/>
                </a:spcBef>
                <a:spcAft>
                  <a:spcPts val="0"/>
                </a:spcAft>
                <a:buNone/>
              </a:pPr>
              <a:r>
                <a:rPr lang="en-US" sz="1867" b="1" dirty="0" smtClean="0">
                  <a:solidFill>
                    <a:srgbClr val="FFFFFF"/>
                  </a:solidFill>
                  <a:latin typeface="Meiryo UI" panose="020B0604030504040204" pitchFamily="50" charset="-128"/>
                  <a:ea typeface="Meiryo UI" panose="020B0604030504040204" pitchFamily="50" charset="-128"/>
                </a:rPr>
                <a:t>NAS</a:t>
              </a:r>
              <a:r>
                <a:rPr lang="ja-JP" altLang="en-US" sz="1867" b="1" dirty="0" smtClean="0">
                  <a:solidFill>
                    <a:srgbClr val="FFFFFF"/>
                  </a:solidFill>
                  <a:latin typeface="Meiryo UI" panose="020B0604030504040204" pitchFamily="50" charset="-128"/>
                  <a:ea typeface="Meiryo UI" panose="020B0604030504040204" pitchFamily="50" charset="-128"/>
                </a:rPr>
                <a:t>ごとの</a:t>
              </a:r>
              <a:endParaRPr lang="en-US" altLang="ja-JP" sz="1867" b="1" dirty="0" smtClean="0">
                <a:solidFill>
                  <a:srgbClr val="FFFFFF"/>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ja-JP" altLang="en-US" sz="1867" b="1" dirty="0" smtClean="0">
                  <a:solidFill>
                    <a:srgbClr val="FFFFFF"/>
                  </a:solidFill>
                  <a:latin typeface="Meiryo UI" panose="020B0604030504040204" pitchFamily="50" charset="-128"/>
                  <a:ea typeface="Meiryo UI" panose="020B0604030504040204" pitchFamily="50" charset="-128"/>
                </a:rPr>
                <a:t>スナップショット</a:t>
              </a:r>
              <a:endParaRPr dirty="0">
                <a:latin typeface="Meiryo UI" panose="020B0604030504040204" pitchFamily="50" charset="-128"/>
                <a:ea typeface="Meiryo UI" panose="020B0604030504040204" pitchFamily="50" charset="-128"/>
              </a:endParaRPr>
            </a:p>
          </p:txBody>
        </p:sp>
        <p:sp>
          <p:nvSpPr>
            <p:cNvPr id="26" name="Google Shape;416;p28"/>
            <p:cNvSpPr txBox="1"/>
            <p:nvPr/>
          </p:nvSpPr>
          <p:spPr>
            <a:xfrm>
              <a:off x="363270" y="1557604"/>
              <a:ext cx="2576819" cy="259458"/>
            </a:xfrm>
            <a:prstGeom prst="rect">
              <a:avLst/>
            </a:prstGeom>
            <a:noFill/>
            <a:ln>
              <a:noFill/>
            </a:ln>
            <a:effectLst>
              <a:outerShdw blurRad="50800" dist="38100" dir="2700000" algn="tl" rotWithShape="0">
                <a:srgbClr val="000000">
                  <a:alpha val="40000"/>
                </a:srgbClr>
              </a:outerShdw>
            </a:effectLst>
          </p:spPr>
          <p:txBody>
            <a:bodyPr spcFirstLastPara="1" wrap="square" lIns="121900" tIns="60925" rIns="121900" bIns="60925" anchor="t" anchorCtr="0">
              <a:noAutofit/>
            </a:bodyPr>
            <a:lstStyle/>
            <a:p>
              <a:pPr marL="0" marR="0" lvl="0" indent="0" algn="l" rtl="0">
                <a:lnSpc>
                  <a:spcPct val="175011"/>
                </a:lnSpc>
                <a:spcBef>
                  <a:spcPts val="0"/>
                </a:spcBef>
                <a:spcAft>
                  <a:spcPts val="0"/>
                </a:spcAft>
                <a:buNone/>
              </a:pPr>
              <a:r>
                <a:rPr lang="en-US" sz="2133" b="1" dirty="0" smtClean="0">
                  <a:solidFill>
                    <a:srgbClr val="FFFFFF"/>
                  </a:solidFill>
                  <a:latin typeface="Meiryo UI" panose="020B0604030504040204" pitchFamily="50" charset="-128"/>
                  <a:ea typeface="Meiryo UI" panose="020B0604030504040204" pitchFamily="50" charset="-128"/>
                  <a:sym typeface="Arial"/>
                </a:rPr>
                <a:t>-----------------------------------------</a:t>
              </a:r>
              <a:endParaRPr sz="2133" b="1" dirty="0">
                <a:solidFill>
                  <a:srgbClr val="FFFFFF"/>
                </a:solidFill>
                <a:latin typeface="Meiryo UI" panose="020B0604030504040204" pitchFamily="50" charset="-128"/>
                <a:ea typeface="Meiryo UI" panose="020B0604030504040204" pitchFamily="50" charset="-128"/>
                <a:sym typeface="Arial"/>
              </a:endParaRPr>
            </a:p>
          </p:txBody>
        </p:sp>
        <p:sp>
          <p:nvSpPr>
            <p:cNvPr id="27" name="Google Shape;417;p28"/>
            <p:cNvSpPr txBox="1"/>
            <p:nvPr/>
          </p:nvSpPr>
          <p:spPr>
            <a:xfrm>
              <a:off x="1727973" y="1419930"/>
              <a:ext cx="1359011" cy="448852"/>
            </a:xfrm>
            <a:prstGeom prst="rect">
              <a:avLst/>
            </a:prstGeom>
            <a:noFill/>
            <a:ln>
              <a:noFill/>
            </a:ln>
            <a:effectLst>
              <a:outerShdw blurRad="50800" dist="38100" dir="2700000" algn="tl" rotWithShape="0">
                <a:srgbClr val="000000">
                  <a:alpha val="40000"/>
                </a:srgbClr>
              </a:outerShdw>
            </a:effectLst>
          </p:spPr>
          <p:txBody>
            <a:bodyPr spcFirstLastPara="1" wrap="square" lIns="121900" tIns="60925" rIns="121900" bIns="60925" anchor="t" anchorCtr="0">
              <a:noAutofit/>
            </a:bodyPr>
            <a:lstStyle/>
            <a:p>
              <a:pPr marL="0" marR="0" lvl="0" indent="0" algn="ctr" rtl="0">
                <a:spcBef>
                  <a:spcPts val="0"/>
                </a:spcBef>
                <a:spcAft>
                  <a:spcPts val="0"/>
                </a:spcAft>
                <a:buNone/>
              </a:pPr>
              <a:r>
                <a:rPr lang="en-US" sz="3200" b="1" dirty="0">
                  <a:solidFill>
                    <a:srgbClr val="464646"/>
                  </a:solidFill>
                  <a:latin typeface="Meiryo UI" panose="020B0604030504040204" pitchFamily="50" charset="-128"/>
                  <a:ea typeface="Meiryo UI" panose="020B0604030504040204" pitchFamily="50" charset="-128"/>
                  <a:sym typeface="Arial"/>
                </a:rPr>
                <a:t>1024</a:t>
              </a:r>
              <a:endParaRPr sz="3200" b="1" dirty="0">
                <a:solidFill>
                  <a:srgbClr val="464646"/>
                </a:solidFill>
                <a:latin typeface="Meiryo UI" panose="020B0604030504040204" pitchFamily="50" charset="-128"/>
                <a:ea typeface="Meiryo UI" panose="020B0604030504040204" pitchFamily="50" charset="-128"/>
                <a:sym typeface="Arial"/>
              </a:endParaRPr>
            </a:p>
          </p:txBody>
        </p:sp>
        <p:sp>
          <p:nvSpPr>
            <p:cNvPr id="28" name="Google Shape;418;p28"/>
            <p:cNvSpPr txBox="1"/>
            <p:nvPr/>
          </p:nvSpPr>
          <p:spPr>
            <a:xfrm>
              <a:off x="1730334" y="2011422"/>
              <a:ext cx="1359011" cy="448852"/>
            </a:xfrm>
            <a:prstGeom prst="rect">
              <a:avLst/>
            </a:prstGeom>
            <a:noFill/>
            <a:ln>
              <a:noFill/>
            </a:ln>
            <a:effectLst>
              <a:outerShdw blurRad="50800" dist="38100" dir="2700000" algn="tl" rotWithShape="0">
                <a:srgbClr val="000000">
                  <a:alpha val="40000"/>
                </a:srgbClr>
              </a:outerShdw>
            </a:effectLst>
          </p:spPr>
          <p:txBody>
            <a:bodyPr spcFirstLastPara="1" wrap="square" lIns="121900" tIns="60925" rIns="121900" bIns="60925" anchor="t" anchorCtr="0">
              <a:noAutofit/>
            </a:bodyPr>
            <a:lstStyle/>
            <a:p>
              <a:pPr marL="0" marR="0" lvl="0" indent="0" algn="ctr" rtl="0">
                <a:spcBef>
                  <a:spcPts val="0"/>
                </a:spcBef>
                <a:spcAft>
                  <a:spcPts val="0"/>
                </a:spcAft>
                <a:buNone/>
              </a:pPr>
              <a:r>
                <a:rPr lang="en-US" sz="3200" b="1" dirty="0">
                  <a:solidFill>
                    <a:srgbClr val="464646"/>
                  </a:solidFill>
                  <a:latin typeface="Meiryo UI" panose="020B0604030504040204" pitchFamily="50" charset="-128"/>
                  <a:ea typeface="Meiryo UI" panose="020B0604030504040204" pitchFamily="50" charset="-128"/>
                  <a:sym typeface="Arial"/>
                </a:rPr>
                <a:t>256</a:t>
              </a:r>
              <a:endParaRPr sz="3200" b="1" dirty="0">
                <a:solidFill>
                  <a:srgbClr val="464646"/>
                </a:solidFill>
                <a:latin typeface="Meiryo UI" panose="020B0604030504040204" pitchFamily="50" charset="-128"/>
                <a:ea typeface="Meiryo UI" panose="020B0604030504040204" pitchFamily="50" charset="-128"/>
                <a:sym typeface="Arial"/>
              </a:endParaRPr>
            </a:p>
          </p:txBody>
        </p:sp>
      </p:grpSp>
    </p:spTree>
    <p:extLst>
      <p:ext uri="{BB962C8B-B14F-4D97-AF65-F5344CB8AC3E}">
        <p14:creationId xmlns:p14="http://schemas.microsoft.com/office/powerpoint/2010/main" val="1692592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5"/>
          <p:cNvSpPr txBox="1">
            <a:spLocks noGrp="1"/>
          </p:cNvSpPr>
          <p:nvPr>
            <p:ph type="title"/>
          </p:nvPr>
        </p:nvSpPr>
        <p:spPr>
          <a:xfrm>
            <a:off x="1" y="96791"/>
            <a:ext cx="12192000" cy="1378562"/>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171616"/>
              </a:buClr>
              <a:buSzPts val="4000"/>
              <a:buFont typeface="Arial"/>
              <a:buNone/>
            </a:pPr>
            <a:r>
              <a:rPr lang="en-US" dirty="0" err="1">
                <a:solidFill>
                  <a:srgbClr val="171616"/>
                </a:solidFill>
                <a:latin typeface="Meiryo UI" panose="020B0604030504040204" pitchFamily="50" charset="-128"/>
                <a:ea typeface="Meiryo UI" panose="020B0604030504040204" pitchFamily="50" charset="-128"/>
                <a:cs typeface="Arial"/>
                <a:sym typeface="Arial"/>
              </a:rPr>
              <a:t>NAS</a:t>
            </a:r>
            <a:r>
              <a:rPr lang="en-US" dirty="0" err="1" smtClean="0">
                <a:solidFill>
                  <a:srgbClr val="171616"/>
                </a:solidFill>
                <a:latin typeface="Meiryo UI" panose="020B0604030504040204" pitchFamily="50" charset="-128"/>
                <a:ea typeface="Meiryo UI" panose="020B0604030504040204" pitchFamily="50" charset="-128"/>
                <a:cs typeface="Arial"/>
                <a:sym typeface="Arial"/>
              </a:rPr>
              <a:t>データ</a:t>
            </a:r>
            <a:r>
              <a:rPr lang="ja-JP" altLang="en-US" dirty="0" smtClean="0">
                <a:solidFill>
                  <a:srgbClr val="171616"/>
                </a:solidFill>
                <a:latin typeface="Meiryo UI" panose="020B0604030504040204" pitchFamily="50" charset="-128"/>
                <a:ea typeface="Meiryo UI" panose="020B0604030504040204" pitchFamily="50" charset="-128"/>
                <a:cs typeface="Arial"/>
                <a:sym typeface="Arial"/>
              </a:rPr>
              <a:t>の</a:t>
            </a:r>
            <a:r>
              <a:rPr lang="en-US" dirty="0" err="1" smtClean="0">
                <a:solidFill>
                  <a:srgbClr val="171616"/>
                </a:solidFill>
                <a:latin typeface="Meiryo UI" panose="020B0604030504040204" pitchFamily="50" charset="-128"/>
                <a:ea typeface="Meiryo UI" panose="020B0604030504040204" pitchFamily="50" charset="-128"/>
                <a:cs typeface="Arial"/>
                <a:sym typeface="Arial"/>
              </a:rPr>
              <a:t>バックアップ</a:t>
            </a:r>
            <a:endParaRPr dirty="0">
              <a:solidFill>
                <a:srgbClr val="171616"/>
              </a:solidFill>
              <a:latin typeface="Meiryo UI" panose="020B0604030504040204" pitchFamily="50" charset="-128"/>
              <a:ea typeface="Meiryo UI" panose="020B0604030504040204" pitchFamily="50" charset="-128"/>
              <a:cs typeface="Arial"/>
              <a:sym typeface="Arial"/>
            </a:endParaRPr>
          </a:p>
        </p:txBody>
      </p:sp>
      <p:sp>
        <p:nvSpPr>
          <p:cNvPr id="445" name="Google Shape;445;p65"/>
          <p:cNvSpPr txBox="1"/>
          <p:nvPr/>
        </p:nvSpPr>
        <p:spPr>
          <a:xfrm>
            <a:off x="1844263" y="1861447"/>
            <a:ext cx="5826537" cy="897100"/>
          </a:xfrm>
          <a:prstGeom prst="rect">
            <a:avLst/>
          </a:prstGeom>
          <a:noFill/>
          <a:ln>
            <a:noFill/>
          </a:ln>
        </p:spPr>
        <p:txBody>
          <a:bodyPr spcFirstLastPara="1" wrap="square" lIns="121900" tIns="121900" rIns="121900" bIns="121900" anchor="t" anchorCtr="0">
            <a:noAutofit/>
          </a:bodyPr>
          <a:lstStyle/>
          <a:p>
            <a:pPr marL="0" marR="0" lvl="0" indent="1236102" algn="l" rtl="1">
              <a:spcBef>
                <a:spcPts val="0"/>
              </a:spcBef>
              <a:spcAft>
                <a:spcPts val="0"/>
              </a:spcAft>
              <a:buNone/>
            </a:pPr>
            <a:r>
              <a:rPr lang="en-US" sz="3200" b="1" dirty="0" smtClean="0">
                <a:solidFill>
                  <a:schemeClr val="dk1"/>
                </a:solidFill>
                <a:latin typeface="Meiryo UI" panose="020B0604030504040204" pitchFamily="50" charset="-128"/>
                <a:ea typeface="Meiryo UI" panose="020B0604030504040204" pitchFamily="50" charset="-128"/>
                <a:sym typeface="Arial"/>
              </a:rPr>
              <a:t>Hybrid Backup Sync</a:t>
            </a:r>
            <a:endParaRPr sz="3200" b="1" dirty="0">
              <a:solidFill>
                <a:schemeClr val="dk1"/>
              </a:solidFill>
              <a:latin typeface="Meiryo UI" panose="020B0604030504040204" pitchFamily="50" charset="-128"/>
              <a:ea typeface="Meiryo UI" panose="020B0604030504040204" pitchFamily="50" charset="-128"/>
              <a:sym typeface="Arial"/>
            </a:endParaRPr>
          </a:p>
        </p:txBody>
      </p:sp>
      <p:pic>
        <p:nvPicPr>
          <p:cNvPr id="446" name="Google Shape;446;p65"/>
          <p:cNvPicPr preferRelativeResize="0"/>
          <p:nvPr/>
        </p:nvPicPr>
        <p:blipFill rotWithShape="1">
          <a:blip r:embed="rId3">
            <a:alphaModFix/>
          </a:blip>
          <a:srcRect/>
          <a:stretch/>
        </p:blipFill>
        <p:spPr>
          <a:xfrm>
            <a:off x="6716221" y="1700381"/>
            <a:ext cx="4913777" cy="4909104"/>
          </a:xfrm>
          <a:prstGeom prst="rect">
            <a:avLst/>
          </a:prstGeom>
          <a:noFill/>
          <a:ln>
            <a:noFill/>
          </a:ln>
        </p:spPr>
      </p:pic>
      <p:sp>
        <p:nvSpPr>
          <p:cNvPr id="447" name="Google Shape;447;p65"/>
          <p:cNvSpPr txBox="1"/>
          <p:nvPr/>
        </p:nvSpPr>
        <p:spPr>
          <a:xfrm>
            <a:off x="6716221" y="4852332"/>
            <a:ext cx="2857537" cy="806449"/>
          </a:xfrm>
          <a:prstGeom prst="rect">
            <a:avLst/>
          </a:prstGeom>
          <a:noFill/>
          <a:ln>
            <a:noFill/>
          </a:ln>
        </p:spPr>
        <p:txBody>
          <a:bodyPr spcFirstLastPara="1" wrap="square" lIns="121900" tIns="60925" rIns="121900" bIns="60925" anchor="t" anchorCtr="0">
            <a:noAutofit/>
          </a:bodyPr>
          <a:lstStyle/>
          <a:p>
            <a:pPr marL="0" marR="0" lvl="0" indent="0" algn="ctr" rtl="0">
              <a:spcBef>
                <a:spcPts val="0"/>
              </a:spcBef>
              <a:spcAft>
                <a:spcPts val="0"/>
              </a:spcAft>
              <a:buNone/>
            </a:pPr>
            <a:r>
              <a:rPr lang="en-US" sz="4267" b="1" dirty="0" smtClean="0">
                <a:solidFill>
                  <a:srgbClr val="FFFFFF"/>
                </a:solidFill>
              </a:rPr>
              <a:t>Cloud</a:t>
            </a:r>
            <a:endParaRPr sz="4267" b="1" dirty="0">
              <a:solidFill>
                <a:srgbClr val="FFFFFF"/>
              </a:solidFill>
              <a:latin typeface="Arial"/>
              <a:ea typeface="Arial"/>
              <a:cs typeface="Arial"/>
              <a:sym typeface="Arial"/>
            </a:endParaRPr>
          </a:p>
        </p:txBody>
      </p:sp>
      <p:sp>
        <p:nvSpPr>
          <p:cNvPr id="448" name="Google Shape;448;p65"/>
          <p:cNvSpPr txBox="1"/>
          <p:nvPr/>
        </p:nvSpPr>
        <p:spPr>
          <a:xfrm>
            <a:off x="9053208" y="3555604"/>
            <a:ext cx="2857537" cy="806449"/>
          </a:xfrm>
          <a:prstGeom prst="rect">
            <a:avLst/>
          </a:prstGeom>
          <a:noFill/>
          <a:ln>
            <a:noFill/>
          </a:ln>
        </p:spPr>
        <p:txBody>
          <a:bodyPr spcFirstLastPara="1" wrap="square" lIns="121900" tIns="60925" rIns="121900" bIns="60925" anchor="t" anchorCtr="0">
            <a:noAutofit/>
          </a:bodyPr>
          <a:lstStyle/>
          <a:p>
            <a:pPr marL="0" marR="0" lvl="0" indent="0" algn="ctr" rtl="0">
              <a:spcBef>
                <a:spcPts val="0"/>
              </a:spcBef>
              <a:spcAft>
                <a:spcPts val="0"/>
              </a:spcAft>
              <a:buNone/>
            </a:pPr>
            <a:r>
              <a:rPr lang="en-US" sz="4267" b="1">
                <a:solidFill>
                  <a:srgbClr val="FFFFFF"/>
                </a:solidFill>
              </a:rPr>
              <a:t>ローカル</a:t>
            </a:r>
            <a:endParaRPr sz="4267" b="1">
              <a:solidFill>
                <a:srgbClr val="FFFFFF"/>
              </a:solidFill>
              <a:latin typeface="Arial"/>
              <a:ea typeface="Arial"/>
              <a:cs typeface="Arial"/>
              <a:sym typeface="Arial"/>
            </a:endParaRPr>
          </a:p>
        </p:txBody>
      </p:sp>
      <p:sp>
        <p:nvSpPr>
          <p:cNvPr id="449" name="Google Shape;449;p65"/>
          <p:cNvSpPr txBox="1"/>
          <p:nvPr/>
        </p:nvSpPr>
        <p:spPr>
          <a:xfrm>
            <a:off x="7840338" y="1994998"/>
            <a:ext cx="2857537" cy="806449"/>
          </a:xfrm>
          <a:prstGeom prst="rect">
            <a:avLst/>
          </a:prstGeom>
          <a:noFill/>
          <a:ln>
            <a:noFill/>
          </a:ln>
        </p:spPr>
        <p:txBody>
          <a:bodyPr spcFirstLastPara="1" wrap="square" lIns="121900" tIns="60925" rIns="121900" bIns="60925" anchor="t" anchorCtr="0">
            <a:noAutofit/>
          </a:bodyPr>
          <a:lstStyle/>
          <a:p>
            <a:pPr marL="0" marR="0" lvl="0" indent="0" algn="ctr" rtl="0">
              <a:spcBef>
                <a:spcPts val="0"/>
              </a:spcBef>
              <a:spcAft>
                <a:spcPts val="0"/>
              </a:spcAft>
              <a:buNone/>
            </a:pPr>
            <a:r>
              <a:rPr lang="en-US" sz="4267" b="1">
                <a:solidFill>
                  <a:srgbClr val="FFFFFF"/>
                </a:solidFill>
              </a:rPr>
              <a:t>リモート</a:t>
            </a:r>
            <a:endParaRPr sz="4267" b="1">
              <a:solidFill>
                <a:srgbClr val="FFFFFF"/>
              </a:solidFill>
              <a:latin typeface="Arial"/>
              <a:ea typeface="Arial"/>
              <a:cs typeface="Arial"/>
              <a:sym typeface="Arial"/>
            </a:endParaRPr>
          </a:p>
        </p:txBody>
      </p:sp>
      <p:pic>
        <p:nvPicPr>
          <p:cNvPr id="450" name="Google Shape;450;p65" descr="P3-2-3.png"/>
          <p:cNvPicPr preferRelativeResize="0"/>
          <p:nvPr/>
        </p:nvPicPr>
        <p:blipFill rotWithShape="1">
          <a:blip r:embed="rId4">
            <a:alphaModFix/>
          </a:blip>
          <a:srcRect/>
          <a:stretch/>
        </p:blipFill>
        <p:spPr>
          <a:xfrm>
            <a:off x="5840685" y="4270421"/>
            <a:ext cx="1488161" cy="1760168"/>
          </a:xfrm>
          <a:prstGeom prst="rect">
            <a:avLst/>
          </a:prstGeom>
          <a:noFill/>
          <a:ln>
            <a:noFill/>
          </a:ln>
        </p:spPr>
      </p:pic>
      <p:pic>
        <p:nvPicPr>
          <p:cNvPr id="451" name="Google Shape;451;p65" descr="P3-2-3.png"/>
          <p:cNvPicPr preferRelativeResize="0"/>
          <p:nvPr/>
        </p:nvPicPr>
        <p:blipFill rotWithShape="1">
          <a:blip r:embed="rId5">
            <a:alphaModFix/>
          </a:blip>
          <a:srcRect/>
          <a:stretch/>
        </p:blipFill>
        <p:spPr>
          <a:xfrm>
            <a:off x="10109865" y="4284907"/>
            <a:ext cx="1488161" cy="1143264"/>
          </a:xfrm>
          <a:prstGeom prst="rect">
            <a:avLst/>
          </a:prstGeom>
          <a:noFill/>
          <a:ln>
            <a:noFill/>
          </a:ln>
        </p:spPr>
      </p:pic>
      <p:pic>
        <p:nvPicPr>
          <p:cNvPr id="452" name="Google Shape;452;p65"/>
          <p:cNvPicPr preferRelativeResize="0"/>
          <p:nvPr/>
        </p:nvPicPr>
        <p:blipFill rotWithShape="1">
          <a:blip r:embed="rId6">
            <a:alphaModFix/>
          </a:blip>
          <a:srcRect/>
          <a:stretch/>
        </p:blipFill>
        <p:spPr>
          <a:xfrm>
            <a:off x="10807517" y="5465058"/>
            <a:ext cx="301036" cy="541865"/>
          </a:xfrm>
          <a:prstGeom prst="rect">
            <a:avLst/>
          </a:prstGeom>
          <a:noFill/>
          <a:ln>
            <a:noFill/>
          </a:ln>
        </p:spPr>
      </p:pic>
      <p:pic>
        <p:nvPicPr>
          <p:cNvPr id="453" name="Google Shape;453;p65" descr="P3-2-2.png"/>
          <p:cNvPicPr preferRelativeResize="0"/>
          <p:nvPr/>
        </p:nvPicPr>
        <p:blipFill rotWithShape="1">
          <a:blip r:embed="rId7">
            <a:alphaModFix/>
          </a:blip>
          <a:srcRect l="55038"/>
          <a:stretch/>
        </p:blipFill>
        <p:spPr>
          <a:xfrm>
            <a:off x="7670800" y="2787366"/>
            <a:ext cx="1101661" cy="1037449"/>
          </a:xfrm>
          <a:prstGeom prst="rect">
            <a:avLst/>
          </a:prstGeom>
          <a:noFill/>
          <a:ln>
            <a:noFill/>
          </a:ln>
        </p:spPr>
      </p:pic>
      <p:pic>
        <p:nvPicPr>
          <p:cNvPr id="454" name="Google Shape;454;p65" descr="P3-2-2.png"/>
          <p:cNvPicPr preferRelativeResize="0"/>
          <p:nvPr/>
        </p:nvPicPr>
        <p:blipFill rotWithShape="1">
          <a:blip r:embed="rId8">
            <a:alphaModFix/>
          </a:blip>
          <a:srcRect/>
          <a:stretch/>
        </p:blipFill>
        <p:spPr>
          <a:xfrm>
            <a:off x="6944257" y="2753673"/>
            <a:ext cx="704179" cy="1037449"/>
          </a:xfrm>
          <a:prstGeom prst="rect">
            <a:avLst/>
          </a:prstGeom>
          <a:noFill/>
          <a:ln>
            <a:noFill/>
          </a:ln>
        </p:spPr>
      </p:pic>
      <p:pic>
        <p:nvPicPr>
          <p:cNvPr id="455" name="Google Shape;455;p65" descr="P3-2-2.png"/>
          <p:cNvPicPr preferRelativeResize="0"/>
          <p:nvPr/>
        </p:nvPicPr>
        <p:blipFill rotWithShape="1">
          <a:blip r:embed="rId7">
            <a:alphaModFix/>
          </a:blip>
          <a:srcRect r="76085"/>
          <a:stretch/>
        </p:blipFill>
        <p:spPr>
          <a:xfrm>
            <a:off x="6322241" y="2769477"/>
            <a:ext cx="585975" cy="1037449"/>
          </a:xfrm>
          <a:prstGeom prst="rect">
            <a:avLst/>
          </a:prstGeom>
          <a:noFill/>
          <a:ln>
            <a:noFill/>
          </a:ln>
        </p:spPr>
      </p:pic>
      <p:pic>
        <p:nvPicPr>
          <p:cNvPr id="456" name="Google Shape;456;p65" descr="P3-2-1.png"/>
          <p:cNvPicPr preferRelativeResize="0"/>
          <p:nvPr/>
        </p:nvPicPr>
        <p:blipFill rotWithShape="1">
          <a:blip r:embed="rId9">
            <a:alphaModFix/>
          </a:blip>
          <a:srcRect/>
          <a:stretch/>
        </p:blipFill>
        <p:spPr>
          <a:xfrm flipH="1">
            <a:off x="10481975" y="5770375"/>
            <a:ext cx="905576" cy="1075659"/>
          </a:xfrm>
          <a:prstGeom prst="rect">
            <a:avLst/>
          </a:prstGeom>
          <a:noFill/>
          <a:ln>
            <a:noFill/>
          </a:ln>
        </p:spPr>
      </p:pic>
      <p:pic>
        <p:nvPicPr>
          <p:cNvPr id="457" name="Google Shape;457;p65"/>
          <p:cNvPicPr preferRelativeResize="0"/>
          <p:nvPr/>
        </p:nvPicPr>
        <p:blipFill rotWithShape="1">
          <a:blip r:embed="rId10">
            <a:alphaModFix/>
          </a:blip>
          <a:srcRect/>
          <a:stretch/>
        </p:blipFill>
        <p:spPr>
          <a:xfrm>
            <a:off x="598256" y="1938501"/>
            <a:ext cx="1132340" cy="1132340"/>
          </a:xfrm>
          <a:prstGeom prst="rect">
            <a:avLst/>
          </a:prstGeom>
          <a:noFill/>
          <a:ln>
            <a:noFill/>
          </a:ln>
          <a:effectLst>
            <a:outerShdw blurRad="431800" dist="368300" dir="5760000" algn="ctr" rotWithShape="0">
              <a:srgbClr val="000000">
                <a:alpha val="33725"/>
              </a:srgbClr>
            </a:outerShdw>
          </a:effectLst>
        </p:spPr>
      </p:pic>
      <p:pic>
        <p:nvPicPr>
          <p:cNvPr id="458" name="Google Shape;458;p65"/>
          <p:cNvPicPr preferRelativeResize="0"/>
          <p:nvPr/>
        </p:nvPicPr>
        <p:blipFill rotWithShape="1">
          <a:blip r:embed="rId11">
            <a:alphaModFix/>
          </a:blip>
          <a:srcRect/>
          <a:stretch/>
        </p:blipFill>
        <p:spPr>
          <a:xfrm>
            <a:off x="-262767" y="4846063"/>
            <a:ext cx="6006932" cy="887020"/>
          </a:xfrm>
          <a:prstGeom prst="rect">
            <a:avLst/>
          </a:prstGeom>
          <a:noFill/>
          <a:ln>
            <a:noFill/>
          </a:ln>
        </p:spPr>
      </p:pic>
      <p:pic>
        <p:nvPicPr>
          <p:cNvPr id="459" name="Google Shape;459;p65"/>
          <p:cNvPicPr preferRelativeResize="0"/>
          <p:nvPr/>
        </p:nvPicPr>
        <p:blipFill rotWithShape="1">
          <a:blip r:embed="rId12">
            <a:alphaModFix/>
          </a:blip>
          <a:srcRect t="32647" b="33223"/>
          <a:stretch/>
        </p:blipFill>
        <p:spPr>
          <a:xfrm>
            <a:off x="560677" y="4504267"/>
            <a:ext cx="4960561" cy="1058334"/>
          </a:xfrm>
          <a:prstGeom prst="rect">
            <a:avLst/>
          </a:prstGeom>
          <a:noFill/>
          <a:ln>
            <a:noFill/>
          </a:ln>
        </p:spPr>
      </p:pic>
      <p:sp>
        <p:nvSpPr>
          <p:cNvPr id="460" name="Google Shape;460;p65"/>
          <p:cNvSpPr txBox="1"/>
          <p:nvPr/>
        </p:nvSpPr>
        <p:spPr>
          <a:xfrm>
            <a:off x="560677" y="5505124"/>
            <a:ext cx="1628973" cy="420720"/>
          </a:xfrm>
          <a:prstGeom prst="rect">
            <a:avLst/>
          </a:prstGeom>
          <a:no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a:solidFill>
                  <a:srgbClr val="3F3F3F"/>
                </a:solidFill>
              </a:rPr>
              <a:t>TS-464eU</a:t>
            </a:r>
            <a:endParaRPr/>
          </a:p>
        </p:txBody>
      </p:sp>
    </p:spTree>
    <p:extLst>
      <p:ext uri="{BB962C8B-B14F-4D97-AF65-F5344CB8AC3E}">
        <p14:creationId xmlns:p14="http://schemas.microsoft.com/office/powerpoint/2010/main" val="2389678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66"/>
          <p:cNvPicPr preferRelativeResize="0"/>
          <p:nvPr/>
        </p:nvPicPr>
        <p:blipFill rotWithShape="1">
          <a:blip r:embed="rId3">
            <a:alphaModFix/>
          </a:blip>
          <a:srcRect/>
          <a:stretch/>
        </p:blipFill>
        <p:spPr>
          <a:xfrm>
            <a:off x="7003747" y="3440209"/>
            <a:ext cx="4864201" cy="1030513"/>
          </a:xfrm>
          <a:prstGeom prst="rect">
            <a:avLst/>
          </a:prstGeom>
          <a:noFill/>
          <a:ln>
            <a:noFill/>
          </a:ln>
        </p:spPr>
      </p:pic>
      <p:pic>
        <p:nvPicPr>
          <p:cNvPr id="466" name="Google Shape;466;p66"/>
          <p:cNvPicPr preferRelativeResize="0"/>
          <p:nvPr/>
        </p:nvPicPr>
        <p:blipFill rotWithShape="1">
          <a:blip r:embed="rId3">
            <a:alphaModFix/>
          </a:blip>
          <a:srcRect/>
          <a:stretch/>
        </p:blipFill>
        <p:spPr>
          <a:xfrm>
            <a:off x="7003747" y="1970371"/>
            <a:ext cx="4864201" cy="1030513"/>
          </a:xfrm>
          <a:prstGeom prst="rect">
            <a:avLst/>
          </a:prstGeom>
          <a:noFill/>
          <a:ln>
            <a:noFill/>
          </a:ln>
        </p:spPr>
      </p:pic>
      <p:sp>
        <p:nvSpPr>
          <p:cNvPr id="467" name="Google Shape;467;p66"/>
          <p:cNvSpPr txBox="1">
            <a:spLocks noGrp="1"/>
          </p:cNvSpPr>
          <p:nvPr>
            <p:ph type="title"/>
          </p:nvPr>
        </p:nvSpPr>
        <p:spPr>
          <a:xfrm>
            <a:off x="1" y="116041"/>
            <a:ext cx="12192000" cy="1378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2626"/>
              </a:buClr>
              <a:buSzPts val="4000"/>
              <a:buFont typeface="Arial"/>
              <a:buNone/>
            </a:pPr>
            <a:r>
              <a:rPr lang="en-US" dirty="0" smtClean="0">
                <a:solidFill>
                  <a:srgbClr val="262626"/>
                </a:solidFill>
                <a:latin typeface="Meiryo UI" panose="020B0604030504040204" pitchFamily="50" charset="-128"/>
                <a:ea typeface="Meiryo UI" panose="020B0604030504040204" pitchFamily="50" charset="-128"/>
                <a:cs typeface="Arial"/>
                <a:sym typeface="Arial"/>
              </a:rPr>
              <a:t>QVR</a:t>
            </a:r>
            <a:r>
              <a:rPr lang="en-US" dirty="0">
                <a:solidFill>
                  <a:srgbClr val="262626"/>
                </a:solidFill>
                <a:latin typeface="Meiryo UI" panose="020B0604030504040204" pitchFamily="50" charset="-128"/>
                <a:ea typeface="Meiryo UI" panose="020B0604030504040204" pitchFamily="50" charset="-128"/>
                <a:cs typeface="Arial"/>
                <a:sym typeface="Arial"/>
              </a:rPr>
              <a:t> </a:t>
            </a:r>
            <a:r>
              <a:rPr lang="en-US" dirty="0" err="1" smtClean="0">
                <a:solidFill>
                  <a:srgbClr val="262626"/>
                </a:solidFill>
                <a:latin typeface="Meiryo UI" panose="020B0604030504040204" pitchFamily="50" charset="-128"/>
                <a:ea typeface="Meiryo UI" panose="020B0604030504040204" pitchFamily="50" charset="-128"/>
                <a:cs typeface="Arial"/>
                <a:sym typeface="Arial"/>
              </a:rPr>
              <a:t>Eliteスマート監視ソリューション</a:t>
            </a:r>
            <a:endParaRPr dirty="0">
              <a:solidFill>
                <a:srgbClr val="262626"/>
              </a:solidFill>
              <a:latin typeface="Meiryo UI" panose="020B0604030504040204" pitchFamily="50" charset="-128"/>
              <a:ea typeface="Meiryo UI" panose="020B0604030504040204" pitchFamily="50" charset="-128"/>
              <a:cs typeface="Arial"/>
              <a:sym typeface="Arial"/>
            </a:endParaRPr>
          </a:p>
        </p:txBody>
      </p:sp>
      <p:pic>
        <p:nvPicPr>
          <p:cNvPr id="468" name="Google Shape;468;p66"/>
          <p:cNvPicPr preferRelativeResize="0"/>
          <p:nvPr/>
        </p:nvPicPr>
        <p:blipFill rotWithShape="1">
          <a:blip r:embed="rId4">
            <a:alphaModFix/>
          </a:blip>
          <a:srcRect/>
          <a:stretch/>
        </p:blipFill>
        <p:spPr>
          <a:xfrm>
            <a:off x="698348" y="1831335"/>
            <a:ext cx="5853393" cy="4776315"/>
          </a:xfrm>
          <a:prstGeom prst="rect">
            <a:avLst/>
          </a:prstGeom>
          <a:noFill/>
          <a:ln>
            <a:noFill/>
          </a:ln>
        </p:spPr>
      </p:pic>
      <p:sp>
        <p:nvSpPr>
          <p:cNvPr id="469" name="Google Shape;469;p66"/>
          <p:cNvSpPr txBox="1"/>
          <p:nvPr/>
        </p:nvSpPr>
        <p:spPr>
          <a:xfrm>
            <a:off x="7262635" y="2109425"/>
            <a:ext cx="5669093" cy="3780587"/>
          </a:xfrm>
          <a:prstGeom prst="rect">
            <a:avLst/>
          </a:prstGeom>
          <a:noFill/>
          <a:ln>
            <a:noFill/>
          </a:ln>
        </p:spPr>
        <p:txBody>
          <a:bodyPr spcFirstLastPara="1" wrap="square" lIns="91425" tIns="45700" rIns="91425" bIns="45700" anchor="t" anchorCtr="0">
            <a:noAutofit/>
          </a:bodyPr>
          <a:lstStyle/>
          <a:p>
            <a:pPr marL="0" marR="0" lvl="0" indent="0" algn="l" rtl="0">
              <a:lnSpc>
                <a:spcPct val="145000"/>
              </a:lnSpc>
              <a:spcBef>
                <a:spcPts val="0"/>
              </a:spcBef>
              <a:spcAft>
                <a:spcPts val="0"/>
              </a:spcAft>
              <a:buNone/>
            </a:pPr>
            <a:r>
              <a:rPr lang="en-US" sz="2000" b="1" dirty="0">
                <a:solidFill>
                  <a:srgbClr val="FFFFFF"/>
                </a:solidFill>
                <a:latin typeface="Meiryo UI" panose="020B0604030504040204" pitchFamily="50" charset="-128"/>
                <a:ea typeface="Meiryo UI" panose="020B0604030504040204" pitchFamily="50" charset="-128"/>
              </a:rPr>
              <a:t>6,000台以上のIP</a:t>
            </a:r>
            <a:r>
              <a:rPr lang="en-US" sz="2000" b="1" dirty="0" smtClean="0">
                <a:solidFill>
                  <a:srgbClr val="FFFFFF"/>
                </a:solidFill>
                <a:latin typeface="Meiryo UI" panose="020B0604030504040204" pitchFamily="50" charset="-128"/>
                <a:ea typeface="Meiryo UI" panose="020B0604030504040204" pitchFamily="50" charset="-128"/>
              </a:rPr>
              <a:t>カメラ</a:t>
            </a:r>
            <a:endParaRPr sz="2000" b="1" dirty="0">
              <a:solidFill>
                <a:srgbClr val="FFFFFF"/>
              </a:solidFill>
              <a:latin typeface="Meiryo UI" panose="020B0604030504040204" pitchFamily="50" charset="-128"/>
              <a:ea typeface="Meiryo UI" panose="020B0604030504040204" pitchFamily="50" charset="-128"/>
            </a:endParaRPr>
          </a:p>
          <a:p>
            <a:pPr marL="0" marR="0" lvl="0" indent="0" algn="l" rtl="0">
              <a:lnSpc>
                <a:spcPct val="145000"/>
              </a:lnSpc>
              <a:spcBef>
                <a:spcPts val="0"/>
              </a:spcBef>
              <a:spcAft>
                <a:spcPts val="0"/>
              </a:spcAft>
              <a:buNone/>
            </a:pPr>
            <a:endParaRPr lang="en-US" sz="1050" b="1" dirty="0" smtClean="0">
              <a:solidFill>
                <a:schemeClr val="tx1"/>
              </a:solidFill>
              <a:latin typeface="Meiryo UI" panose="020B0604030504040204" pitchFamily="50" charset="-128"/>
              <a:ea typeface="Meiryo UI" panose="020B0604030504040204" pitchFamily="50" charset="-128"/>
            </a:endParaRPr>
          </a:p>
          <a:p>
            <a:pPr marL="0" marR="0" lvl="0" indent="0" algn="l" rtl="0">
              <a:lnSpc>
                <a:spcPct val="145000"/>
              </a:lnSpc>
              <a:spcBef>
                <a:spcPts val="0"/>
              </a:spcBef>
              <a:spcAft>
                <a:spcPts val="0"/>
              </a:spcAft>
              <a:buNone/>
            </a:pPr>
            <a:r>
              <a:rPr lang="en-US" sz="2000" b="1" dirty="0" smtClean="0">
                <a:solidFill>
                  <a:schemeClr val="tx1"/>
                </a:solidFill>
                <a:latin typeface="Meiryo UI" panose="020B0604030504040204" pitchFamily="50" charset="-128"/>
                <a:ea typeface="Meiryo UI" panose="020B0604030504040204" pitchFamily="50" charset="-128"/>
              </a:rPr>
              <a:t>2</a:t>
            </a:r>
            <a:r>
              <a:rPr lang="en-US" sz="2000" b="1" dirty="0">
                <a:solidFill>
                  <a:schemeClr val="tx1"/>
                </a:solidFill>
                <a:latin typeface="Meiryo UI" panose="020B0604030504040204" pitchFamily="50" charset="-128"/>
                <a:ea typeface="Meiryo UI" panose="020B0604030504040204" pitchFamily="50" charset="-128"/>
              </a:rPr>
              <a:t>つの埋め込みチャネル</a:t>
            </a:r>
            <a:endParaRPr sz="2000" b="1" dirty="0">
              <a:solidFill>
                <a:schemeClr val="tx1"/>
              </a:solidFill>
              <a:latin typeface="Meiryo UI" panose="020B0604030504040204" pitchFamily="50" charset="-128"/>
              <a:ea typeface="Meiryo UI" panose="020B0604030504040204" pitchFamily="50" charset="-128"/>
            </a:endParaRPr>
          </a:p>
          <a:p>
            <a:pPr marL="0" marR="0" lvl="0" indent="0" algn="l" rtl="0">
              <a:lnSpc>
                <a:spcPct val="145000"/>
              </a:lnSpc>
              <a:spcBef>
                <a:spcPts val="0"/>
              </a:spcBef>
              <a:spcAft>
                <a:spcPts val="0"/>
              </a:spcAft>
              <a:buNone/>
            </a:pPr>
            <a:endParaRPr b="1" dirty="0">
              <a:solidFill>
                <a:srgbClr val="FFFFFF"/>
              </a:solidFill>
              <a:latin typeface="Meiryo UI" panose="020B0604030504040204" pitchFamily="50" charset="-128"/>
              <a:ea typeface="Meiryo UI" panose="020B0604030504040204" pitchFamily="50" charset="-128"/>
            </a:endParaRPr>
          </a:p>
          <a:p>
            <a:pPr marL="0" marR="0" lvl="0" indent="0" algn="l" rtl="0">
              <a:lnSpc>
                <a:spcPct val="145000"/>
              </a:lnSpc>
              <a:spcBef>
                <a:spcPts val="0"/>
              </a:spcBef>
              <a:spcAft>
                <a:spcPts val="0"/>
              </a:spcAft>
              <a:buNone/>
            </a:pPr>
            <a:r>
              <a:rPr lang="ja-JP" altLang="en-US" sz="2000" b="1" dirty="0">
                <a:solidFill>
                  <a:srgbClr val="FFFFFF"/>
                </a:solidFill>
                <a:latin typeface="Meiryo UI" panose="020B0604030504040204" pitchFamily="50" charset="-128"/>
                <a:ea typeface="Meiryo UI" panose="020B0604030504040204" pitchFamily="50" charset="-128"/>
              </a:rPr>
              <a:t>定額</a:t>
            </a:r>
            <a:r>
              <a:rPr lang="en-US" sz="2000" b="1" dirty="0" err="1" smtClean="0">
                <a:solidFill>
                  <a:srgbClr val="FFFFFF"/>
                </a:solidFill>
                <a:latin typeface="Meiryo UI" panose="020B0604030504040204" pitchFamily="50" charset="-128"/>
                <a:ea typeface="Meiryo UI" panose="020B0604030504040204" pitchFamily="50" charset="-128"/>
              </a:rPr>
              <a:t>BYODライセンス</a:t>
            </a:r>
            <a:endParaRPr lang="en-US" sz="2000" b="1" dirty="0" smtClean="0">
              <a:solidFill>
                <a:srgbClr val="FFFFFF"/>
              </a:solidFill>
              <a:latin typeface="Meiryo UI" panose="020B0604030504040204" pitchFamily="50" charset="-128"/>
              <a:ea typeface="Meiryo UI" panose="020B0604030504040204" pitchFamily="50" charset="-128"/>
            </a:endParaRPr>
          </a:p>
          <a:p>
            <a:pPr marL="0" marR="0" lvl="0" indent="0" algn="l" rtl="0">
              <a:lnSpc>
                <a:spcPct val="145000"/>
              </a:lnSpc>
              <a:spcBef>
                <a:spcPts val="0"/>
              </a:spcBef>
              <a:spcAft>
                <a:spcPts val="0"/>
              </a:spcAft>
              <a:buNone/>
            </a:pPr>
            <a:endParaRPr sz="1100" b="1" dirty="0">
              <a:solidFill>
                <a:srgbClr val="FFFFFF"/>
              </a:solidFill>
              <a:latin typeface="Meiryo UI" panose="020B0604030504040204" pitchFamily="50" charset="-128"/>
              <a:ea typeface="Meiryo UI" panose="020B0604030504040204" pitchFamily="50" charset="-128"/>
            </a:endParaRPr>
          </a:p>
          <a:p>
            <a:pPr marL="0" marR="0" lvl="0" indent="0" algn="l" rtl="0">
              <a:lnSpc>
                <a:spcPct val="145000"/>
              </a:lnSpc>
              <a:spcBef>
                <a:spcPts val="0"/>
              </a:spcBef>
              <a:spcAft>
                <a:spcPts val="0"/>
              </a:spcAft>
              <a:buNone/>
            </a:pPr>
            <a:r>
              <a:rPr lang="en-US" sz="2000" b="1" dirty="0">
                <a:solidFill>
                  <a:schemeClr val="tx1"/>
                </a:solidFill>
                <a:latin typeface="Meiryo UI" panose="020B0604030504040204" pitchFamily="50" charset="-128"/>
                <a:ea typeface="Meiryo UI" panose="020B0604030504040204" pitchFamily="50" charset="-128"/>
              </a:rPr>
              <a:t>QVR Face </a:t>
            </a:r>
            <a:r>
              <a:rPr lang="en-US" sz="2000" b="1" dirty="0" smtClean="0">
                <a:solidFill>
                  <a:schemeClr val="tx1"/>
                </a:solidFill>
                <a:latin typeface="Meiryo UI" panose="020B0604030504040204" pitchFamily="50" charset="-128"/>
                <a:ea typeface="Meiryo UI" panose="020B0604030504040204" pitchFamily="50" charset="-128"/>
              </a:rPr>
              <a:t>AI </a:t>
            </a:r>
            <a:r>
              <a:rPr lang="en-US" sz="2000" b="1" dirty="0" err="1" smtClean="0">
                <a:solidFill>
                  <a:schemeClr val="tx1"/>
                </a:solidFill>
                <a:latin typeface="Meiryo UI" panose="020B0604030504040204" pitchFamily="50" charset="-128"/>
                <a:ea typeface="Meiryo UI" panose="020B0604030504040204" pitchFamily="50" charset="-128"/>
              </a:rPr>
              <a:t>qpkg</a:t>
            </a:r>
            <a:r>
              <a:rPr lang="en-US" sz="2000" b="1" dirty="0" err="1">
                <a:solidFill>
                  <a:schemeClr val="tx1"/>
                </a:solidFill>
                <a:latin typeface="Meiryo UI" panose="020B0604030504040204" pitchFamily="50" charset="-128"/>
                <a:ea typeface="Meiryo UI" panose="020B0604030504040204" pitchFamily="50" charset="-128"/>
              </a:rPr>
              <a:t>をサポートする</a:t>
            </a:r>
            <a:endParaRPr sz="2000" b="1" dirty="0">
              <a:solidFill>
                <a:schemeClr val="tx1"/>
              </a:solidFill>
              <a:latin typeface="Meiryo UI" panose="020B0604030504040204" pitchFamily="50" charset="-128"/>
              <a:ea typeface="Meiryo UI" panose="020B0604030504040204" pitchFamily="50" charset="-128"/>
            </a:endParaRPr>
          </a:p>
          <a:p>
            <a:pPr marL="0" marR="0" lvl="0" indent="0" algn="l" rtl="0">
              <a:lnSpc>
                <a:spcPct val="145000"/>
              </a:lnSpc>
              <a:spcBef>
                <a:spcPts val="0"/>
              </a:spcBef>
              <a:spcAft>
                <a:spcPts val="0"/>
              </a:spcAft>
              <a:buNone/>
            </a:pPr>
            <a:endParaRPr sz="2000" b="1" dirty="0">
              <a:solidFill>
                <a:srgbClr val="FFFFFF"/>
              </a:solidFill>
              <a:latin typeface="Meiryo UI" panose="020B0604030504040204" pitchFamily="50" charset="-128"/>
              <a:ea typeface="Meiryo UI" panose="020B0604030504040204" pitchFamily="50" charset="-128"/>
            </a:endParaRPr>
          </a:p>
          <a:p>
            <a:pPr marL="0" marR="0" lvl="0" indent="0" algn="l" rtl="0">
              <a:lnSpc>
                <a:spcPct val="145000"/>
              </a:lnSpc>
              <a:spcBef>
                <a:spcPts val="0"/>
              </a:spcBef>
              <a:spcAft>
                <a:spcPts val="0"/>
              </a:spcAft>
              <a:buNone/>
            </a:pPr>
            <a:endParaRPr sz="2000" b="1" dirty="0">
              <a:solidFill>
                <a:srgbClr val="FFFFFF"/>
              </a:solidFill>
              <a:latin typeface="Meiryo UI" panose="020B0604030504040204" pitchFamily="50" charset="-128"/>
              <a:ea typeface="Meiryo UI" panose="020B0604030504040204" pitchFamily="50" charset="-128"/>
            </a:endParaRPr>
          </a:p>
          <a:p>
            <a:pPr marL="0" marR="0" lvl="0" indent="0" algn="l" rtl="0">
              <a:lnSpc>
                <a:spcPct val="145000"/>
              </a:lnSpc>
              <a:spcBef>
                <a:spcPts val="0"/>
              </a:spcBef>
              <a:spcAft>
                <a:spcPts val="0"/>
              </a:spcAft>
              <a:buNone/>
            </a:pPr>
            <a:endParaRPr sz="2000" b="1" dirty="0">
              <a:solidFill>
                <a:srgbClr val="FFFFFF"/>
              </a:solidFill>
              <a:latin typeface="Meiryo UI" panose="020B0604030504040204" pitchFamily="50" charset="-128"/>
              <a:ea typeface="Meiryo UI" panose="020B0604030504040204" pitchFamily="50" charset="-128"/>
            </a:endParaRPr>
          </a:p>
        </p:txBody>
      </p:sp>
      <p:sp>
        <p:nvSpPr>
          <p:cNvPr id="470" name="Google Shape;470;p66"/>
          <p:cNvSpPr txBox="1"/>
          <p:nvPr/>
        </p:nvSpPr>
        <p:spPr>
          <a:xfrm>
            <a:off x="531909" y="6484720"/>
            <a:ext cx="7781036" cy="3096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67" dirty="0">
                <a:latin typeface="Meiryo UI" panose="020B0604030504040204" pitchFamily="50" charset="-128"/>
                <a:ea typeface="Meiryo UI" panose="020B0604030504040204" pitchFamily="50" charset="-128"/>
              </a:rPr>
              <a:t>QVR NAS </a:t>
            </a:r>
            <a:r>
              <a:rPr lang="en-US" sz="1467" dirty="0" err="1">
                <a:latin typeface="Meiryo UI" panose="020B0604030504040204" pitchFamily="50" charset="-128"/>
                <a:ea typeface="Meiryo UI" panose="020B0604030504040204" pitchFamily="50" charset="-128"/>
              </a:rPr>
              <a:t>Selectorにアクセスして、</a:t>
            </a:r>
            <a:r>
              <a:rPr lang="en-US" sz="1467" dirty="0" err="1" smtClean="0">
                <a:latin typeface="Meiryo UI" panose="020B0604030504040204" pitchFamily="50" charset="-128"/>
                <a:ea typeface="Meiryo UI" panose="020B0604030504040204" pitchFamily="50" charset="-128"/>
              </a:rPr>
              <a:t>サポートされている記録チャネルを</a:t>
            </a:r>
            <a:r>
              <a:rPr lang="ja-JP" altLang="en-US" sz="1467" dirty="0" smtClean="0">
                <a:latin typeface="Meiryo UI" panose="020B0604030504040204" pitchFamily="50" charset="-128"/>
                <a:ea typeface="Meiryo UI" panose="020B0604030504040204" pitchFamily="50" charset="-128"/>
              </a:rPr>
              <a:t>ご確認</a:t>
            </a:r>
            <a:r>
              <a:rPr lang="en-US" sz="1467" dirty="0" err="1" smtClean="0">
                <a:latin typeface="Meiryo UI" panose="020B0604030504040204" pitchFamily="50" charset="-128"/>
                <a:ea typeface="Meiryo UI" panose="020B0604030504040204" pitchFamily="50" charset="-128"/>
              </a:rPr>
              <a:t>ください</a:t>
            </a:r>
            <a:r>
              <a:rPr lang="en-US" sz="1467" dirty="0">
                <a:latin typeface="Meiryo UI" panose="020B0604030504040204" pitchFamily="50" charset="-128"/>
                <a:ea typeface="Meiryo UI" panose="020B0604030504040204" pitchFamily="50" charset="-128"/>
              </a:rPr>
              <a:t>。</a:t>
            </a:r>
            <a:endParaRPr sz="1467" dirty="0">
              <a:solidFill>
                <a:srgbClr val="000000"/>
              </a:solidFill>
              <a:latin typeface="Meiryo UI" panose="020B0604030504040204" pitchFamily="50" charset="-128"/>
              <a:ea typeface="Meiryo UI" panose="020B0604030504040204" pitchFamily="50" charset="-128"/>
              <a:sym typeface="Arial"/>
            </a:endParaRPr>
          </a:p>
        </p:txBody>
      </p:sp>
      <p:pic>
        <p:nvPicPr>
          <p:cNvPr id="471" name="Google Shape;471;p66"/>
          <p:cNvPicPr preferRelativeResize="0"/>
          <p:nvPr/>
        </p:nvPicPr>
        <p:blipFill rotWithShape="1">
          <a:blip r:embed="rId5">
            <a:alphaModFix/>
          </a:blip>
          <a:srcRect/>
          <a:stretch/>
        </p:blipFill>
        <p:spPr>
          <a:xfrm>
            <a:off x="5243349" y="4773240"/>
            <a:ext cx="1095332" cy="1219434"/>
          </a:xfrm>
          <a:prstGeom prst="rect">
            <a:avLst/>
          </a:prstGeom>
          <a:noFill/>
          <a:ln>
            <a:noFill/>
          </a:ln>
          <a:effectLst>
            <a:outerShdw blurRad="431800" dist="368300" dir="4140000" algn="ctr" rotWithShape="0">
              <a:srgbClr val="000000">
                <a:alpha val="33725"/>
              </a:srgbClr>
            </a:outerShdw>
          </a:effectLst>
        </p:spPr>
      </p:pic>
      <p:pic>
        <p:nvPicPr>
          <p:cNvPr id="472" name="Google Shape;472;p66" descr="A close up of a logo&#10;&#10;Description automatically generated"/>
          <p:cNvPicPr preferRelativeResize="0"/>
          <p:nvPr/>
        </p:nvPicPr>
        <p:blipFill rotWithShape="1">
          <a:blip r:embed="rId6">
            <a:alphaModFix/>
          </a:blip>
          <a:srcRect/>
          <a:stretch/>
        </p:blipFill>
        <p:spPr>
          <a:xfrm>
            <a:off x="4319395" y="4924823"/>
            <a:ext cx="923954" cy="897020"/>
          </a:xfrm>
          <a:prstGeom prst="rect">
            <a:avLst/>
          </a:prstGeom>
          <a:noFill/>
          <a:ln>
            <a:noFill/>
          </a:ln>
          <a:effectLst>
            <a:outerShdw blurRad="431800" dist="368300" dir="4140000" algn="ctr" rotWithShape="0">
              <a:srgbClr val="000000">
                <a:alpha val="33725"/>
              </a:srgbClr>
            </a:outerShdw>
          </a:effectLst>
        </p:spPr>
      </p:pic>
      <p:grpSp>
        <p:nvGrpSpPr>
          <p:cNvPr id="473" name="Google Shape;473;p66"/>
          <p:cNvGrpSpPr/>
          <p:nvPr/>
        </p:nvGrpSpPr>
        <p:grpSpPr>
          <a:xfrm>
            <a:off x="6628810" y="4632006"/>
            <a:ext cx="4617279" cy="1865323"/>
            <a:chOff x="-4011856" y="1039659"/>
            <a:chExt cx="5737603" cy="2317918"/>
          </a:xfrm>
        </p:grpSpPr>
        <p:sp>
          <p:nvSpPr>
            <p:cNvPr id="474" name="Google Shape;474;p66"/>
            <p:cNvSpPr/>
            <p:nvPr/>
          </p:nvSpPr>
          <p:spPr>
            <a:xfrm>
              <a:off x="-4011856" y="1039659"/>
              <a:ext cx="2995869" cy="2317918"/>
            </a:xfrm>
            <a:prstGeom prst="roundRect">
              <a:avLst>
                <a:gd name="adj" fmla="val 4997"/>
              </a:avLst>
            </a:prstGeom>
            <a:gradFill>
              <a:gsLst>
                <a:gs pos="0">
                  <a:srgbClr val="000000">
                    <a:alpha val="0"/>
                  </a:srgbClr>
                </a:gs>
                <a:gs pos="100000">
                  <a:srgbClr val="000000">
                    <a:alpha val="48627"/>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pic>
          <p:nvPicPr>
            <p:cNvPr id="475" name="Google Shape;475;p66"/>
            <p:cNvPicPr preferRelativeResize="0"/>
            <p:nvPr/>
          </p:nvPicPr>
          <p:blipFill rotWithShape="1">
            <a:blip r:embed="rId7">
              <a:alphaModFix/>
            </a:blip>
            <a:srcRect/>
            <a:stretch/>
          </p:blipFill>
          <p:spPr>
            <a:xfrm rot="10800000" flipH="1">
              <a:off x="-3680086" y="2790029"/>
              <a:ext cx="5405833" cy="269397"/>
            </a:xfrm>
            <a:prstGeom prst="rect">
              <a:avLst/>
            </a:prstGeom>
            <a:noFill/>
            <a:ln>
              <a:noFill/>
            </a:ln>
          </p:spPr>
        </p:pic>
      </p:grpSp>
      <p:pic>
        <p:nvPicPr>
          <p:cNvPr id="476" name="Google Shape;476;p66" descr="一張含有 文字, 電腦 的圖片&#10;&#10;自動產生的描述"/>
          <p:cNvPicPr preferRelativeResize="0"/>
          <p:nvPr/>
        </p:nvPicPr>
        <p:blipFill rotWithShape="1">
          <a:blip r:embed="rId8">
            <a:alphaModFix/>
          </a:blip>
          <a:srcRect/>
          <a:stretch/>
        </p:blipFill>
        <p:spPr>
          <a:xfrm>
            <a:off x="6846021" y="5209602"/>
            <a:ext cx="4758700" cy="1059604"/>
          </a:xfrm>
          <a:prstGeom prst="rect">
            <a:avLst/>
          </a:prstGeom>
          <a:noFill/>
          <a:ln>
            <a:noFill/>
          </a:ln>
        </p:spPr>
      </p:pic>
      <p:sp>
        <p:nvSpPr>
          <p:cNvPr id="477" name="Google Shape;477;p66"/>
          <p:cNvSpPr txBox="1"/>
          <p:nvPr/>
        </p:nvSpPr>
        <p:spPr>
          <a:xfrm>
            <a:off x="9039706" y="6159383"/>
            <a:ext cx="2552315" cy="420720"/>
          </a:xfrm>
          <a:prstGeom prst="rect">
            <a:avLst/>
          </a:prstGeom>
          <a:no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a:solidFill>
                  <a:srgbClr val="3F3F3F"/>
                </a:solidFill>
                <a:latin typeface="Meiryo UI" panose="020B0604030504040204" pitchFamily="50" charset="-128"/>
                <a:ea typeface="Meiryo UI" panose="020B0604030504040204" pitchFamily="50" charset="-128"/>
              </a:rPr>
              <a:t>TS-864eU / TS-864eU-RP</a:t>
            </a:r>
            <a:endParaRPr>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67072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7"/>
          <p:cNvSpPr/>
          <p:nvPr/>
        </p:nvSpPr>
        <p:spPr>
          <a:xfrm rot="10800000">
            <a:off x="7140840" y="1937196"/>
            <a:ext cx="3620269" cy="787409"/>
          </a:xfrm>
          <a:prstGeom prst="round2SameRect">
            <a:avLst>
              <a:gd name="adj1" fmla="val 16667"/>
              <a:gd name="adj2" fmla="val 0"/>
            </a:avLst>
          </a:prstGeom>
          <a:gradFill>
            <a:gsLst>
              <a:gs pos="0">
                <a:srgbClr val="008EC0"/>
              </a:gs>
              <a:gs pos="100000">
                <a:srgbClr val="00489E"/>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Meiryo UI" panose="020B0604030504040204" pitchFamily="50" charset="-128"/>
              <a:ea typeface="Meiryo UI" panose="020B0604030504040204" pitchFamily="50" charset="-128"/>
              <a:sym typeface="Arial"/>
            </a:endParaRPr>
          </a:p>
        </p:txBody>
      </p:sp>
      <p:sp>
        <p:nvSpPr>
          <p:cNvPr id="483" name="Google Shape;483;p67"/>
          <p:cNvSpPr txBox="1">
            <a:spLocks noGrp="1"/>
          </p:cNvSpPr>
          <p:nvPr>
            <p:ph type="title"/>
          </p:nvPr>
        </p:nvSpPr>
        <p:spPr>
          <a:xfrm>
            <a:off x="1" y="116041"/>
            <a:ext cx="12192000" cy="1378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71616"/>
              </a:buClr>
              <a:buSzPts val="4000"/>
              <a:buFont typeface="Arial"/>
              <a:buNone/>
            </a:pPr>
            <a:r>
              <a:rPr lang="en-US" dirty="0" smtClean="0">
                <a:solidFill>
                  <a:srgbClr val="171616"/>
                </a:solidFill>
                <a:latin typeface="Meiryo UI" panose="020B0604030504040204" pitchFamily="50" charset="-128"/>
                <a:ea typeface="Meiryo UI" panose="020B0604030504040204" pitchFamily="50" charset="-128"/>
                <a:cs typeface="Arial"/>
                <a:sym typeface="Arial"/>
              </a:rPr>
              <a:t>VJBOD</a:t>
            </a:r>
            <a:r>
              <a:rPr lang="ja-JP" altLang="en-US" dirty="0">
                <a:solidFill>
                  <a:srgbClr val="171616"/>
                </a:solidFill>
                <a:latin typeface="Meiryo UI" panose="020B0604030504040204" pitchFamily="50" charset="-128"/>
                <a:ea typeface="Meiryo UI" panose="020B0604030504040204" pitchFamily="50" charset="-128"/>
                <a:cs typeface="Arial"/>
                <a:sym typeface="Arial"/>
              </a:rPr>
              <a:t>に</a:t>
            </a:r>
            <a:r>
              <a:rPr lang="ja-JP" altLang="en-US" dirty="0" smtClean="0">
                <a:solidFill>
                  <a:srgbClr val="171616"/>
                </a:solidFill>
                <a:latin typeface="Meiryo UI" panose="020B0604030504040204" pitchFamily="50" charset="-128"/>
                <a:ea typeface="Meiryo UI" panose="020B0604030504040204" pitchFamily="50" charset="-128"/>
                <a:cs typeface="Arial"/>
                <a:sym typeface="Arial"/>
              </a:rPr>
              <a:t>よる</a:t>
            </a:r>
            <a:r>
              <a:rPr lang="en-US" dirty="0" err="1" smtClean="0">
                <a:solidFill>
                  <a:srgbClr val="171616"/>
                </a:solidFill>
                <a:latin typeface="Meiryo UI" panose="020B0604030504040204" pitchFamily="50" charset="-128"/>
                <a:ea typeface="Meiryo UI" panose="020B0604030504040204" pitchFamily="50" charset="-128"/>
                <a:cs typeface="Arial"/>
                <a:sym typeface="Arial"/>
              </a:rPr>
              <a:t>ストレージ拡張</a:t>
            </a:r>
            <a:endParaRPr dirty="0">
              <a:solidFill>
                <a:srgbClr val="171616"/>
              </a:solidFill>
              <a:latin typeface="Meiryo UI" panose="020B0604030504040204" pitchFamily="50" charset="-128"/>
              <a:ea typeface="Meiryo UI" panose="020B0604030504040204" pitchFamily="50" charset="-128"/>
              <a:cs typeface="Arial"/>
              <a:sym typeface="Arial"/>
            </a:endParaRPr>
          </a:p>
        </p:txBody>
      </p:sp>
      <p:pic>
        <p:nvPicPr>
          <p:cNvPr id="484" name="Google Shape;484;p67"/>
          <p:cNvPicPr preferRelativeResize="0"/>
          <p:nvPr/>
        </p:nvPicPr>
        <p:blipFill rotWithShape="1">
          <a:blip r:embed="rId3">
            <a:alphaModFix/>
          </a:blip>
          <a:srcRect/>
          <a:stretch/>
        </p:blipFill>
        <p:spPr>
          <a:xfrm>
            <a:off x="789272" y="3360592"/>
            <a:ext cx="10789920" cy="3153028"/>
          </a:xfrm>
          <a:prstGeom prst="rect">
            <a:avLst/>
          </a:prstGeom>
          <a:noFill/>
          <a:ln>
            <a:noFill/>
          </a:ln>
        </p:spPr>
      </p:pic>
      <p:sp>
        <p:nvSpPr>
          <p:cNvPr id="485" name="Google Shape;485;p67"/>
          <p:cNvSpPr txBox="1"/>
          <p:nvPr/>
        </p:nvSpPr>
        <p:spPr>
          <a:xfrm>
            <a:off x="7220403" y="2062039"/>
            <a:ext cx="4642433" cy="492432"/>
          </a:xfrm>
          <a:prstGeom prst="rect">
            <a:avLst/>
          </a:prstGeom>
          <a:no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None/>
            </a:pPr>
            <a:r>
              <a:rPr lang="en-US" sz="2400" b="1" dirty="0">
                <a:solidFill>
                  <a:srgbClr val="FFFFFF"/>
                </a:solidFill>
                <a:latin typeface="Meiryo UI" panose="020B0604030504040204" pitchFamily="50" charset="-128"/>
                <a:ea typeface="Meiryo UI" panose="020B0604030504040204" pitchFamily="50" charset="-128"/>
              </a:rPr>
              <a:t>最大</a:t>
            </a:r>
            <a:r>
              <a:rPr lang="en-US" sz="2400" b="1" dirty="0" smtClean="0">
                <a:solidFill>
                  <a:srgbClr val="FFFFFF"/>
                </a:solidFill>
                <a:latin typeface="Meiryo UI" panose="020B0604030504040204" pitchFamily="50" charset="-128"/>
                <a:ea typeface="Meiryo UI" panose="020B0604030504040204" pitchFamily="50" charset="-128"/>
              </a:rPr>
              <a:t>8</a:t>
            </a:r>
            <a:r>
              <a:rPr lang="ja-JP" altLang="en-US" sz="2400" b="1" dirty="0" smtClean="0">
                <a:solidFill>
                  <a:srgbClr val="FFFFFF"/>
                </a:solidFill>
                <a:latin typeface="Meiryo UI" panose="020B0604030504040204" pitchFamily="50" charset="-128"/>
                <a:ea typeface="Meiryo UI" panose="020B0604030504040204" pitchFamily="50" charset="-128"/>
              </a:rPr>
              <a:t>台</a:t>
            </a:r>
            <a:r>
              <a:rPr lang="en-US" sz="2400" b="1" dirty="0" err="1" smtClean="0">
                <a:solidFill>
                  <a:srgbClr val="FFFFFF"/>
                </a:solidFill>
                <a:latin typeface="Meiryo UI" panose="020B0604030504040204" pitchFamily="50" charset="-128"/>
                <a:ea typeface="Meiryo UI" panose="020B0604030504040204" pitchFamily="50" charset="-128"/>
              </a:rPr>
              <a:t>のリモート</a:t>
            </a:r>
            <a:r>
              <a:rPr lang="en-US" sz="2400" b="1" dirty="0" err="1">
                <a:solidFill>
                  <a:srgbClr val="FFFFFF"/>
                </a:solidFill>
                <a:latin typeface="Meiryo UI" panose="020B0604030504040204" pitchFamily="50" charset="-128"/>
                <a:ea typeface="Meiryo UI" panose="020B0604030504040204" pitchFamily="50" charset="-128"/>
              </a:rPr>
              <a:t>NAS</a:t>
            </a:r>
            <a:endParaRPr dirty="0">
              <a:latin typeface="Meiryo UI" panose="020B0604030504040204" pitchFamily="50" charset="-128"/>
              <a:ea typeface="Meiryo UI" panose="020B0604030504040204" pitchFamily="50" charset="-128"/>
            </a:endParaRPr>
          </a:p>
        </p:txBody>
      </p:sp>
      <p:grpSp>
        <p:nvGrpSpPr>
          <p:cNvPr id="486" name="Google Shape;486;p67"/>
          <p:cNvGrpSpPr/>
          <p:nvPr/>
        </p:nvGrpSpPr>
        <p:grpSpPr>
          <a:xfrm>
            <a:off x="2533875" y="3322213"/>
            <a:ext cx="1666931" cy="1666929"/>
            <a:chOff x="428596" y="2321809"/>
            <a:chExt cx="1440187" cy="1440000"/>
          </a:xfrm>
        </p:grpSpPr>
        <p:sp>
          <p:nvSpPr>
            <p:cNvPr id="487" name="Google Shape;487;p67"/>
            <p:cNvSpPr/>
            <p:nvPr/>
          </p:nvSpPr>
          <p:spPr>
            <a:xfrm>
              <a:off x="428596" y="2321809"/>
              <a:ext cx="1440187" cy="1440000"/>
            </a:xfrm>
            <a:prstGeom prst="ellipse">
              <a:avLst/>
            </a:prstGeom>
            <a:solidFill>
              <a:schemeClr val="accent3"/>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Meiryo UI" panose="020B0604030504040204" pitchFamily="50" charset="-128"/>
                <a:ea typeface="Meiryo UI" panose="020B0604030504040204" pitchFamily="50" charset="-128"/>
                <a:sym typeface="Arial"/>
              </a:endParaRPr>
            </a:p>
          </p:txBody>
        </p:sp>
        <p:pic>
          <p:nvPicPr>
            <p:cNvPr id="488" name="Google Shape;488;p67" descr="VJBOD.png"/>
            <p:cNvPicPr preferRelativeResize="0"/>
            <p:nvPr/>
          </p:nvPicPr>
          <p:blipFill rotWithShape="1">
            <a:blip r:embed="rId4">
              <a:alphaModFix/>
            </a:blip>
            <a:srcRect/>
            <a:stretch/>
          </p:blipFill>
          <p:spPr>
            <a:xfrm>
              <a:off x="484930" y="2609841"/>
              <a:ext cx="1095944" cy="963171"/>
            </a:xfrm>
            <a:prstGeom prst="rect">
              <a:avLst/>
            </a:prstGeom>
            <a:noFill/>
            <a:ln>
              <a:noFill/>
            </a:ln>
          </p:spPr>
        </p:pic>
      </p:grpSp>
      <p:sp>
        <p:nvSpPr>
          <p:cNvPr id="489" name="Google Shape;489;p67"/>
          <p:cNvSpPr txBox="1"/>
          <p:nvPr/>
        </p:nvSpPr>
        <p:spPr>
          <a:xfrm>
            <a:off x="2599078" y="5717305"/>
            <a:ext cx="3337896" cy="900246"/>
          </a:xfrm>
          <a:prstGeom prst="rect">
            <a:avLst/>
          </a:prstGeom>
          <a:noFill/>
          <a:ln>
            <a:noFill/>
          </a:ln>
        </p:spPr>
        <p:txBody>
          <a:bodyPr spcFirstLastPara="1" wrap="square" lIns="91425" tIns="45700" rIns="91425" bIns="45700" anchor="t" anchorCtr="0">
            <a:noAutofit/>
          </a:bodyPr>
          <a:lstStyle/>
          <a:p>
            <a:pPr marL="0" marR="0" lvl="0" indent="0" algn="l" rtl="0">
              <a:lnSpc>
                <a:spcPct val="110712"/>
              </a:lnSpc>
              <a:spcBef>
                <a:spcPts val="0"/>
              </a:spcBef>
              <a:spcAft>
                <a:spcPts val="0"/>
              </a:spcAft>
              <a:buNone/>
            </a:pPr>
            <a:r>
              <a:rPr lang="ja-JP" altLang="en-US" sz="1867" b="1" dirty="0" smtClean="0">
                <a:solidFill>
                  <a:schemeClr val="dk1"/>
                </a:solidFill>
                <a:latin typeface="Meiryo UI" panose="020B0604030504040204" pitchFamily="50" charset="-128"/>
                <a:ea typeface="Meiryo UI" panose="020B0604030504040204" pitchFamily="50" charset="-128"/>
              </a:rPr>
              <a:t>ネットワーク接続</a:t>
            </a:r>
            <a:r>
              <a:rPr lang="ja-JP" altLang="en-US" sz="1867" b="1" dirty="0" smtClean="0">
                <a:solidFill>
                  <a:schemeClr val="dk1"/>
                </a:solidFill>
                <a:latin typeface="Meiryo UI" panose="020B0604030504040204" pitchFamily="50" charset="-128"/>
                <a:ea typeface="Meiryo UI" panose="020B0604030504040204" pitchFamily="50" charset="-128"/>
              </a:rPr>
              <a:t>で</a:t>
            </a:r>
            <a:r>
              <a:rPr lang="en-US" sz="1867" b="1" dirty="0" err="1" smtClean="0">
                <a:solidFill>
                  <a:schemeClr val="dk1"/>
                </a:solidFill>
                <a:latin typeface="Meiryo UI" panose="020B0604030504040204" pitchFamily="50" charset="-128"/>
                <a:ea typeface="Meiryo UI" panose="020B0604030504040204" pitchFamily="50" charset="-128"/>
              </a:rPr>
              <a:t>他のNAS</a:t>
            </a:r>
            <a:r>
              <a:rPr lang="ja-JP" altLang="en-US" sz="1867" b="1" dirty="0" smtClean="0">
                <a:solidFill>
                  <a:schemeClr val="dk1"/>
                </a:solidFill>
                <a:latin typeface="Meiryo UI" panose="020B0604030504040204" pitchFamily="50" charset="-128"/>
                <a:ea typeface="Meiryo UI" panose="020B0604030504040204" pitchFamily="50" charset="-128"/>
              </a:rPr>
              <a:t>の</a:t>
            </a:r>
            <a:endParaRPr lang="en-US" altLang="ja-JP" sz="1867" b="1" dirty="0" smtClean="0">
              <a:solidFill>
                <a:schemeClr val="dk1"/>
              </a:solidFill>
              <a:latin typeface="Meiryo UI" panose="020B0604030504040204" pitchFamily="50" charset="-128"/>
              <a:ea typeface="Meiryo UI" panose="020B0604030504040204" pitchFamily="50" charset="-128"/>
            </a:endParaRPr>
          </a:p>
          <a:p>
            <a:pPr marL="0" marR="0" lvl="0" indent="0" algn="l" rtl="0">
              <a:lnSpc>
                <a:spcPct val="110712"/>
              </a:lnSpc>
              <a:spcBef>
                <a:spcPts val="0"/>
              </a:spcBef>
              <a:spcAft>
                <a:spcPts val="0"/>
              </a:spcAft>
              <a:buNone/>
            </a:pPr>
            <a:r>
              <a:rPr lang="en-US" sz="1867" b="1" dirty="0" err="1" smtClean="0">
                <a:solidFill>
                  <a:schemeClr val="dk1"/>
                </a:solidFill>
                <a:latin typeface="Meiryo UI" panose="020B0604030504040204" pitchFamily="50" charset="-128"/>
                <a:ea typeface="Meiryo UI" panose="020B0604030504040204" pitchFamily="50" charset="-128"/>
              </a:rPr>
              <a:t>容量を使用して容量を拡張</a:t>
            </a:r>
            <a:endParaRPr sz="1867" b="1" dirty="0">
              <a:solidFill>
                <a:schemeClr val="dk1"/>
              </a:solidFill>
              <a:latin typeface="Meiryo UI" panose="020B0604030504040204" pitchFamily="50" charset="-128"/>
              <a:ea typeface="Meiryo UI" panose="020B0604030504040204" pitchFamily="50" charset="-128"/>
              <a:sym typeface="Arial"/>
            </a:endParaRPr>
          </a:p>
        </p:txBody>
      </p:sp>
      <p:sp>
        <p:nvSpPr>
          <p:cNvPr id="490" name="Google Shape;490;p67"/>
          <p:cNvSpPr txBox="1"/>
          <p:nvPr/>
        </p:nvSpPr>
        <p:spPr>
          <a:xfrm>
            <a:off x="2580175" y="5110755"/>
            <a:ext cx="3071944" cy="6052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333" b="1">
                <a:solidFill>
                  <a:schemeClr val="dk1"/>
                </a:solidFill>
                <a:latin typeface="Meiryo UI" panose="020B0604030504040204" pitchFamily="50" charset="-128"/>
                <a:ea typeface="Meiryo UI" panose="020B0604030504040204" pitchFamily="50" charset="-128"/>
              </a:rPr>
              <a:t>VJBOD</a:t>
            </a:r>
            <a:endParaRPr>
              <a:latin typeface="Meiryo UI" panose="020B0604030504040204" pitchFamily="50" charset="-128"/>
              <a:ea typeface="Meiryo UI" panose="020B0604030504040204" pitchFamily="50" charset="-128"/>
            </a:endParaRPr>
          </a:p>
        </p:txBody>
      </p:sp>
      <p:sp>
        <p:nvSpPr>
          <p:cNvPr id="491" name="Google Shape;491;p67"/>
          <p:cNvSpPr txBox="1"/>
          <p:nvPr/>
        </p:nvSpPr>
        <p:spPr>
          <a:xfrm>
            <a:off x="3609525" y="2724605"/>
            <a:ext cx="3350388" cy="4205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133" b="1">
                <a:solidFill>
                  <a:srgbClr val="3A3838"/>
                </a:solidFill>
                <a:latin typeface="Meiryo UI" panose="020B0604030504040204" pitchFamily="50" charset="-128"/>
                <a:ea typeface="Meiryo UI" panose="020B0604030504040204" pitchFamily="50" charset="-128"/>
              </a:rPr>
              <a:t>2.5GbE</a:t>
            </a:r>
            <a:endParaRPr sz="2133" b="1">
              <a:solidFill>
                <a:srgbClr val="3A3838"/>
              </a:solidFill>
              <a:latin typeface="Meiryo UI" panose="020B0604030504040204" pitchFamily="50" charset="-128"/>
              <a:ea typeface="Meiryo UI" panose="020B0604030504040204" pitchFamily="50" charset="-128"/>
              <a:sym typeface="Arial"/>
            </a:endParaRPr>
          </a:p>
        </p:txBody>
      </p:sp>
      <p:sp>
        <p:nvSpPr>
          <p:cNvPr id="492" name="Google Shape;492;p67"/>
          <p:cNvSpPr txBox="1"/>
          <p:nvPr/>
        </p:nvSpPr>
        <p:spPr>
          <a:xfrm>
            <a:off x="2213963" y="2733663"/>
            <a:ext cx="1968589" cy="4205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133" b="1">
                <a:solidFill>
                  <a:srgbClr val="3A3838"/>
                </a:solidFill>
                <a:latin typeface="Meiryo UI" panose="020B0604030504040204" pitchFamily="50" charset="-128"/>
                <a:ea typeface="Meiryo UI" panose="020B0604030504040204" pitchFamily="50" charset="-128"/>
              </a:rPr>
              <a:t>iSCSI</a:t>
            </a:r>
            <a:endParaRPr>
              <a:latin typeface="Meiryo UI" panose="020B0604030504040204" pitchFamily="50" charset="-128"/>
              <a:ea typeface="Meiryo UI" panose="020B0604030504040204" pitchFamily="50" charset="-128"/>
            </a:endParaRPr>
          </a:p>
        </p:txBody>
      </p:sp>
      <p:pic>
        <p:nvPicPr>
          <p:cNvPr id="493" name="Google Shape;493;p67"/>
          <p:cNvPicPr preferRelativeResize="0"/>
          <p:nvPr/>
        </p:nvPicPr>
        <p:blipFill rotWithShape="1">
          <a:blip r:embed="rId5">
            <a:alphaModFix/>
          </a:blip>
          <a:srcRect/>
          <a:stretch/>
        </p:blipFill>
        <p:spPr>
          <a:xfrm>
            <a:off x="517769" y="2081515"/>
            <a:ext cx="5705731" cy="760577"/>
          </a:xfrm>
          <a:prstGeom prst="rect">
            <a:avLst/>
          </a:prstGeom>
          <a:noFill/>
          <a:ln>
            <a:noFill/>
          </a:ln>
        </p:spPr>
      </p:pic>
      <p:cxnSp>
        <p:nvCxnSpPr>
          <p:cNvPr id="494" name="Google Shape;494;p67"/>
          <p:cNvCxnSpPr/>
          <p:nvPr/>
        </p:nvCxnSpPr>
        <p:spPr>
          <a:xfrm>
            <a:off x="1786175" y="2285947"/>
            <a:ext cx="1557600" cy="1118400"/>
          </a:xfrm>
          <a:prstGeom prst="bentConnector2">
            <a:avLst/>
          </a:prstGeom>
          <a:noFill/>
          <a:ln w="50800" cap="flat" cmpd="sng">
            <a:solidFill>
              <a:srgbClr val="D26604"/>
            </a:solidFill>
            <a:prstDash val="solid"/>
            <a:miter lim="800000"/>
            <a:headEnd type="none" w="sm" len="sm"/>
            <a:tailEnd type="triangle" w="med" len="med"/>
          </a:ln>
        </p:spPr>
      </p:cxnSp>
      <p:pic>
        <p:nvPicPr>
          <p:cNvPr id="495" name="Google Shape;495;p67"/>
          <p:cNvPicPr preferRelativeResize="0"/>
          <p:nvPr/>
        </p:nvPicPr>
        <p:blipFill rotWithShape="1">
          <a:blip r:embed="rId6">
            <a:alphaModFix/>
          </a:blip>
          <a:srcRect t="34754" b="33238"/>
          <a:stretch/>
        </p:blipFill>
        <p:spPr>
          <a:xfrm>
            <a:off x="337863" y="1494603"/>
            <a:ext cx="6065541" cy="1213617"/>
          </a:xfrm>
          <a:prstGeom prst="rect">
            <a:avLst/>
          </a:prstGeom>
          <a:noFill/>
          <a:ln>
            <a:noFill/>
          </a:ln>
        </p:spPr>
      </p:pic>
    </p:spTree>
    <p:extLst>
      <p:ext uri="{BB962C8B-B14F-4D97-AF65-F5344CB8AC3E}">
        <p14:creationId xmlns:p14="http://schemas.microsoft.com/office/powerpoint/2010/main" val="1312949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8"/>
          <p:cNvSpPr txBox="1"/>
          <p:nvPr/>
        </p:nvSpPr>
        <p:spPr>
          <a:xfrm>
            <a:off x="245660" y="1"/>
            <a:ext cx="11727976" cy="9567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267" b="1">
              <a:solidFill>
                <a:schemeClr val="lt1"/>
              </a:solidFill>
              <a:latin typeface="Meiryo UI" panose="020B0604030504040204" pitchFamily="50" charset="-128"/>
              <a:ea typeface="Meiryo UI" panose="020B0604030504040204" pitchFamily="50" charset="-128"/>
              <a:sym typeface="Arial"/>
            </a:endParaRPr>
          </a:p>
        </p:txBody>
      </p:sp>
      <p:sp>
        <p:nvSpPr>
          <p:cNvPr id="501" name="Google Shape;501;p68"/>
          <p:cNvSpPr txBox="1">
            <a:spLocks noGrp="1"/>
          </p:cNvSpPr>
          <p:nvPr>
            <p:ph type="title"/>
          </p:nvPr>
        </p:nvSpPr>
        <p:spPr>
          <a:xfrm>
            <a:off x="1" y="116041"/>
            <a:ext cx="12192000" cy="1378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71616"/>
              </a:buClr>
              <a:buSzPts val="4000"/>
              <a:buFont typeface="Arial"/>
              <a:buNone/>
            </a:pPr>
            <a:r>
              <a:rPr lang="ja-JP" altLang="en-US" dirty="0">
                <a:solidFill>
                  <a:srgbClr val="171616"/>
                </a:solidFill>
                <a:latin typeface="Meiryo UI" panose="020B0604030504040204" pitchFamily="50" charset="-128"/>
                <a:ea typeface="Meiryo UI" panose="020B0604030504040204" pitchFamily="50" charset="-128"/>
                <a:cs typeface="Arial"/>
                <a:sym typeface="Arial"/>
              </a:rPr>
              <a:t>様々</a:t>
            </a:r>
            <a:r>
              <a:rPr lang="en-US" dirty="0" err="1" smtClean="0">
                <a:solidFill>
                  <a:srgbClr val="171616"/>
                </a:solidFill>
                <a:latin typeface="Meiryo UI" panose="020B0604030504040204" pitchFamily="50" charset="-128"/>
                <a:ea typeface="Meiryo UI" panose="020B0604030504040204" pitchFamily="50" charset="-128"/>
                <a:cs typeface="Arial"/>
                <a:sym typeface="Arial"/>
              </a:rPr>
              <a:t>な</a:t>
            </a:r>
            <a:r>
              <a:rPr lang="en-US" dirty="0" err="1" smtClean="0">
                <a:solidFill>
                  <a:srgbClr val="171616"/>
                </a:solidFill>
                <a:latin typeface="Meiryo UI" panose="020B0604030504040204" pitchFamily="50" charset="-128"/>
                <a:ea typeface="Meiryo UI" panose="020B0604030504040204" pitchFamily="50" charset="-128"/>
                <a:cs typeface="Arial"/>
                <a:sym typeface="Arial"/>
              </a:rPr>
              <a:t>A</a:t>
            </a:r>
            <a:r>
              <a:rPr lang="en-US" dirty="0" smtClean="0">
                <a:solidFill>
                  <a:srgbClr val="171616"/>
                </a:solidFill>
                <a:latin typeface="Meiryo UI" panose="020B0604030504040204" pitchFamily="50" charset="-128"/>
                <a:ea typeface="Meiryo UI" panose="020B0604030504040204" pitchFamily="50" charset="-128"/>
                <a:cs typeface="Arial"/>
                <a:sym typeface="Arial"/>
              </a:rPr>
              <a:t>/</a:t>
            </a:r>
            <a:r>
              <a:rPr lang="en-US" dirty="0" err="1" smtClean="0">
                <a:solidFill>
                  <a:srgbClr val="171616"/>
                </a:solidFill>
                <a:latin typeface="Meiryo UI" panose="020B0604030504040204" pitchFamily="50" charset="-128"/>
                <a:ea typeface="Meiryo UI" panose="020B0604030504040204" pitchFamily="50" charset="-128"/>
                <a:cs typeface="Arial"/>
                <a:sym typeface="Arial"/>
              </a:rPr>
              <a:t>V</a:t>
            </a:r>
            <a:r>
              <a:rPr lang="en-US" dirty="0" err="1" smtClean="0">
                <a:solidFill>
                  <a:srgbClr val="171616"/>
                </a:solidFill>
                <a:latin typeface="Meiryo UI" panose="020B0604030504040204" pitchFamily="50" charset="-128"/>
                <a:ea typeface="Meiryo UI" panose="020B0604030504040204" pitchFamily="50" charset="-128"/>
                <a:cs typeface="Arial"/>
                <a:sym typeface="Arial"/>
              </a:rPr>
              <a:t>ニーズに対応する</a:t>
            </a:r>
            <a:r>
              <a:rPr lang="en-US" dirty="0" smtClean="0">
                <a:solidFill>
                  <a:srgbClr val="171616"/>
                </a:solidFill>
                <a:latin typeface="Meiryo UI" panose="020B0604030504040204" pitchFamily="50" charset="-128"/>
                <a:ea typeface="Meiryo UI" panose="020B0604030504040204" pitchFamily="50" charset="-128"/>
                <a:cs typeface="Arial"/>
                <a:sym typeface="Arial"/>
              </a:rPr>
              <a:t/>
            </a:r>
            <a:br>
              <a:rPr lang="en-US" dirty="0" smtClean="0">
                <a:solidFill>
                  <a:srgbClr val="171616"/>
                </a:solidFill>
                <a:latin typeface="Meiryo UI" panose="020B0604030504040204" pitchFamily="50" charset="-128"/>
                <a:ea typeface="Meiryo UI" panose="020B0604030504040204" pitchFamily="50" charset="-128"/>
                <a:cs typeface="Arial"/>
                <a:sym typeface="Arial"/>
              </a:rPr>
            </a:br>
            <a:r>
              <a:rPr lang="en-US" dirty="0" err="1" smtClean="0">
                <a:solidFill>
                  <a:srgbClr val="171616"/>
                </a:solidFill>
                <a:latin typeface="Meiryo UI" panose="020B0604030504040204" pitchFamily="50" charset="-128"/>
                <a:ea typeface="Meiryo UI" panose="020B0604030504040204" pitchFamily="50" charset="-128"/>
                <a:cs typeface="Arial"/>
                <a:sym typeface="Arial"/>
              </a:rPr>
              <a:t>HybridDeskStation</a:t>
            </a:r>
            <a:endParaRPr dirty="0">
              <a:solidFill>
                <a:srgbClr val="171616"/>
              </a:solidFill>
              <a:latin typeface="Meiryo UI" panose="020B0604030504040204" pitchFamily="50" charset="-128"/>
              <a:ea typeface="Meiryo UI" panose="020B0604030504040204" pitchFamily="50" charset="-128"/>
              <a:cs typeface="Arial"/>
              <a:sym typeface="Arial"/>
            </a:endParaRPr>
          </a:p>
        </p:txBody>
      </p:sp>
      <p:pic>
        <p:nvPicPr>
          <p:cNvPr id="502" name="Google Shape;502;p68"/>
          <p:cNvPicPr preferRelativeResize="0"/>
          <p:nvPr/>
        </p:nvPicPr>
        <p:blipFill rotWithShape="1">
          <a:blip r:embed="rId3">
            <a:alphaModFix/>
          </a:blip>
          <a:srcRect/>
          <a:stretch/>
        </p:blipFill>
        <p:spPr>
          <a:xfrm>
            <a:off x="2532271" y="5282753"/>
            <a:ext cx="5433217" cy="724251"/>
          </a:xfrm>
          <a:prstGeom prst="rect">
            <a:avLst/>
          </a:prstGeom>
          <a:noFill/>
          <a:ln>
            <a:noFill/>
          </a:ln>
        </p:spPr>
      </p:pic>
      <p:cxnSp>
        <p:nvCxnSpPr>
          <p:cNvPr id="503" name="Google Shape;503;p68"/>
          <p:cNvCxnSpPr/>
          <p:nvPr/>
        </p:nvCxnSpPr>
        <p:spPr>
          <a:xfrm rot="10800000">
            <a:off x="2857115" y="3713961"/>
            <a:ext cx="1394316" cy="2067"/>
          </a:xfrm>
          <a:prstGeom prst="straightConnector1">
            <a:avLst/>
          </a:prstGeom>
          <a:noFill/>
          <a:ln w="31750" cap="rnd" cmpd="sng">
            <a:solidFill>
              <a:srgbClr val="262626"/>
            </a:solidFill>
            <a:prstDash val="dot"/>
            <a:round/>
            <a:headEnd type="none" w="sm" len="sm"/>
            <a:tailEnd type="none" w="sm" len="sm"/>
          </a:ln>
        </p:spPr>
      </p:cxnSp>
      <p:pic>
        <p:nvPicPr>
          <p:cNvPr id="504" name="Google Shape;504;p68"/>
          <p:cNvPicPr preferRelativeResize="0"/>
          <p:nvPr/>
        </p:nvPicPr>
        <p:blipFill rotWithShape="1">
          <a:blip r:embed="rId4">
            <a:alphaModFix amt="70000"/>
          </a:blip>
          <a:srcRect/>
          <a:stretch/>
        </p:blipFill>
        <p:spPr>
          <a:xfrm rot="2070020">
            <a:off x="922290" y="3416662"/>
            <a:ext cx="1016171" cy="1016292"/>
          </a:xfrm>
          <a:prstGeom prst="rect">
            <a:avLst/>
          </a:prstGeom>
          <a:noFill/>
          <a:ln>
            <a:noFill/>
          </a:ln>
        </p:spPr>
      </p:pic>
      <p:pic>
        <p:nvPicPr>
          <p:cNvPr id="505" name="Google Shape;505;p68"/>
          <p:cNvPicPr preferRelativeResize="0"/>
          <p:nvPr/>
        </p:nvPicPr>
        <p:blipFill rotWithShape="1">
          <a:blip r:embed="rId5">
            <a:alphaModFix amt="70000"/>
          </a:blip>
          <a:srcRect/>
          <a:stretch/>
        </p:blipFill>
        <p:spPr>
          <a:xfrm>
            <a:off x="1743157" y="3907870"/>
            <a:ext cx="929544" cy="929655"/>
          </a:xfrm>
          <a:prstGeom prst="rect">
            <a:avLst/>
          </a:prstGeom>
          <a:noFill/>
          <a:ln>
            <a:noFill/>
          </a:ln>
        </p:spPr>
      </p:pic>
      <p:sp>
        <p:nvSpPr>
          <p:cNvPr id="506" name="Google Shape;506;p68"/>
          <p:cNvSpPr txBox="1"/>
          <p:nvPr/>
        </p:nvSpPr>
        <p:spPr>
          <a:xfrm>
            <a:off x="522080" y="4558628"/>
            <a:ext cx="1405491" cy="395089"/>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600"/>
              <a:buFont typeface="Arial"/>
              <a:buNone/>
            </a:pPr>
            <a:r>
              <a:rPr lang="ja-JP" altLang="en-US" sz="1600" b="1" dirty="0">
                <a:solidFill>
                  <a:schemeClr val="dk1"/>
                </a:solidFill>
                <a:latin typeface="Meiryo UI" panose="020B0604030504040204" pitchFamily="50" charset="-128"/>
                <a:ea typeface="Meiryo UI" panose="020B0604030504040204" pitchFamily="50" charset="-128"/>
              </a:rPr>
              <a:t>マウス</a:t>
            </a:r>
            <a:r>
              <a:rPr lang="en-US" sz="1600" b="1" dirty="0" smtClean="0">
                <a:solidFill>
                  <a:schemeClr val="dk1"/>
                </a:solidFill>
                <a:latin typeface="Meiryo UI" panose="020B0604030504040204" pitchFamily="50" charset="-128"/>
                <a:ea typeface="Meiryo UI" panose="020B0604030504040204" pitchFamily="50" charset="-128"/>
              </a:rPr>
              <a:t> </a:t>
            </a:r>
            <a:r>
              <a:rPr lang="en-US" sz="1600" b="1" dirty="0">
                <a:solidFill>
                  <a:schemeClr val="dk1"/>
                </a:solidFill>
                <a:latin typeface="Meiryo UI" panose="020B0604030504040204" pitchFamily="50" charset="-128"/>
                <a:ea typeface="Meiryo UI" panose="020B0604030504040204" pitchFamily="50" charset="-128"/>
              </a:rPr>
              <a:t>＆</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600"/>
              <a:buFont typeface="Arial"/>
              <a:buNone/>
            </a:pPr>
            <a:r>
              <a:rPr lang="en-US" sz="1600" b="1" dirty="0" err="1">
                <a:solidFill>
                  <a:schemeClr val="dk1"/>
                </a:solidFill>
                <a:latin typeface="Meiryo UI" panose="020B0604030504040204" pitchFamily="50" charset="-128"/>
                <a:ea typeface="Meiryo UI" panose="020B0604030504040204" pitchFamily="50" charset="-128"/>
              </a:rPr>
              <a:t>キーボード</a:t>
            </a:r>
            <a:endParaRPr sz="1600" b="1" dirty="0">
              <a:solidFill>
                <a:schemeClr val="dk1"/>
              </a:solidFill>
              <a:latin typeface="Meiryo UI" panose="020B0604030504040204" pitchFamily="50" charset="-128"/>
              <a:ea typeface="Meiryo UI" panose="020B0604030504040204" pitchFamily="50" charset="-128"/>
            </a:endParaRPr>
          </a:p>
        </p:txBody>
      </p:sp>
      <p:cxnSp>
        <p:nvCxnSpPr>
          <p:cNvPr id="507" name="Google Shape;507;p68"/>
          <p:cNvCxnSpPr/>
          <p:nvPr/>
        </p:nvCxnSpPr>
        <p:spPr>
          <a:xfrm>
            <a:off x="5459838" y="3713963"/>
            <a:ext cx="3997040" cy="2067"/>
          </a:xfrm>
          <a:prstGeom prst="straightConnector1">
            <a:avLst/>
          </a:prstGeom>
          <a:noFill/>
          <a:ln w="31750" cap="flat" cmpd="sng">
            <a:solidFill>
              <a:srgbClr val="3F3F3F"/>
            </a:solidFill>
            <a:prstDash val="solid"/>
            <a:miter lim="800000"/>
            <a:headEnd type="none" w="sm" len="sm"/>
            <a:tailEnd type="none" w="sm" len="sm"/>
          </a:ln>
        </p:spPr>
      </p:cxnSp>
      <p:sp>
        <p:nvSpPr>
          <p:cNvPr id="508" name="Google Shape;508;p68"/>
          <p:cNvSpPr/>
          <p:nvPr/>
        </p:nvSpPr>
        <p:spPr>
          <a:xfrm>
            <a:off x="4039399" y="2694455"/>
            <a:ext cx="2323860" cy="2324136"/>
          </a:xfrm>
          <a:prstGeom prst="ellipse">
            <a:avLst/>
          </a:prstGeom>
          <a:solidFill>
            <a:srgbClr val="262626"/>
          </a:solidFill>
          <a:ln w="12700" cap="flat" cmpd="sng">
            <a:solidFill>
              <a:srgbClr val="AEABAB"/>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Meiryo UI" panose="020B0604030504040204" pitchFamily="50" charset="-128"/>
              <a:ea typeface="Meiryo UI" panose="020B0604030504040204" pitchFamily="50" charset="-128"/>
              <a:sym typeface="Arial"/>
            </a:endParaRPr>
          </a:p>
        </p:txBody>
      </p:sp>
      <p:pic>
        <p:nvPicPr>
          <p:cNvPr id="509" name="Google Shape;509;p68" descr="C:\Users\Han Tsai\Desktop\HD_直播\MPNITOR.png"/>
          <p:cNvPicPr preferRelativeResize="0"/>
          <p:nvPr/>
        </p:nvPicPr>
        <p:blipFill rotWithShape="1">
          <a:blip r:embed="rId6">
            <a:alphaModFix/>
          </a:blip>
          <a:srcRect/>
          <a:stretch/>
        </p:blipFill>
        <p:spPr>
          <a:xfrm>
            <a:off x="8230186" y="2841771"/>
            <a:ext cx="3348192" cy="2608495"/>
          </a:xfrm>
          <a:prstGeom prst="rect">
            <a:avLst/>
          </a:prstGeom>
          <a:noFill/>
          <a:ln>
            <a:noFill/>
          </a:ln>
        </p:spPr>
      </p:pic>
      <p:pic>
        <p:nvPicPr>
          <p:cNvPr id="510" name="Google Shape;510;p68"/>
          <p:cNvPicPr preferRelativeResize="0"/>
          <p:nvPr/>
        </p:nvPicPr>
        <p:blipFill rotWithShape="1">
          <a:blip r:embed="rId7">
            <a:alphaModFix/>
          </a:blip>
          <a:srcRect/>
          <a:stretch/>
        </p:blipFill>
        <p:spPr>
          <a:xfrm>
            <a:off x="4546924" y="2958617"/>
            <a:ext cx="1308812" cy="1308967"/>
          </a:xfrm>
          <a:prstGeom prst="rect">
            <a:avLst/>
          </a:prstGeom>
          <a:noFill/>
          <a:ln>
            <a:noFill/>
          </a:ln>
        </p:spPr>
      </p:pic>
      <p:sp>
        <p:nvSpPr>
          <p:cNvPr id="511" name="Google Shape;511;p68"/>
          <p:cNvSpPr/>
          <p:nvPr/>
        </p:nvSpPr>
        <p:spPr>
          <a:xfrm>
            <a:off x="1777619" y="3486029"/>
            <a:ext cx="1378629" cy="457932"/>
          </a:xfrm>
          <a:prstGeom prst="roundRect">
            <a:avLst>
              <a:gd name="adj" fmla="val 8555"/>
            </a:avLst>
          </a:prstGeom>
          <a:gradFill>
            <a:gsLst>
              <a:gs pos="0">
                <a:srgbClr val="3F78AB"/>
              </a:gs>
              <a:gs pos="1000">
                <a:srgbClr val="3F78AB"/>
              </a:gs>
              <a:gs pos="100000">
                <a:srgbClr val="3B75AA"/>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Meiryo UI" panose="020B0604030504040204" pitchFamily="50" charset="-128"/>
                <a:ea typeface="Meiryo UI" panose="020B0604030504040204" pitchFamily="50" charset="-128"/>
              </a:rPr>
              <a:t>USB</a:t>
            </a:r>
            <a:endParaRPr>
              <a:latin typeface="Meiryo UI" panose="020B0604030504040204" pitchFamily="50" charset="-128"/>
              <a:ea typeface="Meiryo UI" panose="020B0604030504040204" pitchFamily="50" charset="-128"/>
            </a:endParaRPr>
          </a:p>
        </p:txBody>
      </p:sp>
      <p:sp>
        <p:nvSpPr>
          <p:cNvPr id="512" name="Google Shape;512;p68"/>
          <p:cNvSpPr/>
          <p:nvPr/>
        </p:nvSpPr>
        <p:spPr>
          <a:xfrm>
            <a:off x="6586859" y="3486029"/>
            <a:ext cx="1378629" cy="457932"/>
          </a:xfrm>
          <a:prstGeom prst="roundRect">
            <a:avLst>
              <a:gd name="adj" fmla="val 8555"/>
            </a:avLst>
          </a:prstGeom>
          <a:gradFill>
            <a:gsLst>
              <a:gs pos="0">
                <a:srgbClr val="3F78AB"/>
              </a:gs>
              <a:gs pos="1000">
                <a:srgbClr val="3F78AB"/>
              </a:gs>
              <a:gs pos="100000">
                <a:srgbClr val="3B75AA"/>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Meiryo UI" panose="020B0604030504040204" pitchFamily="50" charset="-128"/>
                <a:ea typeface="Meiryo UI" panose="020B0604030504040204" pitchFamily="50" charset="-128"/>
              </a:rPr>
              <a:t>HDMI</a:t>
            </a:r>
            <a:endParaRPr>
              <a:latin typeface="Meiryo UI" panose="020B0604030504040204" pitchFamily="50" charset="-128"/>
              <a:ea typeface="Meiryo UI" panose="020B0604030504040204" pitchFamily="50" charset="-128"/>
            </a:endParaRPr>
          </a:p>
        </p:txBody>
      </p:sp>
      <p:pic>
        <p:nvPicPr>
          <p:cNvPr id="513" name="Google Shape;513;p68"/>
          <p:cNvPicPr preferRelativeResize="0"/>
          <p:nvPr/>
        </p:nvPicPr>
        <p:blipFill rotWithShape="1">
          <a:blip r:embed="rId8">
            <a:alphaModFix/>
          </a:blip>
          <a:srcRect t="28561" b="35241"/>
          <a:stretch/>
        </p:blipFill>
        <p:spPr>
          <a:xfrm>
            <a:off x="2454344" y="4512383"/>
            <a:ext cx="5775842" cy="1306899"/>
          </a:xfrm>
          <a:prstGeom prst="rect">
            <a:avLst/>
          </a:prstGeom>
          <a:noFill/>
          <a:ln>
            <a:noFill/>
          </a:ln>
        </p:spPr>
      </p:pic>
      <p:sp>
        <p:nvSpPr>
          <p:cNvPr id="514" name="Google Shape;514;p68"/>
          <p:cNvSpPr txBox="1"/>
          <p:nvPr/>
        </p:nvSpPr>
        <p:spPr>
          <a:xfrm>
            <a:off x="2532271" y="5761889"/>
            <a:ext cx="1628973" cy="420720"/>
          </a:xfrm>
          <a:prstGeom prst="rect">
            <a:avLst/>
          </a:prstGeom>
          <a:no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a:solidFill>
                  <a:srgbClr val="3F3F3F"/>
                </a:solidFill>
                <a:latin typeface="Meiryo UI" panose="020B0604030504040204" pitchFamily="50" charset="-128"/>
                <a:ea typeface="Meiryo UI" panose="020B0604030504040204" pitchFamily="50" charset="-128"/>
              </a:rPr>
              <a:t>TS-464eU</a:t>
            </a:r>
            <a:endParaRPr>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18904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F0B8E3-30BC-4126-BB3D-71B97D705D68}"/>
              </a:ext>
            </a:extLst>
          </p:cNvPr>
          <p:cNvSpPr txBox="1">
            <a:spLocks/>
          </p:cNvSpPr>
          <p:nvPr/>
        </p:nvSpPr>
        <p:spPr>
          <a:xfrm>
            <a:off x="245660" y="1"/>
            <a:ext cx="11727976" cy="846161"/>
          </a:xfrm>
          <a:prstGeom prst="rect">
            <a:avLst/>
          </a:prstGeom>
        </p:spPr>
        <p:txBody>
          <a:bodyPr/>
          <a:lstStyle/>
          <a:p>
            <a:pPr lvl="0"/>
            <a:endParaRPr lang="en-US" sz="4267" b="1" kern="0">
              <a:solidFill>
                <a:schemeClr val="bg1"/>
              </a:solidFill>
              <a:latin typeface="Meiryo UI" panose="020B0604030504040204" pitchFamily="50" charset="-128"/>
              <a:ea typeface="Meiryo UI" panose="020B0604030504040204" pitchFamily="50" charset="-128"/>
              <a:cs typeface="+mn-ea"/>
              <a:sym typeface="+mn-lt"/>
            </a:endParaRPr>
          </a:p>
        </p:txBody>
      </p:sp>
      <p:sp>
        <p:nvSpPr>
          <p:cNvPr id="2" name="Title 1">
            <a:extLst>
              <a:ext uri="{FF2B5EF4-FFF2-40B4-BE49-F238E27FC236}">
                <a16:creationId xmlns:a16="http://schemas.microsoft.com/office/drawing/2014/main" id="{2446E12F-098C-1B44-A15C-115F7B9AD9F1}"/>
              </a:ext>
            </a:extLst>
          </p:cNvPr>
          <p:cNvSpPr>
            <a:spLocks noGrp="1"/>
          </p:cNvSpPr>
          <p:nvPr>
            <p:ph type="title"/>
          </p:nvPr>
        </p:nvSpPr>
        <p:spPr>
          <a:effectLst/>
        </p:spPr>
        <p:txBody>
          <a:bodyPr>
            <a:normAutofit/>
          </a:bodyPr>
          <a:lstStyle/>
          <a:p>
            <a:pPr algn="ctr"/>
            <a:r>
              <a:rPr lang="ja-JP" altLang="en-US" sz="4000" dirty="0" smtClean="0">
                <a:solidFill>
                  <a:schemeClr val="tx1">
                    <a:lumMod val="95000"/>
                    <a:lumOff val="5000"/>
                  </a:schemeClr>
                </a:solidFill>
                <a:latin typeface="Meiryo UI" panose="020B0604030504040204" pitchFamily="50" charset="-128"/>
                <a:ea typeface="Meiryo UI" panose="020B0604030504040204" pitchFamily="50" charset="-128"/>
                <a:cs typeface="+mn-ea"/>
                <a:sym typeface="+mn-lt"/>
              </a:rPr>
              <a:t>幅広い</a:t>
            </a:r>
            <a:r>
              <a:rPr lang="en-US" altLang="zh-TW" sz="4000" dirty="0" err="1" smtClean="0">
                <a:solidFill>
                  <a:schemeClr val="tx1">
                    <a:lumMod val="95000"/>
                    <a:lumOff val="5000"/>
                  </a:schemeClr>
                </a:solidFill>
                <a:latin typeface="Meiryo UI" panose="020B0604030504040204" pitchFamily="50" charset="-128"/>
                <a:ea typeface="Meiryo UI" panose="020B0604030504040204" pitchFamily="50" charset="-128"/>
                <a:cs typeface="+mn-ea"/>
                <a:sym typeface="+mn-lt"/>
              </a:rPr>
              <a:t>HybridDesk</a:t>
            </a:r>
            <a:r>
              <a:rPr lang="zh-TW" altLang="en-US" sz="4000" dirty="0" smtClean="0">
                <a:solidFill>
                  <a:schemeClr val="tx1">
                    <a:lumMod val="95000"/>
                    <a:lumOff val="5000"/>
                  </a:schemeClr>
                </a:solidFill>
                <a:latin typeface="Meiryo UI" panose="020B0604030504040204" pitchFamily="50" charset="-128"/>
                <a:ea typeface="Meiryo UI" panose="020B0604030504040204" pitchFamily="50" charset="-128"/>
                <a:cs typeface="+mn-ea"/>
                <a:sym typeface="+mn-lt"/>
              </a:rPr>
              <a:t> </a:t>
            </a:r>
            <a:r>
              <a:rPr lang="en-US" altLang="zh-TW" sz="4000" dirty="0" smtClean="0">
                <a:solidFill>
                  <a:schemeClr val="tx1">
                    <a:lumMod val="95000"/>
                    <a:lumOff val="5000"/>
                  </a:schemeClr>
                </a:solidFill>
                <a:latin typeface="Meiryo UI" panose="020B0604030504040204" pitchFamily="50" charset="-128"/>
                <a:ea typeface="Meiryo UI" panose="020B0604030504040204" pitchFamily="50" charset="-128"/>
                <a:cs typeface="+mn-ea"/>
                <a:sym typeface="+mn-lt"/>
              </a:rPr>
              <a:t>Station</a:t>
            </a:r>
            <a:r>
              <a:rPr lang="ja-JP" altLang="en-US" sz="4000" dirty="0" smtClean="0">
                <a:solidFill>
                  <a:schemeClr val="tx1">
                    <a:lumMod val="95000"/>
                    <a:lumOff val="5000"/>
                  </a:schemeClr>
                </a:solidFill>
                <a:latin typeface="Meiryo UI" panose="020B0604030504040204" pitchFamily="50" charset="-128"/>
                <a:ea typeface="Meiryo UI" panose="020B0604030504040204" pitchFamily="50" charset="-128"/>
                <a:cs typeface="+mn-ea"/>
                <a:sym typeface="+mn-lt"/>
              </a:rPr>
              <a:t>アプリ</a:t>
            </a:r>
            <a:endParaRPr lang="en-US" sz="4000" dirty="0">
              <a:solidFill>
                <a:schemeClr val="tx1">
                  <a:lumMod val="95000"/>
                  <a:lumOff val="5000"/>
                </a:schemeClr>
              </a:solidFill>
              <a:latin typeface="Meiryo UI" panose="020B0604030504040204" pitchFamily="50" charset="-128"/>
              <a:ea typeface="Meiryo UI" panose="020B0604030504040204" pitchFamily="50" charset="-128"/>
              <a:cs typeface="+mn-ea"/>
              <a:sym typeface="+mn-lt"/>
            </a:endParaRPr>
          </a:p>
        </p:txBody>
      </p:sp>
      <p:grpSp>
        <p:nvGrpSpPr>
          <p:cNvPr id="61" name="群組 60">
            <a:extLst>
              <a:ext uri="{FF2B5EF4-FFF2-40B4-BE49-F238E27FC236}">
                <a16:creationId xmlns:a16="http://schemas.microsoft.com/office/drawing/2014/main" id="{CFE81FEA-733D-4E54-85EA-C1EBAED152AC}"/>
              </a:ext>
            </a:extLst>
          </p:cNvPr>
          <p:cNvGrpSpPr/>
          <p:nvPr/>
        </p:nvGrpSpPr>
        <p:grpSpPr>
          <a:xfrm>
            <a:off x="8343967" y="4290180"/>
            <a:ext cx="4246609" cy="2041941"/>
            <a:chOff x="6260091" y="1217707"/>
            <a:chExt cx="4307317" cy="4160999"/>
          </a:xfrm>
        </p:grpSpPr>
        <p:sp>
          <p:nvSpPr>
            <p:cNvPr id="62" name="矩形: 圓角 61">
              <a:extLst>
                <a:ext uri="{FF2B5EF4-FFF2-40B4-BE49-F238E27FC236}">
                  <a16:creationId xmlns:a16="http://schemas.microsoft.com/office/drawing/2014/main" id="{D1A60705-20BE-4BC4-845E-602F23AAFE50}"/>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sp>
          <p:nvSpPr>
            <p:cNvPr id="63" name="矩形 62">
              <a:extLst>
                <a:ext uri="{FF2B5EF4-FFF2-40B4-BE49-F238E27FC236}">
                  <a16:creationId xmlns:a16="http://schemas.microsoft.com/office/drawing/2014/main" id="{DF172AF0-584D-4418-BAF8-C364A7050EA2}"/>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grpSp>
      <p:grpSp>
        <p:nvGrpSpPr>
          <p:cNvPr id="64" name="群組 63">
            <a:extLst>
              <a:ext uri="{FF2B5EF4-FFF2-40B4-BE49-F238E27FC236}">
                <a16:creationId xmlns:a16="http://schemas.microsoft.com/office/drawing/2014/main" id="{F9F0376D-56C5-4F1E-971D-7FBC4859FF62}"/>
              </a:ext>
            </a:extLst>
          </p:cNvPr>
          <p:cNvGrpSpPr/>
          <p:nvPr/>
        </p:nvGrpSpPr>
        <p:grpSpPr>
          <a:xfrm>
            <a:off x="4493575" y="4294327"/>
            <a:ext cx="4246609" cy="2041941"/>
            <a:chOff x="6260091" y="1217707"/>
            <a:chExt cx="4307317" cy="4160999"/>
          </a:xfrm>
        </p:grpSpPr>
        <p:sp>
          <p:nvSpPr>
            <p:cNvPr id="65" name="矩形: 圓角 64">
              <a:extLst>
                <a:ext uri="{FF2B5EF4-FFF2-40B4-BE49-F238E27FC236}">
                  <a16:creationId xmlns:a16="http://schemas.microsoft.com/office/drawing/2014/main" id="{E2BA063E-674A-4E7B-975C-561908A0C518}"/>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sp>
          <p:nvSpPr>
            <p:cNvPr id="66" name="矩形 65">
              <a:extLst>
                <a:ext uri="{FF2B5EF4-FFF2-40B4-BE49-F238E27FC236}">
                  <a16:creationId xmlns:a16="http://schemas.microsoft.com/office/drawing/2014/main" id="{D843698D-FA9D-458B-80A5-E92D21D75350}"/>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grpSp>
      <p:grpSp>
        <p:nvGrpSpPr>
          <p:cNvPr id="67" name="群組 66">
            <a:extLst>
              <a:ext uri="{FF2B5EF4-FFF2-40B4-BE49-F238E27FC236}">
                <a16:creationId xmlns:a16="http://schemas.microsoft.com/office/drawing/2014/main" id="{0F461CB2-D8FF-4F7D-960B-532148EDAECA}"/>
              </a:ext>
            </a:extLst>
          </p:cNvPr>
          <p:cNvGrpSpPr/>
          <p:nvPr/>
        </p:nvGrpSpPr>
        <p:grpSpPr>
          <a:xfrm>
            <a:off x="699986" y="4308059"/>
            <a:ext cx="4246609" cy="2041941"/>
            <a:chOff x="6260091" y="1217707"/>
            <a:chExt cx="4307317" cy="4160999"/>
          </a:xfrm>
        </p:grpSpPr>
        <p:sp>
          <p:nvSpPr>
            <p:cNvPr id="68" name="矩形: 圓角 67">
              <a:extLst>
                <a:ext uri="{FF2B5EF4-FFF2-40B4-BE49-F238E27FC236}">
                  <a16:creationId xmlns:a16="http://schemas.microsoft.com/office/drawing/2014/main" id="{F4540B66-A1FA-4C0E-8DD5-802091272904}"/>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sp>
          <p:nvSpPr>
            <p:cNvPr id="69" name="矩形 68">
              <a:extLst>
                <a:ext uri="{FF2B5EF4-FFF2-40B4-BE49-F238E27FC236}">
                  <a16:creationId xmlns:a16="http://schemas.microsoft.com/office/drawing/2014/main" id="{B5ECC605-87AF-4029-A7D1-D0035D1B7A57}"/>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grpSp>
      <p:grpSp>
        <p:nvGrpSpPr>
          <p:cNvPr id="70" name="群組 69">
            <a:extLst>
              <a:ext uri="{FF2B5EF4-FFF2-40B4-BE49-F238E27FC236}">
                <a16:creationId xmlns:a16="http://schemas.microsoft.com/office/drawing/2014/main" id="{F0952131-8441-413E-9010-E248E7465D6B}"/>
              </a:ext>
            </a:extLst>
          </p:cNvPr>
          <p:cNvGrpSpPr/>
          <p:nvPr/>
        </p:nvGrpSpPr>
        <p:grpSpPr>
          <a:xfrm>
            <a:off x="8294091" y="2192538"/>
            <a:ext cx="4246609" cy="1482044"/>
            <a:chOff x="6260091" y="1217707"/>
            <a:chExt cx="4307317" cy="4160999"/>
          </a:xfrm>
        </p:grpSpPr>
        <p:sp>
          <p:nvSpPr>
            <p:cNvPr id="71" name="矩形: 圓角 70">
              <a:extLst>
                <a:ext uri="{FF2B5EF4-FFF2-40B4-BE49-F238E27FC236}">
                  <a16:creationId xmlns:a16="http://schemas.microsoft.com/office/drawing/2014/main" id="{614CF7F9-AC9A-4601-B8C0-D017AB9F19EA}"/>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sp>
          <p:nvSpPr>
            <p:cNvPr id="72" name="矩形 71">
              <a:extLst>
                <a:ext uri="{FF2B5EF4-FFF2-40B4-BE49-F238E27FC236}">
                  <a16:creationId xmlns:a16="http://schemas.microsoft.com/office/drawing/2014/main" id="{D3CD111E-EEA0-4FE3-945F-BB9B9029C122}"/>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grpSp>
      <p:grpSp>
        <p:nvGrpSpPr>
          <p:cNvPr id="73" name="群組 72">
            <a:extLst>
              <a:ext uri="{FF2B5EF4-FFF2-40B4-BE49-F238E27FC236}">
                <a16:creationId xmlns:a16="http://schemas.microsoft.com/office/drawing/2014/main" id="{8C6598F5-2D2A-48B0-BCE4-70B663589658}"/>
              </a:ext>
            </a:extLst>
          </p:cNvPr>
          <p:cNvGrpSpPr/>
          <p:nvPr/>
        </p:nvGrpSpPr>
        <p:grpSpPr>
          <a:xfrm>
            <a:off x="4462218" y="2206910"/>
            <a:ext cx="4246609" cy="1482044"/>
            <a:chOff x="6260091" y="1217707"/>
            <a:chExt cx="4307317" cy="4160999"/>
          </a:xfrm>
        </p:grpSpPr>
        <p:sp>
          <p:nvSpPr>
            <p:cNvPr id="74" name="矩形: 圓角 73">
              <a:extLst>
                <a:ext uri="{FF2B5EF4-FFF2-40B4-BE49-F238E27FC236}">
                  <a16:creationId xmlns:a16="http://schemas.microsoft.com/office/drawing/2014/main" id="{3E3A687C-23C6-49C8-B4A7-DE5AA0AC7E63}"/>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sp>
          <p:nvSpPr>
            <p:cNvPr id="75" name="矩形 74">
              <a:extLst>
                <a:ext uri="{FF2B5EF4-FFF2-40B4-BE49-F238E27FC236}">
                  <a16:creationId xmlns:a16="http://schemas.microsoft.com/office/drawing/2014/main" id="{5C97E08A-0CCD-4D55-8A1E-5A51193F6A77}"/>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grpSp>
      <p:grpSp>
        <p:nvGrpSpPr>
          <p:cNvPr id="76" name="群組 75">
            <a:extLst>
              <a:ext uri="{FF2B5EF4-FFF2-40B4-BE49-F238E27FC236}">
                <a16:creationId xmlns:a16="http://schemas.microsoft.com/office/drawing/2014/main" id="{42CDA017-1416-42F6-954B-E1C974A652A2}"/>
              </a:ext>
            </a:extLst>
          </p:cNvPr>
          <p:cNvGrpSpPr/>
          <p:nvPr/>
        </p:nvGrpSpPr>
        <p:grpSpPr>
          <a:xfrm>
            <a:off x="676390" y="2213505"/>
            <a:ext cx="4246609" cy="1482044"/>
            <a:chOff x="6260091" y="1217707"/>
            <a:chExt cx="4307317" cy="4160999"/>
          </a:xfrm>
        </p:grpSpPr>
        <p:sp>
          <p:nvSpPr>
            <p:cNvPr id="77" name="矩形: 圓角 76">
              <a:extLst>
                <a:ext uri="{FF2B5EF4-FFF2-40B4-BE49-F238E27FC236}">
                  <a16:creationId xmlns:a16="http://schemas.microsoft.com/office/drawing/2014/main" id="{7562436F-665E-4E5F-8E94-1B60679D6034}"/>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sp>
          <p:nvSpPr>
            <p:cNvPr id="78" name="矩形 77">
              <a:extLst>
                <a:ext uri="{FF2B5EF4-FFF2-40B4-BE49-F238E27FC236}">
                  <a16:creationId xmlns:a16="http://schemas.microsoft.com/office/drawing/2014/main" id="{AD970086-5181-4D2E-81DF-F154D6892A76}"/>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grpSp>
      <p:sp>
        <p:nvSpPr>
          <p:cNvPr id="79" name="TextBox 6">
            <a:extLst>
              <a:ext uri="{FF2B5EF4-FFF2-40B4-BE49-F238E27FC236}">
                <a16:creationId xmlns:a16="http://schemas.microsoft.com/office/drawing/2014/main" id="{274D9295-DBE8-43DA-AEE5-EC7609168BF7}"/>
              </a:ext>
            </a:extLst>
          </p:cNvPr>
          <p:cNvSpPr txBox="1"/>
          <p:nvPr/>
        </p:nvSpPr>
        <p:spPr>
          <a:xfrm>
            <a:off x="850072" y="2604507"/>
            <a:ext cx="2776918" cy="772648"/>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a:latin typeface="Meiryo UI" panose="020B0604030504040204" pitchFamily="50" charset="-128"/>
                <a:ea typeface="Meiryo UI" panose="020B0604030504040204" pitchFamily="50" charset="-128"/>
                <a:cs typeface="+mn-ea"/>
                <a:sym typeface="+mn-lt"/>
              </a:rPr>
              <a:t>QTS</a:t>
            </a:r>
          </a:p>
          <a:p>
            <a:pPr marL="239178" indent="-239178" fontAlgn="base">
              <a:buClr>
                <a:srgbClr val="D26604"/>
              </a:buClr>
              <a:buSzPct val="95000"/>
              <a:buFont typeface="Arial" panose="020B0604020202020204" pitchFamily="34" charset="0"/>
              <a:buChar char="•"/>
            </a:pPr>
            <a:r>
              <a:rPr lang="en-US" altLang="zh-TW" sz="2133" b="1" err="1">
                <a:latin typeface="Meiryo UI" panose="020B0604030504040204" pitchFamily="50" charset="-128"/>
                <a:ea typeface="Meiryo UI" panose="020B0604030504040204" pitchFamily="50" charset="-128"/>
                <a:cs typeface="+mn-ea"/>
                <a:sym typeface="+mn-lt"/>
              </a:rPr>
              <a:t>FileStation</a:t>
            </a:r>
            <a:r>
              <a:rPr lang="en-US" altLang="zh-TW" sz="2133" b="1">
                <a:latin typeface="Meiryo UI" panose="020B0604030504040204" pitchFamily="50" charset="-128"/>
                <a:ea typeface="Meiryo UI" panose="020B0604030504040204" pitchFamily="50" charset="-128"/>
                <a:cs typeface="+mn-ea"/>
                <a:sym typeface="+mn-lt"/>
              </a:rPr>
              <a:t> HD</a:t>
            </a:r>
            <a:endParaRPr lang="zh-TW" altLang="en-US" sz="2133" b="1">
              <a:latin typeface="Meiryo UI" panose="020B0604030504040204" pitchFamily="50" charset="-128"/>
              <a:ea typeface="Meiryo UI" panose="020B0604030504040204" pitchFamily="50" charset="-128"/>
              <a:cs typeface="+mn-ea"/>
              <a:sym typeface="+mn-lt"/>
            </a:endParaRPr>
          </a:p>
        </p:txBody>
      </p:sp>
      <p:sp>
        <p:nvSpPr>
          <p:cNvPr id="80" name="TextBox 6">
            <a:extLst>
              <a:ext uri="{FF2B5EF4-FFF2-40B4-BE49-F238E27FC236}">
                <a16:creationId xmlns:a16="http://schemas.microsoft.com/office/drawing/2014/main" id="{6C8A82DC-926F-4757-A353-D38280A879E6}"/>
              </a:ext>
            </a:extLst>
          </p:cNvPr>
          <p:cNvSpPr txBox="1"/>
          <p:nvPr/>
        </p:nvSpPr>
        <p:spPr>
          <a:xfrm>
            <a:off x="4654559" y="2604507"/>
            <a:ext cx="3549856" cy="433961"/>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a:latin typeface="Meiryo UI" panose="020B0604030504040204" pitchFamily="50" charset="-128"/>
                <a:ea typeface="Meiryo UI" panose="020B0604030504040204" pitchFamily="50" charset="-128"/>
                <a:cs typeface="+mn-ea"/>
                <a:sym typeface="+mn-lt"/>
              </a:rPr>
              <a:t>QVR Pro Client</a:t>
            </a:r>
          </a:p>
        </p:txBody>
      </p:sp>
      <p:sp>
        <p:nvSpPr>
          <p:cNvPr id="81" name="TextBox 6">
            <a:extLst>
              <a:ext uri="{FF2B5EF4-FFF2-40B4-BE49-F238E27FC236}">
                <a16:creationId xmlns:a16="http://schemas.microsoft.com/office/drawing/2014/main" id="{9DC1C23E-352C-4812-ABE6-E8592D1D024F}"/>
              </a:ext>
            </a:extLst>
          </p:cNvPr>
          <p:cNvSpPr txBox="1"/>
          <p:nvPr/>
        </p:nvSpPr>
        <p:spPr>
          <a:xfrm>
            <a:off x="8380884" y="2604508"/>
            <a:ext cx="3549856" cy="772648"/>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a:latin typeface="Meiryo UI" panose="020B0604030504040204" pitchFamily="50" charset="-128"/>
                <a:ea typeface="Meiryo UI" panose="020B0604030504040204" pitchFamily="50" charset="-128"/>
                <a:cs typeface="+mn-ea"/>
                <a:sym typeface="+mn-lt"/>
              </a:rPr>
              <a:t>Skype</a:t>
            </a:r>
          </a:p>
          <a:p>
            <a:pPr marL="239178" indent="-239178" fontAlgn="base">
              <a:buClr>
                <a:srgbClr val="D26604"/>
              </a:buClr>
              <a:buSzPct val="95000"/>
              <a:buFont typeface="Arial" panose="020B0604020202020204" pitchFamily="34" charset="0"/>
              <a:buChar char="•"/>
            </a:pPr>
            <a:r>
              <a:rPr lang="en-US" altLang="zh-TW" sz="2133" b="1">
                <a:latin typeface="Meiryo UI" panose="020B0604030504040204" pitchFamily="50" charset="-128"/>
                <a:ea typeface="Meiryo UI" panose="020B0604030504040204" pitchFamily="50" charset="-128"/>
                <a:cs typeface="+mn-ea"/>
                <a:sym typeface="+mn-lt"/>
              </a:rPr>
              <a:t>Facebook</a:t>
            </a:r>
          </a:p>
        </p:txBody>
      </p:sp>
      <p:sp>
        <p:nvSpPr>
          <p:cNvPr id="82" name="TextBox 6">
            <a:extLst>
              <a:ext uri="{FF2B5EF4-FFF2-40B4-BE49-F238E27FC236}">
                <a16:creationId xmlns:a16="http://schemas.microsoft.com/office/drawing/2014/main" id="{9D521A92-6414-4C95-9525-25B4B18E1E0F}"/>
              </a:ext>
            </a:extLst>
          </p:cNvPr>
          <p:cNvSpPr txBox="1"/>
          <p:nvPr/>
        </p:nvSpPr>
        <p:spPr>
          <a:xfrm>
            <a:off x="877643" y="4562675"/>
            <a:ext cx="3336304" cy="1450020"/>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a:latin typeface="Meiryo UI" panose="020B0604030504040204" pitchFamily="50" charset="-128"/>
                <a:ea typeface="Meiryo UI" panose="020B0604030504040204" pitchFamily="50" charset="-128"/>
                <a:cs typeface="+mn-ea"/>
                <a:sym typeface="+mn-lt"/>
              </a:rPr>
              <a:t>HD Player</a:t>
            </a:r>
          </a:p>
          <a:p>
            <a:pPr marL="239178" indent="-239178" fontAlgn="base">
              <a:buClr>
                <a:srgbClr val="D26604"/>
              </a:buClr>
              <a:buSzPct val="95000"/>
              <a:buFont typeface="Arial" panose="020B0604020202020204" pitchFamily="34" charset="0"/>
              <a:buChar char="•"/>
            </a:pPr>
            <a:r>
              <a:rPr lang="en-US" altLang="zh-TW" sz="2133" b="1">
                <a:latin typeface="Meiryo UI" panose="020B0604030504040204" pitchFamily="50" charset="-128"/>
                <a:ea typeface="Meiryo UI" panose="020B0604030504040204" pitchFamily="50" charset="-128"/>
                <a:cs typeface="+mn-ea"/>
                <a:sym typeface="+mn-lt"/>
              </a:rPr>
              <a:t>Clementine</a:t>
            </a:r>
          </a:p>
          <a:p>
            <a:pPr marL="239178" indent="-239178" fontAlgn="base">
              <a:buClr>
                <a:srgbClr val="D26604"/>
              </a:buClr>
              <a:buSzPct val="95000"/>
              <a:buFont typeface="Arial" panose="020B0604020202020204" pitchFamily="34" charset="0"/>
              <a:buChar char="•"/>
            </a:pPr>
            <a:r>
              <a:rPr lang="en-US" altLang="zh-TW" sz="2133" b="1">
                <a:latin typeface="Meiryo UI" panose="020B0604030504040204" pitchFamily="50" charset="-128"/>
                <a:ea typeface="Meiryo UI" panose="020B0604030504040204" pitchFamily="50" charset="-128"/>
                <a:cs typeface="+mn-ea"/>
                <a:sym typeface="+mn-lt"/>
              </a:rPr>
              <a:t>Spotify</a:t>
            </a:r>
          </a:p>
          <a:p>
            <a:pPr marL="239178" indent="-239178" fontAlgn="base">
              <a:buClr>
                <a:srgbClr val="D26604"/>
              </a:buClr>
              <a:buSzPct val="95000"/>
              <a:buFont typeface="Arial" panose="020B0604020202020204" pitchFamily="34" charset="0"/>
              <a:buChar char="•"/>
            </a:pPr>
            <a:r>
              <a:rPr lang="en-US" altLang="zh-TW" sz="2133" b="1" err="1">
                <a:latin typeface="Meiryo UI" panose="020B0604030504040204" pitchFamily="50" charset="-128"/>
                <a:ea typeface="Meiryo UI" panose="020B0604030504040204" pitchFamily="50" charset="-128"/>
                <a:cs typeface="+mn-ea"/>
                <a:sym typeface="+mn-lt"/>
              </a:rPr>
              <a:t>TuneIn</a:t>
            </a:r>
            <a:r>
              <a:rPr lang="en-US" altLang="zh-TW" sz="2133" b="1">
                <a:latin typeface="Meiryo UI" panose="020B0604030504040204" pitchFamily="50" charset="-128"/>
                <a:ea typeface="Meiryo UI" panose="020B0604030504040204" pitchFamily="50" charset="-128"/>
                <a:cs typeface="+mn-ea"/>
                <a:sym typeface="+mn-lt"/>
              </a:rPr>
              <a:t> Radio</a:t>
            </a:r>
          </a:p>
        </p:txBody>
      </p:sp>
      <p:sp>
        <p:nvSpPr>
          <p:cNvPr id="83" name="TextBox 6">
            <a:extLst>
              <a:ext uri="{FF2B5EF4-FFF2-40B4-BE49-F238E27FC236}">
                <a16:creationId xmlns:a16="http://schemas.microsoft.com/office/drawing/2014/main" id="{14567354-D7DC-412A-A205-C39F2B711BFF}"/>
              </a:ext>
            </a:extLst>
          </p:cNvPr>
          <p:cNvSpPr txBox="1"/>
          <p:nvPr/>
        </p:nvSpPr>
        <p:spPr>
          <a:xfrm>
            <a:off x="4682130" y="4562675"/>
            <a:ext cx="3549856" cy="1111334"/>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err="1">
                <a:latin typeface="Meiryo UI" panose="020B0604030504040204" pitchFamily="50" charset="-128"/>
                <a:ea typeface="Meiryo UI" panose="020B0604030504040204" pitchFamily="50" charset="-128"/>
                <a:cs typeface="+mn-ea"/>
                <a:sym typeface="+mn-lt"/>
              </a:rPr>
              <a:t>PhotoStation</a:t>
            </a:r>
            <a:r>
              <a:rPr lang="en-US" altLang="zh-TW" sz="2133" b="1">
                <a:latin typeface="Meiryo UI" panose="020B0604030504040204" pitchFamily="50" charset="-128"/>
                <a:ea typeface="Meiryo UI" panose="020B0604030504040204" pitchFamily="50" charset="-128"/>
                <a:cs typeface="+mn-ea"/>
                <a:sym typeface="+mn-lt"/>
              </a:rPr>
              <a:t> HD</a:t>
            </a:r>
          </a:p>
          <a:p>
            <a:pPr marL="239178" indent="-239178" fontAlgn="base">
              <a:buClr>
                <a:srgbClr val="D26604"/>
              </a:buClr>
              <a:buSzPct val="95000"/>
              <a:buFont typeface="Arial" panose="020B0604020202020204" pitchFamily="34" charset="0"/>
              <a:buChar char="•"/>
            </a:pPr>
            <a:r>
              <a:rPr lang="en-US" altLang="zh-TW" sz="2133" b="1" err="1">
                <a:latin typeface="Meiryo UI" panose="020B0604030504040204" pitchFamily="50" charset="-128"/>
                <a:ea typeface="Meiryo UI" panose="020B0604030504040204" pitchFamily="50" charset="-128"/>
                <a:cs typeface="+mn-ea"/>
                <a:sym typeface="+mn-lt"/>
              </a:rPr>
              <a:t>VideoStation</a:t>
            </a:r>
            <a:r>
              <a:rPr lang="en-US" altLang="zh-TW" sz="2133" b="1">
                <a:latin typeface="Meiryo UI" panose="020B0604030504040204" pitchFamily="50" charset="-128"/>
                <a:ea typeface="Meiryo UI" panose="020B0604030504040204" pitchFamily="50" charset="-128"/>
                <a:cs typeface="+mn-ea"/>
                <a:sym typeface="+mn-lt"/>
              </a:rPr>
              <a:t> HD</a:t>
            </a:r>
          </a:p>
          <a:p>
            <a:pPr marL="239178" indent="-239178" fontAlgn="base">
              <a:buClr>
                <a:srgbClr val="D26604"/>
              </a:buClr>
              <a:buSzPct val="95000"/>
              <a:buFont typeface="Arial" panose="020B0604020202020204" pitchFamily="34" charset="0"/>
              <a:buChar char="•"/>
            </a:pPr>
            <a:r>
              <a:rPr lang="en-US" altLang="zh-TW" sz="2133" b="1" err="1">
                <a:latin typeface="Meiryo UI" panose="020B0604030504040204" pitchFamily="50" charset="-128"/>
                <a:ea typeface="Meiryo UI" panose="020B0604030504040204" pitchFamily="50" charset="-128"/>
                <a:cs typeface="+mn-ea"/>
                <a:sym typeface="+mn-lt"/>
              </a:rPr>
              <a:t>MusicStation</a:t>
            </a:r>
            <a:r>
              <a:rPr lang="en-US" altLang="zh-TW" sz="2133" b="1">
                <a:latin typeface="Meiryo UI" panose="020B0604030504040204" pitchFamily="50" charset="-128"/>
                <a:ea typeface="Meiryo UI" panose="020B0604030504040204" pitchFamily="50" charset="-128"/>
                <a:cs typeface="+mn-ea"/>
                <a:sym typeface="+mn-lt"/>
              </a:rPr>
              <a:t> HD</a:t>
            </a:r>
          </a:p>
        </p:txBody>
      </p:sp>
      <p:sp>
        <p:nvSpPr>
          <p:cNvPr id="84" name="TextBox 6">
            <a:extLst>
              <a:ext uri="{FF2B5EF4-FFF2-40B4-BE49-F238E27FC236}">
                <a16:creationId xmlns:a16="http://schemas.microsoft.com/office/drawing/2014/main" id="{EBF76B33-2DAC-4AC6-89EA-E168E6C0361E}"/>
              </a:ext>
            </a:extLst>
          </p:cNvPr>
          <p:cNvSpPr txBox="1"/>
          <p:nvPr/>
        </p:nvSpPr>
        <p:spPr>
          <a:xfrm>
            <a:off x="8408456" y="4562675"/>
            <a:ext cx="3549856" cy="1111334"/>
          </a:xfrm>
          <a:prstGeom prst="rect">
            <a:avLst/>
          </a:prstGeom>
          <a:noFill/>
        </p:spPr>
        <p:txBody>
          <a:bodyPr wrap="square" rtlCol="0" anchor="t">
            <a:spAutoFit/>
          </a:bodyPr>
          <a:lstStyle/>
          <a:p>
            <a:pPr marL="239178" indent="-239178" fontAlgn="base">
              <a:buClr>
                <a:srgbClr val="D26604"/>
              </a:buClr>
              <a:buSzPct val="95000"/>
              <a:buFont typeface="Arial" panose="020B0604020202020204" pitchFamily="34" charset="0"/>
              <a:buChar char="•"/>
            </a:pPr>
            <a:r>
              <a:rPr lang="en-US" altLang="zh-TW" sz="2133" b="1">
                <a:latin typeface="Meiryo UI" panose="020B0604030504040204" pitchFamily="50" charset="-128"/>
                <a:ea typeface="Meiryo UI" panose="020B0604030504040204" pitchFamily="50" charset="-128"/>
                <a:cs typeface="+mn-ea"/>
                <a:sym typeface="+mn-lt"/>
              </a:rPr>
              <a:t>Chrome</a:t>
            </a:r>
          </a:p>
          <a:p>
            <a:pPr marL="239178" indent="-239178" fontAlgn="base">
              <a:buClr>
                <a:srgbClr val="D26604"/>
              </a:buClr>
              <a:buSzPct val="95000"/>
              <a:buFont typeface="Arial" panose="020B0604020202020204" pitchFamily="34" charset="0"/>
              <a:buChar char="•"/>
            </a:pPr>
            <a:r>
              <a:rPr lang="en-US" altLang="zh-TW" sz="2133" b="1">
                <a:latin typeface="Meiryo UI" panose="020B0604030504040204" pitchFamily="50" charset="-128"/>
                <a:ea typeface="Meiryo UI" panose="020B0604030504040204" pitchFamily="50" charset="-128"/>
                <a:cs typeface="+mn-ea"/>
                <a:sym typeface="+mn-lt"/>
              </a:rPr>
              <a:t>Firefox</a:t>
            </a:r>
          </a:p>
          <a:p>
            <a:pPr marL="239178" indent="-239178" fontAlgn="base">
              <a:buClr>
                <a:srgbClr val="D26604"/>
              </a:buClr>
              <a:buSzPct val="95000"/>
              <a:buFont typeface="Arial" panose="020B0604020202020204" pitchFamily="34" charset="0"/>
              <a:buChar char="•"/>
            </a:pPr>
            <a:r>
              <a:rPr lang="en-US" altLang="zh-TW" sz="2133" b="1">
                <a:latin typeface="Meiryo UI" panose="020B0604030504040204" pitchFamily="50" charset="-128"/>
                <a:ea typeface="Meiryo UI" panose="020B0604030504040204" pitchFamily="50" charset="-128"/>
                <a:cs typeface="+mn-ea"/>
                <a:sym typeface="+mn-lt"/>
              </a:rPr>
              <a:t>LibreOffice</a:t>
            </a:r>
          </a:p>
        </p:txBody>
      </p:sp>
      <p:pic>
        <p:nvPicPr>
          <p:cNvPr id="85" name="圖片 4">
            <a:extLst>
              <a:ext uri="{FF2B5EF4-FFF2-40B4-BE49-F238E27FC236}">
                <a16:creationId xmlns:a16="http://schemas.microsoft.com/office/drawing/2014/main" id="{7D0E8313-26DE-4724-A475-25E98D584C7E}"/>
              </a:ext>
            </a:extLst>
          </p:cNvPr>
          <p:cNvPicPr>
            <a:picLocks noChangeAspect="1"/>
          </p:cNvPicPr>
          <p:nvPr/>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39833" y="1909175"/>
            <a:ext cx="3182340" cy="743171"/>
          </a:xfrm>
          <a:prstGeom prst="rect">
            <a:avLst/>
          </a:prstGeom>
        </p:spPr>
      </p:pic>
      <p:pic>
        <p:nvPicPr>
          <p:cNvPr id="86" name="圖片 4">
            <a:extLst>
              <a:ext uri="{FF2B5EF4-FFF2-40B4-BE49-F238E27FC236}">
                <a16:creationId xmlns:a16="http://schemas.microsoft.com/office/drawing/2014/main" id="{678C7AC4-3A29-4991-9E11-0D9C13F16035}"/>
              </a:ext>
            </a:extLst>
          </p:cNvPr>
          <p:cNvPicPr>
            <a:picLocks noChangeAspect="1"/>
          </p:cNvPicPr>
          <p:nvPr/>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523286" y="1912186"/>
            <a:ext cx="3182340" cy="743171"/>
          </a:xfrm>
          <a:prstGeom prst="rect">
            <a:avLst/>
          </a:prstGeom>
        </p:spPr>
      </p:pic>
      <p:pic>
        <p:nvPicPr>
          <p:cNvPr id="87" name="圖片 4">
            <a:extLst>
              <a:ext uri="{FF2B5EF4-FFF2-40B4-BE49-F238E27FC236}">
                <a16:creationId xmlns:a16="http://schemas.microsoft.com/office/drawing/2014/main" id="{437B5DB5-1097-4D55-AEF0-C1DADFB70CB9}"/>
              </a:ext>
            </a:extLst>
          </p:cNvPr>
          <p:cNvPicPr>
            <a:picLocks noChangeAspect="1"/>
          </p:cNvPicPr>
          <p:nvPr/>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49504" y="1902364"/>
            <a:ext cx="3182340" cy="743171"/>
          </a:xfrm>
          <a:prstGeom prst="rect">
            <a:avLst/>
          </a:prstGeom>
        </p:spPr>
      </p:pic>
      <p:pic>
        <p:nvPicPr>
          <p:cNvPr id="88" name="圖片 4">
            <a:extLst>
              <a:ext uri="{FF2B5EF4-FFF2-40B4-BE49-F238E27FC236}">
                <a16:creationId xmlns:a16="http://schemas.microsoft.com/office/drawing/2014/main" id="{92B8BB65-8BAC-49EB-BD89-612C31F9F131}"/>
              </a:ext>
            </a:extLst>
          </p:cNvPr>
          <p:cNvPicPr>
            <a:picLocks noChangeAspect="1"/>
          </p:cNvPicPr>
          <p:nvPr/>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39833" y="3979517"/>
            <a:ext cx="3182340" cy="743171"/>
          </a:xfrm>
          <a:prstGeom prst="rect">
            <a:avLst/>
          </a:prstGeom>
        </p:spPr>
      </p:pic>
      <p:pic>
        <p:nvPicPr>
          <p:cNvPr id="89" name="圖片 4">
            <a:extLst>
              <a:ext uri="{FF2B5EF4-FFF2-40B4-BE49-F238E27FC236}">
                <a16:creationId xmlns:a16="http://schemas.microsoft.com/office/drawing/2014/main" id="{5542F6E2-B2E4-401B-84B1-B5A381E8FE8F}"/>
              </a:ext>
            </a:extLst>
          </p:cNvPr>
          <p:cNvPicPr>
            <a:picLocks noChangeAspect="1"/>
          </p:cNvPicPr>
          <p:nvPr/>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523286" y="3982528"/>
            <a:ext cx="3182340" cy="743171"/>
          </a:xfrm>
          <a:prstGeom prst="rect">
            <a:avLst/>
          </a:prstGeom>
        </p:spPr>
      </p:pic>
      <p:pic>
        <p:nvPicPr>
          <p:cNvPr id="90" name="圖片 4">
            <a:extLst>
              <a:ext uri="{FF2B5EF4-FFF2-40B4-BE49-F238E27FC236}">
                <a16:creationId xmlns:a16="http://schemas.microsoft.com/office/drawing/2014/main" id="{492CEF66-8FE2-4CEA-A252-DFBE4761C11B}"/>
              </a:ext>
            </a:extLst>
          </p:cNvPr>
          <p:cNvPicPr>
            <a:picLocks noChangeAspect="1"/>
          </p:cNvPicPr>
          <p:nvPr/>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49504" y="3972706"/>
            <a:ext cx="3182340" cy="743171"/>
          </a:xfrm>
          <a:prstGeom prst="rect">
            <a:avLst/>
          </a:prstGeom>
        </p:spPr>
      </p:pic>
      <p:sp>
        <p:nvSpPr>
          <p:cNvPr id="91" name="TextBox 6">
            <a:extLst>
              <a:ext uri="{FF2B5EF4-FFF2-40B4-BE49-F238E27FC236}">
                <a16:creationId xmlns:a16="http://schemas.microsoft.com/office/drawing/2014/main" id="{CBC5A8A0-D909-4C31-AF8D-9A61E5B800E8}"/>
              </a:ext>
            </a:extLst>
          </p:cNvPr>
          <p:cNvSpPr txBox="1"/>
          <p:nvPr/>
        </p:nvSpPr>
        <p:spPr>
          <a:xfrm>
            <a:off x="1157328" y="1983603"/>
            <a:ext cx="2359772" cy="433961"/>
          </a:xfrm>
          <a:prstGeom prst="rect">
            <a:avLst/>
          </a:prstGeom>
          <a:noFill/>
        </p:spPr>
        <p:txBody>
          <a:bodyPr wrap="square" rtlCol="0" anchor="t">
            <a:spAutoFit/>
          </a:bodyPr>
          <a:lstStyle/>
          <a:p>
            <a:pPr algn="ctr" fontAlgn="base"/>
            <a:r>
              <a:rPr lang="ja-JP" altLang="en-US" sz="2133" b="1" dirty="0">
                <a:solidFill>
                  <a:schemeClr val="bg1"/>
                </a:solidFill>
                <a:latin typeface="Meiryo UI" panose="020B0604030504040204" pitchFamily="50" charset="-128"/>
                <a:ea typeface="Meiryo UI" panose="020B0604030504040204" pitchFamily="50" charset="-128"/>
                <a:cs typeface="+mn-ea"/>
                <a:sym typeface="+mn-lt"/>
              </a:rPr>
              <a:t>システム管理</a:t>
            </a:r>
            <a:endParaRPr lang="zh-TW" altLang="en-US" sz="2133" b="1" dirty="0">
              <a:solidFill>
                <a:schemeClr val="bg1"/>
              </a:solidFill>
              <a:latin typeface="Meiryo UI" panose="020B0604030504040204" pitchFamily="50" charset="-128"/>
              <a:ea typeface="Meiryo UI" panose="020B0604030504040204" pitchFamily="50" charset="-128"/>
              <a:cs typeface="+mn-ea"/>
              <a:sym typeface="+mn-lt"/>
            </a:endParaRPr>
          </a:p>
        </p:txBody>
      </p:sp>
      <p:sp>
        <p:nvSpPr>
          <p:cNvPr id="92" name="TextBox 6">
            <a:extLst>
              <a:ext uri="{FF2B5EF4-FFF2-40B4-BE49-F238E27FC236}">
                <a16:creationId xmlns:a16="http://schemas.microsoft.com/office/drawing/2014/main" id="{612B8148-0AA5-4730-A75B-804D56B2642D}"/>
              </a:ext>
            </a:extLst>
          </p:cNvPr>
          <p:cNvSpPr txBox="1"/>
          <p:nvPr/>
        </p:nvSpPr>
        <p:spPr>
          <a:xfrm>
            <a:off x="4949281" y="1983603"/>
            <a:ext cx="2359772" cy="433961"/>
          </a:xfrm>
          <a:prstGeom prst="rect">
            <a:avLst/>
          </a:prstGeom>
          <a:noFill/>
        </p:spPr>
        <p:txBody>
          <a:bodyPr wrap="square" rtlCol="0" anchor="t">
            <a:spAutoFit/>
          </a:bodyPr>
          <a:lstStyle/>
          <a:p>
            <a:pPr algn="ctr" fontAlgn="base"/>
            <a:r>
              <a:rPr lang="ja-JP" altLang="en-US" sz="2133" b="1" dirty="0">
                <a:solidFill>
                  <a:schemeClr val="bg1"/>
                </a:solidFill>
                <a:latin typeface="Meiryo UI" panose="020B0604030504040204" pitchFamily="50" charset="-128"/>
                <a:ea typeface="Meiryo UI" panose="020B0604030504040204" pitchFamily="50" charset="-128"/>
                <a:cs typeface="+mn-ea"/>
                <a:sym typeface="+mn-lt"/>
              </a:rPr>
              <a:t>監視</a:t>
            </a:r>
            <a:endParaRPr lang="zh-TW" altLang="en-US" sz="2133" b="1" dirty="0">
              <a:solidFill>
                <a:schemeClr val="bg1"/>
              </a:solidFill>
              <a:latin typeface="Meiryo UI" panose="020B0604030504040204" pitchFamily="50" charset="-128"/>
              <a:ea typeface="Meiryo UI" panose="020B0604030504040204" pitchFamily="50" charset="-128"/>
              <a:cs typeface="+mn-ea"/>
              <a:sym typeface="+mn-lt"/>
            </a:endParaRPr>
          </a:p>
        </p:txBody>
      </p:sp>
      <p:sp>
        <p:nvSpPr>
          <p:cNvPr id="93" name="TextBox 6">
            <a:extLst>
              <a:ext uri="{FF2B5EF4-FFF2-40B4-BE49-F238E27FC236}">
                <a16:creationId xmlns:a16="http://schemas.microsoft.com/office/drawing/2014/main" id="{A5240D34-395D-4CE5-B266-1F1EBDD7D933}"/>
              </a:ext>
            </a:extLst>
          </p:cNvPr>
          <p:cNvSpPr txBox="1"/>
          <p:nvPr/>
        </p:nvSpPr>
        <p:spPr>
          <a:xfrm>
            <a:off x="8534182" y="1983603"/>
            <a:ext cx="2611902" cy="433961"/>
          </a:xfrm>
          <a:prstGeom prst="rect">
            <a:avLst/>
          </a:prstGeom>
          <a:noFill/>
        </p:spPr>
        <p:txBody>
          <a:bodyPr wrap="square" rtlCol="0" anchor="t">
            <a:spAutoFit/>
          </a:bodyPr>
          <a:lstStyle/>
          <a:p>
            <a:pPr algn="ctr" fontAlgn="base"/>
            <a:r>
              <a:rPr lang="ja-JP" altLang="en-US" sz="2133" b="1" dirty="0" smtClean="0">
                <a:solidFill>
                  <a:schemeClr val="bg1"/>
                </a:solidFill>
                <a:latin typeface="Meiryo UI" panose="020B0604030504040204" pitchFamily="50" charset="-128"/>
                <a:ea typeface="Meiryo UI" panose="020B0604030504040204" pitchFamily="50" charset="-128"/>
                <a:cs typeface="+mn-ea"/>
                <a:sym typeface="+mn-lt"/>
              </a:rPr>
              <a:t>通信</a:t>
            </a:r>
            <a:r>
              <a:rPr lang="ja-JP" altLang="en-US" sz="2133" b="1" dirty="0">
                <a:solidFill>
                  <a:schemeClr val="bg1"/>
                </a:solidFill>
                <a:latin typeface="Meiryo UI" panose="020B0604030504040204" pitchFamily="50" charset="-128"/>
                <a:ea typeface="Meiryo UI" panose="020B0604030504040204" pitchFamily="50" charset="-128"/>
                <a:cs typeface="+mn-ea"/>
                <a:sym typeface="+mn-lt"/>
              </a:rPr>
              <a:t>と</a:t>
            </a:r>
            <a:r>
              <a:rPr lang="en-US" altLang="zh-TW" sz="2133" b="1" dirty="0" smtClean="0">
                <a:solidFill>
                  <a:schemeClr val="bg1"/>
                </a:solidFill>
                <a:latin typeface="Meiryo UI" panose="020B0604030504040204" pitchFamily="50" charset="-128"/>
                <a:ea typeface="Meiryo UI" panose="020B0604030504040204" pitchFamily="50" charset="-128"/>
                <a:cs typeface="+mn-ea"/>
                <a:sym typeface="+mn-lt"/>
              </a:rPr>
              <a:t>SNS</a:t>
            </a:r>
            <a:endParaRPr lang="zh-TW" altLang="en-US" sz="2133" b="1" dirty="0">
              <a:solidFill>
                <a:schemeClr val="bg1"/>
              </a:solidFill>
              <a:latin typeface="Meiryo UI" panose="020B0604030504040204" pitchFamily="50" charset="-128"/>
              <a:ea typeface="Meiryo UI" panose="020B0604030504040204" pitchFamily="50" charset="-128"/>
              <a:cs typeface="+mn-ea"/>
              <a:sym typeface="+mn-lt"/>
            </a:endParaRPr>
          </a:p>
        </p:txBody>
      </p:sp>
      <p:sp>
        <p:nvSpPr>
          <p:cNvPr id="94" name="TextBox 6">
            <a:extLst>
              <a:ext uri="{FF2B5EF4-FFF2-40B4-BE49-F238E27FC236}">
                <a16:creationId xmlns:a16="http://schemas.microsoft.com/office/drawing/2014/main" id="{CB3438DF-6C0B-4322-993F-05DED89FA7B7}"/>
              </a:ext>
            </a:extLst>
          </p:cNvPr>
          <p:cNvSpPr txBox="1"/>
          <p:nvPr/>
        </p:nvSpPr>
        <p:spPr>
          <a:xfrm>
            <a:off x="4704701" y="4039754"/>
            <a:ext cx="2851101" cy="420564"/>
          </a:xfrm>
          <a:prstGeom prst="rect">
            <a:avLst/>
          </a:prstGeom>
          <a:noFill/>
        </p:spPr>
        <p:txBody>
          <a:bodyPr wrap="square" rtlCol="0" anchor="t">
            <a:spAutoFit/>
          </a:bodyPr>
          <a:lstStyle/>
          <a:p>
            <a:pPr algn="ctr" fontAlgn="base"/>
            <a:r>
              <a:rPr lang="ja-JP" altLang="en-US" sz="2133" b="1" dirty="0" smtClean="0">
                <a:solidFill>
                  <a:schemeClr val="bg1"/>
                </a:solidFill>
                <a:latin typeface="Meiryo UI" panose="020B0604030504040204" pitchFamily="50" charset="-128"/>
                <a:ea typeface="Meiryo UI" panose="020B0604030504040204" pitchFamily="50" charset="-128"/>
                <a:cs typeface="+mn-ea"/>
                <a:sym typeface="+mn-lt"/>
              </a:rPr>
              <a:t>マルチメディア管理</a:t>
            </a:r>
            <a:endParaRPr lang="zh-TW" altLang="en-US" sz="2133" b="1" dirty="0">
              <a:solidFill>
                <a:schemeClr val="bg1"/>
              </a:solidFill>
              <a:latin typeface="Meiryo UI" panose="020B0604030504040204" pitchFamily="50" charset="-128"/>
              <a:ea typeface="Meiryo UI" panose="020B0604030504040204" pitchFamily="50" charset="-128"/>
              <a:cs typeface="+mn-ea"/>
              <a:sym typeface="+mn-lt"/>
            </a:endParaRPr>
          </a:p>
        </p:txBody>
      </p:sp>
      <p:sp>
        <p:nvSpPr>
          <p:cNvPr id="95" name="TextBox 6">
            <a:extLst>
              <a:ext uri="{FF2B5EF4-FFF2-40B4-BE49-F238E27FC236}">
                <a16:creationId xmlns:a16="http://schemas.microsoft.com/office/drawing/2014/main" id="{CCFE2B2B-0BC1-41C3-A114-E19972CE91C3}"/>
              </a:ext>
            </a:extLst>
          </p:cNvPr>
          <p:cNvSpPr txBox="1"/>
          <p:nvPr/>
        </p:nvSpPr>
        <p:spPr>
          <a:xfrm>
            <a:off x="1171658" y="4020911"/>
            <a:ext cx="2359772" cy="433961"/>
          </a:xfrm>
          <a:prstGeom prst="rect">
            <a:avLst/>
          </a:prstGeom>
          <a:noFill/>
        </p:spPr>
        <p:txBody>
          <a:bodyPr wrap="square" rtlCol="0" anchor="t">
            <a:spAutoFit/>
          </a:bodyPr>
          <a:lstStyle/>
          <a:p>
            <a:pPr algn="ctr" fontAlgn="base"/>
            <a:r>
              <a:rPr lang="ja-JP" altLang="en-US" sz="2133" b="1" dirty="0">
                <a:solidFill>
                  <a:schemeClr val="bg1"/>
                </a:solidFill>
                <a:latin typeface="Meiryo UI" panose="020B0604030504040204" pitchFamily="50" charset="-128"/>
                <a:ea typeface="Meiryo UI" panose="020B0604030504040204" pitchFamily="50" charset="-128"/>
                <a:cs typeface="+mn-ea"/>
                <a:sym typeface="+mn-lt"/>
              </a:rPr>
              <a:t>マルチメディア</a:t>
            </a:r>
            <a:endParaRPr lang="zh-TW" altLang="en-US" sz="2133" b="1" dirty="0">
              <a:solidFill>
                <a:schemeClr val="bg1"/>
              </a:solidFill>
              <a:latin typeface="Meiryo UI" panose="020B0604030504040204" pitchFamily="50" charset="-128"/>
              <a:ea typeface="Meiryo UI" panose="020B0604030504040204" pitchFamily="50" charset="-128"/>
              <a:cs typeface="+mn-ea"/>
              <a:sym typeface="+mn-lt"/>
            </a:endParaRPr>
          </a:p>
        </p:txBody>
      </p:sp>
      <p:sp>
        <p:nvSpPr>
          <p:cNvPr id="96" name="TextBox 6">
            <a:extLst>
              <a:ext uri="{FF2B5EF4-FFF2-40B4-BE49-F238E27FC236}">
                <a16:creationId xmlns:a16="http://schemas.microsoft.com/office/drawing/2014/main" id="{36A25162-0B16-4701-BBA8-AAEBF57C9498}"/>
              </a:ext>
            </a:extLst>
          </p:cNvPr>
          <p:cNvSpPr txBox="1"/>
          <p:nvPr/>
        </p:nvSpPr>
        <p:spPr>
          <a:xfrm>
            <a:off x="8515123" y="4095144"/>
            <a:ext cx="2851101" cy="348813"/>
          </a:xfrm>
          <a:prstGeom prst="rect">
            <a:avLst/>
          </a:prstGeom>
          <a:noFill/>
        </p:spPr>
        <p:txBody>
          <a:bodyPr wrap="square" rtlCol="0" anchor="t">
            <a:spAutoFit/>
          </a:bodyPr>
          <a:lstStyle/>
          <a:p>
            <a:pPr algn="ctr" fontAlgn="base">
              <a:lnSpc>
                <a:spcPts val="2000"/>
              </a:lnSpc>
            </a:pPr>
            <a:r>
              <a:rPr lang="ja-JP" altLang="en-US" sz="1867" b="1" dirty="0" smtClean="0">
                <a:solidFill>
                  <a:schemeClr val="bg1"/>
                </a:solidFill>
                <a:latin typeface="Meiryo UI" panose="020B0604030504040204" pitchFamily="50" charset="-128"/>
                <a:ea typeface="Meiryo UI" panose="020B0604030504040204" pitchFamily="50" charset="-128"/>
                <a:cs typeface="+mn-ea"/>
                <a:sym typeface="+mn-lt"/>
              </a:rPr>
              <a:t>ブラウザ</a:t>
            </a:r>
            <a:r>
              <a:rPr lang="ja-JP" altLang="en-US" sz="1867" b="1" dirty="0">
                <a:solidFill>
                  <a:schemeClr val="bg1"/>
                </a:solidFill>
                <a:latin typeface="Meiryo UI" panose="020B0604030504040204" pitchFamily="50" charset="-128"/>
                <a:ea typeface="Meiryo UI" panose="020B0604030504040204" pitchFamily="50" charset="-128"/>
                <a:cs typeface="+mn-ea"/>
                <a:sym typeface="+mn-lt"/>
              </a:rPr>
              <a:t>と</a:t>
            </a:r>
            <a:r>
              <a:rPr lang="ja-JP" altLang="en-US" sz="1867" b="1" dirty="0" smtClean="0">
                <a:solidFill>
                  <a:schemeClr val="bg1"/>
                </a:solidFill>
                <a:latin typeface="Meiryo UI" panose="020B0604030504040204" pitchFamily="50" charset="-128"/>
                <a:ea typeface="Meiryo UI" panose="020B0604030504040204" pitchFamily="50" charset="-128"/>
                <a:cs typeface="+mn-ea"/>
                <a:sym typeface="+mn-lt"/>
              </a:rPr>
              <a:t>生産</a:t>
            </a:r>
            <a:endParaRPr lang="zh-TW" altLang="en-US" sz="1867" b="1" dirty="0">
              <a:solidFill>
                <a:schemeClr val="bg1"/>
              </a:solidFill>
              <a:latin typeface="Meiryo UI" panose="020B0604030504040204" pitchFamily="50" charset="-128"/>
              <a:ea typeface="Meiryo UI" panose="020B0604030504040204" pitchFamily="50" charset="-128"/>
              <a:cs typeface="+mn-ea"/>
              <a:sym typeface="+mn-lt"/>
            </a:endParaRPr>
          </a:p>
        </p:txBody>
      </p:sp>
    </p:spTree>
    <p:extLst>
      <p:ext uri="{BB962C8B-B14F-4D97-AF65-F5344CB8AC3E}">
        <p14:creationId xmlns:p14="http://schemas.microsoft.com/office/powerpoint/2010/main" val="3614467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7F8431-7852-4932-9126-7CD873C2CDE0}"/>
              </a:ext>
            </a:extLst>
          </p:cNvPr>
          <p:cNvSpPr>
            <a:spLocks noGrp="1"/>
          </p:cNvSpPr>
          <p:nvPr/>
        </p:nvSpPr>
        <p:spPr>
          <a:xfrm>
            <a:off x="245660" y="1"/>
            <a:ext cx="11727976" cy="846161"/>
          </a:xfrm>
          <a:prstGeom prst="rect">
            <a:avLst/>
          </a:prstGeom>
        </p:spPr>
        <p:txBody>
          <a:bodyPr vert="horz" lIns="121920" tIns="60960" rIns="121920" bIns="6096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chemeClr val="bg1"/>
                </a:solidFill>
                <a:latin typeface="+mj-lt"/>
                <a:ea typeface="微軟正黑體" pitchFamily="34"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zh-TW" altLang="en-US" sz="3733">
              <a:latin typeface="Meiryo UI" panose="020B0604030504040204" pitchFamily="50" charset="-128"/>
              <a:ea typeface="Meiryo UI" panose="020B0604030504040204" pitchFamily="50" charset="-128"/>
              <a:cs typeface="+mn-ea"/>
              <a:sym typeface="+mn-lt"/>
            </a:endParaRPr>
          </a:p>
        </p:txBody>
      </p:sp>
      <p:sp>
        <p:nvSpPr>
          <p:cNvPr id="2" name="Title 1">
            <a:extLst>
              <a:ext uri="{FF2B5EF4-FFF2-40B4-BE49-F238E27FC236}">
                <a16:creationId xmlns:a16="http://schemas.microsoft.com/office/drawing/2014/main" id="{7045FC5F-3450-3D4F-99E3-AE2DCDDE9298}"/>
              </a:ext>
            </a:extLst>
          </p:cNvPr>
          <p:cNvSpPr>
            <a:spLocks noGrp="1"/>
          </p:cNvSpPr>
          <p:nvPr>
            <p:ph type="title"/>
          </p:nvPr>
        </p:nvSpPr>
        <p:spPr/>
        <p:txBody>
          <a:bodyPr>
            <a:noAutofit/>
          </a:bodyPr>
          <a:lstStyle/>
          <a:p>
            <a:pPr algn="ctr"/>
            <a:r>
              <a:rPr lang="zh-TW" altLang="en-US" sz="4000" dirty="0">
                <a:solidFill>
                  <a:schemeClr val="bg2">
                    <a:lumMod val="10000"/>
                  </a:schemeClr>
                </a:solidFill>
                <a:latin typeface="Meiryo UI" panose="020B0604030504040204" pitchFamily="50" charset="-128"/>
                <a:ea typeface="Meiryo UI" panose="020B0604030504040204" pitchFamily="50" charset="-128"/>
                <a:cs typeface="+mn-ea"/>
                <a:sym typeface="+mn-lt"/>
              </a:rPr>
              <a:t>Linux </a:t>
            </a:r>
            <a:r>
              <a:rPr lang="zh-TW" altLang="en-US" sz="4000" dirty="0" smtClean="0">
                <a:solidFill>
                  <a:schemeClr val="bg2">
                    <a:lumMod val="10000"/>
                  </a:schemeClr>
                </a:solidFill>
                <a:latin typeface="Meiryo UI" panose="020B0604030504040204" pitchFamily="50" charset="-128"/>
                <a:ea typeface="Meiryo UI" panose="020B0604030504040204" pitchFamily="50" charset="-128"/>
                <a:cs typeface="+mn-ea"/>
                <a:sym typeface="+mn-lt"/>
              </a:rPr>
              <a:t>Station</a:t>
            </a:r>
            <a:r>
              <a:rPr lang="ja-JP" altLang="en-US" sz="4000" dirty="0" smtClean="0">
                <a:solidFill>
                  <a:schemeClr val="bg2">
                    <a:lumMod val="10000"/>
                  </a:schemeClr>
                </a:solidFill>
                <a:latin typeface="Meiryo UI" panose="020B0604030504040204" pitchFamily="50" charset="-128"/>
                <a:ea typeface="Meiryo UI" panose="020B0604030504040204" pitchFamily="50" charset="-128"/>
                <a:cs typeface="+mn-ea"/>
                <a:sym typeface="+mn-lt"/>
              </a:rPr>
              <a:t>によって</a:t>
            </a:r>
            <a:r>
              <a:rPr lang="en-US" altLang="ja-JP" sz="4000" dirty="0" smtClean="0">
                <a:solidFill>
                  <a:schemeClr val="bg2">
                    <a:lumMod val="10000"/>
                  </a:schemeClr>
                </a:solidFill>
                <a:latin typeface="Meiryo UI" panose="020B0604030504040204" pitchFamily="50" charset="-128"/>
                <a:ea typeface="Meiryo UI" panose="020B0604030504040204" pitchFamily="50" charset="-128"/>
                <a:cs typeface="+mn-ea"/>
                <a:sym typeface="+mn-lt"/>
              </a:rPr>
              <a:t/>
            </a:r>
            <a:br>
              <a:rPr lang="en-US" altLang="ja-JP" sz="4000" dirty="0" smtClean="0">
                <a:solidFill>
                  <a:schemeClr val="bg2">
                    <a:lumMod val="10000"/>
                  </a:schemeClr>
                </a:solidFill>
                <a:latin typeface="Meiryo UI" panose="020B0604030504040204" pitchFamily="50" charset="-128"/>
                <a:ea typeface="Meiryo UI" panose="020B0604030504040204" pitchFamily="50" charset="-128"/>
                <a:cs typeface="+mn-ea"/>
                <a:sym typeface="+mn-lt"/>
              </a:rPr>
            </a:br>
            <a:r>
              <a:rPr lang="zh-TW" altLang="en-US" sz="4000" dirty="0" smtClean="0">
                <a:solidFill>
                  <a:schemeClr val="bg2">
                    <a:lumMod val="10000"/>
                  </a:schemeClr>
                </a:solidFill>
                <a:latin typeface="Meiryo UI" panose="020B0604030504040204" pitchFamily="50" charset="-128"/>
                <a:ea typeface="Meiryo UI" panose="020B0604030504040204" pitchFamily="50" charset="-128"/>
                <a:cs typeface="+mn-ea"/>
                <a:sym typeface="+mn-lt"/>
              </a:rPr>
              <a:t>NAS</a:t>
            </a:r>
            <a:r>
              <a:rPr lang="ja-JP" altLang="en-US" sz="4000" dirty="0" smtClean="0">
                <a:solidFill>
                  <a:schemeClr val="bg2">
                    <a:lumMod val="10000"/>
                  </a:schemeClr>
                </a:solidFill>
                <a:latin typeface="Meiryo UI" panose="020B0604030504040204" pitchFamily="50" charset="-128"/>
                <a:ea typeface="Meiryo UI" panose="020B0604030504040204" pitchFamily="50" charset="-128"/>
                <a:cs typeface="+mn-ea"/>
                <a:sym typeface="+mn-lt"/>
              </a:rPr>
              <a:t>を</a:t>
            </a:r>
            <a:r>
              <a:rPr lang="zh-TW" altLang="en-US" sz="4000" dirty="0" smtClean="0">
                <a:solidFill>
                  <a:schemeClr val="bg2">
                    <a:lumMod val="10000"/>
                  </a:schemeClr>
                </a:solidFill>
                <a:latin typeface="Meiryo UI" panose="020B0604030504040204" pitchFamily="50" charset="-128"/>
                <a:ea typeface="Meiryo UI" panose="020B0604030504040204" pitchFamily="50" charset="-128"/>
                <a:cs typeface="+mn-ea"/>
                <a:sym typeface="+mn-lt"/>
              </a:rPr>
              <a:t>Ubuntu</a:t>
            </a:r>
            <a:r>
              <a:rPr lang="en-US" altLang="zh-TW" sz="4000" dirty="0" smtClean="0">
                <a:solidFill>
                  <a:schemeClr val="bg2">
                    <a:lumMod val="10000"/>
                  </a:schemeClr>
                </a:solidFill>
                <a:latin typeface="Meiryo UI" panose="020B0604030504040204" pitchFamily="50" charset="-128"/>
                <a:ea typeface="Meiryo UI" panose="020B0604030504040204" pitchFamily="50" charset="-128"/>
                <a:cs typeface="+mn-ea"/>
                <a:sym typeface="+mn-lt"/>
              </a:rPr>
              <a:t>PC</a:t>
            </a:r>
            <a:r>
              <a:rPr lang="ja-JP" altLang="en-US" sz="4000" dirty="0" smtClean="0">
                <a:solidFill>
                  <a:schemeClr val="bg2">
                    <a:lumMod val="10000"/>
                  </a:schemeClr>
                </a:solidFill>
                <a:latin typeface="Meiryo UI" panose="020B0604030504040204" pitchFamily="50" charset="-128"/>
                <a:ea typeface="Meiryo UI" panose="020B0604030504040204" pitchFamily="50" charset="-128"/>
                <a:cs typeface="+mn-ea"/>
                <a:sym typeface="+mn-lt"/>
              </a:rPr>
              <a:t>として使用</a:t>
            </a:r>
            <a:endParaRPr lang="en-US" sz="4000" dirty="0">
              <a:solidFill>
                <a:schemeClr val="bg2">
                  <a:lumMod val="10000"/>
                </a:schemeClr>
              </a:solidFill>
              <a:latin typeface="Meiryo UI" panose="020B0604030504040204" pitchFamily="50" charset="-128"/>
              <a:ea typeface="Meiryo UI" panose="020B0604030504040204" pitchFamily="50" charset="-128"/>
              <a:cs typeface="+mn-ea"/>
              <a:sym typeface="+mn-lt"/>
            </a:endParaRPr>
          </a:p>
        </p:txBody>
      </p:sp>
      <p:pic>
        <p:nvPicPr>
          <p:cNvPr id="27" name="圖片 26">
            <a:extLst>
              <a:ext uri="{FF2B5EF4-FFF2-40B4-BE49-F238E27FC236}">
                <a16:creationId xmlns:a16="http://schemas.microsoft.com/office/drawing/2014/main" id="{F72F6DB3-DCEC-4F21-BA1A-48A6AD9EDE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43959" y="4253006"/>
            <a:ext cx="6143749" cy="989624"/>
          </a:xfrm>
          <a:prstGeom prst="rect">
            <a:avLst/>
          </a:prstGeom>
        </p:spPr>
      </p:pic>
      <p:grpSp>
        <p:nvGrpSpPr>
          <p:cNvPr id="28" name="群組 27">
            <a:extLst>
              <a:ext uri="{FF2B5EF4-FFF2-40B4-BE49-F238E27FC236}">
                <a16:creationId xmlns:a16="http://schemas.microsoft.com/office/drawing/2014/main" id="{62A03261-6E85-4149-99E9-E1B2DC5915A3}"/>
              </a:ext>
            </a:extLst>
          </p:cNvPr>
          <p:cNvGrpSpPr/>
          <p:nvPr/>
        </p:nvGrpSpPr>
        <p:grpSpPr>
          <a:xfrm>
            <a:off x="8731358" y="2488848"/>
            <a:ext cx="4229268" cy="1470504"/>
            <a:chOff x="6260091" y="1217707"/>
            <a:chExt cx="4307317" cy="4160999"/>
          </a:xfrm>
        </p:grpSpPr>
        <p:sp>
          <p:nvSpPr>
            <p:cNvPr id="29" name="矩形: 圓角 28">
              <a:extLst>
                <a:ext uri="{FF2B5EF4-FFF2-40B4-BE49-F238E27FC236}">
                  <a16:creationId xmlns:a16="http://schemas.microsoft.com/office/drawing/2014/main" id="{04E16C8A-D389-4727-9DE9-30A710943AE3}"/>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sp>
          <p:nvSpPr>
            <p:cNvPr id="30" name="矩形 29">
              <a:extLst>
                <a:ext uri="{FF2B5EF4-FFF2-40B4-BE49-F238E27FC236}">
                  <a16:creationId xmlns:a16="http://schemas.microsoft.com/office/drawing/2014/main" id="{0EA1B2AC-7DEA-4663-9E9B-902CF0E7CF16}"/>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cs typeface="+mn-ea"/>
                <a:sym typeface="+mn-lt"/>
              </a:endParaRPr>
            </a:p>
          </p:txBody>
        </p:sp>
      </p:grpSp>
      <p:sp>
        <p:nvSpPr>
          <p:cNvPr id="31" name="文字方塊 15">
            <a:extLst>
              <a:ext uri="{FF2B5EF4-FFF2-40B4-BE49-F238E27FC236}">
                <a16:creationId xmlns:a16="http://schemas.microsoft.com/office/drawing/2014/main" id="{83D68863-754D-4D2F-99C9-188E3CF9CA33}"/>
              </a:ext>
            </a:extLst>
          </p:cNvPr>
          <p:cNvSpPr txBox="1"/>
          <p:nvPr/>
        </p:nvSpPr>
        <p:spPr>
          <a:xfrm>
            <a:off x="9014959" y="3036562"/>
            <a:ext cx="3075972" cy="666977"/>
          </a:xfrm>
          <a:prstGeom prst="rect">
            <a:avLst/>
          </a:prstGeom>
          <a:noFill/>
        </p:spPr>
        <p:txBody>
          <a:bodyPr wrap="square" rtlCol="0">
            <a:spAutoFit/>
          </a:bodyPr>
          <a:lstStyle/>
          <a:p>
            <a:pPr>
              <a:buFont typeface="Arial" pitchFamily="34" charset="0"/>
              <a:buChar char="•"/>
            </a:pPr>
            <a:r>
              <a:rPr lang="zh-TW" altLang="en-US" sz="1867" b="1">
                <a:latin typeface="Meiryo UI" panose="020B0604030504040204" pitchFamily="50" charset="-128"/>
                <a:ea typeface="Meiryo UI" panose="020B0604030504040204" pitchFamily="50" charset="-128"/>
                <a:cs typeface="+mn-ea"/>
                <a:sym typeface="+mn-lt"/>
              </a:rPr>
              <a:t> </a:t>
            </a:r>
            <a:r>
              <a:rPr lang="en-US" altLang="zh-TW" sz="1867" b="1">
                <a:latin typeface="Meiryo UI" panose="020B0604030504040204" pitchFamily="50" charset="-128"/>
                <a:ea typeface="Meiryo UI" panose="020B0604030504040204" pitchFamily="50" charset="-128"/>
                <a:cs typeface="+mn-ea"/>
                <a:sym typeface="+mn-lt"/>
              </a:rPr>
              <a:t>Ubuntu 18.04</a:t>
            </a:r>
          </a:p>
          <a:p>
            <a:pPr>
              <a:buFont typeface="Arial" pitchFamily="34" charset="0"/>
              <a:buChar char="•"/>
            </a:pPr>
            <a:r>
              <a:rPr lang="zh-TW" altLang="en-US" sz="1867" b="1">
                <a:latin typeface="Meiryo UI" panose="020B0604030504040204" pitchFamily="50" charset="-128"/>
                <a:ea typeface="Meiryo UI" panose="020B0604030504040204" pitchFamily="50" charset="-128"/>
                <a:cs typeface="+mn-ea"/>
                <a:sym typeface="+mn-lt"/>
              </a:rPr>
              <a:t> </a:t>
            </a:r>
            <a:r>
              <a:rPr lang="en-US" altLang="zh-TW" sz="1867" b="1">
                <a:latin typeface="Meiryo UI" panose="020B0604030504040204" pitchFamily="50" charset="-128"/>
                <a:ea typeface="Meiryo UI" panose="020B0604030504040204" pitchFamily="50" charset="-128"/>
                <a:cs typeface="+mn-ea"/>
                <a:sym typeface="+mn-lt"/>
              </a:rPr>
              <a:t>Ubuntu 20.04</a:t>
            </a:r>
          </a:p>
        </p:txBody>
      </p:sp>
      <p:sp>
        <p:nvSpPr>
          <p:cNvPr id="33" name="矩形: 圓角 32">
            <a:extLst>
              <a:ext uri="{FF2B5EF4-FFF2-40B4-BE49-F238E27FC236}">
                <a16:creationId xmlns:a16="http://schemas.microsoft.com/office/drawing/2014/main" id="{9942F220-5448-4760-88AC-546A0320222D}"/>
              </a:ext>
            </a:extLst>
          </p:cNvPr>
          <p:cNvSpPr/>
          <p:nvPr/>
        </p:nvSpPr>
        <p:spPr>
          <a:xfrm>
            <a:off x="3363599" y="5972662"/>
            <a:ext cx="642933" cy="650772"/>
          </a:xfrm>
          <a:prstGeom prst="roundRect">
            <a:avLst/>
          </a:prstGeom>
          <a:gradFill>
            <a:gsLst>
              <a:gs pos="0">
                <a:schemeClr val="bg1">
                  <a:lumMod val="50000"/>
                </a:schemeClr>
              </a:gs>
              <a:gs pos="97826">
                <a:schemeClr val="tx1"/>
              </a:gs>
              <a:gs pos="65000">
                <a:srgbClr val="26262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267" b="1">
                <a:latin typeface="Meiryo UI" panose="020B0604030504040204" pitchFamily="50" charset="-128"/>
                <a:ea typeface="Meiryo UI" panose="020B0604030504040204" pitchFamily="50" charset="-128"/>
                <a:cs typeface="+mn-ea"/>
                <a:sym typeface="+mn-lt"/>
              </a:rPr>
              <a:t>2</a:t>
            </a:r>
            <a:endParaRPr lang="zh-TW" altLang="en-US" sz="4267" b="1">
              <a:latin typeface="Meiryo UI" panose="020B0604030504040204" pitchFamily="50" charset="-128"/>
              <a:ea typeface="Meiryo UI" panose="020B0604030504040204" pitchFamily="50" charset="-128"/>
              <a:cs typeface="+mn-ea"/>
              <a:sym typeface="+mn-lt"/>
            </a:endParaRPr>
          </a:p>
        </p:txBody>
      </p:sp>
      <p:pic>
        <p:nvPicPr>
          <p:cNvPr id="34" name="圖片 4">
            <a:extLst>
              <a:ext uri="{FF2B5EF4-FFF2-40B4-BE49-F238E27FC236}">
                <a16:creationId xmlns:a16="http://schemas.microsoft.com/office/drawing/2014/main" id="{9FBA275F-548A-4AE9-BFAF-3F448B8D4D4E}"/>
              </a:ext>
            </a:extLst>
          </p:cNvPr>
          <p:cNvPicPr>
            <a:picLocks noChangeAspect="1"/>
          </p:cNvPicPr>
          <p:nvPr/>
        </p:nvPicPr>
        <p:blipFill>
          <a:blip r:embed="rId4" cstate="screen">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793885" y="2425522"/>
            <a:ext cx="3179751" cy="720228"/>
          </a:xfrm>
          <a:prstGeom prst="rect">
            <a:avLst/>
          </a:prstGeom>
        </p:spPr>
      </p:pic>
      <p:sp>
        <p:nvSpPr>
          <p:cNvPr id="35" name="文字方塊 14">
            <a:extLst>
              <a:ext uri="{FF2B5EF4-FFF2-40B4-BE49-F238E27FC236}">
                <a16:creationId xmlns:a16="http://schemas.microsoft.com/office/drawing/2014/main" id="{E4F65048-B2FC-4D20-8E59-2AB4CAC60692}"/>
              </a:ext>
            </a:extLst>
          </p:cNvPr>
          <p:cNvSpPr txBox="1"/>
          <p:nvPr/>
        </p:nvSpPr>
        <p:spPr>
          <a:xfrm>
            <a:off x="8818149" y="2486493"/>
            <a:ext cx="3466615" cy="420564"/>
          </a:xfrm>
          <a:prstGeom prst="rect">
            <a:avLst/>
          </a:prstGeom>
          <a:noFill/>
        </p:spPr>
        <p:txBody>
          <a:bodyPr wrap="square" rtlCol="0">
            <a:spAutoFit/>
          </a:bodyPr>
          <a:lstStyle/>
          <a:p>
            <a:pPr lvl="0"/>
            <a:r>
              <a:rPr lang="ja-JP" altLang="en-US" sz="2133" b="1" dirty="0">
                <a:solidFill>
                  <a:schemeClr val="bg1"/>
                </a:solidFill>
                <a:latin typeface="Meiryo UI" panose="020B0604030504040204" pitchFamily="50" charset="-128"/>
                <a:ea typeface="Meiryo UI" panose="020B0604030504040204" pitchFamily="50" charset="-128"/>
                <a:cs typeface="+mn-ea"/>
                <a:sym typeface="+mn-lt"/>
              </a:rPr>
              <a:t>マルチバージョン</a:t>
            </a:r>
            <a:r>
              <a:rPr lang="en-US" altLang="zh-TW" sz="2133" b="1" dirty="0" smtClean="0">
                <a:solidFill>
                  <a:schemeClr val="bg1"/>
                </a:solidFill>
                <a:latin typeface="Meiryo UI" panose="020B0604030504040204" pitchFamily="50" charset="-128"/>
                <a:ea typeface="Meiryo UI" panose="020B0604030504040204" pitchFamily="50" charset="-128"/>
                <a:cs typeface="+mn-ea"/>
                <a:sym typeface="+mn-lt"/>
              </a:rPr>
              <a:t>Ubuntu</a:t>
            </a:r>
            <a:r>
              <a:rPr lang="zh-TW" altLang="en-US" sz="2133" b="1" dirty="0" smtClean="0">
                <a:solidFill>
                  <a:schemeClr val="bg1"/>
                </a:solidFill>
                <a:latin typeface="Meiryo UI" panose="020B0604030504040204" pitchFamily="50" charset="-128"/>
                <a:ea typeface="Meiryo UI" panose="020B0604030504040204" pitchFamily="50" charset="-128"/>
                <a:cs typeface="+mn-ea"/>
                <a:sym typeface="+mn-lt"/>
              </a:rPr>
              <a:t> </a:t>
            </a:r>
            <a:endParaRPr lang="en-US" altLang="zh-TW" sz="2133" b="1" dirty="0">
              <a:solidFill>
                <a:schemeClr val="bg1"/>
              </a:solidFill>
              <a:latin typeface="Meiryo UI" panose="020B0604030504040204" pitchFamily="50" charset="-128"/>
              <a:ea typeface="Meiryo UI" panose="020B0604030504040204" pitchFamily="50" charset="-128"/>
              <a:cs typeface="+mn-ea"/>
              <a:sym typeface="+mn-lt"/>
            </a:endParaRPr>
          </a:p>
        </p:txBody>
      </p:sp>
      <p:pic>
        <p:nvPicPr>
          <p:cNvPr id="36" name="Picture 4">
            <a:extLst>
              <a:ext uri="{FF2B5EF4-FFF2-40B4-BE49-F238E27FC236}">
                <a16:creationId xmlns:a16="http://schemas.microsoft.com/office/drawing/2014/main" id="{5E4AC140-7070-4616-B3F9-3AAC59DA250F}"/>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33444" y="764896"/>
            <a:ext cx="6574393" cy="5358000"/>
          </a:xfrm>
          <a:prstGeom prst="rect">
            <a:avLst/>
          </a:prstGeom>
          <a:noFill/>
        </p:spPr>
      </p:pic>
      <p:pic>
        <p:nvPicPr>
          <p:cNvPr id="37" name="圖片 36">
            <a:extLst>
              <a:ext uri="{FF2B5EF4-FFF2-40B4-BE49-F238E27FC236}">
                <a16:creationId xmlns:a16="http://schemas.microsoft.com/office/drawing/2014/main" id="{1C529B1E-20B4-43C6-BB37-0BEC1C526C5A}"/>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725676" y="3869702"/>
            <a:ext cx="5775842" cy="1198411"/>
          </a:xfrm>
          <a:prstGeom prst="rect">
            <a:avLst/>
          </a:prstGeom>
        </p:spPr>
      </p:pic>
      <p:sp>
        <p:nvSpPr>
          <p:cNvPr id="39" name="矩形: 圓角 38">
            <a:extLst>
              <a:ext uri="{FF2B5EF4-FFF2-40B4-BE49-F238E27FC236}">
                <a16:creationId xmlns:a16="http://schemas.microsoft.com/office/drawing/2014/main" id="{9DD9DE75-24A7-42B9-BF39-2761C8785993}"/>
              </a:ext>
            </a:extLst>
          </p:cNvPr>
          <p:cNvSpPr/>
          <p:nvPr/>
        </p:nvSpPr>
        <p:spPr>
          <a:xfrm>
            <a:off x="5631749" y="1710902"/>
            <a:ext cx="642933" cy="650772"/>
          </a:xfrm>
          <a:prstGeom prst="roundRect">
            <a:avLst/>
          </a:prstGeom>
          <a:gradFill>
            <a:gsLst>
              <a:gs pos="0">
                <a:schemeClr val="bg1">
                  <a:lumMod val="50000"/>
                </a:schemeClr>
              </a:gs>
              <a:gs pos="97826">
                <a:schemeClr val="tx1"/>
              </a:gs>
              <a:gs pos="65000">
                <a:srgbClr val="26262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267" b="1">
                <a:latin typeface="Meiryo UI" panose="020B0604030504040204" pitchFamily="50" charset="-128"/>
                <a:ea typeface="Meiryo UI" panose="020B0604030504040204" pitchFamily="50" charset="-128"/>
                <a:cs typeface="+mn-ea"/>
                <a:sym typeface="+mn-lt"/>
              </a:rPr>
              <a:t>1</a:t>
            </a:r>
            <a:endParaRPr lang="zh-TW" altLang="en-US" sz="4267" b="1">
              <a:latin typeface="Meiryo UI" panose="020B0604030504040204" pitchFamily="50" charset="-128"/>
              <a:ea typeface="Meiryo UI" panose="020B0604030504040204" pitchFamily="50" charset="-128"/>
              <a:cs typeface="+mn-ea"/>
              <a:sym typeface="+mn-lt"/>
            </a:endParaRPr>
          </a:p>
        </p:txBody>
      </p:sp>
      <p:sp>
        <p:nvSpPr>
          <p:cNvPr id="40" name="Google Shape;158;p22">
            <a:extLst>
              <a:ext uri="{FF2B5EF4-FFF2-40B4-BE49-F238E27FC236}">
                <a16:creationId xmlns:a16="http://schemas.microsoft.com/office/drawing/2014/main" id="{43B04B98-5358-4C49-84B2-98E0A888CDB6}"/>
              </a:ext>
            </a:extLst>
          </p:cNvPr>
          <p:cNvSpPr txBox="1"/>
          <p:nvPr/>
        </p:nvSpPr>
        <p:spPr>
          <a:xfrm>
            <a:off x="7714824" y="4900955"/>
            <a:ext cx="1628973" cy="42072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400">
                <a:solidFill>
                  <a:schemeClr val="tx1">
                    <a:lumMod val="75000"/>
                    <a:lumOff val="25000"/>
                  </a:schemeClr>
                </a:solidFill>
                <a:latin typeface="Meiryo UI" panose="020B0604030504040204" pitchFamily="50" charset="-128"/>
                <a:ea typeface="Meiryo UI" panose="020B0604030504040204" pitchFamily="50" charset="-128"/>
                <a:cs typeface="+mn-ea"/>
                <a:sym typeface="+mn-lt"/>
              </a:rPr>
              <a:t>TS-464eU</a:t>
            </a:r>
          </a:p>
        </p:txBody>
      </p:sp>
      <p:sp>
        <p:nvSpPr>
          <p:cNvPr id="11" name="文字方塊 10">
            <a:extLst>
              <a:ext uri="{FF2B5EF4-FFF2-40B4-BE49-F238E27FC236}">
                <a16:creationId xmlns:a16="http://schemas.microsoft.com/office/drawing/2014/main" id="{FC56D4FB-ECB7-4DFE-930E-CB42546E7125}"/>
              </a:ext>
            </a:extLst>
          </p:cNvPr>
          <p:cNvSpPr txBox="1"/>
          <p:nvPr/>
        </p:nvSpPr>
        <p:spPr>
          <a:xfrm>
            <a:off x="6362572" y="1805369"/>
            <a:ext cx="5773915" cy="461665"/>
          </a:xfrm>
          <a:prstGeom prst="rect">
            <a:avLst/>
          </a:prstGeom>
          <a:noFill/>
        </p:spPr>
        <p:txBody>
          <a:bodyPr wrap="square" rtlCol="0">
            <a:spAutoFit/>
          </a:bodyPr>
          <a:lstStyle/>
          <a:p>
            <a:r>
              <a:rPr lang="en-US" altLang="zh-TW" sz="2400" b="1" dirty="0" smtClean="0">
                <a:latin typeface="Meiryo UI" panose="020B0604030504040204" pitchFamily="50" charset="-128"/>
                <a:ea typeface="Meiryo UI" panose="020B0604030504040204" pitchFamily="50" charset="-128"/>
                <a:cs typeface="+mn-ea"/>
                <a:sym typeface="+mn-lt"/>
              </a:rPr>
              <a:t>NAS</a:t>
            </a:r>
            <a:r>
              <a:rPr lang="ja-JP" altLang="en-US" sz="2400" b="1" dirty="0" smtClean="0">
                <a:latin typeface="Meiryo UI" panose="020B0604030504040204" pitchFamily="50" charset="-128"/>
                <a:ea typeface="Meiryo UI" panose="020B0604030504040204" pitchFamily="50" charset="-128"/>
                <a:cs typeface="+mn-ea"/>
                <a:sym typeface="+mn-lt"/>
              </a:rPr>
              <a:t>からモニターへの</a:t>
            </a:r>
            <a:r>
              <a:rPr lang="en-US" altLang="ja-JP" sz="2400" b="1" dirty="0" smtClean="0">
                <a:latin typeface="Meiryo UI" panose="020B0604030504040204" pitchFamily="50" charset="-128"/>
                <a:ea typeface="Meiryo UI" panose="020B0604030504040204" pitchFamily="50" charset="-128"/>
                <a:cs typeface="+mn-ea"/>
                <a:sym typeface="+mn-lt"/>
              </a:rPr>
              <a:t>HDMI</a:t>
            </a:r>
            <a:r>
              <a:rPr lang="ja-JP" altLang="en-US" sz="2400" b="1" dirty="0" smtClean="0">
                <a:latin typeface="Meiryo UI" panose="020B0604030504040204" pitchFamily="50" charset="-128"/>
                <a:ea typeface="Meiryo UI" panose="020B0604030504040204" pitchFamily="50" charset="-128"/>
                <a:cs typeface="+mn-ea"/>
                <a:sym typeface="+mn-lt"/>
              </a:rPr>
              <a:t>出力</a:t>
            </a:r>
            <a:endParaRPr lang="zh-TW" altLang="en-US" sz="2400" b="1" dirty="0">
              <a:latin typeface="Meiryo UI" panose="020B0604030504040204" pitchFamily="50" charset="-128"/>
              <a:ea typeface="Meiryo UI" panose="020B0604030504040204" pitchFamily="50" charset="-128"/>
              <a:cs typeface="+mn-ea"/>
              <a:sym typeface="+mn-lt"/>
            </a:endParaRPr>
          </a:p>
        </p:txBody>
      </p:sp>
      <p:sp>
        <p:nvSpPr>
          <p:cNvPr id="12" name="文字方塊 11">
            <a:extLst>
              <a:ext uri="{FF2B5EF4-FFF2-40B4-BE49-F238E27FC236}">
                <a16:creationId xmlns:a16="http://schemas.microsoft.com/office/drawing/2014/main" id="{0294A528-F566-4B50-A7BF-97EF7297E1F8}"/>
              </a:ext>
            </a:extLst>
          </p:cNvPr>
          <p:cNvSpPr txBox="1"/>
          <p:nvPr/>
        </p:nvSpPr>
        <p:spPr>
          <a:xfrm>
            <a:off x="4098618" y="5903830"/>
            <a:ext cx="7841960" cy="830997"/>
          </a:xfrm>
          <a:prstGeom prst="rect">
            <a:avLst/>
          </a:prstGeom>
          <a:noFill/>
        </p:spPr>
        <p:txBody>
          <a:bodyPr wrap="square" rtlCol="0">
            <a:spAutoFit/>
          </a:bodyPr>
          <a:lstStyle/>
          <a:p>
            <a:pPr indent="-609585"/>
            <a:r>
              <a:rPr lang="en-US" altLang="zh-TW" sz="2400" b="1" dirty="0" smtClean="0">
                <a:latin typeface="Meiryo UI" panose="020B0604030504040204" pitchFamily="50" charset="-128"/>
                <a:ea typeface="Meiryo UI" panose="020B0604030504040204" pitchFamily="50" charset="-128"/>
                <a:cs typeface="+mn-ea"/>
                <a:sym typeface="+mn-lt"/>
              </a:rPr>
              <a:t>USB</a:t>
            </a:r>
            <a:r>
              <a:rPr lang="ja-JP" altLang="en-US" sz="2400" b="1" dirty="0" smtClean="0">
                <a:latin typeface="Meiryo UI" panose="020B0604030504040204" pitchFamily="50" charset="-128"/>
                <a:ea typeface="Meiryo UI" panose="020B0604030504040204" pitchFamily="50" charset="-128"/>
                <a:cs typeface="+mn-ea"/>
                <a:sym typeface="+mn-lt"/>
              </a:rPr>
              <a:t>キーボードとマウスを</a:t>
            </a:r>
            <a:r>
              <a:rPr lang="en-US" altLang="zh-TW" sz="2400" b="1" dirty="0" smtClean="0">
                <a:latin typeface="Meiryo UI" panose="020B0604030504040204" pitchFamily="50" charset="-128"/>
                <a:ea typeface="Meiryo UI" panose="020B0604030504040204" pitchFamily="50" charset="-128"/>
                <a:cs typeface="+mn-ea"/>
                <a:sym typeface="+mn-lt"/>
              </a:rPr>
              <a:t>NAS</a:t>
            </a:r>
            <a:r>
              <a:rPr lang="ja-JP" altLang="en-US" sz="2400" b="1" dirty="0" smtClean="0">
                <a:latin typeface="Meiryo UI" panose="020B0604030504040204" pitchFamily="50" charset="-128"/>
                <a:ea typeface="Meiryo UI" panose="020B0604030504040204" pitchFamily="50" charset="-128"/>
                <a:cs typeface="+mn-ea"/>
                <a:sym typeface="+mn-lt"/>
              </a:rPr>
              <a:t>に接続して</a:t>
            </a:r>
            <a:endParaRPr lang="en-US" altLang="ja-JP" sz="2400" b="1" dirty="0" smtClean="0">
              <a:latin typeface="Meiryo UI" panose="020B0604030504040204" pitchFamily="50" charset="-128"/>
              <a:ea typeface="Meiryo UI" panose="020B0604030504040204" pitchFamily="50" charset="-128"/>
              <a:cs typeface="+mn-ea"/>
              <a:sym typeface="+mn-lt"/>
            </a:endParaRPr>
          </a:p>
          <a:p>
            <a:pPr indent="-609585"/>
            <a:r>
              <a:rPr lang="en-US" altLang="zh-TW" sz="2400" b="1" dirty="0" smtClean="0">
                <a:latin typeface="Meiryo UI" panose="020B0604030504040204" pitchFamily="50" charset="-128"/>
                <a:ea typeface="Meiryo UI" panose="020B0604030504040204" pitchFamily="50" charset="-128"/>
                <a:cs typeface="+mn-ea"/>
                <a:sym typeface="+mn-lt"/>
              </a:rPr>
              <a:t>Ubuntu</a:t>
            </a:r>
            <a:r>
              <a:rPr lang="ja-JP" altLang="en-US" sz="2400" b="1" dirty="0" smtClean="0">
                <a:latin typeface="Meiryo UI" panose="020B0604030504040204" pitchFamily="50" charset="-128"/>
                <a:ea typeface="Meiryo UI" panose="020B0604030504040204" pitchFamily="50" charset="-128"/>
                <a:cs typeface="+mn-ea"/>
                <a:sym typeface="+mn-lt"/>
              </a:rPr>
              <a:t>の使用を開始</a:t>
            </a:r>
            <a:endParaRPr lang="en-US" altLang="zh-TW" sz="2400" b="1" dirty="0">
              <a:latin typeface="Meiryo UI" panose="020B0604030504040204" pitchFamily="50" charset="-128"/>
              <a:ea typeface="Meiryo UI" panose="020B0604030504040204" pitchFamily="50" charset="-128"/>
              <a:cs typeface="+mn-ea"/>
              <a:sym typeface="+mn-lt"/>
            </a:endParaRPr>
          </a:p>
        </p:txBody>
      </p:sp>
    </p:spTree>
    <p:extLst>
      <p:ext uri="{BB962C8B-B14F-4D97-AF65-F5344CB8AC3E}">
        <p14:creationId xmlns:p14="http://schemas.microsoft.com/office/powerpoint/2010/main" val="231687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0933F-FAEA-4180-A127-0EBED34463A0}"/>
              </a:ext>
            </a:extLst>
          </p:cNvPr>
          <p:cNvSpPr>
            <a:spLocks noGrp="1"/>
          </p:cNvSpPr>
          <p:nvPr>
            <p:ph type="title"/>
          </p:nvPr>
        </p:nvSpPr>
        <p:spPr>
          <a:xfrm>
            <a:off x="1611636" y="81016"/>
            <a:ext cx="8957427" cy="1378562"/>
          </a:xfrm>
        </p:spPr>
        <p:txBody>
          <a:bodyPr>
            <a:noAutofit/>
          </a:bodyPr>
          <a:lstStyle/>
          <a:p>
            <a:pPr>
              <a:lnSpc>
                <a:spcPts val="4000"/>
              </a:lnSpc>
            </a:pPr>
            <a:r>
              <a:rPr lang="ja-JP" altLang="en-US" sz="3800" dirty="0" smtClean="0">
                <a:latin typeface="Meiryo UI" panose="020B0604030504040204" pitchFamily="50" charset="-128"/>
                <a:ea typeface="Meiryo UI" panose="020B0604030504040204" pitchFamily="50" charset="-128"/>
                <a:cs typeface="+mn-ea"/>
                <a:sym typeface="+mn-lt"/>
              </a:rPr>
              <a:t>様々な方法で簡単なファイル検索を行う</a:t>
            </a:r>
            <a:r>
              <a:rPr lang="en-US" altLang="ja-JP" sz="3800" dirty="0" smtClean="0">
                <a:latin typeface="Meiryo UI" panose="020B0604030504040204" pitchFamily="50" charset="-128"/>
                <a:ea typeface="Meiryo UI" panose="020B0604030504040204" pitchFamily="50" charset="-128"/>
                <a:cs typeface="+mn-ea"/>
                <a:sym typeface="+mn-lt"/>
              </a:rPr>
              <a:t/>
            </a:r>
            <a:br>
              <a:rPr lang="en-US" altLang="ja-JP" sz="3800" dirty="0" smtClean="0">
                <a:latin typeface="Meiryo UI" panose="020B0604030504040204" pitchFamily="50" charset="-128"/>
                <a:ea typeface="Meiryo UI" panose="020B0604030504040204" pitchFamily="50" charset="-128"/>
                <a:cs typeface="+mn-ea"/>
                <a:sym typeface="+mn-lt"/>
              </a:rPr>
            </a:br>
            <a:r>
              <a:rPr lang="en-US" altLang="ja-JP" sz="3800" dirty="0" err="1" smtClean="0">
                <a:latin typeface="Meiryo UI" panose="020B0604030504040204" pitchFamily="50" charset="-128"/>
                <a:ea typeface="Meiryo UI" panose="020B0604030504040204" pitchFamily="50" charset="-128"/>
                <a:cs typeface="+mn-ea"/>
                <a:sym typeface="+mn-lt"/>
              </a:rPr>
              <a:t>Qsirch</a:t>
            </a:r>
            <a:endParaRPr lang="en-US" sz="3800" dirty="0">
              <a:latin typeface="Meiryo UI" panose="020B0604030504040204" pitchFamily="50" charset="-128"/>
              <a:ea typeface="Meiryo UI" panose="020B0604030504040204" pitchFamily="50" charset="-128"/>
              <a:cs typeface="+mn-ea"/>
              <a:sym typeface="+mn-lt"/>
            </a:endParaRPr>
          </a:p>
        </p:txBody>
      </p:sp>
      <p:grpSp>
        <p:nvGrpSpPr>
          <p:cNvPr id="47" name="群組 46">
            <a:extLst>
              <a:ext uri="{FF2B5EF4-FFF2-40B4-BE49-F238E27FC236}">
                <a16:creationId xmlns:a16="http://schemas.microsoft.com/office/drawing/2014/main" id="{DAC562B4-664E-493B-B0EC-1EB1EA1EAC8C}"/>
              </a:ext>
            </a:extLst>
          </p:cNvPr>
          <p:cNvGrpSpPr/>
          <p:nvPr/>
        </p:nvGrpSpPr>
        <p:grpSpPr>
          <a:xfrm>
            <a:off x="7968921" y="4491271"/>
            <a:ext cx="3075164" cy="2510426"/>
            <a:chOff x="1058958" y="4525641"/>
            <a:chExt cx="3403718" cy="2778643"/>
          </a:xfrm>
        </p:grpSpPr>
        <p:sp>
          <p:nvSpPr>
            <p:cNvPr id="48" name="矩形: 圓角 24">
              <a:extLst>
                <a:ext uri="{FF2B5EF4-FFF2-40B4-BE49-F238E27FC236}">
                  <a16:creationId xmlns:a16="http://schemas.microsoft.com/office/drawing/2014/main" id="{4B3230F1-9128-42DE-AB50-18E71B32D644}"/>
                </a:ext>
              </a:extLst>
            </p:cNvPr>
            <p:cNvSpPr/>
            <p:nvPr/>
          </p:nvSpPr>
          <p:spPr>
            <a:xfrm>
              <a:off x="1058958" y="4525641"/>
              <a:ext cx="3403718" cy="2778643"/>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49" name="Shape 317">
              <a:extLst>
                <a:ext uri="{FF2B5EF4-FFF2-40B4-BE49-F238E27FC236}">
                  <a16:creationId xmlns:a16="http://schemas.microsoft.com/office/drawing/2014/main" id="{DB4FD134-EC32-405D-A7B7-695DBE457123}"/>
                </a:ext>
              </a:extLst>
            </p:cNvPr>
            <p:cNvSpPr/>
            <p:nvPr/>
          </p:nvSpPr>
          <p:spPr>
            <a:xfrm>
              <a:off x="1682936" y="4939226"/>
              <a:ext cx="2066185" cy="1704142"/>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Meiryo UI" panose="020B0604030504040204" pitchFamily="50" charset="-128"/>
                <a:ea typeface="Meiryo UI" panose="020B0604030504040204" pitchFamily="50" charset="-128"/>
                <a:cs typeface="+mn-ea"/>
                <a:sym typeface="+mn-lt"/>
              </a:endParaRPr>
            </a:p>
          </p:txBody>
        </p:sp>
      </p:grpSp>
      <p:grpSp>
        <p:nvGrpSpPr>
          <p:cNvPr id="50" name="群組 49">
            <a:extLst>
              <a:ext uri="{FF2B5EF4-FFF2-40B4-BE49-F238E27FC236}">
                <a16:creationId xmlns:a16="http://schemas.microsoft.com/office/drawing/2014/main" id="{E78476AB-8F97-47F4-BB98-1C0A1125A3D1}"/>
              </a:ext>
            </a:extLst>
          </p:cNvPr>
          <p:cNvGrpSpPr/>
          <p:nvPr/>
        </p:nvGrpSpPr>
        <p:grpSpPr>
          <a:xfrm>
            <a:off x="5553243" y="4491271"/>
            <a:ext cx="3075164" cy="2510426"/>
            <a:chOff x="1058958" y="4525641"/>
            <a:chExt cx="3403718" cy="2778643"/>
          </a:xfrm>
        </p:grpSpPr>
        <p:sp>
          <p:nvSpPr>
            <p:cNvPr id="52" name="矩形: 圓角 24">
              <a:extLst>
                <a:ext uri="{FF2B5EF4-FFF2-40B4-BE49-F238E27FC236}">
                  <a16:creationId xmlns:a16="http://schemas.microsoft.com/office/drawing/2014/main" id="{D96172B0-06F9-4625-AFFA-663F232EEFEC}"/>
                </a:ext>
              </a:extLst>
            </p:cNvPr>
            <p:cNvSpPr/>
            <p:nvPr/>
          </p:nvSpPr>
          <p:spPr>
            <a:xfrm>
              <a:off x="1058958" y="4525641"/>
              <a:ext cx="3403718" cy="2778643"/>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62" name="Shape 317">
              <a:extLst>
                <a:ext uri="{FF2B5EF4-FFF2-40B4-BE49-F238E27FC236}">
                  <a16:creationId xmlns:a16="http://schemas.microsoft.com/office/drawing/2014/main" id="{DA2D2A02-97A5-4F04-AADE-5448A236FB4F}"/>
                </a:ext>
              </a:extLst>
            </p:cNvPr>
            <p:cNvSpPr/>
            <p:nvPr/>
          </p:nvSpPr>
          <p:spPr>
            <a:xfrm>
              <a:off x="1682936" y="4939226"/>
              <a:ext cx="2066185" cy="1704142"/>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Meiryo UI" panose="020B0604030504040204" pitchFamily="50" charset="-128"/>
                <a:ea typeface="Meiryo UI" panose="020B0604030504040204" pitchFamily="50" charset="-128"/>
                <a:cs typeface="+mn-ea"/>
                <a:sym typeface="+mn-lt"/>
              </a:endParaRPr>
            </a:p>
          </p:txBody>
        </p:sp>
      </p:grpSp>
      <p:grpSp>
        <p:nvGrpSpPr>
          <p:cNvPr id="63" name="群組 62">
            <a:extLst>
              <a:ext uri="{FF2B5EF4-FFF2-40B4-BE49-F238E27FC236}">
                <a16:creationId xmlns:a16="http://schemas.microsoft.com/office/drawing/2014/main" id="{80B567CC-E010-43C6-BB14-7FD8B05CE0DA}"/>
              </a:ext>
            </a:extLst>
          </p:cNvPr>
          <p:cNvGrpSpPr/>
          <p:nvPr/>
        </p:nvGrpSpPr>
        <p:grpSpPr>
          <a:xfrm>
            <a:off x="3283443" y="4513538"/>
            <a:ext cx="3075164" cy="2510426"/>
            <a:chOff x="1058958" y="4525641"/>
            <a:chExt cx="3403718" cy="2778643"/>
          </a:xfrm>
        </p:grpSpPr>
        <p:sp>
          <p:nvSpPr>
            <p:cNvPr id="64" name="矩形: 圓角 24">
              <a:extLst>
                <a:ext uri="{FF2B5EF4-FFF2-40B4-BE49-F238E27FC236}">
                  <a16:creationId xmlns:a16="http://schemas.microsoft.com/office/drawing/2014/main" id="{27B0782B-DFE7-4E68-AD87-740EC34801D5}"/>
                </a:ext>
              </a:extLst>
            </p:cNvPr>
            <p:cNvSpPr/>
            <p:nvPr/>
          </p:nvSpPr>
          <p:spPr>
            <a:xfrm>
              <a:off x="1058958" y="4525641"/>
              <a:ext cx="3403718" cy="2778643"/>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65" name="Shape 317">
              <a:extLst>
                <a:ext uri="{FF2B5EF4-FFF2-40B4-BE49-F238E27FC236}">
                  <a16:creationId xmlns:a16="http://schemas.microsoft.com/office/drawing/2014/main" id="{7163DEF7-6855-4FE0-A2F8-1F136026AC27}"/>
                </a:ext>
              </a:extLst>
            </p:cNvPr>
            <p:cNvSpPr/>
            <p:nvPr/>
          </p:nvSpPr>
          <p:spPr>
            <a:xfrm>
              <a:off x="1682936" y="4939226"/>
              <a:ext cx="2066185" cy="1704142"/>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Meiryo UI" panose="020B0604030504040204" pitchFamily="50" charset="-128"/>
                <a:ea typeface="Meiryo UI" panose="020B0604030504040204" pitchFamily="50" charset="-128"/>
                <a:cs typeface="+mn-ea"/>
                <a:sym typeface="+mn-lt"/>
              </a:endParaRPr>
            </a:p>
          </p:txBody>
        </p:sp>
      </p:grpSp>
      <p:grpSp>
        <p:nvGrpSpPr>
          <p:cNvPr id="66" name="群組 65">
            <a:extLst>
              <a:ext uri="{FF2B5EF4-FFF2-40B4-BE49-F238E27FC236}">
                <a16:creationId xmlns:a16="http://schemas.microsoft.com/office/drawing/2014/main" id="{D4026DF4-1F69-4C2E-8038-0E02987EF21E}"/>
              </a:ext>
            </a:extLst>
          </p:cNvPr>
          <p:cNvGrpSpPr/>
          <p:nvPr/>
        </p:nvGrpSpPr>
        <p:grpSpPr>
          <a:xfrm>
            <a:off x="1077722" y="4513538"/>
            <a:ext cx="3075164" cy="2510426"/>
            <a:chOff x="1058958" y="4525641"/>
            <a:chExt cx="3403718" cy="2778643"/>
          </a:xfrm>
        </p:grpSpPr>
        <p:sp>
          <p:nvSpPr>
            <p:cNvPr id="67" name="矩形: 圓角 24">
              <a:extLst>
                <a:ext uri="{FF2B5EF4-FFF2-40B4-BE49-F238E27FC236}">
                  <a16:creationId xmlns:a16="http://schemas.microsoft.com/office/drawing/2014/main" id="{6DC88A2E-7416-4B0D-A24D-E762BB78BC24}"/>
                </a:ext>
              </a:extLst>
            </p:cNvPr>
            <p:cNvSpPr/>
            <p:nvPr/>
          </p:nvSpPr>
          <p:spPr>
            <a:xfrm>
              <a:off x="1058958" y="4525641"/>
              <a:ext cx="3403718" cy="2778643"/>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mn-ea"/>
                <a:sym typeface="+mn-lt"/>
              </a:endParaRPr>
            </a:p>
          </p:txBody>
        </p:sp>
        <p:sp>
          <p:nvSpPr>
            <p:cNvPr id="68" name="Shape 317">
              <a:extLst>
                <a:ext uri="{FF2B5EF4-FFF2-40B4-BE49-F238E27FC236}">
                  <a16:creationId xmlns:a16="http://schemas.microsoft.com/office/drawing/2014/main" id="{8136DA52-374F-4C65-BC5B-EC0530844710}"/>
                </a:ext>
              </a:extLst>
            </p:cNvPr>
            <p:cNvSpPr/>
            <p:nvPr/>
          </p:nvSpPr>
          <p:spPr>
            <a:xfrm>
              <a:off x="1682936" y="4939226"/>
              <a:ext cx="2066185" cy="1704142"/>
            </a:xfrm>
            <a:prstGeom prst="roundRect">
              <a:avLst>
                <a:gd name="adj" fmla="val 3565"/>
              </a:avLst>
            </a:prstGeom>
            <a:solidFill>
              <a:srgbClr val="F0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Meiryo UI" panose="020B0604030504040204" pitchFamily="50" charset="-128"/>
                <a:ea typeface="Meiryo UI" panose="020B0604030504040204" pitchFamily="50" charset="-128"/>
                <a:cs typeface="+mn-ea"/>
                <a:sym typeface="+mn-lt"/>
              </a:endParaRPr>
            </a:p>
          </p:txBody>
        </p:sp>
      </p:grpSp>
      <p:pic>
        <p:nvPicPr>
          <p:cNvPr id="69" name="圖片 68">
            <a:extLst>
              <a:ext uri="{FF2B5EF4-FFF2-40B4-BE49-F238E27FC236}">
                <a16:creationId xmlns:a16="http://schemas.microsoft.com/office/drawing/2014/main" id="{EA65A5A5-820C-4C2C-803A-01BE00A568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935945" y="4146110"/>
            <a:ext cx="5803865" cy="696654"/>
          </a:xfrm>
          <a:prstGeom prst="rect">
            <a:avLst/>
          </a:prstGeom>
        </p:spPr>
      </p:pic>
      <p:grpSp>
        <p:nvGrpSpPr>
          <p:cNvPr id="70" name="群組 69">
            <a:extLst>
              <a:ext uri="{FF2B5EF4-FFF2-40B4-BE49-F238E27FC236}">
                <a16:creationId xmlns:a16="http://schemas.microsoft.com/office/drawing/2014/main" id="{216ED546-0EBC-4CB2-80E3-B1249125728D}"/>
              </a:ext>
            </a:extLst>
          </p:cNvPr>
          <p:cNvGrpSpPr/>
          <p:nvPr/>
        </p:nvGrpSpPr>
        <p:grpSpPr>
          <a:xfrm>
            <a:off x="786622" y="1437971"/>
            <a:ext cx="5368320" cy="3140496"/>
            <a:chOff x="547776" y="958155"/>
            <a:chExt cx="4393191" cy="2570040"/>
          </a:xfrm>
        </p:grpSpPr>
        <p:pic>
          <p:nvPicPr>
            <p:cNvPr id="71" name="圖片 70" descr="一張含有 螢幕擷取畫面, 相片, 監視器, 螢幕 的圖片&#10;&#10;自動產生的描述">
              <a:extLst>
                <a:ext uri="{FF2B5EF4-FFF2-40B4-BE49-F238E27FC236}">
                  <a16:creationId xmlns:a16="http://schemas.microsoft.com/office/drawing/2014/main" id="{0A3A3644-66C6-474D-8954-4CDBFEEB92F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7776" y="958155"/>
              <a:ext cx="4393191" cy="2570040"/>
            </a:xfrm>
            <a:prstGeom prst="rect">
              <a:avLst/>
            </a:prstGeom>
          </p:spPr>
        </p:pic>
        <p:pic>
          <p:nvPicPr>
            <p:cNvPr id="72" name="圖片 71" descr="一張含有 螢幕擷取畫面 的圖片&#10;&#10;&#10;&#10;自動產生的描述">
              <a:extLst>
                <a:ext uri="{FF2B5EF4-FFF2-40B4-BE49-F238E27FC236}">
                  <a16:creationId xmlns:a16="http://schemas.microsoft.com/office/drawing/2014/main" id="{C03E247C-146B-44D1-A05C-1C6F0674523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46922" y="1106276"/>
              <a:ext cx="3392556" cy="2125762"/>
            </a:xfrm>
            <a:prstGeom prst="rect">
              <a:avLst/>
            </a:prstGeom>
            <a:ln>
              <a:noFill/>
            </a:ln>
            <a:effectLst>
              <a:outerShdw blurRad="50800" dist="38100" dir="2700000" algn="tl" rotWithShape="0">
                <a:prstClr val="black">
                  <a:alpha val="40000"/>
                </a:prstClr>
              </a:outerShdw>
            </a:effectLst>
          </p:spPr>
        </p:pic>
      </p:grpSp>
      <p:sp>
        <p:nvSpPr>
          <p:cNvPr id="73" name="Shape 450">
            <a:extLst>
              <a:ext uri="{FF2B5EF4-FFF2-40B4-BE49-F238E27FC236}">
                <a16:creationId xmlns:a16="http://schemas.microsoft.com/office/drawing/2014/main" id="{9549C6DB-F373-4BEC-AEF3-3483E4A17C93}"/>
              </a:ext>
            </a:extLst>
          </p:cNvPr>
          <p:cNvSpPr/>
          <p:nvPr/>
        </p:nvSpPr>
        <p:spPr>
          <a:xfrm>
            <a:off x="6016584" y="4777984"/>
            <a:ext cx="464804" cy="465908"/>
          </a:xfrm>
          <a:prstGeom prst="ellipse">
            <a:avLst/>
          </a:prstGeom>
          <a:gradFill>
            <a:gsLst>
              <a:gs pos="0">
                <a:srgbClr val="3B75AA"/>
              </a:gs>
              <a:gs pos="100000">
                <a:srgbClr val="5487B5"/>
              </a:gs>
            </a:gsLst>
            <a:lin ang="0" scaled="0"/>
          </a:gradFill>
          <a:ln w="1905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60933" rIns="121900" bIns="60933" anchor="ctr" anchorCtr="0">
            <a:noAutofit/>
          </a:bodyPr>
          <a:lstStyle/>
          <a:p>
            <a:pPr algn="ctr" defTabSz="1219170">
              <a:buClr>
                <a:srgbClr val="000000"/>
              </a:buClr>
              <a:defRPr/>
            </a:pPr>
            <a:r>
              <a:rPr lang="en-US" altLang="zh-TW" sz="3200" b="1" kern="0">
                <a:solidFill>
                  <a:srgbClr val="FFFFFF"/>
                </a:solidFill>
                <a:latin typeface="Meiryo UI" panose="020B0604030504040204" pitchFamily="50" charset="-128"/>
                <a:ea typeface="Meiryo UI" panose="020B0604030504040204" pitchFamily="50" charset="-128"/>
                <a:cs typeface="+mn-ea"/>
                <a:sym typeface="+mn-lt"/>
              </a:rPr>
              <a:t>3</a:t>
            </a:r>
            <a:endParaRPr sz="3200" b="1" kern="0">
              <a:solidFill>
                <a:srgbClr val="FFFFFF"/>
              </a:solidFill>
              <a:latin typeface="Meiryo UI" panose="020B0604030504040204" pitchFamily="50" charset="-128"/>
              <a:ea typeface="Meiryo UI" panose="020B0604030504040204" pitchFamily="50" charset="-128"/>
              <a:cs typeface="+mn-ea"/>
              <a:sym typeface="+mn-lt"/>
            </a:endParaRPr>
          </a:p>
        </p:txBody>
      </p:sp>
      <p:sp>
        <p:nvSpPr>
          <p:cNvPr id="74" name="Shape 478">
            <a:extLst>
              <a:ext uri="{FF2B5EF4-FFF2-40B4-BE49-F238E27FC236}">
                <a16:creationId xmlns:a16="http://schemas.microsoft.com/office/drawing/2014/main" id="{81D41A6F-EEF6-4671-BE8B-61E1793BF507}"/>
              </a:ext>
            </a:extLst>
          </p:cNvPr>
          <p:cNvSpPr txBox="1"/>
          <p:nvPr/>
        </p:nvSpPr>
        <p:spPr>
          <a:xfrm>
            <a:off x="6385255" y="4890892"/>
            <a:ext cx="1606209" cy="458068"/>
          </a:xfrm>
          <a:prstGeom prst="rect">
            <a:avLst/>
          </a:prstGeom>
          <a:noFill/>
          <a:ln>
            <a:noFill/>
          </a:ln>
          <a:effectLst/>
        </p:spPr>
        <p:txBody>
          <a:bodyPr spcFirstLastPara="1" wrap="square" lIns="121900" tIns="60933" rIns="121900" bIns="60933" anchor="t" anchorCtr="0">
            <a:noAutofit/>
          </a:bodyPr>
          <a:lstStyle/>
          <a:p>
            <a:pPr algn="ctr">
              <a:lnSpc>
                <a:spcPts val="2133"/>
              </a:lnSpc>
            </a:pPr>
            <a:r>
              <a:rPr lang="en-US" sz="1733">
                <a:solidFill>
                  <a:schemeClr val="tx1">
                    <a:lumMod val="85000"/>
                    <a:lumOff val="15000"/>
                  </a:schemeClr>
                </a:solidFill>
                <a:latin typeface="Meiryo UI" panose="020B0604030504040204" pitchFamily="50" charset="-128"/>
                <a:ea typeface="Meiryo UI" panose="020B0604030504040204" pitchFamily="50" charset="-128"/>
                <a:cs typeface="+mn-ea"/>
                <a:sym typeface="+mn-lt"/>
              </a:rPr>
              <a:t>Mac Finder</a:t>
            </a:r>
          </a:p>
        </p:txBody>
      </p:sp>
      <p:grpSp>
        <p:nvGrpSpPr>
          <p:cNvPr id="75" name="群組 42">
            <a:extLst>
              <a:ext uri="{FF2B5EF4-FFF2-40B4-BE49-F238E27FC236}">
                <a16:creationId xmlns:a16="http://schemas.microsoft.com/office/drawing/2014/main" id="{109DC11B-89C3-42B1-97F7-59178D29BC4C}"/>
              </a:ext>
            </a:extLst>
          </p:cNvPr>
          <p:cNvGrpSpPr/>
          <p:nvPr/>
        </p:nvGrpSpPr>
        <p:grpSpPr>
          <a:xfrm>
            <a:off x="6604168" y="5315590"/>
            <a:ext cx="1147273" cy="843140"/>
            <a:chOff x="8300580" y="4510178"/>
            <a:chExt cx="1777171" cy="1302965"/>
          </a:xfrm>
          <a:effectLst>
            <a:outerShdw blurRad="50800" dist="38100" dir="2700000" algn="tl" rotWithShape="0">
              <a:prstClr val="black">
                <a:alpha val="40000"/>
              </a:prstClr>
            </a:outerShdw>
          </a:effectLst>
        </p:grpSpPr>
        <p:sp>
          <p:nvSpPr>
            <p:cNvPr id="76" name="Shape 472">
              <a:extLst>
                <a:ext uri="{FF2B5EF4-FFF2-40B4-BE49-F238E27FC236}">
                  <a16:creationId xmlns:a16="http://schemas.microsoft.com/office/drawing/2014/main" id="{020EE76C-6231-47BE-9FC2-0BDB7C01193E}"/>
                </a:ext>
              </a:extLst>
            </p:cNvPr>
            <p:cNvSpPr/>
            <p:nvPr/>
          </p:nvSpPr>
          <p:spPr>
            <a:xfrm>
              <a:off x="8300580" y="4510178"/>
              <a:ext cx="1777171" cy="130296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w="9525" cap="flat" cmpd="sng">
              <a:solidFill>
                <a:srgbClr val="DEE9F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600">
                <a:solidFill>
                  <a:srgbClr val="000000"/>
                </a:solidFill>
                <a:latin typeface="Meiryo UI" panose="020B0604030504040204" pitchFamily="50" charset="-128"/>
                <a:ea typeface="Meiryo UI" panose="020B0604030504040204" pitchFamily="50" charset="-128"/>
                <a:cs typeface="+mn-ea"/>
                <a:sym typeface="+mn-lt"/>
              </a:endParaRPr>
            </a:p>
          </p:txBody>
        </p:sp>
        <p:pic>
          <p:nvPicPr>
            <p:cNvPr id="77" name="Shape 464">
              <a:extLst>
                <a:ext uri="{FF2B5EF4-FFF2-40B4-BE49-F238E27FC236}">
                  <a16:creationId xmlns:a16="http://schemas.microsoft.com/office/drawing/2014/main" id="{3042DD34-39BE-4C53-AF4E-0723442B2037}"/>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338568" y="4568874"/>
              <a:ext cx="1702099" cy="1008019"/>
            </a:xfrm>
            <a:prstGeom prst="rect">
              <a:avLst/>
            </a:prstGeom>
            <a:noFill/>
            <a:ln>
              <a:noFill/>
            </a:ln>
          </p:spPr>
        </p:pic>
      </p:grpSp>
      <p:pic>
        <p:nvPicPr>
          <p:cNvPr id="78" name="Shape 474">
            <a:extLst>
              <a:ext uri="{FF2B5EF4-FFF2-40B4-BE49-F238E27FC236}">
                <a16:creationId xmlns:a16="http://schemas.microsoft.com/office/drawing/2014/main" id="{8709CE98-EFB7-4537-8A6E-304F3C99C4F1}"/>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302624" y="5748796"/>
            <a:ext cx="626973" cy="636264"/>
          </a:xfrm>
          <a:prstGeom prst="rect">
            <a:avLst/>
          </a:prstGeom>
          <a:noFill/>
          <a:ln>
            <a:noFill/>
          </a:ln>
          <a:effectLst>
            <a:outerShdw blurRad="50800" dist="38100" dir="2700000" algn="tl" rotWithShape="0">
              <a:prstClr val="black">
                <a:alpha val="40000"/>
              </a:prstClr>
            </a:outerShdw>
          </a:effectLst>
        </p:spPr>
      </p:pic>
      <p:sp>
        <p:nvSpPr>
          <p:cNvPr id="79" name="Shape 450">
            <a:extLst>
              <a:ext uri="{FF2B5EF4-FFF2-40B4-BE49-F238E27FC236}">
                <a16:creationId xmlns:a16="http://schemas.microsoft.com/office/drawing/2014/main" id="{B29F741B-5E21-46F1-B75E-229772C5F5F0}"/>
              </a:ext>
            </a:extLst>
          </p:cNvPr>
          <p:cNvSpPr/>
          <p:nvPr/>
        </p:nvSpPr>
        <p:spPr>
          <a:xfrm>
            <a:off x="1451325" y="4777985"/>
            <a:ext cx="464804" cy="465908"/>
          </a:xfrm>
          <a:prstGeom prst="ellipse">
            <a:avLst/>
          </a:prstGeom>
          <a:gradFill>
            <a:gsLst>
              <a:gs pos="0">
                <a:srgbClr val="3B75AA"/>
              </a:gs>
              <a:gs pos="100000">
                <a:srgbClr val="5487B5"/>
              </a:gs>
            </a:gsLst>
            <a:lin ang="0" scaled="0"/>
          </a:gradFill>
          <a:ln w="1905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60933" rIns="121900" bIns="60933" anchor="ctr" anchorCtr="0">
            <a:noAutofit/>
          </a:bodyPr>
          <a:lstStyle/>
          <a:p>
            <a:pPr algn="ctr" defTabSz="1219170">
              <a:buClr>
                <a:srgbClr val="000000"/>
              </a:buClr>
              <a:defRPr/>
            </a:pPr>
            <a:r>
              <a:rPr lang="en-US" altLang="zh-TW" sz="3200" b="1" kern="0">
                <a:solidFill>
                  <a:srgbClr val="FFFFFF"/>
                </a:solidFill>
                <a:latin typeface="Meiryo UI" panose="020B0604030504040204" pitchFamily="50" charset="-128"/>
                <a:ea typeface="Meiryo UI" panose="020B0604030504040204" pitchFamily="50" charset="-128"/>
                <a:cs typeface="+mn-ea"/>
                <a:sym typeface="+mn-lt"/>
              </a:rPr>
              <a:t>1</a:t>
            </a:r>
            <a:endParaRPr sz="3200" b="1" kern="0">
              <a:solidFill>
                <a:srgbClr val="FFFFFF"/>
              </a:solidFill>
              <a:latin typeface="Meiryo UI" panose="020B0604030504040204" pitchFamily="50" charset="-128"/>
              <a:ea typeface="Meiryo UI" panose="020B0604030504040204" pitchFamily="50" charset="-128"/>
              <a:cs typeface="+mn-ea"/>
              <a:sym typeface="+mn-lt"/>
            </a:endParaRPr>
          </a:p>
        </p:txBody>
      </p:sp>
      <p:grpSp>
        <p:nvGrpSpPr>
          <p:cNvPr id="80" name="Shape 462">
            <a:extLst>
              <a:ext uri="{FF2B5EF4-FFF2-40B4-BE49-F238E27FC236}">
                <a16:creationId xmlns:a16="http://schemas.microsoft.com/office/drawing/2014/main" id="{89B79DB3-22F7-4672-BFF2-E555214CD55B}"/>
              </a:ext>
            </a:extLst>
          </p:cNvPr>
          <p:cNvGrpSpPr/>
          <p:nvPr/>
        </p:nvGrpSpPr>
        <p:grpSpPr>
          <a:xfrm>
            <a:off x="1875485" y="5381328"/>
            <a:ext cx="1329577" cy="898041"/>
            <a:chOff x="492692" y="2324099"/>
            <a:chExt cx="1383594" cy="858295"/>
          </a:xfrm>
          <a:effectLst>
            <a:outerShdw blurRad="50800" dist="38100" dir="2700000" algn="tl" rotWithShape="0">
              <a:prstClr val="black">
                <a:alpha val="40000"/>
              </a:prstClr>
            </a:outerShdw>
          </a:effectLst>
        </p:grpSpPr>
        <p:sp>
          <p:nvSpPr>
            <p:cNvPr id="81" name="Shape 463">
              <a:extLst>
                <a:ext uri="{FF2B5EF4-FFF2-40B4-BE49-F238E27FC236}">
                  <a16:creationId xmlns:a16="http://schemas.microsoft.com/office/drawing/2014/main" id="{F9A3B130-7229-4ED5-90CD-67BB05F57F6A}"/>
                </a:ext>
              </a:extLst>
            </p:cNvPr>
            <p:cNvSpPr/>
            <p:nvPr/>
          </p:nvSpPr>
          <p:spPr>
            <a:xfrm>
              <a:off x="492692" y="2324099"/>
              <a:ext cx="1383594" cy="85829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9525" cap="flat" cmpd="sng">
              <a:solidFill>
                <a:srgbClr val="DEE9F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defRPr/>
              </a:pPr>
              <a:endParaRPr sz="1600" kern="0">
                <a:solidFill>
                  <a:srgbClr val="000000"/>
                </a:solidFill>
                <a:latin typeface="Meiryo UI" panose="020B0604030504040204" pitchFamily="50" charset="-128"/>
                <a:ea typeface="Meiryo UI" panose="020B0604030504040204" pitchFamily="50" charset="-128"/>
                <a:cs typeface="+mn-ea"/>
                <a:sym typeface="+mn-lt"/>
              </a:endParaRPr>
            </a:p>
          </p:txBody>
        </p:sp>
        <p:pic>
          <p:nvPicPr>
            <p:cNvPr id="82" name="Shape 464">
              <a:extLst>
                <a:ext uri="{FF2B5EF4-FFF2-40B4-BE49-F238E27FC236}">
                  <a16:creationId xmlns:a16="http://schemas.microsoft.com/office/drawing/2014/main" id="{6003A05D-A827-4131-B358-6A987397F01E}"/>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528134" y="2370525"/>
              <a:ext cx="1306994" cy="647700"/>
            </a:xfrm>
            <a:prstGeom prst="rect">
              <a:avLst/>
            </a:prstGeom>
            <a:noFill/>
            <a:ln>
              <a:noFill/>
            </a:ln>
          </p:spPr>
        </p:pic>
      </p:grpSp>
      <p:sp>
        <p:nvSpPr>
          <p:cNvPr id="83" name="Shape 475">
            <a:extLst>
              <a:ext uri="{FF2B5EF4-FFF2-40B4-BE49-F238E27FC236}">
                <a16:creationId xmlns:a16="http://schemas.microsoft.com/office/drawing/2014/main" id="{7D37F84E-A395-4972-9141-02CE276AC635}"/>
              </a:ext>
            </a:extLst>
          </p:cNvPr>
          <p:cNvSpPr txBox="1"/>
          <p:nvPr/>
        </p:nvSpPr>
        <p:spPr>
          <a:xfrm>
            <a:off x="2215638" y="4900102"/>
            <a:ext cx="1060071" cy="333751"/>
          </a:xfrm>
          <a:prstGeom prst="rect">
            <a:avLst/>
          </a:prstGeom>
          <a:noFill/>
          <a:ln>
            <a:noFill/>
          </a:ln>
          <a:effectLst/>
        </p:spPr>
        <p:txBody>
          <a:bodyPr spcFirstLastPara="1" wrap="square" lIns="121900" tIns="60933" rIns="121900" bIns="60933" anchor="t" anchorCtr="0">
            <a:noAutofit/>
          </a:bodyPr>
          <a:lstStyle/>
          <a:p>
            <a:pPr>
              <a:buClr>
                <a:srgbClr val="000000"/>
              </a:buClr>
              <a:buFont typeface="Arial"/>
              <a:buNone/>
            </a:pPr>
            <a:r>
              <a:rPr lang="ja-JP" altLang="en-US" sz="1733"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ウェブ</a:t>
            </a:r>
            <a:endParaRPr sz="1733" kern="0"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endParaRPr>
          </a:p>
        </p:txBody>
      </p:sp>
      <p:sp>
        <p:nvSpPr>
          <p:cNvPr id="84" name="Shape 450">
            <a:extLst>
              <a:ext uri="{FF2B5EF4-FFF2-40B4-BE49-F238E27FC236}">
                <a16:creationId xmlns:a16="http://schemas.microsoft.com/office/drawing/2014/main" id="{4E9B1A68-44FD-45F3-A86A-FD5CEF6A00C6}"/>
              </a:ext>
            </a:extLst>
          </p:cNvPr>
          <p:cNvSpPr/>
          <p:nvPr/>
        </p:nvSpPr>
        <p:spPr>
          <a:xfrm>
            <a:off x="8312926" y="4777984"/>
            <a:ext cx="464804" cy="465908"/>
          </a:xfrm>
          <a:prstGeom prst="ellipse">
            <a:avLst/>
          </a:prstGeom>
          <a:gradFill>
            <a:gsLst>
              <a:gs pos="0">
                <a:srgbClr val="3B75AA"/>
              </a:gs>
              <a:gs pos="100000">
                <a:srgbClr val="5487B5"/>
              </a:gs>
            </a:gsLst>
            <a:lin ang="0" scaled="0"/>
          </a:gradFill>
          <a:ln w="1905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60933" rIns="121900" bIns="60933" anchor="ctr" anchorCtr="0">
            <a:noAutofit/>
          </a:bodyPr>
          <a:lstStyle/>
          <a:p>
            <a:pPr algn="ctr" defTabSz="1219170">
              <a:buClr>
                <a:srgbClr val="000000"/>
              </a:buClr>
              <a:defRPr/>
            </a:pPr>
            <a:r>
              <a:rPr lang="en-US" altLang="zh-TW" sz="3200" b="1" kern="0">
                <a:solidFill>
                  <a:srgbClr val="FFFFFF"/>
                </a:solidFill>
                <a:latin typeface="Meiryo UI" panose="020B0604030504040204" pitchFamily="50" charset="-128"/>
                <a:ea typeface="Meiryo UI" panose="020B0604030504040204" pitchFamily="50" charset="-128"/>
                <a:cs typeface="+mn-ea"/>
                <a:sym typeface="+mn-lt"/>
              </a:rPr>
              <a:t>4</a:t>
            </a:r>
            <a:endParaRPr sz="3200" b="1" kern="0">
              <a:solidFill>
                <a:srgbClr val="FFFFFF"/>
              </a:solidFill>
              <a:latin typeface="Meiryo UI" panose="020B0604030504040204" pitchFamily="50" charset="-128"/>
              <a:ea typeface="Meiryo UI" panose="020B0604030504040204" pitchFamily="50" charset="-128"/>
              <a:cs typeface="+mn-ea"/>
              <a:sym typeface="+mn-lt"/>
            </a:endParaRPr>
          </a:p>
        </p:txBody>
      </p:sp>
      <p:grpSp>
        <p:nvGrpSpPr>
          <p:cNvPr id="85" name="Shape 465">
            <a:extLst>
              <a:ext uri="{FF2B5EF4-FFF2-40B4-BE49-F238E27FC236}">
                <a16:creationId xmlns:a16="http://schemas.microsoft.com/office/drawing/2014/main" id="{7A6239F8-64DF-4239-AC8E-F6305B5079D3}"/>
              </a:ext>
            </a:extLst>
          </p:cNvPr>
          <p:cNvGrpSpPr/>
          <p:nvPr/>
        </p:nvGrpSpPr>
        <p:grpSpPr>
          <a:xfrm>
            <a:off x="8742100" y="5418731"/>
            <a:ext cx="1511925" cy="844516"/>
            <a:chOff x="2825839" y="2459833"/>
            <a:chExt cx="1692636" cy="880229"/>
          </a:xfrm>
          <a:effectLst>
            <a:outerShdw blurRad="50800" dist="38100" dir="2700000" algn="tl" rotWithShape="0">
              <a:prstClr val="black">
                <a:alpha val="40000"/>
              </a:prstClr>
            </a:outerShdw>
          </a:effectLst>
        </p:grpSpPr>
        <p:grpSp>
          <p:nvGrpSpPr>
            <p:cNvPr id="86" name="Shape 466">
              <a:extLst>
                <a:ext uri="{FF2B5EF4-FFF2-40B4-BE49-F238E27FC236}">
                  <a16:creationId xmlns:a16="http://schemas.microsoft.com/office/drawing/2014/main" id="{F91422B5-50B2-42B6-B54F-2045CE899BF9}"/>
                </a:ext>
              </a:extLst>
            </p:cNvPr>
            <p:cNvGrpSpPr/>
            <p:nvPr/>
          </p:nvGrpSpPr>
          <p:grpSpPr>
            <a:xfrm>
              <a:off x="2825839" y="2459833"/>
              <a:ext cx="1383594" cy="858295"/>
              <a:chOff x="516649" y="2548733"/>
              <a:chExt cx="1383594" cy="858295"/>
            </a:xfrm>
          </p:grpSpPr>
          <p:sp>
            <p:nvSpPr>
              <p:cNvPr id="89" name="Shape 467">
                <a:extLst>
                  <a:ext uri="{FF2B5EF4-FFF2-40B4-BE49-F238E27FC236}">
                    <a16:creationId xmlns:a16="http://schemas.microsoft.com/office/drawing/2014/main" id="{190EC6B9-5031-4ECA-A6F7-7C97E040440D}"/>
                  </a:ext>
                </a:extLst>
              </p:cNvPr>
              <p:cNvSpPr/>
              <p:nvPr/>
            </p:nvSpPr>
            <p:spPr>
              <a:xfrm>
                <a:off x="516649" y="2548733"/>
                <a:ext cx="1383594" cy="85829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w="9525" cap="flat" cmpd="sng">
                <a:solidFill>
                  <a:srgbClr val="DEE9F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600">
                  <a:solidFill>
                    <a:srgbClr val="000000"/>
                  </a:solidFill>
                  <a:latin typeface="Meiryo UI" panose="020B0604030504040204" pitchFamily="50" charset="-128"/>
                  <a:ea typeface="Meiryo UI" panose="020B0604030504040204" pitchFamily="50" charset="-128"/>
                  <a:cs typeface="+mn-ea"/>
                  <a:sym typeface="+mn-lt"/>
                </a:endParaRPr>
              </a:p>
            </p:txBody>
          </p:sp>
          <p:pic>
            <p:nvPicPr>
              <p:cNvPr id="90" name="Shape 468">
                <a:extLst>
                  <a:ext uri="{FF2B5EF4-FFF2-40B4-BE49-F238E27FC236}">
                    <a16:creationId xmlns:a16="http://schemas.microsoft.com/office/drawing/2014/main" id="{F6C59938-6572-4E47-B4D3-5C7D0A013710}"/>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556537" y="2595160"/>
                <a:ext cx="1306995" cy="647700"/>
              </a:xfrm>
              <a:prstGeom prst="rect">
                <a:avLst/>
              </a:prstGeom>
              <a:noFill/>
              <a:ln>
                <a:noFill/>
              </a:ln>
            </p:spPr>
          </p:pic>
        </p:grpSp>
        <p:pic>
          <p:nvPicPr>
            <p:cNvPr id="87" name="Shape 469">
              <a:extLst>
                <a:ext uri="{FF2B5EF4-FFF2-40B4-BE49-F238E27FC236}">
                  <a16:creationId xmlns:a16="http://schemas.microsoft.com/office/drawing/2014/main" id="{0299648E-E1FD-4484-A3E5-36F7B0EE74BD}"/>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3685838" y="2919445"/>
              <a:ext cx="407050" cy="420617"/>
            </a:xfrm>
            <a:prstGeom prst="rect">
              <a:avLst/>
            </a:prstGeom>
            <a:noFill/>
            <a:ln>
              <a:noFill/>
            </a:ln>
          </p:spPr>
        </p:pic>
        <p:pic>
          <p:nvPicPr>
            <p:cNvPr id="88" name="Shape 470">
              <a:extLst>
                <a:ext uri="{FF2B5EF4-FFF2-40B4-BE49-F238E27FC236}">
                  <a16:creationId xmlns:a16="http://schemas.microsoft.com/office/drawing/2014/main" id="{FEC7E940-69AB-4B6B-B3FB-E5AB80CBCF7B}"/>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4121058" y="2938388"/>
              <a:ext cx="397417" cy="397416"/>
            </a:xfrm>
            <a:prstGeom prst="rect">
              <a:avLst/>
            </a:prstGeom>
            <a:noFill/>
            <a:ln>
              <a:noFill/>
            </a:ln>
          </p:spPr>
        </p:pic>
      </p:grpSp>
      <p:sp>
        <p:nvSpPr>
          <p:cNvPr id="91" name="Shape 476">
            <a:extLst>
              <a:ext uri="{FF2B5EF4-FFF2-40B4-BE49-F238E27FC236}">
                <a16:creationId xmlns:a16="http://schemas.microsoft.com/office/drawing/2014/main" id="{F16C8587-D937-479C-B8C3-F0E8329EA543}"/>
              </a:ext>
            </a:extLst>
          </p:cNvPr>
          <p:cNvSpPr txBox="1"/>
          <p:nvPr/>
        </p:nvSpPr>
        <p:spPr>
          <a:xfrm>
            <a:off x="8899472" y="4898281"/>
            <a:ext cx="1393549" cy="410959"/>
          </a:xfrm>
          <a:prstGeom prst="rect">
            <a:avLst/>
          </a:prstGeom>
          <a:noFill/>
          <a:ln>
            <a:noFill/>
          </a:ln>
          <a:effectLst/>
        </p:spPr>
        <p:txBody>
          <a:bodyPr spcFirstLastPara="1" wrap="square" lIns="121900" tIns="60933" rIns="121900" bIns="60933" anchor="t" anchorCtr="0">
            <a:noAutofit/>
          </a:bodyPr>
          <a:lstStyle/>
          <a:p>
            <a:pPr lvl="0"/>
            <a:r>
              <a:rPr lang="ja-JP" altLang="en-US" sz="1733"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ブラウザ</a:t>
            </a:r>
            <a:endParaRPr sz="1733"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endParaRPr>
          </a:p>
        </p:txBody>
      </p:sp>
      <p:sp>
        <p:nvSpPr>
          <p:cNvPr id="92" name="Shape 450">
            <a:extLst>
              <a:ext uri="{FF2B5EF4-FFF2-40B4-BE49-F238E27FC236}">
                <a16:creationId xmlns:a16="http://schemas.microsoft.com/office/drawing/2014/main" id="{C2ECBDF3-B9B8-4A6C-8506-8B2F283A43CE}"/>
              </a:ext>
            </a:extLst>
          </p:cNvPr>
          <p:cNvSpPr/>
          <p:nvPr/>
        </p:nvSpPr>
        <p:spPr>
          <a:xfrm>
            <a:off x="3668802" y="4777985"/>
            <a:ext cx="464804" cy="465908"/>
          </a:xfrm>
          <a:prstGeom prst="ellipse">
            <a:avLst/>
          </a:prstGeom>
          <a:gradFill>
            <a:gsLst>
              <a:gs pos="0">
                <a:srgbClr val="3B75AA"/>
              </a:gs>
              <a:gs pos="100000">
                <a:srgbClr val="5487B5"/>
              </a:gs>
            </a:gsLst>
            <a:lin ang="0" scaled="0"/>
          </a:gradFill>
          <a:ln w="1905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60933" rIns="121900" bIns="60933" anchor="ctr" anchorCtr="0">
            <a:noAutofit/>
          </a:bodyPr>
          <a:lstStyle/>
          <a:p>
            <a:pPr algn="ctr" defTabSz="1219170">
              <a:buClr>
                <a:srgbClr val="000000"/>
              </a:buClr>
              <a:defRPr/>
            </a:pPr>
            <a:r>
              <a:rPr lang="en-US" altLang="zh-TW" sz="3200" b="1" kern="0">
                <a:solidFill>
                  <a:srgbClr val="FFFFFF"/>
                </a:solidFill>
                <a:latin typeface="Meiryo UI" panose="020B0604030504040204" pitchFamily="50" charset="-128"/>
                <a:ea typeface="Meiryo UI" panose="020B0604030504040204" pitchFamily="50" charset="-128"/>
                <a:cs typeface="+mn-ea"/>
                <a:sym typeface="+mn-lt"/>
              </a:rPr>
              <a:t>2</a:t>
            </a:r>
            <a:endParaRPr sz="3200" b="1" kern="0">
              <a:solidFill>
                <a:srgbClr val="FFFFFF"/>
              </a:solidFill>
              <a:latin typeface="Meiryo UI" panose="020B0604030504040204" pitchFamily="50" charset="-128"/>
              <a:ea typeface="Meiryo UI" panose="020B0604030504040204" pitchFamily="50" charset="-128"/>
              <a:cs typeface="+mn-ea"/>
              <a:sym typeface="+mn-lt"/>
            </a:endParaRPr>
          </a:p>
        </p:txBody>
      </p:sp>
      <p:grpSp>
        <p:nvGrpSpPr>
          <p:cNvPr id="93" name="Shape 457">
            <a:extLst>
              <a:ext uri="{FF2B5EF4-FFF2-40B4-BE49-F238E27FC236}">
                <a16:creationId xmlns:a16="http://schemas.microsoft.com/office/drawing/2014/main" id="{859C2F6C-49E8-4066-AF1B-55ED278294CD}"/>
              </a:ext>
            </a:extLst>
          </p:cNvPr>
          <p:cNvGrpSpPr/>
          <p:nvPr/>
        </p:nvGrpSpPr>
        <p:grpSpPr>
          <a:xfrm>
            <a:off x="4036063" y="5300343"/>
            <a:ext cx="1355016" cy="1030688"/>
            <a:chOff x="2193920" y="4048547"/>
            <a:chExt cx="1410427" cy="1012500"/>
          </a:xfrm>
          <a:effectLst>
            <a:outerShdw blurRad="50800" dist="38100" dir="2700000" algn="tl" rotWithShape="0">
              <a:prstClr val="black">
                <a:alpha val="40000"/>
              </a:prstClr>
            </a:outerShdw>
          </a:effectLst>
        </p:grpSpPr>
        <p:pic>
          <p:nvPicPr>
            <p:cNvPr id="94" name="Shape 460" descr="IMG_0266.PNG">
              <a:extLst>
                <a:ext uri="{FF2B5EF4-FFF2-40B4-BE49-F238E27FC236}">
                  <a16:creationId xmlns:a16="http://schemas.microsoft.com/office/drawing/2014/main" id="{401F1051-75A2-409C-B487-24176687FF5C}"/>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2315832" y="4367388"/>
              <a:ext cx="433202" cy="579513"/>
            </a:xfrm>
            <a:prstGeom prst="rect">
              <a:avLst/>
            </a:prstGeom>
            <a:noFill/>
            <a:ln>
              <a:noFill/>
            </a:ln>
          </p:spPr>
        </p:pic>
        <p:pic>
          <p:nvPicPr>
            <p:cNvPr id="95" name="Shape 461">
              <a:extLst>
                <a:ext uri="{FF2B5EF4-FFF2-40B4-BE49-F238E27FC236}">
                  <a16:creationId xmlns:a16="http://schemas.microsoft.com/office/drawing/2014/main" id="{C0091522-B031-4119-BA10-03554BCF53CA}"/>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2193920" y="4140262"/>
              <a:ext cx="576078" cy="914353"/>
            </a:xfrm>
            <a:prstGeom prst="rect">
              <a:avLst/>
            </a:prstGeom>
            <a:noFill/>
            <a:ln>
              <a:noFill/>
            </a:ln>
          </p:spPr>
        </p:pic>
        <p:pic>
          <p:nvPicPr>
            <p:cNvPr id="96" name="Shape 458" descr="IMG_0266.PNG">
              <a:extLst>
                <a:ext uri="{FF2B5EF4-FFF2-40B4-BE49-F238E27FC236}">
                  <a16:creationId xmlns:a16="http://schemas.microsoft.com/office/drawing/2014/main" id="{BFA96551-79FF-428C-8D8E-1209C0C4B57A}"/>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2829750" y="4108250"/>
              <a:ext cx="676976" cy="914350"/>
            </a:xfrm>
            <a:prstGeom prst="rect">
              <a:avLst/>
            </a:prstGeom>
            <a:noFill/>
            <a:ln>
              <a:noFill/>
            </a:ln>
          </p:spPr>
        </p:pic>
        <p:pic>
          <p:nvPicPr>
            <p:cNvPr id="97" name="Shape 459">
              <a:extLst>
                <a:ext uri="{FF2B5EF4-FFF2-40B4-BE49-F238E27FC236}">
                  <a16:creationId xmlns:a16="http://schemas.microsoft.com/office/drawing/2014/main" id="{2E5FE5CF-0E5F-4A55-A7A8-28817DED9CA0}"/>
                </a:ext>
              </a:extLst>
            </p:cNvPr>
            <p:cNvPicPr preferRelativeResize="0"/>
            <p:nvPr/>
          </p:nvPicPr>
          <p:blipFill rotWithShape="1">
            <a:blip r:embed="rId15" cstate="print">
              <a:alphaModFix/>
              <a:extLst>
                <a:ext uri="{28A0092B-C50C-407E-A947-70E740481C1C}">
                  <a14:useLocalDpi xmlns:a14="http://schemas.microsoft.com/office/drawing/2010/main"/>
                </a:ext>
              </a:extLst>
            </a:blip>
            <a:srcRect/>
            <a:stretch/>
          </p:blipFill>
          <p:spPr>
            <a:xfrm>
              <a:off x="2777247" y="4048547"/>
              <a:ext cx="827100" cy="1012500"/>
            </a:xfrm>
            <a:prstGeom prst="rect">
              <a:avLst/>
            </a:prstGeom>
            <a:noFill/>
            <a:ln>
              <a:noFill/>
            </a:ln>
          </p:spPr>
        </p:pic>
      </p:grpSp>
      <p:sp>
        <p:nvSpPr>
          <p:cNvPr id="98" name="Shape 477">
            <a:extLst>
              <a:ext uri="{FF2B5EF4-FFF2-40B4-BE49-F238E27FC236}">
                <a16:creationId xmlns:a16="http://schemas.microsoft.com/office/drawing/2014/main" id="{84825693-4E8B-4FC0-A9F7-5F1B43A74246}"/>
              </a:ext>
            </a:extLst>
          </p:cNvPr>
          <p:cNvSpPr txBox="1"/>
          <p:nvPr/>
        </p:nvSpPr>
        <p:spPr>
          <a:xfrm>
            <a:off x="4160550" y="4888426"/>
            <a:ext cx="1179737" cy="258909"/>
          </a:xfrm>
          <a:prstGeom prst="rect">
            <a:avLst/>
          </a:prstGeom>
          <a:noFill/>
          <a:ln>
            <a:noFill/>
          </a:ln>
          <a:effectLst/>
        </p:spPr>
        <p:txBody>
          <a:bodyPr spcFirstLastPara="1" wrap="square" lIns="121900" tIns="60933" rIns="121900" bIns="60933" anchor="t" anchorCtr="0">
            <a:noAutofit/>
          </a:bodyPr>
          <a:lstStyle/>
          <a:p>
            <a:pPr lvl="0" algn="ctr"/>
            <a:r>
              <a:rPr lang="ja-JP" altLang="en-US" sz="1733"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rPr>
              <a:t>モバイル</a:t>
            </a:r>
            <a:endParaRPr sz="1733" dirty="0">
              <a:solidFill>
                <a:schemeClr val="tx1">
                  <a:lumMod val="85000"/>
                  <a:lumOff val="15000"/>
                </a:schemeClr>
              </a:solidFill>
              <a:latin typeface="Meiryo UI" panose="020B0604030504040204" pitchFamily="50" charset="-128"/>
              <a:ea typeface="Meiryo UI" panose="020B0604030504040204" pitchFamily="50" charset="-128"/>
              <a:cs typeface="+mn-ea"/>
              <a:sym typeface="+mn-lt"/>
            </a:endParaRPr>
          </a:p>
        </p:txBody>
      </p:sp>
      <p:sp>
        <p:nvSpPr>
          <p:cNvPr id="51" name="Google Shape;626;p71"/>
          <p:cNvSpPr txBox="1"/>
          <p:nvPr/>
        </p:nvSpPr>
        <p:spPr>
          <a:xfrm>
            <a:off x="6112838" y="1788976"/>
            <a:ext cx="6675510" cy="2308324"/>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400"/>
              <a:buFont typeface="Arial"/>
              <a:buChar char="•"/>
            </a:pPr>
            <a:r>
              <a:rPr lang="en-US" sz="2400" dirty="0" err="1">
                <a:solidFill>
                  <a:schemeClr val="dk1"/>
                </a:solidFill>
                <a:latin typeface="Meiryo UI" panose="020B0604030504040204" pitchFamily="50" charset="-128"/>
                <a:ea typeface="Meiryo UI" panose="020B0604030504040204" pitchFamily="50" charset="-128"/>
              </a:rPr>
              <a:t>NAS内およびインターネットで検索</a:t>
            </a:r>
            <a:endParaRPr sz="2400" dirty="0">
              <a:solidFill>
                <a:schemeClr val="dk1"/>
              </a:solidFill>
              <a:latin typeface="Meiryo UI" panose="020B0604030504040204" pitchFamily="50" charset="-128"/>
              <a:ea typeface="Meiryo UI" panose="020B0604030504040204" pitchFamily="50" charset="-128"/>
            </a:endParaRPr>
          </a:p>
          <a:p>
            <a:pPr marL="285750" marR="0" lvl="0" indent="-285750" algn="l" rtl="0">
              <a:spcBef>
                <a:spcPts val="0"/>
              </a:spcBef>
              <a:spcAft>
                <a:spcPts val="0"/>
              </a:spcAft>
              <a:buClr>
                <a:schemeClr val="dk1"/>
              </a:buClr>
              <a:buSzPts val="2400"/>
              <a:buFont typeface="Arial"/>
              <a:buChar char="•"/>
            </a:pPr>
            <a:r>
              <a:rPr lang="en-US" sz="2400" dirty="0" err="1">
                <a:solidFill>
                  <a:schemeClr val="dk1"/>
                </a:solidFill>
                <a:latin typeface="Meiryo UI" panose="020B0604030504040204" pitchFamily="50" charset="-128"/>
                <a:ea typeface="Meiryo UI" panose="020B0604030504040204" pitchFamily="50" charset="-128"/>
              </a:rPr>
              <a:t>大きなファイルのプレビューペイン</a:t>
            </a:r>
            <a:endParaRPr sz="2400" dirty="0">
              <a:solidFill>
                <a:schemeClr val="dk1"/>
              </a:solidFill>
              <a:latin typeface="Meiryo UI" panose="020B0604030504040204" pitchFamily="50" charset="-128"/>
              <a:ea typeface="Meiryo UI" panose="020B0604030504040204" pitchFamily="50" charset="-128"/>
            </a:endParaRPr>
          </a:p>
          <a:p>
            <a:pPr marL="285750" marR="0" lvl="0" indent="-285750" algn="l" rtl="0">
              <a:spcBef>
                <a:spcPts val="0"/>
              </a:spcBef>
              <a:spcAft>
                <a:spcPts val="0"/>
              </a:spcAft>
              <a:buClr>
                <a:schemeClr val="dk1"/>
              </a:buClr>
              <a:buSzPts val="2400"/>
              <a:buFont typeface="Arial"/>
              <a:buChar char="•"/>
            </a:pPr>
            <a:r>
              <a:rPr lang="en-US" sz="2400" dirty="0" err="1" smtClean="0">
                <a:solidFill>
                  <a:schemeClr val="dk1"/>
                </a:solidFill>
                <a:latin typeface="Meiryo UI" panose="020B0604030504040204" pitchFamily="50" charset="-128"/>
                <a:ea typeface="Meiryo UI" panose="020B0604030504040204" pitchFamily="50" charset="-128"/>
              </a:rPr>
              <a:t>複雑なキーワード検索</a:t>
            </a:r>
            <a:r>
              <a:rPr lang="ja-JP" altLang="en-US" sz="2400" dirty="0" smtClean="0">
                <a:solidFill>
                  <a:schemeClr val="dk1"/>
                </a:solidFill>
                <a:latin typeface="Meiryo UI" panose="020B0604030504040204" pitchFamily="50" charset="-128"/>
                <a:ea typeface="Meiryo UI" panose="020B0604030504040204" pitchFamily="50" charset="-128"/>
              </a:rPr>
              <a:t>に対応す</a:t>
            </a:r>
            <a:r>
              <a:rPr lang="ja-JP" altLang="en-US" sz="2400" dirty="0" smtClean="0">
                <a:solidFill>
                  <a:schemeClr val="dk1"/>
                </a:solidFill>
                <a:latin typeface="Meiryo UI" panose="020B0604030504040204" pitchFamily="50" charset="-128"/>
                <a:ea typeface="Meiryo UI" panose="020B0604030504040204" pitchFamily="50" charset="-128"/>
              </a:rPr>
              <a:t>る</a:t>
            </a:r>
            <a:r>
              <a:rPr lang="en-US" sz="2400" dirty="0" err="1" smtClean="0">
                <a:solidFill>
                  <a:schemeClr val="dk1"/>
                </a:solidFill>
                <a:latin typeface="Meiryo UI" panose="020B0604030504040204" pitchFamily="50" charset="-128"/>
                <a:ea typeface="Meiryo UI" panose="020B0604030504040204" pitchFamily="50" charset="-128"/>
              </a:rPr>
              <a:t>高度な検索</a:t>
            </a:r>
            <a:endParaRPr sz="2400" dirty="0">
              <a:solidFill>
                <a:schemeClr val="dk1"/>
              </a:solidFill>
              <a:latin typeface="Meiryo UI" panose="020B0604030504040204" pitchFamily="50" charset="-128"/>
              <a:ea typeface="Meiryo UI" panose="020B0604030504040204" pitchFamily="50" charset="-128"/>
            </a:endParaRPr>
          </a:p>
          <a:p>
            <a:pPr marL="285750" marR="0" lvl="0" indent="-285750" algn="l" rtl="0">
              <a:spcBef>
                <a:spcPts val="0"/>
              </a:spcBef>
              <a:spcAft>
                <a:spcPts val="0"/>
              </a:spcAft>
              <a:buClr>
                <a:schemeClr val="dk1"/>
              </a:buClr>
              <a:buSzPts val="2400"/>
              <a:buFont typeface="Arial"/>
              <a:buChar char="•"/>
            </a:pPr>
            <a:r>
              <a:rPr lang="en-US" sz="2400" dirty="0" smtClean="0">
                <a:solidFill>
                  <a:schemeClr val="dk1"/>
                </a:solidFill>
                <a:latin typeface="Meiryo UI" panose="020B0604030504040204" pitchFamily="50" charset="-128"/>
                <a:ea typeface="Meiryo UI" panose="020B0604030504040204" pitchFamily="50" charset="-128"/>
              </a:rPr>
              <a:t>35</a:t>
            </a:r>
            <a:r>
              <a:rPr lang="ja-JP" altLang="en-US" sz="2400" dirty="0" smtClean="0">
                <a:solidFill>
                  <a:schemeClr val="dk1"/>
                </a:solidFill>
                <a:latin typeface="Meiryo UI" panose="020B0604030504040204" pitchFamily="50" charset="-128"/>
                <a:ea typeface="Meiryo UI" panose="020B0604030504040204" pitchFamily="50" charset="-128"/>
              </a:rPr>
              <a:t>個</a:t>
            </a:r>
            <a:r>
              <a:rPr lang="en-US" sz="2400" dirty="0" err="1" smtClean="0">
                <a:solidFill>
                  <a:schemeClr val="dk1"/>
                </a:solidFill>
                <a:latin typeface="Meiryo UI" panose="020B0604030504040204" pitchFamily="50" charset="-128"/>
                <a:ea typeface="Meiryo UI" panose="020B0604030504040204" pitchFamily="50" charset="-128"/>
              </a:rPr>
              <a:t>以上の強力なフィルター条件</a:t>
            </a:r>
            <a:endParaRPr sz="2400" dirty="0">
              <a:solidFill>
                <a:schemeClr val="dk1"/>
              </a:solidFill>
              <a:latin typeface="Meiryo UI" panose="020B0604030504040204" pitchFamily="50" charset="-128"/>
              <a:ea typeface="Meiryo UI" panose="020B0604030504040204" pitchFamily="50" charset="-128"/>
            </a:endParaRPr>
          </a:p>
          <a:p>
            <a:pPr marL="285750" marR="0" lvl="0" indent="-285750" algn="l" rtl="0">
              <a:spcBef>
                <a:spcPts val="0"/>
              </a:spcBef>
              <a:spcAft>
                <a:spcPts val="0"/>
              </a:spcAft>
              <a:buClr>
                <a:schemeClr val="dk1"/>
              </a:buClr>
              <a:buSzPts val="2400"/>
              <a:buFont typeface="Arial"/>
              <a:buChar char="•"/>
            </a:pPr>
            <a:r>
              <a:rPr lang="en-US" sz="2400" dirty="0" err="1">
                <a:solidFill>
                  <a:schemeClr val="dk1"/>
                </a:solidFill>
                <a:latin typeface="Meiryo UI" panose="020B0604030504040204" pitchFamily="50" charset="-128"/>
                <a:ea typeface="Meiryo UI" panose="020B0604030504040204" pitchFamily="50" charset="-128"/>
              </a:rPr>
              <a:t>プレビューから共有までの簡単な手順</a:t>
            </a:r>
            <a:endParaRPr sz="2400" dirty="0">
              <a:solidFill>
                <a:schemeClr val="dk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66022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55"/>
          <p:cNvSpPr txBox="1">
            <a:spLocks noGrp="1"/>
          </p:cNvSpPr>
          <p:nvPr>
            <p:ph type="title"/>
          </p:nvPr>
        </p:nvSpPr>
        <p:spPr>
          <a:xfrm>
            <a:off x="1" y="27188"/>
            <a:ext cx="12192000" cy="1378562"/>
          </a:xfrm>
          <a:prstGeom prst="rect">
            <a:avLst/>
          </a:prstGeom>
          <a:noFill/>
          <a:ln>
            <a:noFill/>
          </a:ln>
        </p:spPr>
        <p:txBody>
          <a:bodyPr spcFirstLastPara="1" wrap="square" lIns="91425" tIns="45700" rIns="91425" bIns="45700" anchor="ctr" anchorCtr="0">
            <a:noAutofit/>
          </a:bodyPr>
          <a:lstStyle/>
          <a:p>
            <a:pPr lvl="0">
              <a:lnSpc>
                <a:spcPct val="121052"/>
              </a:lnSpc>
              <a:buSzPts val="3800"/>
            </a:pPr>
            <a:r>
              <a:rPr lang="en-US" altLang="ja-JP" sz="3800" dirty="0" smtClean="0">
                <a:latin typeface="Meiryo UI" panose="020B0604030504040204" pitchFamily="50" charset="-128"/>
                <a:ea typeface="Meiryo UI" panose="020B0604030504040204" pitchFamily="50" charset="-128"/>
                <a:cs typeface="Arial"/>
                <a:sym typeface="Arial"/>
              </a:rPr>
              <a:t>TS-x64eU</a:t>
            </a:r>
            <a:r>
              <a:rPr lang="ja-JP" altLang="en-US" sz="3800" dirty="0" smtClean="0">
                <a:latin typeface="Meiryo UI" panose="020B0604030504040204" pitchFamily="50" charset="-128"/>
                <a:ea typeface="Meiryo UI" panose="020B0604030504040204" pitchFamily="50" charset="-128"/>
                <a:cs typeface="Arial"/>
                <a:sym typeface="Arial"/>
              </a:rPr>
              <a:t>：</a:t>
            </a:r>
            <a:r>
              <a:rPr lang="ja-JP" altLang="en-US" sz="3800" dirty="0" smtClean="0">
                <a:latin typeface="Meiryo UI" panose="020B0604030504040204" pitchFamily="50" charset="-128"/>
                <a:ea typeface="Meiryo UI" panose="020B0604030504040204" pitchFamily="50" charset="-128"/>
                <a:cs typeface="Arial"/>
                <a:sym typeface="Arial"/>
              </a:rPr>
              <a:t>フレキシブルに</a:t>
            </a:r>
            <a:r>
              <a:rPr lang="en-US" sz="3800" dirty="0" err="1" smtClean="0">
                <a:latin typeface="Meiryo UI" panose="020B0604030504040204" pitchFamily="50" charset="-128"/>
                <a:ea typeface="Meiryo UI" panose="020B0604030504040204" pitchFamily="50" charset="-128"/>
                <a:cs typeface="Arial"/>
                <a:sym typeface="Arial"/>
              </a:rPr>
              <a:t>展開可能な</a:t>
            </a:r>
            <a:r>
              <a:rPr lang="en-US" sz="3800" dirty="0" smtClean="0">
                <a:latin typeface="Meiryo UI" panose="020B0604030504040204" pitchFamily="50" charset="-128"/>
                <a:ea typeface="Meiryo UI" panose="020B0604030504040204" pitchFamily="50" charset="-128"/>
                <a:cs typeface="Arial"/>
                <a:sym typeface="Arial"/>
              </a:rPr>
              <a:t/>
            </a:r>
            <a:br>
              <a:rPr lang="en-US" sz="3800" dirty="0" smtClean="0">
                <a:latin typeface="Meiryo UI" panose="020B0604030504040204" pitchFamily="50" charset="-128"/>
                <a:ea typeface="Meiryo UI" panose="020B0604030504040204" pitchFamily="50" charset="-128"/>
                <a:cs typeface="Arial"/>
                <a:sym typeface="Arial"/>
              </a:rPr>
            </a:br>
            <a:r>
              <a:rPr lang="ja-JP" altLang="en-US" sz="3800" dirty="0" smtClean="0">
                <a:latin typeface="Meiryo UI" panose="020B0604030504040204" pitchFamily="50" charset="-128"/>
                <a:ea typeface="Meiryo UI" panose="020B0604030504040204" pitchFamily="50" charset="-128"/>
                <a:cs typeface="Arial"/>
                <a:sym typeface="Arial"/>
              </a:rPr>
              <a:t>奥</a:t>
            </a:r>
            <a:r>
              <a:rPr lang="ja-JP" altLang="en-US" sz="3800" dirty="0">
                <a:latin typeface="Meiryo UI" panose="020B0604030504040204" pitchFamily="50" charset="-128"/>
                <a:ea typeface="Meiryo UI" panose="020B0604030504040204" pitchFamily="50" charset="-128"/>
                <a:cs typeface="Arial"/>
                <a:sym typeface="Arial"/>
              </a:rPr>
              <a:t>行き</a:t>
            </a:r>
            <a:r>
              <a:rPr lang="ja-JP" altLang="en-US" sz="3800" dirty="0" smtClean="0">
                <a:latin typeface="Meiryo UI" panose="020B0604030504040204" pitchFamily="50" charset="-128"/>
                <a:ea typeface="Meiryo UI" panose="020B0604030504040204" pitchFamily="50" charset="-128"/>
                <a:cs typeface="Arial"/>
                <a:sym typeface="Arial"/>
              </a:rPr>
              <a:t>が短い</a:t>
            </a:r>
            <a:r>
              <a:rPr lang="en-US" sz="3800" dirty="0" err="1" smtClean="0">
                <a:latin typeface="Meiryo UI" panose="020B0604030504040204" pitchFamily="50" charset="-128"/>
                <a:ea typeface="Meiryo UI" panose="020B0604030504040204" pitchFamily="50" charset="-128"/>
                <a:cs typeface="Arial"/>
                <a:sym typeface="Arial"/>
              </a:rPr>
              <a:t>シャーシ</a:t>
            </a:r>
            <a:endParaRPr sz="3800" dirty="0">
              <a:latin typeface="Meiryo UI" panose="020B0604030504040204" pitchFamily="50" charset="-128"/>
              <a:ea typeface="Meiryo UI" panose="020B0604030504040204" pitchFamily="50" charset="-128"/>
              <a:cs typeface="Arial"/>
              <a:sym typeface="Arial"/>
            </a:endParaRPr>
          </a:p>
        </p:txBody>
      </p:sp>
      <p:pic>
        <p:nvPicPr>
          <p:cNvPr id="211" name="Google Shape;211;p55"/>
          <p:cNvPicPr preferRelativeResize="0"/>
          <p:nvPr/>
        </p:nvPicPr>
        <p:blipFill rotWithShape="1">
          <a:blip r:embed="rId3">
            <a:alphaModFix amt="82000"/>
          </a:blip>
          <a:srcRect l="1484"/>
          <a:stretch/>
        </p:blipFill>
        <p:spPr>
          <a:xfrm>
            <a:off x="0" y="1355667"/>
            <a:ext cx="6789417" cy="5757201"/>
          </a:xfrm>
          <a:prstGeom prst="rect">
            <a:avLst/>
          </a:prstGeom>
          <a:noFill/>
          <a:ln>
            <a:noFill/>
          </a:ln>
        </p:spPr>
      </p:pic>
      <p:sp>
        <p:nvSpPr>
          <p:cNvPr id="212" name="Google Shape;212;p55"/>
          <p:cNvSpPr/>
          <p:nvPr/>
        </p:nvSpPr>
        <p:spPr>
          <a:xfrm>
            <a:off x="0" y="2347296"/>
            <a:ext cx="12020550" cy="2703478"/>
          </a:xfrm>
          <a:prstGeom prst="rect">
            <a:avLst/>
          </a:prstGeom>
          <a:gradFill>
            <a:gsLst>
              <a:gs pos="0">
                <a:srgbClr val="DADDE6"/>
              </a:gs>
              <a:gs pos="21000">
                <a:srgbClr val="DADDE6"/>
              </a:gs>
              <a:gs pos="52999">
                <a:srgbClr val="C8CAD7">
                  <a:alpha val="0"/>
                </a:srgbClr>
              </a:gs>
              <a:gs pos="100000">
                <a:srgbClr val="C8CAD7">
                  <a:alpha val="0"/>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213" name="Google Shape;213;p55"/>
          <p:cNvPicPr preferRelativeResize="0"/>
          <p:nvPr/>
        </p:nvPicPr>
        <p:blipFill rotWithShape="1">
          <a:blip r:embed="rId4">
            <a:alphaModFix/>
          </a:blip>
          <a:srcRect/>
          <a:stretch/>
        </p:blipFill>
        <p:spPr>
          <a:xfrm rot="-277643">
            <a:off x="6733587" y="3701700"/>
            <a:ext cx="4833173" cy="522591"/>
          </a:xfrm>
          <a:prstGeom prst="rect">
            <a:avLst/>
          </a:prstGeom>
          <a:noFill/>
          <a:ln>
            <a:noFill/>
          </a:ln>
        </p:spPr>
      </p:pic>
      <p:sp>
        <p:nvSpPr>
          <p:cNvPr id="214" name="Google Shape;214;p55"/>
          <p:cNvSpPr/>
          <p:nvPr/>
        </p:nvSpPr>
        <p:spPr>
          <a:xfrm>
            <a:off x="2241868" y="4642330"/>
            <a:ext cx="3021578" cy="1616071"/>
          </a:xfrm>
          <a:prstGeom prst="roundRect">
            <a:avLst>
              <a:gd name="adj" fmla="val 5358"/>
            </a:avLst>
          </a:prstGeom>
          <a:solidFill>
            <a:schemeClr val="lt1">
              <a:alpha val="8666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b="0" i="0" u="none" strike="noStrike" cap="none">
              <a:solidFill>
                <a:srgbClr val="FFFFFF"/>
              </a:solidFill>
              <a:latin typeface="Meiryo UI" panose="020B0604030504040204" pitchFamily="50" charset="-128"/>
              <a:ea typeface="Meiryo UI" panose="020B0604030504040204" pitchFamily="50" charset="-128"/>
              <a:sym typeface="Arial"/>
            </a:endParaRPr>
          </a:p>
        </p:txBody>
      </p:sp>
      <p:pic>
        <p:nvPicPr>
          <p:cNvPr id="215" name="Google Shape;215;p55"/>
          <p:cNvPicPr preferRelativeResize="0"/>
          <p:nvPr/>
        </p:nvPicPr>
        <p:blipFill rotWithShape="1">
          <a:blip r:embed="rId5">
            <a:alphaModFix/>
          </a:blip>
          <a:srcRect/>
          <a:stretch/>
        </p:blipFill>
        <p:spPr>
          <a:xfrm>
            <a:off x="2081291" y="5938490"/>
            <a:ext cx="3342732" cy="848780"/>
          </a:xfrm>
          <a:prstGeom prst="rect">
            <a:avLst/>
          </a:prstGeom>
          <a:noFill/>
          <a:ln>
            <a:noFill/>
          </a:ln>
        </p:spPr>
      </p:pic>
      <p:grpSp>
        <p:nvGrpSpPr>
          <p:cNvPr id="216" name="Google Shape;216;p55"/>
          <p:cNvGrpSpPr/>
          <p:nvPr/>
        </p:nvGrpSpPr>
        <p:grpSpPr>
          <a:xfrm>
            <a:off x="1076707" y="2961038"/>
            <a:ext cx="4958721" cy="1042035"/>
            <a:chOff x="1642977" y="2726658"/>
            <a:chExt cx="6879658" cy="1445704"/>
          </a:xfrm>
        </p:grpSpPr>
        <p:pic>
          <p:nvPicPr>
            <p:cNvPr id="217" name="Google Shape;217;p55"/>
            <p:cNvPicPr preferRelativeResize="0"/>
            <p:nvPr/>
          </p:nvPicPr>
          <p:blipFill rotWithShape="1">
            <a:blip r:embed="rId4">
              <a:alphaModFix/>
            </a:blip>
            <a:srcRect/>
            <a:stretch/>
          </p:blipFill>
          <p:spPr>
            <a:xfrm>
              <a:off x="1642977" y="3336037"/>
              <a:ext cx="6705475" cy="725035"/>
            </a:xfrm>
            <a:prstGeom prst="rect">
              <a:avLst/>
            </a:prstGeom>
            <a:noFill/>
            <a:ln>
              <a:noFill/>
            </a:ln>
          </p:spPr>
        </p:pic>
        <p:pic>
          <p:nvPicPr>
            <p:cNvPr id="218" name="Google Shape;218;p55"/>
            <p:cNvPicPr preferRelativeResize="0"/>
            <p:nvPr/>
          </p:nvPicPr>
          <p:blipFill rotWithShape="1">
            <a:blip r:embed="rId6">
              <a:alphaModFix/>
            </a:blip>
            <a:srcRect t="33476" b="31764"/>
            <a:stretch/>
          </p:blipFill>
          <p:spPr>
            <a:xfrm>
              <a:off x="1871449" y="2726658"/>
              <a:ext cx="6651186" cy="1445704"/>
            </a:xfrm>
            <a:prstGeom prst="rect">
              <a:avLst/>
            </a:prstGeom>
            <a:noFill/>
            <a:ln>
              <a:noFill/>
            </a:ln>
          </p:spPr>
        </p:pic>
        <p:pic>
          <p:nvPicPr>
            <p:cNvPr id="219" name="Google Shape;219;p55"/>
            <p:cNvPicPr preferRelativeResize="0"/>
            <p:nvPr/>
          </p:nvPicPr>
          <p:blipFill rotWithShape="1">
            <a:blip r:embed="rId7">
              <a:alphaModFix/>
            </a:blip>
            <a:srcRect/>
            <a:stretch/>
          </p:blipFill>
          <p:spPr>
            <a:xfrm>
              <a:off x="1642977" y="2762057"/>
              <a:ext cx="6353174" cy="1304926"/>
            </a:xfrm>
            <a:prstGeom prst="rect">
              <a:avLst/>
            </a:prstGeom>
            <a:noFill/>
            <a:ln>
              <a:noFill/>
            </a:ln>
          </p:spPr>
        </p:pic>
      </p:grpSp>
      <p:pic>
        <p:nvPicPr>
          <p:cNvPr id="220" name="Google Shape;220;p55"/>
          <p:cNvPicPr preferRelativeResize="0"/>
          <p:nvPr/>
        </p:nvPicPr>
        <p:blipFill rotWithShape="1">
          <a:blip r:embed="rId8">
            <a:alphaModFix/>
          </a:blip>
          <a:srcRect/>
          <a:stretch/>
        </p:blipFill>
        <p:spPr>
          <a:xfrm>
            <a:off x="6640611" y="2685438"/>
            <a:ext cx="4775346" cy="1700554"/>
          </a:xfrm>
          <a:prstGeom prst="rect">
            <a:avLst/>
          </a:prstGeom>
          <a:noFill/>
          <a:ln>
            <a:noFill/>
          </a:ln>
        </p:spPr>
      </p:pic>
      <p:sp>
        <p:nvSpPr>
          <p:cNvPr id="221" name="Google Shape;221;p55"/>
          <p:cNvSpPr/>
          <p:nvPr/>
        </p:nvSpPr>
        <p:spPr>
          <a:xfrm>
            <a:off x="2485661" y="3918647"/>
            <a:ext cx="2407453"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a:solidFill>
                  <a:srgbClr val="262626"/>
                </a:solidFill>
                <a:latin typeface="Meiryo UI" panose="020B0604030504040204" pitchFamily="50" charset="-128"/>
                <a:ea typeface="Meiryo UI" panose="020B0604030504040204" pitchFamily="50" charset="-128"/>
              </a:rPr>
              <a:t>TS-464eU</a:t>
            </a:r>
            <a:endParaRPr>
              <a:latin typeface="Meiryo UI" panose="020B0604030504040204" pitchFamily="50" charset="-128"/>
              <a:ea typeface="Meiryo UI" panose="020B0604030504040204" pitchFamily="50" charset="-128"/>
            </a:endParaRPr>
          </a:p>
        </p:txBody>
      </p:sp>
      <p:sp>
        <p:nvSpPr>
          <p:cNvPr id="222" name="Google Shape;222;p55"/>
          <p:cNvSpPr/>
          <p:nvPr/>
        </p:nvSpPr>
        <p:spPr>
          <a:xfrm>
            <a:off x="7881830" y="4259608"/>
            <a:ext cx="2600639" cy="3521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dirty="0">
                <a:solidFill>
                  <a:srgbClr val="262626"/>
                </a:solidFill>
                <a:latin typeface="Meiryo UI" panose="020B0604030504040204" pitchFamily="50" charset="-128"/>
                <a:ea typeface="Meiryo UI" panose="020B0604030504040204" pitchFamily="50" charset="-128"/>
              </a:rPr>
              <a:t>TS-864eU / TS-864eU-RP</a:t>
            </a:r>
            <a:endParaRPr dirty="0">
              <a:latin typeface="Meiryo UI" panose="020B0604030504040204" pitchFamily="50" charset="-128"/>
              <a:ea typeface="Meiryo UI" panose="020B0604030504040204" pitchFamily="50" charset="-128"/>
            </a:endParaRPr>
          </a:p>
        </p:txBody>
      </p:sp>
      <p:pic>
        <p:nvPicPr>
          <p:cNvPr id="223" name="Google Shape;223;p55"/>
          <p:cNvPicPr preferRelativeResize="0"/>
          <p:nvPr/>
        </p:nvPicPr>
        <p:blipFill rotWithShape="1">
          <a:blip r:embed="rId9">
            <a:alphaModFix/>
          </a:blip>
          <a:srcRect/>
          <a:stretch/>
        </p:blipFill>
        <p:spPr>
          <a:xfrm>
            <a:off x="6409349" y="2806844"/>
            <a:ext cx="4592972" cy="1434874"/>
          </a:xfrm>
          <a:prstGeom prst="rect">
            <a:avLst/>
          </a:prstGeom>
          <a:noFill/>
          <a:ln>
            <a:noFill/>
          </a:ln>
        </p:spPr>
      </p:pic>
      <p:pic>
        <p:nvPicPr>
          <p:cNvPr id="224" name="Google Shape;224;p55"/>
          <p:cNvPicPr preferRelativeResize="0"/>
          <p:nvPr/>
        </p:nvPicPr>
        <p:blipFill rotWithShape="1">
          <a:blip r:embed="rId4">
            <a:alphaModFix/>
          </a:blip>
          <a:srcRect/>
          <a:stretch/>
        </p:blipFill>
        <p:spPr>
          <a:xfrm>
            <a:off x="5323490" y="5612671"/>
            <a:ext cx="3358574" cy="286690"/>
          </a:xfrm>
          <a:prstGeom prst="rect">
            <a:avLst/>
          </a:prstGeom>
          <a:noFill/>
          <a:ln>
            <a:noFill/>
          </a:ln>
        </p:spPr>
      </p:pic>
      <p:pic>
        <p:nvPicPr>
          <p:cNvPr id="225" name="Google Shape;225;p55"/>
          <p:cNvPicPr preferRelativeResize="0"/>
          <p:nvPr/>
        </p:nvPicPr>
        <p:blipFill rotWithShape="1">
          <a:blip r:embed="rId10">
            <a:alphaModFix/>
          </a:blip>
          <a:srcRect/>
          <a:stretch/>
        </p:blipFill>
        <p:spPr>
          <a:xfrm>
            <a:off x="5434761" y="5429187"/>
            <a:ext cx="3136033" cy="338103"/>
          </a:xfrm>
          <a:prstGeom prst="rect">
            <a:avLst/>
          </a:prstGeom>
          <a:noFill/>
          <a:ln>
            <a:noFill/>
          </a:ln>
        </p:spPr>
      </p:pic>
      <p:sp>
        <p:nvSpPr>
          <p:cNvPr id="226" name="Google Shape;226;p55"/>
          <p:cNvSpPr/>
          <p:nvPr/>
        </p:nvSpPr>
        <p:spPr>
          <a:xfrm>
            <a:off x="5423868" y="5446646"/>
            <a:ext cx="3136824" cy="314577"/>
          </a:xfrm>
          <a:prstGeom prst="rect">
            <a:avLst/>
          </a:prstGeom>
          <a:noFill/>
          <a:ln w="25400" cap="rnd" cmpd="sng">
            <a:solidFill>
              <a:srgbClr val="757070">
                <a:alpha val="62745"/>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cxnSp>
        <p:nvCxnSpPr>
          <p:cNvPr id="227" name="Google Shape;227;p55"/>
          <p:cNvCxnSpPr/>
          <p:nvPr/>
        </p:nvCxnSpPr>
        <p:spPr>
          <a:xfrm>
            <a:off x="5421183" y="5433556"/>
            <a:ext cx="0" cy="338103"/>
          </a:xfrm>
          <a:prstGeom prst="straightConnector1">
            <a:avLst/>
          </a:prstGeom>
          <a:noFill/>
          <a:ln w="38100" cap="rnd" cmpd="sng">
            <a:solidFill>
              <a:srgbClr val="0FBAEF"/>
            </a:solidFill>
            <a:prstDash val="solid"/>
            <a:round/>
            <a:headEnd type="none" w="sm" len="sm"/>
            <a:tailEnd type="none" w="sm" len="sm"/>
          </a:ln>
        </p:spPr>
      </p:cxnSp>
      <p:cxnSp>
        <p:nvCxnSpPr>
          <p:cNvPr id="228" name="Google Shape;228;p55"/>
          <p:cNvCxnSpPr/>
          <p:nvPr/>
        </p:nvCxnSpPr>
        <p:spPr>
          <a:xfrm>
            <a:off x="8570794" y="5423118"/>
            <a:ext cx="0" cy="338103"/>
          </a:xfrm>
          <a:prstGeom prst="straightConnector1">
            <a:avLst/>
          </a:prstGeom>
          <a:noFill/>
          <a:ln w="38100" cap="rnd" cmpd="sng">
            <a:solidFill>
              <a:srgbClr val="0FBAEF"/>
            </a:solidFill>
            <a:prstDash val="solid"/>
            <a:round/>
            <a:headEnd type="none" w="sm" len="sm"/>
            <a:tailEnd type="none" w="sm" len="sm"/>
          </a:ln>
        </p:spPr>
      </p:cxnSp>
      <p:cxnSp>
        <p:nvCxnSpPr>
          <p:cNvPr id="229" name="Google Shape;229;p55"/>
          <p:cNvCxnSpPr>
            <a:endCxn id="226" idx="3"/>
          </p:cNvCxnSpPr>
          <p:nvPr/>
        </p:nvCxnSpPr>
        <p:spPr>
          <a:xfrm>
            <a:off x="5434692" y="5590435"/>
            <a:ext cx="3126000" cy="13500"/>
          </a:xfrm>
          <a:prstGeom prst="straightConnector1">
            <a:avLst/>
          </a:prstGeom>
          <a:noFill/>
          <a:ln w="38100" cap="rnd" cmpd="sng">
            <a:solidFill>
              <a:srgbClr val="0FBAEF"/>
            </a:solidFill>
            <a:prstDash val="solid"/>
            <a:round/>
            <a:headEnd type="triangle" w="lg" len="lg"/>
            <a:tailEnd type="triangle" w="lg" len="lg"/>
          </a:ln>
        </p:spPr>
      </p:cxnSp>
      <p:grpSp>
        <p:nvGrpSpPr>
          <p:cNvPr id="230" name="Google Shape;230;p55"/>
          <p:cNvGrpSpPr/>
          <p:nvPr/>
        </p:nvGrpSpPr>
        <p:grpSpPr>
          <a:xfrm>
            <a:off x="6385521" y="5130328"/>
            <a:ext cx="2175170" cy="133762"/>
            <a:chOff x="7815926" y="4565496"/>
            <a:chExt cx="3619500" cy="439172"/>
          </a:xfrm>
        </p:grpSpPr>
        <p:cxnSp>
          <p:nvCxnSpPr>
            <p:cNvPr id="231" name="Google Shape;231;p55"/>
            <p:cNvCxnSpPr/>
            <p:nvPr/>
          </p:nvCxnSpPr>
          <p:spPr>
            <a:xfrm>
              <a:off x="7815926" y="4565496"/>
              <a:ext cx="0" cy="439172"/>
            </a:xfrm>
            <a:prstGeom prst="straightConnector1">
              <a:avLst/>
            </a:prstGeom>
            <a:noFill/>
            <a:ln w="38100" cap="rnd" cmpd="sng">
              <a:solidFill>
                <a:srgbClr val="00E7FF"/>
              </a:solidFill>
              <a:prstDash val="solid"/>
              <a:round/>
              <a:headEnd type="none" w="sm" len="sm"/>
              <a:tailEnd type="none" w="sm" len="sm"/>
            </a:ln>
          </p:spPr>
        </p:cxnSp>
        <p:cxnSp>
          <p:nvCxnSpPr>
            <p:cNvPr id="232" name="Google Shape;232;p55"/>
            <p:cNvCxnSpPr/>
            <p:nvPr/>
          </p:nvCxnSpPr>
          <p:spPr>
            <a:xfrm>
              <a:off x="11435426" y="4565496"/>
              <a:ext cx="0" cy="439172"/>
            </a:xfrm>
            <a:prstGeom prst="straightConnector1">
              <a:avLst/>
            </a:prstGeom>
            <a:noFill/>
            <a:ln w="38100" cap="rnd" cmpd="sng">
              <a:solidFill>
                <a:srgbClr val="00E7FF"/>
              </a:solidFill>
              <a:prstDash val="solid"/>
              <a:round/>
              <a:headEnd type="none" w="sm" len="sm"/>
              <a:tailEnd type="none" w="sm" len="sm"/>
            </a:ln>
          </p:spPr>
        </p:cxnSp>
      </p:grpSp>
      <p:cxnSp>
        <p:nvCxnSpPr>
          <p:cNvPr id="233" name="Google Shape;233;p55"/>
          <p:cNvCxnSpPr/>
          <p:nvPr/>
        </p:nvCxnSpPr>
        <p:spPr>
          <a:xfrm>
            <a:off x="6377889" y="5201927"/>
            <a:ext cx="2185271" cy="9388"/>
          </a:xfrm>
          <a:prstGeom prst="straightConnector1">
            <a:avLst/>
          </a:prstGeom>
          <a:noFill/>
          <a:ln w="38100" cap="rnd" cmpd="sng">
            <a:solidFill>
              <a:srgbClr val="00E7FF"/>
            </a:solidFill>
            <a:prstDash val="solid"/>
            <a:round/>
            <a:headEnd type="triangle" w="lg" len="lg"/>
            <a:tailEnd type="triangle" w="lg" len="lg"/>
          </a:ln>
        </p:spPr>
      </p:cxnSp>
      <p:sp>
        <p:nvSpPr>
          <p:cNvPr id="234" name="Google Shape;234;p55"/>
          <p:cNvSpPr/>
          <p:nvPr/>
        </p:nvSpPr>
        <p:spPr>
          <a:xfrm>
            <a:off x="6764549" y="5025765"/>
            <a:ext cx="1411952" cy="287475"/>
          </a:xfrm>
          <a:prstGeom prst="roundRect">
            <a:avLst>
              <a:gd name="adj" fmla="val 14249"/>
            </a:avLst>
          </a:prstGeom>
          <a:gradFill>
            <a:gsLst>
              <a:gs pos="0">
                <a:srgbClr val="3E9DD7"/>
              </a:gs>
              <a:gs pos="71000">
                <a:srgbClr val="5AC4F1"/>
              </a:gs>
              <a:gs pos="100000">
                <a:srgbClr val="00E7FF"/>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235" name="Google Shape;235;p55"/>
          <p:cNvSpPr txBox="1"/>
          <p:nvPr/>
        </p:nvSpPr>
        <p:spPr>
          <a:xfrm>
            <a:off x="6698744" y="4984089"/>
            <a:ext cx="1577428" cy="35394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a:solidFill>
                  <a:srgbClr val="FFFFFF"/>
                </a:solidFill>
                <a:latin typeface="Meiryo UI" panose="020B0604030504040204" pitchFamily="50" charset="-128"/>
                <a:ea typeface="Meiryo UI" panose="020B0604030504040204" pitchFamily="50" charset="-128"/>
              </a:rPr>
              <a:t>295 mm</a:t>
            </a:r>
            <a:endParaRPr sz="1700">
              <a:solidFill>
                <a:srgbClr val="FFFFFF"/>
              </a:solidFill>
              <a:latin typeface="Meiryo UI" panose="020B0604030504040204" pitchFamily="50" charset="-128"/>
              <a:ea typeface="Meiryo UI" panose="020B0604030504040204" pitchFamily="50" charset="-128"/>
              <a:sym typeface="Arial"/>
            </a:endParaRPr>
          </a:p>
        </p:txBody>
      </p:sp>
      <p:sp>
        <p:nvSpPr>
          <p:cNvPr id="236" name="Google Shape;236;p55"/>
          <p:cNvSpPr txBox="1"/>
          <p:nvPr/>
        </p:nvSpPr>
        <p:spPr>
          <a:xfrm>
            <a:off x="5421183" y="5867354"/>
            <a:ext cx="3136824" cy="35394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a:solidFill>
                  <a:srgbClr val="0C98C4"/>
                </a:solidFill>
                <a:latin typeface="Meiryo UI" panose="020B0604030504040204" pitchFamily="50" charset="-128"/>
                <a:ea typeface="Meiryo UI" panose="020B0604030504040204" pitchFamily="50" charset="-128"/>
              </a:rPr>
              <a:t>499mm</a:t>
            </a:r>
            <a:endParaRPr sz="1700">
              <a:solidFill>
                <a:srgbClr val="0C98C4"/>
              </a:solidFill>
              <a:latin typeface="Meiryo UI" panose="020B0604030504040204" pitchFamily="50" charset="-128"/>
              <a:ea typeface="Meiryo UI" panose="020B0604030504040204" pitchFamily="50" charset="-128"/>
              <a:sym typeface="Arial"/>
            </a:endParaRPr>
          </a:p>
        </p:txBody>
      </p:sp>
      <p:pic>
        <p:nvPicPr>
          <p:cNvPr id="237" name="Google Shape;237;p55"/>
          <p:cNvPicPr preferRelativeResize="0"/>
          <p:nvPr/>
        </p:nvPicPr>
        <p:blipFill rotWithShape="1">
          <a:blip r:embed="rId4">
            <a:alphaModFix/>
          </a:blip>
          <a:srcRect/>
          <a:stretch/>
        </p:blipFill>
        <p:spPr>
          <a:xfrm>
            <a:off x="8738001" y="5799701"/>
            <a:ext cx="3358574" cy="286690"/>
          </a:xfrm>
          <a:prstGeom prst="rect">
            <a:avLst/>
          </a:prstGeom>
          <a:noFill/>
          <a:ln>
            <a:noFill/>
          </a:ln>
        </p:spPr>
      </p:pic>
      <p:pic>
        <p:nvPicPr>
          <p:cNvPr id="238" name="Google Shape;238;p55"/>
          <p:cNvPicPr preferRelativeResize="0"/>
          <p:nvPr/>
        </p:nvPicPr>
        <p:blipFill rotWithShape="1">
          <a:blip r:embed="rId11">
            <a:alphaModFix/>
          </a:blip>
          <a:srcRect/>
          <a:stretch/>
        </p:blipFill>
        <p:spPr>
          <a:xfrm>
            <a:off x="8849272" y="5290326"/>
            <a:ext cx="3136033" cy="661623"/>
          </a:xfrm>
          <a:prstGeom prst="rect">
            <a:avLst/>
          </a:prstGeom>
          <a:noFill/>
          <a:ln>
            <a:noFill/>
          </a:ln>
        </p:spPr>
      </p:pic>
      <p:sp>
        <p:nvSpPr>
          <p:cNvPr id="239" name="Google Shape;239;p55"/>
          <p:cNvSpPr/>
          <p:nvPr/>
        </p:nvSpPr>
        <p:spPr>
          <a:xfrm>
            <a:off x="8838379" y="5286802"/>
            <a:ext cx="3136824" cy="668753"/>
          </a:xfrm>
          <a:prstGeom prst="rect">
            <a:avLst/>
          </a:prstGeom>
          <a:noFill/>
          <a:ln w="25400" cap="rnd" cmpd="sng">
            <a:solidFill>
              <a:srgbClr val="757070">
                <a:alpha val="62745"/>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cxnSp>
        <p:nvCxnSpPr>
          <p:cNvPr id="240" name="Google Shape;240;p55"/>
          <p:cNvCxnSpPr/>
          <p:nvPr/>
        </p:nvCxnSpPr>
        <p:spPr>
          <a:xfrm>
            <a:off x="8838379" y="5439558"/>
            <a:ext cx="0" cy="338103"/>
          </a:xfrm>
          <a:prstGeom prst="straightConnector1">
            <a:avLst/>
          </a:prstGeom>
          <a:noFill/>
          <a:ln w="38100" cap="rnd" cmpd="sng">
            <a:solidFill>
              <a:srgbClr val="0FBAEF"/>
            </a:solidFill>
            <a:prstDash val="solid"/>
            <a:round/>
            <a:headEnd type="none" w="sm" len="sm"/>
            <a:tailEnd type="none" w="sm" len="sm"/>
          </a:ln>
        </p:spPr>
      </p:cxnSp>
      <p:cxnSp>
        <p:nvCxnSpPr>
          <p:cNvPr id="241" name="Google Shape;241;p55"/>
          <p:cNvCxnSpPr/>
          <p:nvPr/>
        </p:nvCxnSpPr>
        <p:spPr>
          <a:xfrm>
            <a:off x="11985305" y="5429119"/>
            <a:ext cx="0" cy="338103"/>
          </a:xfrm>
          <a:prstGeom prst="straightConnector1">
            <a:avLst/>
          </a:prstGeom>
          <a:noFill/>
          <a:ln w="38100" cap="rnd" cmpd="sng">
            <a:solidFill>
              <a:srgbClr val="0FBAEF"/>
            </a:solidFill>
            <a:prstDash val="solid"/>
            <a:round/>
            <a:headEnd type="none" w="sm" len="sm"/>
            <a:tailEnd type="none" w="sm" len="sm"/>
          </a:ln>
        </p:spPr>
      </p:cxnSp>
      <p:grpSp>
        <p:nvGrpSpPr>
          <p:cNvPr id="242" name="Google Shape;242;p55"/>
          <p:cNvGrpSpPr/>
          <p:nvPr/>
        </p:nvGrpSpPr>
        <p:grpSpPr>
          <a:xfrm>
            <a:off x="9800033" y="4985687"/>
            <a:ext cx="2175170" cy="133762"/>
            <a:chOff x="7815926" y="4565496"/>
            <a:chExt cx="3619500" cy="439172"/>
          </a:xfrm>
        </p:grpSpPr>
        <p:cxnSp>
          <p:nvCxnSpPr>
            <p:cNvPr id="243" name="Google Shape;243;p55"/>
            <p:cNvCxnSpPr/>
            <p:nvPr/>
          </p:nvCxnSpPr>
          <p:spPr>
            <a:xfrm>
              <a:off x="7815926" y="4565496"/>
              <a:ext cx="0" cy="439172"/>
            </a:xfrm>
            <a:prstGeom prst="straightConnector1">
              <a:avLst/>
            </a:prstGeom>
            <a:noFill/>
            <a:ln w="38100" cap="rnd" cmpd="sng">
              <a:solidFill>
                <a:srgbClr val="00E7FF"/>
              </a:solidFill>
              <a:prstDash val="solid"/>
              <a:round/>
              <a:headEnd type="none" w="sm" len="sm"/>
              <a:tailEnd type="none" w="sm" len="sm"/>
            </a:ln>
          </p:spPr>
        </p:cxnSp>
        <p:cxnSp>
          <p:nvCxnSpPr>
            <p:cNvPr id="244" name="Google Shape;244;p55"/>
            <p:cNvCxnSpPr/>
            <p:nvPr/>
          </p:nvCxnSpPr>
          <p:spPr>
            <a:xfrm>
              <a:off x="11435426" y="4565496"/>
              <a:ext cx="0" cy="439172"/>
            </a:xfrm>
            <a:prstGeom prst="straightConnector1">
              <a:avLst/>
            </a:prstGeom>
            <a:noFill/>
            <a:ln w="38100" cap="rnd" cmpd="sng">
              <a:solidFill>
                <a:srgbClr val="00E7FF"/>
              </a:solidFill>
              <a:prstDash val="solid"/>
              <a:round/>
              <a:headEnd type="none" w="sm" len="sm"/>
              <a:tailEnd type="none" w="sm" len="sm"/>
            </a:ln>
          </p:spPr>
        </p:cxnSp>
      </p:grpSp>
      <p:cxnSp>
        <p:nvCxnSpPr>
          <p:cNvPr id="245" name="Google Shape;245;p55"/>
          <p:cNvCxnSpPr/>
          <p:nvPr/>
        </p:nvCxnSpPr>
        <p:spPr>
          <a:xfrm>
            <a:off x="9792400" y="5057285"/>
            <a:ext cx="2185271" cy="9388"/>
          </a:xfrm>
          <a:prstGeom prst="straightConnector1">
            <a:avLst/>
          </a:prstGeom>
          <a:noFill/>
          <a:ln w="38100" cap="rnd" cmpd="sng">
            <a:solidFill>
              <a:srgbClr val="00E7FF"/>
            </a:solidFill>
            <a:prstDash val="solid"/>
            <a:round/>
            <a:headEnd type="triangle" w="lg" len="lg"/>
            <a:tailEnd type="triangle" w="lg" len="lg"/>
          </a:ln>
        </p:spPr>
      </p:cxnSp>
      <p:sp>
        <p:nvSpPr>
          <p:cNvPr id="246" name="Google Shape;246;p55"/>
          <p:cNvSpPr/>
          <p:nvPr/>
        </p:nvSpPr>
        <p:spPr>
          <a:xfrm>
            <a:off x="10179060" y="4881124"/>
            <a:ext cx="1411952" cy="287475"/>
          </a:xfrm>
          <a:prstGeom prst="roundRect">
            <a:avLst>
              <a:gd name="adj" fmla="val 14249"/>
            </a:avLst>
          </a:prstGeom>
          <a:gradFill>
            <a:gsLst>
              <a:gs pos="0">
                <a:srgbClr val="3E9DD7"/>
              </a:gs>
              <a:gs pos="71000">
                <a:srgbClr val="5AC4F1"/>
              </a:gs>
              <a:gs pos="100000">
                <a:srgbClr val="00E7FF"/>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247" name="Google Shape;247;p55"/>
          <p:cNvSpPr txBox="1"/>
          <p:nvPr/>
        </p:nvSpPr>
        <p:spPr>
          <a:xfrm>
            <a:off x="10096321" y="4847915"/>
            <a:ext cx="1577428" cy="35394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a:solidFill>
                  <a:srgbClr val="FFFFFF"/>
                </a:solidFill>
                <a:latin typeface="Meiryo UI" panose="020B0604030504040204" pitchFamily="50" charset="-128"/>
                <a:ea typeface="Meiryo UI" panose="020B0604030504040204" pitchFamily="50" charset="-128"/>
              </a:rPr>
              <a:t>297.4 mm</a:t>
            </a:r>
            <a:endParaRPr sz="1700">
              <a:solidFill>
                <a:srgbClr val="FFFFFF"/>
              </a:solidFill>
              <a:latin typeface="Meiryo UI" panose="020B0604030504040204" pitchFamily="50" charset="-128"/>
              <a:ea typeface="Meiryo UI" panose="020B0604030504040204" pitchFamily="50" charset="-128"/>
              <a:sym typeface="Arial"/>
            </a:endParaRPr>
          </a:p>
        </p:txBody>
      </p:sp>
      <p:sp>
        <p:nvSpPr>
          <p:cNvPr id="248" name="Google Shape;248;p55"/>
          <p:cNvSpPr txBox="1"/>
          <p:nvPr/>
        </p:nvSpPr>
        <p:spPr>
          <a:xfrm>
            <a:off x="8868124" y="6039790"/>
            <a:ext cx="3136824" cy="35394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00">
                <a:solidFill>
                  <a:srgbClr val="0C98C4"/>
                </a:solidFill>
                <a:latin typeface="Meiryo UI" panose="020B0604030504040204" pitchFamily="50" charset="-128"/>
                <a:ea typeface="Meiryo UI" panose="020B0604030504040204" pitchFamily="50" charset="-128"/>
              </a:rPr>
              <a:t>499mm</a:t>
            </a:r>
            <a:endParaRPr sz="1700">
              <a:solidFill>
                <a:srgbClr val="0C98C4"/>
              </a:solidFill>
              <a:latin typeface="Meiryo UI" panose="020B0604030504040204" pitchFamily="50" charset="-128"/>
              <a:ea typeface="Meiryo UI" panose="020B0604030504040204" pitchFamily="50" charset="-128"/>
              <a:sym typeface="Arial"/>
            </a:endParaRPr>
          </a:p>
        </p:txBody>
      </p:sp>
      <p:pic>
        <p:nvPicPr>
          <p:cNvPr id="249" name="Google Shape;249;p55"/>
          <p:cNvPicPr preferRelativeResize="0"/>
          <p:nvPr/>
        </p:nvPicPr>
        <p:blipFill rotWithShape="1">
          <a:blip r:embed="rId12">
            <a:alphaModFix/>
          </a:blip>
          <a:srcRect l="5653" t="23469" b="25636"/>
          <a:stretch/>
        </p:blipFill>
        <p:spPr>
          <a:xfrm>
            <a:off x="9643535" y="5195651"/>
            <a:ext cx="2463931" cy="830855"/>
          </a:xfrm>
          <a:prstGeom prst="rect">
            <a:avLst/>
          </a:prstGeom>
          <a:noFill/>
          <a:ln>
            <a:noFill/>
          </a:ln>
        </p:spPr>
      </p:pic>
      <p:cxnSp>
        <p:nvCxnSpPr>
          <p:cNvPr id="250" name="Google Shape;250;p55"/>
          <p:cNvCxnSpPr>
            <a:endCxn id="239" idx="3"/>
          </p:cNvCxnSpPr>
          <p:nvPr/>
        </p:nvCxnSpPr>
        <p:spPr>
          <a:xfrm>
            <a:off x="8849203" y="5596579"/>
            <a:ext cx="3126000" cy="24600"/>
          </a:xfrm>
          <a:prstGeom prst="straightConnector1">
            <a:avLst/>
          </a:prstGeom>
          <a:noFill/>
          <a:ln w="38100" cap="rnd" cmpd="sng">
            <a:solidFill>
              <a:srgbClr val="0FBAEF"/>
            </a:solidFill>
            <a:prstDash val="solid"/>
            <a:round/>
            <a:headEnd type="triangle" w="lg" len="lg"/>
            <a:tailEnd type="triangle" w="lg" len="lg"/>
          </a:ln>
        </p:spPr>
      </p:cxnSp>
      <p:sp>
        <p:nvSpPr>
          <p:cNvPr id="251" name="Google Shape;251;p55"/>
          <p:cNvSpPr/>
          <p:nvPr/>
        </p:nvSpPr>
        <p:spPr>
          <a:xfrm>
            <a:off x="7697295" y="5865863"/>
            <a:ext cx="1441060" cy="3000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00">
                <a:solidFill>
                  <a:srgbClr val="262626"/>
                </a:solidFill>
                <a:latin typeface="Meiryo UI" panose="020B0604030504040204" pitchFamily="50" charset="-128"/>
                <a:ea typeface="Meiryo UI" panose="020B0604030504040204" pitchFamily="50" charset="-128"/>
              </a:rPr>
              <a:t>TS-464eU</a:t>
            </a:r>
            <a:endParaRPr>
              <a:latin typeface="Meiryo UI" panose="020B0604030504040204" pitchFamily="50" charset="-128"/>
              <a:ea typeface="Meiryo UI" panose="020B0604030504040204" pitchFamily="50" charset="-128"/>
            </a:endParaRPr>
          </a:p>
        </p:txBody>
      </p:sp>
      <p:cxnSp>
        <p:nvCxnSpPr>
          <p:cNvPr id="252" name="Google Shape;252;p55"/>
          <p:cNvCxnSpPr/>
          <p:nvPr/>
        </p:nvCxnSpPr>
        <p:spPr>
          <a:xfrm>
            <a:off x="12007471" y="5447518"/>
            <a:ext cx="0" cy="338103"/>
          </a:xfrm>
          <a:prstGeom prst="straightConnector1">
            <a:avLst/>
          </a:prstGeom>
          <a:noFill/>
          <a:ln w="38100" cap="rnd" cmpd="sng">
            <a:solidFill>
              <a:srgbClr val="0FBAEF"/>
            </a:solidFill>
            <a:prstDash val="solid"/>
            <a:round/>
            <a:headEnd type="none" w="sm" len="sm"/>
            <a:tailEnd type="none" w="sm" len="sm"/>
          </a:ln>
        </p:spPr>
      </p:cxnSp>
      <p:sp>
        <p:nvSpPr>
          <p:cNvPr id="253" name="Google Shape;253;p55"/>
          <p:cNvSpPr txBox="1"/>
          <p:nvPr/>
        </p:nvSpPr>
        <p:spPr>
          <a:xfrm>
            <a:off x="1976427" y="1564139"/>
            <a:ext cx="8328955" cy="1066959"/>
          </a:xfrm>
          <a:prstGeom prst="rect">
            <a:avLst/>
          </a:prstGeom>
          <a:noFill/>
          <a:ln>
            <a:noFill/>
          </a:ln>
        </p:spPr>
        <p:txBody>
          <a:bodyPr spcFirstLastPara="1" wrap="square" lIns="91425" tIns="45700" rIns="91425" bIns="45700" anchor="t" anchorCtr="0">
            <a:noAutofit/>
          </a:bodyPr>
          <a:lstStyle/>
          <a:p>
            <a:pPr algn="ctr">
              <a:lnSpc>
                <a:spcPct val="105555"/>
              </a:lnSpc>
            </a:pPr>
            <a:r>
              <a:rPr lang="en-US" altLang="ja-JP" sz="2800" dirty="0" smtClean="0">
                <a:solidFill>
                  <a:schemeClr val="tx1"/>
                </a:solidFill>
                <a:latin typeface="Meiryo UI" panose="020B0604030504040204" pitchFamily="50" charset="-128"/>
                <a:ea typeface="Meiryo UI" panose="020B0604030504040204" pitchFamily="50" charset="-128"/>
              </a:rPr>
              <a:t>奥行き</a:t>
            </a:r>
            <a:r>
              <a:rPr lang="en-US" sz="3600" b="1" dirty="0" smtClean="0">
                <a:solidFill>
                  <a:srgbClr val="000090"/>
                </a:solidFill>
                <a:latin typeface="Meiryo UI" panose="020B0604030504040204" pitchFamily="50" charset="-128"/>
                <a:ea typeface="Meiryo UI" panose="020B0604030504040204" pitchFamily="50" charset="-128"/>
              </a:rPr>
              <a:t>12インチ</a:t>
            </a:r>
            <a:endParaRPr lang="en-US" sz="2800" dirty="0">
              <a:solidFill>
                <a:schemeClr val="tx1"/>
              </a:solidFill>
              <a:latin typeface="Meiryo UI" panose="020B0604030504040204" pitchFamily="50" charset="-128"/>
              <a:ea typeface="Meiryo UI" panose="020B0604030504040204" pitchFamily="50" charset="-128"/>
            </a:endParaRPr>
          </a:p>
          <a:p>
            <a:pPr algn="ctr">
              <a:lnSpc>
                <a:spcPct val="105555"/>
              </a:lnSpc>
            </a:pPr>
            <a:r>
              <a:rPr lang="en-US" sz="2800" dirty="0" smtClean="0">
                <a:solidFill>
                  <a:schemeClr val="tx1"/>
                </a:solidFill>
                <a:latin typeface="Meiryo UI" panose="020B0604030504040204" pitchFamily="50" charset="-128"/>
                <a:ea typeface="Meiryo UI" panose="020B0604030504040204" pitchFamily="50" charset="-128"/>
              </a:rPr>
              <a:t>従来シャーシより</a:t>
            </a:r>
            <a:r>
              <a:rPr lang="en-US" sz="3600" b="1" dirty="0" smtClean="0">
                <a:solidFill>
                  <a:srgbClr val="000090"/>
                </a:solidFill>
                <a:latin typeface="Meiryo UI" panose="020B0604030504040204" pitchFamily="50" charset="-128"/>
                <a:ea typeface="Meiryo UI" panose="020B0604030504040204" pitchFamily="50" charset="-128"/>
              </a:rPr>
              <a:t>40％</a:t>
            </a:r>
            <a:r>
              <a:rPr lang="ja-JP" altLang="en-US" sz="3600" b="1" dirty="0">
                <a:solidFill>
                  <a:srgbClr val="000090"/>
                </a:solidFill>
                <a:latin typeface="Meiryo UI" panose="020B0604030504040204" pitchFamily="50" charset="-128"/>
                <a:ea typeface="Meiryo UI" panose="020B0604030504040204" pitchFamily="50" charset="-128"/>
              </a:rPr>
              <a:t>小型化</a:t>
            </a:r>
            <a:endParaRPr sz="2600" b="1" dirty="0">
              <a:solidFill>
                <a:srgbClr val="000090"/>
              </a:solidFill>
              <a:latin typeface="Meiryo UI" panose="020B0604030504040204" pitchFamily="50" charset="-128"/>
              <a:ea typeface="Meiryo UI" panose="020B0604030504040204" pitchFamily="50" charset="-128"/>
              <a:sym typeface="Arial"/>
            </a:endParaRPr>
          </a:p>
        </p:txBody>
      </p:sp>
      <p:sp>
        <p:nvSpPr>
          <p:cNvPr id="254" name="Google Shape;254;p55"/>
          <p:cNvSpPr/>
          <p:nvPr/>
        </p:nvSpPr>
        <p:spPr>
          <a:xfrm>
            <a:off x="2225261" y="4714063"/>
            <a:ext cx="3235720" cy="1195584"/>
          </a:xfrm>
          <a:prstGeom prst="rect">
            <a:avLst/>
          </a:prstGeom>
          <a:noFill/>
          <a:ln>
            <a:noFill/>
          </a:ln>
        </p:spPr>
        <p:txBody>
          <a:bodyPr spcFirstLastPara="1" wrap="square" lIns="91425" tIns="45700" rIns="91425" bIns="45700" anchor="t" anchorCtr="0">
            <a:noAutofit/>
          </a:bodyPr>
          <a:lstStyle/>
          <a:p>
            <a:pPr marL="0" marR="0" lvl="0" indent="0" algn="l" rtl="0">
              <a:lnSpc>
                <a:spcPct val="141935"/>
              </a:lnSpc>
              <a:spcBef>
                <a:spcPts val="0"/>
              </a:spcBef>
              <a:spcAft>
                <a:spcPts val="0"/>
              </a:spcAft>
              <a:buNone/>
            </a:pPr>
            <a:r>
              <a:rPr lang="en-US" sz="1450" b="1" dirty="0" err="1" smtClean="0">
                <a:latin typeface="Meiryo UI" panose="020B0604030504040204" pitchFamily="50" charset="-128"/>
                <a:ea typeface="Meiryo UI" panose="020B0604030504040204" pitchFamily="50" charset="-128"/>
              </a:rPr>
              <a:t>標準のANSI</a:t>
            </a:r>
            <a:r>
              <a:rPr lang="en-US" sz="1450" b="1" dirty="0" smtClean="0">
                <a:latin typeface="Meiryo UI" panose="020B0604030504040204" pitchFamily="50" charset="-128"/>
                <a:ea typeface="Meiryo UI" panose="020B0604030504040204" pitchFamily="50" charset="-128"/>
              </a:rPr>
              <a:t> </a:t>
            </a:r>
            <a:r>
              <a:rPr lang="en-US" sz="1450" b="1" dirty="0">
                <a:latin typeface="Meiryo UI" panose="020B0604030504040204" pitchFamily="50" charset="-128"/>
                <a:ea typeface="Meiryo UI" panose="020B0604030504040204" pitchFamily="50" charset="-128"/>
              </a:rPr>
              <a:t>/ </a:t>
            </a:r>
            <a:r>
              <a:rPr lang="en-US" sz="1450" b="1" dirty="0" smtClean="0">
                <a:latin typeface="Meiryo UI" panose="020B0604030504040204" pitchFamily="50" charset="-128"/>
                <a:ea typeface="Meiryo UI" panose="020B0604030504040204" pitchFamily="50" charset="-128"/>
              </a:rPr>
              <a:t>EIA-RS-310-D19</a:t>
            </a:r>
          </a:p>
          <a:p>
            <a:pPr marL="0" marR="0" lvl="0" indent="0" algn="l" rtl="0">
              <a:lnSpc>
                <a:spcPct val="141935"/>
              </a:lnSpc>
              <a:spcBef>
                <a:spcPts val="0"/>
              </a:spcBef>
              <a:spcAft>
                <a:spcPts val="0"/>
              </a:spcAft>
              <a:buNone/>
            </a:pPr>
            <a:r>
              <a:rPr lang="en-US" sz="1450" b="1" dirty="0" err="1" smtClean="0">
                <a:latin typeface="Meiryo UI" panose="020B0604030504040204" pitchFamily="50" charset="-128"/>
                <a:ea typeface="Meiryo UI" panose="020B0604030504040204" pitchFamily="50" charset="-128"/>
              </a:rPr>
              <a:t>インチラックと互換性があります</a:t>
            </a:r>
            <a:endParaRPr sz="1450" b="1" dirty="0" smtClean="0">
              <a:latin typeface="Meiryo UI" panose="020B0604030504040204" pitchFamily="50" charset="-128"/>
              <a:ea typeface="Meiryo UI" panose="020B0604030504040204" pitchFamily="50" charset="-128"/>
            </a:endParaRPr>
          </a:p>
          <a:p>
            <a:pPr marL="0" marR="0" lvl="0" indent="0" algn="l" rtl="0">
              <a:lnSpc>
                <a:spcPct val="141935"/>
              </a:lnSpc>
              <a:spcBef>
                <a:spcPts val="0"/>
              </a:spcBef>
              <a:spcAft>
                <a:spcPts val="0"/>
              </a:spcAft>
              <a:buNone/>
            </a:pPr>
            <a:r>
              <a:rPr lang="en-US" sz="1450" b="1" dirty="0" smtClean="0">
                <a:solidFill>
                  <a:srgbClr val="000090"/>
                </a:solidFill>
                <a:latin typeface="Meiryo UI" panose="020B0604030504040204" pitchFamily="50" charset="-128"/>
                <a:ea typeface="Meiryo UI" panose="020B0604030504040204" pitchFamily="50" charset="-128"/>
              </a:rPr>
              <a:t>RAIL-B02レールキット</a:t>
            </a:r>
          </a:p>
          <a:p>
            <a:pPr>
              <a:lnSpc>
                <a:spcPct val="141935"/>
              </a:lnSpc>
            </a:pPr>
            <a:r>
              <a:rPr lang="ja-JP" altLang="en-US" sz="1450" b="1" dirty="0" smtClean="0">
                <a:latin typeface="Meiryo UI" panose="020B0604030504040204" pitchFamily="50" charset="-128"/>
                <a:ea typeface="Meiryo UI" panose="020B0604030504040204" pitchFamily="50" charset="-128"/>
              </a:rPr>
              <a:t>オプション付き</a:t>
            </a:r>
            <a:endParaRPr lang="ja-JP" altLang="en-US" sz="1450" b="1" dirty="0">
              <a:latin typeface="Meiryo UI" panose="020B0604030504040204" pitchFamily="50" charset="-128"/>
              <a:ea typeface="Meiryo UI" panose="020B0604030504040204" pitchFamily="50" charset="-128"/>
            </a:endParaRPr>
          </a:p>
        </p:txBody>
      </p:sp>
      <p:sp>
        <p:nvSpPr>
          <p:cNvPr id="255" name="Google Shape;255;p55"/>
          <p:cNvSpPr/>
          <p:nvPr/>
        </p:nvSpPr>
        <p:spPr>
          <a:xfrm>
            <a:off x="10882742" y="6015904"/>
            <a:ext cx="1343956" cy="5078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00" dirty="0">
                <a:solidFill>
                  <a:srgbClr val="262626"/>
                </a:solidFill>
                <a:latin typeface="Meiryo UI" panose="020B0604030504040204" pitchFamily="50" charset="-128"/>
                <a:ea typeface="Meiryo UI" panose="020B0604030504040204" pitchFamily="50" charset="-128"/>
              </a:rPr>
              <a:t>TS-864eU / TS-864eU-RP</a:t>
            </a:r>
            <a:endParaRPr dirty="0">
              <a:latin typeface="Meiryo UI" panose="020B0604030504040204" pitchFamily="50" charset="-128"/>
              <a:ea typeface="Meiryo UI" panose="020B0604030504040204" pitchFamily="50"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72"/>
          <p:cNvSpPr txBox="1">
            <a:spLocks noGrp="1"/>
          </p:cNvSpPr>
          <p:nvPr>
            <p:ph type="title"/>
          </p:nvPr>
        </p:nvSpPr>
        <p:spPr>
          <a:xfrm>
            <a:off x="1" y="77541"/>
            <a:ext cx="12192000" cy="1378562"/>
          </a:xfrm>
          <a:prstGeom prst="rect">
            <a:avLst/>
          </a:prstGeom>
          <a:noFill/>
          <a:ln>
            <a:noFill/>
          </a:ln>
        </p:spPr>
        <p:txBody>
          <a:bodyPr spcFirstLastPara="1" wrap="square" lIns="91425" tIns="45700" rIns="91425" bIns="45700" anchor="ctr" anchorCtr="0">
            <a:noAutofit/>
          </a:bodyPr>
          <a:lstStyle/>
          <a:p>
            <a:pPr marL="0" lvl="0" indent="0" algn="ctr" rtl="0">
              <a:lnSpc>
                <a:spcPct val="110526"/>
              </a:lnSpc>
              <a:spcBef>
                <a:spcPts val="0"/>
              </a:spcBef>
              <a:spcAft>
                <a:spcPts val="0"/>
              </a:spcAft>
              <a:buClr>
                <a:schemeClr val="dk1"/>
              </a:buClr>
              <a:buSzPts val="3800"/>
              <a:buFont typeface="Arial"/>
              <a:buNone/>
            </a:pPr>
            <a:r>
              <a:rPr lang="en-US" sz="3800" dirty="0" err="1">
                <a:latin typeface="Meiryo UI" panose="020B0604030504040204" pitchFamily="50" charset="-128"/>
                <a:ea typeface="Meiryo UI" panose="020B0604030504040204" pitchFamily="50" charset="-128"/>
                <a:cs typeface="Arial"/>
                <a:sym typeface="Arial"/>
              </a:rPr>
              <a:t>QuMagie</a:t>
            </a:r>
            <a:r>
              <a:rPr lang="en-US" sz="3800" dirty="0" err="1" smtClean="0">
                <a:latin typeface="Meiryo UI" panose="020B0604030504040204" pitchFamily="50" charset="-128"/>
                <a:ea typeface="Meiryo UI" panose="020B0604030504040204" pitchFamily="50" charset="-128"/>
                <a:cs typeface="Arial"/>
                <a:sym typeface="Arial"/>
              </a:rPr>
              <a:t>のスマートフォトアルバムと</a:t>
            </a:r>
            <a:r>
              <a:rPr lang="en-US" sz="3800" dirty="0" smtClean="0">
                <a:latin typeface="Meiryo UI" panose="020B0604030504040204" pitchFamily="50" charset="-128"/>
                <a:ea typeface="Meiryo UI" panose="020B0604030504040204" pitchFamily="50" charset="-128"/>
                <a:cs typeface="Arial"/>
                <a:sym typeface="Arial"/>
              </a:rPr>
              <a:t/>
            </a:r>
            <a:br>
              <a:rPr lang="en-US" sz="3800" dirty="0" smtClean="0">
                <a:latin typeface="Meiryo UI" panose="020B0604030504040204" pitchFamily="50" charset="-128"/>
                <a:ea typeface="Meiryo UI" panose="020B0604030504040204" pitchFamily="50" charset="-128"/>
                <a:cs typeface="Arial"/>
                <a:sym typeface="Arial"/>
              </a:rPr>
            </a:br>
            <a:r>
              <a:rPr lang="ja-JP" altLang="en-US" sz="3800" dirty="0" smtClean="0">
                <a:latin typeface="Meiryo UI" panose="020B0604030504040204" pitchFamily="50" charset="-128"/>
                <a:ea typeface="Meiryo UI" panose="020B0604030504040204" pitchFamily="50" charset="-128"/>
                <a:cs typeface="Arial"/>
                <a:sym typeface="Arial"/>
              </a:rPr>
              <a:t>様々</a:t>
            </a:r>
            <a:r>
              <a:rPr lang="en-US" sz="3800" dirty="0" err="1" smtClean="0">
                <a:latin typeface="Meiryo UI" panose="020B0604030504040204" pitchFamily="50" charset="-128"/>
                <a:ea typeface="Meiryo UI" panose="020B0604030504040204" pitchFamily="50" charset="-128"/>
                <a:cs typeface="Arial"/>
                <a:sym typeface="Arial"/>
              </a:rPr>
              <a:t>なテーマの</a:t>
            </a:r>
            <a:r>
              <a:rPr lang="en-US" sz="3800" dirty="0" err="1">
                <a:latin typeface="Meiryo UI" panose="020B0604030504040204" pitchFamily="50" charset="-128"/>
                <a:ea typeface="Meiryo UI" panose="020B0604030504040204" pitchFamily="50" charset="-128"/>
                <a:cs typeface="Arial"/>
                <a:sym typeface="Arial"/>
              </a:rPr>
              <a:t>AI分類</a:t>
            </a:r>
            <a:endParaRPr sz="3800" dirty="0">
              <a:latin typeface="Meiryo UI" panose="020B0604030504040204" pitchFamily="50" charset="-128"/>
              <a:ea typeface="Meiryo UI" panose="020B0604030504040204" pitchFamily="50" charset="-128"/>
              <a:cs typeface="Arial"/>
              <a:sym typeface="Arial"/>
            </a:endParaRPr>
          </a:p>
        </p:txBody>
      </p:sp>
      <p:sp>
        <p:nvSpPr>
          <p:cNvPr id="633" name="Google Shape;633;p72"/>
          <p:cNvSpPr/>
          <p:nvPr/>
        </p:nvSpPr>
        <p:spPr>
          <a:xfrm>
            <a:off x="6222081" y="7522408"/>
            <a:ext cx="5290537" cy="1220847"/>
          </a:xfrm>
          <a:prstGeom prst="rect">
            <a:avLst/>
          </a:prstGeom>
          <a:noFill/>
          <a:ln>
            <a:noFill/>
          </a:ln>
        </p:spPr>
        <p:txBody>
          <a:bodyPr spcFirstLastPara="1" wrap="square" lIns="91425" tIns="45700" rIns="91425" bIns="45700" anchor="t" anchorCtr="0">
            <a:noAutofit/>
          </a:bodyPr>
          <a:lstStyle/>
          <a:p>
            <a:pPr marL="342900" marR="0" lvl="0" indent="-342900" algn="l" rtl="0">
              <a:lnSpc>
                <a:spcPct val="110000"/>
              </a:lnSpc>
              <a:spcBef>
                <a:spcPts val="0"/>
              </a:spcBef>
              <a:spcAft>
                <a:spcPts val="0"/>
              </a:spcAft>
              <a:buClr>
                <a:schemeClr val="dk1"/>
              </a:buClr>
              <a:buSzPts val="2000"/>
              <a:buFont typeface="Arial"/>
              <a:buChar char="•"/>
            </a:pPr>
            <a:r>
              <a:rPr lang="en-US" sz="2000" dirty="0" err="1">
                <a:solidFill>
                  <a:schemeClr val="dk1"/>
                </a:solidFill>
                <a:latin typeface="Meiryo UI" panose="020B0604030504040204" pitchFamily="50" charset="-128"/>
                <a:ea typeface="Meiryo UI" panose="020B0604030504040204" pitchFamily="50" charset="-128"/>
              </a:rPr>
              <a:t>顔認識を使用して、似たような顔の写真を整理します</a:t>
            </a:r>
            <a:r>
              <a:rPr lang="en-US" sz="2000" dirty="0">
                <a:solidFill>
                  <a:schemeClr val="dk1"/>
                </a:solidFill>
                <a:latin typeface="Meiryo UI" panose="020B0604030504040204" pitchFamily="50" charset="-128"/>
                <a:ea typeface="Meiryo UI" panose="020B0604030504040204" pitchFamily="50" charset="-128"/>
              </a:rPr>
              <a:t>。</a:t>
            </a:r>
            <a:endParaRPr sz="2000" dirty="0">
              <a:solidFill>
                <a:schemeClr val="dk1"/>
              </a:solidFill>
              <a:latin typeface="Meiryo UI" panose="020B0604030504040204" pitchFamily="50" charset="-128"/>
              <a:ea typeface="Meiryo UI" panose="020B0604030504040204" pitchFamily="50" charset="-128"/>
            </a:endParaRPr>
          </a:p>
          <a:p>
            <a:pPr marL="342900" marR="0" lvl="0" indent="-342900" algn="l" rtl="0">
              <a:lnSpc>
                <a:spcPct val="110000"/>
              </a:lnSpc>
              <a:spcBef>
                <a:spcPts val="0"/>
              </a:spcBef>
              <a:spcAft>
                <a:spcPts val="0"/>
              </a:spcAft>
              <a:buClr>
                <a:schemeClr val="dk1"/>
              </a:buClr>
              <a:buSzPts val="2000"/>
              <a:buFont typeface="Arial"/>
              <a:buChar char="•"/>
            </a:pPr>
            <a:r>
              <a:rPr lang="en-US" sz="2000" dirty="0" err="1">
                <a:solidFill>
                  <a:schemeClr val="dk1"/>
                </a:solidFill>
                <a:latin typeface="Meiryo UI" panose="020B0604030504040204" pitchFamily="50" charset="-128"/>
                <a:ea typeface="Meiryo UI" panose="020B0604030504040204" pitchFamily="50" charset="-128"/>
              </a:rPr>
              <a:t>会社がオブジェクトやプロジェクトをすばやく見つけて共有するのに役立ちます</a:t>
            </a:r>
            <a:r>
              <a:rPr lang="en-US" sz="2000" dirty="0">
                <a:solidFill>
                  <a:schemeClr val="dk1"/>
                </a:solidFill>
                <a:latin typeface="Meiryo UI" panose="020B0604030504040204" pitchFamily="50" charset="-128"/>
                <a:ea typeface="Meiryo UI" panose="020B0604030504040204" pitchFamily="50" charset="-128"/>
              </a:rPr>
              <a:t>。</a:t>
            </a:r>
            <a:endParaRPr sz="2000" dirty="0">
              <a:solidFill>
                <a:schemeClr val="dk1"/>
              </a:solidFill>
              <a:latin typeface="Meiryo UI" panose="020B0604030504040204" pitchFamily="50" charset="-128"/>
              <a:ea typeface="Meiryo UI" panose="020B0604030504040204" pitchFamily="50" charset="-128"/>
            </a:endParaRPr>
          </a:p>
        </p:txBody>
      </p:sp>
      <p:pic>
        <p:nvPicPr>
          <p:cNvPr id="634" name="Google Shape;634;p72"/>
          <p:cNvPicPr preferRelativeResize="0"/>
          <p:nvPr/>
        </p:nvPicPr>
        <p:blipFill rotWithShape="1">
          <a:blip r:embed="rId3">
            <a:alphaModFix/>
          </a:blip>
          <a:srcRect/>
          <a:stretch/>
        </p:blipFill>
        <p:spPr>
          <a:xfrm rot="10800000" flipH="1">
            <a:off x="1809549" y="6082708"/>
            <a:ext cx="4360246" cy="696654"/>
          </a:xfrm>
          <a:prstGeom prst="rect">
            <a:avLst/>
          </a:prstGeom>
          <a:noFill/>
          <a:ln>
            <a:noFill/>
          </a:ln>
        </p:spPr>
      </p:pic>
      <p:pic>
        <p:nvPicPr>
          <p:cNvPr id="635" name="Google Shape;635;p72"/>
          <p:cNvPicPr preferRelativeResize="0"/>
          <p:nvPr/>
        </p:nvPicPr>
        <p:blipFill rotWithShape="1">
          <a:blip r:embed="rId4">
            <a:alphaModFix/>
          </a:blip>
          <a:srcRect t="33924" b="30258"/>
          <a:stretch/>
        </p:blipFill>
        <p:spPr>
          <a:xfrm>
            <a:off x="6079820" y="4472324"/>
            <a:ext cx="5775842" cy="1293210"/>
          </a:xfrm>
          <a:prstGeom prst="rect">
            <a:avLst/>
          </a:prstGeom>
          <a:noFill/>
          <a:ln>
            <a:noFill/>
          </a:ln>
        </p:spPr>
      </p:pic>
      <p:pic>
        <p:nvPicPr>
          <p:cNvPr id="636" name="Google Shape;636;p72" descr="一張含有 相片, 鵰, 街道, 標誌 的圖片&#10;&#10;自動產生的描述"/>
          <p:cNvPicPr preferRelativeResize="0"/>
          <p:nvPr/>
        </p:nvPicPr>
        <p:blipFill rotWithShape="1">
          <a:blip r:embed="rId5">
            <a:alphaModFix/>
          </a:blip>
          <a:srcRect/>
          <a:stretch/>
        </p:blipFill>
        <p:spPr>
          <a:xfrm>
            <a:off x="517671" y="3732730"/>
            <a:ext cx="2287345" cy="2289884"/>
          </a:xfrm>
          <a:prstGeom prst="rect">
            <a:avLst/>
          </a:prstGeom>
          <a:noFill/>
          <a:ln>
            <a:noFill/>
          </a:ln>
        </p:spPr>
      </p:pic>
      <p:sp>
        <p:nvSpPr>
          <p:cNvPr id="637" name="Google Shape;637;p72"/>
          <p:cNvSpPr/>
          <p:nvPr/>
        </p:nvSpPr>
        <p:spPr>
          <a:xfrm rot="5400000">
            <a:off x="2123506" y="-149911"/>
            <a:ext cx="1200883" cy="5447901"/>
          </a:xfrm>
          <a:prstGeom prst="round2SameRect">
            <a:avLst>
              <a:gd name="adj1" fmla="val 50000"/>
              <a:gd name="adj2" fmla="val 0"/>
            </a:avLst>
          </a:prstGeom>
          <a:gradFill>
            <a:gsLst>
              <a:gs pos="0">
                <a:srgbClr val="5487B5"/>
              </a:gs>
              <a:gs pos="100000">
                <a:srgbClr val="3B75AA"/>
              </a:gs>
            </a:gsLst>
            <a:lin ang="0" scaled="0"/>
          </a:gradFill>
          <a:ln>
            <a:noFill/>
          </a:ln>
          <a:effectLst>
            <a:outerShdw blurRad="431800" dist="368300" dir="5760000" algn="tl"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eiryo UI" panose="020B0604030504040204" pitchFamily="50" charset="-128"/>
              <a:ea typeface="Meiryo UI" panose="020B0604030504040204" pitchFamily="50" charset="-128"/>
              <a:sym typeface="Arial"/>
            </a:endParaRPr>
          </a:p>
        </p:txBody>
      </p:sp>
      <p:pic>
        <p:nvPicPr>
          <p:cNvPr id="638" name="Google Shape;638;p72" descr="一張含有 向量圖形 的圖片&#10;&#10;描述是以高可信度產生"/>
          <p:cNvPicPr preferRelativeResize="0"/>
          <p:nvPr/>
        </p:nvPicPr>
        <p:blipFill rotWithShape="1">
          <a:blip r:embed="rId6">
            <a:alphaModFix/>
          </a:blip>
          <a:srcRect/>
          <a:stretch/>
        </p:blipFill>
        <p:spPr>
          <a:xfrm>
            <a:off x="8111336" y="2825421"/>
            <a:ext cx="1512029" cy="1512029"/>
          </a:xfrm>
          <a:prstGeom prst="rect">
            <a:avLst/>
          </a:prstGeom>
          <a:noFill/>
          <a:ln>
            <a:noFill/>
          </a:ln>
          <a:effectLst>
            <a:outerShdw blurRad="431800" dist="368300" dir="5760000" algn="tl" rotWithShape="0">
              <a:srgbClr val="000000">
                <a:alpha val="33725"/>
              </a:srgbClr>
            </a:outerShdw>
          </a:effectLst>
        </p:spPr>
      </p:pic>
      <p:pic>
        <p:nvPicPr>
          <p:cNvPr id="639" name="Google Shape;639;p72" descr="一張含有 螢幕擷取畫面, 相片, 監視器, 螢幕 的圖片&#10;&#10;自動產生的描述"/>
          <p:cNvPicPr preferRelativeResize="0"/>
          <p:nvPr/>
        </p:nvPicPr>
        <p:blipFill rotWithShape="1">
          <a:blip r:embed="rId7">
            <a:alphaModFix/>
          </a:blip>
          <a:srcRect/>
          <a:stretch/>
        </p:blipFill>
        <p:spPr>
          <a:xfrm>
            <a:off x="2047395" y="4289192"/>
            <a:ext cx="3688923" cy="2180515"/>
          </a:xfrm>
          <a:prstGeom prst="rect">
            <a:avLst/>
          </a:prstGeom>
          <a:noFill/>
          <a:ln>
            <a:noFill/>
          </a:ln>
        </p:spPr>
      </p:pic>
      <p:grpSp>
        <p:nvGrpSpPr>
          <p:cNvPr id="640" name="Google Shape;640;p72"/>
          <p:cNvGrpSpPr/>
          <p:nvPr/>
        </p:nvGrpSpPr>
        <p:grpSpPr>
          <a:xfrm>
            <a:off x="5068532" y="2062586"/>
            <a:ext cx="1027052" cy="1027052"/>
            <a:chOff x="228678" y="3612186"/>
            <a:chExt cx="655970" cy="655970"/>
          </a:xfrm>
        </p:grpSpPr>
        <p:sp>
          <p:nvSpPr>
            <p:cNvPr id="641" name="Google Shape;641;p72"/>
            <p:cNvSpPr/>
            <p:nvPr/>
          </p:nvSpPr>
          <p:spPr>
            <a:xfrm>
              <a:off x="228678" y="3612186"/>
              <a:ext cx="655970" cy="655970"/>
            </a:xfrm>
            <a:prstGeom prst="ellipse">
              <a:avLst/>
            </a:prstGeom>
            <a:solidFill>
              <a:schemeClr val="dk1"/>
            </a:solidFill>
            <a:ln>
              <a:noFill/>
            </a:ln>
            <a:effectLst>
              <a:outerShdw blurRad="431800" dist="368300" dir="5760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eiryo UI" panose="020B0604030504040204" pitchFamily="50" charset="-128"/>
                <a:ea typeface="Meiryo UI" panose="020B0604030504040204" pitchFamily="50" charset="-128"/>
                <a:sym typeface="Arial"/>
              </a:endParaRPr>
            </a:p>
          </p:txBody>
        </p:sp>
        <p:sp>
          <p:nvSpPr>
            <p:cNvPr id="642" name="Google Shape;642;p72"/>
            <p:cNvSpPr/>
            <p:nvPr/>
          </p:nvSpPr>
          <p:spPr>
            <a:xfrm>
              <a:off x="295017" y="3676657"/>
              <a:ext cx="517999" cy="517999"/>
            </a:xfrm>
            <a:prstGeom prst="ellipse">
              <a:avLst/>
            </a:prstGeom>
            <a:noFill/>
            <a:ln w="50800" cap="flat" cmpd="sng">
              <a:solidFill>
                <a:srgbClr val="2869F9"/>
              </a:solidFill>
              <a:prstDash val="solid"/>
              <a:miter lim="800000"/>
              <a:headEnd type="none" w="sm" len="sm"/>
              <a:tailEnd type="none" w="sm" len="sm"/>
            </a:ln>
            <a:effectLst>
              <a:outerShdw blurRad="431800" dist="368300" dir="5760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eiryo UI" panose="020B0604030504040204" pitchFamily="50" charset="-128"/>
                <a:ea typeface="Meiryo UI" panose="020B0604030504040204" pitchFamily="50" charset="-128"/>
                <a:sym typeface="Arial"/>
              </a:endParaRPr>
            </a:p>
          </p:txBody>
        </p:sp>
      </p:grpSp>
      <p:pic>
        <p:nvPicPr>
          <p:cNvPr id="643" name="Google Shape;643;p72"/>
          <p:cNvPicPr preferRelativeResize="0"/>
          <p:nvPr/>
        </p:nvPicPr>
        <p:blipFill rotWithShape="1">
          <a:blip r:embed="rId8">
            <a:alphaModFix/>
          </a:blip>
          <a:srcRect/>
          <a:stretch/>
        </p:blipFill>
        <p:spPr>
          <a:xfrm>
            <a:off x="5321486" y="2361363"/>
            <a:ext cx="520844" cy="415357"/>
          </a:xfrm>
          <a:prstGeom prst="rect">
            <a:avLst/>
          </a:prstGeom>
          <a:noFill/>
          <a:ln>
            <a:noFill/>
          </a:ln>
        </p:spPr>
      </p:pic>
      <p:pic>
        <p:nvPicPr>
          <p:cNvPr id="644" name="Google Shape;644;p72"/>
          <p:cNvPicPr preferRelativeResize="0"/>
          <p:nvPr/>
        </p:nvPicPr>
        <p:blipFill rotWithShape="1">
          <a:blip r:embed="rId3">
            <a:alphaModFix/>
          </a:blip>
          <a:srcRect/>
          <a:stretch/>
        </p:blipFill>
        <p:spPr>
          <a:xfrm rot="10800000" flipH="1">
            <a:off x="6096000" y="5196281"/>
            <a:ext cx="5835925" cy="696654"/>
          </a:xfrm>
          <a:prstGeom prst="rect">
            <a:avLst/>
          </a:prstGeom>
          <a:noFill/>
          <a:ln>
            <a:noFill/>
          </a:ln>
        </p:spPr>
      </p:pic>
      <p:sp>
        <p:nvSpPr>
          <p:cNvPr id="645" name="Google Shape;645;p72"/>
          <p:cNvSpPr/>
          <p:nvPr/>
        </p:nvSpPr>
        <p:spPr>
          <a:xfrm>
            <a:off x="2955422" y="4050983"/>
            <a:ext cx="1892432" cy="421340"/>
          </a:xfrm>
          <a:prstGeom prst="roundRect">
            <a:avLst>
              <a:gd name="adj" fmla="val 50000"/>
            </a:avLst>
          </a:prstGeom>
          <a:solidFill>
            <a:srgbClr val="1A2028"/>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eiryo UI" panose="020B0604030504040204" pitchFamily="50" charset="-128"/>
              <a:ea typeface="Meiryo UI" panose="020B0604030504040204" pitchFamily="50" charset="-128"/>
              <a:sym typeface="Arial"/>
            </a:endParaRPr>
          </a:p>
        </p:txBody>
      </p:sp>
      <p:sp>
        <p:nvSpPr>
          <p:cNvPr id="646" name="Google Shape;646;p72"/>
          <p:cNvSpPr/>
          <p:nvPr/>
        </p:nvSpPr>
        <p:spPr>
          <a:xfrm>
            <a:off x="2893476" y="3988571"/>
            <a:ext cx="2060756" cy="421782"/>
          </a:xfrm>
          <a:prstGeom prst="rect">
            <a:avLst/>
          </a:prstGeom>
          <a:noFill/>
          <a:ln>
            <a:noFill/>
          </a:ln>
        </p:spPr>
        <p:txBody>
          <a:bodyPr spcFirstLastPara="1" wrap="square" lIns="91425" tIns="45700" rIns="91425" bIns="45700" anchor="t" anchorCtr="0">
            <a:noAutofit/>
          </a:bodyPr>
          <a:lstStyle/>
          <a:p>
            <a:pPr marL="0" marR="0" lvl="0" indent="0" algn="ctr" rtl="0">
              <a:lnSpc>
                <a:spcPct val="169244"/>
              </a:lnSpc>
              <a:spcBef>
                <a:spcPts val="0"/>
              </a:spcBef>
              <a:spcAft>
                <a:spcPts val="0"/>
              </a:spcAft>
              <a:buNone/>
            </a:pPr>
            <a:r>
              <a:rPr lang="en-US" sz="1733" b="1">
                <a:solidFill>
                  <a:schemeClr val="lt1"/>
                </a:solidFill>
                <a:latin typeface="Meiryo UI" panose="020B0604030504040204" pitchFamily="50" charset="-128"/>
                <a:ea typeface="Meiryo UI" panose="020B0604030504040204" pitchFamily="50" charset="-128"/>
              </a:rPr>
              <a:t>フォルダビュー</a:t>
            </a:r>
            <a:endParaRPr sz="1733" b="1">
              <a:solidFill>
                <a:schemeClr val="lt1"/>
              </a:solidFill>
              <a:latin typeface="Meiryo UI" panose="020B0604030504040204" pitchFamily="50" charset="-128"/>
              <a:ea typeface="Meiryo UI" panose="020B0604030504040204" pitchFamily="50" charset="-128"/>
              <a:sym typeface="Arial"/>
            </a:endParaRPr>
          </a:p>
        </p:txBody>
      </p:sp>
      <p:sp>
        <p:nvSpPr>
          <p:cNvPr id="647" name="Google Shape;647;p72"/>
          <p:cNvSpPr/>
          <p:nvPr/>
        </p:nvSpPr>
        <p:spPr>
          <a:xfrm>
            <a:off x="731492" y="3717252"/>
            <a:ext cx="1730585" cy="421340"/>
          </a:xfrm>
          <a:prstGeom prst="roundRect">
            <a:avLst>
              <a:gd name="adj" fmla="val 50000"/>
            </a:avLst>
          </a:prstGeom>
          <a:solidFill>
            <a:srgbClr val="1A2028"/>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eiryo UI" panose="020B0604030504040204" pitchFamily="50" charset="-128"/>
              <a:ea typeface="Meiryo UI" panose="020B0604030504040204" pitchFamily="50" charset="-128"/>
              <a:sym typeface="Arial"/>
            </a:endParaRPr>
          </a:p>
        </p:txBody>
      </p:sp>
      <p:sp>
        <p:nvSpPr>
          <p:cNvPr id="648" name="Google Shape;648;p72"/>
          <p:cNvSpPr/>
          <p:nvPr/>
        </p:nvSpPr>
        <p:spPr>
          <a:xfrm>
            <a:off x="593325" y="3626030"/>
            <a:ext cx="2060756" cy="421782"/>
          </a:xfrm>
          <a:prstGeom prst="rect">
            <a:avLst/>
          </a:prstGeom>
          <a:noFill/>
          <a:ln>
            <a:noFill/>
          </a:ln>
        </p:spPr>
        <p:txBody>
          <a:bodyPr spcFirstLastPara="1" wrap="square" lIns="91425" tIns="45700" rIns="91425" bIns="45700" anchor="t" anchorCtr="0">
            <a:noAutofit/>
          </a:bodyPr>
          <a:lstStyle/>
          <a:p>
            <a:pPr marL="0" marR="0" lvl="0" indent="0" algn="ctr" rtl="0">
              <a:lnSpc>
                <a:spcPct val="169244"/>
              </a:lnSpc>
              <a:spcBef>
                <a:spcPts val="0"/>
              </a:spcBef>
              <a:spcAft>
                <a:spcPts val="0"/>
              </a:spcAft>
              <a:buNone/>
            </a:pPr>
            <a:r>
              <a:rPr lang="en-US" sz="1733" b="1" dirty="0" err="1">
                <a:solidFill>
                  <a:schemeClr val="lt1"/>
                </a:solidFill>
                <a:latin typeface="Meiryo UI" panose="020B0604030504040204" pitchFamily="50" charset="-128"/>
                <a:ea typeface="Meiryo UI" panose="020B0604030504040204" pitchFamily="50" charset="-128"/>
              </a:rPr>
              <a:t>アルバムビュ</a:t>
            </a:r>
            <a:r>
              <a:rPr lang="en-US" sz="1733" b="1" dirty="0">
                <a:solidFill>
                  <a:schemeClr val="lt1"/>
                </a:solidFill>
                <a:latin typeface="Meiryo UI" panose="020B0604030504040204" pitchFamily="50" charset="-128"/>
                <a:ea typeface="Meiryo UI" panose="020B0604030504040204" pitchFamily="50" charset="-128"/>
              </a:rPr>
              <a:t>ー</a:t>
            </a:r>
            <a:endParaRPr sz="1733" b="1" dirty="0">
              <a:solidFill>
                <a:schemeClr val="lt1"/>
              </a:solidFill>
              <a:latin typeface="Meiryo UI" panose="020B0604030504040204" pitchFamily="50" charset="-128"/>
              <a:ea typeface="Meiryo UI" panose="020B0604030504040204" pitchFamily="50" charset="-128"/>
              <a:sym typeface="Arial"/>
            </a:endParaRPr>
          </a:p>
        </p:txBody>
      </p:sp>
      <p:sp>
        <p:nvSpPr>
          <p:cNvPr id="649" name="Google Shape;649;p72"/>
          <p:cNvSpPr txBox="1"/>
          <p:nvPr/>
        </p:nvSpPr>
        <p:spPr>
          <a:xfrm>
            <a:off x="8199475" y="5624487"/>
            <a:ext cx="1628973" cy="420720"/>
          </a:xfrm>
          <a:prstGeom prst="rect">
            <a:avLst/>
          </a:prstGeom>
          <a:no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a:solidFill>
                  <a:srgbClr val="3F3F3F"/>
                </a:solidFill>
                <a:latin typeface="Meiryo UI" panose="020B0604030504040204" pitchFamily="50" charset="-128"/>
                <a:ea typeface="Meiryo UI" panose="020B0604030504040204" pitchFamily="50" charset="-128"/>
              </a:rPr>
              <a:t>TS-464eU</a:t>
            </a:r>
            <a:endParaRPr>
              <a:latin typeface="Meiryo UI" panose="020B0604030504040204" pitchFamily="50" charset="-128"/>
              <a:ea typeface="Meiryo UI" panose="020B0604030504040204" pitchFamily="50" charset="-128"/>
            </a:endParaRPr>
          </a:p>
        </p:txBody>
      </p:sp>
      <p:sp>
        <p:nvSpPr>
          <p:cNvPr id="650" name="Google Shape;650;p72"/>
          <p:cNvSpPr/>
          <p:nvPr/>
        </p:nvSpPr>
        <p:spPr>
          <a:xfrm>
            <a:off x="740719" y="2017256"/>
            <a:ext cx="4253269" cy="955967"/>
          </a:xfrm>
          <a:prstGeom prst="rect">
            <a:avLst/>
          </a:prstGeom>
          <a:noFill/>
          <a:ln>
            <a:noFill/>
          </a:ln>
        </p:spPr>
        <p:txBody>
          <a:bodyPr spcFirstLastPara="1" wrap="square" lIns="91425" tIns="45700" rIns="91425" bIns="45700" anchor="t" anchorCtr="0">
            <a:noAutofit/>
          </a:bodyPr>
          <a:lstStyle/>
          <a:p>
            <a:pPr marL="0" marR="0" lvl="0" indent="0" algn="l" rtl="0">
              <a:lnSpc>
                <a:spcPct val="127777"/>
              </a:lnSpc>
              <a:spcBef>
                <a:spcPts val="0"/>
              </a:spcBef>
              <a:spcAft>
                <a:spcPts val="0"/>
              </a:spcAft>
              <a:buNone/>
            </a:pPr>
            <a:r>
              <a:rPr lang="en-US" sz="1800" dirty="0" err="1" smtClean="0">
                <a:solidFill>
                  <a:schemeClr val="lt1"/>
                </a:solidFill>
                <a:latin typeface="Meiryo UI" panose="020B0604030504040204" pitchFamily="50" charset="-128"/>
                <a:ea typeface="Meiryo UI" panose="020B0604030504040204" pitchFamily="50" charset="-128"/>
              </a:rPr>
              <a:t>被写体検出を使用して写真を</a:t>
            </a:r>
            <a:endParaRPr lang="en-US" sz="1800" dirty="0" smtClean="0">
              <a:solidFill>
                <a:schemeClr val="lt1"/>
              </a:solidFill>
              <a:latin typeface="Meiryo UI" panose="020B0604030504040204" pitchFamily="50" charset="-128"/>
              <a:ea typeface="Meiryo UI" panose="020B0604030504040204" pitchFamily="50" charset="-128"/>
            </a:endParaRPr>
          </a:p>
          <a:p>
            <a:pPr marL="0" marR="0" lvl="0" indent="0" algn="l" rtl="0">
              <a:lnSpc>
                <a:spcPct val="127777"/>
              </a:lnSpc>
              <a:spcBef>
                <a:spcPts val="0"/>
              </a:spcBef>
              <a:spcAft>
                <a:spcPts val="0"/>
              </a:spcAft>
              <a:buNone/>
            </a:pPr>
            <a:r>
              <a:rPr lang="ja-JP" altLang="en-US" sz="1800" dirty="0" smtClean="0">
                <a:solidFill>
                  <a:schemeClr val="lt1"/>
                </a:solidFill>
                <a:latin typeface="Meiryo UI" panose="020B0604030504040204" pitchFamily="50" charset="-128"/>
                <a:ea typeface="Meiryo UI" panose="020B0604030504040204" pitchFamily="50" charset="-128"/>
              </a:rPr>
              <a:t>人、タグ、日付、イベントなど</a:t>
            </a:r>
            <a:r>
              <a:rPr lang="en-US" sz="1800" dirty="0" smtClean="0">
                <a:solidFill>
                  <a:schemeClr val="lt1"/>
                </a:solidFill>
                <a:latin typeface="Meiryo UI" panose="020B0604030504040204" pitchFamily="50" charset="-128"/>
                <a:ea typeface="Meiryo UI" panose="020B0604030504040204" pitchFamily="50" charset="-128"/>
              </a:rPr>
              <a:t>400</a:t>
            </a:r>
            <a:r>
              <a:rPr lang="ja-JP" altLang="en-US" sz="1800" dirty="0" smtClean="0">
                <a:solidFill>
                  <a:schemeClr val="lt1"/>
                </a:solidFill>
                <a:latin typeface="Meiryo UI" panose="020B0604030504040204" pitchFamily="50" charset="-128"/>
                <a:ea typeface="Meiryo UI" panose="020B0604030504040204" pitchFamily="50" charset="-128"/>
              </a:rPr>
              <a:t>個</a:t>
            </a:r>
            <a:r>
              <a:rPr lang="en-US" sz="1800" dirty="0" err="1" smtClean="0">
                <a:solidFill>
                  <a:schemeClr val="lt1"/>
                </a:solidFill>
                <a:latin typeface="Meiryo UI" panose="020B0604030504040204" pitchFamily="50" charset="-128"/>
                <a:ea typeface="Meiryo UI" panose="020B0604030504040204" pitchFamily="50" charset="-128"/>
              </a:rPr>
              <a:t>の異なるテーマに分類します</a:t>
            </a:r>
            <a:r>
              <a:rPr lang="en-US" sz="1800" dirty="0" smtClean="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52260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3"/>
          <p:cNvSpPr/>
          <p:nvPr/>
        </p:nvSpPr>
        <p:spPr>
          <a:xfrm rot="10800000" flipH="1">
            <a:off x="7177661" y="3488284"/>
            <a:ext cx="2630185" cy="979773"/>
          </a:xfrm>
          <a:prstGeom prst="rightArrow">
            <a:avLst>
              <a:gd name="adj1" fmla="val 50000"/>
              <a:gd name="adj2" fmla="val 43081"/>
            </a:avLst>
          </a:prstGeom>
          <a:gradFill>
            <a:gsLst>
              <a:gs pos="0">
                <a:srgbClr val="FCA538"/>
              </a:gs>
              <a:gs pos="1087">
                <a:srgbClr val="FCA538"/>
              </a:gs>
              <a:gs pos="33000">
                <a:srgbClr val="F36E55"/>
              </a:gs>
              <a:gs pos="64681">
                <a:srgbClr val="F36E55"/>
              </a:gs>
              <a:gs pos="92391">
                <a:srgbClr val="FA9F4C"/>
              </a:gs>
              <a:gs pos="100000">
                <a:srgbClr val="FA9F4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iryo UI" panose="020B0604030504040204" pitchFamily="50" charset="-128"/>
              <a:ea typeface="Meiryo UI" panose="020B0604030504040204" pitchFamily="50" charset="-128"/>
              <a:sym typeface="Arial"/>
            </a:endParaRPr>
          </a:p>
        </p:txBody>
      </p:sp>
      <p:sp>
        <p:nvSpPr>
          <p:cNvPr id="656" name="Google Shape;656;p73"/>
          <p:cNvSpPr/>
          <p:nvPr/>
        </p:nvSpPr>
        <p:spPr>
          <a:xfrm rot="10800000" flipH="1">
            <a:off x="2264928" y="4123191"/>
            <a:ext cx="2650256" cy="1003463"/>
          </a:xfrm>
          <a:prstGeom prst="rightArrow">
            <a:avLst>
              <a:gd name="adj1" fmla="val 50000"/>
              <a:gd name="adj2" fmla="val 43081"/>
            </a:avLst>
          </a:prstGeom>
          <a:gradFill>
            <a:gsLst>
              <a:gs pos="0">
                <a:srgbClr val="FCA538"/>
              </a:gs>
              <a:gs pos="1087">
                <a:srgbClr val="FCA538"/>
              </a:gs>
              <a:gs pos="33000">
                <a:srgbClr val="F36E55"/>
              </a:gs>
              <a:gs pos="64681">
                <a:srgbClr val="F36E55"/>
              </a:gs>
              <a:gs pos="92391">
                <a:srgbClr val="FA9F4C"/>
              </a:gs>
              <a:gs pos="100000">
                <a:srgbClr val="FA9F4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iryo UI" panose="020B0604030504040204" pitchFamily="50" charset="-128"/>
              <a:ea typeface="Meiryo UI" panose="020B0604030504040204" pitchFamily="50" charset="-128"/>
              <a:sym typeface="Arial"/>
            </a:endParaRPr>
          </a:p>
        </p:txBody>
      </p:sp>
      <p:sp>
        <p:nvSpPr>
          <p:cNvPr id="657" name="Google Shape;657;p73"/>
          <p:cNvSpPr/>
          <p:nvPr/>
        </p:nvSpPr>
        <p:spPr>
          <a:xfrm rot="10800000" flipH="1">
            <a:off x="7177753" y="5126955"/>
            <a:ext cx="2630185" cy="1003463"/>
          </a:xfrm>
          <a:prstGeom prst="rightArrow">
            <a:avLst>
              <a:gd name="adj1" fmla="val 50000"/>
              <a:gd name="adj2" fmla="val 43081"/>
            </a:avLst>
          </a:prstGeom>
          <a:gradFill>
            <a:gsLst>
              <a:gs pos="0">
                <a:srgbClr val="FCA538"/>
              </a:gs>
              <a:gs pos="1087">
                <a:srgbClr val="FCA538"/>
              </a:gs>
              <a:gs pos="33000">
                <a:srgbClr val="F36E55"/>
              </a:gs>
              <a:gs pos="64681">
                <a:srgbClr val="F36E55"/>
              </a:gs>
              <a:gs pos="92391">
                <a:srgbClr val="FA9F4C"/>
              </a:gs>
              <a:gs pos="100000">
                <a:srgbClr val="FA9F4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iryo UI" panose="020B0604030504040204" pitchFamily="50" charset="-128"/>
              <a:ea typeface="Meiryo UI" panose="020B0604030504040204" pitchFamily="50" charset="-128"/>
              <a:sym typeface="Arial"/>
            </a:endParaRPr>
          </a:p>
        </p:txBody>
      </p:sp>
      <p:sp>
        <p:nvSpPr>
          <p:cNvPr id="658" name="Google Shape;658;p73"/>
          <p:cNvSpPr txBox="1">
            <a:spLocks noGrp="1"/>
          </p:cNvSpPr>
          <p:nvPr>
            <p:ph type="title"/>
          </p:nvPr>
        </p:nvSpPr>
        <p:spPr>
          <a:xfrm>
            <a:off x="1" y="87166"/>
            <a:ext cx="12192000" cy="1378562"/>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chemeClr val="dk1"/>
              </a:buClr>
              <a:buSzPts val="4000"/>
              <a:buFont typeface="Arial"/>
              <a:buNone/>
            </a:pPr>
            <a:r>
              <a:rPr lang="en-US">
                <a:latin typeface="Meiryo UI" panose="020B0604030504040204" pitchFamily="50" charset="-128"/>
                <a:ea typeface="Meiryo UI" panose="020B0604030504040204" pitchFamily="50" charset="-128"/>
                <a:cs typeface="Arial"/>
                <a:sym typeface="Arial"/>
              </a:rPr>
              <a:t>QuMagie</a:t>
            </a:r>
            <a:endParaRPr>
              <a:latin typeface="Meiryo UI" panose="020B0604030504040204" pitchFamily="50" charset="-128"/>
              <a:ea typeface="Meiryo UI" panose="020B0604030504040204" pitchFamily="50" charset="-128"/>
            </a:endParaRPr>
          </a:p>
        </p:txBody>
      </p:sp>
      <p:sp>
        <p:nvSpPr>
          <p:cNvPr id="659" name="Google Shape;659;p73"/>
          <p:cNvSpPr txBox="1">
            <a:spLocks noGrp="1"/>
          </p:cNvSpPr>
          <p:nvPr>
            <p:ph type="body" idx="4294967295"/>
          </p:nvPr>
        </p:nvSpPr>
        <p:spPr>
          <a:xfrm>
            <a:off x="477976" y="1374421"/>
            <a:ext cx="11240259" cy="1778000"/>
          </a:xfrm>
          <a:prstGeom prst="rect">
            <a:avLst/>
          </a:prstGeom>
          <a:noFill/>
          <a:ln>
            <a:noFill/>
          </a:ln>
        </p:spPr>
        <p:txBody>
          <a:bodyPr spcFirstLastPara="1" wrap="square" lIns="121900" tIns="121900" rIns="121900" bIns="121900" anchor="t" anchorCtr="0">
            <a:noAutofit/>
          </a:bodyPr>
          <a:lstStyle/>
          <a:p>
            <a:pPr marL="116414" lvl="1" indent="0" algn="l" rtl="0">
              <a:lnSpc>
                <a:spcPct val="153350"/>
              </a:lnSpc>
              <a:spcBef>
                <a:spcPts val="0"/>
              </a:spcBef>
              <a:spcAft>
                <a:spcPts val="0"/>
              </a:spcAft>
              <a:buClr>
                <a:srgbClr val="757070"/>
              </a:buClr>
              <a:buSzPts val="800"/>
              <a:buNone/>
            </a:pPr>
            <a:r>
              <a:rPr lang="en-US" b="1" dirty="0" err="1">
                <a:latin typeface="Meiryo UI" panose="020B0604030504040204" pitchFamily="50" charset="-128"/>
                <a:ea typeface="Meiryo UI" panose="020B0604030504040204" pitchFamily="50" charset="-128"/>
              </a:rPr>
              <a:t>QuMagie</a:t>
            </a:r>
            <a:r>
              <a:rPr lang="en-US" b="1" dirty="0" err="1" smtClean="0">
                <a:latin typeface="Meiryo UI" panose="020B0604030504040204" pitchFamily="50" charset="-128"/>
                <a:ea typeface="Meiryo UI" panose="020B0604030504040204" pitchFamily="50" charset="-128"/>
              </a:rPr>
              <a:t>とは</a:t>
            </a:r>
            <a:r>
              <a:rPr lang="en-US" b="1" dirty="0" smtClean="0">
                <a:latin typeface="Meiryo UI" panose="020B0604030504040204" pitchFamily="50" charset="-128"/>
                <a:ea typeface="Meiryo UI" panose="020B0604030504040204" pitchFamily="50" charset="-128"/>
              </a:rPr>
              <a:t>？</a:t>
            </a:r>
            <a:endParaRPr b="1" dirty="0">
              <a:latin typeface="Meiryo UI" panose="020B0604030504040204" pitchFamily="50" charset="-128"/>
              <a:ea typeface="Meiryo UI" panose="020B0604030504040204" pitchFamily="50" charset="-128"/>
            </a:endParaRPr>
          </a:p>
          <a:p>
            <a:pPr marL="359824" lvl="1" indent="-243410" algn="l" rtl="0">
              <a:lnSpc>
                <a:spcPct val="153350"/>
              </a:lnSpc>
              <a:spcBef>
                <a:spcPts val="0"/>
              </a:spcBef>
              <a:spcAft>
                <a:spcPts val="0"/>
              </a:spcAft>
              <a:buClr>
                <a:srgbClr val="757070"/>
              </a:buClr>
              <a:buSzPts val="800"/>
              <a:buFont typeface="Noto Sans Symbols"/>
              <a:buChar char="●"/>
            </a:pPr>
            <a:r>
              <a:rPr lang="en-US" sz="2000" dirty="0" err="1">
                <a:latin typeface="Meiryo UI" panose="020B0604030504040204" pitchFamily="50" charset="-128"/>
                <a:ea typeface="Meiryo UI" panose="020B0604030504040204" pitchFamily="50" charset="-128"/>
              </a:rPr>
              <a:t>QuMagieは、</a:t>
            </a:r>
            <a:r>
              <a:rPr lang="en-US" sz="2000" dirty="0" err="1" smtClean="0">
                <a:latin typeface="Meiryo UI" panose="020B0604030504040204" pitchFamily="50" charset="-128"/>
                <a:ea typeface="Meiryo UI" panose="020B0604030504040204" pitchFamily="50" charset="-128"/>
              </a:rPr>
              <a:t>柔軟なストレージスペースを備えた</a:t>
            </a:r>
            <a:r>
              <a:rPr lang="ja-JP" altLang="en-US" sz="2000" dirty="0" err="1" smtClean="0">
                <a:latin typeface="Meiryo UI" panose="020B0604030504040204" pitchFamily="50" charset="-128"/>
                <a:ea typeface="Meiryo UI" panose="020B0604030504040204" pitchFamily="50" charset="-128"/>
              </a:rPr>
              <a:t>、</a:t>
            </a:r>
            <a:r>
              <a:rPr lang="en-US" sz="2000" dirty="0" smtClean="0">
                <a:latin typeface="Meiryo UI" panose="020B0604030504040204" pitchFamily="50" charset="-128"/>
                <a:ea typeface="Meiryo UI" panose="020B0604030504040204" pitchFamily="50" charset="-128"/>
              </a:rPr>
              <a:t>AI</a:t>
            </a:r>
            <a:r>
              <a:rPr lang="ja-JP" altLang="en-US" sz="2000" dirty="0" smtClean="0">
                <a:latin typeface="Meiryo UI" panose="020B0604030504040204" pitchFamily="50" charset="-128"/>
                <a:ea typeface="Meiryo UI" panose="020B0604030504040204" pitchFamily="50" charset="-128"/>
              </a:rPr>
              <a:t>搭載の</a:t>
            </a:r>
            <a:r>
              <a:rPr lang="en-US" sz="2000" dirty="0" err="1" smtClean="0">
                <a:latin typeface="Meiryo UI" panose="020B0604030504040204" pitchFamily="50" charset="-128"/>
                <a:ea typeface="Meiryo UI" panose="020B0604030504040204" pitchFamily="50" charset="-128"/>
              </a:rPr>
              <a:t>写真管理ソリューションです</a:t>
            </a:r>
            <a:endParaRPr sz="2000" dirty="0">
              <a:latin typeface="Meiryo UI" panose="020B0604030504040204" pitchFamily="50" charset="-128"/>
              <a:ea typeface="Meiryo UI" panose="020B0604030504040204" pitchFamily="50" charset="-128"/>
            </a:endParaRPr>
          </a:p>
          <a:p>
            <a:pPr marL="359824" lvl="1" indent="-243410" algn="l" rtl="0">
              <a:lnSpc>
                <a:spcPct val="153349"/>
              </a:lnSpc>
              <a:spcBef>
                <a:spcPts val="0"/>
              </a:spcBef>
              <a:spcAft>
                <a:spcPts val="0"/>
              </a:spcAft>
              <a:buClr>
                <a:srgbClr val="757070"/>
              </a:buClr>
              <a:buSzPts val="800"/>
              <a:buFont typeface="Noto Sans Symbols"/>
              <a:buChar char="●"/>
            </a:pPr>
            <a:r>
              <a:rPr lang="en-US" sz="2000" dirty="0" err="1">
                <a:latin typeface="Meiryo UI" panose="020B0604030504040204" pitchFamily="50" charset="-128"/>
                <a:ea typeface="Meiryo UI" panose="020B0604030504040204" pitchFamily="50" charset="-128"/>
              </a:rPr>
              <a:t>QuMagieは、QNAPNAS</a:t>
            </a:r>
            <a:r>
              <a:rPr lang="en-US" sz="2000" dirty="0" err="1" smtClean="0">
                <a:latin typeface="Meiryo UI" panose="020B0604030504040204" pitchFamily="50" charset="-128"/>
                <a:ea typeface="Meiryo UI" panose="020B0604030504040204" pitchFamily="50" charset="-128"/>
              </a:rPr>
              <a:t>システム内の無料アプリケーションです</a:t>
            </a:r>
            <a:endParaRPr sz="2000" dirty="0">
              <a:latin typeface="Meiryo UI" panose="020B0604030504040204" pitchFamily="50" charset="-128"/>
              <a:ea typeface="Meiryo UI" panose="020B0604030504040204" pitchFamily="50" charset="-128"/>
            </a:endParaRPr>
          </a:p>
        </p:txBody>
      </p:sp>
      <p:sp>
        <p:nvSpPr>
          <p:cNvPr id="660" name="Google Shape;660;p73"/>
          <p:cNvSpPr txBox="1"/>
          <p:nvPr/>
        </p:nvSpPr>
        <p:spPr>
          <a:xfrm>
            <a:off x="6981295" y="3791125"/>
            <a:ext cx="2826551" cy="3139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40" b="1" dirty="0" err="1" smtClean="0">
                <a:solidFill>
                  <a:srgbClr val="FFFFFF"/>
                </a:solidFill>
                <a:latin typeface="Meiryo UI" panose="020B0604030504040204" pitchFamily="50" charset="-128"/>
                <a:ea typeface="Meiryo UI" panose="020B0604030504040204" pitchFamily="50" charset="-128"/>
              </a:rPr>
              <a:t>写真の閲覧</a:t>
            </a:r>
            <a:r>
              <a:rPr lang="ja-JP" altLang="en-US" sz="1440" b="1" dirty="0" smtClean="0">
                <a:solidFill>
                  <a:srgbClr val="FFFFFF"/>
                </a:solidFill>
                <a:latin typeface="Meiryo UI" panose="020B0604030504040204" pitchFamily="50" charset="-128"/>
                <a:ea typeface="Meiryo UI" panose="020B0604030504040204" pitchFamily="50" charset="-128"/>
              </a:rPr>
              <a:t>・</a:t>
            </a:r>
            <a:r>
              <a:rPr lang="en-US" sz="1440" b="1" dirty="0" err="1" smtClean="0">
                <a:solidFill>
                  <a:srgbClr val="FFFFFF"/>
                </a:solidFill>
                <a:latin typeface="Meiryo UI" panose="020B0604030504040204" pitchFamily="50" charset="-128"/>
                <a:ea typeface="Meiryo UI" panose="020B0604030504040204" pitchFamily="50" charset="-128"/>
              </a:rPr>
              <a:t>管理</a:t>
            </a:r>
            <a:endParaRPr sz="1440" b="1" dirty="0">
              <a:solidFill>
                <a:srgbClr val="FFFFFF"/>
              </a:solidFill>
              <a:latin typeface="Meiryo UI" panose="020B0604030504040204" pitchFamily="50" charset="-128"/>
              <a:ea typeface="Meiryo UI" panose="020B0604030504040204" pitchFamily="50" charset="-128"/>
              <a:sym typeface="Arial"/>
            </a:endParaRPr>
          </a:p>
        </p:txBody>
      </p:sp>
      <p:sp>
        <p:nvSpPr>
          <p:cNvPr id="661" name="Google Shape;661;p73"/>
          <p:cNvSpPr txBox="1"/>
          <p:nvPr/>
        </p:nvSpPr>
        <p:spPr>
          <a:xfrm>
            <a:off x="702485" y="6108934"/>
            <a:ext cx="1873812" cy="373307"/>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733" b="1">
                <a:solidFill>
                  <a:srgbClr val="FFFFFF"/>
                </a:solidFill>
                <a:latin typeface="Meiryo UI" panose="020B0604030504040204" pitchFamily="50" charset="-128"/>
                <a:ea typeface="Meiryo UI" panose="020B0604030504040204" pitchFamily="50" charset="-128"/>
              </a:rPr>
              <a:t>手持裝置</a:t>
            </a:r>
            <a:endParaRPr>
              <a:latin typeface="Meiryo UI" panose="020B0604030504040204" pitchFamily="50" charset="-128"/>
              <a:ea typeface="Meiryo UI" panose="020B0604030504040204" pitchFamily="50" charset="-128"/>
            </a:endParaRPr>
          </a:p>
        </p:txBody>
      </p:sp>
      <p:sp>
        <p:nvSpPr>
          <p:cNvPr id="662" name="Google Shape;662;p73"/>
          <p:cNvSpPr txBox="1"/>
          <p:nvPr/>
        </p:nvSpPr>
        <p:spPr>
          <a:xfrm>
            <a:off x="702485" y="4866793"/>
            <a:ext cx="1873812" cy="373307"/>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733" b="1">
                <a:solidFill>
                  <a:srgbClr val="FFFFFF"/>
                </a:solidFill>
                <a:latin typeface="Meiryo UI" panose="020B0604030504040204" pitchFamily="50" charset="-128"/>
                <a:ea typeface="Meiryo UI" panose="020B0604030504040204" pitchFamily="50" charset="-128"/>
              </a:rPr>
              <a:t>手持裝置</a:t>
            </a:r>
            <a:endParaRPr>
              <a:latin typeface="Meiryo UI" panose="020B0604030504040204" pitchFamily="50" charset="-128"/>
              <a:ea typeface="Meiryo UI" panose="020B0604030504040204" pitchFamily="50" charset="-128"/>
            </a:endParaRPr>
          </a:p>
        </p:txBody>
      </p:sp>
      <p:sp>
        <p:nvSpPr>
          <p:cNvPr id="663" name="Google Shape;663;p73"/>
          <p:cNvSpPr txBox="1"/>
          <p:nvPr/>
        </p:nvSpPr>
        <p:spPr>
          <a:xfrm>
            <a:off x="9408323" y="4882002"/>
            <a:ext cx="1873812" cy="373307"/>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733" b="1">
                <a:solidFill>
                  <a:srgbClr val="FFFFFF"/>
                </a:solidFill>
                <a:latin typeface="Meiryo UI" panose="020B0604030504040204" pitchFamily="50" charset="-128"/>
                <a:ea typeface="Meiryo UI" panose="020B0604030504040204" pitchFamily="50" charset="-128"/>
              </a:rPr>
              <a:t>手持裝置</a:t>
            </a:r>
            <a:endParaRPr>
              <a:latin typeface="Meiryo UI" panose="020B0604030504040204" pitchFamily="50" charset="-128"/>
              <a:ea typeface="Meiryo UI" panose="020B0604030504040204" pitchFamily="50" charset="-128"/>
            </a:endParaRPr>
          </a:p>
        </p:txBody>
      </p:sp>
      <p:sp>
        <p:nvSpPr>
          <p:cNvPr id="664" name="Google Shape;664;p73"/>
          <p:cNvSpPr txBox="1"/>
          <p:nvPr/>
        </p:nvSpPr>
        <p:spPr>
          <a:xfrm>
            <a:off x="1862038" y="4482898"/>
            <a:ext cx="3392717" cy="3139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smtClean="0">
                <a:solidFill>
                  <a:srgbClr val="FFFFFF"/>
                </a:solidFill>
                <a:latin typeface="Meiryo UI" panose="020B0604030504040204" pitchFamily="50" charset="-128"/>
                <a:ea typeface="Meiryo UI" panose="020B0604030504040204" pitchFamily="50" charset="-128"/>
              </a:rPr>
              <a:t>写真のアップロード</a:t>
            </a:r>
            <a:r>
              <a:rPr lang="ja-JP" altLang="en-US" sz="1200" b="1" dirty="0" smtClean="0">
                <a:solidFill>
                  <a:srgbClr val="FFFFFF"/>
                </a:solidFill>
                <a:latin typeface="Meiryo UI" panose="020B0604030504040204" pitchFamily="50" charset="-128"/>
                <a:ea typeface="Meiryo UI" panose="020B0604030504040204" pitchFamily="50" charset="-128"/>
              </a:rPr>
              <a:t>・</a:t>
            </a:r>
            <a:r>
              <a:rPr lang="en-US" sz="1200" b="1" dirty="0" err="1" smtClean="0">
                <a:solidFill>
                  <a:srgbClr val="FFFFFF"/>
                </a:solidFill>
                <a:latin typeface="Meiryo UI" panose="020B0604030504040204" pitchFamily="50" charset="-128"/>
                <a:ea typeface="Meiryo UI" panose="020B0604030504040204" pitchFamily="50" charset="-128"/>
              </a:rPr>
              <a:t>バックアップ</a:t>
            </a:r>
            <a:endParaRPr sz="1200" b="1" dirty="0">
              <a:solidFill>
                <a:srgbClr val="FFFFFF"/>
              </a:solidFill>
              <a:latin typeface="Meiryo UI" panose="020B0604030504040204" pitchFamily="50" charset="-128"/>
              <a:ea typeface="Meiryo UI" panose="020B0604030504040204" pitchFamily="50" charset="-128"/>
              <a:sym typeface="Arial"/>
            </a:endParaRPr>
          </a:p>
        </p:txBody>
      </p:sp>
      <p:sp>
        <p:nvSpPr>
          <p:cNvPr id="665" name="Google Shape;665;p73"/>
          <p:cNvSpPr txBox="1"/>
          <p:nvPr/>
        </p:nvSpPr>
        <p:spPr>
          <a:xfrm>
            <a:off x="7096601" y="5460937"/>
            <a:ext cx="2384443" cy="3139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40" b="1" dirty="0" err="1" smtClean="0">
                <a:solidFill>
                  <a:srgbClr val="FFFFFF"/>
                </a:solidFill>
                <a:latin typeface="Meiryo UI" panose="020B0604030504040204" pitchFamily="50" charset="-128"/>
                <a:ea typeface="Meiryo UI" panose="020B0604030504040204" pitchFamily="50" charset="-128"/>
              </a:rPr>
              <a:t>写真</a:t>
            </a:r>
            <a:r>
              <a:rPr lang="ja-JP" altLang="en-US" sz="1440" b="1" dirty="0" smtClean="0">
                <a:solidFill>
                  <a:srgbClr val="FFFFFF"/>
                </a:solidFill>
                <a:latin typeface="Meiryo UI" panose="020B0604030504040204" pitchFamily="50" charset="-128"/>
                <a:ea typeface="Meiryo UI" panose="020B0604030504040204" pitchFamily="50" charset="-128"/>
              </a:rPr>
              <a:t>の</a:t>
            </a:r>
            <a:r>
              <a:rPr lang="en-US" sz="1440" b="1" dirty="0" err="1" smtClean="0">
                <a:solidFill>
                  <a:srgbClr val="FFFFFF"/>
                </a:solidFill>
                <a:latin typeface="Meiryo UI" panose="020B0604030504040204" pitchFamily="50" charset="-128"/>
                <a:ea typeface="Meiryo UI" panose="020B0604030504040204" pitchFamily="50" charset="-128"/>
              </a:rPr>
              <a:t>共有</a:t>
            </a:r>
            <a:endParaRPr dirty="0">
              <a:latin typeface="Meiryo UI" panose="020B0604030504040204" pitchFamily="50" charset="-128"/>
              <a:ea typeface="Meiryo UI" panose="020B0604030504040204" pitchFamily="50" charset="-128"/>
            </a:endParaRPr>
          </a:p>
        </p:txBody>
      </p:sp>
      <p:sp>
        <p:nvSpPr>
          <p:cNvPr id="666" name="Google Shape;666;p73"/>
          <p:cNvSpPr/>
          <p:nvPr/>
        </p:nvSpPr>
        <p:spPr>
          <a:xfrm>
            <a:off x="5004014" y="6132942"/>
            <a:ext cx="2203807" cy="456196"/>
          </a:xfrm>
          <a:prstGeom prst="roundRect">
            <a:avLst>
              <a:gd name="adj" fmla="val 13461"/>
            </a:avLst>
          </a:prstGeom>
          <a:gradFill>
            <a:gsLst>
              <a:gs pos="0">
                <a:srgbClr val="4338D0"/>
              </a:gs>
              <a:gs pos="100000">
                <a:srgbClr val="DB6BD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iryo UI" panose="020B0604030504040204" pitchFamily="50" charset="-128"/>
              <a:ea typeface="Meiryo UI" panose="020B0604030504040204" pitchFamily="50" charset="-128"/>
              <a:sym typeface="Arial"/>
            </a:endParaRPr>
          </a:p>
        </p:txBody>
      </p:sp>
      <p:pic>
        <p:nvPicPr>
          <p:cNvPr id="667" name="Google Shape;667;p73"/>
          <p:cNvPicPr preferRelativeResize="0"/>
          <p:nvPr/>
        </p:nvPicPr>
        <p:blipFill rotWithShape="1">
          <a:blip r:embed="rId3">
            <a:alphaModFix/>
          </a:blip>
          <a:srcRect/>
          <a:stretch/>
        </p:blipFill>
        <p:spPr>
          <a:xfrm>
            <a:off x="967467" y="3055256"/>
            <a:ext cx="1291611" cy="3477411"/>
          </a:xfrm>
          <a:prstGeom prst="rect">
            <a:avLst/>
          </a:prstGeom>
          <a:noFill/>
          <a:ln>
            <a:noFill/>
          </a:ln>
          <a:effectLst>
            <a:outerShdw blurRad="342900" dist="177800" dir="3600000" algn="t" rotWithShape="0">
              <a:srgbClr val="000000">
                <a:alpha val="20784"/>
              </a:srgbClr>
            </a:outerShdw>
          </a:effectLst>
        </p:spPr>
      </p:pic>
      <p:pic>
        <p:nvPicPr>
          <p:cNvPr id="668" name="Google Shape;668;p73"/>
          <p:cNvPicPr preferRelativeResize="0"/>
          <p:nvPr/>
        </p:nvPicPr>
        <p:blipFill rotWithShape="1">
          <a:blip r:embed="rId4">
            <a:alphaModFix/>
          </a:blip>
          <a:srcRect/>
          <a:stretch/>
        </p:blipFill>
        <p:spPr>
          <a:xfrm>
            <a:off x="4995315" y="3069941"/>
            <a:ext cx="2192427" cy="2887908"/>
          </a:xfrm>
          <a:prstGeom prst="rect">
            <a:avLst/>
          </a:prstGeom>
          <a:noFill/>
          <a:ln>
            <a:noFill/>
          </a:ln>
          <a:effectLst>
            <a:outerShdw blurRad="342900" dist="177800" dir="3600000" algn="t" rotWithShape="0">
              <a:srgbClr val="000000">
                <a:alpha val="20784"/>
              </a:srgbClr>
            </a:outerShdw>
          </a:effectLst>
        </p:spPr>
      </p:pic>
      <p:pic>
        <p:nvPicPr>
          <p:cNvPr id="669" name="Google Shape;669;p73"/>
          <p:cNvPicPr preferRelativeResize="0"/>
          <p:nvPr/>
        </p:nvPicPr>
        <p:blipFill rotWithShape="1">
          <a:blip r:embed="rId5">
            <a:alphaModFix/>
          </a:blip>
          <a:srcRect/>
          <a:stretch/>
        </p:blipFill>
        <p:spPr>
          <a:xfrm>
            <a:off x="9874725" y="2819415"/>
            <a:ext cx="1311480" cy="2146059"/>
          </a:xfrm>
          <a:prstGeom prst="rect">
            <a:avLst/>
          </a:prstGeom>
          <a:noFill/>
          <a:ln>
            <a:noFill/>
          </a:ln>
          <a:effectLst>
            <a:outerShdw blurRad="342900" dist="177800" dir="3600000" algn="t" rotWithShape="0">
              <a:srgbClr val="000000">
                <a:alpha val="20784"/>
              </a:srgbClr>
            </a:outerShdw>
          </a:effectLst>
        </p:spPr>
      </p:pic>
      <p:pic>
        <p:nvPicPr>
          <p:cNvPr id="670" name="Google Shape;670;p73"/>
          <p:cNvPicPr preferRelativeResize="0"/>
          <p:nvPr/>
        </p:nvPicPr>
        <p:blipFill rotWithShape="1">
          <a:blip r:embed="rId6">
            <a:alphaModFix/>
          </a:blip>
          <a:srcRect/>
          <a:stretch/>
        </p:blipFill>
        <p:spPr>
          <a:xfrm>
            <a:off x="9868318" y="5099325"/>
            <a:ext cx="1311481" cy="1219835"/>
          </a:xfrm>
          <a:prstGeom prst="rect">
            <a:avLst/>
          </a:prstGeom>
          <a:noFill/>
          <a:ln>
            <a:noFill/>
          </a:ln>
          <a:effectLst>
            <a:outerShdw blurRad="342900" dist="177800" dir="3600000" algn="t" rotWithShape="0">
              <a:srgbClr val="000000">
                <a:alpha val="20784"/>
              </a:srgbClr>
            </a:outerShdw>
          </a:effectLst>
        </p:spPr>
      </p:pic>
      <p:pic>
        <p:nvPicPr>
          <p:cNvPr id="671" name="Google Shape;671;p73"/>
          <p:cNvPicPr preferRelativeResize="0"/>
          <p:nvPr/>
        </p:nvPicPr>
        <p:blipFill rotWithShape="1">
          <a:blip r:embed="rId7">
            <a:alphaModFix/>
          </a:blip>
          <a:srcRect/>
          <a:stretch/>
        </p:blipFill>
        <p:spPr>
          <a:xfrm>
            <a:off x="1460505" y="3214207"/>
            <a:ext cx="381499" cy="647660"/>
          </a:xfrm>
          <a:prstGeom prst="rect">
            <a:avLst/>
          </a:prstGeom>
          <a:noFill/>
          <a:ln>
            <a:noFill/>
          </a:ln>
        </p:spPr>
      </p:pic>
      <p:sp>
        <p:nvSpPr>
          <p:cNvPr id="672" name="Google Shape;672;p73"/>
          <p:cNvSpPr txBox="1"/>
          <p:nvPr/>
        </p:nvSpPr>
        <p:spPr>
          <a:xfrm>
            <a:off x="1018267" y="3848893"/>
            <a:ext cx="1310587" cy="308226"/>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333" b="1">
                <a:solidFill>
                  <a:srgbClr val="1E4A93"/>
                </a:solidFill>
                <a:latin typeface="Meiryo UI" panose="020B0604030504040204" pitchFamily="50" charset="-128"/>
                <a:ea typeface="Meiryo UI" panose="020B0604030504040204" pitchFamily="50" charset="-128"/>
              </a:rPr>
              <a:t>モバイル</a:t>
            </a:r>
            <a:endParaRPr sz="1333" b="1">
              <a:solidFill>
                <a:srgbClr val="1E4A93"/>
              </a:solidFill>
              <a:latin typeface="Meiryo UI" panose="020B0604030504040204" pitchFamily="50" charset="-128"/>
              <a:ea typeface="Meiryo UI" panose="020B0604030504040204" pitchFamily="50" charset="-128"/>
              <a:sym typeface="Arial"/>
            </a:endParaRPr>
          </a:p>
        </p:txBody>
      </p:sp>
      <p:sp>
        <p:nvSpPr>
          <p:cNvPr id="673" name="Google Shape;673;p73"/>
          <p:cNvSpPr txBox="1"/>
          <p:nvPr/>
        </p:nvSpPr>
        <p:spPr>
          <a:xfrm>
            <a:off x="979537" y="4955905"/>
            <a:ext cx="1310587" cy="308226"/>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333" b="1">
                <a:solidFill>
                  <a:srgbClr val="1E4A93"/>
                </a:solidFill>
                <a:latin typeface="Meiryo UI" panose="020B0604030504040204" pitchFamily="50" charset="-128"/>
                <a:ea typeface="Meiryo UI" panose="020B0604030504040204" pitchFamily="50" charset="-128"/>
              </a:rPr>
              <a:t>カメラ</a:t>
            </a:r>
            <a:endParaRPr sz="1333" b="1">
              <a:solidFill>
                <a:srgbClr val="1E4A93"/>
              </a:solidFill>
              <a:latin typeface="Meiryo UI" panose="020B0604030504040204" pitchFamily="50" charset="-128"/>
              <a:ea typeface="Meiryo UI" panose="020B0604030504040204" pitchFamily="50" charset="-128"/>
              <a:sym typeface="Arial"/>
            </a:endParaRPr>
          </a:p>
        </p:txBody>
      </p:sp>
      <p:sp>
        <p:nvSpPr>
          <p:cNvPr id="674" name="Google Shape;674;p73"/>
          <p:cNvSpPr txBox="1"/>
          <p:nvPr/>
        </p:nvSpPr>
        <p:spPr>
          <a:xfrm>
            <a:off x="980057" y="6132677"/>
            <a:ext cx="1310587" cy="308226"/>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333" b="1">
                <a:solidFill>
                  <a:srgbClr val="1E4A93"/>
                </a:solidFill>
                <a:latin typeface="Meiryo UI" panose="020B0604030504040204" pitchFamily="50" charset="-128"/>
                <a:ea typeface="Meiryo UI" panose="020B0604030504040204" pitchFamily="50" charset="-128"/>
              </a:rPr>
              <a:t>PC</a:t>
            </a:r>
            <a:endParaRPr>
              <a:latin typeface="Meiryo UI" panose="020B0604030504040204" pitchFamily="50" charset="-128"/>
              <a:ea typeface="Meiryo UI" panose="020B0604030504040204" pitchFamily="50" charset="-128"/>
            </a:endParaRPr>
          </a:p>
        </p:txBody>
      </p:sp>
      <p:pic>
        <p:nvPicPr>
          <p:cNvPr id="675" name="Google Shape;675;p73"/>
          <p:cNvPicPr preferRelativeResize="0"/>
          <p:nvPr/>
        </p:nvPicPr>
        <p:blipFill rotWithShape="1">
          <a:blip r:embed="rId8">
            <a:alphaModFix/>
          </a:blip>
          <a:srcRect/>
          <a:stretch/>
        </p:blipFill>
        <p:spPr>
          <a:xfrm>
            <a:off x="1233225" y="4388869"/>
            <a:ext cx="736023" cy="592907"/>
          </a:xfrm>
          <a:prstGeom prst="rect">
            <a:avLst/>
          </a:prstGeom>
          <a:noFill/>
          <a:ln>
            <a:noFill/>
          </a:ln>
        </p:spPr>
      </p:pic>
      <p:pic>
        <p:nvPicPr>
          <p:cNvPr id="676" name="Google Shape;676;p73"/>
          <p:cNvPicPr preferRelativeResize="0"/>
          <p:nvPr/>
        </p:nvPicPr>
        <p:blipFill rotWithShape="1">
          <a:blip r:embed="rId9">
            <a:alphaModFix/>
          </a:blip>
          <a:srcRect/>
          <a:stretch/>
        </p:blipFill>
        <p:spPr>
          <a:xfrm>
            <a:off x="1242382" y="5463986"/>
            <a:ext cx="781588" cy="663441"/>
          </a:xfrm>
          <a:prstGeom prst="rect">
            <a:avLst/>
          </a:prstGeom>
          <a:noFill/>
          <a:ln>
            <a:noFill/>
          </a:ln>
        </p:spPr>
      </p:pic>
      <p:sp>
        <p:nvSpPr>
          <p:cNvPr id="677" name="Google Shape;677;p73"/>
          <p:cNvSpPr/>
          <p:nvPr/>
        </p:nvSpPr>
        <p:spPr>
          <a:xfrm>
            <a:off x="5180774" y="3787773"/>
            <a:ext cx="1815457" cy="1922148"/>
          </a:xfrm>
          <a:prstGeom prst="roundRect">
            <a:avLst>
              <a:gd name="adj" fmla="val 5166"/>
            </a:avLst>
          </a:prstGeom>
          <a:gradFill>
            <a:gsLst>
              <a:gs pos="0">
                <a:srgbClr val="1F4B99"/>
              </a:gs>
              <a:gs pos="100000">
                <a:srgbClr val="2C6FD0"/>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iryo UI" panose="020B0604030504040204" pitchFamily="50" charset="-128"/>
              <a:ea typeface="Meiryo UI" panose="020B0604030504040204" pitchFamily="50" charset="-128"/>
              <a:sym typeface="Arial"/>
            </a:endParaRPr>
          </a:p>
        </p:txBody>
      </p:sp>
      <p:sp>
        <p:nvSpPr>
          <p:cNvPr id="678" name="Google Shape;678;p73"/>
          <p:cNvSpPr txBox="1"/>
          <p:nvPr/>
        </p:nvSpPr>
        <p:spPr>
          <a:xfrm>
            <a:off x="4965731" y="3158496"/>
            <a:ext cx="2162772" cy="580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15000"/>
              </a:lnSpc>
              <a:spcBef>
                <a:spcPts val="0"/>
              </a:spcBef>
              <a:spcAft>
                <a:spcPts val="0"/>
              </a:spcAft>
              <a:buNone/>
            </a:pPr>
            <a:r>
              <a:rPr lang="en-US" sz="1933" b="1">
                <a:solidFill>
                  <a:srgbClr val="1A4081"/>
                </a:solidFill>
                <a:latin typeface="Meiryo UI" panose="020B0604030504040204" pitchFamily="50" charset="-128"/>
                <a:ea typeface="Meiryo UI" panose="020B0604030504040204" pitchFamily="50" charset="-128"/>
              </a:rPr>
              <a:t>QNAP NAS</a:t>
            </a:r>
            <a:endParaRPr sz="1933" b="1">
              <a:solidFill>
                <a:srgbClr val="1A4081"/>
              </a:solidFill>
              <a:latin typeface="Meiryo UI" panose="020B0604030504040204" pitchFamily="50" charset="-128"/>
              <a:ea typeface="Meiryo UI" panose="020B0604030504040204" pitchFamily="50" charset="-128"/>
              <a:sym typeface="Arial"/>
            </a:endParaRPr>
          </a:p>
        </p:txBody>
      </p:sp>
      <p:pic>
        <p:nvPicPr>
          <p:cNvPr id="679" name="Google Shape;679;p73"/>
          <p:cNvPicPr preferRelativeResize="0"/>
          <p:nvPr/>
        </p:nvPicPr>
        <p:blipFill rotWithShape="1">
          <a:blip r:embed="rId10">
            <a:alphaModFix/>
          </a:blip>
          <a:srcRect/>
          <a:stretch/>
        </p:blipFill>
        <p:spPr>
          <a:xfrm>
            <a:off x="5660165" y="4066241"/>
            <a:ext cx="834345" cy="834345"/>
          </a:xfrm>
          <a:prstGeom prst="rect">
            <a:avLst/>
          </a:prstGeom>
          <a:noFill/>
          <a:ln>
            <a:noFill/>
          </a:ln>
          <a:effectLst>
            <a:outerShdw blurRad="304800" dist="203200" dir="4140000" algn="t" rotWithShape="0">
              <a:srgbClr val="000000">
                <a:alpha val="24705"/>
              </a:srgbClr>
            </a:outerShdw>
          </a:effectLst>
        </p:spPr>
      </p:pic>
      <p:sp>
        <p:nvSpPr>
          <p:cNvPr id="680" name="Google Shape;680;p73"/>
          <p:cNvSpPr txBox="1"/>
          <p:nvPr/>
        </p:nvSpPr>
        <p:spPr>
          <a:xfrm>
            <a:off x="4769988" y="5055294"/>
            <a:ext cx="2653961" cy="380745"/>
          </a:xfrm>
          <a:prstGeom prst="rect">
            <a:avLst/>
          </a:prstGeom>
          <a:noFill/>
          <a:ln>
            <a:noFill/>
          </a:ln>
        </p:spPr>
        <p:txBody>
          <a:bodyPr spcFirstLastPara="1" wrap="square" lIns="91425" tIns="45700" rIns="91425" bIns="45700" anchor="t" anchorCtr="0">
            <a:noAutofit/>
          </a:bodyPr>
          <a:lstStyle/>
          <a:p>
            <a:pPr marL="0" marR="0" lvl="0" indent="0" algn="ctr" rtl="0">
              <a:lnSpc>
                <a:spcPct val="121642"/>
              </a:lnSpc>
              <a:spcBef>
                <a:spcPts val="0"/>
              </a:spcBef>
              <a:spcAft>
                <a:spcPts val="0"/>
              </a:spcAft>
              <a:buNone/>
            </a:pPr>
            <a:r>
              <a:rPr lang="en-US" sz="1973" b="1">
                <a:solidFill>
                  <a:srgbClr val="FFFFFF"/>
                </a:solidFill>
                <a:latin typeface="Meiryo UI" panose="020B0604030504040204" pitchFamily="50" charset="-128"/>
                <a:ea typeface="Meiryo UI" panose="020B0604030504040204" pitchFamily="50" charset="-128"/>
              </a:rPr>
              <a:t>QuMagie</a:t>
            </a:r>
            <a:endParaRPr sz="1973" b="1">
              <a:solidFill>
                <a:srgbClr val="FFFFFF"/>
              </a:solidFill>
              <a:latin typeface="Meiryo UI" panose="020B0604030504040204" pitchFamily="50" charset="-128"/>
              <a:ea typeface="Meiryo UI" panose="020B0604030504040204" pitchFamily="50" charset="-128"/>
              <a:sym typeface="Arial"/>
            </a:endParaRPr>
          </a:p>
        </p:txBody>
      </p:sp>
      <p:pic>
        <p:nvPicPr>
          <p:cNvPr id="681" name="Google Shape;681;p73"/>
          <p:cNvPicPr preferRelativeResize="0"/>
          <p:nvPr/>
        </p:nvPicPr>
        <p:blipFill rotWithShape="1">
          <a:blip r:embed="rId7">
            <a:alphaModFix/>
          </a:blip>
          <a:srcRect/>
          <a:stretch/>
        </p:blipFill>
        <p:spPr>
          <a:xfrm>
            <a:off x="10305541" y="2938551"/>
            <a:ext cx="381499" cy="647660"/>
          </a:xfrm>
          <a:prstGeom prst="rect">
            <a:avLst/>
          </a:prstGeom>
          <a:noFill/>
          <a:ln>
            <a:noFill/>
          </a:ln>
        </p:spPr>
      </p:pic>
      <p:sp>
        <p:nvSpPr>
          <p:cNvPr id="682" name="Google Shape;682;p73"/>
          <p:cNvSpPr txBox="1"/>
          <p:nvPr/>
        </p:nvSpPr>
        <p:spPr>
          <a:xfrm>
            <a:off x="9863303" y="3573904"/>
            <a:ext cx="1310587" cy="308226"/>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333" b="1">
                <a:solidFill>
                  <a:srgbClr val="1E4A93"/>
                </a:solidFill>
                <a:latin typeface="Meiryo UI" panose="020B0604030504040204" pitchFamily="50" charset="-128"/>
                <a:ea typeface="Meiryo UI" panose="020B0604030504040204" pitchFamily="50" charset="-128"/>
              </a:rPr>
              <a:t>モバイル</a:t>
            </a:r>
            <a:endParaRPr sz="1333" b="1">
              <a:solidFill>
                <a:srgbClr val="1E4A93"/>
              </a:solidFill>
              <a:latin typeface="Meiryo UI" panose="020B0604030504040204" pitchFamily="50" charset="-128"/>
              <a:ea typeface="Meiryo UI" panose="020B0604030504040204" pitchFamily="50" charset="-128"/>
              <a:sym typeface="Arial"/>
            </a:endParaRPr>
          </a:p>
        </p:txBody>
      </p:sp>
      <p:sp>
        <p:nvSpPr>
          <p:cNvPr id="683" name="Google Shape;683;p73"/>
          <p:cNvSpPr txBox="1"/>
          <p:nvPr/>
        </p:nvSpPr>
        <p:spPr>
          <a:xfrm>
            <a:off x="9877720" y="4620615"/>
            <a:ext cx="1310587" cy="308226"/>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333" b="1">
                <a:solidFill>
                  <a:srgbClr val="1E4A93"/>
                </a:solidFill>
                <a:latin typeface="Meiryo UI" panose="020B0604030504040204" pitchFamily="50" charset="-128"/>
                <a:ea typeface="Meiryo UI" panose="020B0604030504040204" pitchFamily="50" charset="-128"/>
              </a:rPr>
              <a:t>PC</a:t>
            </a:r>
            <a:endParaRPr sz="1333" b="1">
              <a:solidFill>
                <a:srgbClr val="1E4A93"/>
              </a:solidFill>
              <a:latin typeface="Meiryo UI" panose="020B0604030504040204" pitchFamily="50" charset="-128"/>
              <a:ea typeface="Meiryo UI" panose="020B0604030504040204" pitchFamily="50" charset="-128"/>
              <a:sym typeface="Arial"/>
            </a:endParaRPr>
          </a:p>
        </p:txBody>
      </p:sp>
      <p:pic>
        <p:nvPicPr>
          <p:cNvPr id="684" name="Google Shape;684;p73"/>
          <p:cNvPicPr preferRelativeResize="0"/>
          <p:nvPr/>
        </p:nvPicPr>
        <p:blipFill rotWithShape="1">
          <a:blip r:embed="rId9">
            <a:alphaModFix/>
          </a:blip>
          <a:srcRect/>
          <a:stretch/>
        </p:blipFill>
        <p:spPr>
          <a:xfrm>
            <a:off x="10144669" y="3977057"/>
            <a:ext cx="781588" cy="663441"/>
          </a:xfrm>
          <a:prstGeom prst="rect">
            <a:avLst/>
          </a:prstGeom>
          <a:noFill/>
          <a:ln>
            <a:noFill/>
          </a:ln>
        </p:spPr>
      </p:pic>
      <p:sp>
        <p:nvSpPr>
          <p:cNvPr id="685" name="Google Shape;685;p73"/>
          <p:cNvSpPr txBox="1"/>
          <p:nvPr/>
        </p:nvSpPr>
        <p:spPr>
          <a:xfrm>
            <a:off x="9868764" y="5792661"/>
            <a:ext cx="1310587" cy="308226"/>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333" b="1" dirty="0" err="1" smtClean="0">
                <a:solidFill>
                  <a:srgbClr val="1E4A93"/>
                </a:solidFill>
                <a:latin typeface="Meiryo UI" panose="020B0604030504040204" pitchFamily="50" charset="-128"/>
                <a:ea typeface="Meiryo UI" panose="020B0604030504040204" pitchFamily="50" charset="-128"/>
              </a:rPr>
              <a:t>ソーシャル</a:t>
            </a:r>
            <a:endParaRPr lang="en-US" sz="1333" b="1" dirty="0" smtClean="0">
              <a:solidFill>
                <a:srgbClr val="1E4A93"/>
              </a:solidFill>
              <a:latin typeface="Meiryo UI" panose="020B0604030504040204" pitchFamily="50" charset="-128"/>
              <a:ea typeface="Meiryo UI" panose="020B0604030504040204" pitchFamily="50" charset="-128"/>
            </a:endParaRPr>
          </a:p>
          <a:p>
            <a:pPr marL="0" marR="0" lvl="0" indent="0" algn="ctr" rtl="0">
              <a:lnSpc>
                <a:spcPct val="115000"/>
              </a:lnSpc>
              <a:spcBef>
                <a:spcPts val="0"/>
              </a:spcBef>
              <a:spcAft>
                <a:spcPts val="0"/>
              </a:spcAft>
              <a:buNone/>
            </a:pPr>
            <a:r>
              <a:rPr lang="en-US" sz="1333" b="1" dirty="0" err="1" smtClean="0">
                <a:solidFill>
                  <a:srgbClr val="1E4A93"/>
                </a:solidFill>
                <a:latin typeface="Meiryo UI" panose="020B0604030504040204" pitchFamily="50" charset="-128"/>
                <a:ea typeface="Meiryo UI" panose="020B0604030504040204" pitchFamily="50" charset="-128"/>
              </a:rPr>
              <a:t>メディア</a:t>
            </a:r>
            <a:endParaRPr sz="1333" b="1" dirty="0">
              <a:solidFill>
                <a:srgbClr val="1E4A93"/>
              </a:solidFill>
              <a:latin typeface="Meiryo UI" panose="020B0604030504040204" pitchFamily="50" charset="-128"/>
              <a:ea typeface="Meiryo UI" panose="020B0604030504040204" pitchFamily="50" charset="-128"/>
              <a:sym typeface="Arial"/>
            </a:endParaRPr>
          </a:p>
        </p:txBody>
      </p:sp>
      <p:grpSp>
        <p:nvGrpSpPr>
          <p:cNvPr id="686" name="Google Shape;686;p73"/>
          <p:cNvGrpSpPr/>
          <p:nvPr/>
        </p:nvGrpSpPr>
        <p:grpSpPr>
          <a:xfrm>
            <a:off x="10153481" y="5270862"/>
            <a:ext cx="750312" cy="524844"/>
            <a:chOff x="10391369" y="3997800"/>
            <a:chExt cx="562734" cy="393633"/>
          </a:xfrm>
        </p:grpSpPr>
        <p:pic>
          <p:nvPicPr>
            <p:cNvPr id="687" name="Google Shape;687;p73"/>
            <p:cNvPicPr preferRelativeResize="0"/>
            <p:nvPr/>
          </p:nvPicPr>
          <p:blipFill rotWithShape="1">
            <a:blip r:embed="rId11">
              <a:alphaModFix/>
            </a:blip>
            <a:srcRect/>
            <a:stretch/>
          </p:blipFill>
          <p:spPr>
            <a:xfrm>
              <a:off x="10391369" y="3997800"/>
              <a:ext cx="562734" cy="393633"/>
            </a:xfrm>
            <a:prstGeom prst="rect">
              <a:avLst/>
            </a:prstGeom>
            <a:noFill/>
            <a:ln>
              <a:noFill/>
            </a:ln>
          </p:spPr>
        </p:pic>
        <p:pic>
          <p:nvPicPr>
            <p:cNvPr id="688" name="Google Shape;688;p73"/>
            <p:cNvPicPr preferRelativeResize="0"/>
            <p:nvPr/>
          </p:nvPicPr>
          <p:blipFill rotWithShape="1">
            <a:blip r:embed="rId12">
              <a:alphaModFix/>
            </a:blip>
            <a:srcRect/>
            <a:stretch/>
          </p:blipFill>
          <p:spPr>
            <a:xfrm>
              <a:off x="10572634" y="4151120"/>
              <a:ext cx="181326" cy="181326"/>
            </a:xfrm>
            <a:prstGeom prst="rect">
              <a:avLst/>
            </a:prstGeom>
            <a:noFill/>
            <a:ln>
              <a:noFill/>
            </a:ln>
          </p:spPr>
        </p:pic>
      </p:grpSp>
      <p:pic>
        <p:nvPicPr>
          <p:cNvPr id="689" name="Google Shape;689;p73" descr="一張含有 文字 的圖片&#10;&#10;自動產生的描述"/>
          <p:cNvPicPr preferRelativeResize="0"/>
          <p:nvPr/>
        </p:nvPicPr>
        <p:blipFill rotWithShape="1">
          <a:blip r:embed="rId13">
            <a:alphaModFix/>
          </a:blip>
          <a:srcRect/>
          <a:stretch/>
        </p:blipFill>
        <p:spPr>
          <a:xfrm>
            <a:off x="4421357" y="5329718"/>
            <a:ext cx="432524" cy="1364333"/>
          </a:xfrm>
          <a:prstGeom prst="rect">
            <a:avLst/>
          </a:prstGeom>
          <a:noFill/>
          <a:ln>
            <a:noFill/>
          </a:ln>
          <a:effectLst>
            <a:outerShdw blurRad="342900" dist="177800" dir="3600000" algn="t" rotWithShape="0">
              <a:srgbClr val="000000">
                <a:alpha val="40000"/>
              </a:srgbClr>
            </a:outerShdw>
          </a:effectLst>
        </p:spPr>
      </p:pic>
      <p:pic>
        <p:nvPicPr>
          <p:cNvPr id="690" name="Google Shape;690;p73"/>
          <p:cNvPicPr preferRelativeResize="0"/>
          <p:nvPr/>
        </p:nvPicPr>
        <p:blipFill rotWithShape="1">
          <a:blip r:embed="rId14">
            <a:alphaModFix/>
          </a:blip>
          <a:srcRect/>
          <a:stretch/>
        </p:blipFill>
        <p:spPr>
          <a:xfrm>
            <a:off x="3960793" y="5339789"/>
            <a:ext cx="338675" cy="1240953"/>
          </a:xfrm>
          <a:prstGeom prst="rect">
            <a:avLst/>
          </a:prstGeom>
          <a:noFill/>
          <a:ln>
            <a:noFill/>
          </a:ln>
        </p:spPr>
      </p:pic>
      <p:sp>
        <p:nvSpPr>
          <p:cNvPr id="691" name="Google Shape;691;p73"/>
          <p:cNvSpPr txBox="1"/>
          <p:nvPr/>
        </p:nvSpPr>
        <p:spPr>
          <a:xfrm>
            <a:off x="4692642" y="6145093"/>
            <a:ext cx="2826549" cy="430887"/>
          </a:xfrm>
          <a:prstGeom prst="rect">
            <a:avLst/>
          </a:prstGeom>
          <a:noFill/>
          <a:ln>
            <a:noFill/>
          </a:ln>
        </p:spPr>
        <p:txBody>
          <a:bodyPr spcFirstLastPara="1" wrap="square" lIns="121900" tIns="60950" rIns="121900" bIns="60950" anchor="t" anchorCtr="0">
            <a:spAutoFit/>
          </a:bodyPr>
          <a:lstStyle/>
          <a:p>
            <a:pPr marL="0" marR="0" lvl="0" indent="0" algn="ctr" rtl="0">
              <a:spcBef>
                <a:spcPts val="0"/>
              </a:spcBef>
              <a:spcAft>
                <a:spcPts val="0"/>
              </a:spcAft>
              <a:buNone/>
            </a:pPr>
            <a:r>
              <a:rPr lang="en-US" sz="2000" b="1">
                <a:solidFill>
                  <a:srgbClr val="FFFFFF"/>
                </a:solidFill>
                <a:latin typeface="Meiryo UI" panose="020B0604030504040204" pitchFamily="50" charset="-128"/>
                <a:ea typeface="Meiryo UI" panose="020B0604030504040204" pitchFamily="50" charset="-128"/>
                <a:sym typeface="Arial"/>
              </a:rPr>
              <a:t>QNAP AI Core</a:t>
            </a:r>
            <a:endParaRPr>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39485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grpSp>
        <p:nvGrpSpPr>
          <p:cNvPr id="193" name="Google Shape;193;p53"/>
          <p:cNvGrpSpPr/>
          <p:nvPr/>
        </p:nvGrpSpPr>
        <p:grpSpPr>
          <a:xfrm>
            <a:off x="5367949" y="1317925"/>
            <a:ext cx="6824052" cy="4085604"/>
            <a:chOff x="4025961" y="701899"/>
            <a:chExt cx="5118039" cy="3064203"/>
          </a:xfrm>
        </p:grpSpPr>
        <p:pic>
          <p:nvPicPr>
            <p:cNvPr id="194" name="Google Shape;194;p53" descr="一張含有 文字, 電子用品, 監視器, 電腦 的圖片&#10;&#10;自動產生的描述"/>
            <p:cNvPicPr preferRelativeResize="0"/>
            <p:nvPr/>
          </p:nvPicPr>
          <p:blipFill rotWithShape="1">
            <a:blip r:embed="rId3">
              <a:alphaModFix/>
            </a:blip>
            <a:srcRect/>
            <a:stretch/>
          </p:blipFill>
          <p:spPr>
            <a:xfrm>
              <a:off x="4025961" y="701899"/>
              <a:ext cx="5118039" cy="3064203"/>
            </a:xfrm>
            <a:prstGeom prst="rect">
              <a:avLst/>
            </a:prstGeom>
            <a:noFill/>
            <a:ln>
              <a:noFill/>
            </a:ln>
          </p:spPr>
        </p:pic>
        <p:sp>
          <p:nvSpPr>
            <p:cNvPr id="195" name="Google Shape;195;p53"/>
            <p:cNvSpPr/>
            <p:nvPr/>
          </p:nvSpPr>
          <p:spPr>
            <a:xfrm>
              <a:off x="4881092" y="882204"/>
              <a:ext cx="3895859" cy="2479182"/>
            </a:xfrm>
            <a:prstGeom prst="rect">
              <a:avLst/>
            </a:prstGeom>
            <a:solidFill>
              <a:srgbClr val="2C2C2C">
                <a:alpha val="5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eiryo UI" panose="020B0604030504040204" pitchFamily="50" charset="-128"/>
                <a:ea typeface="Meiryo UI" panose="020B0604030504040204" pitchFamily="50" charset="-128"/>
                <a:sym typeface="Arial"/>
              </a:endParaRPr>
            </a:p>
          </p:txBody>
        </p:sp>
      </p:grpSp>
      <p:sp>
        <p:nvSpPr>
          <p:cNvPr id="196" name="Google Shape;196;p53"/>
          <p:cNvSpPr txBox="1"/>
          <p:nvPr/>
        </p:nvSpPr>
        <p:spPr>
          <a:xfrm>
            <a:off x="551224" y="1594852"/>
            <a:ext cx="5467501" cy="4182089"/>
          </a:xfrm>
          <a:prstGeom prst="rect">
            <a:avLst/>
          </a:prstGeom>
          <a:noFill/>
          <a:ln>
            <a:noFill/>
          </a:ln>
        </p:spPr>
        <p:txBody>
          <a:bodyPr spcFirstLastPara="1" wrap="square" lIns="121900" tIns="121900" rIns="121900" bIns="121900" anchor="t" anchorCtr="0">
            <a:noAutofit/>
          </a:bodyPr>
          <a:lstStyle/>
          <a:p>
            <a:pPr marL="241294" lvl="0" indent="-241294">
              <a:lnSpc>
                <a:spcPct val="135000"/>
              </a:lnSpc>
              <a:spcBef>
                <a:spcPts val="1067"/>
              </a:spcBef>
              <a:buClr>
                <a:srgbClr val="E9613B"/>
              </a:buClr>
              <a:buSzPts val="1100"/>
              <a:buFont typeface="Noto Sans Symbols"/>
              <a:buChar char="●"/>
            </a:pPr>
            <a:r>
              <a:rPr lang="en-US" altLang="ja-JP" sz="2000" dirty="0">
                <a:solidFill>
                  <a:schemeClr val="dk1"/>
                </a:solidFill>
                <a:latin typeface="Meiryo UI" panose="020B0604030504040204" pitchFamily="50" charset="-128"/>
                <a:ea typeface="Meiryo UI" panose="020B0604030504040204" pitchFamily="50" charset="-128"/>
              </a:rPr>
              <a:t>TLS 1.3</a:t>
            </a:r>
            <a:r>
              <a:rPr lang="ja-JP" altLang="en-US" sz="2000" dirty="0">
                <a:solidFill>
                  <a:schemeClr val="dk1"/>
                </a:solidFill>
                <a:latin typeface="Meiryo UI" panose="020B0604030504040204" pitchFamily="50" charset="-128"/>
                <a:ea typeface="Meiryo UI" panose="020B0604030504040204" pitchFamily="50" charset="-128"/>
              </a:rPr>
              <a:t>対応</a:t>
            </a:r>
          </a:p>
          <a:p>
            <a:pPr marL="241294" lvl="0" indent="-241294">
              <a:lnSpc>
                <a:spcPct val="135000"/>
              </a:lnSpc>
              <a:spcBef>
                <a:spcPts val="1067"/>
              </a:spcBef>
              <a:buClr>
                <a:srgbClr val="E9613B"/>
              </a:buClr>
              <a:buSzPts val="1100"/>
              <a:buFont typeface="Noto Sans Symbols"/>
              <a:buChar char="●"/>
            </a:pPr>
            <a:r>
              <a:rPr lang="ja-JP" altLang="en-US" sz="2000" dirty="0">
                <a:solidFill>
                  <a:schemeClr val="dk1"/>
                </a:solidFill>
                <a:latin typeface="Meiryo UI" panose="020B0604030504040204" pitchFamily="50" charset="-128"/>
                <a:ea typeface="Meiryo UI" panose="020B0604030504040204" pitchFamily="50" charset="-128"/>
              </a:rPr>
              <a:t>管理者アカウントはデフォルトで無効になっています</a:t>
            </a:r>
          </a:p>
          <a:p>
            <a:pPr marL="241294" lvl="0" indent="-241294">
              <a:lnSpc>
                <a:spcPct val="135000"/>
              </a:lnSpc>
              <a:spcBef>
                <a:spcPts val="1067"/>
              </a:spcBef>
              <a:buClr>
                <a:srgbClr val="E9613B"/>
              </a:buClr>
              <a:buSzPts val="1100"/>
              <a:buFont typeface="Noto Sans Symbols"/>
              <a:buChar char="●"/>
            </a:pPr>
            <a:r>
              <a:rPr lang="ja-JP" altLang="en-US" sz="2000" dirty="0">
                <a:solidFill>
                  <a:schemeClr val="dk1"/>
                </a:solidFill>
                <a:latin typeface="Meiryo UI" panose="020B0604030504040204" pitchFamily="50" charset="-128"/>
                <a:ea typeface="Meiryo UI" panose="020B0604030504040204" pitchFamily="50" charset="-128"/>
              </a:rPr>
              <a:t>高度暗号化スイートサポート</a:t>
            </a:r>
          </a:p>
          <a:p>
            <a:pPr marL="241294" lvl="0" indent="-241294">
              <a:lnSpc>
                <a:spcPct val="135000"/>
              </a:lnSpc>
              <a:spcBef>
                <a:spcPts val="1067"/>
              </a:spcBef>
              <a:buClr>
                <a:srgbClr val="E9613B"/>
              </a:buClr>
              <a:buSzPts val="1100"/>
              <a:buFont typeface="Noto Sans Symbols"/>
              <a:buChar char="●"/>
            </a:pPr>
            <a:r>
              <a:rPr lang="ja-JP" altLang="en-US" sz="2000" dirty="0">
                <a:solidFill>
                  <a:schemeClr val="dk1"/>
                </a:solidFill>
                <a:latin typeface="Meiryo UI" panose="020B0604030504040204" pitchFamily="50" charset="-128"/>
                <a:ea typeface="Meiryo UI" panose="020B0604030504040204" pitchFamily="50" charset="-128"/>
              </a:rPr>
              <a:t>最適な安全設定と</a:t>
            </a:r>
            <a:br>
              <a:rPr lang="ja-JP" altLang="en-US" sz="2000" dirty="0">
                <a:solidFill>
                  <a:schemeClr val="dk1"/>
                </a:solidFill>
                <a:latin typeface="Meiryo UI" panose="020B0604030504040204" pitchFamily="50" charset="-128"/>
                <a:ea typeface="Meiryo UI" panose="020B0604030504040204" pitchFamily="50" charset="-128"/>
              </a:rPr>
            </a:br>
            <a:r>
              <a:rPr lang="ja-JP" altLang="en-US" sz="2000" dirty="0">
                <a:solidFill>
                  <a:schemeClr val="dk1"/>
                </a:solidFill>
                <a:latin typeface="Meiryo UI" panose="020B0604030504040204" pitchFamily="50" charset="-128"/>
                <a:ea typeface="Meiryo UI" panose="020B0604030504040204" pitchFamily="50" charset="-128"/>
              </a:rPr>
              <a:t>より強力な安全保護オプション</a:t>
            </a:r>
          </a:p>
          <a:p>
            <a:pPr marL="241294" lvl="0" indent="-241294">
              <a:lnSpc>
                <a:spcPct val="135000"/>
              </a:lnSpc>
              <a:spcBef>
                <a:spcPts val="1067"/>
              </a:spcBef>
              <a:buClr>
                <a:srgbClr val="E9613B"/>
              </a:buClr>
              <a:buSzPts val="1100"/>
              <a:buFont typeface="Noto Sans Symbols"/>
              <a:buChar char="●"/>
            </a:pPr>
            <a:r>
              <a:rPr lang="en-US" altLang="ja-JP" sz="2000" dirty="0">
                <a:solidFill>
                  <a:schemeClr val="dk1"/>
                </a:solidFill>
                <a:latin typeface="Meiryo UI" panose="020B0604030504040204" pitchFamily="50" charset="-128"/>
                <a:ea typeface="Meiryo UI" panose="020B0604030504040204" pitchFamily="50" charset="-128"/>
              </a:rPr>
              <a:t>SSH</a:t>
            </a:r>
            <a:r>
              <a:rPr lang="ja-JP" altLang="en-US" sz="2000" dirty="0">
                <a:solidFill>
                  <a:schemeClr val="dk1"/>
                </a:solidFill>
                <a:latin typeface="Meiryo UI" panose="020B0604030504040204" pitchFamily="50" charset="-128"/>
                <a:ea typeface="Meiryo UI" panose="020B0604030504040204" pitchFamily="50" charset="-128"/>
              </a:rPr>
              <a:t>キーログイン</a:t>
            </a:r>
          </a:p>
          <a:p>
            <a:pPr marL="241294" lvl="0" indent="-241294">
              <a:lnSpc>
                <a:spcPct val="135000"/>
              </a:lnSpc>
              <a:spcBef>
                <a:spcPts val="1067"/>
              </a:spcBef>
              <a:buClr>
                <a:srgbClr val="E9613B"/>
              </a:buClr>
              <a:buSzPts val="1100"/>
              <a:buFont typeface="Noto Sans Symbols"/>
              <a:buChar char="●"/>
            </a:pPr>
            <a:r>
              <a:rPr lang="ja-JP" altLang="en-US" sz="2000" dirty="0">
                <a:solidFill>
                  <a:schemeClr val="dk1"/>
                </a:solidFill>
                <a:latin typeface="Meiryo UI" panose="020B0604030504040204" pitchFamily="50" charset="-128"/>
                <a:ea typeface="Meiryo UI" panose="020B0604030504040204" pitchFamily="50" charset="-128"/>
              </a:rPr>
              <a:t>ファームウェア自動更新（自動更新推奨）</a:t>
            </a:r>
          </a:p>
          <a:p>
            <a:pPr marL="241294" lvl="0" indent="-241294">
              <a:lnSpc>
                <a:spcPct val="135000"/>
              </a:lnSpc>
              <a:spcBef>
                <a:spcPts val="1067"/>
              </a:spcBef>
              <a:buClr>
                <a:srgbClr val="E9613B"/>
              </a:buClr>
              <a:buSzPts val="1100"/>
              <a:buFont typeface="Noto Sans Symbols"/>
              <a:buChar char="●"/>
            </a:pPr>
            <a:r>
              <a:rPr lang="ja-JP" altLang="en-US" sz="2000" dirty="0">
                <a:solidFill>
                  <a:schemeClr val="dk1"/>
                </a:solidFill>
                <a:latin typeface="Meiryo UI" panose="020B0604030504040204" pitchFamily="50" charset="-128"/>
                <a:ea typeface="Meiryo UI" panose="020B0604030504040204" pitchFamily="50" charset="-128"/>
              </a:rPr>
              <a:t>アプリ自動更新（自動更新推奨）</a:t>
            </a:r>
            <a:endParaRPr lang="ja-JP" altLang="en-US" sz="2000" dirty="0">
              <a:solidFill>
                <a:schemeClr val="dk1"/>
              </a:solidFill>
              <a:latin typeface="Meiryo UI" panose="020B0604030504040204" pitchFamily="50" charset="-128"/>
              <a:ea typeface="Meiryo UI" panose="020B0604030504040204" pitchFamily="50" charset="-128"/>
            </a:endParaRPr>
          </a:p>
        </p:txBody>
      </p:sp>
      <p:pic>
        <p:nvPicPr>
          <p:cNvPr id="197" name="Google Shape;197;p53"/>
          <p:cNvPicPr preferRelativeResize="0"/>
          <p:nvPr/>
        </p:nvPicPr>
        <p:blipFill rotWithShape="1">
          <a:blip r:embed="rId4">
            <a:alphaModFix/>
          </a:blip>
          <a:srcRect/>
          <a:stretch/>
        </p:blipFill>
        <p:spPr>
          <a:xfrm>
            <a:off x="7806773" y="1890853"/>
            <a:ext cx="2593279" cy="2771104"/>
          </a:xfrm>
          <a:prstGeom prst="rect">
            <a:avLst/>
          </a:prstGeom>
          <a:noFill/>
          <a:ln>
            <a:noFill/>
          </a:ln>
          <a:effectLst>
            <a:outerShdw blurRad="152400" dist="190500" dir="8100000" algn="tr" rotWithShape="0">
              <a:srgbClr val="000000">
                <a:alpha val="12941"/>
              </a:srgbClr>
            </a:outerShdw>
          </a:effectLst>
        </p:spPr>
      </p:pic>
      <p:sp>
        <p:nvSpPr>
          <p:cNvPr id="198" name="Google Shape;198;p53"/>
          <p:cNvSpPr txBox="1">
            <a:spLocks noGrp="1"/>
          </p:cNvSpPr>
          <p:nvPr>
            <p:ph type="title"/>
          </p:nvPr>
        </p:nvSpPr>
        <p:spPr>
          <a:xfrm>
            <a:off x="875454" y="66508"/>
            <a:ext cx="10515600" cy="1325563"/>
          </a:xfrm>
          <a:prstGeom prst="rect">
            <a:avLst/>
          </a:prstGeom>
          <a:noFill/>
          <a:ln>
            <a:noFill/>
          </a:ln>
        </p:spPr>
        <p:txBody>
          <a:bodyPr spcFirstLastPara="1" wrap="square" lIns="91425" tIns="45700" rIns="91425" bIns="45700" anchor="ctr" anchorCtr="0">
            <a:noAutofit/>
          </a:bodyPr>
          <a:lstStyle/>
          <a:p>
            <a:pPr lvl="0" algn="ctr">
              <a:buClr>
                <a:srgbClr val="171616"/>
              </a:buClr>
              <a:buSzPts val="4000"/>
            </a:pPr>
            <a:r>
              <a:rPr lang="en-US" altLang="ja-JP" sz="4000" b="1" dirty="0">
                <a:solidFill>
                  <a:srgbClr val="171616"/>
                </a:solidFill>
                <a:latin typeface="Meiryo UI" panose="020B0604030504040204" pitchFamily="50" charset="-128"/>
                <a:ea typeface="Meiryo UI" panose="020B0604030504040204" pitchFamily="50" charset="-128"/>
              </a:rPr>
              <a:t>QTS5 </a:t>
            </a:r>
            <a:r>
              <a:rPr lang="ja-JP" altLang="en-US" sz="4000" b="1" dirty="0">
                <a:solidFill>
                  <a:srgbClr val="171616"/>
                </a:solidFill>
                <a:latin typeface="Meiryo UI" panose="020B0604030504040204" pitchFamily="50" charset="-128"/>
                <a:ea typeface="Meiryo UI" panose="020B0604030504040204" pitchFamily="50" charset="-128"/>
              </a:rPr>
              <a:t>セキュリティのレベルを上げる</a:t>
            </a:r>
            <a:endParaRPr sz="4000" dirty="0">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996342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54"/>
          <p:cNvSpPr txBox="1">
            <a:spLocks noGrp="1"/>
          </p:cNvSpPr>
          <p:nvPr>
            <p:ph type="title"/>
          </p:nvPr>
        </p:nvSpPr>
        <p:spPr>
          <a:xfrm>
            <a:off x="1" y="116041"/>
            <a:ext cx="12192000" cy="1378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C0C0C"/>
              </a:buClr>
              <a:buSzPts val="3800"/>
              <a:buFont typeface="Arial"/>
              <a:buNone/>
            </a:pPr>
            <a:r>
              <a:rPr lang="en-US" sz="3600" dirty="0" smtClean="0">
                <a:solidFill>
                  <a:srgbClr val="0C0C0C"/>
                </a:solidFill>
                <a:latin typeface="Meiryo UI" panose="020B0604030504040204" pitchFamily="50" charset="-128"/>
                <a:ea typeface="Meiryo UI" panose="020B0604030504040204" pitchFamily="50" charset="-128"/>
                <a:cs typeface="Arial"/>
                <a:sym typeface="Arial"/>
              </a:rPr>
              <a:t>TS-864eU</a:t>
            </a:r>
            <a:r>
              <a:rPr lang="ja-JP" altLang="en-US" sz="3600" dirty="0" err="1">
                <a:solidFill>
                  <a:srgbClr val="0C0C0C"/>
                </a:solidFill>
                <a:latin typeface="Meiryo UI" panose="020B0604030504040204" pitchFamily="50" charset="-128"/>
                <a:ea typeface="Meiryo UI" panose="020B0604030504040204" pitchFamily="50" charset="-128"/>
                <a:cs typeface="Arial"/>
                <a:sym typeface="Arial"/>
              </a:rPr>
              <a:t>、</a:t>
            </a:r>
            <a:r>
              <a:rPr lang="en-US" sz="3600" dirty="0" smtClean="0">
                <a:solidFill>
                  <a:srgbClr val="0C0C0C"/>
                </a:solidFill>
                <a:latin typeface="Meiryo UI" panose="020B0604030504040204" pitchFamily="50" charset="-128"/>
                <a:ea typeface="Meiryo UI" panose="020B0604030504040204" pitchFamily="50" charset="-128"/>
                <a:cs typeface="Arial"/>
                <a:sym typeface="Arial"/>
              </a:rPr>
              <a:t>TS-864eU-RP</a:t>
            </a:r>
            <a:r>
              <a:rPr lang="ja-JP" altLang="en-US" sz="3600" dirty="0">
                <a:solidFill>
                  <a:srgbClr val="0C0C0C"/>
                </a:solidFill>
                <a:latin typeface="Meiryo UI" panose="020B0604030504040204" pitchFamily="50" charset="-128"/>
                <a:ea typeface="Meiryo UI" panose="020B0604030504040204" pitchFamily="50" charset="-128"/>
                <a:cs typeface="Arial"/>
                <a:sym typeface="Arial"/>
              </a:rPr>
              <a:t>、</a:t>
            </a:r>
            <a:r>
              <a:rPr lang="en-US" sz="3600" dirty="0" smtClean="0">
                <a:solidFill>
                  <a:srgbClr val="0C0C0C"/>
                </a:solidFill>
                <a:latin typeface="Meiryo UI" panose="020B0604030504040204" pitchFamily="50" charset="-128"/>
                <a:ea typeface="Meiryo UI" panose="020B0604030504040204" pitchFamily="50" charset="-128"/>
                <a:cs typeface="Arial"/>
                <a:sym typeface="Arial"/>
              </a:rPr>
              <a:t>TS-853DU-RP</a:t>
            </a:r>
            <a:r>
              <a:rPr lang="ja-JP" altLang="en-US" sz="3600" dirty="0" smtClean="0">
                <a:solidFill>
                  <a:srgbClr val="0C0C0C"/>
                </a:solidFill>
                <a:latin typeface="Meiryo UI" panose="020B0604030504040204" pitchFamily="50" charset="-128"/>
                <a:ea typeface="Meiryo UI" panose="020B0604030504040204" pitchFamily="50" charset="-128"/>
                <a:cs typeface="Arial"/>
                <a:sym typeface="Arial"/>
              </a:rPr>
              <a:t>の比較</a:t>
            </a:r>
            <a:endParaRPr sz="3600" dirty="0">
              <a:latin typeface="Meiryo UI" panose="020B0604030504040204" pitchFamily="50" charset="-128"/>
              <a:ea typeface="Meiryo UI" panose="020B0604030504040204" pitchFamily="50" charset="-128"/>
              <a:cs typeface="Arial"/>
              <a:sym typeface="Arial"/>
            </a:endParaRPr>
          </a:p>
        </p:txBody>
      </p:sp>
      <p:grpSp>
        <p:nvGrpSpPr>
          <p:cNvPr id="204" name="Google Shape;204;p54"/>
          <p:cNvGrpSpPr/>
          <p:nvPr/>
        </p:nvGrpSpPr>
        <p:grpSpPr>
          <a:xfrm>
            <a:off x="2134923" y="2040780"/>
            <a:ext cx="2997513" cy="794318"/>
            <a:chOff x="-3574848" y="-1780586"/>
            <a:chExt cx="7610258" cy="2016660"/>
          </a:xfrm>
        </p:grpSpPr>
        <p:pic>
          <p:nvPicPr>
            <p:cNvPr id="205" name="Google Shape;205;p54"/>
            <p:cNvPicPr preferRelativeResize="0"/>
            <p:nvPr/>
          </p:nvPicPr>
          <p:blipFill rotWithShape="1">
            <a:blip r:embed="rId3">
              <a:alphaModFix/>
            </a:blip>
            <a:srcRect/>
            <a:stretch/>
          </p:blipFill>
          <p:spPr>
            <a:xfrm rot="10800000" flipH="1">
              <a:off x="-3520372" y="-180274"/>
              <a:ext cx="7555782" cy="394712"/>
            </a:xfrm>
            <a:prstGeom prst="rect">
              <a:avLst/>
            </a:prstGeom>
            <a:noFill/>
            <a:ln>
              <a:noFill/>
            </a:ln>
          </p:spPr>
        </p:pic>
        <p:pic>
          <p:nvPicPr>
            <p:cNvPr id="206" name="Google Shape;206;p54"/>
            <p:cNvPicPr preferRelativeResize="0"/>
            <p:nvPr/>
          </p:nvPicPr>
          <p:blipFill rotWithShape="1">
            <a:blip r:embed="rId4">
              <a:alphaModFix/>
            </a:blip>
            <a:srcRect t="29796" b="27812"/>
            <a:stretch/>
          </p:blipFill>
          <p:spPr>
            <a:xfrm>
              <a:off x="-3574848" y="-1780586"/>
              <a:ext cx="7610258" cy="2016660"/>
            </a:xfrm>
            <a:prstGeom prst="rect">
              <a:avLst/>
            </a:prstGeom>
            <a:noFill/>
            <a:ln>
              <a:noFill/>
            </a:ln>
          </p:spPr>
        </p:pic>
      </p:grpSp>
      <p:grpSp>
        <p:nvGrpSpPr>
          <p:cNvPr id="207" name="Google Shape;207;p54"/>
          <p:cNvGrpSpPr/>
          <p:nvPr/>
        </p:nvGrpSpPr>
        <p:grpSpPr>
          <a:xfrm>
            <a:off x="5369192" y="2034430"/>
            <a:ext cx="2997513" cy="794318"/>
            <a:chOff x="-3574847" y="-1796708"/>
            <a:chExt cx="7610257" cy="2016661"/>
          </a:xfrm>
        </p:grpSpPr>
        <p:pic>
          <p:nvPicPr>
            <p:cNvPr id="208" name="Google Shape;208;p54"/>
            <p:cNvPicPr preferRelativeResize="0"/>
            <p:nvPr/>
          </p:nvPicPr>
          <p:blipFill rotWithShape="1">
            <a:blip r:embed="rId3">
              <a:alphaModFix/>
            </a:blip>
            <a:srcRect/>
            <a:stretch/>
          </p:blipFill>
          <p:spPr>
            <a:xfrm rot="10800000" flipH="1">
              <a:off x="-3520372" y="-180274"/>
              <a:ext cx="7555782" cy="394712"/>
            </a:xfrm>
            <a:prstGeom prst="rect">
              <a:avLst/>
            </a:prstGeom>
            <a:noFill/>
            <a:ln>
              <a:noFill/>
            </a:ln>
          </p:spPr>
        </p:pic>
        <p:pic>
          <p:nvPicPr>
            <p:cNvPr id="209" name="Google Shape;209;p54"/>
            <p:cNvPicPr preferRelativeResize="0"/>
            <p:nvPr/>
          </p:nvPicPr>
          <p:blipFill rotWithShape="1">
            <a:blip r:embed="rId4">
              <a:alphaModFix/>
            </a:blip>
            <a:srcRect t="29796" b="27812"/>
            <a:stretch/>
          </p:blipFill>
          <p:spPr>
            <a:xfrm>
              <a:off x="-3574847" y="-1796708"/>
              <a:ext cx="7610257" cy="2016661"/>
            </a:xfrm>
            <a:prstGeom prst="rect">
              <a:avLst/>
            </a:prstGeom>
            <a:noFill/>
            <a:ln>
              <a:noFill/>
            </a:ln>
          </p:spPr>
        </p:pic>
      </p:grpSp>
      <p:pic>
        <p:nvPicPr>
          <p:cNvPr id="210" name="Google Shape;210;p54" descr="一張含有 室內 的圖片&#10;&#10;自動產生的描述"/>
          <p:cNvPicPr preferRelativeResize="0"/>
          <p:nvPr/>
        </p:nvPicPr>
        <p:blipFill rotWithShape="1">
          <a:blip r:embed="rId5">
            <a:alphaModFix/>
          </a:blip>
          <a:srcRect/>
          <a:stretch/>
        </p:blipFill>
        <p:spPr>
          <a:xfrm>
            <a:off x="8560346" y="1428909"/>
            <a:ext cx="2993462" cy="1870914"/>
          </a:xfrm>
          <a:prstGeom prst="rect">
            <a:avLst/>
          </a:prstGeom>
          <a:noFill/>
          <a:ln>
            <a:noFill/>
          </a:ln>
        </p:spPr>
      </p:pic>
      <p:sp>
        <p:nvSpPr>
          <p:cNvPr id="211" name="Google Shape;211;p54"/>
          <p:cNvSpPr/>
          <p:nvPr/>
        </p:nvSpPr>
        <p:spPr>
          <a:xfrm rot="10800000" flipH="1">
            <a:off x="2454108" y="1672821"/>
            <a:ext cx="1644643" cy="254344"/>
          </a:xfrm>
          <a:prstGeom prst="snip2DiagRect">
            <a:avLst>
              <a:gd name="adj1" fmla="val 0"/>
              <a:gd name="adj2" fmla="val 18523"/>
            </a:avLst>
          </a:prstGeom>
          <a:gradFill>
            <a:gsLst>
              <a:gs pos="0">
                <a:srgbClr val="465374"/>
              </a:gs>
              <a:gs pos="100000">
                <a:srgbClr val="59699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chemeClr val="dk1"/>
              </a:solidFill>
              <a:latin typeface="Meiryo UI" panose="020B0604030504040204" pitchFamily="50" charset="-128"/>
              <a:ea typeface="Meiryo UI" panose="020B0604030504040204" pitchFamily="50" charset="-128"/>
              <a:sym typeface="Arial"/>
            </a:endParaRPr>
          </a:p>
        </p:txBody>
      </p:sp>
      <p:sp>
        <p:nvSpPr>
          <p:cNvPr id="212" name="Google Shape;212;p54"/>
          <p:cNvSpPr/>
          <p:nvPr/>
        </p:nvSpPr>
        <p:spPr>
          <a:xfrm>
            <a:off x="2528680" y="1635189"/>
            <a:ext cx="174181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a:solidFill>
                  <a:schemeClr val="lt1"/>
                </a:solidFill>
                <a:latin typeface="Meiryo UI" panose="020B0604030504040204" pitchFamily="50" charset="-128"/>
                <a:ea typeface="Meiryo UI" panose="020B0604030504040204" pitchFamily="50" charset="-128"/>
              </a:rPr>
              <a:t>3年間の保証</a:t>
            </a:r>
            <a:endParaRPr sz="1400" b="1">
              <a:solidFill>
                <a:schemeClr val="lt1"/>
              </a:solidFill>
              <a:latin typeface="Meiryo UI" panose="020B0604030504040204" pitchFamily="50" charset="-128"/>
              <a:ea typeface="Meiryo UI" panose="020B0604030504040204" pitchFamily="50" charset="-128"/>
              <a:sym typeface="Arial"/>
            </a:endParaRPr>
          </a:p>
        </p:txBody>
      </p:sp>
      <p:sp>
        <p:nvSpPr>
          <p:cNvPr id="213" name="Google Shape;213;p54"/>
          <p:cNvSpPr/>
          <p:nvPr/>
        </p:nvSpPr>
        <p:spPr>
          <a:xfrm rot="10800000" flipH="1">
            <a:off x="5794636" y="1678428"/>
            <a:ext cx="1644643" cy="254344"/>
          </a:xfrm>
          <a:prstGeom prst="snip2DiagRect">
            <a:avLst>
              <a:gd name="adj1" fmla="val 0"/>
              <a:gd name="adj2" fmla="val 18523"/>
            </a:avLst>
          </a:prstGeom>
          <a:gradFill>
            <a:gsLst>
              <a:gs pos="0">
                <a:srgbClr val="465374"/>
              </a:gs>
              <a:gs pos="100000">
                <a:srgbClr val="59699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chemeClr val="dk1"/>
              </a:solidFill>
              <a:latin typeface="Meiryo UI" panose="020B0604030504040204" pitchFamily="50" charset="-128"/>
              <a:ea typeface="Meiryo UI" panose="020B0604030504040204" pitchFamily="50" charset="-128"/>
              <a:sym typeface="Arial"/>
            </a:endParaRPr>
          </a:p>
        </p:txBody>
      </p:sp>
      <p:sp>
        <p:nvSpPr>
          <p:cNvPr id="214" name="Google Shape;214;p54"/>
          <p:cNvSpPr/>
          <p:nvPr/>
        </p:nvSpPr>
        <p:spPr>
          <a:xfrm>
            <a:off x="5869207" y="1640796"/>
            <a:ext cx="174181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a:solidFill>
                  <a:schemeClr val="lt1"/>
                </a:solidFill>
                <a:latin typeface="Meiryo UI" panose="020B0604030504040204" pitchFamily="50" charset="-128"/>
                <a:ea typeface="Meiryo UI" panose="020B0604030504040204" pitchFamily="50" charset="-128"/>
              </a:rPr>
              <a:t>3年間の保証</a:t>
            </a:r>
            <a:endParaRPr sz="1400" b="1">
              <a:solidFill>
                <a:schemeClr val="lt1"/>
              </a:solidFill>
              <a:latin typeface="Meiryo UI" panose="020B0604030504040204" pitchFamily="50" charset="-128"/>
              <a:ea typeface="Meiryo UI" panose="020B0604030504040204" pitchFamily="50" charset="-128"/>
              <a:sym typeface="Arial"/>
            </a:endParaRPr>
          </a:p>
        </p:txBody>
      </p:sp>
      <p:sp>
        <p:nvSpPr>
          <p:cNvPr id="215" name="Google Shape;215;p54"/>
          <p:cNvSpPr/>
          <p:nvPr/>
        </p:nvSpPr>
        <p:spPr>
          <a:xfrm rot="10800000" flipH="1">
            <a:off x="9163086" y="1678428"/>
            <a:ext cx="1644643" cy="254344"/>
          </a:xfrm>
          <a:prstGeom prst="snip2DiagRect">
            <a:avLst>
              <a:gd name="adj1" fmla="val 0"/>
              <a:gd name="adj2" fmla="val 18523"/>
            </a:avLst>
          </a:prstGeom>
          <a:gradFill>
            <a:gsLst>
              <a:gs pos="0">
                <a:srgbClr val="465374"/>
              </a:gs>
              <a:gs pos="100000">
                <a:srgbClr val="59699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chemeClr val="dk1"/>
              </a:solidFill>
              <a:latin typeface="Meiryo UI" panose="020B0604030504040204" pitchFamily="50" charset="-128"/>
              <a:ea typeface="Meiryo UI" panose="020B0604030504040204" pitchFamily="50" charset="-128"/>
              <a:sym typeface="Arial"/>
            </a:endParaRPr>
          </a:p>
        </p:txBody>
      </p:sp>
      <p:sp>
        <p:nvSpPr>
          <p:cNvPr id="216" name="Google Shape;216;p54"/>
          <p:cNvSpPr/>
          <p:nvPr/>
        </p:nvSpPr>
        <p:spPr>
          <a:xfrm>
            <a:off x="9237658" y="1640796"/>
            <a:ext cx="174181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a:solidFill>
                  <a:schemeClr val="lt1"/>
                </a:solidFill>
                <a:latin typeface="Meiryo UI" panose="020B0604030504040204" pitchFamily="50" charset="-128"/>
                <a:ea typeface="Meiryo UI" panose="020B0604030504040204" pitchFamily="50" charset="-128"/>
              </a:rPr>
              <a:t>3年間の保証</a:t>
            </a:r>
            <a:endParaRPr sz="1400" b="1">
              <a:solidFill>
                <a:schemeClr val="lt1"/>
              </a:solidFill>
              <a:latin typeface="Meiryo UI" panose="020B0604030504040204" pitchFamily="50" charset="-128"/>
              <a:ea typeface="Meiryo UI" panose="020B0604030504040204" pitchFamily="50" charset="-128"/>
              <a:sym typeface="Arial"/>
            </a:endParaRPr>
          </a:p>
        </p:txBody>
      </p:sp>
      <p:grpSp>
        <p:nvGrpSpPr>
          <p:cNvPr id="217" name="Google Shape;217;p54"/>
          <p:cNvGrpSpPr/>
          <p:nvPr/>
        </p:nvGrpSpPr>
        <p:grpSpPr>
          <a:xfrm>
            <a:off x="4201123" y="1539275"/>
            <a:ext cx="602419" cy="429092"/>
            <a:chOff x="3690442" y="1527952"/>
            <a:chExt cx="602419" cy="429092"/>
          </a:xfrm>
        </p:grpSpPr>
        <p:sp>
          <p:nvSpPr>
            <p:cNvPr id="218" name="Google Shape;218;p54"/>
            <p:cNvSpPr/>
            <p:nvPr/>
          </p:nvSpPr>
          <p:spPr>
            <a:xfrm rot="-636999">
              <a:off x="3703546" y="1641395"/>
              <a:ext cx="567431" cy="194974"/>
            </a:xfrm>
            <a:custGeom>
              <a:avLst/>
              <a:gdLst/>
              <a:ahLst/>
              <a:cxnLst/>
              <a:rect l="l" t="t" r="r" b="b"/>
              <a:pathLst>
                <a:path w="567431" h="194974" extrusionOk="0">
                  <a:moveTo>
                    <a:pt x="49019" y="0"/>
                  </a:moveTo>
                  <a:lnTo>
                    <a:pt x="567431" y="2212"/>
                  </a:lnTo>
                  <a:lnTo>
                    <a:pt x="496696" y="186656"/>
                  </a:lnTo>
                  <a:lnTo>
                    <a:pt x="0" y="194974"/>
                  </a:lnTo>
                  <a:lnTo>
                    <a:pt x="49019"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pic>
          <p:nvPicPr>
            <p:cNvPr id="219" name="Google Shape;219;p54"/>
            <p:cNvPicPr preferRelativeResize="0"/>
            <p:nvPr/>
          </p:nvPicPr>
          <p:blipFill rotWithShape="1">
            <a:blip r:embed="rId6">
              <a:alphaModFix/>
            </a:blip>
            <a:srcRect/>
            <a:stretch/>
          </p:blipFill>
          <p:spPr>
            <a:xfrm>
              <a:off x="3713884" y="1527952"/>
              <a:ext cx="578977" cy="429092"/>
            </a:xfrm>
            <a:prstGeom prst="rect">
              <a:avLst/>
            </a:prstGeom>
            <a:noFill/>
            <a:ln>
              <a:noFill/>
            </a:ln>
          </p:spPr>
        </p:pic>
      </p:grpSp>
      <p:grpSp>
        <p:nvGrpSpPr>
          <p:cNvPr id="220" name="Google Shape;220;p54"/>
          <p:cNvGrpSpPr/>
          <p:nvPr/>
        </p:nvGrpSpPr>
        <p:grpSpPr>
          <a:xfrm>
            <a:off x="7546530" y="1539275"/>
            <a:ext cx="602419" cy="429092"/>
            <a:chOff x="3690442" y="1527952"/>
            <a:chExt cx="602419" cy="429092"/>
          </a:xfrm>
        </p:grpSpPr>
        <p:sp>
          <p:nvSpPr>
            <p:cNvPr id="221" name="Google Shape;221;p54"/>
            <p:cNvSpPr/>
            <p:nvPr/>
          </p:nvSpPr>
          <p:spPr>
            <a:xfrm rot="-636999">
              <a:off x="3703546" y="1641395"/>
              <a:ext cx="567431" cy="194974"/>
            </a:xfrm>
            <a:custGeom>
              <a:avLst/>
              <a:gdLst/>
              <a:ahLst/>
              <a:cxnLst/>
              <a:rect l="l" t="t" r="r" b="b"/>
              <a:pathLst>
                <a:path w="567431" h="194974" extrusionOk="0">
                  <a:moveTo>
                    <a:pt x="49019" y="0"/>
                  </a:moveTo>
                  <a:lnTo>
                    <a:pt x="567431" y="2212"/>
                  </a:lnTo>
                  <a:lnTo>
                    <a:pt x="496696" y="186656"/>
                  </a:lnTo>
                  <a:lnTo>
                    <a:pt x="0" y="194974"/>
                  </a:lnTo>
                  <a:lnTo>
                    <a:pt x="49019"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pic>
          <p:nvPicPr>
            <p:cNvPr id="222" name="Google Shape;222;p54"/>
            <p:cNvPicPr preferRelativeResize="0"/>
            <p:nvPr/>
          </p:nvPicPr>
          <p:blipFill rotWithShape="1">
            <a:blip r:embed="rId6">
              <a:alphaModFix/>
            </a:blip>
            <a:srcRect/>
            <a:stretch/>
          </p:blipFill>
          <p:spPr>
            <a:xfrm>
              <a:off x="3713884" y="1527952"/>
              <a:ext cx="578977" cy="429092"/>
            </a:xfrm>
            <a:prstGeom prst="rect">
              <a:avLst/>
            </a:prstGeom>
            <a:noFill/>
            <a:ln>
              <a:noFill/>
            </a:ln>
          </p:spPr>
        </p:pic>
      </p:grpSp>
      <p:sp>
        <p:nvSpPr>
          <p:cNvPr id="223" name="Google Shape;223;p54"/>
          <p:cNvSpPr/>
          <p:nvPr/>
        </p:nvSpPr>
        <p:spPr>
          <a:xfrm>
            <a:off x="522179" y="2935472"/>
            <a:ext cx="1473200" cy="454901"/>
          </a:xfrm>
          <a:prstGeom prst="round2SameRect">
            <a:avLst>
              <a:gd name="adj1" fmla="val 9935"/>
              <a:gd name="adj2" fmla="val 0"/>
            </a:avLst>
          </a:prstGeom>
          <a:gradFill>
            <a:gsLst>
              <a:gs pos="0">
                <a:srgbClr val="4F83B2"/>
              </a:gs>
              <a:gs pos="95000">
                <a:srgbClr val="3D76AB"/>
              </a:gs>
              <a:gs pos="100000">
                <a:srgbClr val="3D76AB"/>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eiryo UI" panose="020B0604030504040204" pitchFamily="50" charset="-128"/>
              <a:ea typeface="Meiryo UI" panose="020B0604030504040204" pitchFamily="50" charset="-128"/>
              <a:sym typeface="Arial"/>
            </a:endParaRPr>
          </a:p>
        </p:txBody>
      </p:sp>
      <p:sp>
        <p:nvSpPr>
          <p:cNvPr id="224" name="Google Shape;224;p54"/>
          <p:cNvSpPr/>
          <p:nvPr/>
        </p:nvSpPr>
        <p:spPr>
          <a:xfrm>
            <a:off x="2063113" y="2944065"/>
            <a:ext cx="3141134" cy="454901"/>
          </a:xfrm>
          <a:prstGeom prst="round2SameRect">
            <a:avLst>
              <a:gd name="adj1" fmla="val 9935"/>
              <a:gd name="adj2" fmla="val 0"/>
            </a:avLst>
          </a:prstGeom>
          <a:gradFill>
            <a:gsLst>
              <a:gs pos="0">
                <a:srgbClr val="4F83B2"/>
              </a:gs>
              <a:gs pos="95000">
                <a:srgbClr val="3D76AB"/>
              </a:gs>
              <a:gs pos="100000">
                <a:srgbClr val="3D76AB"/>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eiryo UI" panose="020B0604030504040204" pitchFamily="50" charset="-128"/>
              <a:ea typeface="Meiryo UI" panose="020B0604030504040204" pitchFamily="50" charset="-128"/>
              <a:sym typeface="Arial"/>
            </a:endParaRPr>
          </a:p>
        </p:txBody>
      </p:sp>
      <p:sp>
        <p:nvSpPr>
          <p:cNvPr id="225" name="Google Shape;225;p54"/>
          <p:cNvSpPr/>
          <p:nvPr/>
        </p:nvSpPr>
        <p:spPr>
          <a:xfrm>
            <a:off x="5297382" y="2944066"/>
            <a:ext cx="3141134" cy="454901"/>
          </a:xfrm>
          <a:prstGeom prst="round2SameRect">
            <a:avLst>
              <a:gd name="adj1" fmla="val 9935"/>
              <a:gd name="adj2" fmla="val 0"/>
            </a:avLst>
          </a:prstGeom>
          <a:gradFill>
            <a:gsLst>
              <a:gs pos="0">
                <a:srgbClr val="4F83B2"/>
              </a:gs>
              <a:gs pos="95000">
                <a:srgbClr val="3D76AB"/>
              </a:gs>
              <a:gs pos="100000">
                <a:srgbClr val="3D76AB"/>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eiryo UI" panose="020B0604030504040204" pitchFamily="50" charset="-128"/>
              <a:ea typeface="Meiryo UI" panose="020B0604030504040204" pitchFamily="50" charset="-128"/>
              <a:sym typeface="Arial"/>
            </a:endParaRPr>
          </a:p>
        </p:txBody>
      </p:sp>
      <p:sp>
        <p:nvSpPr>
          <p:cNvPr id="226" name="Google Shape;226;p54"/>
          <p:cNvSpPr/>
          <p:nvPr/>
        </p:nvSpPr>
        <p:spPr>
          <a:xfrm>
            <a:off x="8537153" y="2935467"/>
            <a:ext cx="3141134" cy="454901"/>
          </a:xfrm>
          <a:prstGeom prst="round2SameRect">
            <a:avLst>
              <a:gd name="adj1" fmla="val 9935"/>
              <a:gd name="adj2" fmla="val 0"/>
            </a:avLst>
          </a:prstGeom>
          <a:gradFill>
            <a:gsLst>
              <a:gs pos="0">
                <a:srgbClr val="4F83B2"/>
              </a:gs>
              <a:gs pos="95000">
                <a:srgbClr val="3D76AB"/>
              </a:gs>
              <a:gs pos="100000">
                <a:srgbClr val="3D76AB"/>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eiryo UI" panose="020B0604030504040204" pitchFamily="50" charset="-128"/>
              <a:ea typeface="Meiryo UI" panose="020B0604030504040204" pitchFamily="50" charset="-128"/>
              <a:sym typeface="Arial"/>
            </a:endParaRPr>
          </a:p>
        </p:txBody>
      </p:sp>
      <p:graphicFrame>
        <p:nvGraphicFramePr>
          <p:cNvPr id="227" name="Google Shape;227;p54"/>
          <p:cNvGraphicFramePr/>
          <p:nvPr>
            <p:extLst>
              <p:ext uri="{D42A27DB-BD31-4B8C-83A1-F6EECF244321}">
                <p14:modId xmlns:p14="http://schemas.microsoft.com/office/powerpoint/2010/main" val="4221046182"/>
              </p:ext>
            </p:extLst>
          </p:nvPr>
        </p:nvGraphicFramePr>
        <p:xfrm>
          <a:off x="522179" y="2994762"/>
          <a:ext cx="11147625" cy="3617675"/>
        </p:xfrm>
        <a:graphic>
          <a:graphicData uri="http://schemas.openxmlformats.org/drawingml/2006/table">
            <a:tbl>
              <a:tblPr firstRow="1" bandRow="1">
                <a:noFill/>
              </a:tblPr>
              <a:tblGrid>
                <a:gridCol w="1409275">
                  <a:extLst>
                    <a:ext uri="{9D8B030D-6E8A-4147-A177-3AD203B41FA5}">
                      <a16:colId xmlns:a16="http://schemas.microsoft.com/office/drawing/2014/main" val="20000"/>
                    </a:ext>
                  </a:extLst>
                </a:gridCol>
                <a:gridCol w="3113000">
                  <a:extLst>
                    <a:ext uri="{9D8B030D-6E8A-4147-A177-3AD203B41FA5}">
                      <a16:colId xmlns:a16="http://schemas.microsoft.com/office/drawing/2014/main" val="20001"/>
                    </a:ext>
                  </a:extLst>
                </a:gridCol>
                <a:gridCol w="3354925">
                  <a:extLst>
                    <a:ext uri="{9D8B030D-6E8A-4147-A177-3AD203B41FA5}">
                      <a16:colId xmlns:a16="http://schemas.microsoft.com/office/drawing/2014/main" val="20002"/>
                    </a:ext>
                  </a:extLst>
                </a:gridCol>
                <a:gridCol w="3270425">
                  <a:extLst>
                    <a:ext uri="{9D8B030D-6E8A-4147-A177-3AD203B41FA5}">
                      <a16:colId xmlns:a16="http://schemas.microsoft.com/office/drawing/2014/main" val="20003"/>
                    </a:ext>
                  </a:extLst>
                </a:gridCol>
              </a:tblGrid>
              <a:tr h="318200">
                <a:tc>
                  <a:txBody>
                    <a:bodyPr/>
                    <a:lstStyle/>
                    <a:p>
                      <a:pPr marL="0" marR="0" lvl="0" indent="0" algn="ctr" rtl="0">
                        <a:spcBef>
                          <a:spcPts val="0"/>
                        </a:spcBef>
                        <a:spcAft>
                          <a:spcPts val="0"/>
                        </a:spcAft>
                        <a:buNone/>
                      </a:pPr>
                      <a:r>
                        <a:rPr lang="ja-JP" altLang="en-US" sz="1450" b="1" i="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モデル</a:t>
                      </a:r>
                      <a:endParaRPr dirty="0">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450" b="1" i="0" u="none" strike="noStrike" cap="none">
                          <a:solidFill>
                            <a:schemeClr val="lt1"/>
                          </a:solidFill>
                          <a:latin typeface="Meiryo UI" panose="020B0604030504040204" pitchFamily="50" charset="-128"/>
                          <a:ea typeface="Meiryo UI" panose="020B0604030504040204" pitchFamily="50" charset="-128"/>
                          <a:cs typeface="Arial"/>
                          <a:sym typeface="Arial"/>
                        </a:rPr>
                        <a:t>TS-864eU</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450" b="1" i="0" u="none" strike="noStrike" cap="none">
                          <a:solidFill>
                            <a:schemeClr val="lt1"/>
                          </a:solidFill>
                          <a:latin typeface="Meiryo UI" panose="020B0604030504040204" pitchFamily="50" charset="-128"/>
                          <a:ea typeface="Meiryo UI" panose="020B0604030504040204" pitchFamily="50" charset="-128"/>
                          <a:cs typeface="Arial"/>
                          <a:sym typeface="Arial"/>
                        </a:rPr>
                        <a:t>TS-864eU-RP</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450" b="1" i="0" u="none" strike="noStrike" cap="none">
                          <a:solidFill>
                            <a:schemeClr val="lt1"/>
                          </a:solidFill>
                          <a:latin typeface="Meiryo UI" panose="020B0604030504040204" pitchFamily="50" charset="-128"/>
                          <a:ea typeface="Meiryo UI" panose="020B0604030504040204" pitchFamily="50" charset="-128"/>
                          <a:cs typeface="Arial"/>
                          <a:sym typeface="Arial"/>
                        </a:rPr>
                        <a:t>TS-853DU-RP</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83150">
                <a:tc>
                  <a:txBody>
                    <a:bodyPr/>
                    <a:lstStyle/>
                    <a:p>
                      <a:pPr marL="0" marR="0" lvl="0" indent="0" algn="ctr" rtl="0">
                        <a:spcBef>
                          <a:spcPts val="0"/>
                        </a:spcBef>
                        <a:spcAft>
                          <a:spcPts val="0"/>
                        </a:spcAft>
                        <a:buNone/>
                      </a:pPr>
                      <a:r>
                        <a:rPr lang="ja-JP" altLang="en-US" sz="125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奥行き</a:t>
                      </a:r>
                      <a:endParaRPr dirty="0">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50" b="0" i="0" u="none" strike="noStrike" cap="none">
                          <a:solidFill>
                            <a:srgbClr val="8A0000"/>
                          </a:solidFill>
                          <a:latin typeface="Meiryo UI" panose="020B0604030504040204" pitchFamily="50" charset="-128"/>
                          <a:ea typeface="Meiryo UI" panose="020B0604030504040204" pitchFamily="50" charset="-128"/>
                          <a:cs typeface="Arial"/>
                          <a:sym typeface="Arial"/>
                        </a:rPr>
                        <a:t>297.4 mm</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50" b="0" i="0" u="none" strike="noStrike" cap="none">
                          <a:solidFill>
                            <a:srgbClr val="8A0000"/>
                          </a:solidFill>
                          <a:latin typeface="Meiryo UI" panose="020B0604030504040204" pitchFamily="50" charset="-128"/>
                          <a:ea typeface="Meiryo UI" panose="020B0604030504040204" pitchFamily="50" charset="-128"/>
                          <a:cs typeface="Arial"/>
                          <a:sym typeface="Arial"/>
                        </a:rPr>
                        <a:t>297.4 mm</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423.8 mm</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83150">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CPU</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Intel® Celeron® N5105/N5095</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Intel® Celeron® N5105/N5095</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Intel® Celeron® J4125</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extLst>
                  <a:ext uri="{0D108BD9-81ED-4DB2-BD59-A6C34878D82A}">
                    <a16:rowId xmlns:a16="http://schemas.microsoft.com/office/drawing/2014/main" val="10002"/>
                  </a:ext>
                </a:extLst>
              </a:tr>
              <a:tr h="343975">
                <a:tc>
                  <a:txBody>
                    <a:bodyPr/>
                    <a:lstStyle/>
                    <a:p>
                      <a:pPr marL="0" marR="0" lvl="0" indent="0" algn="ctr" rtl="0">
                        <a:spcBef>
                          <a:spcPts val="0"/>
                        </a:spcBef>
                        <a:spcAft>
                          <a:spcPts val="0"/>
                        </a:spcAft>
                        <a:buNone/>
                      </a:pPr>
                      <a:r>
                        <a:rPr lang="ja-JP" altLang="en-US" sz="125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メモリ</a:t>
                      </a:r>
                      <a:endParaRPr dirty="0">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4 GB SO-DIMM DDR4 (1 x 4 GB) </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4 GB SO-DIMM DDR4 (1 x 4 GB) </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4 GB SO-DIMM DDR4 (1 x 4 GB) </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68375">
                <a:tc>
                  <a:txBody>
                    <a:bodyPr/>
                    <a:lstStyle/>
                    <a:p>
                      <a:pPr marL="0" marR="0" lvl="0" indent="0" algn="ctr" rtl="0">
                        <a:spcBef>
                          <a:spcPts val="0"/>
                        </a:spcBef>
                        <a:spcAft>
                          <a:spcPts val="0"/>
                        </a:spcAft>
                        <a:buNone/>
                      </a:pPr>
                      <a:r>
                        <a:rPr lang="ja-JP" altLang="en-US" sz="125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最大メモリ</a:t>
                      </a:r>
                      <a:endParaRPr dirty="0">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16 GB (2 x 8 GB) </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16 GB (2 x 8 GB) </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8 GB (2 x 4 GB) </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extLst>
                  <a:ext uri="{0D108BD9-81ED-4DB2-BD59-A6C34878D82A}">
                    <a16:rowId xmlns:a16="http://schemas.microsoft.com/office/drawing/2014/main" val="10004"/>
                  </a:ext>
                </a:extLst>
              </a:tr>
              <a:tr h="368375">
                <a:tc>
                  <a:txBody>
                    <a:bodyPr/>
                    <a:lstStyle/>
                    <a:p>
                      <a:pPr marL="0" marR="0" lvl="0" indent="0" algn="ctr" rtl="0">
                        <a:spcBef>
                          <a:spcPts val="0"/>
                        </a:spcBef>
                        <a:spcAft>
                          <a:spcPts val="0"/>
                        </a:spcAft>
                        <a:buNone/>
                      </a:pPr>
                      <a:r>
                        <a:rPr lang="en-US" sz="125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Ethernet</a:t>
                      </a:r>
                      <a:r>
                        <a:rPr lang="ja-JP" altLang="en-US" sz="125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ポート</a:t>
                      </a:r>
                      <a:endParaRPr dirty="0">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5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2 x 2.5G/1G/100M​ RJ45</a:t>
                      </a:r>
                      <a:endParaRPr dirty="0">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2 x 2.5G/1G/100M​ RJ45</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2 x 2.5G/1G/100M​ RJ45</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68375">
                <a:tc>
                  <a:txBody>
                    <a:bodyPr/>
                    <a:lstStyle/>
                    <a:p>
                      <a:pPr marL="0" marR="0" lvl="0" indent="0" algn="ctr" rtl="0">
                        <a:spcBef>
                          <a:spcPts val="0"/>
                        </a:spcBef>
                        <a:spcAft>
                          <a:spcPts val="0"/>
                        </a:spcAft>
                        <a:buNone/>
                      </a:pPr>
                      <a:r>
                        <a:rPr lang="en-US" sz="125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HDMI</a:t>
                      </a:r>
                      <a:r>
                        <a:rPr lang="ja-JP" altLang="en-US" sz="125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出力</a:t>
                      </a:r>
                      <a:endParaRPr dirty="0">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1 x HDMI 1.4b </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1 x HDMI 1.4b </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1 x HDMI 1.4b </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extLst>
                  <a:ext uri="{0D108BD9-81ED-4DB2-BD59-A6C34878D82A}">
                    <a16:rowId xmlns:a16="http://schemas.microsoft.com/office/drawing/2014/main" val="10006"/>
                  </a:ext>
                </a:extLst>
              </a:tr>
              <a:tr h="347325">
                <a:tc>
                  <a:txBody>
                    <a:bodyPr/>
                    <a:lstStyle/>
                    <a:p>
                      <a:pPr marL="0" marR="0" lvl="0" indent="0" algn="ctr" rtl="0">
                        <a:spcBef>
                          <a:spcPts val="0"/>
                        </a:spcBef>
                        <a:spcAft>
                          <a:spcPts val="0"/>
                        </a:spcAft>
                        <a:buNone/>
                      </a:pPr>
                      <a:r>
                        <a:rPr lang="en-US" sz="125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M.2</a:t>
                      </a:r>
                      <a:r>
                        <a:rPr lang="ja-JP" altLang="en-US" sz="125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スロット</a:t>
                      </a:r>
                      <a:endParaRPr dirty="0">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NA</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NA</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NA</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68375">
                <a:tc>
                  <a:txBody>
                    <a:bodyPr/>
                    <a:lstStyle/>
                    <a:p>
                      <a:pPr marL="0" marR="0" lvl="0" indent="0" algn="ctr" rtl="0">
                        <a:spcBef>
                          <a:spcPts val="0"/>
                        </a:spcBef>
                        <a:spcAft>
                          <a:spcPts val="0"/>
                        </a:spcAft>
                        <a:buNone/>
                      </a:pPr>
                      <a:r>
                        <a:rPr lang="en-US" sz="1250" b="0" i="0" u="none" strike="noStrike" cap="none" dirty="0" err="1" smtClean="0">
                          <a:solidFill>
                            <a:srgbClr val="000000"/>
                          </a:solidFill>
                          <a:latin typeface="Meiryo UI" panose="020B0604030504040204" pitchFamily="50" charset="-128"/>
                          <a:ea typeface="Meiryo UI" panose="020B0604030504040204" pitchFamily="50" charset="-128"/>
                          <a:cs typeface="Arial"/>
                          <a:sym typeface="Arial"/>
                        </a:rPr>
                        <a:t>PCIe</a:t>
                      </a:r>
                      <a:r>
                        <a:rPr lang="ja-JP" altLang="en-US" sz="125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スロット</a:t>
                      </a:r>
                      <a:endParaRPr dirty="0">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PCIe Gen 3 x2</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PCIe Gen 3 x2</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PCIe Gen 2 x2</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extLst>
                  <a:ext uri="{0D108BD9-81ED-4DB2-BD59-A6C34878D82A}">
                    <a16:rowId xmlns:a16="http://schemas.microsoft.com/office/drawing/2014/main" val="10008"/>
                  </a:ext>
                </a:extLst>
              </a:tr>
              <a:tr h="368375">
                <a:tc>
                  <a:txBody>
                    <a:bodyPr/>
                    <a:lstStyle/>
                    <a:p>
                      <a:pPr marL="0" marR="0" lvl="0" indent="0" algn="ctr" rtl="0">
                        <a:spcBef>
                          <a:spcPts val="0"/>
                        </a:spcBef>
                        <a:spcAft>
                          <a:spcPts val="0"/>
                        </a:spcAft>
                        <a:buNone/>
                      </a:pPr>
                      <a:r>
                        <a:rPr lang="ja-JP" altLang="en-US" sz="1250" b="0" i="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電力</a:t>
                      </a:r>
                      <a:endParaRPr sz="125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1 x 250W</a:t>
                      </a:r>
                      <a:endParaRPr>
                        <a:latin typeface="Meiryo UI" panose="020B0604030504040204" pitchFamily="50" charset="-128"/>
                        <a:ea typeface="Meiryo UI" panose="020B0604030504040204" pitchFamily="50" charset="-128"/>
                      </a:endParaRPr>
                    </a:p>
                  </a:txBody>
                  <a:tcPr marL="6350" marR="6350" marT="6350"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50" b="0" i="0" u="none" strike="noStrike" cap="none">
                          <a:solidFill>
                            <a:srgbClr val="000000"/>
                          </a:solidFill>
                          <a:latin typeface="Meiryo UI" panose="020B0604030504040204" pitchFamily="50" charset="-128"/>
                          <a:ea typeface="Meiryo UI" panose="020B0604030504040204" pitchFamily="50" charset="-128"/>
                          <a:cs typeface="Arial"/>
                          <a:sym typeface="Arial"/>
                        </a:rPr>
                        <a:t>2 x 300W</a:t>
                      </a:r>
                      <a:endParaRPr>
                        <a:latin typeface="Meiryo UI" panose="020B0604030504040204" pitchFamily="50" charset="-128"/>
                        <a:ea typeface="Meiryo UI" panose="020B0604030504040204" pitchFamily="50" charset="-128"/>
                      </a:endParaRPr>
                    </a:p>
                  </a:txBody>
                  <a:tcPr marL="6350" marR="6350" marT="6350"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5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2 x 300W</a:t>
                      </a:r>
                      <a:endParaRPr dirty="0">
                        <a:latin typeface="Meiryo UI" panose="020B0604030504040204" pitchFamily="50" charset="-128"/>
                        <a:ea typeface="Meiryo UI" panose="020B0604030504040204" pitchFamily="50" charset="-128"/>
                      </a:endParaRPr>
                    </a:p>
                  </a:txBody>
                  <a:tcPr marL="6350" marR="6350" marT="6350"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bl>
          </a:graphicData>
        </a:graphic>
      </p:graphicFrame>
      <p:grpSp>
        <p:nvGrpSpPr>
          <p:cNvPr id="228" name="Google Shape;228;p54"/>
          <p:cNvGrpSpPr/>
          <p:nvPr/>
        </p:nvGrpSpPr>
        <p:grpSpPr>
          <a:xfrm>
            <a:off x="1677732" y="3307949"/>
            <a:ext cx="6809467" cy="3374743"/>
            <a:chOff x="1671382" y="3428602"/>
            <a:chExt cx="6809467" cy="3108725"/>
          </a:xfrm>
        </p:grpSpPr>
        <p:pic>
          <p:nvPicPr>
            <p:cNvPr id="229" name="Google Shape;229;p54"/>
            <p:cNvPicPr preferRelativeResize="0"/>
            <p:nvPr/>
          </p:nvPicPr>
          <p:blipFill rotWithShape="1">
            <a:blip r:embed="rId7">
              <a:alphaModFix/>
            </a:blip>
            <a:srcRect t="76775"/>
            <a:stretch/>
          </p:blipFill>
          <p:spPr>
            <a:xfrm rot="5400000">
              <a:off x="293239" y="4816136"/>
              <a:ext cx="3099333" cy="343047"/>
            </a:xfrm>
            <a:prstGeom prst="rect">
              <a:avLst/>
            </a:prstGeom>
            <a:noFill/>
            <a:ln>
              <a:noFill/>
            </a:ln>
          </p:spPr>
        </p:pic>
        <p:pic>
          <p:nvPicPr>
            <p:cNvPr id="230" name="Google Shape;230;p54"/>
            <p:cNvPicPr preferRelativeResize="0"/>
            <p:nvPr/>
          </p:nvPicPr>
          <p:blipFill rotWithShape="1">
            <a:blip r:embed="rId7">
              <a:alphaModFix/>
            </a:blip>
            <a:srcRect t="76775"/>
            <a:stretch/>
          </p:blipFill>
          <p:spPr>
            <a:xfrm rot="5400000">
              <a:off x="3522907" y="4806744"/>
              <a:ext cx="3099332" cy="343047"/>
            </a:xfrm>
            <a:prstGeom prst="rect">
              <a:avLst/>
            </a:prstGeom>
            <a:noFill/>
            <a:ln>
              <a:noFill/>
            </a:ln>
          </p:spPr>
        </p:pic>
        <p:pic>
          <p:nvPicPr>
            <p:cNvPr id="231" name="Google Shape;231;p54"/>
            <p:cNvPicPr preferRelativeResize="0"/>
            <p:nvPr/>
          </p:nvPicPr>
          <p:blipFill rotWithShape="1">
            <a:blip r:embed="rId7">
              <a:alphaModFix/>
            </a:blip>
            <a:srcRect t="76775"/>
            <a:stretch/>
          </p:blipFill>
          <p:spPr>
            <a:xfrm rot="5400000">
              <a:off x="6759659" y="4806745"/>
              <a:ext cx="3099332" cy="343047"/>
            </a:xfrm>
            <a:prstGeom prst="rect">
              <a:avLst/>
            </a:prstGeom>
            <a:noFill/>
            <a:ln>
              <a:noFill/>
            </a:ln>
          </p:spPr>
        </p:pic>
      </p:grpSp>
    </p:spTree>
    <p:extLst>
      <p:ext uri="{BB962C8B-B14F-4D97-AF65-F5344CB8AC3E}">
        <p14:creationId xmlns:p14="http://schemas.microsoft.com/office/powerpoint/2010/main" val="423911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55"/>
          <p:cNvSpPr txBox="1">
            <a:spLocks noGrp="1"/>
          </p:cNvSpPr>
          <p:nvPr>
            <p:ph type="title"/>
          </p:nvPr>
        </p:nvSpPr>
        <p:spPr>
          <a:xfrm>
            <a:off x="330199" y="96791"/>
            <a:ext cx="11525251" cy="1378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C0C0C"/>
              </a:buClr>
              <a:buSzPts val="3300"/>
              <a:buFont typeface="Arial"/>
              <a:buNone/>
            </a:pPr>
            <a:r>
              <a:rPr lang="en-US" sz="3200" dirty="0" smtClean="0">
                <a:solidFill>
                  <a:srgbClr val="0C0C0C"/>
                </a:solidFill>
                <a:latin typeface="Meiryo UI" panose="020B0604030504040204" pitchFamily="50" charset="-128"/>
                <a:ea typeface="Meiryo UI" panose="020B0604030504040204" pitchFamily="50" charset="-128"/>
                <a:cs typeface="Arial"/>
                <a:sym typeface="Arial"/>
              </a:rPr>
              <a:t>TS-464eU</a:t>
            </a:r>
            <a:r>
              <a:rPr lang="ja-JP" altLang="en-US" sz="3200" dirty="0" err="1">
                <a:solidFill>
                  <a:srgbClr val="0C0C0C"/>
                </a:solidFill>
                <a:latin typeface="Meiryo UI" panose="020B0604030504040204" pitchFamily="50" charset="-128"/>
                <a:ea typeface="Meiryo UI" panose="020B0604030504040204" pitchFamily="50" charset="-128"/>
                <a:cs typeface="Arial"/>
                <a:sym typeface="Arial"/>
              </a:rPr>
              <a:t>、</a:t>
            </a:r>
            <a:r>
              <a:rPr lang="en-US" sz="3200" dirty="0" smtClean="0">
                <a:solidFill>
                  <a:srgbClr val="0C0C0C"/>
                </a:solidFill>
                <a:latin typeface="Meiryo UI" panose="020B0604030504040204" pitchFamily="50" charset="-128"/>
                <a:ea typeface="Meiryo UI" panose="020B0604030504040204" pitchFamily="50" charset="-128"/>
                <a:cs typeface="Arial"/>
                <a:sym typeface="Arial"/>
              </a:rPr>
              <a:t>TS-451DeU</a:t>
            </a:r>
            <a:r>
              <a:rPr lang="ja-JP" altLang="en-US" sz="3200" dirty="0" err="1">
                <a:solidFill>
                  <a:srgbClr val="0C0C0C"/>
                </a:solidFill>
                <a:latin typeface="Meiryo UI" panose="020B0604030504040204" pitchFamily="50" charset="-128"/>
                <a:ea typeface="Meiryo UI" panose="020B0604030504040204" pitchFamily="50" charset="-128"/>
                <a:cs typeface="Arial"/>
                <a:sym typeface="Arial"/>
              </a:rPr>
              <a:t>、</a:t>
            </a:r>
            <a:r>
              <a:rPr lang="en-US" sz="3200" dirty="0" smtClean="0">
                <a:solidFill>
                  <a:srgbClr val="0C0C0C"/>
                </a:solidFill>
                <a:latin typeface="Meiryo UI" panose="020B0604030504040204" pitchFamily="50" charset="-128"/>
                <a:ea typeface="Meiryo UI" panose="020B0604030504040204" pitchFamily="50" charset="-128"/>
                <a:cs typeface="Arial"/>
                <a:sym typeface="Arial"/>
              </a:rPr>
              <a:t>TS-464U</a:t>
            </a:r>
            <a:r>
              <a:rPr lang="ja-JP" altLang="en-US" sz="3200" dirty="0">
                <a:solidFill>
                  <a:srgbClr val="0C0C0C"/>
                </a:solidFill>
                <a:latin typeface="Meiryo UI" panose="020B0604030504040204" pitchFamily="50" charset="-128"/>
                <a:ea typeface="Meiryo UI" panose="020B0604030504040204" pitchFamily="50" charset="-128"/>
                <a:cs typeface="Arial"/>
                <a:sym typeface="Arial"/>
              </a:rPr>
              <a:t>、</a:t>
            </a:r>
            <a:r>
              <a:rPr lang="en-US" sz="3200" dirty="0" smtClean="0">
                <a:solidFill>
                  <a:srgbClr val="0C0C0C"/>
                </a:solidFill>
                <a:latin typeface="Meiryo UI" panose="020B0604030504040204" pitchFamily="50" charset="-128"/>
                <a:ea typeface="Meiryo UI" panose="020B0604030504040204" pitchFamily="50" charset="-128"/>
                <a:cs typeface="Arial"/>
                <a:sym typeface="Arial"/>
              </a:rPr>
              <a:t>TS-464U-RP</a:t>
            </a:r>
            <a:r>
              <a:rPr lang="ja-JP" altLang="en-US" sz="3200" dirty="0" smtClean="0">
                <a:solidFill>
                  <a:srgbClr val="0C0C0C"/>
                </a:solidFill>
                <a:latin typeface="Meiryo UI" panose="020B0604030504040204" pitchFamily="50" charset="-128"/>
                <a:ea typeface="Meiryo UI" panose="020B0604030504040204" pitchFamily="50" charset="-128"/>
                <a:cs typeface="Arial"/>
                <a:sym typeface="Arial"/>
              </a:rPr>
              <a:t>の比較</a:t>
            </a:r>
            <a:endParaRPr sz="3200" dirty="0">
              <a:latin typeface="Meiryo UI" panose="020B0604030504040204" pitchFamily="50" charset="-128"/>
              <a:ea typeface="Meiryo UI" panose="020B0604030504040204" pitchFamily="50" charset="-128"/>
              <a:cs typeface="Arial"/>
              <a:sym typeface="Arial"/>
            </a:endParaRPr>
          </a:p>
        </p:txBody>
      </p:sp>
      <p:grpSp>
        <p:nvGrpSpPr>
          <p:cNvPr id="237" name="Google Shape;237;p55"/>
          <p:cNvGrpSpPr/>
          <p:nvPr/>
        </p:nvGrpSpPr>
        <p:grpSpPr>
          <a:xfrm>
            <a:off x="1968500" y="2075064"/>
            <a:ext cx="2369060" cy="575094"/>
            <a:chOff x="1594053" y="1753475"/>
            <a:chExt cx="5852105" cy="1420611"/>
          </a:xfrm>
        </p:grpSpPr>
        <p:pic>
          <p:nvPicPr>
            <p:cNvPr id="238" name="Google Shape;238;p55"/>
            <p:cNvPicPr preferRelativeResize="0"/>
            <p:nvPr/>
          </p:nvPicPr>
          <p:blipFill rotWithShape="1">
            <a:blip r:embed="rId3">
              <a:alphaModFix/>
            </a:blip>
            <a:srcRect t="33924" b="30258"/>
            <a:stretch/>
          </p:blipFill>
          <p:spPr>
            <a:xfrm>
              <a:off x="1594053" y="1753475"/>
              <a:ext cx="5775842" cy="1293210"/>
            </a:xfrm>
            <a:prstGeom prst="rect">
              <a:avLst/>
            </a:prstGeom>
            <a:noFill/>
            <a:ln>
              <a:noFill/>
            </a:ln>
          </p:spPr>
        </p:pic>
        <p:pic>
          <p:nvPicPr>
            <p:cNvPr id="239" name="Google Shape;239;p55"/>
            <p:cNvPicPr preferRelativeResize="0"/>
            <p:nvPr/>
          </p:nvPicPr>
          <p:blipFill rotWithShape="1">
            <a:blip r:embed="rId4">
              <a:alphaModFix/>
            </a:blip>
            <a:srcRect/>
            <a:stretch/>
          </p:blipFill>
          <p:spPr>
            <a:xfrm rot="10800000" flipH="1">
              <a:off x="1610233" y="2477432"/>
              <a:ext cx="5835925" cy="696654"/>
            </a:xfrm>
            <a:prstGeom prst="rect">
              <a:avLst/>
            </a:prstGeom>
            <a:noFill/>
            <a:ln>
              <a:noFill/>
            </a:ln>
          </p:spPr>
        </p:pic>
      </p:grpSp>
      <p:grpSp>
        <p:nvGrpSpPr>
          <p:cNvPr id="240" name="Google Shape;240;p55"/>
          <p:cNvGrpSpPr/>
          <p:nvPr/>
        </p:nvGrpSpPr>
        <p:grpSpPr>
          <a:xfrm>
            <a:off x="4423659" y="2079759"/>
            <a:ext cx="2362710" cy="575094"/>
            <a:chOff x="1609739" y="1753475"/>
            <a:chExt cx="5836419" cy="1420611"/>
          </a:xfrm>
        </p:grpSpPr>
        <p:pic>
          <p:nvPicPr>
            <p:cNvPr id="241" name="Google Shape;241;p55"/>
            <p:cNvPicPr preferRelativeResize="0"/>
            <p:nvPr/>
          </p:nvPicPr>
          <p:blipFill rotWithShape="1">
            <a:blip r:embed="rId5">
              <a:alphaModFix/>
            </a:blip>
            <a:srcRect t="32088" b="32088"/>
            <a:stretch/>
          </p:blipFill>
          <p:spPr>
            <a:xfrm>
              <a:off x="1609739" y="1753475"/>
              <a:ext cx="5775842" cy="1293209"/>
            </a:xfrm>
            <a:prstGeom prst="rect">
              <a:avLst/>
            </a:prstGeom>
            <a:noFill/>
            <a:ln>
              <a:noFill/>
            </a:ln>
          </p:spPr>
        </p:pic>
        <p:pic>
          <p:nvPicPr>
            <p:cNvPr id="242" name="Google Shape;242;p55"/>
            <p:cNvPicPr preferRelativeResize="0"/>
            <p:nvPr/>
          </p:nvPicPr>
          <p:blipFill rotWithShape="1">
            <a:blip r:embed="rId4">
              <a:alphaModFix/>
            </a:blip>
            <a:srcRect/>
            <a:stretch/>
          </p:blipFill>
          <p:spPr>
            <a:xfrm rot="10800000" flipH="1">
              <a:off x="1610233" y="2477432"/>
              <a:ext cx="5835925" cy="696654"/>
            </a:xfrm>
            <a:prstGeom prst="rect">
              <a:avLst/>
            </a:prstGeom>
            <a:noFill/>
            <a:ln>
              <a:noFill/>
            </a:ln>
          </p:spPr>
        </p:pic>
      </p:grpSp>
      <p:grpSp>
        <p:nvGrpSpPr>
          <p:cNvPr id="243" name="Google Shape;243;p55"/>
          <p:cNvGrpSpPr/>
          <p:nvPr/>
        </p:nvGrpSpPr>
        <p:grpSpPr>
          <a:xfrm>
            <a:off x="6861224" y="2020581"/>
            <a:ext cx="2369060" cy="629577"/>
            <a:chOff x="1594053" y="1753475"/>
            <a:chExt cx="5852105" cy="1555196"/>
          </a:xfrm>
        </p:grpSpPr>
        <p:pic>
          <p:nvPicPr>
            <p:cNvPr id="244" name="Google Shape;244;p55"/>
            <p:cNvPicPr preferRelativeResize="0"/>
            <p:nvPr/>
          </p:nvPicPr>
          <p:blipFill rotWithShape="1">
            <a:blip r:embed="rId6">
              <a:alphaModFix/>
            </a:blip>
            <a:srcRect t="32088" b="32088"/>
            <a:stretch/>
          </p:blipFill>
          <p:spPr>
            <a:xfrm>
              <a:off x="1594053" y="1753475"/>
              <a:ext cx="5775842" cy="1293209"/>
            </a:xfrm>
            <a:prstGeom prst="rect">
              <a:avLst/>
            </a:prstGeom>
            <a:noFill/>
            <a:ln>
              <a:noFill/>
            </a:ln>
          </p:spPr>
        </p:pic>
        <p:pic>
          <p:nvPicPr>
            <p:cNvPr id="245" name="Google Shape;245;p55"/>
            <p:cNvPicPr preferRelativeResize="0"/>
            <p:nvPr/>
          </p:nvPicPr>
          <p:blipFill rotWithShape="1">
            <a:blip r:embed="rId4">
              <a:alphaModFix/>
            </a:blip>
            <a:srcRect/>
            <a:stretch/>
          </p:blipFill>
          <p:spPr>
            <a:xfrm rot="10800000" flipH="1">
              <a:off x="1610233" y="2612016"/>
              <a:ext cx="5835925" cy="696655"/>
            </a:xfrm>
            <a:prstGeom prst="rect">
              <a:avLst/>
            </a:prstGeom>
            <a:noFill/>
            <a:ln>
              <a:noFill/>
            </a:ln>
          </p:spPr>
        </p:pic>
      </p:grpSp>
      <p:grpSp>
        <p:nvGrpSpPr>
          <p:cNvPr id="246" name="Google Shape;246;p55"/>
          <p:cNvGrpSpPr/>
          <p:nvPr/>
        </p:nvGrpSpPr>
        <p:grpSpPr>
          <a:xfrm>
            <a:off x="9330160" y="2016404"/>
            <a:ext cx="2369060" cy="629074"/>
            <a:chOff x="1594053" y="1753475"/>
            <a:chExt cx="5852105" cy="1553954"/>
          </a:xfrm>
        </p:grpSpPr>
        <p:pic>
          <p:nvPicPr>
            <p:cNvPr id="247" name="Google Shape;247;p55"/>
            <p:cNvPicPr preferRelativeResize="0"/>
            <p:nvPr/>
          </p:nvPicPr>
          <p:blipFill rotWithShape="1">
            <a:blip r:embed="rId6">
              <a:alphaModFix/>
            </a:blip>
            <a:srcRect t="32088" b="32088"/>
            <a:stretch/>
          </p:blipFill>
          <p:spPr>
            <a:xfrm>
              <a:off x="1594053" y="1753475"/>
              <a:ext cx="5775842" cy="1293209"/>
            </a:xfrm>
            <a:prstGeom prst="rect">
              <a:avLst/>
            </a:prstGeom>
            <a:noFill/>
            <a:ln>
              <a:noFill/>
            </a:ln>
          </p:spPr>
        </p:pic>
        <p:pic>
          <p:nvPicPr>
            <p:cNvPr id="248" name="Google Shape;248;p55"/>
            <p:cNvPicPr preferRelativeResize="0"/>
            <p:nvPr/>
          </p:nvPicPr>
          <p:blipFill rotWithShape="1">
            <a:blip r:embed="rId4">
              <a:alphaModFix/>
            </a:blip>
            <a:srcRect/>
            <a:stretch/>
          </p:blipFill>
          <p:spPr>
            <a:xfrm rot="10800000" flipH="1">
              <a:off x="1610233" y="2610774"/>
              <a:ext cx="5835925" cy="696655"/>
            </a:xfrm>
            <a:prstGeom prst="rect">
              <a:avLst/>
            </a:prstGeom>
            <a:noFill/>
            <a:ln>
              <a:noFill/>
            </a:ln>
          </p:spPr>
        </p:pic>
      </p:grpSp>
      <p:sp>
        <p:nvSpPr>
          <p:cNvPr id="249" name="Google Shape;249;p55"/>
          <p:cNvSpPr/>
          <p:nvPr/>
        </p:nvSpPr>
        <p:spPr>
          <a:xfrm rot="10800000" flipH="1">
            <a:off x="2098714" y="1672821"/>
            <a:ext cx="1486251" cy="254344"/>
          </a:xfrm>
          <a:prstGeom prst="snip2DiagRect">
            <a:avLst>
              <a:gd name="adj1" fmla="val 0"/>
              <a:gd name="adj2" fmla="val 18523"/>
            </a:avLst>
          </a:prstGeom>
          <a:gradFill>
            <a:gsLst>
              <a:gs pos="0">
                <a:srgbClr val="465374"/>
              </a:gs>
              <a:gs pos="100000">
                <a:srgbClr val="59699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chemeClr val="dk1"/>
              </a:solidFill>
              <a:latin typeface="Meiryo UI" panose="020B0604030504040204" pitchFamily="50" charset="-128"/>
              <a:ea typeface="Meiryo UI" panose="020B0604030504040204" pitchFamily="50" charset="-128"/>
              <a:sym typeface="Arial"/>
            </a:endParaRPr>
          </a:p>
        </p:txBody>
      </p:sp>
      <p:sp>
        <p:nvSpPr>
          <p:cNvPr id="250" name="Google Shape;250;p55"/>
          <p:cNvSpPr/>
          <p:nvPr/>
        </p:nvSpPr>
        <p:spPr>
          <a:xfrm>
            <a:off x="2098714" y="1635189"/>
            <a:ext cx="174181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a:solidFill>
                  <a:schemeClr val="lt1"/>
                </a:solidFill>
                <a:latin typeface="Meiryo UI" panose="020B0604030504040204" pitchFamily="50" charset="-128"/>
                <a:ea typeface="Meiryo UI" panose="020B0604030504040204" pitchFamily="50" charset="-128"/>
              </a:rPr>
              <a:t>3年間の保証</a:t>
            </a:r>
            <a:endParaRPr sz="1400" b="1">
              <a:solidFill>
                <a:schemeClr val="lt1"/>
              </a:solidFill>
              <a:latin typeface="Meiryo UI" panose="020B0604030504040204" pitchFamily="50" charset="-128"/>
              <a:ea typeface="Meiryo UI" panose="020B0604030504040204" pitchFamily="50" charset="-128"/>
              <a:sym typeface="Arial"/>
            </a:endParaRPr>
          </a:p>
        </p:txBody>
      </p:sp>
      <p:grpSp>
        <p:nvGrpSpPr>
          <p:cNvPr id="251" name="Google Shape;251;p55"/>
          <p:cNvGrpSpPr/>
          <p:nvPr/>
        </p:nvGrpSpPr>
        <p:grpSpPr>
          <a:xfrm>
            <a:off x="3618044" y="1539275"/>
            <a:ext cx="602419" cy="429092"/>
            <a:chOff x="3690442" y="1527952"/>
            <a:chExt cx="602419" cy="429092"/>
          </a:xfrm>
        </p:grpSpPr>
        <p:sp>
          <p:nvSpPr>
            <p:cNvPr id="252" name="Google Shape;252;p55"/>
            <p:cNvSpPr/>
            <p:nvPr/>
          </p:nvSpPr>
          <p:spPr>
            <a:xfrm rot="-636999">
              <a:off x="3703546" y="1641395"/>
              <a:ext cx="567431" cy="194974"/>
            </a:xfrm>
            <a:custGeom>
              <a:avLst/>
              <a:gdLst/>
              <a:ahLst/>
              <a:cxnLst/>
              <a:rect l="l" t="t" r="r" b="b"/>
              <a:pathLst>
                <a:path w="567431" h="194974" extrusionOk="0">
                  <a:moveTo>
                    <a:pt x="49019" y="0"/>
                  </a:moveTo>
                  <a:lnTo>
                    <a:pt x="567431" y="2212"/>
                  </a:lnTo>
                  <a:lnTo>
                    <a:pt x="496696" y="186656"/>
                  </a:lnTo>
                  <a:lnTo>
                    <a:pt x="0" y="194974"/>
                  </a:lnTo>
                  <a:lnTo>
                    <a:pt x="49019"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pic>
          <p:nvPicPr>
            <p:cNvPr id="253" name="Google Shape;253;p55"/>
            <p:cNvPicPr preferRelativeResize="0"/>
            <p:nvPr/>
          </p:nvPicPr>
          <p:blipFill rotWithShape="1">
            <a:blip r:embed="rId7">
              <a:alphaModFix/>
            </a:blip>
            <a:srcRect/>
            <a:stretch/>
          </p:blipFill>
          <p:spPr>
            <a:xfrm>
              <a:off x="3713884" y="1527952"/>
              <a:ext cx="578977" cy="429092"/>
            </a:xfrm>
            <a:prstGeom prst="rect">
              <a:avLst/>
            </a:prstGeom>
            <a:noFill/>
            <a:ln>
              <a:noFill/>
            </a:ln>
          </p:spPr>
        </p:pic>
      </p:grpSp>
      <p:sp>
        <p:nvSpPr>
          <p:cNvPr id="254" name="Google Shape;254;p55"/>
          <p:cNvSpPr/>
          <p:nvPr/>
        </p:nvSpPr>
        <p:spPr>
          <a:xfrm rot="10800000" flipH="1">
            <a:off x="4799241" y="1676587"/>
            <a:ext cx="1570071" cy="254344"/>
          </a:xfrm>
          <a:prstGeom prst="snip2DiagRect">
            <a:avLst>
              <a:gd name="adj1" fmla="val 0"/>
              <a:gd name="adj2" fmla="val 18523"/>
            </a:avLst>
          </a:prstGeom>
          <a:gradFill>
            <a:gsLst>
              <a:gs pos="0">
                <a:srgbClr val="465374"/>
              </a:gs>
              <a:gs pos="100000">
                <a:srgbClr val="59699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chemeClr val="dk1"/>
              </a:solidFill>
              <a:latin typeface="Meiryo UI" panose="020B0604030504040204" pitchFamily="50" charset="-128"/>
              <a:ea typeface="Meiryo UI" panose="020B0604030504040204" pitchFamily="50" charset="-128"/>
              <a:sym typeface="Arial"/>
            </a:endParaRPr>
          </a:p>
        </p:txBody>
      </p:sp>
      <p:sp>
        <p:nvSpPr>
          <p:cNvPr id="255" name="Google Shape;255;p55"/>
          <p:cNvSpPr/>
          <p:nvPr/>
        </p:nvSpPr>
        <p:spPr>
          <a:xfrm>
            <a:off x="4837341" y="1638955"/>
            <a:ext cx="174181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a:solidFill>
                  <a:schemeClr val="lt1"/>
                </a:solidFill>
                <a:latin typeface="Meiryo UI" panose="020B0604030504040204" pitchFamily="50" charset="-128"/>
                <a:ea typeface="Meiryo UI" panose="020B0604030504040204" pitchFamily="50" charset="-128"/>
              </a:rPr>
              <a:t>3年間の保証</a:t>
            </a:r>
            <a:endParaRPr sz="1400" b="1">
              <a:solidFill>
                <a:schemeClr val="lt1"/>
              </a:solidFill>
              <a:latin typeface="Meiryo UI" panose="020B0604030504040204" pitchFamily="50" charset="-128"/>
              <a:ea typeface="Meiryo UI" panose="020B0604030504040204" pitchFamily="50" charset="-128"/>
              <a:sym typeface="Arial"/>
            </a:endParaRPr>
          </a:p>
        </p:txBody>
      </p:sp>
      <p:sp>
        <p:nvSpPr>
          <p:cNvPr id="256" name="Google Shape;256;p55"/>
          <p:cNvSpPr/>
          <p:nvPr/>
        </p:nvSpPr>
        <p:spPr>
          <a:xfrm rot="10800000" flipH="1">
            <a:off x="7225734" y="1672821"/>
            <a:ext cx="1570071" cy="254344"/>
          </a:xfrm>
          <a:prstGeom prst="snip2DiagRect">
            <a:avLst>
              <a:gd name="adj1" fmla="val 0"/>
              <a:gd name="adj2" fmla="val 18523"/>
            </a:avLst>
          </a:prstGeom>
          <a:gradFill>
            <a:gsLst>
              <a:gs pos="0">
                <a:srgbClr val="465374"/>
              </a:gs>
              <a:gs pos="100000">
                <a:srgbClr val="59699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chemeClr val="dk1"/>
              </a:solidFill>
              <a:latin typeface="Meiryo UI" panose="020B0604030504040204" pitchFamily="50" charset="-128"/>
              <a:ea typeface="Meiryo UI" panose="020B0604030504040204" pitchFamily="50" charset="-128"/>
              <a:sym typeface="Arial"/>
            </a:endParaRPr>
          </a:p>
        </p:txBody>
      </p:sp>
      <p:sp>
        <p:nvSpPr>
          <p:cNvPr id="257" name="Google Shape;257;p55"/>
          <p:cNvSpPr/>
          <p:nvPr/>
        </p:nvSpPr>
        <p:spPr>
          <a:xfrm>
            <a:off x="7263834" y="1635189"/>
            <a:ext cx="174181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a:solidFill>
                  <a:schemeClr val="lt1"/>
                </a:solidFill>
                <a:latin typeface="Meiryo UI" panose="020B0604030504040204" pitchFamily="50" charset="-128"/>
                <a:ea typeface="Meiryo UI" panose="020B0604030504040204" pitchFamily="50" charset="-128"/>
              </a:rPr>
              <a:t>3年間の保証</a:t>
            </a:r>
            <a:endParaRPr sz="1400" b="1">
              <a:solidFill>
                <a:schemeClr val="lt1"/>
              </a:solidFill>
              <a:latin typeface="Meiryo UI" panose="020B0604030504040204" pitchFamily="50" charset="-128"/>
              <a:ea typeface="Meiryo UI" panose="020B0604030504040204" pitchFamily="50" charset="-128"/>
              <a:sym typeface="Arial"/>
            </a:endParaRPr>
          </a:p>
        </p:txBody>
      </p:sp>
      <p:sp>
        <p:nvSpPr>
          <p:cNvPr id="258" name="Google Shape;258;p55"/>
          <p:cNvSpPr/>
          <p:nvPr/>
        </p:nvSpPr>
        <p:spPr>
          <a:xfrm rot="10800000" flipH="1">
            <a:off x="9690327" y="1667620"/>
            <a:ext cx="1570071" cy="254344"/>
          </a:xfrm>
          <a:prstGeom prst="snip2DiagRect">
            <a:avLst>
              <a:gd name="adj1" fmla="val 0"/>
              <a:gd name="adj2" fmla="val 18523"/>
            </a:avLst>
          </a:prstGeom>
          <a:gradFill>
            <a:gsLst>
              <a:gs pos="0">
                <a:srgbClr val="465374"/>
              </a:gs>
              <a:gs pos="100000">
                <a:srgbClr val="59699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chemeClr val="dk1"/>
              </a:solidFill>
              <a:latin typeface="Meiryo UI" panose="020B0604030504040204" pitchFamily="50" charset="-128"/>
              <a:ea typeface="Meiryo UI" panose="020B0604030504040204" pitchFamily="50" charset="-128"/>
              <a:sym typeface="Arial"/>
            </a:endParaRPr>
          </a:p>
        </p:txBody>
      </p:sp>
      <p:sp>
        <p:nvSpPr>
          <p:cNvPr id="259" name="Google Shape;259;p55"/>
          <p:cNvSpPr/>
          <p:nvPr/>
        </p:nvSpPr>
        <p:spPr>
          <a:xfrm>
            <a:off x="9728427" y="1629988"/>
            <a:ext cx="174181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a:solidFill>
                  <a:schemeClr val="lt1"/>
                </a:solidFill>
                <a:latin typeface="Meiryo UI" panose="020B0604030504040204" pitchFamily="50" charset="-128"/>
                <a:ea typeface="Meiryo UI" panose="020B0604030504040204" pitchFamily="50" charset="-128"/>
              </a:rPr>
              <a:t>3年間の保証</a:t>
            </a:r>
            <a:endParaRPr sz="1400" b="1">
              <a:solidFill>
                <a:schemeClr val="lt1"/>
              </a:solidFill>
              <a:latin typeface="Meiryo UI" panose="020B0604030504040204" pitchFamily="50" charset="-128"/>
              <a:ea typeface="Meiryo UI" panose="020B0604030504040204" pitchFamily="50" charset="-128"/>
              <a:sym typeface="Arial"/>
            </a:endParaRPr>
          </a:p>
        </p:txBody>
      </p:sp>
      <p:sp>
        <p:nvSpPr>
          <p:cNvPr id="260" name="Google Shape;260;p55"/>
          <p:cNvSpPr/>
          <p:nvPr/>
        </p:nvSpPr>
        <p:spPr>
          <a:xfrm>
            <a:off x="522179" y="2664199"/>
            <a:ext cx="1395521" cy="454901"/>
          </a:xfrm>
          <a:prstGeom prst="round2SameRect">
            <a:avLst>
              <a:gd name="adj1" fmla="val 9935"/>
              <a:gd name="adj2" fmla="val 0"/>
            </a:avLst>
          </a:prstGeom>
          <a:gradFill>
            <a:gsLst>
              <a:gs pos="0">
                <a:srgbClr val="4F83B2"/>
              </a:gs>
              <a:gs pos="95000">
                <a:srgbClr val="3D76AB"/>
              </a:gs>
              <a:gs pos="100000">
                <a:srgbClr val="3D76AB"/>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eiryo UI" panose="020B0604030504040204" pitchFamily="50" charset="-128"/>
              <a:ea typeface="Meiryo UI" panose="020B0604030504040204" pitchFamily="50" charset="-128"/>
              <a:sym typeface="Arial"/>
            </a:endParaRPr>
          </a:p>
        </p:txBody>
      </p:sp>
      <p:grpSp>
        <p:nvGrpSpPr>
          <p:cNvPr id="261" name="Google Shape;261;p55"/>
          <p:cNvGrpSpPr/>
          <p:nvPr/>
        </p:nvGrpSpPr>
        <p:grpSpPr>
          <a:xfrm>
            <a:off x="1987550" y="2664194"/>
            <a:ext cx="9682271" cy="463500"/>
            <a:chOff x="2121259" y="2965102"/>
            <a:chExt cx="8059897" cy="463500"/>
          </a:xfrm>
        </p:grpSpPr>
        <p:sp>
          <p:nvSpPr>
            <p:cNvPr id="262" name="Google Shape;262;p55"/>
            <p:cNvSpPr/>
            <p:nvPr/>
          </p:nvSpPr>
          <p:spPr>
            <a:xfrm>
              <a:off x="2121259" y="2973700"/>
              <a:ext cx="1972097" cy="454901"/>
            </a:xfrm>
            <a:prstGeom prst="round2SameRect">
              <a:avLst>
                <a:gd name="adj1" fmla="val 9935"/>
                <a:gd name="adj2" fmla="val 0"/>
              </a:avLst>
            </a:prstGeom>
            <a:gradFill>
              <a:gsLst>
                <a:gs pos="0">
                  <a:srgbClr val="4F83B2"/>
                </a:gs>
                <a:gs pos="95000">
                  <a:srgbClr val="3D76AB"/>
                </a:gs>
                <a:gs pos="100000">
                  <a:srgbClr val="3D76AB"/>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eiryo UI" panose="020B0604030504040204" pitchFamily="50" charset="-128"/>
                <a:ea typeface="Meiryo UI" panose="020B0604030504040204" pitchFamily="50" charset="-128"/>
                <a:sym typeface="Arial"/>
              </a:endParaRPr>
            </a:p>
          </p:txBody>
        </p:sp>
        <p:sp>
          <p:nvSpPr>
            <p:cNvPr id="263" name="Google Shape;263;p55"/>
            <p:cNvSpPr/>
            <p:nvPr/>
          </p:nvSpPr>
          <p:spPr>
            <a:xfrm>
              <a:off x="4150678" y="2973701"/>
              <a:ext cx="1972097" cy="454901"/>
            </a:xfrm>
            <a:prstGeom prst="round2SameRect">
              <a:avLst>
                <a:gd name="adj1" fmla="val 9935"/>
                <a:gd name="adj2" fmla="val 0"/>
              </a:avLst>
            </a:prstGeom>
            <a:gradFill>
              <a:gsLst>
                <a:gs pos="0">
                  <a:srgbClr val="4F83B2"/>
                </a:gs>
                <a:gs pos="95000">
                  <a:srgbClr val="3D76AB"/>
                </a:gs>
                <a:gs pos="100000">
                  <a:srgbClr val="3D76AB"/>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eiryo UI" panose="020B0604030504040204" pitchFamily="50" charset="-128"/>
                <a:ea typeface="Meiryo UI" panose="020B0604030504040204" pitchFamily="50" charset="-128"/>
                <a:sym typeface="Arial"/>
              </a:endParaRPr>
            </a:p>
          </p:txBody>
        </p:sp>
        <p:sp>
          <p:nvSpPr>
            <p:cNvPr id="264" name="Google Shape;264;p55"/>
            <p:cNvSpPr/>
            <p:nvPr/>
          </p:nvSpPr>
          <p:spPr>
            <a:xfrm>
              <a:off x="6181482" y="2965102"/>
              <a:ext cx="1972097" cy="454901"/>
            </a:xfrm>
            <a:prstGeom prst="round2SameRect">
              <a:avLst>
                <a:gd name="adj1" fmla="val 9935"/>
                <a:gd name="adj2" fmla="val 0"/>
              </a:avLst>
            </a:prstGeom>
            <a:gradFill>
              <a:gsLst>
                <a:gs pos="0">
                  <a:srgbClr val="4F83B2"/>
                </a:gs>
                <a:gs pos="95000">
                  <a:srgbClr val="3D76AB"/>
                </a:gs>
                <a:gs pos="100000">
                  <a:srgbClr val="3D76AB"/>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eiryo UI" panose="020B0604030504040204" pitchFamily="50" charset="-128"/>
                <a:ea typeface="Meiryo UI" panose="020B0604030504040204" pitchFamily="50" charset="-128"/>
                <a:sym typeface="Arial"/>
              </a:endParaRPr>
            </a:p>
          </p:txBody>
        </p:sp>
        <p:sp>
          <p:nvSpPr>
            <p:cNvPr id="265" name="Google Shape;265;p55"/>
            <p:cNvSpPr/>
            <p:nvPr/>
          </p:nvSpPr>
          <p:spPr>
            <a:xfrm>
              <a:off x="8209059" y="2965102"/>
              <a:ext cx="1972097" cy="454901"/>
            </a:xfrm>
            <a:prstGeom prst="round2SameRect">
              <a:avLst>
                <a:gd name="adj1" fmla="val 9935"/>
                <a:gd name="adj2" fmla="val 0"/>
              </a:avLst>
            </a:prstGeom>
            <a:gradFill>
              <a:gsLst>
                <a:gs pos="0">
                  <a:srgbClr val="4F83B2"/>
                </a:gs>
                <a:gs pos="95000">
                  <a:srgbClr val="3D76AB"/>
                </a:gs>
                <a:gs pos="100000">
                  <a:srgbClr val="3D76AB"/>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eiryo UI" panose="020B0604030504040204" pitchFamily="50" charset="-128"/>
                <a:ea typeface="Meiryo UI" panose="020B0604030504040204" pitchFamily="50" charset="-128"/>
                <a:sym typeface="Arial"/>
              </a:endParaRPr>
            </a:p>
          </p:txBody>
        </p:sp>
      </p:grpSp>
      <p:graphicFrame>
        <p:nvGraphicFramePr>
          <p:cNvPr id="266" name="Google Shape;266;p55"/>
          <p:cNvGraphicFramePr/>
          <p:nvPr>
            <p:extLst>
              <p:ext uri="{D42A27DB-BD31-4B8C-83A1-F6EECF244321}">
                <p14:modId xmlns:p14="http://schemas.microsoft.com/office/powerpoint/2010/main" val="2106751393"/>
              </p:ext>
            </p:extLst>
          </p:nvPr>
        </p:nvGraphicFramePr>
        <p:xfrm>
          <a:off x="522179" y="2729838"/>
          <a:ext cx="11156125" cy="3924950"/>
        </p:xfrm>
        <a:graphic>
          <a:graphicData uri="http://schemas.openxmlformats.org/drawingml/2006/table">
            <a:tbl>
              <a:tblPr firstRow="1" bandRow="1">
                <a:noFill/>
              </a:tblPr>
              <a:tblGrid>
                <a:gridCol w="1420925">
                  <a:extLst>
                    <a:ext uri="{9D8B030D-6E8A-4147-A177-3AD203B41FA5}">
                      <a16:colId xmlns:a16="http://schemas.microsoft.com/office/drawing/2014/main" val="20000"/>
                    </a:ext>
                  </a:extLst>
                </a:gridCol>
                <a:gridCol w="2451100">
                  <a:extLst>
                    <a:ext uri="{9D8B030D-6E8A-4147-A177-3AD203B41FA5}">
                      <a16:colId xmlns:a16="http://schemas.microsoft.com/office/drawing/2014/main" val="20001"/>
                    </a:ext>
                  </a:extLst>
                </a:gridCol>
                <a:gridCol w="2425700">
                  <a:extLst>
                    <a:ext uri="{9D8B030D-6E8A-4147-A177-3AD203B41FA5}">
                      <a16:colId xmlns:a16="http://schemas.microsoft.com/office/drawing/2014/main" val="20002"/>
                    </a:ext>
                  </a:extLst>
                </a:gridCol>
                <a:gridCol w="2432050">
                  <a:extLst>
                    <a:ext uri="{9D8B030D-6E8A-4147-A177-3AD203B41FA5}">
                      <a16:colId xmlns:a16="http://schemas.microsoft.com/office/drawing/2014/main" val="20003"/>
                    </a:ext>
                  </a:extLst>
                </a:gridCol>
                <a:gridCol w="2426350">
                  <a:extLst>
                    <a:ext uri="{9D8B030D-6E8A-4147-A177-3AD203B41FA5}">
                      <a16:colId xmlns:a16="http://schemas.microsoft.com/office/drawing/2014/main" val="20004"/>
                    </a:ext>
                  </a:extLst>
                </a:gridCol>
              </a:tblGrid>
              <a:tr h="384375">
                <a:tc>
                  <a:txBody>
                    <a:bodyPr/>
                    <a:lstStyle/>
                    <a:p>
                      <a:pPr marL="0" marR="0" lvl="0" indent="0" algn="ctr" rtl="0">
                        <a:spcBef>
                          <a:spcPts val="0"/>
                        </a:spcBef>
                        <a:spcAft>
                          <a:spcPts val="0"/>
                        </a:spcAft>
                        <a:buNone/>
                      </a:pPr>
                      <a:r>
                        <a:rPr lang="ja-JP" altLang="en-US" sz="1450" b="1" i="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モデル</a:t>
                      </a:r>
                      <a:endParaRPr dirty="0">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450" b="1" i="0" u="none" strike="noStrike" cap="none">
                          <a:solidFill>
                            <a:schemeClr val="lt1"/>
                          </a:solidFill>
                          <a:latin typeface="Meiryo UI" panose="020B0604030504040204" pitchFamily="50" charset="-128"/>
                          <a:ea typeface="Meiryo UI" panose="020B0604030504040204" pitchFamily="50" charset="-128"/>
                          <a:cs typeface="Arial"/>
                          <a:sym typeface="Arial"/>
                        </a:rPr>
                        <a:t>TS-464eU</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450" b="1" i="0" u="none" strike="noStrike" cap="none">
                          <a:solidFill>
                            <a:schemeClr val="lt1"/>
                          </a:solidFill>
                          <a:latin typeface="Meiryo UI" panose="020B0604030504040204" pitchFamily="50" charset="-128"/>
                          <a:ea typeface="Meiryo UI" panose="020B0604030504040204" pitchFamily="50" charset="-128"/>
                          <a:cs typeface="Arial"/>
                          <a:sym typeface="Arial"/>
                        </a:rPr>
                        <a:t>TS-451DeU</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450" b="1" i="0" u="none" strike="noStrike" cap="none">
                          <a:solidFill>
                            <a:schemeClr val="lt1"/>
                          </a:solidFill>
                          <a:latin typeface="Meiryo UI" panose="020B0604030504040204" pitchFamily="50" charset="-128"/>
                          <a:ea typeface="Meiryo UI" panose="020B0604030504040204" pitchFamily="50" charset="-128"/>
                          <a:cs typeface="Arial"/>
                          <a:sym typeface="Arial"/>
                        </a:rPr>
                        <a:t>TS-464U</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450" b="1" i="0" u="none" strike="noStrike" cap="none">
                          <a:solidFill>
                            <a:schemeClr val="lt1"/>
                          </a:solidFill>
                          <a:latin typeface="Meiryo UI" panose="020B0604030504040204" pitchFamily="50" charset="-128"/>
                          <a:ea typeface="Meiryo UI" panose="020B0604030504040204" pitchFamily="50" charset="-128"/>
                          <a:cs typeface="Arial"/>
                          <a:sym typeface="Arial"/>
                        </a:rPr>
                        <a:t>TS-464U-RP</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62825">
                <a:tc>
                  <a:txBody>
                    <a:bodyPr/>
                    <a:lstStyle/>
                    <a:p>
                      <a:pPr marL="0" marR="0" lvl="0" indent="0" algn="ctr" rtl="0">
                        <a:spcBef>
                          <a:spcPts val="0"/>
                        </a:spcBef>
                        <a:spcAft>
                          <a:spcPts val="0"/>
                        </a:spcAft>
                        <a:buNone/>
                      </a:pPr>
                      <a:r>
                        <a:rPr lang="ja-JP" altLang="en-US" sz="12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奥行き</a:t>
                      </a:r>
                      <a:endParaRPr dirty="0">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0" i="0" u="none" strike="noStrike" cap="none">
                          <a:solidFill>
                            <a:srgbClr val="8A0000"/>
                          </a:solidFill>
                          <a:latin typeface="Meiryo UI" panose="020B0604030504040204" pitchFamily="50" charset="-128"/>
                          <a:ea typeface="Meiryo UI" panose="020B0604030504040204" pitchFamily="50" charset="-128"/>
                          <a:cs typeface="Arial"/>
                          <a:sym typeface="Arial"/>
                        </a:rPr>
                        <a:t>295 mm</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295 mm</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483.9 mm </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508.7 mm </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62825">
                <a:tc>
                  <a:txBody>
                    <a:bodyPr/>
                    <a:lstStyle/>
                    <a:p>
                      <a:pPr marL="0" marR="0" lvl="0" indent="0" algn="ctr" rtl="0">
                        <a:spcBef>
                          <a:spcPts val="0"/>
                        </a:spcBef>
                        <a:spcAft>
                          <a:spcPts val="0"/>
                        </a:spcAft>
                        <a:buNone/>
                      </a:pPr>
                      <a:r>
                        <a:rPr lang="en-US" sz="12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CPU</a:t>
                      </a:r>
                      <a:endParaRPr dirty="0">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Intel® Celeron® N5105/N5095</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Intel® Celeron® J4025</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Intel® Celeron® N5105/N5095</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Intel® Celeron® N5105/N5095</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extLst>
                  <a:ext uri="{0D108BD9-81ED-4DB2-BD59-A6C34878D82A}">
                    <a16:rowId xmlns:a16="http://schemas.microsoft.com/office/drawing/2014/main" val="10002"/>
                  </a:ext>
                </a:extLst>
              </a:tr>
              <a:tr h="415475">
                <a:tc>
                  <a:txBody>
                    <a:bodyPr/>
                    <a:lstStyle/>
                    <a:p>
                      <a:pPr marL="0" marR="0" lvl="0" indent="0" algn="ctr" rtl="0">
                        <a:spcBef>
                          <a:spcPts val="0"/>
                        </a:spcBef>
                        <a:spcAft>
                          <a:spcPts val="0"/>
                        </a:spcAft>
                        <a:buNone/>
                      </a:pPr>
                      <a:r>
                        <a:rPr lang="ja-JP" altLang="en-US" sz="12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メモリ</a:t>
                      </a:r>
                      <a:endParaRPr dirty="0">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4 GB SO-DIMM DDR4 (1 x 4 GB) </a:t>
                      </a:r>
                      <a:endParaRPr dirty="0">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2 GB SO-DIMM DDR4 (1 x 2 GB) </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4 GB SO-DIMM DDR4 (1 x 4 GB) </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4 GB SO-DIMM DDR4 (1 x 4 GB) </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44975">
                <a:tc>
                  <a:txBody>
                    <a:bodyPr/>
                    <a:lstStyle/>
                    <a:p>
                      <a:pPr marL="0" marR="0" lvl="0" indent="0" algn="ctr" rtl="0">
                        <a:spcBef>
                          <a:spcPts val="0"/>
                        </a:spcBef>
                        <a:spcAft>
                          <a:spcPts val="0"/>
                        </a:spcAft>
                        <a:buNone/>
                      </a:pPr>
                      <a:r>
                        <a:rPr lang="ja-JP" altLang="en-US" sz="12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最大メモリ</a:t>
                      </a:r>
                      <a:endParaRPr dirty="0">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16 GB (2 x 8 GB) </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8 GB (2 x 4 GB) </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16 GB (2 x 8 GB) </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16 GB (2 x 8 GB) </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extLst>
                  <a:ext uri="{0D108BD9-81ED-4DB2-BD59-A6C34878D82A}">
                    <a16:rowId xmlns:a16="http://schemas.microsoft.com/office/drawing/2014/main" val="10004"/>
                  </a:ext>
                </a:extLst>
              </a:tr>
              <a:tr h="444975">
                <a:tc>
                  <a:txBody>
                    <a:bodyPr/>
                    <a:lstStyle/>
                    <a:p>
                      <a:pPr marL="0" marR="0" lvl="0" indent="0" algn="ctr" rtl="0">
                        <a:spcBef>
                          <a:spcPts val="0"/>
                        </a:spcBef>
                        <a:spcAft>
                          <a:spcPts val="0"/>
                        </a:spcAft>
                        <a:buNone/>
                      </a:pPr>
                      <a:r>
                        <a:rPr lang="en-US" sz="12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Ethernet</a:t>
                      </a:r>
                      <a:r>
                        <a:rPr lang="ja-JP" altLang="en-US" sz="12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ポート</a:t>
                      </a:r>
                      <a:endParaRPr dirty="0">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2 x 2.5G/1G/100M​ RJ45</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2 x 2.5G/1G/100M​ RJ45</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2 x 2.5G/1G/100M​ RJ45</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2 x 2.5G/1G/100M​ RJ45</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44975">
                <a:tc>
                  <a:txBody>
                    <a:bodyPr/>
                    <a:lstStyle/>
                    <a:p>
                      <a:pPr marL="0" marR="0" lvl="0" indent="0" algn="ctr" rtl="0">
                        <a:spcBef>
                          <a:spcPts val="0"/>
                        </a:spcBef>
                        <a:spcAft>
                          <a:spcPts val="0"/>
                        </a:spcAft>
                        <a:buNone/>
                      </a:pPr>
                      <a:r>
                        <a:rPr lang="en-US" sz="12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HDMI</a:t>
                      </a:r>
                      <a:r>
                        <a:rPr lang="ja-JP" altLang="en-US" sz="12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出力</a:t>
                      </a:r>
                      <a:endParaRPr dirty="0">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1 x HDMI 1.4b </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NA</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1 x HDMI 1.4b </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1 x HDMI 1.4b </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extLst>
                  <a:ext uri="{0D108BD9-81ED-4DB2-BD59-A6C34878D82A}">
                    <a16:rowId xmlns:a16="http://schemas.microsoft.com/office/drawing/2014/main" val="10006"/>
                  </a:ext>
                </a:extLst>
              </a:tr>
              <a:tr h="419550">
                <a:tc>
                  <a:txBody>
                    <a:bodyPr/>
                    <a:lstStyle/>
                    <a:p>
                      <a:pPr marL="0" marR="0" lvl="0" indent="0" algn="ctr" rtl="0">
                        <a:spcBef>
                          <a:spcPts val="0"/>
                        </a:spcBef>
                        <a:spcAft>
                          <a:spcPts val="0"/>
                        </a:spcAft>
                        <a:buNone/>
                      </a:pPr>
                      <a:r>
                        <a:rPr lang="en-US" sz="12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M.2</a:t>
                      </a:r>
                      <a:r>
                        <a:rPr lang="ja-JP" altLang="en-US" sz="1200" b="0" i="0" u="none" strike="noStrike" cap="none" dirty="0" smtClean="0">
                          <a:solidFill>
                            <a:srgbClr val="000000"/>
                          </a:solidFill>
                          <a:latin typeface="Meiryo UI" panose="020B0604030504040204" pitchFamily="50" charset="-128"/>
                          <a:ea typeface="Meiryo UI" panose="020B0604030504040204" pitchFamily="50" charset="-128"/>
                          <a:cs typeface="Arial"/>
                          <a:sym typeface="Arial"/>
                        </a:rPr>
                        <a:t>スロット</a:t>
                      </a:r>
                      <a:endParaRPr dirty="0">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2 x M.2 NVMe</a:t>
                      </a:r>
                      <a:endParaRPr sz="1200" b="0" i="0" u="none" strike="noStrike" cap="none">
                        <a:solidFill>
                          <a:srgbClr val="000000"/>
                        </a:solidFill>
                        <a:latin typeface="Meiryo UI" panose="020B0604030504040204" pitchFamily="50" charset="-128"/>
                        <a:ea typeface="Meiryo UI" panose="020B0604030504040204" pitchFamily="50" charset="-128"/>
                        <a:cs typeface="Arial"/>
                        <a:sym typeface="Arial"/>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2 x M.2 SATA</a:t>
                      </a:r>
                      <a:endParaRPr sz="1200" b="0" i="0" u="none" strike="noStrike" cap="none">
                        <a:solidFill>
                          <a:srgbClr val="000000"/>
                        </a:solidFill>
                        <a:latin typeface="Meiryo UI" panose="020B0604030504040204" pitchFamily="50" charset="-128"/>
                        <a:ea typeface="Meiryo UI" panose="020B0604030504040204" pitchFamily="50" charset="-128"/>
                        <a:cs typeface="Arial"/>
                        <a:sym typeface="Arial"/>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NA</a:t>
                      </a:r>
                      <a:endParaRPr sz="1200" b="0" i="0" u="none" strike="noStrike" cap="none">
                        <a:solidFill>
                          <a:srgbClr val="000000"/>
                        </a:solidFill>
                        <a:latin typeface="Meiryo UI" panose="020B0604030504040204" pitchFamily="50" charset="-128"/>
                        <a:ea typeface="Meiryo UI" panose="020B0604030504040204" pitchFamily="50" charset="-128"/>
                        <a:cs typeface="Arial"/>
                        <a:sym typeface="Arial"/>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NA</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444975">
                <a:tc>
                  <a:txBody>
                    <a:bodyPr/>
                    <a:lstStyle/>
                    <a:p>
                      <a:pPr marL="0" marR="0" lvl="0" indent="0" algn="ctr" rtl="0">
                        <a:spcBef>
                          <a:spcPts val="0"/>
                        </a:spcBef>
                        <a:spcAft>
                          <a:spcPts val="0"/>
                        </a:spcAft>
                        <a:buNone/>
                      </a:pPr>
                      <a:r>
                        <a:rPr lang="en-US" sz="1200" b="0" i="0" u="none" strike="noStrike" cap="none" dirty="0" err="1" smtClean="0">
                          <a:solidFill>
                            <a:srgbClr val="000000"/>
                          </a:solidFill>
                          <a:latin typeface="Meiryo UI" panose="020B0604030504040204" pitchFamily="50" charset="-128"/>
                          <a:ea typeface="Meiryo UI" panose="020B0604030504040204" pitchFamily="50" charset="-128"/>
                          <a:cs typeface="Arial"/>
                          <a:sym typeface="Arial"/>
                        </a:rPr>
                        <a:t>PCIe</a:t>
                      </a:r>
                      <a:r>
                        <a:rPr lang="ja-JP" altLang="en-US" sz="12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スロット</a:t>
                      </a:r>
                      <a:endParaRPr dirty="0">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NA</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NA</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Meiryo UI" panose="020B0604030504040204" pitchFamily="50" charset="-128"/>
                          <a:ea typeface="Meiryo UI" panose="020B0604030504040204" pitchFamily="50" charset="-128"/>
                          <a:cs typeface="Arial"/>
                          <a:sym typeface="Arial"/>
                        </a:rPr>
                        <a:t>1 x PCIe Gen3 x2</a:t>
                      </a:r>
                      <a:endParaRPr>
                        <a:latin typeface="Meiryo UI" panose="020B0604030504040204" pitchFamily="50" charset="-128"/>
                        <a:ea typeface="Meiryo UI" panose="020B0604030504040204" pitchFamily="50" charset="-128"/>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1 x </a:t>
                      </a:r>
                      <a:r>
                        <a:rPr lang="en-US" sz="1200" b="0" i="0" u="none" strike="noStrike" cap="none" dirty="0" err="1">
                          <a:solidFill>
                            <a:srgbClr val="000000"/>
                          </a:solidFill>
                          <a:latin typeface="Meiryo UI" panose="020B0604030504040204" pitchFamily="50" charset="-128"/>
                          <a:ea typeface="Meiryo UI" panose="020B0604030504040204" pitchFamily="50" charset="-128"/>
                          <a:cs typeface="Arial"/>
                          <a:sym typeface="Arial"/>
                        </a:rPr>
                        <a:t>PCIe</a:t>
                      </a:r>
                      <a:r>
                        <a:rPr lang="en-US" sz="1200" b="0" i="0" u="none" strike="noStrike" cap="none" dirty="0">
                          <a:solidFill>
                            <a:srgbClr val="000000"/>
                          </a:solidFill>
                          <a:latin typeface="Meiryo UI" panose="020B0604030504040204" pitchFamily="50" charset="-128"/>
                          <a:ea typeface="Meiryo UI" panose="020B0604030504040204" pitchFamily="50" charset="-128"/>
                          <a:cs typeface="Arial"/>
                          <a:sym typeface="Arial"/>
                        </a:rPr>
                        <a:t> Gen3 x2</a:t>
                      </a:r>
                      <a:endParaRPr sz="1200" b="0" i="0"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6F6F8"/>
                    </a:solidFill>
                  </a:tcPr>
                </a:tc>
                <a:extLst>
                  <a:ext uri="{0D108BD9-81ED-4DB2-BD59-A6C34878D82A}">
                    <a16:rowId xmlns:a16="http://schemas.microsoft.com/office/drawing/2014/main" val="10008"/>
                  </a:ext>
                </a:extLst>
              </a:tr>
            </a:tbl>
          </a:graphicData>
        </a:graphic>
      </p:graphicFrame>
      <p:grpSp>
        <p:nvGrpSpPr>
          <p:cNvPr id="267" name="Google Shape;267;p55"/>
          <p:cNvGrpSpPr/>
          <p:nvPr/>
        </p:nvGrpSpPr>
        <p:grpSpPr>
          <a:xfrm>
            <a:off x="1610233" y="3002341"/>
            <a:ext cx="7659238" cy="3772945"/>
            <a:chOff x="1610233" y="3242624"/>
            <a:chExt cx="7659238" cy="3141533"/>
          </a:xfrm>
        </p:grpSpPr>
        <p:pic>
          <p:nvPicPr>
            <p:cNvPr id="268" name="Google Shape;268;p55"/>
            <p:cNvPicPr preferRelativeResize="0"/>
            <p:nvPr/>
          </p:nvPicPr>
          <p:blipFill rotWithShape="1">
            <a:blip r:embed="rId8">
              <a:alphaModFix/>
            </a:blip>
            <a:srcRect t="76775"/>
            <a:stretch/>
          </p:blipFill>
          <p:spPr>
            <a:xfrm rot="5400000">
              <a:off x="232090" y="4662966"/>
              <a:ext cx="3099333" cy="343047"/>
            </a:xfrm>
            <a:prstGeom prst="rect">
              <a:avLst/>
            </a:prstGeom>
            <a:noFill/>
            <a:ln>
              <a:noFill/>
            </a:ln>
          </p:spPr>
        </p:pic>
        <p:pic>
          <p:nvPicPr>
            <p:cNvPr id="269" name="Google Shape;269;p55"/>
            <p:cNvPicPr preferRelativeResize="0"/>
            <p:nvPr/>
          </p:nvPicPr>
          <p:blipFill rotWithShape="1">
            <a:blip r:embed="rId8">
              <a:alphaModFix/>
            </a:blip>
            <a:srcRect t="76775"/>
            <a:stretch/>
          </p:blipFill>
          <p:spPr>
            <a:xfrm rot="5400000">
              <a:off x="2671702" y="4653575"/>
              <a:ext cx="3099332" cy="343047"/>
            </a:xfrm>
            <a:prstGeom prst="rect">
              <a:avLst/>
            </a:prstGeom>
            <a:noFill/>
            <a:ln>
              <a:noFill/>
            </a:ln>
          </p:spPr>
        </p:pic>
        <p:pic>
          <p:nvPicPr>
            <p:cNvPr id="270" name="Google Shape;270;p55"/>
            <p:cNvPicPr preferRelativeResize="0"/>
            <p:nvPr/>
          </p:nvPicPr>
          <p:blipFill rotWithShape="1">
            <a:blip r:embed="rId8">
              <a:alphaModFix/>
            </a:blip>
            <a:srcRect t="76775"/>
            <a:stretch/>
          </p:blipFill>
          <p:spPr>
            <a:xfrm rot="5400000">
              <a:off x="5113581" y="4620766"/>
              <a:ext cx="3099332" cy="343047"/>
            </a:xfrm>
            <a:prstGeom prst="rect">
              <a:avLst/>
            </a:prstGeom>
            <a:noFill/>
            <a:ln>
              <a:noFill/>
            </a:ln>
          </p:spPr>
        </p:pic>
        <p:pic>
          <p:nvPicPr>
            <p:cNvPr id="271" name="Google Shape;271;p55"/>
            <p:cNvPicPr preferRelativeResize="0"/>
            <p:nvPr/>
          </p:nvPicPr>
          <p:blipFill rotWithShape="1">
            <a:blip r:embed="rId8">
              <a:alphaModFix/>
            </a:blip>
            <a:srcRect t="76775"/>
            <a:stretch/>
          </p:blipFill>
          <p:spPr>
            <a:xfrm rot="5400000">
              <a:off x="7548281" y="4653575"/>
              <a:ext cx="3099332" cy="343047"/>
            </a:xfrm>
            <a:prstGeom prst="rect">
              <a:avLst/>
            </a:prstGeom>
            <a:noFill/>
            <a:ln>
              <a:noFill/>
            </a:ln>
          </p:spPr>
        </p:pic>
      </p:grpSp>
    </p:spTree>
    <p:extLst>
      <p:ext uri="{BB962C8B-B14F-4D97-AF65-F5344CB8AC3E}">
        <p14:creationId xmlns:p14="http://schemas.microsoft.com/office/powerpoint/2010/main" val="3397480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56"/>
          <p:cNvSpPr txBox="1"/>
          <p:nvPr/>
        </p:nvSpPr>
        <p:spPr>
          <a:xfrm>
            <a:off x="8012430" y="6502387"/>
            <a:ext cx="4095750" cy="264047"/>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500">
                <a:solidFill>
                  <a:srgbClr val="7F7F7F"/>
                </a:solidFill>
                <a:latin typeface="Meiryo UI" panose="020B0604030504040204" pitchFamily="50" charset="-128"/>
                <a:ea typeface="Meiryo UI" panose="020B0604030504040204" pitchFamily="50" charset="-128"/>
              </a:rPr>
              <a:t>Copyright©2021QNAP Systems、Inc。無断複写・転載を禁じます。 QNAP®およびその他のQNAP製品名は、QNAP Systems、Inc。の所有権商標または登録商標です。ここに記載されているその他の製品および会社名は、それぞれの所有者の商標です。</a:t>
            </a:r>
            <a:endParaRPr>
              <a:latin typeface="Meiryo UI" panose="020B0604030504040204" pitchFamily="50" charset="-128"/>
              <a:ea typeface="Meiryo UI" panose="020B0604030504040204" pitchFamily="50" charset="-128"/>
            </a:endParaRPr>
          </a:p>
        </p:txBody>
      </p:sp>
      <p:pic>
        <p:nvPicPr>
          <p:cNvPr id="277" name="Google Shape;277;p56"/>
          <p:cNvPicPr preferRelativeResize="0"/>
          <p:nvPr/>
        </p:nvPicPr>
        <p:blipFill rotWithShape="1">
          <a:blip r:embed="rId3">
            <a:alphaModFix amt="80000"/>
          </a:blip>
          <a:srcRect/>
          <a:stretch/>
        </p:blipFill>
        <p:spPr>
          <a:xfrm>
            <a:off x="6659399" y="1982062"/>
            <a:ext cx="1849602" cy="216620"/>
          </a:xfrm>
          <a:prstGeom prst="rect">
            <a:avLst/>
          </a:prstGeom>
          <a:noFill/>
          <a:ln>
            <a:noFill/>
          </a:ln>
        </p:spPr>
      </p:pic>
      <p:pic>
        <p:nvPicPr>
          <p:cNvPr id="278" name="Google Shape;278;p56"/>
          <p:cNvPicPr preferRelativeResize="0"/>
          <p:nvPr/>
        </p:nvPicPr>
        <p:blipFill rotWithShape="1">
          <a:blip r:embed="rId4">
            <a:alphaModFix amt="80000"/>
          </a:blip>
          <a:srcRect/>
          <a:stretch/>
        </p:blipFill>
        <p:spPr>
          <a:xfrm>
            <a:off x="3706473" y="3843781"/>
            <a:ext cx="708181" cy="216620"/>
          </a:xfrm>
          <a:prstGeom prst="rect">
            <a:avLst/>
          </a:prstGeom>
          <a:noFill/>
          <a:ln>
            <a:noFill/>
          </a:ln>
        </p:spPr>
      </p:pic>
    </p:spTree>
    <p:extLst>
      <p:ext uri="{BB962C8B-B14F-4D97-AF65-F5344CB8AC3E}">
        <p14:creationId xmlns:p14="http://schemas.microsoft.com/office/powerpoint/2010/main" val="1211740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56"/>
          <p:cNvSpPr txBox="1">
            <a:spLocks noGrp="1"/>
          </p:cNvSpPr>
          <p:nvPr>
            <p:ph type="title"/>
          </p:nvPr>
        </p:nvSpPr>
        <p:spPr>
          <a:xfrm>
            <a:off x="1" y="116041"/>
            <a:ext cx="12192000" cy="1378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Arial"/>
              <a:buNone/>
            </a:pPr>
            <a:r>
              <a:rPr lang="en-US" dirty="0" smtClean="0">
                <a:latin typeface="Meiryo UI" panose="020B0604030504040204" pitchFamily="50" charset="-128"/>
                <a:ea typeface="Meiryo UI" panose="020B0604030504040204" pitchFamily="50" charset="-128"/>
                <a:cs typeface="Arial"/>
                <a:sym typeface="Arial"/>
              </a:rPr>
              <a:t>TS-x64eU </a:t>
            </a:r>
            <a:r>
              <a:rPr lang="en-US" dirty="0" err="1" smtClean="0">
                <a:latin typeface="Meiryo UI" panose="020B0604030504040204" pitchFamily="50" charset="-128"/>
                <a:ea typeface="Meiryo UI" panose="020B0604030504040204" pitchFamily="50" charset="-128"/>
                <a:cs typeface="Arial"/>
                <a:sym typeface="Arial"/>
              </a:rPr>
              <a:t>正面図</a:t>
            </a:r>
            <a:endParaRPr dirty="0">
              <a:latin typeface="Meiryo UI" panose="020B0604030504040204" pitchFamily="50" charset="-128"/>
              <a:ea typeface="Meiryo UI" panose="020B0604030504040204" pitchFamily="50" charset="-128"/>
              <a:cs typeface="Arial"/>
              <a:sym typeface="Arial"/>
            </a:endParaRPr>
          </a:p>
        </p:txBody>
      </p:sp>
      <p:pic>
        <p:nvPicPr>
          <p:cNvPr id="262" name="Google Shape;262;p56"/>
          <p:cNvPicPr preferRelativeResize="0"/>
          <p:nvPr/>
        </p:nvPicPr>
        <p:blipFill rotWithShape="1">
          <a:blip r:embed="rId3">
            <a:alphaModFix/>
          </a:blip>
          <a:srcRect/>
          <a:stretch/>
        </p:blipFill>
        <p:spPr>
          <a:xfrm rot="10800000" flipH="1">
            <a:off x="562678" y="5877821"/>
            <a:ext cx="7555782" cy="394712"/>
          </a:xfrm>
          <a:prstGeom prst="rect">
            <a:avLst/>
          </a:prstGeom>
          <a:noFill/>
          <a:ln>
            <a:noFill/>
          </a:ln>
        </p:spPr>
      </p:pic>
      <p:pic>
        <p:nvPicPr>
          <p:cNvPr id="263" name="Google Shape;263;p56"/>
          <p:cNvPicPr preferRelativeResize="0"/>
          <p:nvPr/>
        </p:nvPicPr>
        <p:blipFill rotWithShape="1">
          <a:blip r:embed="rId3">
            <a:alphaModFix/>
          </a:blip>
          <a:srcRect/>
          <a:stretch/>
        </p:blipFill>
        <p:spPr>
          <a:xfrm rot="10800000" flipH="1">
            <a:off x="562678" y="3690148"/>
            <a:ext cx="7555782" cy="394712"/>
          </a:xfrm>
          <a:prstGeom prst="rect">
            <a:avLst/>
          </a:prstGeom>
          <a:noFill/>
          <a:ln>
            <a:noFill/>
          </a:ln>
        </p:spPr>
      </p:pic>
      <p:sp>
        <p:nvSpPr>
          <p:cNvPr id="264" name="Google Shape;264;p56"/>
          <p:cNvSpPr/>
          <p:nvPr/>
        </p:nvSpPr>
        <p:spPr>
          <a:xfrm>
            <a:off x="10372160" y="2614282"/>
            <a:ext cx="1465344" cy="6771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1900" b="1" dirty="0" smtClean="0">
                <a:solidFill>
                  <a:schemeClr val="dk1"/>
                </a:solidFill>
                <a:latin typeface="Meiryo UI" panose="020B0604030504040204" pitchFamily="50" charset="-128"/>
                <a:ea typeface="Meiryo UI" panose="020B0604030504040204" pitchFamily="50" charset="-128"/>
              </a:rPr>
              <a:t>電源ボタン</a:t>
            </a:r>
            <a:endParaRPr sz="1900" b="1" dirty="0">
              <a:solidFill>
                <a:schemeClr val="dk1"/>
              </a:solidFill>
              <a:latin typeface="Meiryo UI" panose="020B0604030504040204" pitchFamily="50" charset="-128"/>
              <a:ea typeface="Meiryo UI" panose="020B0604030504040204" pitchFamily="50" charset="-128"/>
            </a:endParaRPr>
          </a:p>
        </p:txBody>
      </p:sp>
      <p:sp>
        <p:nvSpPr>
          <p:cNvPr id="265" name="Google Shape;265;p56"/>
          <p:cNvSpPr/>
          <p:nvPr/>
        </p:nvSpPr>
        <p:spPr>
          <a:xfrm>
            <a:off x="8720230" y="4632980"/>
            <a:ext cx="3235026" cy="1374735"/>
          </a:xfrm>
          <a:prstGeom prst="rect">
            <a:avLst/>
          </a:prstGeom>
          <a:noFill/>
          <a:ln>
            <a:noFill/>
          </a:ln>
        </p:spPr>
        <p:txBody>
          <a:bodyPr spcFirstLastPara="1" wrap="square" lIns="91425" tIns="45700" rIns="91425" bIns="45700" anchor="t" anchorCtr="0">
            <a:noAutofit/>
          </a:bodyPr>
          <a:lstStyle/>
          <a:p>
            <a:pPr marL="0" marR="0" lvl="0" indent="0" algn="l" rtl="0">
              <a:lnSpc>
                <a:spcPct val="131578"/>
              </a:lnSpc>
              <a:spcBef>
                <a:spcPts val="0"/>
              </a:spcBef>
              <a:spcAft>
                <a:spcPts val="0"/>
              </a:spcAft>
              <a:buNone/>
            </a:pPr>
            <a:r>
              <a:rPr lang="en-US" sz="1900" b="1" dirty="0" err="1">
                <a:solidFill>
                  <a:schemeClr val="dk1"/>
                </a:solidFill>
                <a:latin typeface="Meiryo UI" panose="020B0604030504040204" pitchFamily="50" charset="-128"/>
                <a:ea typeface="Meiryo UI" panose="020B0604030504040204" pitchFamily="50" charset="-128"/>
              </a:rPr>
              <a:t>LEDインジケータ</a:t>
            </a:r>
            <a:r>
              <a:rPr lang="en-US" sz="1900" b="1" dirty="0">
                <a:solidFill>
                  <a:schemeClr val="dk1"/>
                </a:solidFill>
                <a:latin typeface="Meiryo UI" panose="020B0604030504040204" pitchFamily="50" charset="-128"/>
                <a:ea typeface="Meiryo UI" panose="020B0604030504040204" pitchFamily="50" charset="-128"/>
              </a:rPr>
              <a:t>ー：</a:t>
            </a:r>
            <a:endParaRPr sz="1900" b="1" dirty="0">
              <a:solidFill>
                <a:schemeClr val="dk1"/>
              </a:solidFill>
              <a:latin typeface="Meiryo UI" panose="020B0604030504040204" pitchFamily="50" charset="-128"/>
              <a:ea typeface="Meiryo UI" panose="020B0604030504040204" pitchFamily="50" charset="-128"/>
            </a:endParaRPr>
          </a:p>
          <a:p>
            <a:pPr marL="0" marR="0" lvl="0" indent="0" algn="l" rtl="0">
              <a:lnSpc>
                <a:spcPct val="131578"/>
              </a:lnSpc>
              <a:spcBef>
                <a:spcPts val="0"/>
              </a:spcBef>
              <a:spcAft>
                <a:spcPts val="0"/>
              </a:spcAft>
              <a:buNone/>
            </a:pPr>
            <a:r>
              <a:rPr lang="en-US" sz="1900" b="1" dirty="0">
                <a:solidFill>
                  <a:schemeClr val="dk1"/>
                </a:solidFill>
                <a:latin typeface="Meiryo UI" panose="020B0604030504040204" pitchFamily="50" charset="-128"/>
                <a:ea typeface="Meiryo UI" panose="020B0604030504040204" pitchFamily="50" charset="-128"/>
              </a:rPr>
              <a:t>HDD 1〜4 / 8、</a:t>
            </a:r>
            <a:endParaRPr sz="1900" b="1" dirty="0">
              <a:solidFill>
                <a:schemeClr val="dk1"/>
              </a:solidFill>
              <a:latin typeface="Meiryo UI" panose="020B0604030504040204" pitchFamily="50" charset="-128"/>
              <a:ea typeface="Meiryo UI" panose="020B0604030504040204" pitchFamily="50" charset="-128"/>
            </a:endParaRPr>
          </a:p>
          <a:p>
            <a:pPr marL="0" marR="0" lvl="0" indent="0" algn="l" rtl="0">
              <a:lnSpc>
                <a:spcPct val="131578"/>
              </a:lnSpc>
              <a:spcBef>
                <a:spcPts val="0"/>
              </a:spcBef>
              <a:spcAft>
                <a:spcPts val="0"/>
              </a:spcAft>
              <a:buNone/>
            </a:pPr>
            <a:r>
              <a:rPr lang="en-US" sz="1900" b="1" dirty="0" err="1">
                <a:solidFill>
                  <a:schemeClr val="dk1"/>
                </a:solidFill>
                <a:latin typeface="Meiryo UI" panose="020B0604030504040204" pitchFamily="50" charset="-128"/>
                <a:ea typeface="Meiryo UI" panose="020B0604030504040204" pitchFamily="50" charset="-128"/>
              </a:rPr>
              <a:t>ステータス、LAN</a:t>
            </a:r>
            <a:r>
              <a:rPr lang="en-US" sz="1900" b="1" dirty="0" smtClean="0">
                <a:solidFill>
                  <a:schemeClr val="dk1"/>
                </a:solidFill>
                <a:latin typeface="Meiryo UI" panose="020B0604030504040204" pitchFamily="50" charset="-128"/>
                <a:ea typeface="Meiryo UI" panose="020B0604030504040204" pitchFamily="50" charset="-128"/>
              </a:rPr>
              <a:t>、</a:t>
            </a:r>
          </a:p>
          <a:p>
            <a:pPr marL="0" marR="0" lvl="0" indent="0" algn="l" rtl="0">
              <a:lnSpc>
                <a:spcPct val="131578"/>
              </a:lnSpc>
              <a:spcBef>
                <a:spcPts val="0"/>
              </a:spcBef>
              <a:spcAft>
                <a:spcPts val="0"/>
              </a:spcAft>
              <a:buNone/>
            </a:pPr>
            <a:r>
              <a:rPr lang="en-US" sz="1900" b="1" dirty="0" err="1" smtClean="0">
                <a:solidFill>
                  <a:schemeClr val="dk1"/>
                </a:solidFill>
                <a:latin typeface="Meiryo UI" panose="020B0604030504040204" pitchFamily="50" charset="-128"/>
                <a:ea typeface="Meiryo UI" panose="020B0604030504040204" pitchFamily="50" charset="-128"/>
              </a:rPr>
              <a:t>拡張デバイス</a:t>
            </a:r>
            <a:endParaRPr sz="1900" b="1" dirty="0">
              <a:solidFill>
                <a:schemeClr val="dk1"/>
              </a:solidFill>
              <a:latin typeface="Meiryo UI" panose="020B0604030504040204" pitchFamily="50" charset="-128"/>
              <a:ea typeface="Meiryo UI" panose="020B0604030504040204" pitchFamily="50" charset="-128"/>
            </a:endParaRPr>
          </a:p>
        </p:txBody>
      </p:sp>
      <p:pic>
        <p:nvPicPr>
          <p:cNvPr id="266" name="Google Shape;266;p56" descr="一張含有 電子用品, 相片, 光, 坐 的圖片&#10;&#10;自動產生的描述"/>
          <p:cNvPicPr preferRelativeResize="0"/>
          <p:nvPr/>
        </p:nvPicPr>
        <p:blipFill rotWithShape="1">
          <a:blip r:embed="rId4">
            <a:alphaModFix/>
          </a:blip>
          <a:srcRect/>
          <a:stretch/>
        </p:blipFill>
        <p:spPr>
          <a:xfrm>
            <a:off x="9105832" y="2462667"/>
            <a:ext cx="733316" cy="1932665"/>
          </a:xfrm>
          <a:prstGeom prst="rect">
            <a:avLst/>
          </a:prstGeom>
          <a:noFill/>
          <a:ln>
            <a:noFill/>
          </a:ln>
          <a:effectLst>
            <a:outerShdw blurRad="431800" dist="368300" dir="5760000" algn="ctr" rotWithShape="0">
              <a:srgbClr val="000000">
                <a:alpha val="33725"/>
              </a:srgbClr>
            </a:outerShdw>
          </a:effectLst>
        </p:spPr>
      </p:pic>
      <p:cxnSp>
        <p:nvCxnSpPr>
          <p:cNvPr id="267" name="Google Shape;267;p56"/>
          <p:cNvCxnSpPr/>
          <p:nvPr/>
        </p:nvCxnSpPr>
        <p:spPr>
          <a:xfrm>
            <a:off x="9724537" y="2815213"/>
            <a:ext cx="647625" cy="10480"/>
          </a:xfrm>
          <a:prstGeom prst="straightConnector1">
            <a:avLst/>
          </a:prstGeom>
          <a:noFill/>
          <a:ln w="19050" cap="flat" cmpd="sng">
            <a:solidFill>
              <a:srgbClr val="00A0E9"/>
            </a:solidFill>
            <a:prstDash val="solid"/>
            <a:miter lim="800000"/>
            <a:headEnd type="oval" w="lg" len="lg"/>
            <a:tailEnd type="none" w="sm" len="sm"/>
          </a:ln>
          <a:effectLst>
            <a:outerShdw blurRad="50800" dist="38100" algn="l" rotWithShape="0">
              <a:srgbClr val="000000">
                <a:alpha val="40000"/>
              </a:srgbClr>
            </a:outerShdw>
          </a:effectLst>
        </p:spPr>
      </p:cxnSp>
      <p:cxnSp>
        <p:nvCxnSpPr>
          <p:cNvPr id="268" name="Google Shape;268;p56"/>
          <p:cNvCxnSpPr/>
          <p:nvPr/>
        </p:nvCxnSpPr>
        <p:spPr>
          <a:xfrm rot="-5400000" flipH="1">
            <a:off x="9613146" y="3765253"/>
            <a:ext cx="792300" cy="634500"/>
          </a:xfrm>
          <a:prstGeom prst="bentConnector3">
            <a:avLst>
              <a:gd name="adj1" fmla="val -377"/>
            </a:avLst>
          </a:prstGeom>
          <a:noFill/>
          <a:ln w="19050" cap="flat" cmpd="sng">
            <a:solidFill>
              <a:srgbClr val="00A0E9"/>
            </a:solidFill>
            <a:prstDash val="solid"/>
            <a:miter lim="800000"/>
            <a:headEnd type="oval" w="lg" len="lg"/>
            <a:tailEnd type="none" w="sm" len="sm"/>
          </a:ln>
          <a:effectLst>
            <a:outerShdw blurRad="50800" dist="38100" dir="2700000" algn="tl" rotWithShape="0">
              <a:srgbClr val="000000">
                <a:alpha val="40000"/>
              </a:srgbClr>
            </a:outerShdw>
          </a:effectLst>
        </p:spPr>
      </p:cxnSp>
      <p:pic>
        <p:nvPicPr>
          <p:cNvPr id="269" name="Google Shape;269;p56"/>
          <p:cNvPicPr preferRelativeResize="0"/>
          <p:nvPr/>
        </p:nvPicPr>
        <p:blipFill rotWithShape="1">
          <a:blip r:embed="rId5">
            <a:alphaModFix/>
          </a:blip>
          <a:srcRect t="29796" b="27812"/>
          <a:stretch/>
        </p:blipFill>
        <p:spPr>
          <a:xfrm>
            <a:off x="508203" y="2089836"/>
            <a:ext cx="7610257" cy="2016661"/>
          </a:xfrm>
          <a:prstGeom prst="rect">
            <a:avLst/>
          </a:prstGeom>
          <a:noFill/>
          <a:ln>
            <a:noFill/>
          </a:ln>
        </p:spPr>
      </p:pic>
      <p:pic>
        <p:nvPicPr>
          <p:cNvPr id="270" name="Google Shape;270;p56"/>
          <p:cNvPicPr preferRelativeResize="0"/>
          <p:nvPr/>
        </p:nvPicPr>
        <p:blipFill rotWithShape="1">
          <a:blip r:embed="rId6">
            <a:alphaModFix/>
          </a:blip>
          <a:srcRect t="32861" b="36027"/>
          <a:stretch/>
        </p:blipFill>
        <p:spPr>
          <a:xfrm>
            <a:off x="881594" y="4707382"/>
            <a:ext cx="7163244" cy="1393101"/>
          </a:xfrm>
          <a:prstGeom prst="rect">
            <a:avLst/>
          </a:prstGeom>
          <a:noFill/>
          <a:ln>
            <a:noFill/>
          </a:ln>
        </p:spPr>
      </p:pic>
      <p:sp>
        <p:nvSpPr>
          <p:cNvPr id="271" name="Google Shape;271;p56"/>
          <p:cNvSpPr/>
          <p:nvPr/>
        </p:nvSpPr>
        <p:spPr>
          <a:xfrm>
            <a:off x="448131" y="4708806"/>
            <a:ext cx="2407453"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a:solidFill>
                  <a:schemeClr val="dk1"/>
                </a:solidFill>
                <a:latin typeface="Meiryo UI" panose="020B0604030504040204" pitchFamily="50" charset="-128"/>
                <a:ea typeface="Meiryo UI" panose="020B0604030504040204" pitchFamily="50" charset="-128"/>
              </a:rPr>
              <a:t>TS-464eU</a:t>
            </a:r>
            <a:endParaRPr>
              <a:latin typeface="Meiryo UI" panose="020B0604030504040204" pitchFamily="50" charset="-128"/>
              <a:ea typeface="Meiryo UI" panose="020B0604030504040204" pitchFamily="50" charset="-128"/>
            </a:endParaRPr>
          </a:p>
        </p:txBody>
      </p:sp>
      <p:sp>
        <p:nvSpPr>
          <p:cNvPr id="272" name="Google Shape;272;p56"/>
          <p:cNvSpPr/>
          <p:nvPr/>
        </p:nvSpPr>
        <p:spPr>
          <a:xfrm>
            <a:off x="562677" y="1825008"/>
            <a:ext cx="2432313" cy="3165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dirty="0">
                <a:solidFill>
                  <a:schemeClr val="dk1"/>
                </a:solidFill>
                <a:latin typeface="Meiryo UI" panose="020B0604030504040204" pitchFamily="50" charset="-128"/>
                <a:ea typeface="Meiryo UI" panose="020B0604030504040204" pitchFamily="50" charset="-128"/>
              </a:rPr>
              <a:t>TS-864eU / TS-864eU-RP</a:t>
            </a:r>
            <a:endParaRPr dirty="0">
              <a:latin typeface="Meiryo UI" panose="020B0604030504040204" pitchFamily="50" charset="-128"/>
              <a:ea typeface="Meiryo UI" panose="020B0604030504040204" pitchFamily="50" charset="-128"/>
            </a:endParaRPr>
          </a:p>
        </p:txBody>
      </p:sp>
      <p:sp>
        <p:nvSpPr>
          <p:cNvPr id="273" name="Google Shape;273;p56"/>
          <p:cNvSpPr/>
          <p:nvPr/>
        </p:nvSpPr>
        <p:spPr>
          <a:xfrm>
            <a:off x="2719510" y="2507101"/>
            <a:ext cx="4791481" cy="1462291"/>
          </a:xfrm>
          <a:prstGeom prst="rect">
            <a:avLst/>
          </a:prstGeom>
          <a:noFill/>
          <a:ln w="19050" cap="flat" cmpd="sng">
            <a:solidFill>
              <a:srgbClr val="00A0E9"/>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Meiryo UI" panose="020B0604030504040204" pitchFamily="50" charset="-128"/>
              <a:ea typeface="Meiryo UI" panose="020B0604030504040204" pitchFamily="50" charset="-128"/>
              <a:sym typeface="Arial"/>
            </a:endParaRPr>
          </a:p>
        </p:txBody>
      </p:sp>
      <p:sp>
        <p:nvSpPr>
          <p:cNvPr id="274" name="Google Shape;274;p56"/>
          <p:cNvSpPr/>
          <p:nvPr/>
        </p:nvSpPr>
        <p:spPr>
          <a:xfrm>
            <a:off x="1456157" y="5517742"/>
            <a:ext cx="6014118" cy="503647"/>
          </a:xfrm>
          <a:prstGeom prst="rect">
            <a:avLst/>
          </a:prstGeom>
          <a:noFill/>
          <a:ln w="19050" cap="flat" cmpd="sng">
            <a:solidFill>
              <a:srgbClr val="00A0E9"/>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Meiryo UI" panose="020B0604030504040204" pitchFamily="50" charset="-128"/>
              <a:ea typeface="Meiryo UI" panose="020B0604030504040204" pitchFamily="50" charset="-128"/>
              <a:sym typeface="Arial"/>
            </a:endParaRPr>
          </a:p>
        </p:txBody>
      </p:sp>
      <p:sp>
        <p:nvSpPr>
          <p:cNvPr id="275" name="Google Shape;275;p56"/>
          <p:cNvSpPr txBox="1"/>
          <p:nvPr/>
        </p:nvSpPr>
        <p:spPr>
          <a:xfrm flipH="1">
            <a:off x="2212816" y="6021516"/>
            <a:ext cx="4500800" cy="387581"/>
          </a:xfrm>
          <a:prstGeom prst="rect">
            <a:avLst/>
          </a:prstGeom>
          <a:gradFill>
            <a:gsLst>
              <a:gs pos="0">
                <a:srgbClr val="4F83B2"/>
              </a:gs>
              <a:gs pos="51600">
                <a:srgbClr val="4F83B2"/>
              </a:gs>
              <a:gs pos="100000">
                <a:srgbClr val="3B75AA"/>
              </a:gs>
            </a:gsLst>
            <a:lin ang="2700000" scaled="0"/>
          </a:gradFill>
          <a:ln>
            <a:noFill/>
          </a:ln>
        </p:spPr>
        <p:txBody>
          <a:bodyPr spcFirstLastPara="1" wrap="square" lIns="121900" tIns="60925" rIns="121900" bIns="60925" anchor="t" anchorCtr="0">
            <a:noAutofit/>
          </a:bodyPr>
          <a:lstStyle/>
          <a:p>
            <a:pPr marL="0" marR="0" lvl="0" indent="0" algn="ctr"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4 x3.5インチ/2.5インチ</a:t>
            </a:r>
            <a:r>
              <a:rPr lang="en-US" b="1" dirty="0" smtClean="0">
                <a:solidFill>
                  <a:schemeClr val="lt1"/>
                </a:solidFill>
                <a:latin typeface="Meiryo UI" panose="020B0604030504040204" pitchFamily="50" charset="-128"/>
                <a:ea typeface="Meiryo UI" panose="020B0604030504040204" pitchFamily="50" charset="-128"/>
              </a:rPr>
              <a:t>SATA 6Gb/s </a:t>
            </a:r>
            <a:r>
              <a:rPr lang="en-US" b="1" dirty="0" smtClean="0">
                <a:solidFill>
                  <a:schemeClr val="lt1"/>
                </a:solidFill>
                <a:latin typeface="Meiryo UI" panose="020B0604030504040204" pitchFamily="50" charset="-128"/>
                <a:ea typeface="Meiryo UI" panose="020B0604030504040204" pitchFamily="50" charset="-128"/>
              </a:rPr>
              <a:t>HDD/</a:t>
            </a:r>
            <a:r>
              <a:rPr lang="en-US" b="1" dirty="0" err="1" smtClean="0">
                <a:solidFill>
                  <a:schemeClr val="lt1"/>
                </a:solidFill>
                <a:latin typeface="Meiryo UI" panose="020B0604030504040204" pitchFamily="50" charset="-128"/>
                <a:ea typeface="Meiryo UI" panose="020B0604030504040204" pitchFamily="50" charset="-128"/>
              </a:rPr>
              <a:t>SSD</a:t>
            </a:r>
            <a:r>
              <a:rPr lang="en-US" b="1" dirty="0" err="1">
                <a:solidFill>
                  <a:schemeClr val="lt1"/>
                </a:solidFill>
                <a:latin typeface="Meiryo UI" panose="020B0604030504040204" pitchFamily="50" charset="-128"/>
                <a:ea typeface="Meiryo UI" panose="020B0604030504040204" pitchFamily="50" charset="-128"/>
              </a:rPr>
              <a:t>ベイ</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276" name="Google Shape;276;p56"/>
          <p:cNvSpPr txBox="1"/>
          <p:nvPr/>
        </p:nvSpPr>
        <p:spPr>
          <a:xfrm flipH="1">
            <a:off x="2864558" y="3970089"/>
            <a:ext cx="4501384" cy="371708"/>
          </a:xfrm>
          <a:prstGeom prst="rect">
            <a:avLst/>
          </a:prstGeom>
          <a:gradFill>
            <a:gsLst>
              <a:gs pos="0">
                <a:srgbClr val="4F83B2"/>
              </a:gs>
              <a:gs pos="51600">
                <a:srgbClr val="4F83B2"/>
              </a:gs>
              <a:gs pos="100000">
                <a:srgbClr val="3B75AA"/>
              </a:gs>
            </a:gsLst>
            <a:lin ang="2700000" scaled="0"/>
          </a:gradFill>
          <a:ln>
            <a:noFill/>
          </a:ln>
        </p:spPr>
        <p:txBody>
          <a:bodyPr spcFirstLastPara="1" wrap="square" lIns="121900" tIns="60925" rIns="121900" bIns="60925" anchor="t" anchorCtr="0">
            <a:noAutofit/>
          </a:bodyPr>
          <a:lstStyle/>
          <a:p>
            <a:pPr marL="0" marR="0" lvl="0" indent="0" algn="ctr"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8 x3.5インチ/2.5インチ</a:t>
            </a:r>
            <a:r>
              <a:rPr lang="en-US" b="1" dirty="0" smtClean="0">
                <a:solidFill>
                  <a:schemeClr val="lt1"/>
                </a:solidFill>
                <a:latin typeface="Meiryo UI" panose="020B0604030504040204" pitchFamily="50" charset="-128"/>
                <a:ea typeface="Meiryo UI" panose="020B0604030504040204" pitchFamily="50" charset="-128"/>
              </a:rPr>
              <a:t>SATA 6Gb/s </a:t>
            </a:r>
            <a:r>
              <a:rPr lang="en-US" b="1" dirty="0" smtClean="0">
                <a:solidFill>
                  <a:schemeClr val="lt1"/>
                </a:solidFill>
                <a:latin typeface="Meiryo UI" panose="020B0604030504040204" pitchFamily="50" charset="-128"/>
                <a:ea typeface="Meiryo UI" panose="020B0604030504040204" pitchFamily="50" charset="-128"/>
              </a:rPr>
              <a:t>HDD/</a:t>
            </a:r>
            <a:r>
              <a:rPr lang="en-US" b="1" dirty="0" err="1" smtClean="0">
                <a:solidFill>
                  <a:schemeClr val="lt1"/>
                </a:solidFill>
                <a:latin typeface="Meiryo UI" panose="020B0604030504040204" pitchFamily="50" charset="-128"/>
                <a:ea typeface="Meiryo UI" panose="020B0604030504040204" pitchFamily="50" charset="-128"/>
              </a:rPr>
              <a:t>SSD</a:t>
            </a:r>
            <a:r>
              <a:rPr lang="en-US" b="1" dirty="0" err="1">
                <a:solidFill>
                  <a:schemeClr val="lt1"/>
                </a:solidFill>
                <a:latin typeface="Meiryo UI" panose="020B0604030504040204" pitchFamily="50" charset="-128"/>
                <a:ea typeface="Meiryo UI" panose="020B0604030504040204" pitchFamily="50" charset="-128"/>
              </a:rPr>
              <a:t>ベイ</a:t>
            </a:r>
            <a:endParaRPr sz="1400" b="1"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57"/>
          <p:cNvSpPr txBox="1">
            <a:spLocks noGrp="1"/>
          </p:cNvSpPr>
          <p:nvPr>
            <p:ph type="title"/>
          </p:nvPr>
        </p:nvSpPr>
        <p:spPr>
          <a:xfrm>
            <a:off x="1" y="116041"/>
            <a:ext cx="12192000" cy="1378562"/>
          </a:xfrm>
          <a:prstGeom prst="rect">
            <a:avLst/>
          </a:prstGeom>
          <a:noFill/>
          <a:ln>
            <a:noFill/>
          </a:ln>
        </p:spPr>
        <p:txBody>
          <a:bodyPr spcFirstLastPara="1" wrap="square" lIns="91425" tIns="45700" rIns="91425" bIns="45700" anchor="ctr" anchorCtr="0">
            <a:noAutofit/>
          </a:bodyPr>
          <a:lstStyle/>
          <a:p>
            <a:pPr marL="0" lvl="0" indent="0" algn="ctr" rtl="0">
              <a:lnSpc>
                <a:spcPct val="122222"/>
              </a:lnSpc>
              <a:spcBef>
                <a:spcPts val="0"/>
              </a:spcBef>
              <a:spcAft>
                <a:spcPts val="0"/>
              </a:spcAft>
              <a:buClr>
                <a:schemeClr val="dk1"/>
              </a:buClr>
              <a:buSzPts val="3600"/>
              <a:buFont typeface="Arial"/>
              <a:buNone/>
            </a:pPr>
            <a:r>
              <a:rPr lang="en-US" sz="3600" dirty="0" smtClean="0">
                <a:latin typeface="Meiryo UI" panose="020B0604030504040204" pitchFamily="50" charset="-128"/>
                <a:ea typeface="Meiryo UI" panose="020B0604030504040204" pitchFamily="50" charset="-128"/>
                <a:cs typeface="Arial"/>
                <a:sym typeface="Arial"/>
              </a:rPr>
              <a:t>16GBのメモリにアップグレード可能</a:t>
            </a:r>
            <a:r>
              <a:rPr lang="ja-JP" altLang="en-US" sz="3600" dirty="0" smtClean="0">
                <a:latin typeface="Meiryo UI" panose="020B0604030504040204" pitchFamily="50" charset="-128"/>
                <a:ea typeface="Meiryo UI" panose="020B0604030504040204" pitchFamily="50" charset="-128"/>
                <a:cs typeface="Arial"/>
                <a:sym typeface="Arial"/>
              </a:rPr>
              <a:t>で</a:t>
            </a:r>
            <a:r>
              <a:rPr lang="en-US" altLang="ja-JP" sz="3600" dirty="0" smtClean="0">
                <a:latin typeface="Meiryo UI" panose="020B0604030504040204" pitchFamily="50" charset="-128"/>
                <a:ea typeface="Meiryo UI" panose="020B0604030504040204" pitchFamily="50" charset="-128"/>
                <a:cs typeface="Arial"/>
                <a:sym typeface="Arial"/>
              </a:rPr>
              <a:t/>
            </a:r>
            <a:br>
              <a:rPr lang="en-US" altLang="ja-JP" sz="3600" dirty="0" smtClean="0">
                <a:latin typeface="Meiryo UI" panose="020B0604030504040204" pitchFamily="50" charset="-128"/>
                <a:ea typeface="Meiryo UI" panose="020B0604030504040204" pitchFamily="50" charset="-128"/>
                <a:cs typeface="Arial"/>
                <a:sym typeface="Arial"/>
              </a:rPr>
            </a:br>
            <a:r>
              <a:rPr lang="ja-JP" altLang="en-US" sz="3600" dirty="0">
                <a:latin typeface="Meiryo UI" panose="020B0604030504040204" pitchFamily="50" charset="-128"/>
                <a:ea typeface="Meiryo UI" panose="020B0604030504040204" pitchFamily="50" charset="-128"/>
                <a:cs typeface="Arial"/>
                <a:sym typeface="Arial"/>
              </a:rPr>
              <a:t>マルチタスク</a:t>
            </a:r>
            <a:r>
              <a:rPr lang="ja-JP" altLang="en-US" sz="3600" dirty="0" smtClean="0">
                <a:latin typeface="Meiryo UI" panose="020B0604030504040204" pitchFamily="50" charset="-128"/>
                <a:ea typeface="Meiryo UI" panose="020B0604030504040204" pitchFamily="50" charset="-128"/>
                <a:cs typeface="Arial"/>
                <a:sym typeface="Arial"/>
              </a:rPr>
              <a:t>およびマルチクライアントアクセスを実現</a:t>
            </a:r>
            <a:endParaRPr sz="3600" dirty="0">
              <a:latin typeface="Meiryo UI" panose="020B0604030504040204" pitchFamily="50" charset="-128"/>
              <a:ea typeface="Meiryo UI" panose="020B0604030504040204" pitchFamily="50" charset="-128"/>
              <a:cs typeface="Arial"/>
              <a:sym typeface="Arial"/>
            </a:endParaRPr>
          </a:p>
        </p:txBody>
      </p:sp>
      <p:sp>
        <p:nvSpPr>
          <p:cNvPr id="282" name="Google Shape;282;p57"/>
          <p:cNvSpPr/>
          <p:nvPr/>
        </p:nvSpPr>
        <p:spPr>
          <a:xfrm>
            <a:off x="8573080" y="2030721"/>
            <a:ext cx="3259595" cy="3949748"/>
          </a:xfrm>
          <a:prstGeom prst="roundRect">
            <a:avLst>
              <a:gd name="adj" fmla="val 3442"/>
            </a:avLst>
          </a:prstGeom>
          <a:solidFill>
            <a:schemeClr val="lt1">
              <a:alpha val="14901"/>
            </a:schemeClr>
          </a:solidFill>
          <a:ln w="9525" cap="flat" cmpd="sng">
            <a:solidFill>
              <a:schemeClr val="lt1"/>
            </a:solidFill>
            <a:prstDash val="solid"/>
            <a:miter lim="800000"/>
            <a:headEnd type="none" w="sm" len="sm"/>
            <a:tailEnd type="none" w="sm" len="sm"/>
          </a:ln>
          <a:effectLst>
            <a:outerShdw blurRad="50800" dist="139700" dir="2520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283" name="Google Shape;283;p57"/>
          <p:cNvSpPr txBox="1"/>
          <p:nvPr/>
        </p:nvSpPr>
        <p:spPr>
          <a:xfrm>
            <a:off x="320094" y="3520479"/>
            <a:ext cx="3193298" cy="5232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dk1"/>
                </a:solidFill>
                <a:latin typeface="Meiryo UI" panose="020B0604030504040204" pitchFamily="50" charset="-128"/>
                <a:ea typeface="Meiryo UI" panose="020B0604030504040204" pitchFamily="50" charset="-128"/>
              </a:rPr>
              <a:t>デュアルチャネル</a:t>
            </a:r>
            <a:endParaRPr sz="2800" b="1">
              <a:solidFill>
                <a:schemeClr val="dk1"/>
              </a:solidFill>
              <a:latin typeface="Meiryo UI" panose="020B0604030504040204" pitchFamily="50" charset="-128"/>
              <a:ea typeface="Meiryo UI" panose="020B0604030504040204" pitchFamily="50" charset="-128"/>
              <a:sym typeface="Arial"/>
            </a:endParaRPr>
          </a:p>
        </p:txBody>
      </p:sp>
      <p:sp>
        <p:nvSpPr>
          <p:cNvPr id="284" name="Google Shape;284;p57"/>
          <p:cNvSpPr txBox="1"/>
          <p:nvPr/>
        </p:nvSpPr>
        <p:spPr>
          <a:xfrm>
            <a:off x="300170" y="4243425"/>
            <a:ext cx="3897053" cy="706339"/>
          </a:xfrm>
          <a:prstGeom prst="rect">
            <a:avLst/>
          </a:prstGeom>
          <a:noFill/>
          <a:ln>
            <a:noFill/>
          </a:ln>
        </p:spPr>
        <p:txBody>
          <a:bodyPr spcFirstLastPara="1" wrap="square" lIns="91425" tIns="45700" rIns="91425" bIns="45700" anchor="t" anchorCtr="0">
            <a:noAutofit/>
          </a:bodyPr>
          <a:lstStyle/>
          <a:p>
            <a:pPr marL="285750" marR="0" lvl="0" indent="-285750" algn="l" rtl="0">
              <a:lnSpc>
                <a:spcPct val="138888"/>
              </a:lnSpc>
              <a:spcBef>
                <a:spcPts val="0"/>
              </a:spcBef>
              <a:spcAft>
                <a:spcPts val="0"/>
              </a:spcAft>
              <a:buClr>
                <a:schemeClr val="dk1"/>
              </a:buClr>
              <a:buSzPts val="1800"/>
              <a:buFont typeface="Arial"/>
              <a:buChar char="•"/>
            </a:pPr>
            <a:r>
              <a:rPr lang="en-US" sz="1800" dirty="0">
                <a:solidFill>
                  <a:schemeClr val="dk1"/>
                </a:solidFill>
                <a:latin typeface="Meiryo UI" panose="020B0604030504040204" pitchFamily="50" charset="-128"/>
                <a:ea typeface="Meiryo UI" panose="020B0604030504040204" pitchFamily="50" charset="-128"/>
              </a:rPr>
              <a:t>最大</a:t>
            </a:r>
            <a:r>
              <a:rPr lang="en-US" sz="1800" b="1" dirty="0">
                <a:solidFill>
                  <a:schemeClr val="dk1"/>
                </a:solidFill>
                <a:latin typeface="Meiryo UI" panose="020B0604030504040204" pitchFamily="50" charset="-128"/>
                <a:ea typeface="Meiryo UI" panose="020B0604030504040204" pitchFamily="50" charset="-128"/>
              </a:rPr>
              <a:t>16GB（2 x 8 </a:t>
            </a:r>
            <a:r>
              <a:rPr lang="en-US" sz="1800" b="1" dirty="0" err="1">
                <a:solidFill>
                  <a:schemeClr val="dk1"/>
                </a:solidFill>
                <a:latin typeface="Meiryo UI" panose="020B0604030504040204" pitchFamily="50" charset="-128"/>
                <a:ea typeface="Meiryo UI" panose="020B0604030504040204" pitchFamily="50" charset="-128"/>
              </a:rPr>
              <a:t>GB</a:t>
            </a:r>
            <a:r>
              <a:rPr lang="en-US" sz="1800" b="1" dirty="0" err="1" smtClean="0">
                <a:solidFill>
                  <a:schemeClr val="dk1"/>
                </a:solidFill>
                <a:latin typeface="Meiryo UI" panose="020B0604030504040204" pitchFamily="50" charset="-128"/>
                <a:ea typeface="Meiryo UI" panose="020B0604030504040204" pitchFamily="50" charset="-128"/>
              </a:rPr>
              <a:t>）</a:t>
            </a:r>
            <a:r>
              <a:rPr lang="en-US" sz="1800" dirty="0" err="1" smtClean="0">
                <a:solidFill>
                  <a:schemeClr val="dk1"/>
                </a:solidFill>
                <a:latin typeface="Meiryo UI" panose="020B0604030504040204" pitchFamily="50" charset="-128"/>
                <a:ea typeface="Meiryo UI" panose="020B0604030504040204" pitchFamily="50" charset="-128"/>
              </a:rPr>
              <a:t>の</a:t>
            </a:r>
            <a:r>
              <a:rPr lang="en-US" sz="1800" dirty="0">
                <a:solidFill>
                  <a:schemeClr val="dk1"/>
                </a:solidFill>
                <a:latin typeface="Meiryo UI" panose="020B0604030504040204" pitchFamily="50" charset="-128"/>
                <a:ea typeface="Meiryo UI" panose="020B0604030504040204" pitchFamily="50" charset="-128"/>
              </a:rPr>
              <a:t/>
            </a:r>
            <a:br>
              <a:rPr lang="en-US" sz="1800" dirty="0">
                <a:solidFill>
                  <a:schemeClr val="dk1"/>
                </a:solidFill>
                <a:latin typeface="Meiryo UI" panose="020B0604030504040204" pitchFamily="50" charset="-128"/>
                <a:ea typeface="Meiryo UI" panose="020B0604030504040204" pitchFamily="50" charset="-128"/>
              </a:rPr>
            </a:br>
            <a:r>
              <a:rPr lang="en-US" sz="1800" dirty="0" smtClean="0">
                <a:solidFill>
                  <a:schemeClr val="dk1"/>
                </a:solidFill>
                <a:latin typeface="Meiryo UI" panose="020B0604030504040204" pitchFamily="50" charset="-128"/>
                <a:ea typeface="Meiryo UI" panose="020B0604030504040204" pitchFamily="50" charset="-128"/>
              </a:rPr>
              <a:t>2 </a:t>
            </a:r>
            <a:r>
              <a:rPr lang="en-US" sz="1800" dirty="0">
                <a:solidFill>
                  <a:schemeClr val="dk1"/>
                </a:solidFill>
                <a:latin typeface="Meiryo UI" panose="020B0604030504040204" pitchFamily="50" charset="-128"/>
                <a:ea typeface="Meiryo UI" panose="020B0604030504040204" pitchFamily="50" charset="-128"/>
              </a:rPr>
              <a:t>x </a:t>
            </a:r>
            <a:r>
              <a:rPr lang="en-US" sz="1800" dirty="0" smtClean="0">
                <a:solidFill>
                  <a:schemeClr val="dk1"/>
                </a:solidFill>
                <a:latin typeface="Meiryo UI" panose="020B0604030504040204" pitchFamily="50" charset="-128"/>
                <a:ea typeface="Meiryo UI" panose="020B0604030504040204" pitchFamily="50" charset="-128"/>
              </a:rPr>
              <a:t>DDR4 SO-</a:t>
            </a:r>
            <a:r>
              <a:rPr lang="en-US" sz="1800" dirty="0" err="1" smtClean="0">
                <a:solidFill>
                  <a:schemeClr val="dk1"/>
                </a:solidFill>
                <a:latin typeface="Meiryo UI" panose="020B0604030504040204" pitchFamily="50" charset="-128"/>
                <a:ea typeface="Meiryo UI" panose="020B0604030504040204" pitchFamily="50" charset="-128"/>
              </a:rPr>
              <a:t>DIMM</a:t>
            </a:r>
            <a:r>
              <a:rPr lang="en-US" sz="1800" dirty="0" err="1">
                <a:solidFill>
                  <a:schemeClr val="dk1"/>
                </a:solidFill>
                <a:latin typeface="Meiryo UI" panose="020B0604030504040204" pitchFamily="50" charset="-128"/>
                <a:ea typeface="Meiryo UI" panose="020B0604030504040204" pitchFamily="50" charset="-128"/>
              </a:rPr>
              <a:t>スロット</a:t>
            </a:r>
            <a:endParaRPr dirty="0">
              <a:latin typeface="Meiryo UI" panose="020B0604030504040204" pitchFamily="50" charset="-128"/>
              <a:ea typeface="Meiryo UI" panose="020B0604030504040204" pitchFamily="50" charset="-128"/>
            </a:endParaRPr>
          </a:p>
        </p:txBody>
      </p:sp>
      <p:sp>
        <p:nvSpPr>
          <p:cNvPr id="285" name="Google Shape;285;p57"/>
          <p:cNvSpPr txBox="1"/>
          <p:nvPr/>
        </p:nvSpPr>
        <p:spPr>
          <a:xfrm>
            <a:off x="9323509" y="2987039"/>
            <a:ext cx="2345029" cy="6699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chemeClr val="dk1"/>
                </a:solidFill>
                <a:latin typeface="Meiryo UI" panose="020B0604030504040204" pitchFamily="50" charset="-128"/>
                <a:ea typeface="Meiryo UI" panose="020B0604030504040204" pitchFamily="50" charset="-128"/>
              </a:rPr>
              <a:t>TS-464eU-4G</a:t>
            </a:r>
            <a:endParaRPr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4 GB RAM（1 x 4 GB）</a:t>
            </a:r>
            <a:endParaRPr dirty="0">
              <a:solidFill>
                <a:schemeClr val="dk1"/>
              </a:solidFill>
              <a:latin typeface="Meiryo UI" panose="020B0604030504040204" pitchFamily="50" charset="-128"/>
              <a:ea typeface="Meiryo UI" panose="020B0604030504040204" pitchFamily="50" charset="-128"/>
            </a:endParaRPr>
          </a:p>
        </p:txBody>
      </p:sp>
      <p:sp>
        <p:nvSpPr>
          <p:cNvPr id="286" name="Google Shape;286;p57"/>
          <p:cNvSpPr txBox="1"/>
          <p:nvPr/>
        </p:nvSpPr>
        <p:spPr>
          <a:xfrm>
            <a:off x="9346066" y="3656940"/>
            <a:ext cx="2430116" cy="5847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chemeClr val="dk1"/>
                </a:solidFill>
                <a:latin typeface="Meiryo UI" panose="020B0604030504040204" pitchFamily="50" charset="-128"/>
                <a:ea typeface="Meiryo UI" panose="020B0604030504040204" pitchFamily="50" charset="-128"/>
              </a:rPr>
              <a:t>TS-864eU-4G</a:t>
            </a:r>
            <a:endParaRPr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4 GB RAM（1 x 4 GB）</a:t>
            </a:r>
            <a:endParaRPr dirty="0">
              <a:solidFill>
                <a:schemeClr val="dk1"/>
              </a:solidFill>
              <a:latin typeface="Meiryo UI" panose="020B0604030504040204" pitchFamily="50" charset="-128"/>
              <a:ea typeface="Meiryo UI" panose="020B0604030504040204" pitchFamily="50" charset="-128"/>
            </a:endParaRPr>
          </a:p>
        </p:txBody>
      </p:sp>
      <p:sp>
        <p:nvSpPr>
          <p:cNvPr id="287" name="Google Shape;287;p57"/>
          <p:cNvSpPr txBox="1"/>
          <p:nvPr/>
        </p:nvSpPr>
        <p:spPr>
          <a:xfrm>
            <a:off x="9288341" y="2271575"/>
            <a:ext cx="2213720" cy="46165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u="sng">
                <a:solidFill>
                  <a:schemeClr val="dk1"/>
                </a:solidFill>
                <a:latin typeface="Meiryo UI" panose="020B0604030504040204" pitchFamily="50" charset="-128"/>
                <a:ea typeface="Meiryo UI" panose="020B0604030504040204" pitchFamily="50" charset="-128"/>
              </a:rPr>
              <a:t>NASモデル</a:t>
            </a:r>
            <a:endParaRPr sz="2400" b="1" u="sng">
              <a:solidFill>
                <a:schemeClr val="dk1"/>
              </a:solidFill>
              <a:latin typeface="Meiryo UI" panose="020B0604030504040204" pitchFamily="50" charset="-128"/>
              <a:ea typeface="Meiryo UI" panose="020B0604030504040204" pitchFamily="50" charset="-128"/>
              <a:sym typeface="Arial"/>
            </a:endParaRPr>
          </a:p>
        </p:txBody>
      </p:sp>
      <p:sp>
        <p:nvSpPr>
          <p:cNvPr id="288" name="Google Shape;288;p57"/>
          <p:cNvSpPr txBox="1"/>
          <p:nvPr/>
        </p:nvSpPr>
        <p:spPr>
          <a:xfrm>
            <a:off x="9362893" y="4991193"/>
            <a:ext cx="2570799" cy="5847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chemeClr val="dk1"/>
                </a:solidFill>
                <a:latin typeface="Meiryo UI" panose="020B0604030504040204" pitchFamily="50" charset="-128"/>
                <a:ea typeface="Meiryo UI" panose="020B0604030504040204" pitchFamily="50" charset="-128"/>
              </a:rPr>
              <a:t>TS-864eU-RP-4G</a:t>
            </a:r>
            <a:endParaRPr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4 GB RAM（1 x 4 GB）</a:t>
            </a:r>
            <a:endParaRPr dirty="0">
              <a:solidFill>
                <a:schemeClr val="dk1"/>
              </a:solidFill>
              <a:latin typeface="Meiryo UI" panose="020B0604030504040204" pitchFamily="50" charset="-128"/>
              <a:ea typeface="Meiryo UI" panose="020B0604030504040204" pitchFamily="50" charset="-128"/>
            </a:endParaRPr>
          </a:p>
        </p:txBody>
      </p:sp>
      <p:grpSp>
        <p:nvGrpSpPr>
          <p:cNvPr id="289" name="Google Shape;289;p57"/>
          <p:cNvGrpSpPr/>
          <p:nvPr/>
        </p:nvGrpSpPr>
        <p:grpSpPr>
          <a:xfrm>
            <a:off x="569960" y="1749756"/>
            <a:ext cx="2982436" cy="1891248"/>
            <a:chOff x="411701" y="2038760"/>
            <a:chExt cx="1953294" cy="1238639"/>
          </a:xfrm>
        </p:grpSpPr>
        <p:pic>
          <p:nvPicPr>
            <p:cNvPr id="290" name="Google Shape;290;p57"/>
            <p:cNvPicPr preferRelativeResize="0"/>
            <p:nvPr/>
          </p:nvPicPr>
          <p:blipFill rotWithShape="1">
            <a:blip r:embed="rId3">
              <a:alphaModFix/>
            </a:blip>
            <a:srcRect/>
            <a:stretch/>
          </p:blipFill>
          <p:spPr>
            <a:xfrm rot="1673709">
              <a:off x="490279" y="2363665"/>
              <a:ext cx="1276765" cy="653002"/>
            </a:xfrm>
            <a:prstGeom prst="rect">
              <a:avLst/>
            </a:prstGeom>
            <a:noFill/>
            <a:ln>
              <a:noFill/>
            </a:ln>
            <a:effectLst>
              <a:outerShdw blurRad="50800" dist="38100" dir="2700000" algn="tl" rotWithShape="0">
                <a:srgbClr val="000000">
                  <a:alpha val="40000"/>
                </a:srgbClr>
              </a:outerShdw>
            </a:effectLst>
          </p:spPr>
        </p:pic>
        <p:pic>
          <p:nvPicPr>
            <p:cNvPr id="291" name="Google Shape;291;p57"/>
            <p:cNvPicPr preferRelativeResize="0"/>
            <p:nvPr/>
          </p:nvPicPr>
          <p:blipFill rotWithShape="1">
            <a:blip r:embed="rId3">
              <a:alphaModFix/>
            </a:blip>
            <a:srcRect/>
            <a:stretch/>
          </p:blipFill>
          <p:spPr>
            <a:xfrm rot="1673709">
              <a:off x="1009651" y="2299493"/>
              <a:ext cx="1276765" cy="653002"/>
            </a:xfrm>
            <a:prstGeom prst="rect">
              <a:avLst/>
            </a:prstGeom>
            <a:noFill/>
            <a:ln>
              <a:noFill/>
            </a:ln>
            <a:effectLst>
              <a:outerShdw blurRad="50800" dist="38100" dir="2700000" algn="tl" rotWithShape="0">
                <a:srgbClr val="000000">
                  <a:alpha val="40000"/>
                </a:srgbClr>
              </a:outerShdw>
            </a:effectLst>
          </p:spPr>
        </p:pic>
      </p:grpSp>
      <p:grpSp>
        <p:nvGrpSpPr>
          <p:cNvPr id="292" name="Google Shape;292;p57"/>
          <p:cNvGrpSpPr/>
          <p:nvPr/>
        </p:nvGrpSpPr>
        <p:grpSpPr>
          <a:xfrm>
            <a:off x="3915297" y="2541069"/>
            <a:ext cx="5346580" cy="3718597"/>
            <a:chOff x="4259751" y="2780641"/>
            <a:chExt cx="5002125" cy="3479025"/>
          </a:xfrm>
        </p:grpSpPr>
        <p:sp>
          <p:nvSpPr>
            <p:cNvPr id="293" name="Google Shape;293;p57"/>
            <p:cNvSpPr/>
            <p:nvPr/>
          </p:nvSpPr>
          <p:spPr>
            <a:xfrm>
              <a:off x="4259751" y="2780641"/>
              <a:ext cx="5002125" cy="3479025"/>
            </a:xfrm>
            <a:prstGeom prst="roundRect">
              <a:avLst>
                <a:gd name="adj" fmla="val 2443"/>
              </a:avLst>
            </a:prstGeom>
            <a:solidFill>
              <a:schemeClr val="lt1"/>
            </a:solidFill>
            <a:ln w="12700" cap="flat" cmpd="sng">
              <a:solidFill>
                <a:srgbClr val="D8D8D8"/>
              </a:solidFill>
              <a:prstDash val="solid"/>
              <a:miter lim="800000"/>
              <a:headEnd type="none" w="sm" len="sm"/>
              <a:tailEnd type="none" w="sm" len="sm"/>
            </a:ln>
            <a:effectLst>
              <a:outerShdw blurRad="190500" dist="304800" dir="2700000" algn="tl" rotWithShape="0">
                <a:srgbClr val="000000">
                  <a:alpha val="1294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pic>
          <p:nvPicPr>
            <p:cNvPr id="294" name="Google Shape;294;p57"/>
            <p:cNvPicPr preferRelativeResize="0"/>
            <p:nvPr/>
          </p:nvPicPr>
          <p:blipFill rotWithShape="1">
            <a:blip r:embed="rId4">
              <a:alphaModFix/>
            </a:blip>
            <a:srcRect l="48351" t="36140" r="14882" b="27474"/>
            <a:stretch/>
          </p:blipFill>
          <p:spPr>
            <a:xfrm>
              <a:off x="4306408" y="2812036"/>
              <a:ext cx="4916086" cy="343493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8"/>
          <p:cNvSpPr txBox="1">
            <a:spLocks noGrp="1"/>
          </p:cNvSpPr>
          <p:nvPr>
            <p:ph type="title"/>
          </p:nvPr>
        </p:nvSpPr>
        <p:spPr>
          <a:xfrm>
            <a:off x="1" y="116041"/>
            <a:ext cx="12192000" cy="1378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Arial"/>
              <a:buNone/>
            </a:pPr>
            <a:r>
              <a:rPr lang="en-US" dirty="0" smtClean="0">
                <a:latin typeface="Meiryo UI" panose="020B0604030504040204" pitchFamily="50" charset="-128"/>
                <a:ea typeface="Meiryo UI" panose="020B0604030504040204" pitchFamily="50" charset="-128"/>
                <a:cs typeface="Arial"/>
                <a:sym typeface="Arial"/>
              </a:rPr>
              <a:t>3ステップで</a:t>
            </a:r>
            <a:r>
              <a:rPr lang="en-US" dirty="0">
                <a:latin typeface="Meiryo UI" panose="020B0604030504040204" pitchFamily="50" charset="-128"/>
                <a:ea typeface="Meiryo UI" panose="020B0604030504040204" pitchFamily="50" charset="-128"/>
                <a:cs typeface="Arial"/>
                <a:sym typeface="Arial"/>
              </a:rPr>
              <a:t>HDDとSSDを簡単にインストール</a:t>
            </a:r>
            <a:endParaRPr dirty="0">
              <a:latin typeface="Meiryo UI" panose="020B0604030504040204" pitchFamily="50" charset="-128"/>
              <a:ea typeface="Meiryo UI" panose="020B0604030504040204" pitchFamily="50" charset="-128"/>
              <a:cs typeface="Arial"/>
              <a:sym typeface="Arial"/>
            </a:endParaRPr>
          </a:p>
        </p:txBody>
      </p:sp>
      <p:sp>
        <p:nvSpPr>
          <p:cNvPr id="300" name="Google Shape;300;p58"/>
          <p:cNvSpPr/>
          <p:nvPr/>
        </p:nvSpPr>
        <p:spPr>
          <a:xfrm>
            <a:off x="3354724" y="2100345"/>
            <a:ext cx="5070161" cy="3949748"/>
          </a:xfrm>
          <a:prstGeom prst="roundRect">
            <a:avLst>
              <a:gd name="adj" fmla="val 3442"/>
            </a:avLst>
          </a:prstGeom>
          <a:solidFill>
            <a:schemeClr val="lt1">
              <a:alpha val="14901"/>
            </a:schemeClr>
          </a:solidFill>
          <a:ln w="12700" cap="flat" cmpd="sng">
            <a:solidFill>
              <a:schemeClr val="lt1"/>
            </a:solidFill>
            <a:prstDash val="solid"/>
            <a:miter lim="800000"/>
            <a:headEnd type="none" w="sm" len="sm"/>
            <a:tailEnd type="none" w="sm" len="sm"/>
          </a:ln>
          <a:effectLst>
            <a:outerShdw blurRad="50800" dist="139700" dir="2520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301" name="Google Shape;301;p58"/>
          <p:cNvSpPr/>
          <p:nvPr/>
        </p:nvSpPr>
        <p:spPr>
          <a:xfrm>
            <a:off x="3354724" y="2952074"/>
            <a:ext cx="5070160" cy="28731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302" name="Google Shape;302;p58"/>
          <p:cNvSpPr/>
          <p:nvPr/>
        </p:nvSpPr>
        <p:spPr>
          <a:xfrm>
            <a:off x="201094" y="2100345"/>
            <a:ext cx="2928261" cy="3949748"/>
          </a:xfrm>
          <a:prstGeom prst="roundRect">
            <a:avLst>
              <a:gd name="adj" fmla="val 3442"/>
            </a:avLst>
          </a:prstGeom>
          <a:solidFill>
            <a:schemeClr val="lt1">
              <a:alpha val="14901"/>
            </a:schemeClr>
          </a:solidFill>
          <a:ln w="12700" cap="flat" cmpd="sng">
            <a:solidFill>
              <a:schemeClr val="lt1"/>
            </a:solidFill>
            <a:prstDash val="solid"/>
            <a:miter lim="800000"/>
            <a:headEnd type="none" w="sm" len="sm"/>
            <a:tailEnd type="none" w="sm" len="sm"/>
          </a:ln>
          <a:effectLst>
            <a:outerShdw blurRad="50800" dist="139700" dir="2520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303" name="Google Shape;303;p58"/>
          <p:cNvSpPr/>
          <p:nvPr/>
        </p:nvSpPr>
        <p:spPr>
          <a:xfrm rot="10800000">
            <a:off x="879891" y="2089896"/>
            <a:ext cx="1703477" cy="569754"/>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grpSp>
        <p:nvGrpSpPr>
          <p:cNvPr id="304" name="Google Shape;304;p58"/>
          <p:cNvGrpSpPr/>
          <p:nvPr/>
        </p:nvGrpSpPr>
        <p:grpSpPr>
          <a:xfrm>
            <a:off x="879890" y="2113163"/>
            <a:ext cx="2064645" cy="523220"/>
            <a:chOff x="3497178" y="2518711"/>
            <a:chExt cx="2064645" cy="523220"/>
          </a:xfrm>
        </p:grpSpPr>
        <p:sp>
          <p:nvSpPr>
            <p:cNvPr id="305" name="Google Shape;305;p58"/>
            <p:cNvSpPr txBox="1"/>
            <p:nvPr/>
          </p:nvSpPr>
          <p:spPr>
            <a:xfrm>
              <a:off x="3497178" y="2518711"/>
              <a:ext cx="206464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dirty="0">
                  <a:solidFill>
                    <a:schemeClr val="dk1"/>
                  </a:solidFill>
                  <a:latin typeface="Meiryo UI" panose="020B0604030504040204" pitchFamily="50" charset="-128"/>
                  <a:ea typeface="Meiryo UI" panose="020B0604030504040204" pitchFamily="50" charset="-128"/>
                  <a:sym typeface="Arial"/>
                </a:rPr>
                <a:t>STEP</a:t>
              </a:r>
              <a:r>
                <a:rPr lang="en-US" sz="2800" b="1" dirty="0">
                  <a:solidFill>
                    <a:srgbClr val="A5A5A5"/>
                  </a:solidFill>
                  <a:latin typeface="Meiryo UI" panose="020B0604030504040204" pitchFamily="50" charset="-128"/>
                  <a:ea typeface="Meiryo UI" panose="020B0604030504040204" pitchFamily="50" charset="-128"/>
                  <a:sym typeface="Arial"/>
                </a:rPr>
                <a:t>  </a:t>
              </a:r>
              <a:r>
                <a:rPr lang="en-US" sz="2800" b="1" dirty="0" smtClean="0">
                  <a:solidFill>
                    <a:srgbClr val="00B0F0"/>
                  </a:solidFill>
                  <a:latin typeface="Meiryo UI" panose="020B0604030504040204" pitchFamily="50" charset="-128"/>
                  <a:ea typeface="Meiryo UI" panose="020B0604030504040204" pitchFamily="50" charset="-128"/>
                  <a:sym typeface="Arial"/>
                </a:rPr>
                <a:t>01</a:t>
              </a:r>
              <a:endParaRPr sz="2800" b="1" dirty="0">
                <a:solidFill>
                  <a:srgbClr val="00B0F0"/>
                </a:solidFill>
                <a:latin typeface="Meiryo UI" panose="020B0604030504040204" pitchFamily="50" charset="-128"/>
                <a:ea typeface="Meiryo UI" panose="020B0604030504040204" pitchFamily="50" charset="-128"/>
                <a:sym typeface="Arial"/>
              </a:endParaRPr>
            </a:p>
          </p:txBody>
        </p:sp>
        <p:cxnSp>
          <p:nvCxnSpPr>
            <p:cNvPr id="306" name="Google Shape;306;p58"/>
            <p:cNvCxnSpPr/>
            <p:nvPr/>
          </p:nvCxnSpPr>
          <p:spPr>
            <a:xfrm>
              <a:off x="4542699" y="2635585"/>
              <a:ext cx="0" cy="335864"/>
            </a:xfrm>
            <a:prstGeom prst="straightConnector1">
              <a:avLst/>
            </a:prstGeom>
            <a:noFill/>
            <a:ln w="9525" cap="flat" cmpd="sng">
              <a:solidFill>
                <a:schemeClr val="dk1"/>
              </a:solidFill>
              <a:prstDash val="solid"/>
              <a:miter lim="800000"/>
              <a:headEnd type="none" w="sm" len="sm"/>
              <a:tailEnd type="none" w="sm" len="sm"/>
            </a:ln>
          </p:spPr>
        </p:cxnSp>
      </p:grpSp>
      <p:sp>
        <p:nvSpPr>
          <p:cNvPr id="307" name="Google Shape;307;p58"/>
          <p:cNvSpPr/>
          <p:nvPr/>
        </p:nvSpPr>
        <p:spPr>
          <a:xfrm rot="10800000">
            <a:off x="4197994" y="2089896"/>
            <a:ext cx="3479590" cy="569754"/>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grpSp>
        <p:nvGrpSpPr>
          <p:cNvPr id="308" name="Google Shape;308;p58"/>
          <p:cNvGrpSpPr/>
          <p:nvPr/>
        </p:nvGrpSpPr>
        <p:grpSpPr>
          <a:xfrm>
            <a:off x="5000491" y="2113163"/>
            <a:ext cx="2064645" cy="523220"/>
            <a:chOff x="3497178" y="2518711"/>
            <a:chExt cx="2064645" cy="523220"/>
          </a:xfrm>
        </p:grpSpPr>
        <p:sp>
          <p:nvSpPr>
            <p:cNvPr id="309" name="Google Shape;309;p58"/>
            <p:cNvSpPr txBox="1"/>
            <p:nvPr/>
          </p:nvSpPr>
          <p:spPr>
            <a:xfrm>
              <a:off x="3497178" y="2518711"/>
              <a:ext cx="206464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a:solidFill>
                    <a:schemeClr val="dk1"/>
                  </a:solidFill>
                  <a:latin typeface="Meiryo UI" panose="020B0604030504040204" pitchFamily="50" charset="-128"/>
                  <a:ea typeface="Meiryo UI" panose="020B0604030504040204" pitchFamily="50" charset="-128"/>
                  <a:sym typeface="Arial"/>
                </a:rPr>
                <a:t>STEP</a:t>
              </a:r>
              <a:r>
                <a:rPr lang="en-US" sz="2800" b="1">
                  <a:solidFill>
                    <a:srgbClr val="A5A5A5"/>
                  </a:solidFill>
                  <a:latin typeface="Meiryo UI" panose="020B0604030504040204" pitchFamily="50" charset="-128"/>
                  <a:ea typeface="Meiryo UI" panose="020B0604030504040204" pitchFamily="50" charset="-128"/>
                  <a:sym typeface="Arial"/>
                </a:rPr>
                <a:t>   </a:t>
              </a:r>
              <a:r>
                <a:rPr lang="en-US" sz="2800" b="1">
                  <a:solidFill>
                    <a:srgbClr val="00B0F0"/>
                  </a:solidFill>
                  <a:latin typeface="Meiryo UI" panose="020B0604030504040204" pitchFamily="50" charset="-128"/>
                  <a:ea typeface="Meiryo UI" panose="020B0604030504040204" pitchFamily="50" charset="-128"/>
                  <a:sym typeface="Arial"/>
                </a:rPr>
                <a:t>02</a:t>
              </a:r>
              <a:endParaRPr sz="2800" b="1">
                <a:solidFill>
                  <a:srgbClr val="00B0F0"/>
                </a:solidFill>
                <a:latin typeface="Meiryo UI" panose="020B0604030504040204" pitchFamily="50" charset="-128"/>
                <a:ea typeface="Meiryo UI" panose="020B0604030504040204" pitchFamily="50" charset="-128"/>
                <a:sym typeface="Arial"/>
              </a:endParaRPr>
            </a:p>
          </p:txBody>
        </p:sp>
        <p:cxnSp>
          <p:nvCxnSpPr>
            <p:cNvPr id="310" name="Google Shape;310;p58"/>
            <p:cNvCxnSpPr/>
            <p:nvPr/>
          </p:nvCxnSpPr>
          <p:spPr>
            <a:xfrm>
              <a:off x="4542699" y="2635585"/>
              <a:ext cx="0" cy="335864"/>
            </a:xfrm>
            <a:prstGeom prst="straightConnector1">
              <a:avLst/>
            </a:prstGeom>
            <a:noFill/>
            <a:ln w="9525" cap="flat" cmpd="sng">
              <a:solidFill>
                <a:schemeClr val="dk1"/>
              </a:solidFill>
              <a:prstDash val="solid"/>
              <a:miter lim="800000"/>
              <a:headEnd type="none" w="sm" len="sm"/>
              <a:tailEnd type="none" w="sm" len="sm"/>
            </a:ln>
          </p:spPr>
        </p:cxnSp>
      </p:grpSp>
      <p:sp>
        <p:nvSpPr>
          <p:cNvPr id="311" name="Google Shape;311;p58"/>
          <p:cNvSpPr/>
          <p:nvPr/>
        </p:nvSpPr>
        <p:spPr>
          <a:xfrm>
            <a:off x="6046012" y="3151219"/>
            <a:ext cx="1799275" cy="225455"/>
          </a:xfrm>
          <a:prstGeom prst="rect">
            <a:avLst/>
          </a:prstGeom>
          <a:solidFill>
            <a:srgbClr val="3E3A3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rPr>
              <a:t>2.5インチHDD / SSD</a:t>
            </a:r>
            <a:endParaRPr sz="1200" b="1" dirty="0">
              <a:solidFill>
                <a:schemeClr val="lt1"/>
              </a:solidFill>
              <a:latin typeface="Meiryo UI" panose="020B0604030504040204" pitchFamily="50" charset="-128"/>
              <a:ea typeface="Meiryo UI" panose="020B0604030504040204" pitchFamily="50" charset="-128"/>
              <a:sym typeface="Arial"/>
            </a:endParaRPr>
          </a:p>
        </p:txBody>
      </p:sp>
      <p:sp>
        <p:nvSpPr>
          <p:cNvPr id="312" name="Google Shape;312;p58"/>
          <p:cNvSpPr/>
          <p:nvPr/>
        </p:nvSpPr>
        <p:spPr>
          <a:xfrm>
            <a:off x="4159586" y="3146799"/>
            <a:ext cx="1230429" cy="229875"/>
          </a:xfrm>
          <a:prstGeom prst="rect">
            <a:avLst/>
          </a:prstGeom>
          <a:solidFill>
            <a:srgbClr val="3E3A3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lt1"/>
                </a:solidFill>
                <a:latin typeface="Meiryo UI" panose="020B0604030504040204" pitchFamily="50" charset="-128"/>
                <a:ea typeface="Meiryo UI" panose="020B0604030504040204" pitchFamily="50" charset="-128"/>
              </a:rPr>
              <a:t>3.5インチHDD</a:t>
            </a:r>
            <a:endParaRPr sz="1200" b="1">
              <a:solidFill>
                <a:schemeClr val="lt1"/>
              </a:solidFill>
              <a:latin typeface="Meiryo UI" panose="020B0604030504040204" pitchFamily="50" charset="-128"/>
              <a:ea typeface="Meiryo UI" panose="020B0604030504040204" pitchFamily="50" charset="-128"/>
              <a:sym typeface="Arial"/>
            </a:endParaRPr>
          </a:p>
        </p:txBody>
      </p:sp>
      <p:sp>
        <p:nvSpPr>
          <p:cNvPr id="313" name="Google Shape;313;p58"/>
          <p:cNvSpPr/>
          <p:nvPr/>
        </p:nvSpPr>
        <p:spPr>
          <a:xfrm>
            <a:off x="201092" y="2935721"/>
            <a:ext cx="2928261" cy="28731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314" name="Google Shape;314;p58"/>
          <p:cNvSpPr/>
          <p:nvPr/>
        </p:nvSpPr>
        <p:spPr>
          <a:xfrm>
            <a:off x="8650255" y="2100344"/>
            <a:ext cx="3204094" cy="3949748"/>
          </a:xfrm>
          <a:prstGeom prst="roundRect">
            <a:avLst>
              <a:gd name="adj" fmla="val 3442"/>
            </a:avLst>
          </a:prstGeom>
          <a:solidFill>
            <a:schemeClr val="lt1">
              <a:alpha val="14901"/>
            </a:schemeClr>
          </a:solidFill>
          <a:ln w="12700" cap="flat" cmpd="sng">
            <a:solidFill>
              <a:schemeClr val="lt1"/>
            </a:solidFill>
            <a:prstDash val="solid"/>
            <a:miter lim="800000"/>
            <a:headEnd type="none" w="sm" len="sm"/>
            <a:tailEnd type="none" w="sm" len="sm"/>
          </a:ln>
          <a:effectLst>
            <a:outerShdw blurRad="50800" dist="139700" dir="2520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Meiryo UI" panose="020B0604030504040204" pitchFamily="50" charset="-128"/>
              <a:ea typeface="Meiryo UI" panose="020B0604030504040204" pitchFamily="50" charset="-128"/>
              <a:sym typeface="Arial"/>
            </a:endParaRPr>
          </a:p>
        </p:txBody>
      </p:sp>
      <p:sp>
        <p:nvSpPr>
          <p:cNvPr id="315" name="Google Shape;315;p58"/>
          <p:cNvSpPr/>
          <p:nvPr/>
        </p:nvSpPr>
        <p:spPr>
          <a:xfrm rot="10800000">
            <a:off x="9493525" y="2089895"/>
            <a:ext cx="1703477" cy="569754"/>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grpSp>
        <p:nvGrpSpPr>
          <p:cNvPr id="316" name="Google Shape;316;p58"/>
          <p:cNvGrpSpPr/>
          <p:nvPr/>
        </p:nvGrpSpPr>
        <p:grpSpPr>
          <a:xfrm>
            <a:off x="9493524" y="2113162"/>
            <a:ext cx="2064645" cy="523220"/>
            <a:chOff x="3497178" y="2518711"/>
            <a:chExt cx="2064645" cy="523220"/>
          </a:xfrm>
        </p:grpSpPr>
        <p:sp>
          <p:nvSpPr>
            <p:cNvPr id="317" name="Google Shape;317;p58"/>
            <p:cNvSpPr txBox="1"/>
            <p:nvPr/>
          </p:nvSpPr>
          <p:spPr>
            <a:xfrm>
              <a:off x="3497178" y="2518711"/>
              <a:ext cx="206464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dirty="0">
                  <a:solidFill>
                    <a:schemeClr val="dk1"/>
                  </a:solidFill>
                  <a:latin typeface="Meiryo UI" panose="020B0604030504040204" pitchFamily="50" charset="-128"/>
                  <a:ea typeface="Meiryo UI" panose="020B0604030504040204" pitchFamily="50" charset="-128"/>
                  <a:sym typeface="Arial"/>
                </a:rPr>
                <a:t>STEP</a:t>
              </a:r>
              <a:r>
                <a:rPr lang="en-US" sz="2800" b="1" dirty="0">
                  <a:solidFill>
                    <a:srgbClr val="A5A5A5"/>
                  </a:solidFill>
                  <a:latin typeface="Meiryo UI" panose="020B0604030504040204" pitchFamily="50" charset="-128"/>
                  <a:ea typeface="Meiryo UI" panose="020B0604030504040204" pitchFamily="50" charset="-128"/>
                  <a:sym typeface="Arial"/>
                </a:rPr>
                <a:t>  </a:t>
              </a:r>
              <a:r>
                <a:rPr lang="en-US" sz="2800" b="1" dirty="0" smtClean="0">
                  <a:solidFill>
                    <a:srgbClr val="00B0F0"/>
                  </a:solidFill>
                  <a:latin typeface="Meiryo UI" panose="020B0604030504040204" pitchFamily="50" charset="-128"/>
                  <a:ea typeface="Meiryo UI" panose="020B0604030504040204" pitchFamily="50" charset="-128"/>
                  <a:sym typeface="Arial"/>
                </a:rPr>
                <a:t>03</a:t>
              </a:r>
              <a:endParaRPr sz="2800" b="1" dirty="0">
                <a:solidFill>
                  <a:srgbClr val="00B0F0"/>
                </a:solidFill>
                <a:latin typeface="Meiryo UI" panose="020B0604030504040204" pitchFamily="50" charset="-128"/>
                <a:ea typeface="Meiryo UI" panose="020B0604030504040204" pitchFamily="50" charset="-128"/>
                <a:sym typeface="Arial"/>
              </a:endParaRPr>
            </a:p>
          </p:txBody>
        </p:sp>
        <p:cxnSp>
          <p:nvCxnSpPr>
            <p:cNvPr id="318" name="Google Shape;318;p58"/>
            <p:cNvCxnSpPr/>
            <p:nvPr/>
          </p:nvCxnSpPr>
          <p:spPr>
            <a:xfrm>
              <a:off x="4542699" y="2635585"/>
              <a:ext cx="0" cy="335864"/>
            </a:xfrm>
            <a:prstGeom prst="straightConnector1">
              <a:avLst/>
            </a:prstGeom>
            <a:noFill/>
            <a:ln w="9525" cap="flat" cmpd="sng">
              <a:solidFill>
                <a:schemeClr val="dk1"/>
              </a:solidFill>
              <a:prstDash val="solid"/>
              <a:miter lim="800000"/>
              <a:headEnd type="none" w="sm" len="sm"/>
              <a:tailEnd type="none" w="sm" len="sm"/>
            </a:ln>
          </p:spPr>
        </p:cxnSp>
      </p:grpSp>
      <p:sp>
        <p:nvSpPr>
          <p:cNvPr id="319" name="Google Shape;319;p58"/>
          <p:cNvSpPr/>
          <p:nvPr/>
        </p:nvSpPr>
        <p:spPr>
          <a:xfrm>
            <a:off x="8650253" y="2935720"/>
            <a:ext cx="3204093" cy="28731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pic>
        <p:nvPicPr>
          <p:cNvPr id="320" name="Google Shape;320;p58"/>
          <p:cNvPicPr preferRelativeResize="0"/>
          <p:nvPr/>
        </p:nvPicPr>
        <p:blipFill rotWithShape="1">
          <a:blip r:embed="rId3">
            <a:alphaModFix/>
          </a:blip>
          <a:srcRect t="21622" r="45295"/>
          <a:stretch/>
        </p:blipFill>
        <p:spPr>
          <a:xfrm>
            <a:off x="400633" y="3240344"/>
            <a:ext cx="2700272" cy="2252328"/>
          </a:xfrm>
          <a:prstGeom prst="rect">
            <a:avLst/>
          </a:prstGeom>
          <a:noFill/>
          <a:ln>
            <a:noFill/>
          </a:ln>
        </p:spPr>
      </p:pic>
      <p:pic>
        <p:nvPicPr>
          <p:cNvPr id="321" name="Google Shape;321;p58"/>
          <p:cNvPicPr preferRelativeResize="0"/>
          <p:nvPr/>
        </p:nvPicPr>
        <p:blipFill rotWithShape="1">
          <a:blip r:embed="rId4">
            <a:alphaModFix/>
          </a:blip>
          <a:srcRect/>
          <a:stretch/>
        </p:blipFill>
        <p:spPr>
          <a:xfrm>
            <a:off x="3940585" y="3525900"/>
            <a:ext cx="1779811" cy="2159330"/>
          </a:xfrm>
          <a:prstGeom prst="rect">
            <a:avLst/>
          </a:prstGeom>
          <a:noFill/>
          <a:ln>
            <a:noFill/>
          </a:ln>
        </p:spPr>
      </p:pic>
      <p:pic>
        <p:nvPicPr>
          <p:cNvPr id="322" name="Google Shape;322;p58"/>
          <p:cNvPicPr preferRelativeResize="0"/>
          <p:nvPr/>
        </p:nvPicPr>
        <p:blipFill rotWithShape="1">
          <a:blip r:embed="rId5">
            <a:alphaModFix/>
          </a:blip>
          <a:srcRect/>
          <a:stretch/>
        </p:blipFill>
        <p:spPr>
          <a:xfrm>
            <a:off x="6122360" y="3580239"/>
            <a:ext cx="1838522" cy="2026400"/>
          </a:xfrm>
          <a:prstGeom prst="rect">
            <a:avLst/>
          </a:prstGeom>
          <a:noFill/>
          <a:ln>
            <a:noFill/>
          </a:ln>
        </p:spPr>
      </p:pic>
      <p:pic>
        <p:nvPicPr>
          <p:cNvPr id="323" name="Google Shape;323;p58"/>
          <p:cNvPicPr preferRelativeResize="0"/>
          <p:nvPr/>
        </p:nvPicPr>
        <p:blipFill rotWithShape="1">
          <a:blip r:embed="rId6">
            <a:alphaModFix/>
          </a:blip>
          <a:srcRect t="20200" r="36723"/>
          <a:stretch/>
        </p:blipFill>
        <p:spPr>
          <a:xfrm>
            <a:off x="9442071" y="2952074"/>
            <a:ext cx="2116098" cy="1554377"/>
          </a:xfrm>
          <a:prstGeom prst="rect">
            <a:avLst/>
          </a:prstGeom>
          <a:noFill/>
          <a:ln>
            <a:noFill/>
          </a:ln>
        </p:spPr>
      </p:pic>
      <p:pic>
        <p:nvPicPr>
          <p:cNvPr id="324" name="Google Shape;324;p58"/>
          <p:cNvPicPr preferRelativeResize="0"/>
          <p:nvPr/>
        </p:nvPicPr>
        <p:blipFill rotWithShape="1">
          <a:blip r:embed="rId7">
            <a:alphaModFix/>
          </a:blip>
          <a:srcRect t="28911" r="17417"/>
          <a:stretch/>
        </p:blipFill>
        <p:spPr>
          <a:xfrm>
            <a:off x="8727889" y="4250265"/>
            <a:ext cx="2956111" cy="1481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59"/>
          <p:cNvPicPr preferRelativeResize="0"/>
          <p:nvPr/>
        </p:nvPicPr>
        <p:blipFill rotWithShape="1">
          <a:blip r:embed="rId3">
            <a:alphaModFix/>
          </a:blip>
          <a:srcRect/>
          <a:stretch/>
        </p:blipFill>
        <p:spPr>
          <a:xfrm rot="10800000" flipH="1">
            <a:off x="820392" y="4954214"/>
            <a:ext cx="8750580" cy="420721"/>
          </a:xfrm>
          <a:prstGeom prst="rect">
            <a:avLst/>
          </a:prstGeom>
          <a:noFill/>
          <a:ln>
            <a:noFill/>
          </a:ln>
        </p:spPr>
      </p:pic>
      <p:pic>
        <p:nvPicPr>
          <p:cNvPr id="331" name="Google Shape;331;p59"/>
          <p:cNvPicPr preferRelativeResize="0"/>
          <p:nvPr/>
        </p:nvPicPr>
        <p:blipFill rotWithShape="1">
          <a:blip r:embed="rId4">
            <a:alphaModFix/>
          </a:blip>
          <a:srcRect/>
          <a:stretch/>
        </p:blipFill>
        <p:spPr>
          <a:xfrm rot="10800000" flipH="1">
            <a:off x="972167" y="4881240"/>
            <a:ext cx="9605745" cy="483626"/>
          </a:xfrm>
          <a:prstGeom prst="rect">
            <a:avLst/>
          </a:prstGeom>
          <a:noFill/>
          <a:ln>
            <a:noFill/>
          </a:ln>
        </p:spPr>
      </p:pic>
      <p:pic>
        <p:nvPicPr>
          <p:cNvPr id="332" name="Google Shape;332;p59"/>
          <p:cNvPicPr preferRelativeResize="0"/>
          <p:nvPr/>
        </p:nvPicPr>
        <p:blipFill rotWithShape="1">
          <a:blip r:embed="rId5">
            <a:alphaModFix/>
          </a:blip>
          <a:srcRect t="33582" b="32797"/>
          <a:stretch/>
        </p:blipFill>
        <p:spPr>
          <a:xfrm>
            <a:off x="1006980" y="3312838"/>
            <a:ext cx="9781053" cy="2055660"/>
          </a:xfrm>
          <a:prstGeom prst="rect">
            <a:avLst/>
          </a:prstGeom>
          <a:noFill/>
          <a:ln>
            <a:noFill/>
          </a:ln>
        </p:spPr>
      </p:pic>
      <p:sp>
        <p:nvSpPr>
          <p:cNvPr id="333" name="Google Shape;333;p59"/>
          <p:cNvSpPr txBox="1">
            <a:spLocks noGrp="1"/>
          </p:cNvSpPr>
          <p:nvPr>
            <p:ph type="title"/>
          </p:nvPr>
        </p:nvSpPr>
        <p:spPr>
          <a:xfrm>
            <a:off x="1" y="116041"/>
            <a:ext cx="12192000" cy="1378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Arial"/>
              <a:buNone/>
            </a:pPr>
            <a:r>
              <a:rPr lang="en-US" dirty="0" smtClean="0">
                <a:latin typeface="Meiryo UI" panose="020B0604030504040204" pitchFamily="50" charset="-128"/>
                <a:ea typeface="Meiryo UI" panose="020B0604030504040204" pitchFamily="50" charset="-128"/>
                <a:cs typeface="Arial"/>
                <a:sym typeface="Arial"/>
              </a:rPr>
              <a:t>TS-464eU </a:t>
            </a:r>
            <a:r>
              <a:rPr lang="en-US" dirty="0" err="1" smtClean="0">
                <a:latin typeface="Meiryo UI" panose="020B0604030504040204" pitchFamily="50" charset="-128"/>
                <a:ea typeface="Meiryo UI" panose="020B0604030504040204" pitchFamily="50" charset="-128"/>
                <a:cs typeface="Arial"/>
                <a:sym typeface="Arial"/>
              </a:rPr>
              <a:t>背面図</a:t>
            </a:r>
            <a:endParaRPr dirty="0">
              <a:latin typeface="Meiryo UI" panose="020B0604030504040204" pitchFamily="50" charset="-128"/>
              <a:ea typeface="Meiryo UI" panose="020B0604030504040204" pitchFamily="50" charset="-128"/>
              <a:cs typeface="Arial"/>
              <a:sym typeface="Arial"/>
            </a:endParaRPr>
          </a:p>
        </p:txBody>
      </p:sp>
      <p:sp>
        <p:nvSpPr>
          <p:cNvPr id="334" name="Google Shape;334;p59"/>
          <p:cNvSpPr/>
          <p:nvPr/>
        </p:nvSpPr>
        <p:spPr>
          <a:xfrm>
            <a:off x="3836279" y="5839734"/>
            <a:ext cx="4420286" cy="6771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b="1" dirty="0">
                <a:solidFill>
                  <a:schemeClr val="dk1"/>
                </a:solidFill>
                <a:latin typeface="Meiryo UI" panose="020B0604030504040204" pitchFamily="50" charset="-128"/>
                <a:ea typeface="Meiryo UI" panose="020B0604030504040204" pitchFamily="50" charset="-128"/>
              </a:rPr>
              <a:t>2 x </a:t>
            </a:r>
            <a:r>
              <a:rPr lang="en-US" sz="1900" b="1" dirty="0" smtClean="0">
                <a:solidFill>
                  <a:schemeClr val="dk1"/>
                </a:solidFill>
                <a:latin typeface="Meiryo UI" panose="020B0604030504040204" pitchFamily="50" charset="-128"/>
                <a:ea typeface="Meiryo UI" panose="020B0604030504040204" pitchFamily="50" charset="-128"/>
              </a:rPr>
              <a:t>USB 3.2 Gen2</a:t>
            </a:r>
            <a:r>
              <a:rPr lang="en-US" sz="1900" b="1" dirty="0">
                <a:solidFill>
                  <a:schemeClr val="dk1"/>
                </a:solidFill>
                <a:latin typeface="Meiryo UI" panose="020B0604030504040204" pitchFamily="50" charset="-128"/>
                <a:ea typeface="Meiryo UI" panose="020B0604030504040204" pitchFamily="50" charset="-128"/>
              </a:rPr>
              <a:t>スロット</a:t>
            </a:r>
            <a:endParaRPr sz="1900" b="1" dirty="0">
              <a:solidFill>
                <a:schemeClr val="dk1"/>
              </a:solidFill>
              <a:latin typeface="Meiryo UI" panose="020B0604030504040204" pitchFamily="50" charset="-128"/>
              <a:ea typeface="Meiryo UI" panose="020B0604030504040204" pitchFamily="50" charset="-128"/>
            </a:endParaRPr>
          </a:p>
        </p:txBody>
      </p:sp>
      <p:sp>
        <p:nvSpPr>
          <p:cNvPr id="335" name="Google Shape;335;p59"/>
          <p:cNvSpPr/>
          <p:nvPr/>
        </p:nvSpPr>
        <p:spPr>
          <a:xfrm>
            <a:off x="5470609" y="2615593"/>
            <a:ext cx="2256359" cy="3847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b="1">
                <a:solidFill>
                  <a:schemeClr val="dk1"/>
                </a:solidFill>
                <a:latin typeface="Meiryo UI" panose="020B0604030504040204" pitchFamily="50" charset="-128"/>
                <a:ea typeface="Meiryo UI" panose="020B0604030504040204" pitchFamily="50" charset="-128"/>
              </a:rPr>
              <a:t>HDMI 1.4b</a:t>
            </a:r>
            <a:endParaRPr sz="1900">
              <a:solidFill>
                <a:schemeClr val="dk1"/>
              </a:solidFill>
              <a:latin typeface="Meiryo UI" panose="020B0604030504040204" pitchFamily="50" charset="-128"/>
              <a:ea typeface="Meiryo UI" panose="020B0604030504040204" pitchFamily="50" charset="-128"/>
              <a:sym typeface="Arial"/>
            </a:endParaRPr>
          </a:p>
        </p:txBody>
      </p:sp>
      <p:sp>
        <p:nvSpPr>
          <p:cNvPr id="336" name="Google Shape;336;p59"/>
          <p:cNvSpPr/>
          <p:nvPr/>
        </p:nvSpPr>
        <p:spPr>
          <a:xfrm>
            <a:off x="5470608" y="1615001"/>
            <a:ext cx="2586713"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2 x </a:t>
            </a:r>
            <a:r>
              <a:rPr lang="en-US" sz="1800" b="1" dirty="0" smtClean="0">
                <a:solidFill>
                  <a:schemeClr val="dk1"/>
                </a:solidFill>
                <a:latin typeface="Meiryo UI" panose="020B0604030504040204" pitchFamily="50" charset="-128"/>
                <a:ea typeface="Meiryo UI" panose="020B0604030504040204" pitchFamily="50" charset="-128"/>
              </a:rPr>
              <a:t>2.5G/1G/100M</a:t>
            </a:r>
            <a:endParaRPr sz="18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RJ45スロット</a:t>
            </a:r>
            <a:endParaRPr sz="1800" b="1" dirty="0">
              <a:solidFill>
                <a:schemeClr val="dk1"/>
              </a:solidFill>
              <a:latin typeface="Meiryo UI" panose="020B0604030504040204" pitchFamily="50" charset="-128"/>
              <a:ea typeface="Meiryo UI" panose="020B0604030504040204" pitchFamily="50" charset="-128"/>
            </a:endParaRPr>
          </a:p>
        </p:txBody>
      </p:sp>
      <p:sp>
        <p:nvSpPr>
          <p:cNvPr id="337" name="Google Shape;337;p59"/>
          <p:cNvSpPr/>
          <p:nvPr/>
        </p:nvSpPr>
        <p:spPr>
          <a:xfrm>
            <a:off x="8256565" y="2582759"/>
            <a:ext cx="3341601" cy="38472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900" b="1" dirty="0" smtClean="0">
                <a:solidFill>
                  <a:schemeClr val="dk1"/>
                </a:solidFill>
                <a:latin typeface="Meiryo UI" panose="020B0604030504040204" pitchFamily="50" charset="-128"/>
                <a:ea typeface="Meiryo UI" panose="020B0604030504040204" pitchFamily="50" charset="-128"/>
              </a:rPr>
              <a:t>AC100-240V </a:t>
            </a:r>
            <a:r>
              <a:rPr lang="en-US" sz="1900" b="1" dirty="0" err="1" smtClean="0">
                <a:solidFill>
                  <a:schemeClr val="dk1"/>
                </a:solidFill>
                <a:latin typeface="Meiryo UI" panose="020B0604030504040204" pitchFamily="50" charset="-128"/>
                <a:ea typeface="Meiryo UI" panose="020B0604030504040204" pitchFamily="50" charset="-128"/>
              </a:rPr>
              <a:t>電源入力</a:t>
            </a:r>
            <a:endParaRPr sz="1900" dirty="0">
              <a:solidFill>
                <a:schemeClr val="dk1"/>
              </a:solidFill>
              <a:latin typeface="Meiryo UI" panose="020B0604030504040204" pitchFamily="50" charset="-128"/>
              <a:ea typeface="Meiryo UI" panose="020B0604030504040204" pitchFamily="50" charset="-128"/>
              <a:sym typeface="Arial"/>
            </a:endParaRPr>
          </a:p>
        </p:txBody>
      </p:sp>
      <p:sp>
        <p:nvSpPr>
          <p:cNvPr id="338" name="Google Shape;338;p59"/>
          <p:cNvSpPr/>
          <p:nvPr/>
        </p:nvSpPr>
        <p:spPr>
          <a:xfrm>
            <a:off x="1408444" y="5848216"/>
            <a:ext cx="2427835" cy="4203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b="1" dirty="0">
                <a:solidFill>
                  <a:schemeClr val="dk1"/>
                </a:solidFill>
                <a:latin typeface="Meiryo UI" panose="020B0604030504040204" pitchFamily="50" charset="-128"/>
                <a:ea typeface="Meiryo UI" panose="020B0604030504040204" pitchFamily="50" charset="-128"/>
              </a:rPr>
              <a:t>2 x USB2.0スロット</a:t>
            </a:r>
            <a:endParaRPr dirty="0">
              <a:latin typeface="Meiryo UI" panose="020B0604030504040204" pitchFamily="50" charset="-128"/>
              <a:ea typeface="Meiryo UI" panose="020B0604030504040204" pitchFamily="50" charset="-128"/>
            </a:endParaRPr>
          </a:p>
        </p:txBody>
      </p:sp>
      <p:sp>
        <p:nvSpPr>
          <p:cNvPr id="339" name="Google Shape;339;p59"/>
          <p:cNvSpPr/>
          <p:nvPr/>
        </p:nvSpPr>
        <p:spPr>
          <a:xfrm>
            <a:off x="4603160" y="4492893"/>
            <a:ext cx="838903" cy="394874"/>
          </a:xfrm>
          <a:prstGeom prst="rect">
            <a:avLst/>
          </a:prstGeom>
          <a:noFill/>
          <a:ln w="19050" cap="flat" cmpd="sng">
            <a:solidFill>
              <a:srgbClr val="00A0E9"/>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Meiryo UI" panose="020B0604030504040204" pitchFamily="50" charset="-128"/>
              <a:ea typeface="Meiryo UI" panose="020B0604030504040204" pitchFamily="50" charset="-128"/>
              <a:sym typeface="Arial"/>
            </a:endParaRPr>
          </a:p>
        </p:txBody>
      </p:sp>
      <p:sp>
        <p:nvSpPr>
          <p:cNvPr id="340" name="Google Shape;340;p59"/>
          <p:cNvSpPr/>
          <p:nvPr/>
        </p:nvSpPr>
        <p:spPr>
          <a:xfrm>
            <a:off x="9810015" y="4334618"/>
            <a:ext cx="565885" cy="725596"/>
          </a:xfrm>
          <a:prstGeom prst="rect">
            <a:avLst/>
          </a:prstGeom>
          <a:noFill/>
          <a:ln w="15875" cap="flat" cmpd="sng">
            <a:solidFill>
              <a:srgbClr val="00A0E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cxnSp>
        <p:nvCxnSpPr>
          <p:cNvPr id="341" name="Google Shape;341;p59"/>
          <p:cNvCxnSpPr/>
          <p:nvPr/>
        </p:nvCxnSpPr>
        <p:spPr>
          <a:xfrm rot="10800000">
            <a:off x="10099707" y="2973917"/>
            <a:ext cx="0" cy="1360701"/>
          </a:xfrm>
          <a:prstGeom prst="straightConnector1">
            <a:avLst/>
          </a:prstGeom>
          <a:noFill/>
          <a:ln w="19050" cap="rnd" cmpd="sng">
            <a:solidFill>
              <a:srgbClr val="00A0E9"/>
            </a:solidFill>
            <a:prstDash val="solid"/>
            <a:miter lim="800000"/>
            <a:headEnd type="oval" w="lg" len="lg"/>
            <a:tailEnd type="none" w="sm" len="sm"/>
          </a:ln>
        </p:spPr>
      </p:cxnSp>
      <p:sp>
        <p:nvSpPr>
          <p:cNvPr id="342" name="Google Shape;342;p59"/>
          <p:cNvSpPr/>
          <p:nvPr/>
        </p:nvSpPr>
        <p:spPr>
          <a:xfrm>
            <a:off x="2725420" y="4482734"/>
            <a:ext cx="355600" cy="394874"/>
          </a:xfrm>
          <a:prstGeom prst="rect">
            <a:avLst/>
          </a:prstGeom>
          <a:noFill/>
          <a:ln w="19050" cap="flat" cmpd="sng">
            <a:solidFill>
              <a:srgbClr val="00A0E9"/>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Meiryo UI" panose="020B0604030504040204" pitchFamily="50" charset="-128"/>
              <a:ea typeface="Meiryo UI" panose="020B0604030504040204" pitchFamily="50" charset="-128"/>
              <a:sym typeface="Arial"/>
            </a:endParaRPr>
          </a:p>
        </p:txBody>
      </p:sp>
      <p:sp>
        <p:nvSpPr>
          <p:cNvPr id="343" name="Google Shape;343;p59"/>
          <p:cNvSpPr/>
          <p:nvPr/>
        </p:nvSpPr>
        <p:spPr>
          <a:xfrm>
            <a:off x="5503630" y="4497434"/>
            <a:ext cx="316744" cy="388805"/>
          </a:xfrm>
          <a:prstGeom prst="rect">
            <a:avLst/>
          </a:prstGeom>
          <a:noFill/>
          <a:ln w="19050" cap="flat" cmpd="sng">
            <a:solidFill>
              <a:srgbClr val="00A0E9"/>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Meiryo UI" panose="020B0604030504040204" pitchFamily="50" charset="-128"/>
              <a:ea typeface="Meiryo UI" panose="020B0604030504040204" pitchFamily="50" charset="-128"/>
              <a:sym typeface="Arial"/>
            </a:endParaRPr>
          </a:p>
        </p:txBody>
      </p:sp>
      <p:cxnSp>
        <p:nvCxnSpPr>
          <p:cNvPr id="344" name="Google Shape;344;p59"/>
          <p:cNvCxnSpPr/>
          <p:nvPr/>
        </p:nvCxnSpPr>
        <p:spPr>
          <a:xfrm rot="-5400000">
            <a:off x="3967791" y="3018271"/>
            <a:ext cx="2561400" cy="391800"/>
          </a:xfrm>
          <a:prstGeom prst="bentConnector3">
            <a:avLst>
              <a:gd name="adj1" fmla="val 100178"/>
            </a:avLst>
          </a:prstGeom>
          <a:noFill/>
          <a:ln w="19050" cap="rnd" cmpd="sng">
            <a:solidFill>
              <a:srgbClr val="00A0E9"/>
            </a:solidFill>
            <a:prstDash val="solid"/>
            <a:miter lim="800000"/>
            <a:headEnd type="oval" w="lg" len="lg"/>
            <a:tailEnd type="none" w="sm" len="sm"/>
          </a:ln>
        </p:spPr>
      </p:cxnSp>
      <p:sp>
        <p:nvSpPr>
          <p:cNvPr id="345" name="Google Shape;345;p59"/>
          <p:cNvSpPr/>
          <p:nvPr/>
        </p:nvSpPr>
        <p:spPr>
          <a:xfrm>
            <a:off x="4193711" y="4482734"/>
            <a:ext cx="355600" cy="394874"/>
          </a:xfrm>
          <a:prstGeom prst="rect">
            <a:avLst/>
          </a:prstGeom>
          <a:noFill/>
          <a:ln w="19050" cap="flat" cmpd="sng">
            <a:solidFill>
              <a:srgbClr val="00A0E9"/>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Meiryo UI" panose="020B0604030504040204" pitchFamily="50" charset="-128"/>
              <a:ea typeface="Meiryo UI" panose="020B0604030504040204" pitchFamily="50" charset="-128"/>
              <a:sym typeface="Arial"/>
            </a:endParaRPr>
          </a:p>
        </p:txBody>
      </p:sp>
      <p:cxnSp>
        <p:nvCxnSpPr>
          <p:cNvPr id="346" name="Google Shape;346;p59"/>
          <p:cNvCxnSpPr/>
          <p:nvPr/>
        </p:nvCxnSpPr>
        <p:spPr>
          <a:xfrm>
            <a:off x="4364117" y="4876193"/>
            <a:ext cx="0" cy="954377"/>
          </a:xfrm>
          <a:prstGeom prst="straightConnector1">
            <a:avLst/>
          </a:prstGeom>
          <a:noFill/>
          <a:ln w="19050" cap="rnd" cmpd="sng">
            <a:solidFill>
              <a:srgbClr val="00A0E9"/>
            </a:solidFill>
            <a:prstDash val="solid"/>
            <a:miter lim="800000"/>
            <a:headEnd type="oval" w="lg" len="lg"/>
            <a:tailEnd type="none" w="sm" len="sm"/>
          </a:ln>
        </p:spPr>
      </p:cxnSp>
      <p:cxnSp>
        <p:nvCxnSpPr>
          <p:cNvPr id="347" name="Google Shape;347;p59"/>
          <p:cNvCxnSpPr/>
          <p:nvPr/>
        </p:nvCxnSpPr>
        <p:spPr>
          <a:xfrm>
            <a:off x="2903220" y="4876193"/>
            <a:ext cx="0" cy="954377"/>
          </a:xfrm>
          <a:prstGeom prst="straightConnector1">
            <a:avLst/>
          </a:prstGeom>
          <a:noFill/>
          <a:ln w="19050" cap="rnd" cmpd="sng">
            <a:solidFill>
              <a:srgbClr val="00A0E9"/>
            </a:solidFill>
            <a:prstDash val="solid"/>
            <a:miter lim="800000"/>
            <a:headEnd type="oval" w="lg" len="lg"/>
            <a:tailEnd type="none" w="sm" len="sm"/>
          </a:ln>
        </p:spPr>
      </p:cxnSp>
      <p:cxnSp>
        <p:nvCxnSpPr>
          <p:cNvPr id="348" name="Google Shape;348;p59"/>
          <p:cNvCxnSpPr/>
          <p:nvPr/>
        </p:nvCxnSpPr>
        <p:spPr>
          <a:xfrm rot="10800000">
            <a:off x="5659355" y="3045467"/>
            <a:ext cx="0" cy="1451968"/>
          </a:xfrm>
          <a:prstGeom prst="straightConnector1">
            <a:avLst/>
          </a:prstGeom>
          <a:noFill/>
          <a:ln w="19050" cap="rnd" cmpd="sng">
            <a:solidFill>
              <a:srgbClr val="00A0E9"/>
            </a:solidFill>
            <a:prstDash val="solid"/>
            <a:miter lim="800000"/>
            <a:headEnd type="oval" w="lg" len="lg"/>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60"/>
          <p:cNvSpPr txBox="1">
            <a:spLocks noGrp="1"/>
          </p:cNvSpPr>
          <p:nvPr>
            <p:ph type="title"/>
          </p:nvPr>
        </p:nvSpPr>
        <p:spPr>
          <a:xfrm>
            <a:off x="1" y="116041"/>
            <a:ext cx="12192000" cy="1378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Arial"/>
              <a:buNone/>
            </a:pPr>
            <a:r>
              <a:rPr lang="en-US" dirty="0">
                <a:latin typeface="Meiryo UI" panose="020B0604030504040204" pitchFamily="50" charset="-128"/>
                <a:ea typeface="Meiryo UI" panose="020B0604030504040204" pitchFamily="50" charset="-128"/>
                <a:cs typeface="Arial"/>
                <a:sym typeface="Arial"/>
              </a:rPr>
              <a:t>TS-864eU / </a:t>
            </a:r>
            <a:r>
              <a:rPr lang="en-US" dirty="0" smtClean="0">
                <a:latin typeface="Meiryo UI" panose="020B0604030504040204" pitchFamily="50" charset="-128"/>
                <a:ea typeface="Meiryo UI" panose="020B0604030504040204" pitchFamily="50" charset="-128"/>
                <a:cs typeface="Arial"/>
                <a:sym typeface="Arial"/>
              </a:rPr>
              <a:t>TS-864eU-RP </a:t>
            </a:r>
            <a:r>
              <a:rPr lang="en-US" dirty="0" err="1" smtClean="0">
                <a:latin typeface="Meiryo UI" panose="020B0604030504040204" pitchFamily="50" charset="-128"/>
                <a:ea typeface="Meiryo UI" panose="020B0604030504040204" pitchFamily="50" charset="-128"/>
                <a:cs typeface="Arial"/>
                <a:sym typeface="Arial"/>
              </a:rPr>
              <a:t>背面図</a:t>
            </a:r>
            <a:endParaRPr dirty="0">
              <a:latin typeface="Meiryo UI" panose="020B0604030504040204" pitchFamily="50" charset="-128"/>
              <a:ea typeface="Meiryo UI" panose="020B0604030504040204" pitchFamily="50" charset="-128"/>
              <a:cs typeface="Arial"/>
              <a:sym typeface="Arial"/>
            </a:endParaRPr>
          </a:p>
        </p:txBody>
      </p:sp>
      <p:grpSp>
        <p:nvGrpSpPr>
          <p:cNvPr id="355" name="Google Shape;355;p60"/>
          <p:cNvGrpSpPr/>
          <p:nvPr/>
        </p:nvGrpSpPr>
        <p:grpSpPr>
          <a:xfrm>
            <a:off x="9010436" y="2629666"/>
            <a:ext cx="3440132" cy="1378561"/>
            <a:chOff x="9245689" y="2821389"/>
            <a:chExt cx="2829258" cy="1133766"/>
          </a:xfrm>
        </p:grpSpPr>
        <p:pic>
          <p:nvPicPr>
            <p:cNvPr id="356" name="Google Shape;356;p60"/>
            <p:cNvPicPr preferRelativeResize="0"/>
            <p:nvPr/>
          </p:nvPicPr>
          <p:blipFill rotWithShape="1">
            <a:blip r:embed="rId3">
              <a:alphaModFix/>
            </a:blip>
            <a:srcRect/>
            <a:stretch/>
          </p:blipFill>
          <p:spPr>
            <a:xfrm rot="10800000" flipH="1">
              <a:off x="9245689" y="3474922"/>
              <a:ext cx="2829258" cy="480233"/>
            </a:xfrm>
            <a:prstGeom prst="rect">
              <a:avLst/>
            </a:prstGeom>
            <a:noFill/>
            <a:ln>
              <a:noFill/>
            </a:ln>
          </p:spPr>
        </p:pic>
        <p:grpSp>
          <p:nvGrpSpPr>
            <p:cNvPr id="357" name="Google Shape;357;p60"/>
            <p:cNvGrpSpPr/>
            <p:nvPr/>
          </p:nvGrpSpPr>
          <p:grpSpPr>
            <a:xfrm>
              <a:off x="9523571" y="2821389"/>
              <a:ext cx="2249279" cy="929645"/>
              <a:chOff x="263979" y="1704546"/>
              <a:chExt cx="3061561" cy="1265368"/>
            </a:xfrm>
          </p:grpSpPr>
          <p:sp>
            <p:nvSpPr>
              <p:cNvPr id="358" name="Google Shape;358;p60"/>
              <p:cNvSpPr/>
              <p:nvPr/>
            </p:nvSpPr>
            <p:spPr>
              <a:xfrm>
                <a:off x="302238" y="1704546"/>
                <a:ext cx="1288107" cy="31008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Meiryo UI" panose="020B0604030504040204" pitchFamily="50" charset="-128"/>
                    <a:ea typeface="Meiryo UI" panose="020B0604030504040204" pitchFamily="50" charset="-128"/>
                    <a:sym typeface="Arial"/>
                  </a:rPr>
                  <a:t>TS-864eU</a:t>
                </a:r>
                <a:endParaRPr>
                  <a:latin typeface="Meiryo UI" panose="020B0604030504040204" pitchFamily="50" charset="-128"/>
                  <a:ea typeface="Meiryo UI" panose="020B0604030504040204" pitchFamily="50" charset="-128"/>
                </a:endParaRPr>
              </a:p>
            </p:txBody>
          </p:sp>
          <p:pic>
            <p:nvPicPr>
              <p:cNvPr id="359" name="Google Shape;359;p60"/>
              <p:cNvPicPr preferRelativeResize="0"/>
              <p:nvPr/>
            </p:nvPicPr>
            <p:blipFill rotWithShape="1">
              <a:blip r:embed="rId4">
                <a:alphaModFix/>
              </a:blip>
              <a:srcRect t="26306" b="26392"/>
              <a:stretch/>
            </p:blipFill>
            <p:spPr>
              <a:xfrm>
                <a:off x="263979" y="2064646"/>
                <a:ext cx="3061561" cy="905268"/>
              </a:xfrm>
              <a:prstGeom prst="rect">
                <a:avLst/>
              </a:prstGeom>
              <a:noFill/>
              <a:ln>
                <a:noFill/>
              </a:ln>
            </p:spPr>
          </p:pic>
        </p:grpSp>
      </p:grpSp>
      <p:pic>
        <p:nvPicPr>
          <p:cNvPr id="360" name="Google Shape;360;p60"/>
          <p:cNvPicPr preferRelativeResize="0"/>
          <p:nvPr/>
        </p:nvPicPr>
        <p:blipFill rotWithShape="1">
          <a:blip r:embed="rId5">
            <a:alphaModFix/>
          </a:blip>
          <a:srcRect/>
          <a:stretch/>
        </p:blipFill>
        <p:spPr>
          <a:xfrm rot="10800000" flipH="1">
            <a:off x="371086" y="5177701"/>
            <a:ext cx="8920032" cy="433460"/>
          </a:xfrm>
          <a:prstGeom prst="rect">
            <a:avLst/>
          </a:prstGeom>
          <a:noFill/>
          <a:ln>
            <a:noFill/>
          </a:ln>
        </p:spPr>
      </p:pic>
      <p:pic>
        <p:nvPicPr>
          <p:cNvPr id="361" name="Google Shape;361;p60"/>
          <p:cNvPicPr preferRelativeResize="0"/>
          <p:nvPr/>
        </p:nvPicPr>
        <p:blipFill rotWithShape="1">
          <a:blip r:embed="rId3">
            <a:alphaModFix/>
          </a:blip>
          <a:srcRect/>
          <a:stretch/>
        </p:blipFill>
        <p:spPr>
          <a:xfrm rot="10800000" flipH="1">
            <a:off x="171098" y="5144885"/>
            <a:ext cx="9791757" cy="498270"/>
          </a:xfrm>
          <a:prstGeom prst="rect">
            <a:avLst/>
          </a:prstGeom>
          <a:noFill/>
          <a:ln>
            <a:noFill/>
          </a:ln>
        </p:spPr>
      </p:pic>
      <p:pic>
        <p:nvPicPr>
          <p:cNvPr id="362" name="Google Shape;362;p60"/>
          <p:cNvPicPr preferRelativeResize="0"/>
          <p:nvPr/>
        </p:nvPicPr>
        <p:blipFill rotWithShape="1">
          <a:blip r:embed="rId6">
            <a:alphaModFix/>
          </a:blip>
          <a:srcRect t="28066" b="28469"/>
          <a:stretch/>
        </p:blipFill>
        <p:spPr>
          <a:xfrm>
            <a:off x="216203" y="2991833"/>
            <a:ext cx="9172601" cy="2518920"/>
          </a:xfrm>
          <a:prstGeom prst="rect">
            <a:avLst/>
          </a:prstGeom>
          <a:noFill/>
          <a:ln>
            <a:noFill/>
          </a:ln>
        </p:spPr>
      </p:pic>
      <p:sp>
        <p:nvSpPr>
          <p:cNvPr id="363" name="Google Shape;363;p60"/>
          <p:cNvSpPr/>
          <p:nvPr/>
        </p:nvSpPr>
        <p:spPr>
          <a:xfrm>
            <a:off x="5314782" y="5585591"/>
            <a:ext cx="3422827" cy="39637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b="1" dirty="0" smtClean="0">
                <a:solidFill>
                  <a:schemeClr val="dk1"/>
                </a:solidFill>
                <a:latin typeface="Meiryo UI" panose="020B0604030504040204" pitchFamily="50" charset="-128"/>
                <a:ea typeface="Meiryo UI" panose="020B0604030504040204" pitchFamily="50" charset="-128"/>
              </a:rPr>
              <a:t>2x </a:t>
            </a:r>
            <a:r>
              <a:rPr lang="en-US" sz="1900" b="1" dirty="0">
                <a:solidFill>
                  <a:schemeClr val="dk1"/>
                </a:solidFill>
                <a:latin typeface="Meiryo UI" panose="020B0604030504040204" pitchFamily="50" charset="-128"/>
                <a:ea typeface="Meiryo UI" panose="020B0604030504040204" pitchFamily="50" charset="-128"/>
              </a:rPr>
              <a:t>USB 3.2 Gen2</a:t>
            </a:r>
            <a:endParaRPr sz="1900" b="1" dirty="0">
              <a:solidFill>
                <a:schemeClr val="dk1"/>
              </a:solidFill>
              <a:latin typeface="Meiryo UI" panose="020B0604030504040204" pitchFamily="50" charset="-128"/>
              <a:ea typeface="Meiryo UI" panose="020B0604030504040204" pitchFamily="50" charset="-128"/>
              <a:sym typeface="Arial"/>
            </a:endParaRPr>
          </a:p>
        </p:txBody>
      </p:sp>
      <p:sp>
        <p:nvSpPr>
          <p:cNvPr id="364" name="Google Shape;364;p60"/>
          <p:cNvSpPr/>
          <p:nvPr/>
        </p:nvSpPr>
        <p:spPr>
          <a:xfrm>
            <a:off x="2464657" y="5930697"/>
            <a:ext cx="2300052" cy="3835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b="1">
                <a:solidFill>
                  <a:schemeClr val="dk1"/>
                </a:solidFill>
                <a:latin typeface="Meiryo UI" panose="020B0604030504040204" pitchFamily="50" charset="-128"/>
                <a:ea typeface="Meiryo UI" panose="020B0604030504040204" pitchFamily="50" charset="-128"/>
              </a:rPr>
              <a:t>HDMI 1.4b</a:t>
            </a:r>
            <a:endParaRPr sz="1900">
              <a:solidFill>
                <a:schemeClr val="dk1"/>
              </a:solidFill>
              <a:latin typeface="Meiryo UI" panose="020B0604030504040204" pitchFamily="50" charset="-128"/>
              <a:ea typeface="Meiryo UI" panose="020B0604030504040204" pitchFamily="50" charset="-128"/>
              <a:sym typeface="Arial"/>
            </a:endParaRPr>
          </a:p>
        </p:txBody>
      </p:sp>
      <p:sp>
        <p:nvSpPr>
          <p:cNvPr id="365" name="Google Shape;365;p60"/>
          <p:cNvSpPr/>
          <p:nvPr/>
        </p:nvSpPr>
        <p:spPr>
          <a:xfrm>
            <a:off x="3914959" y="1792217"/>
            <a:ext cx="2538305" cy="64437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smtClean="0">
                <a:solidFill>
                  <a:schemeClr val="dk1"/>
                </a:solidFill>
                <a:latin typeface="Meiryo UI" panose="020B0604030504040204" pitchFamily="50" charset="-128"/>
                <a:ea typeface="Meiryo UI" panose="020B0604030504040204" pitchFamily="50" charset="-128"/>
              </a:rPr>
              <a:t>2x </a:t>
            </a:r>
            <a:r>
              <a:rPr lang="en-US" sz="1800" b="1" dirty="0" smtClean="0">
                <a:solidFill>
                  <a:schemeClr val="dk1"/>
                </a:solidFill>
                <a:latin typeface="Meiryo UI" panose="020B0604030504040204" pitchFamily="50" charset="-128"/>
                <a:ea typeface="Meiryo UI" panose="020B0604030504040204" pitchFamily="50" charset="-128"/>
              </a:rPr>
              <a:t>2.5G/1G/100M</a:t>
            </a:r>
            <a:endParaRPr sz="18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RJ45</a:t>
            </a:r>
            <a:endParaRPr sz="1800" b="1" dirty="0">
              <a:solidFill>
                <a:schemeClr val="dk1"/>
              </a:solidFill>
              <a:latin typeface="Meiryo UI" panose="020B0604030504040204" pitchFamily="50" charset="-128"/>
              <a:ea typeface="Meiryo UI" panose="020B0604030504040204" pitchFamily="50" charset="-128"/>
            </a:endParaRPr>
          </a:p>
        </p:txBody>
      </p:sp>
      <p:sp>
        <p:nvSpPr>
          <p:cNvPr id="366" name="Google Shape;366;p60"/>
          <p:cNvSpPr/>
          <p:nvPr/>
        </p:nvSpPr>
        <p:spPr>
          <a:xfrm>
            <a:off x="5984341" y="1744774"/>
            <a:ext cx="3406310" cy="39637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900" b="1" dirty="0" smtClean="0">
                <a:solidFill>
                  <a:schemeClr val="dk1"/>
                </a:solidFill>
                <a:latin typeface="Meiryo UI" panose="020B0604030504040204" pitchFamily="50" charset="-128"/>
                <a:ea typeface="Meiryo UI" panose="020B0604030504040204" pitchFamily="50" charset="-128"/>
              </a:rPr>
              <a:t>AC100-240V </a:t>
            </a:r>
            <a:r>
              <a:rPr lang="en-US" sz="1900" b="1" dirty="0" err="1" smtClean="0">
                <a:solidFill>
                  <a:schemeClr val="dk1"/>
                </a:solidFill>
                <a:latin typeface="Meiryo UI" panose="020B0604030504040204" pitchFamily="50" charset="-128"/>
                <a:ea typeface="Meiryo UI" panose="020B0604030504040204" pitchFamily="50" charset="-128"/>
              </a:rPr>
              <a:t>電源入力</a:t>
            </a:r>
            <a:endParaRPr sz="1900" dirty="0">
              <a:solidFill>
                <a:schemeClr val="dk1"/>
              </a:solidFill>
              <a:latin typeface="Meiryo UI" panose="020B0604030504040204" pitchFamily="50" charset="-128"/>
              <a:ea typeface="Meiryo UI" panose="020B0604030504040204" pitchFamily="50" charset="-128"/>
              <a:sym typeface="Arial"/>
            </a:endParaRPr>
          </a:p>
        </p:txBody>
      </p:sp>
      <p:sp>
        <p:nvSpPr>
          <p:cNvPr id="367" name="Google Shape;367;p60"/>
          <p:cNvSpPr/>
          <p:nvPr/>
        </p:nvSpPr>
        <p:spPr>
          <a:xfrm>
            <a:off x="6298140" y="2064807"/>
            <a:ext cx="3304358"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a:solidFill>
                  <a:schemeClr val="dk1"/>
                </a:solidFill>
                <a:latin typeface="Meiryo UI" panose="020B0604030504040204" pitchFamily="50" charset="-128"/>
                <a:ea typeface="Meiryo UI" panose="020B0604030504040204" pitchFamily="50" charset="-128"/>
              </a:rPr>
              <a:t>TS-864eU-RPには冗長PSUがあります</a:t>
            </a:r>
            <a:endParaRPr>
              <a:latin typeface="Meiryo UI" panose="020B0604030504040204" pitchFamily="50" charset="-128"/>
              <a:ea typeface="Meiryo UI" panose="020B0604030504040204" pitchFamily="50" charset="-128"/>
            </a:endParaRPr>
          </a:p>
        </p:txBody>
      </p:sp>
      <p:sp>
        <p:nvSpPr>
          <p:cNvPr id="368" name="Google Shape;368;p60"/>
          <p:cNvSpPr/>
          <p:nvPr/>
        </p:nvSpPr>
        <p:spPr>
          <a:xfrm>
            <a:off x="4636046" y="6081027"/>
            <a:ext cx="2980724" cy="39637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b="1" dirty="0" smtClean="0">
                <a:solidFill>
                  <a:schemeClr val="dk1"/>
                </a:solidFill>
                <a:latin typeface="Meiryo UI" panose="020B0604030504040204" pitchFamily="50" charset="-128"/>
                <a:ea typeface="Meiryo UI" panose="020B0604030504040204" pitchFamily="50" charset="-128"/>
              </a:rPr>
              <a:t>2x </a:t>
            </a:r>
            <a:r>
              <a:rPr lang="en-US" sz="1900" b="1" dirty="0">
                <a:solidFill>
                  <a:schemeClr val="dk1"/>
                </a:solidFill>
                <a:latin typeface="Meiryo UI" panose="020B0604030504040204" pitchFamily="50" charset="-128"/>
                <a:ea typeface="Meiryo UI" panose="020B0604030504040204" pitchFamily="50" charset="-128"/>
              </a:rPr>
              <a:t>USB 2.0</a:t>
            </a:r>
            <a:endParaRPr dirty="0">
              <a:latin typeface="Meiryo UI" panose="020B0604030504040204" pitchFamily="50" charset="-128"/>
              <a:ea typeface="Meiryo UI" panose="020B0604030504040204" pitchFamily="50" charset="-128"/>
            </a:endParaRPr>
          </a:p>
        </p:txBody>
      </p:sp>
      <p:sp>
        <p:nvSpPr>
          <p:cNvPr id="369" name="Google Shape;369;p60"/>
          <p:cNvSpPr/>
          <p:nvPr/>
        </p:nvSpPr>
        <p:spPr>
          <a:xfrm>
            <a:off x="3195887" y="4934927"/>
            <a:ext cx="820162" cy="347183"/>
          </a:xfrm>
          <a:prstGeom prst="rect">
            <a:avLst/>
          </a:prstGeom>
          <a:noFill/>
          <a:ln w="19050" cap="flat" cmpd="sng">
            <a:solidFill>
              <a:srgbClr val="00A0E9"/>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Meiryo UI" panose="020B0604030504040204" pitchFamily="50" charset="-128"/>
              <a:ea typeface="Meiryo UI" panose="020B0604030504040204" pitchFamily="50" charset="-128"/>
              <a:sym typeface="Arial"/>
            </a:endParaRPr>
          </a:p>
        </p:txBody>
      </p:sp>
      <p:sp>
        <p:nvSpPr>
          <p:cNvPr id="370" name="Google Shape;370;p60"/>
          <p:cNvSpPr/>
          <p:nvPr/>
        </p:nvSpPr>
        <p:spPr>
          <a:xfrm>
            <a:off x="729311" y="1741604"/>
            <a:ext cx="2615885" cy="6750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b="1" dirty="0" err="1">
                <a:solidFill>
                  <a:schemeClr val="dk1"/>
                </a:solidFill>
                <a:latin typeface="Meiryo UI" panose="020B0604030504040204" pitchFamily="50" charset="-128"/>
                <a:ea typeface="Meiryo UI" panose="020B0604030504040204" pitchFamily="50" charset="-128"/>
              </a:rPr>
              <a:t>PCIe</a:t>
            </a:r>
            <a:r>
              <a:rPr lang="en-US" sz="1900" b="1" dirty="0">
                <a:solidFill>
                  <a:schemeClr val="dk1"/>
                </a:solidFill>
                <a:latin typeface="Meiryo UI" panose="020B0604030504040204" pitchFamily="50" charset="-128"/>
                <a:ea typeface="Meiryo UI" panose="020B0604030504040204" pitchFamily="50" charset="-128"/>
              </a:rPr>
              <a:t> Gen3x2スロット</a:t>
            </a:r>
            <a:endParaRPr sz="1900" dirty="0">
              <a:solidFill>
                <a:schemeClr val="dk1"/>
              </a:solidFill>
              <a:latin typeface="Meiryo UI" panose="020B0604030504040204" pitchFamily="50" charset="-128"/>
              <a:ea typeface="Meiryo UI" panose="020B0604030504040204" pitchFamily="50" charset="-128"/>
              <a:sym typeface="Arial"/>
            </a:endParaRPr>
          </a:p>
        </p:txBody>
      </p:sp>
      <p:sp>
        <p:nvSpPr>
          <p:cNvPr id="371" name="Google Shape;371;p60"/>
          <p:cNvSpPr/>
          <p:nvPr/>
        </p:nvSpPr>
        <p:spPr>
          <a:xfrm>
            <a:off x="674420" y="5757707"/>
            <a:ext cx="2300052" cy="3835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smtClean="0">
                <a:solidFill>
                  <a:schemeClr val="dk1"/>
                </a:solidFill>
                <a:latin typeface="Meiryo UI" panose="020B0604030504040204" pitchFamily="50" charset="-128"/>
                <a:ea typeface="Meiryo UI" panose="020B0604030504040204" pitchFamily="50" charset="-128"/>
              </a:rPr>
              <a:t>*</a:t>
            </a:r>
            <a:r>
              <a:rPr lang="ja-JP" altLang="en-US" sz="1800" b="1" dirty="0" smtClean="0">
                <a:solidFill>
                  <a:schemeClr val="dk1"/>
                </a:solidFill>
                <a:latin typeface="Meiryo UI" panose="020B0604030504040204" pitchFamily="50" charset="-128"/>
                <a:ea typeface="Meiryo UI" panose="020B0604030504040204" pitchFamily="50" charset="-128"/>
              </a:rPr>
              <a:t>使用しません</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372" name="Google Shape;372;p60"/>
          <p:cNvSpPr/>
          <p:nvPr/>
        </p:nvSpPr>
        <p:spPr>
          <a:xfrm>
            <a:off x="7347501" y="3686243"/>
            <a:ext cx="1565534" cy="1660279"/>
          </a:xfrm>
          <a:prstGeom prst="rect">
            <a:avLst/>
          </a:prstGeom>
          <a:noFill/>
          <a:ln w="15875" cap="flat" cmpd="sng">
            <a:solidFill>
              <a:srgbClr val="00A0E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cxnSp>
        <p:nvCxnSpPr>
          <p:cNvPr id="373" name="Google Shape;373;p60"/>
          <p:cNvCxnSpPr/>
          <p:nvPr/>
        </p:nvCxnSpPr>
        <p:spPr>
          <a:xfrm rot="10800000">
            <a:off x="7810528" y="2407304"/>
            <a:ext cx="0" cy="1275163"/>
          </a:xfrm>
          <a:prstGeom prst="straightConnector1">
            <a:avLst/>
          </a:prstGeom>
          <a:noFill/>
          <a:ln w="19050" cap="rnd" cmpd="sng">
            <a:solidFill>
              <a:srgbClr val="00A0E9"/>
            </a:solidFill>
            <a:prstDash val="solid"/>
            <a:miter lim="800000"/>
            <a:headEnd type="oval" w="lg" len="lg"/>
            <a:tailEnd type="none" w="sm" len="sm"/>
          </a:ln>
        </p:spPr>
      </p:cxnSp>
      <p:cxnSp>
        <p:nvCxnSpPr>
          <p:cNvPr id="374" name="Google Shape;374;p60"/>
          <p:cNvCxnSpPr/>
          <p:nvPr/>
        </p:nvCxnSpPr>
        <p:spPr>
          <a:xfrm>
            <a:off x="2850970" y="5227558"/>
            <a:ext cx="0" cy="568361"/>
          </a:xfrm>
          <a:prstGeom prst="straightConnector1">
            <a:avLst/>
          </a:prstGeom>
          <a:noFill/>
          <a:ln w="19050" cap="rnd" cmpd="sng">
            <a:solidFill>
              <a:srgbClr val="00A0E9"/>
            </a:solidFill>
            <a:prstDash val="solid"/>
            <a:miter lim="800000"/>
            <a:headEnd type="oval" w="lg" len="lg"/>
            <a:tailEnd type="none" w="sm" len="sm"/>
          </a:ln>
        </p:spPr>
      </p:cxnSp>
      <p:cxnSp>
        <p:nvCxnSpPr>
          <p:cNvPr id="375" name="Google Shape;375;p60"/>
          <p:cNvCxnSpPr/>
          <p:nvPr/>
        </p:nvCxnSpPr>
        <p:spPr>
          <a:xfrm rot="-5400000">
            <a:off x="953182" y="2900657"/>
            <a:ext cx="1589700" cy="661800"/>
          </a:xfrm>
          <a:prstGeom prst="bentConnector3">
            <a:avLst>
              <a:gd name="adj1" fmla="val -251"/>
            </a:avLst>
          </a:prstGeom>
          <a:noFill/>
          <a:ln w="19050" cap="rnd" cmpd="sng">
            <a:solidFill>
              <a:srgbClr val="00A0E9"/>
            </a:solidFill>
            <a:prstDash val="solid"/>
            <a:miter lim="800000"/>
            <a:headEnd type="oval" w="lg" len="lg"/>
            <a:tailEnd type="none" w="sm" len="sm"/>
          </a:ln>
        </p:spPr>
      </p:cxnSp>
      <p:cxnSp>
        <p:nvCxnSpPr>
          <p:cNvPr id="376" name="Google Shape;376;p60"/>
          <p:cNvCxnSpPr/>
          <p:nvPr/>
        </p:nvCxnSpPr>
        <p:spPr>
          <a:xfrm>
            <a:off x="1404563" y="5009128"/>
            <a:ext cx="0" cy="652816"/>
          </a:xfrm>
          <a:prstGeom prst="straightConnector1">
            <a:avLst/>
          </a:prstGeom>
          <a:noFill/>
          <a:ln w="19050" cap="rnd" cmpd="sng">
            <a:solidFill>
              <a:srgbClr val="00A0E9"/>
            </a:solidFill>
            <a:prstDash val="solid"/>
            <a:miter lim="800000"/>
            <a:headEnd type="oval" w="lg" len="lg"/>
            <a:tailEnd type="none" w="sm" len="sm"/>
          </a:ln>
        </p:spPr>
      </p:cxnSp>
      <p:sp>
        <p:nvSpPr>
          <p:cNvPr id="377" name="Google Shape;377;p60"/>
          <p:cNvSpPr/>
          <p:nvPr/>
        </p:nvSpPr>
        <p:spPr>
          <a:xfrm>
            <a:off x="4085641" y="4902185"/>
            <a:ext cx="322877" cy="347183"/>
          </a:xfrm>
          <a:prstGeom prst="rect">
            <a:avLst/>
          </a:prstGeom>
          <a:noFill/>
          <a:ln w="19050" cap="flat" cmpd="sng">
            <a:solidFill>
              <a:srgbClr val="00A0E9"/>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Meiryo UI" panose="020B0604030504040204" pitchFamily="50" charset="-128"/>
              <a:ea typeface="Meiryo UI" panose="020B0604030504040204" pitchFamily="50" charset="-128"/>
              <a:sym typeface="Arial"/>
            </a:endParaRPr>
          </a:p>
        </p:txBody>
      </p:sp>
      <p:sp>
        <p:nvSpPr>
          <p:cNvPr id="378" name="Google Shape;378;p60"/>
          <p:cNvSpPr/>
          <p:nvPr/>
        </p:nvSpPr>
        <p:spPr>
          <a:xfrm>
            <a:off x="4474608" y="4910012"/>
            <a:ext cx="322877" cy="347183"/>
          </a:xfrm>
          <a:prstGeom prst="rect">
            <a:avLst/>
          </a:prstGeom>
          <a:noFill/>
          <a:ln w="19050" cap="flat" cmpd="sng">
            <a:solidFill>
              <a:srgbClr val="00A0E9"/>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Meiryo UI" panose="020B0604030504040204" pitchFamily="50" charset="-128"/>
              <a:ea typeface="Meiryo UI" panose="020B0604030504040204" pitchFamily="50" charset="-128"/>
              <a:sym typeface="Arial"/>
            </a:endParaRPr>
          </a:p>
        </p:txBody>
      </p:sp>
      <p:cxnSp>
        <p:nvCxnSpPr>
          <p:cNvPr id="379" name="Google Shape;379;p60"/>
          <p:cNvCxnSpPr>
            <a:stCxn id="378" idx="2"/>
          </p:cNvCxnSpPr>
          <p:nvPr/>
        </p:nvCxnSpPr>
        <p:spPr>
          <a:xfrm rot="-5400000" flipH="1">
            <a:off x="4662297" y="5230945"/>
            <a:ext cx="557700" cy="610200"/>
          </a:xfrm>
          <a:prstGeom prst="bentConnector2">
            <a:avLst/>
          </a:prstGeom>
          <a:noFill/>
          <a:ln w="19050" cap="rnd" cmpd="sng">
            <a:solidFill>
              <a:srgbClr val="00A0E9"/>
            </a:solidFill>
            <a:prstDash val="solid"/>
            <a:miter lim="800000"/>
            <a:headEnd type="oval" w="lg" len="lg"/>
            <a:tailEnd type="none" w="sm" len="sm"/>
          </a:ln>
        </p:spPr>
      </p:cxnSp>
      <p:cxnSp>
        <p:nvCxnSpPr>
          <p:cNvPr id="380" name="Google Shape;380;p60"/>
          <p:cNvCxnSpPr>
            <a:stCxn id="377" idx="2"/>
            <a:endCxn id="368" idx="1"/>
          </p:cNvCxnSpPr>
          <p:nvPr/>
        </p:nvCxnSpPr>
        <p:spPr>
          <a:xfrm rot="-5400000" flipH="1">
            <a:off x="3926680" y="5569768"/>
            <a:ext cx="1029900" cy="389100"/>
          </a:xfrm>
          <a:prstGeom prst="bentConnector2">
            <a:avLst/>
          </a:prstGeom>
          <a:noFill/>
          <a:ln w="19050" cap="rnd" cmpd="sng">
            <a:solidFill>
              <a:srgbClr val="00A0E9"/>
            </a:solidFill>
            <a:prstDash val="solid"/>
            <a:miter lim="800000"/>
            <a:headEnd type="oval" w="lg" len="lg"/>
            <a:tailEnd type="none" w="sm" len="sm"/>
          </a:ln>
        </p:spPr>
      </p:cxnSp>
      <p:cxnSp>
        <p:nvCxnSpPr>
          <p:cNvPr id="381" name="Google Shape;381;p60"/>
          <p:cNvCxnSpPr/>
          <p:nvPr/>
        </p:nvCxnSpPr>
        <p:spPr>
          <a:xfrm rot="-5400000">
            <a:off x="2324768" y="3433174"/>
            <a:ext cx="2781300" cy="197400"/>
          </a:xfrm>
          <a:prstGeom prst="bentConnector3">
            <a:avLst>
              <a:gd name="adj1" fmla="val 100182"/>
            </a:avLst>
          </a:prstGeom>
          <a:noFill/>
          <a:ln w="19050" cap="rnd" cmpd="sng">
            <a:solidFill>
              <a:srgbClr val="00A0E9"/>
            </a:solidFill>
            <a:prstDash val="solid"/>
            <a:miter lim="800000"/>
            <a:headEnd type="oval" w="lg" len="lg"/>
            <a:tailEnd type="none" w="sm" len="sm"/>
          </a:ln>
        </p:spPr>
      </p:cxnSp>
      <p:sp>
        <p:nvSpPr>
          <p:cNvPr id="382" name="Google Shape;382;p60"/>
          <p:cNvSpPr/>
          <p:nvPr/>
        </p:nvSpPr>
        <p:spPr>
          <a:xfrm>
            <a:off x="557826" y="2721351"/>
            <a:ext cx="1956385" cy="27615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Meiryo UI" panose="020B0604030504040204" pitchFamily="50" charset="-128"/>
                <a:ea typeface="Meiryo UI" panose="020B0604030504040204" pitchFamily="50" charset="-128"/>
              </a:rPr>
              <a:t>TS-864eU-RP</a:t>
            </a:r>
            <a:endParaRPr>
              <a:latin typeface="Meiryo UI" panose="020B0604030504040204" pitchFamily="50" charset="-128"/>
              <a:ea typeface="Meiryo UI" panose="020B0604030504040204" pitchFamily="50" charset="-128"/>
            </a:endParaRPr>
          </a:p>
        </p:txBody>
      </p:sp>
      <p:sp>
        <p:nvSpPr>
          <p:cNvPr id="383" name="Google Shape;383;p60"/>
          <p:cNvSpPr/>
          <p:nvPr/>
        </p:nvSpPr>
        <p:spPr>
          <a:xfrm>
            <a:off x="11722099" y="3365500"/>
            <a:ext cx="253697" cy="316968"/>
          </a:xfrm>
          <a:prstGeom prst="rect">
            <a:avLst/>
          </a:prstGeom>
          <a:noFill/>
          <a:ln w="15875" cap="flat" cmpd="sng">
            <a:solidFill>
              <a:srgbClr val="00A0E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cxnSp>
        <p:nvCxnSpPr>
          <p:cNvPr id="384" name="Google Shape;384;p60"/>
          <p:cNvCxnSpPr/>
          <p:nvPr/>
        </p:nvCxnSpPr>
        <p:spPr>
          <a:xfrm>
            <a:off x="11861828" y="3682467"/>
            <a:ext cx="0" cy="451383"/>
          </a:xfrm>
          <a:prstGeom prst="straightConnector1">
            <a:avLst/>
          </a:prstGeom>
          <a:noFill/>
          <a:ln w="19050" cap="rnd" cmpd="sng">
            <a:solidFill>
              <a:srgbClr val="00A0E9"/>
            </a:solidFill>
            <a:prstDash val="solid"/>
            <a:miter lim="800000"/>
            <a:headEnd type="oval" w="lg" len="lg"/>
            <a:tailEnd type="none" w="sm" len="sm"/>
          </a:ln>
        </p:spPr>
      </p:cxnSp>
      <p:sp>
        <p:nvSpPr>
          <p:cNvPr id="385" name="Google Shape;385;p60"/>
          <p:cNvSpPr/>
          <p:nvPr/>
        </p:nvSpPr>
        <p:spPr>
          <a:xfrm>
            <a:off x="9291118" y="4152423"/>
            <a:ext cx="2786117" cy="52322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b="1">
                <a:solidFill>
                  <a:schemeClr val="dk1"/>
                </a:solidFill>
                <a:latin typeface="Meiryo UI" panose="020B0604030504040204" pitchFamily="50" charset="-128"/>
                <a:ea typeface="Meiryo UI" panose="020B0604030504040204" pitchFamily="50" charset="-128"/>
              </a:rPr>
              <a:t>AC 100-240V</a:t>
            </a:r>
            <a:endParaRPr b="1">
              <a:solidFill>
                <a:schemeClr val="dk1"/>
              </a:solidFill>
              <a:latin typeface="Meiryo UI" panose="020B0604030504040204" pitchFamily="50" charset="-128"/>
              <a:ea typeface="Meiryo UI" panose="020B0604030504040204" pitchFamily="50" charset="-128"/>
            </a:endParaRPr>
          </a:p>
          <a:p>
            <a:pPr marL="0" marR="0" lvl="0" indent="0" algn="r" rtl="0">
              <a:spcBef>
                <a:spcPts val="0"/>
              </a:spcBef>
              <a:spcAft>
                <a:spcPts val="0"/>
              </a:spcAft>
              <a:buNone/>
            </a:pPr>
            <a:r>
              <a:rPr lang="en-US" b="1">
                <a:solidFill>
                  <a:schemeClr val="dk1"/>
                </a:solidFill>
                <a:latin typeface="Meiryo UI" panose="020B0604030504040204" pitchFamily="50" charset="-128"/>
                <a:ea typeface="Meiryo UI" panose="020B0604030504040204" pitchFamily="50" charset="-128"/>
              </a:rPr>
              <a:t>単一電源入力</a:t>
            </a:r>
            <a:endParaRPr b="1">
              <a:solidFill>
                <a:schemeClr val="dk1"/>
              </a:solidFill>
              <a:latin typeface="Meiryo UI" panose="020B0604030504040204" pitchFamily="50" charset="-128"/>
              <a:ea typeface="Meiryo UI" panose="020B0604030504040204" pitchFamily="50"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1"/>
          <p:cNvSpPr txBox="1">
            <a:spLocks noGrp="1"/>
          </p:cNvSpPr>
          <p:nvPr>
            <p:ph type="title"/>
          </p:nvPr>
        </p:nvSpPr>
        <p:spPr>
          <a:xfrm>
            <a:off x="1" y="69079"/>
            <a:ext cx="12192000" cy="13785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C0C0C"/>
              </a:buClr>
              <a:buSzPts val="4000"/>
              <a:buFont typeface="Arial"/>
              <a:buNone/>
            </a:pPr>
            <a:r>
              <a:rPr lang="en-US" dirty="0">
                <a:solidFill>
                  <a:srgbClr val="0C0C0C"/>
                </a:solidFill>
                <a:latin typeface="Meiryo UI" panose="020B0604030504040204" pitchFamily="50" charset="-128"/>
                <a:ea typeface="Meiryo UI" panose="020B0604030504040204" pitchFamily="50" charset="-128"/>
                <a:cs typeface="Arial"/>
                <a:sym typeface="Arial"/>
              </a:rPr>
              <a:t>QtierおよびSSDキャッシュ用の</a:t>
            </a:r>
            <a:r>
              <a:rPr lang="en-US" dirty="0" smtClean="0">
                <a:solidFill>
                  <a:srgbClr val="0C0C0C"/>
                </a:solidFill>
                <a:latin typeface="Meiryo UI" panose="020B0604030504040204" pitchFamily="50" charset="-128"/>
                <a:ea typeface="Meiryo UI" panose="020B0604030504040204" pitchFamily="50" charset="-128"/>
                <a:cs typeface="Arial"/>
                <a:sym typeface="Arial"/>
              </a:rPr>
              <a:t>1U</a:t>
            </a:r>
            <a:r>
              <a:rPr lang="ja-JP" altLang="en-US" dirty="0">
                <a:solidFill>
                  <a:srgbClr val="0C0C0C"/>
                </a:solidFill>
                <a:latin typeface="Meiryo UI" panose="020B0604030504040204" pitchFamily="50" charset="-128"/>
                <a:ea typeface="Meiryo UI" panose="020B0604030504040204" pitchFamily="50" charset="-128"/>
                <a:cs typeface="Arial"/>
                <a:sym typeface="Arial"/>
              </a:rPr>
              <a:t> </a:t>
            </a:r>
            <a:r>
              <a:rPr lang="en-US" dirty="0" smtClean="0">
                <a:solidFill>
                  <a:srgbClr val="0C0C0C"/>
                </a:solidFill>
                <a:latin typeface="Meiryo UI" panose="020B0604030504040204" pitchFamily="50" charset="-128"/>
                <a:ea typeface="Meiryo UI" panose="020B0604030504040204" pitchFamily="50" charset="-128"/>
                <a:cs typeface="Arial"/>
                <a:sym typeface="Arial"/>
              </a:rPr>
              <a:t>TS-464eU</a:t>
            </a:r>
            <a:endParaRPr dirty="0">
              <a:solidFill>
                <a:srgbClr val="0C0C0C"/>
              </a:solidFill>
              <a:latin typeface="Meiryo UI" panose="020B0604030504040204" pitchFamily="50" charset="-128"/>
              <a:ea typeface="Meiryo UI" panose="020B0604030504040204" pitchFamily="50" charset="-128"/>
              <a:cs typeface="Arial"/>
              <a:sym typeface="Arial"/>
            </a:endParaRPr>
          </a:p>
        </p:txBody>
      </p:sp>
      <p:pic>
        <p:nvPicPr>
          <p:cNvPr id="391" name="Google Shape;391;p61"/>
          <p:cNvPicPr preferRelativeResize="0"/>
          <p:nvPr/>
        </p:nvPicPr>
        <p:blipFill rotWithShape="1">
          <a:blip r:embed="rId3">
            <a:alphaModFix/>
          </a:blip>
          <a:srcRect t="32861" b="36027"/>
          <a:stretch/>
        </p:blipFill>
        <p:spPr>
          <a:xfrm>
            <a:off x="626255" y="3930376"/>
            <a:ext cx="11192776" cy="2176761"/>
          </a:xfrm>
          <a:prstGeom prst="rect">
            <a:avLst/>
          </a:prstGeom>
          <a:noFill/>
          <a:ln>
            <a:noFill/>
          </a:ln>
        </p:spPr>
      </p:pic>
      <p:pic>
        <p:nvPicPr>
          <p:cNvPr id="392" name="Google Shape;392;p61"/>
          <p:cNvPicPr preferRelativeResize="0"/>
          <p:nvPr/>
        </p:nvPicPr>
        <p:blipFill rotWithShape="1">
          <a:blip r:embed="rId4">
            <a:alphaModFix/>
          </a:blip>
          <a:srcRect/>
          <a:stretch/>
        </p:blipFill>
        <p:spPr>
          <a:xfrm>
            <a:off x="165847" y="5791812"/>
            <a:ext cx="11746477" cy="504066"/>
          </a:xfrm>
          <a:prstGeom prst="rect">
            <a:avLst/>
          </a:prstGeom>
          <a:noFill/>
          <a:ln>
            <a:noFill/>
          </a:ln>
        </p:spPr>
      </p:pic>
      <p:sp>
        <p:nvSpPr>
          <p:cNvPr id="393" name="Google Shape;393;p61"/>
          <p:cNvSpPr/>
          <p:nvPr/>
        </p:nvSpPr>
        <p:spPr>
          <a:xfrm>
            <a:off x="5001007" y="4797007"/>
            <a:ext cx="2235200" cy="140460"/>
          </a:xfrm>
          <a:custGeom>
            <a:avLst/>
            <a:gdLst/>
            <a:ahLst/>
            <a:cxnLst/>
            <a:rect l="l" t="t" r="r" b="b"/>
            <a:pathLst>
              <a:path w="1859666" h="148541" extrusionOk="0">
                <a:moveTo>
                  <a:pt x="239211" y="0"/>
                </a:moveTo>
                <a:lnTo>
                  <a:pt x="0" y="148541"/>
                </a:lnTo>
                <a:lnTo>
                  <a:pt x="1859666" y="148541"/>
                </a:lnTo>
                <a:lnTo>
                  <a:pt x="1626243" y="0"/>
                </a:lnTo>
                <a:lnTo>
                  <a:pt x="239211" y="0"/>
                </a:lnTo>
                <a:close/>
              </a:path>
            </a:pathLst>
          </a:custGeom>
          <a:gradFill>
            <a:gsLst>
              <a:gs pos="0">
                <a:srgbClr val="7F7F7F"/>
              </a:gs>
              <a:gs pos="2000">
                <a:srgbClr val="7F7F7F"/>
              </a:gs>
              <a:gs pos="74000">
                <a:srgbClr val="262626"/>
              </a:gs>
              <a:gs pos="100000">
                <a:srgbClr val="C5D3ED"/>
              </a:gs>
            </a:gsLst>
            <a:lin ang="5400000" scaled="0"/>
          </a:gra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a:solidFill>
                <a:srgbClr val="FFFFFF"/>
              </a:solidFill>
              <a:latin typeface="Meiryo UI" panose="020B0604030504040204" pitchFamily="50" charset="-128"/>
              <a:ea typeface="Meiryo UI" panose="020B0604030504040204" pitchFamily="50" charset="-128"/>
              <a:sym typeface="Arial"/>
            </a:endParaRPr>
          </a:p>
        </p:txBody>
      </p:sp>
      <p:sp>
        <p:nvSpPr>
          <p:cNvPr id="394" name="Google Shape;394;p61"/>
          <p:cNvSpPr txBox="1"/>
          <p:nvPr/>
        </p:nvSpPr>
        <p:spPr>
          <a:xfrm flipH="1">
            <a:off x="3093956" y="5982527"/>
            <a:ext cx="6369379" cy="496499"/>
          </a:xfrm>
          <a:prstGeom prst="rect">
            <a:avLst/>
          </a:prstGeom>
          <a:gradFill>
            <a:gsLst>
              <a:gs pos="0">
                <a:srgbClr val="4F83B2"/>
              </a:gs>
              <a:gs pos="51600">
                <a:srgbClr val="4F83B2"/>
              </a:gs>
              <a:gs pos="100000">
                <a:srgbClr val="3B75AA"/>
              </a:gs>
            </a:gsLst>
            <a:lin ang="2700000" scaled="0"/>
          </a:gradFill>
          <a:ln>
            <a:noFill/>
          </a:ln>
        </p:spPr>
        <p:txBody>
          <a:bodyPr spcFirstLastPara="1" wrap="square" lIns="121900" tIns="60925" rIns="121900" bIns="60925" anchor="t" anchorCtr="0">
            <a:noAutofit/>
          </a:bodyPr>
          <a:lstStyle/>
          <a:p>
            <a:pPr marL="0" marR="0" lvl="0" indent="0" algn="ctr" rtl="0">
              <a:spcBef>
                <a:spcPts val="0"/>
              </a:spcBef>
              <a:spcAft>
                <a:spcPts val="0"/>
              </a:spcAft>
              <a:buNone/>
            </a:pPr>
            <a:r>
              <a:rPr lang="en-US" sz="2000" b="1" dirty="0">
                <a:solidFill>
                  <a:schemeClr val="lt1"/>
                </a:solidFill>
                <a:latin typeface="Meiryo UI" panose="020B0604030504040204" pitchFamily="50" charset="-128"/>
                <a:ea typeface="Meiryo UI" panose="020B0604030504040204" pitchFamily="50" charset="-128"/>
              </a:rPr>
              <a:t>4 x3.5インチ/2.5インチ</a:t>
            </a:r>
            <a:r>
              <a:rPr lang="en-US" sz="2000" b="1" dirty="0" smtClean="0">
                <a:solidFill>
                  <a:schemeClr val="lt1"/>
                </a:solidFill>
                <a:latin typeface="Meiryo UI" panose="020B0604030504040204" pitchFamily="50" charset="-128"/>
                <a:ea typeface="Meiryo UI" panose="020B0604030504040204" pitchFamily="50" charset="-128"/>
              </a:rPr>
              <a:t>SATA 6Gb/s HDD/</a:t>
            </a:r>
            <a:r>
              <a:rPr lang="en-US" sz="2000" b="1" dirty="0" err="1" smtClean="0">
                <a:solidFill>
                  <a:schemeClr val="lt1"/>
                </a:solidFill>
                <a:latin typeface="Meiryo UI" panose="020B0604030504040204" pitchFamily="50" charset="-128"/>
                <a:ea typeface="Meiryo UI" panose="020B0604030504040204" pitchFamily="50" charset="-128"/>
              </a:rPr>
              <a:t>SSD</a:t>
            </a:r>
            <a:r>
              <a:rPr lang="en-US" sz="2000" b="1" dirty="0" err="1">
                <a:solidFill>
                  <a:schemeClr val="lt1"/>
                </a:solidFill>
                <a:latin typeface="Meiryo UI" panose="020B0604030504040204" pitchFamily="50" charset="-128"/>
                <a:ea typeface="Meiryo UI" panose="020B0604030504040204" pitchFamily="50" charset="-128"/>
              </a:rPr>
              <a:t>ベイ</a:t>
            </a:r>
            <a:endParaRPr sz="2000" b="1" dirty="0">
              <a:solidFill>
                <a:schemeClr val="lt1"/>
              </a:solidFill>
              <a:latin typeface="Meiryo UI" panose="020B0604030504040204" pitchFamily="50" charset="-128"/>
              <a:ea typeface="Meiryo UI" panose="020B0604030504040204" pitchFamily="50" charset="-128"/>
              <a:sym typeface="Arial"/>
            </a:endParaRPr>
          </a:p>
        </p:txBody>
      </p:sp>
      <p:sp>
        <p:nvSpPr>
          <p:cNvPr id="395" name="Google Shape;395;p61"/>
          <p:cNvSpPr/>
          <p:nvPr/>
        </p:nvSpPr>
        <p:spPr>
          <a:xfrm>
            <a:off x="1354216" y="5310621"/>
            <a:ext cx="9677400" cy="656739"/>
          </a:xfrm>
          <a:prstGeom prst="roundRect">
            <a:avLst>
              <a:gd name="adj" fmla="val 4902"/>
            </a:avLst>
          </a:prstGeom>
          <a:noFill/>
          <a:ln w="12700" cap="flat" cmpd="sng">
            <a:solidFill>
              <a:srgbClr val="00A0E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a:solidFill>
                <a:srgbClr val="000000"/>
              </a:solidFill>
              <a:latin typeface="Meiryo UI" panose="020B0604030504040204" pitchFamily="50" charset="-128"/>
              <a:ea typeface="Meiryo UI" panose="020B0604030504040204" pitchFamily="50" charset="-128"/>
              <a:sym typeface="Arial"/>
            </a:endParaRPr>
          </a:p>
        </p:txBody>
      </p:sp>
      <p:sp>
        <p:nvSpPr>
          <p:cNvPr id="396" name="Google Shape;396;p61"/>
          <p:cNvSpPr/>
          <p:nvPr/>
        </p:nvSpPr>
        <p:spPr>
          <a:xfrm>
            <a:off x="7782452" y="5016673"/>
            <a:ext cx="1680883" cy="285752"/>
          </a:xfrm>
          <a:prstGeom prst="roundRect">
            <a:avLst>
              <a:gd name="adj" fmla="val 16667"/>
            </a:avLst>
          </a:prstGeom>
          <a:noFill/>
          <a:ln w="12700" cap="flat" cmpd="sng">
            <a:solidFill>
              <a:srgbClr val="E7FC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a:solidFill>
                <a:srgbClr val="FFFFFF"/>
              </a:solidFill>
              <a:latin typeface="Meiryo UI" panose="020B0604030504040204" pitchFamily="50" charset="-128"/>
              <a:ea typeface="Meiryo UI" panose="020B0604030504040204" pitchFamily="50" charset="-128"/>
              <a:sym typeface="Arial"/>
            </a:endParaRPr>
          </a:p>
        </p:txBody>
      </p:sp>
      <p:sp>
        <p:nvSpPr>
          <p:cNvPr id="397" name="Google Shape;397;p61"/>
          <p:cNvSpPr/>
          <p:nvPr/>
        </p:nvSpPr>
        <p:spPr>
          <a:xfrm>
            <a:off x="6896633" y="2711895"/>
            <a:ext cx="4695821" cy="931325"/>
          </a:xfrm>
          <a:prstGeom prst="wedgeRectCallout">
            <a:avLst>
              <a:gd name="adj1" fmla="val -16112"/>
              <a:gd name="adj2" fmla="val 189395"/>
            </a:avLst>
          </a:prstGeom>
          <a:gradFill>
            <a:gsLst>
              <a:gs pos="0">
                <a:srgbClr val="595959"/>
              </a:gs>
              <a:gs pos="74000">
                <a:srgbClr val="262626"/>
              </a:gs>
              <a:gs pos="100000">
                <a:srgbClr val="C5D3ED"/>
              </a:gs>
            </a:gsLst>
            <a:lin ang="5400000" scaled="0"/>
          </a:gradFill>
          <a:ln>
            <a:noFill/>
          </a:ln>
          <a:effectLst>
            <a:outerShdw blurRad="127000" dist="88900" dir="4200000" algn="ctr"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a:solidFill>
                <a:srgbClr val="FFFFFF"/>
              </a:solidFill>
              <a:latin typeface="Meiryo UI" panose="020B0604030504040204" pitchFamily="50" charset="-128"/>
              <a:ea typeface="Meiryo UI" panose="020B0604030504040204" pitchFamily="50" charset="-128"/>
              <a:sym typeface="Arial"/>
            </a:endParaRPr>
          </a:p>
        </p:txBody>
      </p:sp>
      <p:sp>
        <p:nvSpPr>
          <p:cNvPr id="398" name="Google Shape;398;p61"/>
          <p:cNvSpPr txBox="1"/>
          <p:nvPr/>
        </p:nvSpPr>
        <p:spPr>
          <a:xfrm flipH="1">
            <a:off x="6726897" y="1905363"/>
            <a:ext cx="5379531" cy="666755"/>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US" sz="2000" b="1" dirty="0" err="1">
                <a:solidFill>
                  <a:schemeClr val="dk1"/>
                </a:solidFill>
                <a:latin typeface="Meiryo UI" panose="020B0604030504040204" pitchFamily="50" charset="-128"/>
                <a:ea typeface="Meiryo UI" panose="020B0604030504040204" pitchFamily="50" charset="-128"/>
              </a:rPr>
              <a:t>LEDインジケータ</a:t>
            </a:r>
            <a:r>
              <a:rPr lang="en-US" sz="2000" b="1" dirty="0">
                <a:solidFill>
                  <a:schemeClr val="dk1"/>
                </a:solidFill>
                <a:latin typeface="Meiryo UI" panose="020B0604030504040204" pitchFamily="50" charset="-128"/>
                <a:ea typeface="Meiryo UI" panose="020B0604030504040204" pitchFamily="50" charset="-128"/>
              </a:rPr>
              <a:t>ー：</a:t>
            </a:r>
            <a:endParaRPr sz="1600"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dk1"/>
                </a:solidFill>
                <a:latin typeface="Meiryo UI" panose="020B0604030504040204" pitchFamily="50" charset="-128"/>
                <a:ea typeface="Meiryo UI" panose="020B0604030504040204" pitchFamily="50" charset="-128"/>
              </a:rPr>
              <a:t>ディスク、M.2 </a:t>
            </a:r>
            <a:r>
              <a:rPr lang="en-US" sz="1600" dirty="0" err="1">
                <a:solidFill>
                  <a:schemeClr val="dk1"/>
                </a:solidFill>
                <a:latin typeface="Meiryo UI" panose="020B0604030504040204" pitchFamily="50" charset="-128"/>
                <a:ea typeface="Meiryo UI" panose="020B0604030504040204" pitchFamily="50" charset="-128"/>
              </a:rPr>
              <a:t>SSD、ネットワーク、拡張、ステータス</a:t>
            </a:r>
            <a:endParaRPr sz="1600" dirty="0">
              <a:solidFill>
                <a:schemeClr val="dk1"/>
              </a:solidFill>
              <a:latin typeface="Meiryo UI" panose="020B0604030504040204" pitchFamily="50" charset="-128"/>
              <a:ea typeface="Meiryo UI" panose="020B0604030504040204" pitchFamily="50" charset="-128"/>
            </a:endParaRPr>
          </a:p>
        </p:txBody>
      </p:sp>
      <p:sp>
        <p:nvSpPr>
          <p:cNvPr id="399" name="Google Shape;399;p61"/>
          <p:cNvSpPr/>
          <p:nvPr/>
        </p:nvSpPr>
        <p:spPr>
          <a:xfrm>
            <a:off x="9342711" y="3858609"/>
            <a:ext cx="2017727" cy="546748"/>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a:solidFill>
                <a:srgbClr val="FFFFFF"/>
              </a:solidFill>
              <a:latin typeface="Meiryo UI" panose="020B0604030504040204" pitchFamily="50" charset="-128"/>
              <a:ea typeface="Meiryo UI" panose="020B0604030504040204" pitchFamily="50" charset="-128"/>
              <a:sym typeface="Arial"/>
            </a:endParaRPr>
          </a:p>
        </p:txBody>
      </p:sp>
      <p:pic>
        <p:nvPicPr>
          <p:cNvPr id="400" name="Google Shape;400;p61"/>
          <p:cNvPicPr preferRelativeResize="0"/>
          <p:nvPr/>
        </p:nvPicPr>
        <p:blipFill rotWithShape="1">
          <a:blip r:embed="rId5">
            <a:alphaModFix/>
          </a:blip>
          <a:srcRect/>
          <a:stretch/>
        </p:blipFill>
        <p:spPr>
          <a:xfrm>
            <a:off x="10868689" y="3975457"/>
            <a:ext cx="345596" cy="345596"/>
          </a:xfrm>
          <a:prstGeom prst="rect">
            <a:avLst/>
          </a:prstGeom>
          <a:noFill/>
          <a:ln>
            <a:noFill/>
          </a:ln>
        </p:spPr>
      </p:pic>
      <p:cxnSp>
        <p:nvCxnSpPr>
          <p:cNvPr id="401" name="Google Shape;401;p61"/>
          <p:cNvCxnSpPr>
            <a:stCxn id="399" idx="2"/>
          </p:cNvCxnSpPr>
          <p:nvPr/>
        </p:nvCxnSpPr>
        <p:spPr>
          <a:xfrm flipH="1">
            <a:off x="9768675" y="4405357"/>
            <a:ext cx="582900" cy="717900"/>
          </a:xfrm>
          <a:prstGeom prst="straightConnector1">
            <a:avLst/>
          </a:prstGeom>
          <a:noFill/>
          <a:ln w="9525" cap="flat" cmpd="sng">
            <a:solidFill>
              <a:srgbClr val="F2F2F2"/>
            </a:solidFill>
            <a:prstDash val="solid"/>
            <a:miter lim="800000"/>
            <a:headEnd type="none" w="sm" len="sm"/>
            <a:tailEnd type="oval" w="med" len="med"/>
          </a:ln>
        </p:spPr>
      </p:cxnSp>
      <p:pic>
        <p:nvPicPr>
          <p:cNvPr id="402" name="Google Shape;402;p61"/>
          <p:cNvPicPr preferRelativeResize="0"/>
          <p:nvPr/>
        </p:nvPicPr>
        <p:blipFill rotWithShape="1">
          <a:blip r:embed="rId6">
            <a:alphaModFix/>
          </a:blip>
          <a:srcRect/>
          <a:stretch/>
        </p:blipFill>
        <p:spPr>
          <a:xfrm>
            <a:off x="7110198" y="2949713"/>
            <a:ext cx="4304655" cy="449387"/>
          </a:xfrm>
          <a:prstGeom prst="rect">
            <a:avLst/>
          </a:prstGeom>
          <a:noFill/>
          <a:ln>
            <a:noFill/>
          </a:ln>
        </p:spPr>
      </p:pic>
      <p:sp>
        <p:nvSpPr>
          <p:cNvPr id="403" name="Google Shape;403;p61"/>
          <p:cNvSpPr/>
          <p:nvPr/>
        </p:nvSpPr>
        <p:spPr>
          <a:xfrm>
            <a:off x="660920" y="1891658"/>
            <a:ext cx="5844183" cy="2337007"/>
          </a:xfrm>
          <a:prstGeom prst="wedgeRectCallout">
            <a:avLst>
              <a:gd name="adj1" fmla="val 39556"/>
              <a:gd name="adj2" fmla="val 76545"/>
            </a:avLst>
          </a:prstGeom>
          <a:gradFill>
            <a:gsLst>
              <a:gs pos="0">
                <a:srgbClr val="595959"/>
              </a:gs>
              <a:gs pos="82000">
                <a:srgbClr val="262626"/>
              </a:gs>
              <a:gs pos="100000">
                <a:srgbClr val="C5D3ED"/>
              </a:gs>
            </a:gsLst>
            <a:lin ang="5400000" scaled="0"/>
          </a:gradFill>
          <a:ln>
            <a:noFill/>
          </a:ln>
          <a:effectLst>
            <a:outerShdw blurRad="127000" dist="88900" dir="4200000" algn="ctr"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a:solidFill>
                <a:srgbClr val="FFFFFF"/>
              </a:solidFill>
              <a:latin typeface="Meiryo UI" panose="020B0604030504040204" pitchFamily="50" charset="-128"/>
              <a:ea typeface="Meiryo UI" panose="020B0604030504040204" pitchFamily="50" charset="-128"/>
              <a:sym typeface="Arial"/>
            </a:endParaRPr>
          </a:p>
        </p:txBody>
      </p:sp>
      <p:sp>
        <p:nvSpPr>
          <p:cNvPr id="404" name="Google Shape;404;p61"/>
          <p:cNvSpPr/>
          <p:nvPr/>
        </p:nvSpPr>
        <p:spPr>
          <a:xfrm>
            <a:off x="914399" y="3491964"/>
            <a:ext cx="180825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2 x M.2 2280</a:t>
            </a:r>
            <a:endParaRPr sz="16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NVMe</a:t>
            </a:r>
            <a:r>
              <a:rPr lang="en-US" sz="1600" b="1" dirty="0">
                <a:solidFill>
                  <a:schemeClr val="lt1"/>
                </a:solidFill>
                <a:latin typeface="Meiryo UI" panose="020B0604030504040204" pitchFamily="50" charset="-128"/>
                <a:ea typeface="Meiryo UI" panose="020B0604030504040204" pitchFamily="50" charset="-128"/>
              </a:rPr>
              <a:t> SSD</a:t>
            </a:r>
            <a:endParaRPr sz="1600" b="1" dirty="0">
              <a:solidFill>
                <a:schemeClr val="lt1"/>
              </a:solidFill>
              <a:latin typeface="Meiryo UI" panose="020B0604030504040204" pitchFamily="50" charset="-128"/>
              <a:ea typeface="Meiryo UI" panose="020B0604030504040204" pitchFamily="50" charset="-128"/>
            </a:endParaRPr>
          </a:p>
        </p:txBody>
      </p:sp>
      <p:pic>
        <p:nvPicPr>
          <p:cNvPr id="405" name="Google Shape;405;p61"/>
          <p:cNvPicPr preferRelativeResize="0"/>
          <p:nvPr/>
        </p:nvPicPr>
        <p:blipFill rotWithShape="1">
          <a:blip r:embed="rId7">
            <a:alphaModFix/>
          </a:blip>
          <a:srcRect/>
          <a:stretch/>
        </p:blipFill>
        <p:spPr>
          <a:xfrm>
            <a:off x="1142815" y="2157344"/>
            <a:ext cx="1330878" cy="1288628"/>
          </a:xfrm>
          <a:prstGeom prst="rect">
            <a:avLst/>
          </a:prstGeom>
          <a:noFill/>
          <a:ln>
            <a:noFill/>
          </a:ln>
        </p:spPr>
      </p:pic>
      <p:sp>
        <p:nvSpPr>
          <p:cNvPr id="406" name="Google Shape;406;p61"/>
          <p:cNvSpPr txBox="1"/>
          <p:nvPr/>
        </p:nvSpPr>
        <p:spPr>
          <a:xfrm flipH="1">
            <a:off x="4181817" y="2654299"/>
            <a:ext cx="957447" cy="251631"/>
          </a:xfrm>
          <a:prstGeom prst="rect">
            <a:avLst/>
          </a:prstGeom>
          <a:gradFill>
            <a:gsLst>
              <a:gs pos="0">
                <a:srgbClr val="4F83B2"/>
              </a:gs>
              <a:gs pos="51600">
                <a:srgbClr val="4F83B2"/>
              </a:gs>
              <a:gs pos="100000">
                <a:srgbClr val="3B75AA"/>
              </a:gs>
            </a:gsLst>
            <a:lin ang="2700000" scaled="0"/>
          </a:gradFill>
          <a:ln>
            <a:noFill/>
          </a:ln>
        </p:spPr>
        <p:txBody>
          <a:bodyPr spcFirstLastPara="1" wrap="square" lIns="121900" tIns="60925" rIns="121900" bIns="60925" anchor="t" anchorCtr="0">
            <a:noAutofit/>
          </a:bodyPr>
          <a:lstStyle/>
          <a:p>
            <a:pPr marL="0" marR="0" lvl="0" indent="0" algn="ctr" rtl="0">
              <a:spcBef>
                <a:spcPts val="0"/>
              </a:spcBef>
              <a:spcAft>
                <a:spcPts val="0"/>
              </a:spcAft>
              <a:buNone/>
            </a:pPr>
            <a:endParaRPr sz="2000" b="1">
              <a:solidFill>
                <a:schemeClr val="lt1"/>
              </a:solidFill>
              <a:latin typeface="Meiryo UI" panose="020B0604030504040204" pitchFamily="50" charset="-128"/>
              <a:ea typeface="Meiryo UI" panose="020B0604030504040204" pitchFamily="50" charset="-128"/>
              <a:sym typeface="Arial"/>
            </a:endParaRPr>
          </a:p>
        </p:txBody>
      </p:sp>
      <p:sp>
        <p:nvSpPr>
          <p:cNvPr id="407" name="Google Shape;407;p61"/>
          <p:cNvSpPr txBox="1"/>
          <p:nvPr/>
        </p:nvSpPr>
        <p:spPr>
          <a:xfrm flipH="1">
            <a:off x="4181816" y="3001076"/>
            <a:ext cx="957447" cy="251631"/>
          </a:xfrm>
          <a:prstGeom prst="rect">
            <a:avLst/>
          </a:prstGeom>
          <a:gradFill>
            <a:gsLst>
              <a:gs pos="0">
                <a:srgbClr val="4F83B2"/>
              </a:gs>
              <a:gs pos="51600">
                <a:srgbClr val="4F83B2"/>
              </a:gs>
              <a:gs pos="100000">
                <a:srgbClr val="3B75AA"/>
              </a:gs>
            </a:gsLst>
            <a:lin ang="2700000" scaled="0"/>
          </a:gradFill>
          <a:ln>
            <a:noFill/>
          </a:ln>
        </p:spPr>
        <p:txBody>
          <a:bodyPr spcFirstLastPara="1" wrap="square" lIns="121900" tIns="60925" rIns="121900" bIns="60925" anchor="t" anchorCtr="0">
            <a:noAutofit/>
          </a:bodyPr>
          <a:lstStyle/>
          <a:p>
            <a:pPr marL="0" marR="0" lvl="0" indent="0" algn="ctr" rtl="0">
              <a:spcBef>
                <a:spcPts val="0"/>
              </a:spcBef>
              <a:spcAft>
                <a:spcPts val="0"/>
              </a:spcAft>
              <a:buNone/>
            </a:pPr>
            <a:endParaRPr sz="2000" b="1">
              <a:solidFill>
                <a:schemeClr val="lt1"/>
              </a:solidFill>
              <a:latin typeface="Meiryo UI" panose="020B0604030504040204" pitchFamily="50" charset="-128"/>
              <a:ea typeface="Meiryo UI" panose="020B0604030504040204" pitchFamily="50" charset="-128"/>
              <a:sym typeface="Arial"/>
            </a:endParaRPr>
          </a:p>
        </p:txBody>
      </p:sp>
      <p:pic>
        <p:nvPicPr>
          <p:cNvPr id="408" name="Google Shape;408;p61"/>
          <p:cNvPicPr preferRelativeResize="0"/>
          <p:nvPr/>
        </p:nvPicPr>
        <p:blipFill rotWithShape="1">
          <a:blip r:embed="rId8">
            <a:alphaModFix/>
          </a:blip>
          <a:srcRect/>
          <a:stretch/>
        </p:blipFill>
        <p:spPr>
          <a:xfrm>
            <a:off x="1802760" y="2028690"/>
            <a:ext cx="5615712" cy="3425890"/>
          </a:xfrm>
          <a:prstGeom prst="rect">
            <a:avLst/>
          </a:prstGeom>
          <a:noFill/>
          <a:ln>
            <a:noFill/>
          </a:ln>
        </p:spPr>
      </p:pic>
      <p:sp>
        <p:nvSpPr>
          <p:cNvPr id="409" name="Google Shape;409;p61"/>
          <p:cNvSpPr txBox="1"/>
          <p:nvPr/>
        </p:nvSpPr>
        <p:spPr>
          <a:xfrm>
            <a:off x="9393461" y="3937072"/>
            <a:ext cx="1569077" cy="381003"/>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US" sz="1600" dirty="0" err="1" smtClean="0">
                <a:solidFill>
                  <a:srgbClr val="FFFFFF"/>
                </a:solidFill>
                <a:latin typeface="Meiryo UI" panose="020B0604030504040204" pitchFamily="50" charset="-128"/>
                <a:ea typeface="Meiryo UI" panose="020B0604030504040204" pitchFamily="50" charset="-128"/>
              </a:rPr>
              <a:t>電源</a:t>
            </a:r>
            <a:r>
              <a:rPr lang="ja-JP" altLang="en-US" sz="1600" dirty="0" smtClean="0">
                <a:solidFill>
                  <a:srgbClr val="FFFFFF"/>
                </a:solidFill>
                <a:latin typeface="Meiryo UI" panose="020B0604030504040204" pitchFamily="50" charset="-128"/>
                <a:ea typeface="Meiryo UI" panose="020B0604030504040204" pitchFamily="50" charset="-128"/>
              </a:rPr>
              <a:t>ボタン</a:t>
            </a:r>
            <a:endParaRPr sz="1600" dirty="0">
              <a:solidFill>
                <a:srgbClr val="FFFFFF"/>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theme/theme1.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1906</Words>
  <Application>Microsoft Office PowerPoint</Application>
  <PresentationFormat>Widescreen</PresentationFormat>
  <Paragraphs>459</Paragraphs>
  <Slides>35</Slides>
  <Notes>34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Meiryo UI</vt:lpstr>
      <vt:lpstr>Microsoft JhengHei</vt:lpstr>
      <vt:lpstr>Microsoft JhengHei</vt:lpstr>
      <vt:lpstr>ＭＳ Ｐゴシック</vt:lpstr>
      <vt:lpstr>Noto Sans Symbols</vt:lpstr>
      <vt:lpstr>新細明體</vt:lpstr>
      <vt:lpstr>Arial</vt:lpstr>
      <vt:lpstr>Calibri</vt:lpstr>
      <vt:lpstr>Corbel</vt:lpstr>
      <vt:lpstr>Office 佈景主題</vt:lpstr>
      <vt:lpstr>1_Office 佈景主題</vt:lpstr>
      <vt:lpstr>PowerPoint Presentation</vt:lpstr>
      <vt:lpstr>PowerPoint Presentation</vt:lpstr>
      <vt:lpstr>TS-x64eU：フレキシブルに展開可能な 奥行きが短いシャーシ</vt:lpstr>
      <vt:lpstr>TS-x64eU 正面図</vt:lpstr>
      <vt:lpstr>16GBのメモリにアップグレード可能で マルチタスクおよびマルチクライアントアクセスを実現</vt:lpstr>
      <vt:lpstr>3ステップでHDDとSSDを簡単にインストール</vt:lpstr>
      <vt:lpstr>TS-464eU 背面図</vt:lpstr>
      <vt:lpstr>TS-864eU / TS-864eU-RP 背面図</vt:lpstr>
      <vt:lpstr>QtierおよびSSDキャッシュ用の1U TS-464eU</vt:lpstr>
      <vt:lpstr>Qtier(自動階層化)はパフォーマンスと容量を統合</vt:lpstr>
      <vt:lpstr>QTS 5.0 + Linuxカーネル5.10</vt:lpstr>
      <vt:lpstr>2.5GbEは大容量ファイル転送を1GbEよりも高速化して 特にシングルクライアント環境に適合</vt:lpstr>
      <vt:lpstr>将来的なビジネス成長における マルチユーザー/デバイス環境用の2x 2.5GbE</vt:lpstr>
      <vt:lpstr>TS-864eU はPCIe Gen3スロットを搭載、 各種5GbE &amp; 10GbE PCIe NICにて様々な環境に対応</vt:lpstr>
      <vt:lpstr>TS-864eU : QM2PCIeアダプタ付属のM.2SSDを2つ追加して SSDキャッシュによってIOPSと小さなファイルの処理効率を高める</vt:lpstr>
      <vt:lpstr>NASのマウントやSSD障害からの保護、 NASストレージ容量拡張のができる様々なアクセサリ</vt:lpstr>
      <vt:lpstr>同じLANケーブルで マルチデバイス環境用の2.5GbEスイッチ</vt:lpstr>
      <vt:lpstr>マルチプラットフォーム用の 経済的で柔軟なQNAP拡張エンクロージャ</vt:lpstr>
      <vt:lpstr>PowerPoint Presentation</vt:lpstr>
      <vt:lpstr>PowerPoint Presentation</vt:lpstr>
      <vt:lpstr>任意のデータのバックアップおよび同期</vt:lpstr>
      <vt:lpstr>ビジネスレベルのスナップショット</vt:lpstr>
      <vt:lpstr>NASデータのバックアップ</vt:lpstr>
      <vt:lpstr>QVR Eliteスマート監視ソリューション</vt:lpstr>
      <vt:lpstr>VJBODによるストレージ拡張</vt:lpstr>
      <vt:lpstr>様々なA/Vニーズに対応する HybridDeskStation</vt:lpstr>
      <vt:lpstr>幅広いHybridDesk Stationアプリ</vt:lpstr>
      <vt:lpstr>Linux Stationによって NASをUbuntuPCとして使用</vt:lpstr>
      <vt:lpstr>様々な方法で簡単なファイル検索を行う Qsirch</vt:lpstr>
      <vt:lpstr>QuMagieのスマートフォトアルバムと 様々なテーマのAI分類</vt:lpstr>
      <vt:lpstr>QuMagie</vt:lpstr>
      <vt:lpstr>QTS5 セキュリティのレベルを上げる</vt:lpstr>
      <vt:lpstr>TS-864eU、TS-864eU-RP、TS-853DU-RPの比較</vt:lpstr>
      <vt:lpstr>TS-464eU、TS-451DeU、TS-464U、TS-464U-RPの比較</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2022-01-19T03:00:25Z</dcterms:modified>
</cp:coreProperties>
</file>