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5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62" d="100"/>
          <a:sy n="62" d="100"/>
        </p:scale>
        <p:origin x="40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TW"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 name="Google Shape;4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 name="Google Shape;4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9986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7956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8538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5823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4367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0913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443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TW"/>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0470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6897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3418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4824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TW"/>
              <a:t>24</a:t>
            </a:fld>
            <a:endParaRPr/>
          </a:p>
        </p:txBody>
      </p:sp>
    </p:spTree>
    <p:extLst>
      <p:ext uri="{BB962C8B-B14F-4D97-AF65-F5344CB8AC3E}">
        <p14:creationId xmlns:p14="http://schemas.microsoft.com/office/powerpoint/2010/main" val="3097208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0405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1615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237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 name="Google Shape;4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08711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7749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9979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8956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9246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3320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2965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53091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98344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39948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42463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1278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8" name="Google Shape;5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89935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6706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3" name="Google Shape;6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TW"/>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2256" y="2983"/>
            <a:ext cx="12187488" cy="68537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37"/>
        <p:cNvGrpSpPr/>
        <p:nvPr/>
      </p:nvGrpSpPr>
      <p:grpSpPr>
        <a:xfrm>
          <a:off x="0" y="0"/>
          <a:ext cx="0" cy="0"/>
          <a:chOff x="0" y="0"/>
          <a:chExt cx="0" cy="0"/>
        </a:xfrm>
      </p:grpSpPr>
      <p:sp>
        <p:nvSpPr>
          <p:cNvPr id="38" name="Google Shape;38;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218C"/>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a:stretch/>
        </p:blipFill>
        <p:spPr>
          <a:xfrm>
            <a:off x="4963" y="2983"/>
            <a:ext cx="12182073" cy="68537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7"/>
        <p:cNvGrpSpPr/>
        <p:nvPr/>
      </p:nvGrpSpPr>
      <p:grpSpPr>
        <a:xfrm>
          <a:off x="0" y="0"/>
          <a:ext cx="0" cy="0"/>
          <a:chOff x="0" y="0"/>
          <a:chExt cx="0" cy="0"/>
        </a:xfrm>
      </p:grpSpPr>
      <p:pic>
        <p:nvPicPr>
          <p:cNvPr id="18" name="Google Shape;18;p4"/>
          <p:cNvPicPr preferRelativeResize="0"/>
          <p:nvPr/>
        </p:nvPicPr>
        <p:blipFill rotWithShape="1">
          <a:blip r:embed="rId2">
            <a:alphaModFix/>
          </a:blip>
          <a:srcRect/>
          <a:stretch/>
        </p:blipFill>
        <p:spPr>
          <a:xfrm>
            <a:off x="2709" y="1843"/>
            <a:ext cx="12186582" cy="6854313"/>
          </a:xfrm>
          <a:prstGeom prst="rect">
            <a:avLst/>
          </a:prstGeom>
          <a:noFill/>
          <a:ln>
            <a:noFill/>
          </a:ln>
        </p:spPr>
      </p:pic>
      <p:sp>
        <p:nvSpPr>
          <p:cNvPr id="19" name="Google Shape;19;p4"/>
          <p:cNvSpPr txBox="1">
            <a:spLocks noGrp="1"/>
          </p:cNvSpPr>
          <p:nvPr>
            <p:ph type="title"/>
          </p:nvPr>
        </p:nvSpPr>
        <p:spPr>
          <a:xfrm>
            <a:off x="838200" y="1082841"/>
            <a:ext cx="10515600" cy="15417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8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
          <p:cNvSpPr txBox="1">
            <a:spLocks noGrp="1"/>
          </p:cNvSpPr>
          <p:nvPr>
            <p:ph type="body" idx="1"/>
          </p:nvPr>
        </p:nvSpPr>
        <p:spPr>
          <a:xfrm>
            <a:off x="838200" y="2767262"/>
            <a:ext cx="10515600" cy="36816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1"/>
        <p:cNvGrpSpPr/>
        <p:nvPr/>
      </p:nvGrpSpPr>
      <p:grpSpPr>
        <a:xfrm>
          <a:off x="0" y="0"/>
          <a:ext cx="0" cy="0"/>
          <a:chOff x="0" y="0"/>
          <a:chExt cx="0" cy="0"/>
        </a:xfrm>
      </p:grpSpPr>
      <p:pic>
        <p:nvPicPr>
          <p:cNvPr id="22" name="Google Shape;22;p5"/>
          <p:cNvPicPr preferRelativeResize="0"/>
          <p:nvPr/>
        </p:nvPicPr>
        <p:blipFill rotWithShape="1">
          <a:blip r:embed="rId2">
            <a:alphaModFix/>
          </a:blip>
          <a:srcRect/>
          <a:stretch/>
        </p:blipFill>
        <p:spPr>
          <a:xfrm>
            <a:off x="1185" y="255"/>
            <a:ext cx="12189630" cy="6857489"/>
          </a:xfrm>
          <a:prstGeom prst="rect">
            <a:avLst/>
          </a:prstGeom>
          <a:noFill/>
          <a:ln>
            <a:noFill/>
          </a:ln>
        </p:spPr>
      </p:pic>
      <p:sp>
        <p:nvSpPr>
          <p:cNvPr id="23" name="Google Shape;23;p5"/>
          <p:cNvSpPr txBox="1">
            <a:spLocks noGrp="1"/>
          </p:cNvSpPr>
          <p:nvPr>
            <p:ph type="title"/>
          </p:nvPr>
        </p:nvSpPr>
        <p:spPr>
          <a:xfrm>
            <a:off x="4961675" y="1913021"/>
            <a:ext cx="7133055" cy="30560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20645"/>
              </a:buClr>
              <a:buSzPts val="4000"/>
              <a:buFont typeface="Arial"/>
              <a:buNone/>
              <a:defRPr sz="4000">
                <a:solidFill>
                  <a:srgbClr val="12064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838200" y="0"/>
            <a:ext cx="10515600" cy="15417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F218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6"/>
          <p:cNvSpPr txBox="1">
            <a:spLocks noGrp="1"/>
          </p:cNvSpPr>
          <p:nvPr>
            <p:ph type="body" idx="1"/>
          </p:nvPr>
        </p:nvSpPr>
        <p:spPr>
          <a:xfrm>
            <a:off x="838200" y="1701209"/>
            <a:ext cx="10515600" cy="44757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自訂版面配置">
  <p:cSld name="自訂版面配置">
    <p:spTree>
      <p:nvGrpSpPr>
        <p:cNvPr id="1" name="Shape 27"/>
        <p:cNvGrpSpPr/>
        <p:nvPr/>
      </p:nvGrpSpPr>
      <p:grpSpPr>
        <a:xfrm>
          <a:off x="0" y="0"/>
          <a:ext cx="0" cy="0"/>
          <a:chOff x="0" y="0"/>
          <a:chExt cx="0" cy="0"/>
        </a:xfrm>
      </p:grpSpPr>
      <p:pic>
        <p:nvPicPr>
          <p:cNvPr id="28" name="Google Shape;28;p7"/>
          <p:cNvPicPr preferRelativeResize="0"/>
          <p:nvPr/>
        </p:nvPicPr>
        <p:blipFill rotWithShape="1">
          <a:blip r:embed="rId2">
            <a:alphaModFix/>
          </a:blip>
          <a:srcRect/>
          <a:stretch/>
        </p:blipFill>
        <p:spPr>
          <a:xfrm>
            <a:off x="731" y="0"/>
            <a:ext cx="12190537" cy="6858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9"/>
        <p:cNvGrpSpPr/>
        <p:nvPr/>
      </p:nvGrpSpPr>
      <p:grpSpPr>
        <a:xfrm>
          <a:off x="0" y="0"/>
          <a:ext cx="0" cy="0"/>
          <a:chOff x="0" y="0"/>
          <a:chExt cx="0" cy="0"/>
        </a:xfrm>
      </p:grpSpPr>
      <p:pic>
        <p:nvPicPr>
          <p:cNvPr id="30" name="Google Shape;30;p8"/>
          <p:cNvPicPr preferRelativeResize="0"/>
          <p:nvPr/>
        </p:nvPicPr>
        <p:blipFill rotWithShape="1">
          <a:blip r:embed="rId2">
            <a:alphaModFix/>
          </a:blip>
          <a:srcRect/>
          <a:stretch/>
        </p:blipFill>
        <p:spPr>
          <a:xfrm>
            <a:off x="1185" y="986"/>
            <a:ext cx="12189630" cy="685602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1"/>
        <p:cNvGrpSpPr/>
        <p:nvPr/>
      </p:nvGrpSpPr>
      <p:grpSpPr>
        <a:xfrm>
          <a:off x="0" y="0"/>
          <a:ext cx="0" cy="0"/>
          <a:chOff x="0" y="0"/>
          <a:chExt cx="0" cy="0"/>
        </a:xfrm>
      </p:grpSpPr>
      <p:pic>
        <p:nvPicPr>
          <p:cNvPr id="32" name="Google Shape;32;p9"/>
          <p:cNvPicPr preferRelativeResize="0"/>
          <p:nvPr/>
        </p:nvPicPr>
        <p:blipFill rotWithShape="1">
          <a:blip r:embed="rId2">
            <a:alphaModFix/>
          </a:blip>
          <a:srcRect/>
          <a:stretch/>
        </p:blipFill>
        <p:spPr>
          <a:xfrm>
            <a:off x="2708" y="1112"/>
            <a:ext cx="12186582" cy="6855775"/>
          </a:xfrm>
          <a:prstGeom prst="rect">
            <a:avLst/>
          </a:prstGeom>
          <a:noFill/>
          <a:ln>
            <a:noFill/>
          </a:ln>
        </p:spPr>
      </p:pic>
      <p:sp>
        <p:nvSpPr>
          <p:cNvPr id="33" name="Google Shape;33;p9"/>
          <p:cNvSpPr txBox="1"/>
          <p:nvPr/>
        </p:nvSpPr>
        <p:spPr>
          <a:xfrm>
            <a:off x="892322" y="4354018"/>
            <a:ext cx="5693076" cy="30905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700"/>
              <a:buFont typeface="Arial"/>
              <a:buNone/>
            </a:pPr>
            <a:r>
              <a:rPr lang="en-TW" sz="700">
                <a:solidFill>
                  <a:schemeClr val="lt1"/>
                </a:solidFill>
                <a:latin typeface="Arial"/>
                <a:ea typeface="Arial"/>
                <a:cs typeface="Arial"/>
                <a:sym typeface="Arial"/>
              </a:rPr>
              <a:t>Copyright © 2021 QNAP Systems, Inc. All rights reserved. QNAP® and other names of QNAP Products are proprietary marks or registered trademarks of QNAP Systems, Inc. Other products and company names mentioned herein are trademarks of their respective holders.</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Slide" type="title">
  <p:cSld name="TITLE">
    <p:spTree>
      <p:nvGrpSpPr>
        <p:cNvPr id="1" name="Shape 34"/>
        <p:cNvGrpSpPr/>
        <p:nvPr/>
      </p:nvGrpSpPr>
      <p:grpSpPr>
        <a:xfrm>
          <a:off x="0" y="0"/>
          <a:ext cx="0" cy="0"/>
          <a:chOff x="0" y="0"/>
          <a:chExt cx="0" cy="0"/>
        </a:xfrm>
      </p:grpSpPr>
      <p:sp>
        <p:nvSpPr>
          <p:cNvPr id="35" name="Google Shape;35;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F218C"/>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2">
            <a:alphaModFix/>
          </a:blip>
          <a:srcRect/>
          <a:stretch/>
        </p:blipFill>
        <p:spPr>
          <a:xfrm>
            <a:off x="2708" y="1112"/>
            <a:ext cx="12186584" cy="6855776"/>
          </a:xfrm>
          <a:prstGeom prst="rect">
            <a:avLst/>
          </a:prstGeom>
          <a:noFill/>
          <a:ln>
            <a:noFill/>
          </a:ln>
        </p:spPr>
      </p:pic>
      <p:sp>
        <p:nvSpPr>
          <p:cNvPr id="11" name="Google Shape;11;p1"/>
          <p:cNvSpPr txBox="1">
            <a:spLocks noGrp="1"/>
          </p:cNvSpPr>
          <p:nvPr>
            <p:ph type="title"/>
          </p:nvPr>
        </p:nvSpPr>
        <p:spPr>
          <a:xfrm>
            <a:off x="838200" y="0"/>
            <a:ext cx="10515600" cy="154172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F218C"/>
              </a:buClr>
              <a:buSzPts val="3800"/>
              <a:buFont typeface="Arial"/>
              <a:buNone/>
              <a:defRPr sz="3800" b="1" i="0" u="none" strike="noStrike" cap="none">
                <a:solidFill>
                  <a:srgbClr val="3F218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838200" y="1701209"/>
            <a:ext cx="10515600" cy="4475754"/>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1" i="0" u="none" strike="noStrike" cap="none">
                <a:solidFill>
                  <a:schemeClr val="dk1"/>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Arial"/>
              <a:buChar char="•"/>
              <a:defRPr sz="1400" b="1"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10.xml"/><Relationship Id="rId16"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19.png"/><Relationship Id="rId5" Type="http://schemas.openxmlformats.org/officeDocument/2006/relationships/image" Target="../media/image26.png"/><Relationship Id="rId15" Type="http://schemas.openxmlformats.org/officeDocument/2006/relationships/image" Target="../media/image34.png"/><Relationship Id="rId10" Type="http://schemas.openxmlformats.org/officeDocument/2006/relationships/image" Target="../media/image30.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9.png"/><Relationship Id="rId1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41.png"/><Relationship Id="rId3" Type="http://schemas.openxmlformats.org/officeDocument/2006/relationships/image" Target="../media/image39.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19.png"/><Relationship Id="rId10" Type="http://schemas.openxmlformats.org/officeDocument/2006/relationships/image" Target="../media/image35.png"/><Relationship Id="rId4" Type="http://schemas.openxmlformats.org/officeDocument/2006/relationships/image" Target="../media/image40.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2.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24.png"/><Relationship Id="rId10" Type="http://schemas.openxmlformats.org/officeDocument/2006/relationships/image" Target="../media/image37.png"/><Relationship Id="rId4" Type="http://schemas.openxmlformats.org/officeDocument/2006/relationships/image" Target="../media/image43.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63.pn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17" Type="http://schemas.openxmlformats.org/officeDocument/2006/relationships/image" Target="../media/image78.png"/><Relationship Id="rId2" Type="http://schemas.openxmlformats.org/officeDocument/2006/relationships/notesSlide" Target="../notesSlides/notesSlide32.xml"/><Relationship Id="rId16" Type="http://schemas.openxmlformats.org/officeDocument/2006/relationships/image" Target="../media/image77.png"/><Relationship Id="rId1" Type="http://schemas.openxmlformats.org/officeDocument/2006/relationships/slideLayout" Target="../slideLayouts/slideLayout5.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s>
</file>

<file path=ppt/slides/_rels/slide3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79.png"/></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81.png"/><Relationship Id="rId4" Type="http://schemas.openxmlformats.org/officeDocument/2006/relationships/image" Target="../media/image78.png"/></Relationships>
</file>

<file path=ppt/slides/_rels/slide3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6.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 Id="rId9" Type="http://schemas.openxmlformats.org/officeDocument/2006/relationships/image" Target="../media/image9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32.png"/><Relationship Id="rId18" Type="http://schemas.openxmlformats.org/officeDocument/2006/relationships/image" Target="../media/image36.png"/><Relationship Id="rId3" Type="http://schemas.openxmlformats.org/officeDocument/2006/relationships/image" Target="../media/image25.png"/><Relationship Id="rId7" Type="http://schemas.openxmlformats.org/officeDocument/2006/relationships/image" Target="../media/image95.png"/><Relationship Id="rId12" Type="http://schemas.openxmlformats.org/officeDocument/2006/relationships/image" Target="../media/image31.png"/><Relationship Id="rId17" Type="http://schemas.openxmlformats.org/officeDocument/2006/relationships/image" Target="../media/image35.png"/><Relationship Id="rId2" Type="http://schemas.openxmlformats.org/officeDocument/2006/relationships/notesSlide" Target="../notesSlides/notesSlide38.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19.png"/><Relationship Id="rId5" Type="http://schemas.openxmlformats.org/officeDocument/2006/relationships/image" Target="../media/image94.png"/><Relationship Id="rId15" Type="http://schemas.openxmlformats.org/officeDocument/2006/relationships/image" Target="../media/image99.png"/><Relationship Id="rId10" Type="http://schemas.openxmlformats.org/officeDocument/2006/relationships/image" Target="../media/image98.png"/><Relationship Id="rId19" Type="http://schemas.openxmlformats.org/officeDocument/2006/relationships/image" Target="../media/image37.png"/><Relationship Id="rId4" Type="http://schemas.openxmlformats.org/officeDocument/2006/relationships/image" Target="../media/image93.png"/><Relationship Id="rId9" Type="http://schemas.openxmlformats.org/officeDocument/2006/relationships/image" Target="../media/image97.png"/><Relationship Id="rId14" Type="http://schemas.openxmlformats.org/officeDocument/2006/relationships/image" Target="../media/image33.png"/></Relationships>
</file>

<file path=ppt/slides/_rels/slide3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3" Type="http://schemas.openxmlformats.org/officeDocument/2006/relationships/image" Target="../media/image97.png"/><Relationship Id="rId7" Type="http://schemas.openxmlformats.org/officeDocument/2006/relationships/image" Target="../media/image32.png"/><Relationship Id="rId12"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19.png"/><Relationship Id="rId15" Type="http://schemas.openxmlformats.org/officeDocument/2006/relationships/image" Target="../media/image96.png"/><Relationship Id="rId10" Type="http://schemas.openxmlformats.org/officeDocument/2006/relationships/image" Target="../media/image34.png"/><Relationship Id="rId4" Type="http://schemas.openxmlformats.org/officeDocument/2006/relationships/image" Target="../media/image98.png"/><Relationship Id="rId9" Type="http://schemas.openxmlformats.org/officeDocument/2006/relationships/image" Target="../media/image99.png"/><Relationship Id="rId1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34.png"/><Relationship Id="rId7" Type="http://schemas.openxmlformats.org/officeDocument/2006/relationships/image" Target="../media/image25.png"/><Relationship Id="rId12" Type="http://schemas.openxmlformats.org/officeDocument/2006/relationships/image" Target="../media/image99.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image" Target="../media/image95.png"/><Relationship Id="rId5" Type="http://schemas.openxmlformats.org/officeDocument/2006/relationships/image" Target="../media/image36.png"/><Relationship Id="rId10" Type="http://schemas.openxmlformats.org/officeDocument/2006/relationships/image" Target="../media/image24.png"/><Relationship Id="rId4" Type="http://schemas.openxmlformats.org/officeDocument/2006/relationships/image" Target="../media/image35.png"/><Relationship Id="rId9" Type="http://schemas.openxmlformats.org/officeDocument/2006/relationships/image" Target="../media/image9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1"/>
          <p:cNvSpPr/>
          <p:nvPr/>
        </p:nvSpPr>
        <p:spPr>
          <a:xfrm>
            <a:off x="838200" y="4223848"/>
            <a:ext cx="10515600" cy="2019863"/>
          </a:xfrm>
          <a:prstGeom prst="rect">
            <a:avLst/>
          </a:prstGeom>
          <a:gradFill>
            <a:gsLst>
              <a:gs pos="0">
                <a:srgbClr val="FFFFFF">
                  <a:alpha val="0"/>
                </a:srgbClr>
              </a:gs>
              <a:gs pos="15000">
                <a:srgbClr val="DDEAF6"/>
              </a:gs>
              <a:gs pos="85000">
                <a:srgbClr val="DDEAF6"/>
              </a:gs>
              <a:gs pos="100000">
                <a:srgbClr val="FFFFFF">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eiryo UI" panose="020B0604030504040204" pitchFamily="50" charset="-128"/>
              <a:ea typeface="Meiryo UI" panose="020B0604030504040204" pitchFamily="50" charset="-128"/>
              <a:cs typeface="Calibri"/>
              <a:sym typeface="Calibri"/>
            </a:endParaRPr>
          </a:p>
        </p:txBody>
      </p:sp>
      <p:sp>
        <p:nvSpPr>
          <p:cNvPr id="198" name="Google Shape;198;p21"/>
          <p:cNvSpPr txBox="1">
            <a:spLocks noGrp="1"/>
          </p:cNvSpPr>
          <p:nvPr>
            <p:ph type="title"/>
          </p:nvPr>
        </p:nvSpPr>
        <p:spPr>
          <a:xfrm>
            <a:off x="995927" y="0"/>
            <a:ext cx="11108635" cy="154172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218C"/>
              </a:buClr>
              <a:buSzPts val="3800"/>
              <a:buFont typeface="Arial"/>
              <a:buNone/>
            </a:pPr>
            <a:r>
              <a:rPr lang="en-TW" dirty="0">
                <a:latin typeface="Meiryo UI" panose="020B0604030504040204" pitchFamily="50" charset="-128"/>
                <a:ea typeface="Meiryo UI" panose="020B0604030504040204" pitchFamily="50" charset="-128"/>
              </a:rPr>
              <a:t>Boxafe</a:t>
            </a:r>
            <a:r>
              <a:rPr lang="en-TW" dirty="0" smtClean="0">
                <a:latin typeface="Meiryo UI" panose="020B0604030504040204" pitchFamily="50" charset="-128"/>
                <a:ea typeface="Meiryo UI" panose="020B0604030504040204" pitchFamily="50" charset="-128"/>
              </a:rPr>
              <a:t>は</a:t>
            </a:r>
            <a:r>
              <a:rPr lang="en-US" dirty="0" smtClean="0">
                <a:latin typeface="Meiryo UI" panose="020B0604030504040204" pitchFamily="50" charset="-128"/>
                <a:ea typeface="Meiryo UI" panose="020B0604030504040204" pitchFamily="50" charset="-128"/>
              </a:rPr>
              <a:t/>
            </a:r>
            <a:br>
              <a:rPr lang="en-US" dirty="0" smtClean="0">
                <a:latin typeface="Meiryo UI" panose="020B0604030504040204" pitchFamily="50" charset="-128"/>
                <a:ea typeface="Meiryo UI" panose="020B0604030504040204" pitchFamily="50" charset="-128"/>
              </a:rPr>
            </a:br>
            <a:r>
              <a:rPr lang="en-TW" dirty="0" smtClean="0">
                <a:latin typeface="Meiryo UI" panose="020B0604030504040204" pitchFamily="50" charset="-128"/>
                <a:ea typeface="Meiryo UI" panose="020B0604030504040204" pitchFamily="50" charset="-128"/>
              </a:rPr>
              <a:t>あなたのビジネスデータを保護します</a:t>
            </a:r>
            <a:r>
              <a:rPr lang="en-TW" dirty="0">
                <a:latin typeface="Meiryo UI" panose="020B0604030504040204" pitchFamily="50" charset="-128"/>
                <a:ea typeface="Meiryo UI" panose="020B0604030504040204" pitchFamily="50" charset="-128"/>
              </a:rPr>
              <a:t>！</a:t>
            </a:r>
            <a:endParaRPr dirty="0">
              <a:latin typeface="Meiryo UI" panose="020B0604030504040204" pitchFamily="50" charset="-128"/>
              <a:ea typeface="Meiryo UI" panose="020B0604030504040204" pitchFamily="50" charset="-128"/>
            </a:endParaRPr>
          </a:p>
        </p:txBody>
      </p:sp>
      <p:sp>
        <p:nvSpPr>
          <p:cNvPr id="199" name="Google Shape;199;p21"/>
          <p:cNvSpPr/>
          <p:nvPr/>
        </p:nvSpPr>
        <p:spPr>
          <a:xfrm>
            <a:off x="531206" y="2355351"/>
            <a:ext cx="4702225" cy="1696331"/>
          </a:xfrm>
          <a:prstGeom prst="roundRect">
            <a:avLst>
              <a:gd name="adj" fmla="val 6161"/>
            </a:avLst>
          </a:prstGeom>
          <a:gradFill>
            <a:gsLst>
              <a:gs pos="0">
                <a:schemeClr val="lt1"/>
              </a:gs>
              <a:gs pos="50000">
                <a:srgbClr val="FFFFFF"/>
              </a:gs>
              <a:gs pos="100000">
                <a:srgbClr val="D8D8D8"/>
              </a:gs>
            </a:gsLst>
            <a:lin ang="5400000" scaled="0"/>
          </a:gradFill>
          <a:ln w="19050" cap="flat" cmpd="sng">
            <a:solidFill>
              <a:srgbClr val="37A9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sym typeface="Arial"/>
            </a:endParaRPr>
          </a:p>
        </p:txBody>
      </p:sp>
      <p:sp>
        <p:nvSpPr>
          <p:cNvPr id="200" name="Google Shape;200;p21"/>
          <p:cNvSpPr/>
          <p:nvPr/>
        </p:nvSpPr>
        <p:spPr>
          <a:xfrm>
            <a:off x="531206" y="2150110"/>
            <a:ext cx="4702225" cy="569244"/>
          </a:xfrm>
          <a:prstGeom prst="roundRect">
            <a:avLst>
              <a:gd name="adj" fmla="val 50000"/>
            </a:avLst>
          </a:prstGeom>
          <a:solidFill>
            <a:schemeClr val="lt1"/>
          </a:solidFill>
          <a:ln w="19050" cap="flat" cmpd="sng">
            <a:solidFill>
              <a:srgbClr val="37A9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sym typeface="Arial"/>
            </a:endParaRPr>
          </a:p>
        </p:txBody>
      </p:sp>
      <p:pic>
        <p:nvPicPr>
          <p:cNvPr id="201" name="Google Shape;201;p21" descr="Image result for google workspace logo"/>
          <p:cNvPicPr preferRelativeResize="0"/>
          <p:nvPr/>
        </p:nvPicPr>
        <p:blipFill rotWithShape="1">
          <a:blip r:embed="rId3">
            <a:alphaModFix/>
          </a:blip>
          <a:srcRect/>
          <a:stretch/>
        </p:blipFill>
        <p:spPr>
          <a:xfrm>
            <a:off x="1443622" y="2254218"/>
            <a:ext cx="2821687" cy="370713"/>
          </a:xfrm>
          <a:prstGeom prst="rect">
            <a:avLst/>
          </a:prstGeom>
          <a:noFill/>
          <a:ln>
            <a:noFill/>
          </a:ln>
        </p:spPr>
      </p:pic>
      <p:pic>
        <p:nvPicPr>
          <p:cNvPr id="202" name="Google Shape;202;p21"/>
          <p:cNvPicPr preferRelativeResize="0"/>
          <p:nvPr/>
        </p:nvPicPr>
        <p:blipFill rotWithShape="1">
          <a:blip r:embed="rId4">
            <a:alphaModFix/>
          </a:blip>
          <a:srcRect/>
          <a:stretch/>
        </p:blipFill>
        <p:spPr>
          <a:xfrm>
            <a:off x="4216676" y="2893506"/>
            <a:ext cx="560967" cy="560967"/>
          </a:xfrm>
          <a:prstGeom prst="rect">
            <a:avLst/>
          </a:prstGeom>
          <a:noFill/>
          <a:ln>
            <a:noFill/>
          </a:ln>
        </p:spPr>
      </p:pic>
      <p:pic>
        <p:nvPicPr>
          <p:cNvPr id="203" name="Google Shape;203;p21" descr="Image result for gmail icon"/>
          <p:cNvPicPr preferRelativeResize="0"/>
          <p:nvPr/>
        </p:nvPicPr>
        <p:blipFill rotWithShape="1">
          <a:blip r:embed="rId5">
            <a:alphaModFix/>
          </a:blip>
          <a:srcRect/>
          <a:stretch/>
        </p:blipFill>
        <p:spPr>
          <a:xfrm>
            <a:off x="1029221" y="2941920"/>
            <a:ext cx="618851" cy="464139"/>
          </a:xfrm>
          <a:prstGeom prst="rect">
            <a:avLst/>
          </a:prstGeom>
          <a:noFill/>
          <a:ln>
            <a:noFill/>
          </a:ln>
        </p:spPr>
      </p:pic>
      <p:pic>
        <p:nvPicPr>
          <p:cNvPr id="204" name="Google Shape;204;p21" descr="Image result for google drive icon"/>
          <p:cNvPicPr preferRelativeResize="0"/>
          <p:nvPr/>
        </p:nvPicPr>
        <p:blipFill rotWithShape="1">
          <a:blip r:embed="rId6">
            <a:alphaModFix/>
          </a:blip>
          <a:srcRect/>
          <a:stretch/>
        </p:blipFill>
        <p:spPr>
          <a:xfrm>
            <a:off x="3109329" y="2847866"/>
            <a:ext cx="652246" cy="652246"/>
          </a:xfrm>
          <a:prstGeom prst="rect">
            <a:avLst/>
          </a:prstGeom>
          <a:noFill/>
          <a:ln>
            <a:noFill/>
          </a:ln>
        </p:spPr>
      </p:pic>
      <p:pic>
        <p:nvPicPr>
          <p:cNvPr id="205" name="Google Shape;205;p21" descr="Image result for logo google calendar icon"/>
          <p:cNvPicPr preferRelativeResize="0"/>
          <p:nvPr/>
        </p:nvPicPr>
        <p:blipFill rotWithShape="1">
          <a:blip r:embed="rId7">
            <a:alphaModFix/>
          </a:blip>
          <a:srcRect/>
          <a:stretch/>
        </p:blipFill>
        <p:spPr>
          <a:xfrm>
            <a:off x="2103174" y="2898463"/>
            <a:ext cx="551053" cy="551053"/>
          </a:xfrm>
          <a:prstGeom prst="rect">
            <a:avLst/>
          </a:prstGeom>
          <a:noFill/>
          <a:ln>
            <a:noFill/>
          </a:ln>
        </p:spPr>
      </p:pic>
      <p:sp>
        <p:nvSpPr>
          <p:cNvPr id="206" name="Google Shape;206;p21"/>
          <p:cNvSpPr txBox="1"/>
          <p:nvPr/>
        </p:nvSpPr>
        <p:spPr>
          <a:xfrm>
            <a:off x="926809" y="3573075"/>
            <a:ext cx="823673"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200" b="1">
                <a:solidFill>
                  <a:schemeClr val="dk1"/>
                </a:solidFill>
                <a:latin typeface="Meiryo UI" panose="020B0604030504040204" pitchFamily="50" charset="-128"/>
                <a:ea typeface="Meiryo UI" panose="020B0604030504040204" pitchFamily="50" charset="-128"/>
              </a:rPr>
              <a:t>Gmail</a:t>
            </a:r>
            <a:endParaRPr>
              <a:latin typeface="Meiryo UI" panose="020B0604030504040204" pitchFamily="50" charset="-128"/>
              <a:ea typeface="Meiryo UI" panose="020B0604030504040204" pitchFamily="50" charset="-128"/>
            </a:endParaRPr>
          </a:p>
        </p:txBody>
      </p:sp>
      <p:sp>
        <p:nvSpPr>
          <p:cNvPr id="207" name="Google Shape;207;p21"/>
          <p:cNvSpPr txBox="1"/>
          <p:nvPr/>
        </p:nvSpPr>
        <p:spPr>
          <a:xfrm>
            <a:off x="1851357" y="3573075"/>
            <a:ext cx="1030621"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200" b="1">
                <a:solidFill>
                  <a:schemeClr val="dk1"/>
                </a:solidFill>
                <a:latin typeface="Meiryo UI" panose="020B0604030504040204" pitchFamily="50" charset="-128"/>
                <a:ea typeface="Meiryo UI" panose="020B0604030504040204" pitchFamily="50" charset="-128"/>
              </a:rPr>
              <a:t>カレンダー</a:t>
            </a:r>
            <a:endParaRPr>
              <a:latin typeface="Meiryo UI" panose="020B0604030504040204" pitchFamily="50" charset="-128"/>
              <a:ea typeface="Meiryo UI" panose="020B0604030504040204" pitchFamily="50" charset="-128"/>
            </a:endParaRPr>
          </a:p>
        </p:txBody>
      </p:sp>
      <p:sp>
        <p:nvSpPr>
          <p:cNvPr id="208" name="Google Shape;208;p21"/>
          <p:cNvSpPr txBox="1"/>
          <p:nvPr/>
        </p:nvSpPr>
        <p:spPr>
          <a:xfrm>
            <a:off x="2795972" y="3480742"/>
            <a:ext cx="1296535"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200" b="1" dirty="0">
                <a:solidFill>
                  <a:schemeClr val="dk1"/>
                </a:solidFill>
                <a:latin typeface="Meiryo UI" panose="020B0604030504040204" pitchFamily="50" charset="-128"/>
                <a:ea typeface="Meiryo UI" panose="020B0604030504040204" pitchFamily="50" charset="-128"/>
              </a:rPr>
              <a:t>マイドライブ</a:t>
            </a:r>
            <a:r>
              <a:rPr lang="en-TW" sz="1200" b="1" dirty="0" smtClean="0">
                <a:solidFill>
                  <a:schemeClr val="dk1"/>
                </a:solidFill>
                <a:latin typeface="Meiryo UI" panose="020B0604030504040204" pitchFamily="50" charset="-128"/>
                <a:ea typeface="Meiryo UI" panose="020B0604030504040204" pitchFamily="50" charset="-128"/>
              </a:rPr>
              <a:t>/</a:t>
            </a:r>
            <a:endParaRPr lang="en-US" sz="1200" b="1" dirty="0" smtClean="0">
              <a:solidFill>
                <a:schemeClr val="dk1"/>
              </a:solidFill>
              <a:latin typeface="Meiryo UI" panose="020B0604030504040204" pitchFamily="50" charset="-128"/>
              <a:ea typeface="Meiryo UI" panose="020B0604030504040204" pitchFamily="50" charset="-128"/>
            </a:endParaRPr>
          </a:p>
          <a:p>
            <a:pPr marL="0" marR="0" lvl="0" indent="0" algn="ctr" rtl="0">
              <a:spcBef>
                <a:spcPts val="0"/>
              </a:spcBef>
              <a:spcAft>
                <a:spcPts val="0"/>
              </a:spcAft>
              <a:buNone/>
            </a:pPr>
            <a:r>
              <a:rPr lang="en-TW" sz="1200" b="1" dirty="0" smtClean="0">
                <a:solidFill>
                  <a:schemeClr val="dk1"/>
                </a:solidFill>
                <a:latin typeface="Meiryo UI" panose="020B0604030504040204" pitchFamily="50" charset="-128"/>
                <a:ea typeface="Meiryo UI" panose="020B0604030504040204" pitchFamily="50" charset="-128"/>
              </a:rPr>
              <a:t>共有ドライブ</a:t>
            </a:r>
            <a:endParaRPr dirty="0">
              <a:latin typeface="Meiryo UI" panose="020B0604030504040204" pitchFamily="50" charset="-128"/>
              <a:ea typeface="Meiryo UI" panose="020B0604030504040204" pitchFamily="50" charset="-128"/>
            </a:endParaRPr>
          </a:p>
        </p:txBody>
      </p:sp>
      <p:sp>
        <p:nvSpPr>
          <p:cNvPr id="209" name="Google Shape;209;p21"/>
          <p:cNvSpPr txBox="1"/>
          <p:nvPr/>
        </p:nvSpPr>
        <p:spPr>
          <a:xfrm>
            <a:off x="3984225" y="3573075"/>
            <a:ext cx="1030621"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200" b="1">
                <a:solidFill>
                  <a:schemeClr val="dk1"/>
                </a:solidFill>
                <a:latin typeface="Meiryo UI" panose="020B0604030504040204" pitchFamily="50" charset="-128"/>
                <a:ea typeface="Meiryo UI" panose="020B0604030504040204" pitchFamily="50" charset="-128"/>
              </a:rPr>
              <a:t>連絡先</a:t>
            </a:r>
            <a:endParaRPr>
              <a:latin typeface="Meiryo UI" panose="020B0604030504040204" pitchFamily="50" charset="-128"/>
              <a:ea typeface="Meiryo UI" panose="020B0604030504040204" pitchFamily="50" charset="-128"/>
            </a:endParaRPr>
          </a:p>
        </p:txBody>
      </p:sp>
      <p:sp>
        <p:nvSpPr>
          <p:cNvPr id="210" name="Google Shape;210;p21"/>
          <p:cNvSpPr/>
          <p:nvPr/>
        </p:nvSpPr>
        <p:spPr>
          <a:xfrm>
            <a:off x="5477205" y="2355351"/>
            <a:ext cx="6274577" cy="1696331"/>
          </a:xfrm>
          <a:prstGeom prst="roundRect">
            <a:avLst>
              <a:gd name="adj" fmla="val 6161"/>
            </a:avLst>
          </a:prstGeom>
          <a:gradFill>
            <a:gsLst>
              <a:gs pos="0">
                <a:schemeClr val="lt1"/>
              </a:gs>
              <a:gs pos="50000">
                <a:srgbClr val="FFFFFF"/>
              </a:gs>
              <a:gs pos="100000">
                <a:srgbClr val="D8D8D8"/>
              </a:gs>
            </a:gsLst>
            <a:lin ang="5400000" scaled="0"/>
          </a:gradFill>
          <a:ln w="19050" cap="flat" cmpd="sng">
            <a:solidFill>
              <a:srgbClr val="37A9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sym typeface="Arial"/>
            </a:endParaRPr>
          </a:p>
        </p:txBody>
      </p:sp>
      <p:sp>
        <p:nvSpPr>
          <p:cNvPr id="211" name="Google Shape;211;p21"/>
          <p:cNvSpPr/>
          <p:nvPr/>
        </p:nvSpPr>
        <p:spPr>
          <a:xfrm>
            <a:off x="5477205" y="2150110"/>
            <a:ext cx="6274577" cy="563714"/>
          </a:xfrm>
          <a:prstGeom prst="roundRect">
            <a:avLst>
              <a:gd name="adj" fmla="val 50000"/>
            </a:avLst>
          </a:prstGeom>
          <a:solidFill>
            <a:schemeClr val="lt1"/>
          </a:solidFill>
          <a:ln w="19050" cap="flat" cmpd="sng">
            <a:solidFill>
              <a:srgbClr val="37A9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sym typeface="Arial"/>
            </a:endParaRPr>
          </a:p>
        </p:txBody>
      </p:sp>
      <p:sp>
        <p:nvSpPr>
          <p:cNvPr id="212" name="Google Shape;212;p21"/>
          <p:cNvSpPr txBox="1"/>
          <p:nvPr/>
        </p:nvSpPr>
        <p:spPr>
          <a:xfrm>
            <a:off x="5653698" y="3583014"/>
            <a:ext cx="3072600" cy="29599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200" b="1" dirty="0">
                <a:solidFill>
                  <a:schemeClr val="dk1"/>
                </a:solidFill>
                <a:latin typeface="Meiryo UI" panose="020B0604030504040204" pitchFamily="50" charset="-128"/>
                <a:ea typeface="Meiryo UI" panose="020B0604030504040204" pitchFamily="50" charset="-128"/>
              </a:rPr>
              <a:t>Outlook（メール、カレンダー、連絡先）</a:t>
            </a:r>
            <a:endParaRPr dirty="0">
              <a:latin typeface="Meiryo UI" panose="020B0604030504040204" pitchFamily="50" charset="-128"/>
              <a:ea typeface="Meiryo UI" panose="020B0604030504040204" pitchFamily="50" charset="-128"/>
            </a:endParaRPr>
          </a:p>
        </p:txBody>
      </p:sp>
      <p:sp>
        <p:nvSpPr>
          <p:cNvPr id="213" name="Google Shape;213;p21"/>
          <p:cNvSpPr txBox="1"/>
          <p:nvPr/>
        </p:nvSpPr>
        <p:spPr>
          <a:xfrm>
            <a:off x="0" y="1642834"/>
            <a:ext cx="12192000"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2000" b="1">
                <a:solidFill>
                  <a:schemeClr val="dk1"/>
                </a:solidFill>
                <a:latin typeface="Meiryo UI" panose="020B0604030504040204" pitchFamily="50" charset="-128"/>
                <a:ea typeface="Meiryo UI" panose="020B0604030504040204" pitchFamily="50" charset="-128"/>
              </a:rPr>
              <a:t>Boxafeは保護します</a:t>
            </a:r>
            <a:endParaRPr>
              <a:latin typeface="Meiryo UI" panose="020B0604030504040204" pitchFamily="50" charset="-128"/>
              <a:ea typeface="Meiryo UI" panose="020B0604030504040204" pitchFamily="50" charset="-128"/>
            </a:endParaRPr>
          </a:p>
        </p:txBody>
      </p:sp>
      <p:pic>
        <p:nvPicPr>
          <p:cNvPr id="214" name="Google Shape;214;p21"/>
          <p:cNvPicPr preferRelativeResize="0"/>
          <p:nvPr/>
        </p:nvPicPr>
        <p:blipFill rotWithShape="1">
          <a:blip r:embed="rId8">
            <a:alphaModFix/>
          </a:blip>
          <a:srcRect/>
          <a:stretch/>
        </p:blipFill>
        <p:spPr>
          <a:xfrm>
            <a:off x="7713002" y="2213480"/>
            <a:ext cx="2086271" cy="452189"/>
          </a:xfrm>
          <a:prstGeom prst="rect">
            <a:avLst/>
          </a:prstGeom>
          <a:noFill/>
          <a:ln>
            <a:noFill/>
          </a:ln>
        </p:spPr>
      </p:pic>
      <p:sp>
        <p:nvSpPr>
          <p:cNvPr id="215" name="Google Shape;215;p21"/>
          <p:cNvSpPr txBox="1"/>
          <p:nvPr/>
        </p:nvSpPr>
        <p:spPr>
          <a:xfrm>
            <a:off x="8578328" y="3573076"/>
            <a:ext cx="1045073"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200" b="1">
                <a:solidFill>
                  <a:schemeClr val="dk1"/>
                </a:solidFill>
                <a:latin typeface="Meiryo UI" panose="020B0604030504040204" pitchFamily="50" charset="-128"/>
                <a:ea typeface="Meiryo UI" panose="020B0604030504040204" pitchFamily="50" charset="-128"/>
              </a:rPr>
              <a:t>OneDrive</a:t>
            </a:r>
            <a:endParaRPr>
              <a:latin typeface="Meiryo UI" panose="020B0604030504040204" pitchFamily="50" charset="-128"/>
              <a:ea typeface="Meiryo UI" panose="020B0604030504040204" pitchFamily="50" charset="-128"/>
            </a:endParaRPr>
          </a:p>
        </p:txBody>
      </p:sp>
      <p:sp>
        <p:nvSpPr>
          <p:cNvPr id="216" name="Google Shape;216;p21"/>
          <p:cNvSpPr txBox="1"/>
          <p:nvPr/>
        </p:nvSpPr>
        <p:spPr>
          <a:xfrm>
            <a:off x="9623402" y="3573077"/>
            <a:ext cx="1079510" cy="276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dirty="0" smtClean="0">
                <a:solidFill>
                  <a:schemeClr val="dk1"/>
                </a:solidFill>
                <a:latin typeface="Meiryo UI" panose="020B0604030504040204" pitchFamily="50" charset="-128"/>
                <a:ea typeface="Meiryo UI" panose="020B0604030504040204" pitchFamily="50" charset="-128"/>
              </a:rPr>
              <a:t>SharePoint</a:t>
            </a:r>
            <a:endParaRPr dirty="0">
              <a:latin typeface="Meiryo UI" panose="020B0604030504040204" pitchFamily="50" charset="-128"/>
              <a:ea typeface="Meiryo UI" panose="020B0604030504040204" pitchFamily="50" charset="-128"/>
            </a:endParaRPr>
          </a:p>
        </p:txBody>
      </p:sp>
      <p:pic>
        <p:nvPicPr>
          <p:cNvPr id="217" name="Google Shape;217;p21"/>
          <p:cNvPicPr preferRelativeResize="0"/>
          <p:nvPr/>
        </p:nvPicPr>
        <p:blipFill rotWithShape="1">
          <a:blip r:embed="rId9">
            <a:alphaModFix/>
          </a:blip>
          <a:srcRect/>
          <a:stretch/>
        </p:blipFill>
        <p:spPr>
          <a:xfrm>
            <a:off x="5965519" y="2885989"/>
            <a:ext cx="657896" cy="576000"/>
          </a:xfrm>
          <a:prstGeom prst="rect">
            <a:avLst/>
          </a:prstGeom>
          <a:noFill/>
          <a:ln>
            <a:noFill/>
          </a:ln>
        </p:spPr>
      </p:pic>
      <p:pic>
        <p:nvPicPr>
          <p:cNvPr id="218" name="Google Shape;218;p21"/>
          <p:cNvPicPr preferRelativeResize="0"/>
          <p:nvPr/>
        </p:nvPicPr>
        <p:blipFill rotWithShape="1">
          <a:blip r:embed="rId10">
            <a:alphaModFix/>
          </a:blip>
          <a:srcRect/>
          <a:stretch/>
        </p:blipFill>
        <p:spPr>
          <a:xfrm>
            <a:off x="8756138" y="2952763"/>
            <a:ext cx="689452" cy="442452"/>
          </a:xfrm>
          <a:prstGeom prst="rect">
            <a:avLst/>
          </a:prstGeom>
          <a:noFill/>
          <a:ln>
            <a:noFill/>
          </a:ln>
        </p:spPr>
      </p:pic>
      <p:pic>
        <p:nvPicPr>
          <p:cNvPr id="219" name="Google Shape;219;p21" descr="Image result for sharepoint logo"/>
          <p:cNvPicPr preferRelativeResize="0"/>
          <p:nvPr/>
        </p:nvPicPr>
        <p:blipFill rotWithShape="1">
          <a:blip r:embed="rId11">
            <a:alphaModFix/>
          </a:blip>
          <a:srcRect l="27207" t="15930" r="25945" b="14161"/>
          <a:stretch/>
        </p:blipFill>
        <p:spPr>
          <a:xfrm>
            <a:off x="9835648" y="2831048"/>
            <a:ext cx="689452" cy="685882"/>
          </a:xfrm>
          <a:prstGeom prst="rect">
            <a:avLst/>
          </a:prstGeom>
          <a:noFill/>
          <a:ln>
            <a:noFill/>
          </a:ln>
        </p:spPr>
      </p:pic>
      <p:pic>
        <p:nvPicPr>
          <p:cNvPr id="220" name="Google Shape;220;p21"/>
          <p:cNvPicPr preferRelativeResize="0"/>
          <p:nvPr/>
        </p:nvPicPr>
        <p:blipFill rotWithShape="1">
          <a:blip r:embed="rId12">
            <a:alphaModFix/>
          </a:blip>
          <a:srcRect/>
          <a:stretch/>
        </p:blipFill>
        <p:spPr>
          <a:xfrm>
            <a:off x="6818362" y="3057835"/>
            <a:ext cx="395920" cy="329933"/>
          </a:xfrm>
          <a:prstGeom prst="rect">
            <a:avLst/>
          </a:prstGeom>
          <a:noFill/>
          <a:ln>
            <a:noFill/>
          </a:ln>
        </p:spPr>
      </p:pic>
      <p:pic>
        <p:nvPicPr>
          <p:cNvPr id="221" name="Google Shape;221;p21"/>
          <p:cNvPicPr preferRelativeResize="0"/>
          <p:nvPr/>
        </p:nvPicPr>
        <p:blipFill rotWithShape="1">
          <a:blip r:embed="rId13">
            <a:alphaModFix/>
          </a:blip>
          <a:srcRect/>
          <a:stretch/>
        </p:blipFill>
        <p:spPr>
          <a:xfrm>
            <a:off x="7379831" y="3019342"/>
            <a:ext cx="395920" cy="406918"/>
          </a:xfrm>
          <a:prstGeom prst="rect">
            <a:avLst/>
          </a:prstGeom>
          <a:noFill/>
          <a:ln>
            <a:noFill/>
          </a:ln>
        </p:spPr>
      </p:pic>
      <p:pic>
        <p:nvPicPr>
          <p:cNvPr id="222" name="Google Shape;222;p21"/>
          <p:cNvPicPr preferRelativeResize="0"/>
          <p:nvPr/>
        </p:nvPicPr>
        <p:blipFill rotWithShape="1">
          <a:blip r:embed="rId14">
            <a:alphaModFix/>
          </a:blip>
          <a:srcRect/>
          <a:stretch/>
        </p:blipFill>
        <p:spPr>
          <a:xfrm>
            <a:off x="7941299" y="3024841"/>
            <a:ext cx="395920" cy="395920"/>
          </a:xfrm>
          <a:prstGeom prst="rect">
            <a:avLst/>
          </a:prstGeom>
          <a:noFill/>
          <a:ln>
            <a:noFill/>
          </a:ln>
        </p:spPr>
      </p:pic>
      <p:sp>
        <p:nvSpPr>
          <p:cNvPr id="223" name="Google Shape;223;p21"/>
          <p:cNvSpPr txBox="1"/>
          <p:nvPr/>
        </p:nvSpPr>
        <p:spPr>
          <a:xfrm>
            <a:off x="838200" y="4336178"/>
            <a:ext cx="10515600"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dirty="0" smtClean="0">
                <a:solidFill>
                  <a:srgbClr val="0070C0"/>
                </a:solidFill>
                <a:latin typeface="Meiryo UI" panose="020B0604030504040204" pitchFamily="50" charset="-128"/>
                <a:ea typeface="Meiryo UI" panose="020B0604030504040204" pitchFamily="50" charset="-128"/>
              </a:rPr>
              <a:t>with</a:t>
            </a:r>
            <a:endParaRPr dirty="0">
              <a:latin typeface="Meiryo UI" panose="020B0604030504040204" pitchFamily="50" charset="-128"/>
              <a:ea typeface="Meiryo UI" panose="020B0604030504040204" pitchFamily="50" charset="-128"/>
            </a:endParaRPr>
          </a:p>
        </p:txBody>
      </p:sp>
      <p:pic>
        <p:nvPicPr>
          <p:cNvPr id="224" name="Google Shape;224;p21"/>
          <p:cNvPicPr preferRelativeResize="0"/>
          <p:nvPr/>
        </p:nvPicPr>
        <p:blipFill rotWithShape="1">
          <a:blip r:embed="rId15">
            <a:alphaModFix/>
          </a:blip>
          <a:srcRect/>
          <a:stretch/>
        </p:blipFill>
        <p:spPr>
          <a:xfrm>
            <a:off x="4580813" y="4755279"/>
            <a:ext cx="896392" cy="896392"/>
          </a:xfrm>
          <a:prstGeom prst="rect">
            <a:avLst/>
          </a:prstGeom>
          <a:noFill/>
          <a:ln>
            <a:noFill/>
          </a:ln>
        </p:spPr>
      </p:pic>
      <p:pic>
        <p:nvPicPr>
          <p:cNvPr id="225" name="Google Shape;225;p21"/>
          <p:cNvPicPr preferRelativeResize="0"/>
          <p:nvPr/>
        </p:nvPicPr>
        <p:blipFill rotWithShape="1">
          <a:blip r:embed="rId16">
            <a:alphaModFix/>
          </a:blip>
          <a:srcRect/>
          <a:stretch/>
        </p:blipFill>
        <p:spPr>
          <a:xfrm>
            <a:off x="8885322" y="4755279"/>
            <a:ext cx="887122" cy="887122"/>
          </a:xfrm>
          <a:prstGeom prst="rect">
            <a:avLst/>
          </a:prstGeom>
          <a:noFill/>
          <a:ln>
            <a:noFill/>
          </a:ln>
        </p:spPr>
      </p:pic>
      <p:pic>
        <p:nvPicPr>
          <p:cNvPr id="226" name="Google Shape;226;p21"/>
          <p:cNvPicPr preferRelativeResize="0"/>
          <p:nvPr/>
        </p:nvPicPr>
        <p:blipFill rotWithShape="1">
          <a:blip r:embed="rId17">
            <a:alphaModFix/>
          </a:blip>
          <a:srcRect/>
          <a:stretch/>
        </p:blipFill>
        <p:spPr>
          <a:xfrm>
            <a:off x="6746326" y="4755279"/>
            <a:ext cx="869876" cy="869876"/>
          </a:xfrm>
          <a:prstGeom prst="rect">
            <a:avLst/>
          </a:prstGeom>
          <a:noFill/>
          <a:ln>
            <a:noFill/>
          </a:ln>
        </p:spPr>
      </p:pic>
      <p:pic>
        <p:nvPicPr>
          <p:cNvPr id="227" name="Google Shape;227;p21"/>
          <p:cNvPicPr preferRelativeResize="0"/>
          <p:nvPr/>
        </p:nvPicPr>
        <p:blipFill rotWithShape="1">
          <a:blip r:embed="rId18">
            <a:alphaModFix/>
          </a:blip>
          <a:srcRect/>
          <a:stretch/>
        </p:blipFill>
        <p:spPr>
          <a:xfrm>
            <a:off x="2423659" y="4756772"/>
            <a:ext cx="888033" cy="888033"/>
          </a:xfrm>
          <a:prstGeom prst="rect">
            <a:avLst/>
          </a:prstGeom>
          <a:noFill/>
          <a:ln>
            <a:noFill/>
          </a:ln>
        </p:spPr>
      </p:pic>
      <p:sp>
        <p:nvSpPr>
          <p:cNvPr id="228" name="Google Shape;228;p21"/>
          <p:cNvSpPr/>
          <p:nvPr/>
        </p:nvSpPr>
        <p:spPr>
          <a:xfrm>
            <a:off x="1914458" y="5714922"/>
            <a:ext cx="1906434"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TW" sz="1600" b="1">
                <a:solidFill>
                  <a:schemeClr val="dk1"/>
                </a:solidFill>
                <a:latin typeface="Meiryo UI" panose="020B0604030504040204" pitchFamily="50" charset="-128"/>
                <a:ea typeface="Meiryo UI" panose="020B0604030504040204" pitchFamily="50" charset="-128"/>
              </a:rPr>
              <a:t>フレンドリーなUI</a:t>
            </a:r>
            <a:endParaRPr>
              <a:latin typeface="Meiryo UI" panose="020B0604030504040204" pitchFamily="50" charset="-128"/>
              <a:ea typeface="Meiryo UI" panose="020B0604030504040204" pitchFamily="50" charset="-128"/>
            </a:endParaRPr>
          </a:p>
        </p:txBody>
      </p:sp>
      <p:sp>
        <p:nvSpPr>
          <p:cNvPr id="229" name="Google Shape;229;p21"/>
          <p:cNvSpPr/>
          <p:nvPr/>
        </p:nvSpPr>
        <p:spPr>
          <a:xfrm>
            <a:off x="4075792" y="5714922"/>
            <a:ext cx="1906434"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600" b="1" dirty="0" smtClean="0">
                <a:solidFill>
                  <a:schemeClr val="dk1"/>
                </a:solidFill>
                <a:latin typeface="Meiryo UI" panose="020B0604030504040204" pitchFamily="50" charset="-128"/>
                <a:ea typeface="Meiryo UI" panose="020B0604030504040204" pitchFamily="50" charset="-128"/>
              </a:rPr>
              <a:t>安全</a:t>
            </a:r>
            <a:r>
              <a:rPr lang="ja-JP" altLang="en-US" sz="1600" b="1" dirty="0" smtClean="0">
                <a:solidFill>
                  <a:schemeClr val="dk1"/>
                </a:solidFill>
                <a:latin typeface="Meiryo UI" panose="020B0604030504040204" pitchFamily="50" charset="-128"/>
                <a:ea typeface="Meiryo UI" panose="020B0604030504040204" pitchFamily="50" charset="-128"/>
              </a:rPr>
              <a:t>性</a:t>
            </a:r>
            <a:endParaRPr dirty="0">
              <a:latin typeface="Meiryo UI" panose="020B0604030504040204" pitchFamily="50" charset="-128"/>
              <a:ea typeface="Meiryo UI" panose="020B0604030504040204" pitchFamily="50" charset="-128"/>
            </a:endParaRPr>
          </a:p>
        </p:txBody>
      </p:sp>
      <p:sp>
        <p:nvSpPr>
          <p:cNvPr id="230" name="Google Shape;230;p21"/>
          <p:cNvSpPr/>
          <p:nvPr/>
        </p:nvSpPr>
        <p:spPr>
          <a:xfrm>
            <a:off x="6228047" y="5714922"/>
            <a:ext cx="1906434"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TW" sz="1600" b="1">
                <a:solidFill>
                  <a:schemeClr val="dk1"/>
                </a:solidFill>
                <a:latin typeface="Meiryo UI" panose="020B0604030504040204" pitchFamily="50" charset="-128"/>
                <a:ea typeface="Meiryo UI" panose="020B0604030504040204" pitchFamily="50" charset="-128"/>
              </a:rPr>
              <a:t>信頼性</a:t>
            </a:r>
            <a:endParaRPr>
              <a:latin typeface="Meiryo UI" panose="020B0604030504040204" pitchFamily="50" charset="-128"/>
              <a:ea typeface="Meiryo UI" panose="020B0604030504040204" pitchFamily="50" charset="-128"/>
            </a:endParaRPr>
          </a:p>
        </p:txBody>
      </p:sp>
      <p:sp>
        <p:nvSpPr>
          <p:cNvPr id="231" name="Google Shape;231;p21"/>
          <p:cNvSpPr/>
          <p:nvPr/>
        </p:nvSpPr>
        <p:spPr>
          <a:xfrm>
            <a:off x="8375666" y="5714922"/>
            <a:ext cx="1906434"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600" b="1">
                <a:solidFill>
                  <a:schemeClr val="dk1"/>
                </a:solidFill>
                <a:latin typeface="Meiryo UI" panose="020B0604030504040204" pitchFamily="50" charset="-128"/>
                <a:ea typeface="Meiryo UI" panose="020B0604030504040204" pitchFamily="50" charset="-128"/>
              </a:rPr>
              <a:t>データの一元化</a:t>
            </a:r>
            <a:endParaRPr>
              <a:latin typeface="Meiryo UI" panose="020B0604030504040204" pitchFamily="50" charset="-128"/>
              <a:ea typeface="Meiryo UI" panose="020B0604030504040204" pitchFamily="50" charset="-128"/>
            </a:endParaRPr>
          </a:p>
        </p:txBody>
      </p:sp>
      <p:pic>
        <p:nvPicPr>
          <p:cNvPr id="232" name="Google Shape;232;p21" descr="Icon&#10;&#10;Description automatically generated"/>
          <p:cNvPicPr preferRelativeResize="0"/>
          <p:nvPr/>
        </p:nvPicPr>
        <p:blipFill rotWithShape="1">
          <a:blip r:embed="rId19">
            <a:alphaModFix/>
          </a:blip>
          <a:srcRect/>
          <a:stretch/>
        </p:blipFill>
        <p:spPr>
          <a:xfrm>
            <a:off x="10761842" y="2850491"/>
            <a:ext cx="689452" cy="641234"/>
          </a:xfrm>
          <a:prstGeom prst="rect">
            <a:avLst/>
          </a:prstGeom>
          <a:noFill/>
          <a:ln>
            <a:noFill/>
          </a:ln>
        </p:spPr>
      </p:pic>
      <p:sp>
        <p:nvSpPr>
          <p:cNvPr id="233" name="Google Shape;233;p21"/>
          <p:cNvSpPr txBox="1"/>
          <p:nvPr/>
        </p:nvSpPr>
        <p:spPr>
          <a:xfrm>
            <a:off x="10634139" y="3573076"/>
            <a:ext cx="1045073"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dirty="0" smtClean="0">
                <a:solidFill>
                  <a:schemeClr val="dk1"/>
                </a:solidFill>
                <a:latin typeface="Meiryo UI" panose="020B0604030504040204" pitchFamily="50" charset="-128"/>
                <a:ea typeface="Meiryo UI" panose="020B0604030504040204" pitchFamily="50" charset="-128"/>
              </a:rPr>
              <a:t>Teams</a:t>
            </a:r>
            <a:endParaRPr dirty="0">
              <a:latin typeface="Meiryo UI" panose="020B0604030504040204" pitchFamily="50" charset="-128"/>
              <a:ea typeface="Meiryo UI" panose="020B0604030504040204" pitchFamily="50"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2"/>
          <p:cNvSpPr/>
          <p:nvPr/>
        </p:nvSpPr>
        <p:spPr>
          <a:xfrm>
            <a:off x="838200" y="4223848"/>
            <a:ext cx="10515600" cy="2019863"/>
          </a:xfrm>
          <a:prstGeom prst="rect">
            <a:avLst/>
          </a:prstGeom>
          <a:gradFill>
            <a:gsLst>
              <a:gs pos="0">
                <a:srgbClr val="FFFFFF">
                  <a:alpha val="0"/>
                </a:srgbClr>
              </a:gs>
              <a:gs pos="15000">
                <a:srgbClr val="DDEAF6"/>
              </a:gs>
              <a:gs pos="85000">
                <a:srgbClr val="DDEAF6"/>
              </a:gs>
              <a:gs pos="100000">
                <a:srgbClr val="FFFFFF">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eiryo UI" panose="020B0604030504040204" pitchFamily="50" charset="-128"/>
              <a:ea typeface="Meiryo UI" panose="020B0604030504040204" pitchFamily="50" charset="-128"/>
              <a:cs typeface="Calibri"/>
              <a:sym typeface="Calibri"/>
            </a:endParaRPr>
          </a:p>
        </p:txBody>
      </p:sp>
      <p:sp>
        <p:nvSpPr>
          <p:cNvPr id="239" name="Google Shape;239;p22"/>
          <p:cNvSpPr txBox="1">
            <a:spLocks noGrp="1"/>
          </p:cNvSpPr>
          <p:nvPr>
            <p:ph type="title"/>
          </p:nvPr>
        </p:nvSpPr>
        <p:spPr>
          <a:xfrm>
            <a:off x="838200" y="0"/>
            <a:ext cx="10515600" cy="154172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218C"/>
              </a:buClr>
              <a:buSzPts val="3800"/>
              <a:buFont typeface="Arial"/>
              <a:buNone/>
            </a:pPr>
            <a:r>
              <a:rPr lang="en-TW" dirty="0">
                <a:latin typeface="Meiryo UI" panose="020B0604030504040204" pitchFamily="50" charset="-128"/>
                <a:ea typeface="Meiryo UI" panose="020B0604030504040204" pitchFamily="50" charset="-128"/>
              </a:rPr>
              <a:t>Boxafe</a:t>
            </a:r>
            <a:r>
              <a:rPr lang="en-TW" dirty="0" smtClean="0">
                <a:latin typeface="Meiryo UI" panose="020B0604030504040204" pitchFamily="50" charset="-128"/>
                <a:ea typeface="Meiryo UI" panose="020B0604030504040204" pitchFamily="50" charset="-128"/>
              </a:rPr>
              <a:t>は</a:t>
            </a:r>
            <a:r>
              <a:rPr lang="en-US" dirty="0" smtClean="0">
                <a:latin typeface="Meiryo UI" panose="020B0604030504040204" pitchFamily="50" charset="-128"/>
                <a:ea typeface="Meiryo UI" panose="020B0604030504040204" pitchFamily="50" charset="-128"/>
              </a:rPr>
              <a:t/>
            </a:r>
            <a:br>
              <a:rPr lang="en-US" dirty="0" smtClean="0">
                <a:latin typeface="Meiryo UI" panose="020B0604030504040204" pitchFamily="50" charset="-128"/>
                <a:ea typeface="Meiryo UI" panose="020B0604030504040204" pitchFamily="50" charset="-128"/>
              </a:rPr>
            </a:br>
            <a:r>
              <a:rPr lang="en-TW" dirty="0" smtClean="0">
                <a:latin typeface="Meiryo UI" panose="020B0604030504040204" pitchFamily="50" charset="-128"/>
                <a:ea typeface="Meiryo UI" panose="020B0604030504040204" pitchFamily="50" charset="-128"/>
              </a:rPr>
              <a:t>あなたのビジネスデータを保護します</a:t>
            </a:r>
            <a:r>
              <a:rPr lang="en-TW" dirty="0">
                <a:latin typeface="Meiryo UI" panose="020B0604030504040204" pitchFamily="50" charset="-128"/>
                <a:ea typeface="Meiryo UI" panose="020B0604030504040204" pitchFamily="50" charset="-128"/>
              </a:rPr>
              <a:t>！</a:t>
            </a:r>
            <a:endParaRPr dirty="0">
              <a:latin typeface="Meiryo UI" panose="020B0604030504040204" pitchFamily="50" charset="-128"/>
              <a:ea typeface="Meiryo UI" panose="020B0604030504040204" pitchFamily="50" charset="-128"/>
            </a:endParaRPr>
          </a:p>
        </p:txBody>
      </p:sp>
      <p:sp>
        <p:nvSpPr>
          <p:cNvPr id="240" name="Google Shape;240;p22"/>
          <p:cNvSpPr txBox="1"/>
          <p:nvPr/>
        </p:nvSpPr>
        <p:spPr>
          <a:xfrm>
            <a:off x="1700466" y="3488946"/>
            <a:ext cx="4106273" cy="33855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600" b="1" dirty="0">
                <a:solidFill>
                  <a:schemeClr val="dk1"/>
                </a:solidFill>
                <a:latin typeface="Meiryo UI" panose="020B0604030504040204" pitchFamily="50" charset="-128"/>
                <a:ea typeface="Meiryo UI" panose="020B0604030504040204" pitchFamily="50" charset="-128"/>
              </a:rPr>
              <a:t>Outlook（メール、カレンダー、連絡先）</a:t>
            </a:r>
            <a:endParaRPr dirty="0">
              <a:latin typeface="Meiryo UI" panose="020B0604030504040204" pitchFamily="50" charset="-128"/>
              <a:ea typeface="Meiryo UI" panose="020B0604030504040204" pitchFamily="50" charset="-128"/>
            </a:endParaRPr>
          </a:p>
        </p:txBody>
      </p:sp>
      <p:sp>
        <p:nvSpPr>
          <p:cNvPr id="241" name="Google Shape;241;p22"/>
          <p:cNvSpPr txBox="1"/>
          <p:nvPr/>
        </p:nvSpPr>
        <p:spPr>
          <a:xfrm>
            <a:off x="0" y="1642834"/>
            <a:ext cx="12192000"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2000" b="1">
                <a:solidFill>
                  <a:schemeClr val="dk1"/>
                </a:solidFill>
                <a:latin typeface="Meiryo UI" panose="020B0604030504040204" pitchFamily="50" charset="-128"/>
                <a:ea typeface="Meiryo UI" panose="020B0604030504040204" pitchFamily="50" charset="-128"/>
              </a:rPr>
              <a:t>Boxafeは保護します</a:t>
            </a:r>
            <a:endParaRPr>
              <a:latin typeface="Meiryo UI" panose="020B0604030504040204" pitchFamily="50" charset="-128"/>
              <a:ea typeface="Meiryo UI" panose="020B0604030504040204" pitchFamily="50" charset="-128"/>
            </a:endParaRPr>
          </a:p>
        </p:txBody>
      </p:sp>
      <p:sp>
        <p:nvSpPr>
          <p:cNvPr id="242" name="Google Shape;242;p22"/>
          <p:cNvSpPr txBox="1"/>
          <p:nvPr/>
        </p:nvSpPr>
        <p:spPr>
          <a:xfrm>
            <a:off x="5806739" y="3488948"/>
            <a:ext cx="1200925" cy="3575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600" b="1" dirty="0">
                <a:solidFill>
                  <a:schemeClr val="dk1"/>
                </a:solidFill>
                <a:latin typeface="Meiryo UI" panose="020B0604030504040204" pitchFamily="50" charset="-128"/>
                <a:ea typeface="Meiryo UI" panose="020B0604030504040204" pitchFamily="50" charset="-128"/>
              </a:rPr>
              <a:t>OneDrive</a:t>
            </a:r>
            <a:endParaRPr dirty="0">
              <a:latin typeface="Meiryo UI" panose="020B0604030504040204" pitchFamily="50" charset="-128"/>
              <a:ea typeface="Meiryo UI" panose="020B0604030504040204" pitchFamily="50" charset="-128"/>
            </a:endParaRPr>
          </a:p>
        </p:txBody>
      </p:sp>
      <p:sp>
        <p:nvSpPr>
          <p:cNvPr id="243" name="Google Shape;243;p22"/>
          <p:cNvSpPr txBox="1"/>
          <p:nvPr/>
        </p:nvSpPr>
        <p:spPr>
          <a:xfrm>
            <a:off x="7341599" y="3488948"/>
            <a:ext cx="1387965"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smtClean="0">
                <a:solidFill>
                  <a:schemeClr val="dk1"/>
                </a:solidFill>
                <a:latin typeface="Meiryo UI" panose="020B0604030504040204" pitchFamily="50" charset="-128"/>
                <a:ea typeface="Meiryo UI" panose="020B0604030504040204" pitchFamily="50" charset="-128"/>
              </a:rPr>
              <a:t>SharePoint</a:t>
            </a:r>
            <a:endParaRPr dirty="0">
              <a:latin typeface="Meiryo UI" panose="020B0604030504040204" pitchFamily="50" charset="-128"/>
              <a:ea typeface="Meiryo UI" panose="020B0604030504040204" pitchFamily="50" charset="-128"/>
            </a:endParaRPr>
          </a:p>
        </p:txBody>
      </p:sp>
      <p:pic>
        <p:nvPicPr>
          <p:cNvPr id="244" name="Google Shape;244;p22"/>
          <p:cNvPicPr preferRelativeResize="0"/>
          <p:nvPr/>
        </p:nvPicPr>
        <p:blipFill rotWithShape="1">
          <a:blip r:embed="rId3">
            <a:alphaModFix/>
          </a:blip>
          <a:srcRect/>
          <a:stretch/>
        </p:blipFill>
        <p:spPr>
          <a:xfrm>
            <a:off x="2159377" y="2705970"/>
            <a:ext cx="767421" cy="671891"/>
          </a:xfrm>
          <a:prstGeom prst="rect">
            <a:avLst/>
          </a:prstGeom>
          <a:noFill/>
          <a:ln>
            <a:noFill/>
          </a:ln>
        </p:spPr>
      </p:pic>
      <p:pic>
        <p:nvPicPr>
          <p:cNvPr id="245" name="Google Shape;245;p22"/>
          <p:cNvPicPr preferRelativeResize="0"/>
          <p:nvPr/>
        </p:nvPicPr>
        <p:blipFill rotWithShape="1">
          <a:blip r:embed="rId4">
            <a:alphaModFix/>
          </a:blip>
          <a:srcRect/>
          <a:stretch/>
        </p:blipFill>
        <p:spPr>
          <a:xfrm>
            <a:off x="6009774" y="2794977"/>
            <a:ext cx="804230" cy="516110"/>
          </a:xfrm>
          <a:prstGeom prst="rect">
            <a:avLst/>
          </a:prstGeom>
          <a:noFill/>
          <a:ln>
            <a:noFill/>
          </a:ln>
        </p:spPr>
      </p:pic>
      <p:pic>
        <p:nvPicPr>
          <p:cNvPr id="246" name="Google Shape;246;p22" descr="Image result for sharepoint logo"/>
          <p:cNvPicPr preferRelativeResize="0"/>
          <p:nvPr/>
        </p:nvPicPr>
        <p:blipFill rotWithShape="1">
          <a:blip r:embed="rId5">
            <a:alphaModFix/>
          </a:blip>
          <a:srcRect l="27207" t="15930" r="25945" b="14161"/>
          <a:stretch/>
        </p:blipFill>
        <p:spPr>
          <a:xfrm>
            <a:off x="7633467" y="2632736"/>
            <a:ext cx="804230" cy="800066"/>
          </a:xfrm>
          <a:prstGeom prst="rect">
            <a:avLst/>
          </a:prstGeom>
          <a:noFill/>
          <a:ln>
            <a:noFill/>
          </a:ln>
        </p:spPr>
      </p:pic>
      <p:pic>
        <p:nvPicPr>
          <p:cNvPr id="247" name="Google Shape;247;p22"/>
          <p:cNvPicPr preferRelativeResize="0"/>
          <p:nvPr/>
        </p:nvPicPr>
        <p:blipFill rotWithShape="1">
          <a:blip r:embed="rId6">
            <a:alphaModFix/>
          </a:blip>
          <a:srcRect/>
          <a:stretch/>
        </p:blipFill>
        <p:spPr>
          <a:xfrm>
            <a:off x="3117096" y="2918781"/>
            <a:ext cx="461832" cy="384860"/>
          </a:xfrm>
          <a:prstGeom prst="rect">
            <a:avLst/>
          </a:prstGeom>
          <a:noFill/>
          <a:ln>
            <a:noFill/>
          </a:ln>
        </p:spPr>
      </p:pic>
      <p:pic>
        <p:nvPicPr>
          <p:cNvPr id="248" name="Google Shape;248;p22"/>
          <p:cNvPicPr preferRelativeResize="0"/>
          <p:nvPr/>
        </p:nvPicPr>
        <p:blipFill rotWithShape="1">
          <a:blip r:embed="rId7">
            <a:alphaModFix/>
          </a:blip>
          <a:srcRect/>
          <a:stretch/>
        </p:blipFill>
        <p:spPr>
          <a:xfrm>
            <a:off x="3722555" y="2867471"/>
            <a:ext cx="461832" cy="474661"/>
          </a:xfrm>
          <a:prstGeom prst="rect">
            <a:avLst/>
          </a:prstGeom>
          <a:noFill/>
          <a:ln>
            <a:noFill/>
          </a:ln>
        </p:spPr>
      </p:pic>
      <p:pic>
        <p:nvPicPr>
          <p:cNvPr id="249" name="Google Shape;249;p22"/>
          <p:cNvPicPr preferRelativeResize="0"/>
          <p:nvPr/>
        </p:nvPicPr>
        <p:blipFill rotWithShape="1">
          <a:blip r:embed="rId8">
            <a:alphaModFix/>
          </a:blip>
          <a:srcRect/>
          <a:stretch/>
        </p:blipFill>
        <p:spPr>
          <a:xfrm>
            <a:off x="4361686" y="2874801"/>
            <a:ext cx="461832" cy="461832"/>
          </a:xfrm>
          <a:prstGeom prst="rect">
            <a:avLst/>
          </a:prstGeom>
          <a:noFill/>
          <a:ln>
            <a:noFill/>
          </a:ln>
        </p:spPr>
      </p:pic>
      <p:sp>
        <p:nvSpPr>
          <p:cNvPr id="250" name="Google Shape;250;p22"/>
          <p:cNvSpPr txBox="1"/>
          <p:nvPr/>
        </p:nvSpPr>
        <p:spPr>
          <a:xfrm>
            <a:off x="838200" y="4336178"/>
            <a:ext cx="10515600"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dirty="0" smtClean="0">
                <a:solidFill>
                  <a:srgbClr val="0070C0"/>
                </a:solidFill>
                <a:latin typeface="Meiryo UI" panose="020B0604030504040204" pitchFamily="50" charset="-128"/>
                <a:ea typeface="Meiryo UI" panose="020B0604030504040204" pitchFamily="50" charset="-128"/>
              </a:rPr>
              <a:t>with</a:t>
            </a:r>
            <a:endParaRPr dirty="0">
              <a:latin typeface="Meiryo UI" panose="020B0604030504040204" pitchFamily="50" charset="-128"/>
              <a:ea typeface="Meiryo UI" panose="020B0604030504040204" pitchFamily="50" charset="-128"/>
            </a:endParaRPr>
          </a:p>
        </p:txBody>
      </p:sp>
      <p:pic>
        <p:nvPicPr>
          <p:cNvPr id="251" name="Google Shape;251;p22"/>
          <p:cNvPicPr preferRelativeResize="0"/>
          <p:nvPr/>
        </p:nvPicPr>
        <p:blipFill rotWithShape="1">
          <a:blip r:embed="rId9">
            <a:alphaModFix/>
          </a:blip>
          <a:srcRect/>
          <a:stretch/>
        </p:blipFill>
        <p:spPr>
          <a:xfrm>
            <a:off x="4580813" y="4755279"/>
            <a:ext cx="896392" cy="896392"/>
          </a:xfrm>
          <a:prstGeom prst="rect">
            <a:avLst/>
          </a:prstGeom>
          <a:noFill/>
          <a:ln>
            <a:noFill/>
          </a:ln>
        </p:spPr>
      </p:pic>
      <p:pic>
        <p:nvPicPr>
          <p:cNvPr id="252" name="Google Shape;252;p22"/>
          <p:cNvPicPr preferRelativeResize="0"/>
          <p:nvPr/>
        </p:nvPicPr>
        <p:blipFill rotWithShape="1">
          <a:blip r:embed="rId10">
            <a:alphaModFix/>
          </a:blip>
          <a:srcRect/>
          <a:stretch/>
        </p:blipFill>
        <p:spPr>
          <a:xfrm>
            <a:off x="8885322" y="4755279"/>
            <a:ext cx="887122" cy="887122"/>
          </a:xfrm>
          <a:prstGeom prst="rect">
            <a:avLst/>
          </a:prstGeom>
          <a:noFill/>
          <a:ln>
            <a:noFill/>
          </a:ln>
        </p:spPr>
      </p:pic>
      <p:pic>
        <p:nvPicPr>
          <p:cNvPr id="253" name="Google Shape;253;p22"/>
          <p:cNvPicPr preferRelativeResize="0"/>
          <p:nvPr/>
        </p:nvPicPr>
        <p:blipFill rotWithShape="1">
          <a:blip r:embed="rId11">
            <a:alphaModFix/>
          </a:blip>
          <a:srcRect/>
          <a:stretch/>
        </p:blipFill>
        <p:spPr>
          <a:xfrm>
            <a:off x="6746326" y="4755279"/>
            <a:ext cx="869876" cy="869876"/>
          </a:xfrm>
          <a:prstGeom prst="rect">
            <a:avLst/>
          </a:prstGeom>
          <a:noFill/>
          <a:ln>
            <a:noFill/>
          </a:ln>
        </p:spPr>
      </p:pic>
      <p:pic>
        <p:nvPicPr>
          <p:cNvPr id="254" name="Google Shape;254;p22"/>
          <p:cNvPicPr preferRelativeResize="0"/>
          <p:nvPr/>
        </p:nvPicPr>
        <p:blipFill rotWithShape="1">
          <a:blip r:embed="rId12">
            <a:alphaModFix/>
          </a:blip>
          <a:srcRect/>
          <a:stretch/>
        </p:blipFill>
        <p:spPr>
          <a:xfrm>
            <a:off x="2423659" y="4756772"/>
            <a:ext cx="888033" cy="888033"/>
          </a:xfrm>
          <a:prstGeom prst="rect">
            <a:avLst/>
          </a:prstGeom>
          <a:noFill/>
          <a:ln>
            <a:noFill/>
          </a:ln>
        </p:spPr>
      </p:pic>
      <p:sp>
        <p:nvSpPr>
          <p:cNvPr id="255" name="Google Shape;255;p22"/>
          <p:cNvSpPr/>
          <p:nvPr/>
        </p:nvSpPr>
        <p:spPr>
          <a:xfrm>
            <a:off x="1914458" y="5714922"/>
            <a:ext cx="1906434"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TW" sz="1600" b="1">
                <a:solidFill>
                  <a:schemeClr val="dk1"/>
                </a:solidFill>
                <a:latin typeface="Meiryo UI" panose="020B0604030504040204" pitchFamily="50" charset="-128"/>
                <a:ea typeface="Meiryo UI" panose="020B0604030504040204" pitchFamily="50" charset="-128"/>
              </a:rPr>
              <a:t>フレンドリーなUI</a:t>
            </a:r>
            <a:endParaRPr>
              <a:latin typeface="Meiryo UI" panose="020B0604030504040204" pitchFamily="50" charset="-128"/>
              <a:ea typeface="Meiryo UI" panose="020B0604030504040204" pitchFamily="50" charset="-128"/>
            </a:endParaRPr>
          </a:p>
        </p:txBody>
      </p:sp>
      <p:sp>
        <p:nvSpPr>
          <p:cNvPr id="256" name="Google Shape;256;p22"/>
          <p:cNvSpPr/>
          <p:nvPr/>
        </p:nvSpPr>
        <p:spPr>
          <a:xfrm>
            <a:off x="4075792" y="5714922"/>
            <a:ext cx="1906434"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600" b="1" dirty="0" smtClean="0">
                <a:solidFill>
                  <a:schemeClr val="dk1"/>
                </a:solidFill>
                <a:latin typeface="Meiryo UI" panose="020B0604030504040204" pitchFamily="50" charset="-128"/>
                <a:ea typeface="Meiryo UI" panose="020B0604030504040204" pitchFamily="50" charset="-128"/>
              </a:rPr>
              <a:t>安全</a:t>
            </a:r>
            <a:r>
              <a:rPr lang="ja-JP" altLang="en-US" sz="1600" b="1" dirty="0">
                <a:solidFill>
                  <a:schemeClr val="dk1"/>
                </a:solidFill>
                <a:latin typeface="Meiryo UI" panose="020B0604030504040204" pitchFamily="50" charset="-128"/>
                <a:ea typeface="Meiryo UI" panose="020B0604030504040204" pitchFamily="50" charset="-128"/>
              </a:rPr>
              <a:t>性</a:t>
            </a:r>
            <a:endParaRPr dirty="0">
              <a:latin typeface="Meiryo UI" panose="020B0604030504040204" pitchFamily="50" charset="-128"/>
              <a:ea typeface="Meiryo UI" panose="020B0604030504040204" pitchFamily="50" charset="-128"/>
            </a:endParaRPr>
          </a:p>
        </p:txBody>
      </p:sp>
      <p:sp>
        <p:nvSpPr>
          <p:cNvPr id="257" name="Google Shape;257;p22"/>
          <p:cNvSpPr/>
          <p:nvPr/>
        </p:nvSpPr>
        <p:spPr>
          <a:xfrm>
            <a:off x="6228047" y="5714922"/>
            <a:ext cx="1906434"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TW" sz="1600" b="1">
                <a:solidFill>
                  <a:schemeClr val="dk1"/>
                </a:solidFill>
                <a:latin typeface="Meiryo UI" panose="020B0604030504040204" pitchFamily="50" charset="-128"/>
                <a:ea typeface="Meiryo UI" panose="020B0604030504040204" pitchFamily="50" charset="-128"/>
              </a:rPr>
              <a:t>信頼性</a:t>
            </a:r>
            <a:endParaRPr>
              <a:latin typeface="Meiryo UI" panose="020B0604030504040204" pitchFamily="50" charset="-128"/>
              <a:ea typeface="Meiryo UI" panose="020B0604030504040204" pitchFamily="50" charset="-128"/>
            </a:endParaRPr>
          </a:p>
        </p:txBody>
      </p:sp>
      <p:sp>
        <p:nvSpPr>
          <p:cNvPr id="258" name="Google Shape;258;p22"/>
          <p:cNvSpPr/>
          <p:nvPr/>
        </p:nvSpPr>
        <p:spPr>
          <a:xfrm>
            <a:off x="8375666" y="5714922"/>
            <a:ext cx="1906434"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600" b="1">
                <a:solidFill>
                  <a:schemeClr val="dk1"/>
                </a:solidFill>
                <a:latin typeface="Meiryo UI" panose="020B0604030504040204" pitchFamily="50" charset="-128"/>
                <a:ea typeface="Meiryo UI" panose="020B0604030504040204" pitchFamily="50" charset="-128"/>
              </a:rPr>
              <a:t>データの一元化</a:t>
            </a:r>
            <a:endParaRPr>
              <a:latin typeface="Meiryo UI" panose="020B0604030504040204" pitchFamily="50" charset="-128"/>
              <a:ea typeface="Meiryo UI" panose="020B0604030504040204" pitchFamily="50" charset="-128"/>
            </a:endParaRPr>
          </a:p>
        </p:txBody>
      </p:sp>
      <p:pic>
        <p:nvPicPr>
          <p:cNvPr id="259" name="Google Shape;259;p22" descr="Icon&#10;&#10;Description automatically generated"/>
          <p:cNvPicPr preferRelativeResize="0"/>
          <p:nvPr/>
        </p:nvPicPr>
        <p:blipFill rotWithShape="1">
          <a:blip r:embed="rId13">
            <a:alphaModFix/>
          </a:blip>
          <a:srcRect/>
          <a:stretch/>
        </p:blipFill>
        <p:spPr>
          <a:xfrm>
            <a:off x="9187784" y="2659612"/>
            <a:ext cx="804230" cy="747985"/>
          </a:xfrm>
          <a:prstGeom prst="rect">
            <a:avLst/>
          </a:prstGeom>
          <a:noFill/>
          <a:ln>
            <a:noFill/>
          </a:ln>
        </p:spPr>
      </p:pic>
      <p:sp>
        <p:nvSpPr>
          <p:cNvPr id="260" name="Google Shape;260;p22"/>
          <p:cNvSpPr txBox="1"/>
          <p:nvPr/>
        </p:nvSpPr>
        <p:spPr>
          <a:xfrm>
            <a:off x="9067362" y="3488948"/>
            <a:ext cx="1045073"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smtClean="0">
                <a:solidFill>
                  <a:schemeClr val="dk1"/>
                </a:solidFill>
                <a:latin typeface="Meiryo UI" panose="020B0604030504040204" pitchFamily="50" charset="-128"/>
                <a:ea typeface="Meiryo UI" panose="020B0604030504040204" pitchFamily="50" charset="-128"/>
              </a:rPr>
              <a:t>Teams</a:t>
            </a:r>
            <a:endParaRPr dirty="0">
              <a:latin typeface="Meiryo UI" panose="020B0604030504040204" pitchFamily="50" charset="-128"/>
              <a:ea typeface="Meiryo UI" panose="020B0604030504040204" pitchFamily="50"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3"/>
          <p:cNvSpPr/>
          <p:nvPr/>
        </p:nvSpPr>
        <p:spPr>
          <a:xfrm>
            <a:off x="838200" y="4223848"/>
            <a:ext cx="10515600" cy="2019863"/>
          </a:xfrm>
          <a:prstGeom prst="rect">
            <a:avLst/>
          </a:prstGeom>
          <a:gradFill>
            <a:gsLst>
              <a:gs pos="0">
                <a:srgbClr val="FFFFFF">
                  <a:alpha val="0"/>
                </a:srgbClr>
              </a:gs>
              <a:gs pos="15000">
                <a:srgbClr val="DDEAF6"/>
              </a:gs>
              <a:gs pos="85000">
                <a:srgbClr val="DDEAF6"/>
              </a:gs>
              <a:gs pos="100000">
                <a:srgbClr val="FFFFFF">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eiryo UI" panose="020B0604030504040204" pitchFamily="50" charset="-128"/>
              <a:ea typeface="Meiryo UI" panose="020B0604030504040204" pitchFamily="50" charset="-128"/>
              <a:cs typeface="Calibri"/>
              <a:sym typeface="Calibri"/>
            </a:endParaRPr>
          </a:p>
        </p:txBody>
      </p:sp>
      <p:sp>
        <p:nvSpPr>
          <p:cNvPr id="266" name="Google Shape;266;p23"/>
          <p:cNvSpPr txBox="1">
            <a:spLocks noGrp="1"/>
          </p:cNvSpPr>
          <p:nvPr>
            <p:ph type="title"/>
          </p:nvPr>
        </p:nvSpPr>
        <p:spPr>
          <a:xfrm>
            <a:off x="838200" y="0"/>
            <a:ext cx="10515600" cy="154172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218C"/>
              </a:buClr>
              <a:buSzPts val="3800"/>
              <a:buFont typeface="Arial"/>
              <a:buNone/>
            </a:pPr>
            <a:r>
              <a:rPr lang="en-TW" dirty="0">
                <a:latin typeface="Meiryo UI" panose="020B0604030504040204" pitchFamily="50" charset="-128"/>
                <a:ea typeface="Meiryo UI" panose="020B0604030504040204" pitchFamily="50" charset="-128"/>
              </a:rPr>
              <a:t>Boxafe</a:t>
            </a:r>
            <a:r>
              <a:rPr lang="en-TW" dirty="0" smtClean="0">
                <a:latin typeface="Meiryo UI" panose="020B0604030504040204" pitchFamily="50" charset="-128"/>
                <a:ea typeface="Meiryo UI" panose="020B0604030504040204" pitchFamily="50" charset="-128"/>
              </a:rPr>
              <a:t>は</a:t>
            </a:r>
            <a:r>
              <a:rPr lang="en-US" dirty="0" smtClean="0">
                <a:latin typeface="Meiryo UI" panose="020B0604030504040204" pitchFamily="50" charset="-128"/>
                <a:ea typeface="Meiryo UI" panose="020B0604030504040204" pitchFamily="50" charset="-128"/>
              </a:rPr>
              <a:t/>
            </a:r>
            <a:br>
              <a:rPr lang="en-US" dirty="0" smtClean="0">
                <a:latin typeface="Meiryo UI" panose="020B0604030504040204" pitchFamily="50" charset="-128"/>
                <a:ea typeface="Meiryo UI" panose="020B0604030504040204" pitchFamily="50" charset="-128"/>
              </a:rPr>
            </a:br>
            <a:r>
              <a:rPr lang="en-TW" dirty="0" smtClean="0">
                <a:latin typeface="Meiryo UI" panose="020B0604030504040204" pitchFamily="50" charset="-128"/>
                <a:ea typeface="Meiryo UI" panose="020B0604030504040204" pitchFamily="50" charset="-128"/>
              </a:rPr>
              <a:t>あなたのビジネスデータを保護します</a:t>
            </a:r>
            <a:r>
              <a:rPr lang="en-TW" dirty="0">
                <a:latin typeface="Meiryo UI" panose="020B0604030504040204" pitchFamily="50" charset="-128"/>
                <a:ea typeface="Meiryo UI" panose="020B0604030504040204" pitchFamily="50" charset="-128"/>
              </a:rPr>
              <a:t>！</a:t>
            </a:r>
            <a:endParaRPr dirty="0">
              <a:latin typeface="Meiryo UI" panose="020B0604030504040204" pitchFamily="50" charset="-128"/>
              <a:ea typeface="Meiryo UI" panose="020B0604030504040204" pitchFamily="50" charset="-128"/>
            </a:endParaRPr>
          </a:p>
        </p:txBody>
      </p:sp>
      <p:pic>
        <p:nvPicPr>
          <p:cNvPr id="267" name="Google Shape;267;p23"/>
          <p:cNvPicPr preferRelativeResize="0"/>
          <p:nvPr/>
        </p:nvPicPr>
        <p:blipFill rotWithShape="1">
          <a:blip r:embed="rId3">
            <a:alphaModFix/>
          </a:blip>
          <a:srcRect/>
          <a:stretch/>
        </p:blipFill>
        <p:spPr>
          <a:xfrm>
            <a:off x="9194469" y="2686139"/>
            <a:ext cx="747817" cy="747817"/>
          </a:xfrm>
          <a:prstGeom prst="rect">
            <a:avLst/>
          </a:prstGeom>
          <a:noFill/>
          <a:ln>
            <a:noFill/>
          </a:ln>
        </p:spPr>
      </p:pic>
      <p:pic>
        <p:nvPicPr>
          <p:cNvPr id="268" name="Google Shape;268;p23" descr="Image result for gmail icon"/>
          <p:cNvPicPr preferRelativeResize="0"/>
          <p:nvPr/>
        </p:nvPicPr>
        <p:blipFill rotWithShape="1">
          <a:blip r:embed="rId4">
            <a:alphaModFix/>
          </a:blip>
          <a:srcRect/>
          <a:stretch/>
        </p:blipFill>
        <p:spPr>
          <a:xfrm>
            <a:off x="2363911" y="2766805"/>
            <a:ext cx="824982" cy="618737"/>
          </a:xfrm>
          <a:prstGeom prst="rect">
            <a:avLst/>
          </a:prstGeom>
          <a:noFill/>
          <a:ln>
            <a:noFill/>
          </a:ln>
        </p:spPr>
      </p:pic>
      <p:pic>
        <p:nvPicPr>
          <p:cNvPr id="269" name="Google Shape;269;p23" descr="Image result for google drive icon"/>
          <p:cNvPicPr preferRelativeResize="0"/>
          <p:nvPr/>
        </p:nvPicPr>
        <p:blipFill rotWithShape="1">
          <a:blip r:embed="rId5">
            <a:alphaModFix/>
          </a:blip>
          <a:srcRect/>
          <a:stretch/>
        </p:blipFill>
        <p:spPr>
          <a:xfrm>
            <a:off x="6820304" y="2610096"/>
            <a:ext cx="869499" cy="869499"/>
          </a:xfrm>
          <a:prstGeom prst="rect">
            <a:avLst/>
          </a:prstGeom>
          <a:noFill/>
          <a:ln>
            <a:noFill/>
          </a:ln>
        </p:spPr>
      </p:pic>
      <p:pic>
        <p:nvPicPr>
          <p:cNvPr id="270" name="Google Shape;270;p23" descr="Image result for logo google calendar icon"/>
          <p:cNvPicPr preferRelativeResize="0"/>
          <p:nvPr/>
        </p:nvPicPr>
        <p:blipFill rotWithShape="1">
          <a:blip r:embed="rId6">
            <a:alphaModFix/>
          </a:blip>
          <a:srcRect/>
          <a:stretch/>
        </p:blipFill>
        <p:spPr>
          <a:xfrm>
            <a:off x="4681155" y="2694398"/>
            <a:ext cx="734601" cy="734601"/>
          </a:xfrm>
          <a:prstGeom prst="rect">
            <a:avLst/>
          </a:prstGeom>
          <a:noFill/>
          <a:ln>
            <a:noFill/>
          </a:ln>
        </p:spPr>
      </p:pic>
      <p:sp>
        <p:nvSpPr>
          <p:cNvPr id="271" name="Google Shape;271;p23"/>
          <p:cNvSpPr txBox="1"/>
          <p:nvPr/>
        </p:nvSpPr>
        <p:spPr>
          <a:xfrm>
            <a:off x="2363911" y="3552558"/>
            <a:ext cx="823673"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TW" sz="1600" b="1">
                <a:solidFill>
                  <a:schemeClr val="dk1"/>
                </a:solidFill>
                <a:latin typeface="Meiryo UI" panose="020B0604030504040204" pitchFamily="50" charset="-128"/>
                <a:ea typeface="Meiryo UI" panose="020B0604030504040204" pitchFamily="50" charset="-128"/>
                <a:sym typeface="Arial"/>
              </a:rPr>
              <a:t>Gmail</a:t>
            </a:r>
            <a:endParaRPr>
              <a:latin typeface="Meiryo UI" panose="020B0604030504040204" pitchFamily="50" charset="-128"/>
              <a:ea typeface="Meiryo UI" panose="020B0604030504040204" pitchFamily="50" charset="-128"/>
            </a:endParaRPr>
          </a:p>
        </p:txBody>
      </p:sp>
      <p:sp>
        <p:nvSpPr>
          <p:cNvPr id="272" name="Google Shape;272;p23"/>
          <p:cNvSpPr txBox="1"/>
          <p:nvPr/>
        </p:nvSpPr>
        <p:spPr>
          <a:xfrm>
            <a:off x="4363606" y="3552558"/>
            <a:ext cx="132586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600" b="1" dirty="0" smtClean="0">
                <a:latin typeface="Meiryo UI" panose="020B0604030504040204" pitchFamily="50" charset="-128"/>
                <a:ea typeface="Meiryo UI" panose="020B0604030504040204" pitchFamily="50" charset="-128"/>
              </a:rPr>
              <a:t>カレンダー</a:t>
            </a:r>
            <a:endParaRPr sz="1600" b="1" dirty="0">
              <a:latin typeface="Meiryo UI" panose="020B0604030504040204" pitchFamily="50" charset="-128"/>
              <a:ea typeface="Meiryo UI" panose="020B0604030504040204" pitchFamily="50" charset="-128"/>
            </a:endParaRPr>
          </a:p>
        </p:txBody>
      </p:sp>
      <p:sp>
        <p:nvSpPr>
          <p:cNvPr id="273" name="Google Shape;273;p23"/>
          <p:cNvSpPr txBox="1"/>
          <p:nvPr/>
        </p:nvSpPr>
        <p:spPr>
          <a:xfrm>
            <a:off x="6511227" y="3460225"/>
            <a:ext cx="159423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600" b="1" dirty="0" smtClean="0">
                <a:solidFill>
                  <a:schemeClr val="dk1"/>
                </a:solidFill>
                <a:latin typeface="Meiryo UI" panose="020B0604030504040204" pitchFamily="50" charset="-128"/>
                <a:ea typeface="Meiryo UI" panose="020B0604030504040204" pitchFamily="50" charset="-128"/>
              </a:rPr>
              <a:t>マイドライブ</a:t>
            </a:r>
            <a:r>
              <a:rPr lang="en-TW" sz="1600" b="1" dirty="0" smtClean="0">
                <a:solidFill>
                  <a:schemeClr val="dk1"/>
                </a:solidFill>
                <a:latin typeface="Meiryo UI" panose="020B0604030504040204" pitchFamily="50" charset="-128"/>
                <a:ea typeface="Meiryo UI" panose="020B0604030504040204" pitchFamily="50" charset="-128"/>
                <a:sym typeface="Arial"/>
              </a:rPr>
              <a:t>/</a:t>
            </a:r>
            <a:r>
              <a:rPr lang="en-US" sz="1600" b="1" dirty="0" smtClean="0">
                <a:solidFill>
                  <a:schemeClr val="dk1"/>
                </a:solidFill>
                <a:latin typeface="Meiryo UI" panose="020B0604030504040204" pitchFamily="50" charset="-128"/>
                <a:ea typeface="Meiryo UI" panose="020B0604030504040204" pitchFamily="50" charset="-128"/>
                <a:sym typeface="Arial"/>
              </a:rPr>
              <a:t/>
            </a:r>
            <a:br>
              <a:rPr lang="en-US" sz="1600" b="1" dirty="0" smtClean="0">
                <a:solidFill>
                  <a:schemeClr val="dk1"/>
                </a:solidFill>
                <a:latin typeface="Meiryo UI" panose="020B0604030504040204" pitchFamily="50" charset="-128"/>
                <a:ea typeface="Meiryo UI" panose="020B0604030504040204" pitchFamily="50" charset="-128"/>
                <a:sym typeface="Arial"/>
              </a:rPr>
            </a:br>
            <a:r>
              <a:rPr lang="en-TW" sz="1600" b="1" dirty="0" smtClean="0">
                <a:solidFill>
                  <a:schemeClr val="dk1"/>
                </a:solidFill>
                <a:latin typeface="Meiryo UI" panose="020B0604030504040204" pitchFamily="50" charset="-128"/>
                <a:ea typeface="Meiryo UI" panose="020B0604030504040204" pitchFamily="50" charset="-128"/>
                <a:sym typeface="Arial"/>
              </a:rPr>
              <a:t> </a:t>
            </a:r>
            <a:r>
              <a:rPr lang="ja-JP" altLang="en-US" sz="1600" b="1" dirty="0" smtClean="0">
                <a:solidFill>
                  <a:schemeClr val="dk1"/>
                </a:solidFill>
                <a:latin typeface="Meiryo UI" panose="020B0604030504040204" pitchFamily="50" charset="-128"/>
                <a:ea typeface="Meiryo UI" panose="020B0604030504040204" pitchFamily="50" charset="-128"/>
                <a:sym typeface="Arial"/>
              </a:rPr>
              <a:t>共有ドライブ</a:t>
            </a:r>
            <a:endParaRPr dirty="0">
              <a:latin typeface="Meiryo UI" panose="020B0604030504040204" pitchFamily="50" charset="-128"/>
              <a:ea typeface="Meiryo UI" panose="020B0604030504040204" pitchFamily="50" charset="-128"/>
            </a:endParaRPr>
          </a:p>
        </p:txBody>
      </p:sp>
      <p:sp>
        <p:nvSpPr>
          <p:cNvPr id="274" name="Google Shape;274;p23"/>
          <p:cNvSpPr txBox="1"/>
          <p:nvPr/>
        </p:nvSpPr>
        <p:spPr>
          <a:xfrm>
            <a:off x="8927225" y="3552558"/>
            <a:ext cx="1325858"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600" b="1" dirty="0">
                <a:solidFill>
                  <a:schemeClr val="dk1"/>
                </a:solidFill>
                <a:latin typeface="Meiryo UI" panose="020B0604030504040204" pitchFamily="50" charset="-128"/>
                <a:ea typeface="Meiryo UI" panose="020B0604030504040204" pitchFamily="50" charset="-128"/>
              </a:rPr>
              <a:t>連絡先</a:t>
            </a:r>
            <a:endParaRPr dirty="0">
              <a:latin typeface="Meiryo UI" panose="020B0604030504040204" pitchFamily="50" charset="-128"/>
              <a:ea typeface="Meiryo UI" panose="020B0604030504040204" pitchFamily="50" charset="-128"/>
            </a:endParaRPr>
          </a:p>
        </p:txBody>
      </p:sp>
      <p:sp>
        <p:nvSpPr>
          <p:cNvPr id="275" name="Google Shape;275;p23"/>
          <p:cNvSpPr txBox="1"/>
          <p:nvPr/>
        </p:nvSpPr>
        <p:spPr>
          <a:xfrm>
            <a:off x="0" y="1642834"/>
            <a:ext cx="12192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TW" sz="2000" b="1" dirty="0" smtClean="0">
                <a:solidFill>
                  <a:schemeClr val="dk1"/>
                </a:solidFill>
                <a:latin typeface="Meiryo UI" panose="020B0604030504040204" pitchFamily="50" charset="-128"/>
                <a:ea typeface="Meiryo UI" panose="020B0604030504040204" pitchFamily="50" charset="-128"/>
                <a:sym typeface="Arial"/>
              </a:rPr>
              <a:t>Boxafe</a:t>
            </a:r>
            <a:r>
              <a:rPr lang="ja-JP" altLang="en-US" sz="2000" b="1" dirty="0" smtClean="0">
                <a:solidFill>
                  <a:schemeClr val="dk1"/>
                </a:solidFill>
                <a:latin typeface="Meiryo UI" panose="020B0604030504040204" pitchFamily="50" charset="-128"/>
                <a:ea typeface="Meiryo UI" panose="020B0604030504040204" pitchFamily="50" charset="-128"/>
                <a:sym typeface="Arial"/>
              </a:rPr>
              <a:t>は保護します</a:t>
            </a:r>
            <a:endParaRPr dirty="0">
              <a:latin typeface="Meiryo UI" panose="020B0604030504040204" pitchFamily="50" charset="-128"/>
              <a:ea typeface="Meiryo UI" panose="020B0604030504040204" pitchFamily="50" charset="-128"/>
            </a:endParaRPr>
          </a:p>
        </p:txBody>
      </p:sp>
      <p:sp>
        <p:nvSpPr>
          <p:cNvPr id="276" name="Google Shape;276;p23"/>
          <p:cNvSpPr txBox="1"/>
          <p:nvPr/>
        </p:nvSpPr>
        <p:spPr>
          <a:xfrm>
            <a:off x="838200" y="4336178"/>
            <a:ext cx="105156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TW" sz="2000" b="1">
                <a:solidFill>
                  <a:srgbClr val="0070C0"/>
                </a:solidFill>
                <a:latin typeface="Meiryo UI" panose="020B0604030504040204" pitchFamily="50" charset="-128"/>
                <a:ea typeface="Meiryo UI" panose="020B0604030504040204" pitchFamily="50" charset="-128"/>
                <a:sym typeface="Arial"/>
              </a:rPr>
              <a:t>with</a:t>
            </a:r>
            <a:endParaRPr>
              <a:latin typeface="Meiryo UI" panose="020B0604030504040204" pitchFamily="50" charset="-128"/>
              <a:ea typeface="Meiryo UI" panose="020B0604030504040204" pitchFamily="50" charset="-128"/>
            </a:endParaRPr>
          </a:p>
        </p:txBody>
      </p:sp>
      <p:pic>
        <p:nvPicPr>
          <p:cNvPr id="277" name="Google Shape;277;p23"/>
          <p:cNvPicPr preferRelativeResize="0"/>
          <p:nvPr/>
        </p:nvPicPr>
        <p:blipFill rotWithShape="1">
          <a:blip r:embed="rId7">
            <a:alphaModFix/>
          </a:blip>
          <a:srcRect/>
          <a:stretch/>
        </p:blipFill>
        <p:spPr>
          <a:xfrm>
            <a:off x="4580813" y="4755279"/>
            <a:ext cx="896392" cy="896392"/>
          </a:xfrm>
          <a:prstGeom prst="rect">
            <a:avLst/>
          </a:prstGeom>
          <a:noFill/>
          <a:ln>
            <a:noFill/>
          </a:ln>
        </p:spPr>
      </p:pic>
      <p:pic>
        <p:nvPicPr>
          <p:cNvPr id="278" name="Google Shape;278;p23"/>
          <p:cNvPicPr preferRelativeResize="0"/>
          <p:nvPr/>
        </p:nvPicPr>
        <p:blipFill rotWithShape="1">
          <a:blip r:embed="rId8">
            <a:alphaModFix/>
          </a:blip>
          <a:srcRect/>
          <a:stretch/>
        </p:blipFill>
        <p:spPr>
          <a:xfrm>
            <a:off x="8885322" y="4755279"/>
            <a:ext cx="887122" cy="887122"/>
          </a:xfrm>
          <a:prstGeom prst="rect">
            <a:avLst/>
          </a:prstGeom>
          <a:noFill/>
          <a:ln>
            <a:noFill/>
          </a:ln>
        </p:spPr>
      </p:pic>
      <p:pic>
        <p:nvPicPr>
          <p:cNvPr id="279" name="Google Shape;279;p23"/>
          <p:cNvPicPr preferRelativeResize="0"/>
          <p:nvPr/>
        </p:nvPicPr>
        <p:blipFill rotWithShape="1">
          <a:blip r:embed="rId9">
            <a:alphaModFix/>
          </a:blip>
          <a:srcRect/>
          <a:stretch/>
        </p:blipFill>
        <p:spPr>
          <a:xfrm>
            <a:off x="6746326" y="4755279"/>
            <a:ext cx="869876" cy="869876"/>
          </a:xfrm>
          <a:prstGeom prst="rect">
            <a:avLst/>
          </a:prstGeom>
          <a:noFill/>
          <a:ln>
            <a:noFill/>
          </a:ln>
        </p:spPr>
      </p:pic>
      <p:pic>
        <p:nvPicPr>
          <p:cNvPr id="280" name="Google Shape;280;p23"/>
          <p:cNvPicPr preferRelativeResize="0"/>
          <p:nvPr/>
        </p:nvPicPr>
        <p:blipFill rotWithShape="1">
          <a:blip r:embed="rId10">
            <a:alphaModFix/>
          </a:blip>
          <a:srcRect/>
          <a:stretch/>
        </p:blipFill>
        <p:spPr>
          <a:xfrm>
            <a:off x="2423659" y="4756772"/>
            <a:ext cx="888033" cy="888033"/>
          </a:xfrm>
          <a:prstGeom prst="rect">
            <a:avLst/>
          </a:prstGeom>
          <a:noFill/>
          <a:ln>
            <a:noFill/>
          </a:ln>
        </p:spPr>
      </p:pic>
      <p:sp>
        <p:nvSpPr>
          <p:cNvPr id="281" name="Google Shape;281;p23"/>
          <p:cNvSpPr/>
          <p:nvPr/>
        </p:nvSpPr>
        <p:spPr>
          <a:xfrm>
            <a:off x="1914458" y="5714922"/>
            <a:ext cx="1906434"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ja-JP" altLang="en-US" sz="1600" b="1" dirty="0">
                <a:solidFill>
                  <a:schemeClr val="dk1"/>
                </a:solidFill>
                <a:latin typeface="Meiryo UI" panose="020B0604030504040204" pitchFamily="50" charset="-128"/>
                <a:ea typeface="Meiryo UI" panose="020B0604030504040204" pitchFamily="50" charset="-128"/>
              </a:rPr>
              <a:t>フレンドリーな</a:t>
            </a:r>
            <a:r>
              <a:rPr lang="en-TW" sz="1600" b="1" dirty="0" smtClean="0">
                <a:solidFill>
                  <a:schemeClr val="dk1"/>
                </a:solidFill>
                <a:latin typeface="Meiryo UI" panose="020B0604030504040204" pitchFamily="50" charset="-128"/>
                <a:ea typeface="Meiryo UI" panose="020B0604030504040204" pitchFamily="50" charset="-128"/>
                <a:sym typeface="Arial"/>
              </a:rPr>
              <a:t>UI</a:t>
            </a:r>
            <a:endParaRPr dirty="0">
              <a:latin typeface="Meiryo UI" panose="020B0604030504040204" pitchFamily="50" charset="-128"/>
              <a:ea typeface="Meiryo UI" panose="020B0604030504040204" pitchFamily="50" charset="-128"/>
            </a:endParaRPr>
          </a:p>
        </p:txBody>
      </p:sp>
      <p:sp>
        <p:nvSpPr>
          <p:cNvPr id="282" name="Google Shape;282;p23"/>
          <p:cNvSpPr/>
          <p:nvPr/>
        </p:nvSpPr>
        <p:spPr>
          <a:xfrm>
            <a:off x="4075792" y="5714922"/>
            <a:ext cx="1906434"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altLang="en-US" sz="1600" b="1" dirty="0">
                <a:solidFill>
                  <a:schemeClr val="dk1"/>
                </a:solidFill>
                <a:latin typeface="Meiryo UI" panose="020B0604030504040204" pitchFamily="50" charset="-128"/>
                <a:ea typeface="Meiryo UI" panose="020B0604030504040204" pitchFamily="50" charset="-128"/>
              </a:rPr>
              <a:t>安全性</a:t>
            </a:r>
            <a:endParaRPr dirty="0">
              <a:latin typeface="Meiryo UI" panose="020B0604030504040204" pitchFamily="50" charset="-128"/>
              <a:ea typeface="Meiryo UI" panose="020B0604030504040204" pitchFamily="50" charset="-128"/>
            </a:endParaRPr>
          </a:p>
        </p:txBody>
      </p:sp>
      <p:sp>
        <p:nvSpPr>
          <p:cNvPr id="283" name="Google Shape;283;p23"/>
          <p:cNvSpPr/>
          <p:nvPr/>
        </p:nvSpPr>
        <p:spPr>
          <a:xfrm>
            <a:off x="6228047" y="5714922"/>
            <a:ext cx="1906434"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ja-JP" altLang="en-US" sz="1600" b="1" dirty="0">
                <a:solidFill>
                  <a:schemeClr val="dk1"/>
                </a:solidFill>
                <a:latin typeface="Meiryo UI" panose="020B0604030504040204" pitchFamily="50" charset="-128"/>
                <a:ea typeface="Meiryo UI" panose="020B0604030504040204" pitchFamily="50" charset="-128"/>
              </a:rPr>
              <a:t>信頼性</a:t>
            </a:r>
            <a:endParaRPr dirty="0">
              <a:latin typeface="Meiryo UI" panose="020B0604030504040204" pitchFamily="50" charset="-128"/>
              <a:ea typeface="Meiryo UI" panose="020B0604030504040204" pitchFamily="50" charset="-128"/>
            </a:endParaRPr>
          </a:p>
        </p:txBody>
      </p:sp>
      <p:sp>
        <p:nvSpPr>
          <p:cNvPr id="284" name="Google Shape;284;p23"/>
          <p:cNvSpPr/>
          <p:nvPr/>
        </p:nvSpPr>
        <p:spPr>
          <a:xfrm>
            <a:off x="8375666" y="5714922"/>
            <a:ext cx="1906434"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altLang="en-US" sz="1600" b="1" dirty="0">
                <a:solidFill>
                  <a:schemeClr val="dk1"/>
                </a:solidFill>
                <a:latin typeface="Meiryo UI" panose="020B0604030504040204" pitchFamily="50" charset="-128"/>
                <a:ea typeface="Meiryo UI" panose="020B0604030504040204" pitchFamily="50" charset="-128"/>
              </a:rPr>
              <a:t>データの一元化</a:t>
            </a:r>
            <a:endParaRPr dirty="0">
              <a:latin typeface="Meiryo UI" panose="020B0604030504040204" pitchFamily="50" charset="-128"/>
              <a:ea typeface="Meiryo UI" panose="020B0604030504040204" pitchFamily="50"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44" name="Google Shape;44;p12"/>
          <p:cNvPicPr preferRelativeResize="0"/>
          <p:nvPr/>
        </p:nvPicPr>
        <p:blipFill rotWithShape="1">
          <a:blip r:embed="rId3">
            <a:alphaModFix/>
          </a:blip>
          <a:srcRect/>
          <a:stretch/>
        </p:blipFill>
        <p:spPr>
          <a:xfrm>
            <a:off x="0" y="4740442"/>
            <a:ext cx="12192000" cy="2117558"/>
          </a:xfrm>
          <a:prstGeom prst="rect">
            <a:avLst/>
          </a:prstGeom>
          <a:noFill/>
          <a:ln>
            <a:noFill/>
          </a:ln>
        </p:spPr>
      </p:pic>
      <p:sp>
        <p:nvSpPr>
          <p:cNvPr id="45" name="Google Shape;45;p12"/>
          <p:cNvSpPr txBox="1">
            <a:spLocks noGrp="1"/>
          </p:cNvSpPr>
          <p:nvPr>
            <p:ph type="title" idx="4294967295"/>
          </p:nvPr>
        </p:nvSpPr>
        <p:spPr>
          <a:xfrm>
            <a:off x="838200" y="0"/>
            <a:ext cx="10515600" cy="15414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F218C"/>
              </a:buClr>
              <a:buSzPts val="3800"/>
              <a:buFont typeface="Arial"/>
              <a:buNone/>
            </a:pPr>
            <a:r>
              <a:rPr lang="ja-JP" altLang="en-US" dirty="0" smtClean="0">
                <a:latin typeface="Meiryo UI" panose="020B0604030504040204" pitchFamily="50" charset="-128"/>
                <a:ea typeface="Meiryo UI" panose="020B0604030504040204" pitchFamily="50" charset="-128"/>
              </a:rPr>
              <a:t>信頼性の高い</a:t>
            </a:r>
            <a:r>
              <a:rPr lang="en-TW" dirty="0" smtClean="0">
                <a:latin typeface="Meiryo UI" panose="020B0604030504040204" pitchFamily="50" charset="-128"/>
                <a:ea typeface="Meiryo UI" panose="020B0604030504040204" pitchFamily="50" charset="-128"/>
              </a:rPr>
              <a:t>Boxafe</a:t>
            </a:r>
            <a:endParaRPr dirty="0">
              <a:latin typeface="Meiryo UI" panose="020B0604030504040204" pitchFamily="50" charset="-128"/>
              <a:ea typeface="Meiryo UI" panose="020B0604030504040204" pitchFamily="50" charset="-128"/>
            </a:endParaRPr>
          </a:p>
        </p:txBody>
      </p:sp>
      <p:sp>
        <p:nvSpPr>
          <p:cNvPr id="46" name="Google Shape;46;p12"/>
          <p:cNvSpPr txBox="1"/>
          <p:nvPr/>
        </p:nvSpPr>
        <p:spPr>
          <a:xfrm>
            <a:off x="1" y="1839932"/>
            <a:ext cx="12192000" cy="36933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ja-JP" altLang="en-US" sz="2000" b="1" dirty="0">
                <a:solidFill>
                  <a:srgbClr val="7F7F7F"/>
                </a:solidFill>
                <a:latin typeface="Meiryo UI" panose="020B0604030504040204" pitchFamily="50" charset="-128"/>
                <a:ea typeface="Meiryo UI" panose="020B0604030504040204" pitchFamily="50" charset="-128"/>
              </a:rPr>
              <a:t>お客様</a:t>
            </a:r>
            <a:r>
              <a:rPr lang="en-TW" sz="2000" b="1" dirty="0" smtClean="0">
                <a:solidFill>
                  <a:srgbClr val="7F7F7F"/>
                </a:solidFill>
                <a:latin typeface="Meiryo UI" panose="020B0604030504040204" pitchFamily="50" charset="-128"/>
                <a:ea typeface="Meiryo UI" panose="020B0604030504040204" pitchFamily="50" charset="-128"/>
              </a:rPr>
              <a:t>の</a:t>
            </a:r>
            <a:r>
              <a:rPr lang="ja-JP" altLang="en-US" sz="2000" b="1" dirty="0" smtClean="0">
                <a:solidFill>
                  <a:srgbClr val="7F7F7F"/>
                </a:solidFill>
                <a:latin typeface="Meiryo UI" panose="020B0604030504040204" pitchFamily="50" charset="-128"/>
                <a:ea typeface="Meiryo UI" panose="020B0604030504040204" pitchFamily="50" charset="-128"/>
              </a:rPr>
              <a:t>声</a:t>
            </a:r>
            <a:r>
              <a:rPr lang="en-TW" sz="2000" b="1" dirty="0" smtClean="0">
                <a:solidFill>
                  <a:srgbClr val="7F7F7F"/>
                </a:solidFill>
                <a:latin typeface="Meiryo UI" panose="020B0604030504040204" pitchFamily="50" charset="-128"/>
                <a:ea typeface="Meiryo UI" panose="020B0604030504040204" pitchFamily="50" charset="-128"/>
              </a:rPr>
              <a:t>をご覧ください</a:t>
            </a:r>
            <a:r>
              <a:rPr lang="en-TW" sz="2000" b="1" dirty="0">
                <a:solidFill>
                  <a:srgbClr val="7F7F7F"/>
                </a:solidFill>
                <a:latin typeface="Meiryo UI" panose="020B0604030504040204" pitchFamily="50" charset="-128"/>
                <a:ea typeface="Meiryo UI" panose="020B0604030504040204" pitchFamily="50" charset="-128"/>
              </a:rPr>
              <a:t>。</a:t>
            </a:r>
            <a:endParaRPr dirty="0">
              <a:latin typeface="Meiryo UI" panose="020B0604030504040204" pitchFamily="50" charset="-128"/>
              <a:ea typeface="Meiryo UI" panose="020B0604030504040204" pitchFamily="50" charset="-128"/>
            </a:endParaRPr>
          </a:p>
        </p:txBody>
      </p:sp>
      <p:pic>
        <p:nvPicPr>
          <p:cNvPr id="47" name="Google Shape;47;p12"/>
          <p:cNvPicPr preferRelativeResize="0"/>
          <p:nvPr/>
        </p:nvPicPr>
        <p:blipFill rotWithShape="1">
          <a:blip r:embed="rId4">
            <a:alphaModFix/>
          </a:blip>
          <a:srcRect/>
          <a:stretch/>
        </p:blipFill>
        <p:spPr>
          <a:xfrm>
            <a:off x="9181048" y="4089850"/>
            <a:ext cx="2206883" cy="2810149"/>
          </a:xfrm>
          <a:prstGeom prst="rect">
            <a:avLst/>
          </a:prstGeom>
          <a:noFill/>
          <a:ln>
            <a:noFill/>
          </a:ln>
        </p:spPr>
      </p:pic>
      <p:sp>
        <p:nvSpPr>
          <p:cNvPr id="48" name="Google Shape;48;p12"/>
          <p:cNvSpPr/>
          <p:nvPr/>
        </p:nvSpPr>
        <p:spPr>
          <a:xfrm>
            <a:off x="4202545" y="4509051"/>
            <a:ext cx="4846155" cy="818385"/>
          </a:xfrm>
          <a:prstGeom prst="wedgeRoundRectCallout">
            <a:avLst>
              <a:gd name="adj1" fmla="val 62963"/>
              <a:gd name="adj2" fmla="val -11372"/>
              <a:gd name="adj3" fmla="val 16667"/>
            </a:avLst>
          </a:prstGeom>
          <a:gradFill>
            <a:gsLst>
              <a:gs pos="0">
                <a:schemeClr val="lt1"/>
              </a:gs>
              <a:gs pos="100000">
                <a:srgbClr val="BFBFBF"/>
              </a:gs>
            </a:gsLst>
            <a:lin ang="0" scaled="0"/>
          </a:gradFill>
          <a:ln w="19050" cap="flat" cmpd="sng">
            <a:solidFill>
              <a:srgbClr val="F5F7FC"/>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TW" sz="1600" b="1" dirty="0">
                <a:solidFill>
                  <a:schemeClr val="dk1"/>
                </a:solidFill>
                <a:latin typeface="Meiryo UI" panose="020B0604030504040204" pitchFamily="50" charset="-128"/>
                <a:ea typeface="Meiryo UI" panose="020B0604030504040204" pitchFamily="50" charset="-128"/>
              </a:rPr>
              <a:t>すべてのアカウントでバックアップが実行され</a:t>
            </a:r>
            <a:r>
              <a:rPr lang="en-TW" sz="1600" b="1" dirty="0" smtClean="0">
                <a:solidFill>
                  <a:schemeClr val="dk1"/>
                </a:solidFill>
                <a:latin typeface="Meiryo UI" panose="020B0604030504040204" pitchFamily="50" charset="-128"/>
                <a:ea typeface="Meiryo UI" panose="020B0604030504040204" pitchFamily="50" charset="-128"/>
              </a:rPr>
              <a:t>、</a:t>
            </a:r>
            <a:endParaRPr lang="en-US" sz="1600" b="1" dirty="0" smtClean="0">
              <a:solidFill>
                <a:schemeClr val="dk1"/>
              </a:solidFill>
              <a:latin typeface="Meiryo UI" panose="020B0604030504040204" pitchFamily="50" charset="-128"/>
              <a:ea typeface="Meiryo UI" panose="020B0604030504040204" pitchFamily="50" charset="-128"/>
            </a:endParaRPr>
          </a:p>
          <a:p>
            <a:pPr marL="0" marR="0" lvl="0" indent="0" algn="ctr" rtl="0">
              <a:spcBef>
                <a:spcPts val="0"/>
              </a:spcBef>
              <a:spcAft>
                <a:spcPts val="0"/>
              </a:spcAft>
              <a:buNone/>
            </a:pPr>
            <a:r>
              <a:rPr lang="en-TW" sz="1600" b="1" dirty="0" smtClean="0">
                <a:solidFill>
                  <a:schemeClr val="dk1"/>
                </a:solidFill>
                <a:latin typeface="Meiryo UI" panose="020B0604030504040204" pitchFamily="50" charset="-128"/>
                <a:ea typeface="Meiryo UI" panose="020B0604030504040204" pitchFamily="50" charset="-128"/>
              </a:rPr>
              <a:t>すべてが</a:t>
            </a:r>
            <a:r>
              <a:rPr lang="ja-JP" altLang="en-US" sz="1600" b="1" dirty="0" smtClean="0">
                <a:solidFill>
                  <a:schemeClr val="dk1"/>
                </a:solidFill>
                <a:latin typeface="Meiryo UI" panose="020B0604030504040204" pitchFamily="50" charset="-128"/>
                <a:ea typeface="Meiryo UI" panose="020B0604030504040204" pitchFamily="50" charset="-128"/>
              </a:rPr>
              <a:t>うまく動作</a:t>
            </a:r>
            <a:r>
              <a:rPr lang="en-TW" sz="1600" b="1" dirty="0" smtClean="0">
                <a:solidFill>
                  <a:schemeClr val="dk1"/>
                </a:solidFill>
                <a:latin typeface="Meiryo UI" panose="020B0604030504040204" pitchFamily="50" charset="-128"/>
                <a:ea typeface="Meiryo UI" panose="020B0604030504040204" pitchFamily="50" charset="-128"/>
              </a:rPr>
              <a:t>しているようです</a:t>
            </a:r>
            <a:r>
              <a:rPr lang="en-TW" sz="1600" b="1" dirty="0">
                <a:solidFill>
                  <a:schemeClr val="dk1"/>
                </a:solidFill>
                <a:latin typeface="Meiryo UI" panose="020B0604030504040204" pitchFamily="50" charset="-128"/>
                <a:ea typeface="Meiryo UI" panose="020B0604030504040204" pitchFamily="50" charset="-128"/>
              </a:rPr>
              <a:t>。</a:t>
            </a:r>
            <a:endParaRPr sz="1600" b="1" dirty="0">
              <a:solidFill>
                <a:schemeClr val="dk1"/>
              </a:solidFill>
              <a:latin typeface="Meiryo UI" panose="020B0604030504040204" pitchFamily="50" charset="-128"/>
              <a:ea typeface="Meiryo UI" panose="020B0604030504040204" pitchFamily="50" charset="-128"/>
              <a:sym typeface="Arial"/>
            </a:endParaRPr>
          </a:p>
        </p:txBody>
      </p:sp>
      <p:pic>
        <p:nvPicPr>
          <p:cNvPr id="49" name="Google Shape;49;p12"/>
          <p:cNvPicPr preferRelativeResize="0"/>
          <p:nvPr/>
        </p:nvPicPr>
        <p:blipFill rotWithShape="1">
          <a:blip r:embed="rId5">
            <a:alphaModFix/>
          </a:blip>
          <a:srcRect/>
          <a:stretch/>
        </p:blipFill>
        <p:spPr>
          <a:xfrm>
            <a:off x="804069" y="4247346"/>
            <a:ext cx="2495541" cy="2810149"/>
          </a:xfrm>
          <a:prstGeom prst="rect">
            <a:avLst/>
          </a:prstGeom>
          <a:noFill/>
          <a:ln>
            <a:noFill/>
          </a:ln>
        </p:spPr>
      </p:pic>
      <p:sp>
        <p:nvSpPr>
          <p:cNvPr id="50" name="Google Shape;50;p12"/>
          <p:cNvSpPr/>
          <p:nvPr/>
        </p:nvSpPr>
        <p:spPr>
          <a:xfrm>
            <a:off x="2236837" y="3739716"/>
            <a:ext cx="3027653" cy="550567"/>
          </a:xfrm>
          <a:prstGeom prst="wedgeRoundRectCallout">
            <a:avLst>
              <a:gd name="adj1" fmla="val -46179"/>
              <a:gd name="adj2" fmla="val 115720"/>
              <a:gd name="adj3" fmla="val 16667"/>
            </a:avLst>
          </a:prstGeom>
          <a:gradFill>
            <a:gsLst>
              <a:gs pos="0">
                <a:schemeClr val="lt1"/>
              </a:gs>
              <a:gs pos="100000">
                <a:srgbClr val="BFBFBF"/>
              </a:gs>
            </a:gsLst>
            <a:lin ang="0" scaled="0"/>
          </a:gradFill>
          <a:ln w="19050" cap="flat" cmpd="sng">
            <a:solidFill>
              <a:srgbClr val="F5F7FC"/>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1600" b="1" dirty="0" smtClean="0">
                <a:solidFill>
                  <a:schemeClr val="dk1"/>
                </a:solidFill>
                <a:latin typeface="Meiryo UI" panose="020B0604030504040204" pitchFamily="50" charset="-128"/>
                <a:ea typeface="Meiryo UI" panose="020B0604030504040204" pitchFamily="50" charset="-128"/>
              </a:rPr>
              <a:t>全体的に</a:t>
            </a:r>
            <a:r>
              <a:rPr lang="en-TW" sz="1600" b="1" dirty="0" smtClean="0">
                <a:solidFill>
                  <a:schemeClr val="dk1"/>
                </a:solidFill>
                <a:latin typeface="Meiryo UI" panose="020B0604030504040204" pitchFamily="50" charset="-128"/>
                <a:ea typeface="Meiryo UI" panose="020B0604030504040204" pitchFamily="50" charset="-128"/>
              </a:rPr>
              <a:t>素晴らしい</a:t>
            </a:r>
            <a:endParaRPr lang="en-US" sz="1600" b="1" dirty="0" smtClean="0">
              <a:solidFill>
                <a:schemeClr val="dk1"/>
              </a:solidFill>
              <a:latin typeface="Meiryo UI" panose="020B0604030504040204" pitchFamily="50" charset="-128"/>
              <a:ea typeface="Meiryo UI" panose="020B0604030504040204" pitchFamily="50" charset="-128"/>
            </a:endParaRPr>
          </a:p>
          <a:p>
            <a:pPr marL="0" marR="0" lvl="0" indent="0" algn="ctr" rtl="0">
              <a:spcBef>
                <a:spcPts val="0"/>
              </a:spcBef>
              <a:spcAft>
                <a:spcPts val="0"/>
              </a:spcAft>
              <a:buNone/>
            </a:pPr>
            <a:r>
              <a:rPr lang="en-TW" sz="1600" b="1" dirty="0" smtClean="0">
                <a:solidFill>
                  <a:schemeClr val="dk1"/>
                </a:solidFill>
                <a:latin typeface="Meiryo UI" panose="020B0604030504040204" pitchFamily="50" charset="-128"/>
                <a:ea typeface="Meiryo UI" panose="020B0604030504040204" pitchFamily="50" charset="-128"/>
              </a:rPr>
              <a:t>働きをし</a:t>
            </a:r>
            <a:r>
              <a:rPr lang="ja-JP" altLang="en-US" sz="1600" b="1" dirty="0" err="1" smtClean="0">
                <a:solidFill>
                  <a:schemeClr val="dk1"/>
                </a:solidFill>
                <a:latin typeface="Meiryo UI" panose="020B0604030504040204" pitchFamily="50" charset="-128"/>
                <a:ea typeface="Meiryo UI" panose="020B0604030504040204" pitchFamily="50" charset="-128"/>
              </a:rPr>
              <a:t>てい</a:t>
            </a:r>
            <a:r>
              <a:rPr lang="en-TW" sz="1600" b="1" dirty="0" smtClean="0">
                <a:solidFill>
                  <a:schemeClr val="dk1"/>
                </a:solidFill>
                <a:latin typeface="Meiryo UI" panose="020B0604030504040204" pitchFamily="50" charset="-128"/>
                <a:ea typeface="Meiryo UI" panose="020B0604030504040204" pitchFamily="50" charset="-128"/>
              </a:rPr>
              <a:t>ます</a:t>
            </a:r>
            <a:r>
              <a:rPr lang="en-TW" sz="1600" b="1" dirty="0">
                <a:solidFill>
                  <a:schemeClr val="dk1"/>
                </a:solidFill>
                <a:latin typeface="Meiryo UI" panose="020B0604030504040204" pitchFamily="50" charset="-128"/>
                <a:ea typeface="Meiryo UI" panose="020B0604030504040204" pitchFamily="50" charset="-128"/>
              </a:rPr>
              <a:t>。</a:t>
            </a:r>
            <a:endParaRPr sz="1600" b="1" dirty="0">
              <a:solidFill>
                <a:schemeClr val="dk1"/>
              </a:solidFill>
              <a:latin typeface="Meiryo UI" panose="020B0604030504040204" pitchFamily="50" charset="-128"/>
              <a:ea typeface="Meiryo UI" panose="020B0604030504040204" pitchFamily="50" charset="-128"/>
              <a:sym typeface="Arial"/>
            </a:endParaRPr>
          </a:p>
        </p:txBody>
      </p:sp>
      <p:sp>
        <p:nvSpPr>
          <p:cNvPr id="51" name="Google Shape;51;p12"/>
          <p:cNvSpPr/>
          <p:nvPr/>
        </p:nvSpPr>
        <p:spPr>
          <a:xfrm>
            <a:off x="1859335" y="2347061"/>
            <a:ext cx="4135065" cy="1158515"/>
          </a:xfrm>
          <a:prstGeom prst="wedgeRoundRectCallout">
            <a:avLst>
              <a:gd name="adj1" fmla="val -70629"/>
              <a:gd name="adj2" fmla="val 1109"/>
              <a:gd name="adj3" fmla="val 16667"/>
            </a:avLst>
          </a:prstGeom>
          <a:gradFill>
            <a:gsLst>
              <a:gs pos="0">
                <a:schemeClr val="lt1"/>
              </a:gs>
              <a:gs pos="100000">
                <a:srgbClr val="BFBFBF"/>
              </a:gs>
            </a:gsLst>
            <a:lin ang="0" scaled="0"/>
          </a:gradFill>
          <a:ln w="19050" cap="flat" cmpd="sng">
            <a:solidFill>
              <a:srgbClr val="F5F7FC"/>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TW" sz="1600" b="1" dirty="0">
                <a:solidFill>
                  <a:schemeClr val="dk1"/>
                </a:solidFill>
                <a:latin typeface="Meiryo UI" panose="020B0604030504040204" pitchFamily="50" charset="-128"/>
                <a:ea typeface="Meiryo UI" panose="020B0604030504040204" pitchFamily="50" charset="-128"/>
              </a:rPr>
              <a:t>お客様のために、Microsoft365とGoogleWorkspaceの柔軟なバックアップソリューションを探していました。 Boxafe</a:t>
            </a:r>
            <a:r>
              <a:rPr lang="en-TW" sz="1600" b="1" dirty="0" smtClean="0">
                <a:solidFill>
                  <a:schemeClr val="dk1"/>
                </a:solidFill>
                <a:latin typeface="Meiryo UI" panose="020B0604030504040204" pitchFamily="50" charset="-128"/>
                <a:ea typeface="Meiryo UI" panose="020B0604030504040204" pitchFamily="50" charset="-128"/>
              </a:rPr>
              <a:t>は</a:t>
            </a:r>
            <a:r>
              <a:rPr lang="ja-JP" altLang="en-US" sz="1600" b="1" dirty="0" smtClean="0">
                <a:solidFill>
                  <a:schemeClr val="dk1"/>
                </a:solidFill>
                <a:latin typeface="Meiryo UI" panose="020B0604030504040204" pitchFamily="50" charset="-128"/>
                <a:ea typeface="Meiryo UI" panose="020B0604030504040204" pitchFamily="50" charset="-128"/>
              </a:rPr>
              <a:t>よく機能</a:t>
            </a:r>
            <a:r>
              <a:rPr lang="en-TW" sz="1600" b="1" dirty="0" smtClean="0">
                <a:solidFill>
                  <a:schemeClr val="dk1"/>
                </a:solidFill>
                <a:latin typeface="Meiryo UI" panose="020B0604030504040204" pitchFamily="50" charset="-128"/>
                <a:ea typeface="Meiryo UI" panose="020B0604030504040204" pitchFamily="50" charset="-128"/>
              </a:rPr>
              <a:t>しています</a:t>
            </a:r>
            <a:r>
              <a:rPr lang="en-TW" sz="1600" b="1" dirty="0">
                <a:solidFill>
                  <a:schemeClr val="dk1"/>
                </a:solidFill>
                <a:latin typeface="Meiryo UI" panose="020B0604030504040204" pitchFamily="50" charset="-128"/>
                <a:ea typeface="Meiryo UI" panose="020B0604030504040204" pitchFamily="50" charset="-128"/>
              </a:rPr>
              <a:t>。</a:t>
            </a:r>
            <a:endParaRPr sz="1600" b="1" dirty="0">
              <a:solidFill>
                <a:schemeClr val="dk1"/>
              </a:solidFill>
              <a:latin typeface="Meiryo UI" panose="020B0604030504040204" pitchFamily="50" charset="-128"/>
              <a:ea typeface="Meiryo UI" panose="020B0604030504040204" pitchFamily="50" charset="-128"/>
              <a:sym typeface="Arial"/>
            </a:endParaRPr>
          </a:p>
        </p:txBody>
      </p:sp>
      <p:sp>
        <p:nvSpPr>
          <p:cNvPr id="52" name="Google Shape;52;p12"/>
          <p:cNvSpPr/>
          <p:nvPr/>
        </p:nvSpPr>
        <p:spPr>
          <a:xfrm>
            <a:off x="6223604" y="2747762"/>
            <a:ext cx="3988365" cy="955527"/>
          </a:xfrm>
          <a:prstGeom prst="wedgeRoundRectCallout">
            <a:avLst>
              <a:gd name="adj1" fmla="val 66931"/>
              <a:gd name="adj2" fmla="val -44495"/>
              <a:gd name="adj3" fmla="val 16667"/>
            </a:avLst>
          </a:prstGeom>
          <a:gradFill>
            <a:gsLst>
              <a:gs pos="0">
                <a:schemeClr val="lt1"/>
              </a:gs>
              <a:gs pos="100000">
                <a:srgbClr val="BFBFBF"/>
              </a:gs>
            </a:gsLst>
            <a:lin ang="0" scaled="0"/>
          </a:gradFill>
          <a:ln w="19050" cap="flat" cmpd="sng">
            <a:solidFill>
              <a:srgbClr val="F5F7FC"/>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TW" sz="1600" b="1">
                <a:solidFill>
                  <a:schemeClr val="dk1"/>
                </a:solidFill>
                <a:latin typeface="Meiryo UI" panose="020B0604030504040204" pitchFamily="50" charset="-128"/>
                <a:ea typeface="Meiryo UI" panose="020B0604030504040204" pitchFamily="50" charset="-128"/>
              </a:rPr>
              <a:t>Boxafeを使用してMicrosoft365環境を保護できるのは素晴らしいことです。</a:t>
            </a:r>
            <a:endParaRPr sz="1600" b="1">
              <a:solidFill>
                <a:schemeClr val="dk1"/>
              </a:solidFill>
              <a:latin typeface="Meiryo UI" panose="020B0604030504040204" pitchFamily="50" charset="-128"/>
              <a:ea typeface="Meiryo UI" panose="020B0604030504040204" pitchFamily="50" charset="-128"/>
              <a:sym typeface="Arial"/>
            </a:endParaRPr>
          </a:p>
        </p:txBody>
      </p:sp>
      <p:sp>
        <p:nvSpPr>
          <p:cNvPr id="53" name="Google Shape;53;p12"/>
          <p:cNvSpPr/>
          <p:nvPr/>
        </p:nvSpPr>
        <p:spPr>
          <a:xfrm>
            <a:off x="2689119" y="1407595"/>
            <a:ext cx="7267685"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2000" dirty="0">
                <a:solidFill>
                  <a:schemeClr val="dk1"/>
                </a:solidFill>
                <a:latin typeface="Meiryo UI" panose="020B0604030504040204" pitchFamily="50" charset="-128"/>
                <a:ea typeface="Meiryo UI" panose="020B0604030504040204" pitchFamily="50" charset="-128"/>
              </a:rPr>
              <a:t>2万を超える組織がBoxafeによってデータを保護しています</a:t>
            </a:r>
            <a:endParaRPr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56568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a:off x="4961675" y="2460061"/>
            <a:ext cx="7133055" cy="250898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120645"/>
              </a:buClr>
              <a:buSzPts val="4000"/>
              <a:buFont typeface="Arial"/>
              <a:buNone/>
            </a:pPr>
            <a:r>
              <a:rPr lang="en-TW" dirty="0">
                <a:latin typeface="Meiryo UI" panose="020B0604030504040204" pitchFamily="50" charset="-128"/>
                <a:ea typeface="Meiryo UI" panose="020B0604030504040204" pitchFamily="50" charset="-128"/>
              </a:rPr>
              <a:t>BoxafeはSaaS</a:t>
            </a:r>
            <a:r>
              <a:rPr lang="en-TW" dirty="0" smtClean="0">
                <a:latin typeface="Meiryo UI" panose="020B0604030504040204" pitchFamily="50" charset="-128"/>
                <a:ea typeface="Meiryo UI" panose="020B0604030504040204" pitchFamily="50" charset="-128"/>
              </a:rPr>
              <a:t>の</a:t>
            </a:r>
            <a:r>
              <a:rPr lang="en-US" dirty="0" smtClean="0">
                <a:latin typeface="Meiryo UI" panose="020B0604030504040204" pitchFamily="50" charset="-128"/>
                <a:ea typeface="Meiryo UI" panose="020B0604030504040204" pitchFamily="50" charset="-128"/>
              </a:rPr>
              <a:t/>
            </a:r>
            <a:br>
              <a:rPr lang="en-US" dirty="0" smtClean="0">
                <a:latin typeface="Meiryo UI" panose="020B0604030504040204" pitchFamily="50" charset="-128"/>
                <a:ea typeface="Meiryo UI" panose="020B0604030504040204" pitchFamily="50" charset="-128"/>
              </a:rPr>
            </a:br>
            <a:r>
              <a:rPr lang="en-TW" dirty="0" smtClean="0">
                <a:latin typeface="Meiryo UI" panose="020B0604030504040204" pitchFamily="50" charset="-128"/>
                <a:ea typeface="Meiryo UI" panose="020B0604030504040204" pitchFamily="50" charset="-128"/>
              </a:rPr>
              <a:t>データを包括的に保護</a:t>
            </a:r>
            <a:r>
              <a:rPr lang="en-US" dirty="0" smtClean="0">
                <a:latin typeface="Meiryo UI" panose="020B0604030504040204" pitchFamily="50" charset="-128"/>
                <a:ea typeface="Meiryo UI" panose="020B0604030504040204" pitchFamily="50" charset="-128"/>
              </a:rPr>
              <a:t/>
            </a:r>
            <a:br>
              <a:rPr lang="en-US" dirty="0" smtClean="0">
                <a:latin typeface="Meiryo UI" panose="020B0604030504040204" pitchFamily="50" charset="-128"/>
                <a:ea typeface="Meiryo UI" panose="020B0604030504040204" pitchFamily="50" charset="-128"/>
              </a:rPr>
            </a:br>
            <a:r>
              <a:rPr lang="en-TW" sz="2800" dirty="0" smtClean="0">
                <a:latin typeface="Meiryo UI" panose="020B0604030504040204" pitchFamily="50" charset="-128"/>
                <a:ea typeface="Meiryo UI" panose="020B0604030504040204" pitchFamily="50" charset="-128"/>
              </a:rPr>
              <a:t>MicrosoftTeams</a:t>
            </a:r>
            <a:r>
              <a:rPr lang="ja-JP" altLang="en-US" sz="2800" dirty="0" smtClean="0">
                <a:latin typeface="Meiryo UI" panose="020B0604030504040204" pitchFamily="50" charset="-128"/>
                <a:ea typeface="Meiryo UI" panose="020B0604030504040204" pitchFamily="50" charset="-128"/>
              </a:rPr>
              <a:t>の</a:t>
            </a:r>
            <a:r>
              <a:rPr lang="en-US" altLang="ja-JP" sz="2800" dirty="0" smtClean="0">
                <a:latin typeface="Meiryo UI" panose="020B0604030504040204" pitchFamily="50" charset="-128"/>
                <a:ea typeface="Meiryo UI" panose="020B0604030504040204" pitchFamily="50" charset="-128"/>
              </a:rPr>
              <a:t/>
            </a:r>
            <a:br>
              <a:rPr lang="en-US" altLang="ja-JP" sz="2800" dirty="0" smtClean="0">
                <a:latin typeface="Meiryo UI" panose="020B0604030504040204" pitchFamily="50" charset="-128"/>
                <a:ea typeface="Meiryo UI" panose="020B0604030504040204" pitchFamily="50" charset="-128"/>
              </a:rPr>
            </a:br>
            <a:r>
              <a:rPr lang="ja-JP" altLang="en-US" sz="2800" dirty="0" smtClean="0">
                <a:latin typeface="Meiryo UI" panose="020B0604030504040204" pitchFamily="50" charset="-128"/>
                <a:ea typeface="Meiryo UI" panose="020B0604030504040204" pitchFamily="50" charset="-128"/>
              </a:rPr>
              <a:t>バックアップサポートを追加</a:t>
            </a:r>
            <a:endParaRPr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32245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p:nvPr/>
        </p:nvSpPr>
        <p:spPr>
          <a:xfrm>
            <a:off x="-1" y="209964"/>
            <a:ext cx="5221705" cy="560897"/>
          </a:xfrm>
          <a:prstGeom prst="homePlate">
            <a:avLst>
              <a:gd name="adj" fmla="val 50000"/>
            </a:avLst>
          </a:prstGeom>
          <a:gradFill>
            <a:gsLst>
              <a:gs pos="0">
                <a:srgbClr val="7030A0"/>
              </a:gs>
              <a:gs pos="80000">
                <a:schemeClr val="accent2"/>
              </a:gs>
              <a:gs pos="98230">
                <a:srgbClr val="FFC000"/>
              </a:gs>
              <a:gs pos="100000">
                <a:srgbClr val="FFC000"/>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806450" algn="l" rtl="0">
              <a:lnSpc>
                <a:spcPct val="90000"/>
              </a:lnSpc>
              <a:spcBef>
                <a:spcPts val="0"/>
              </a:spcBef>
              <a:spcAft>
                <a:spcPts val="0"/>
              </a:spcAft>
              <a:buNone/>
            </a:pPr>
            <a:r>
              <a:rPr lang="en-TW" sz="2400" b="1">
                <a:solidFill>
                  <a:schemeClr val="lt1"/>
                </a:solidFill>
                <a:latin typeface="Meiryo UI" panose="020B0604030504040204" pitchFamily="50" charset="-128"/>
                <a:ea typeface="Meiryo UI" panose="020B0604030504040204" pitchFamily="50" charset="-128"/>
              </a:rPr>
              <a:t>包括的な保護</a:t>
            </a:r>
            <a:endParaRPr sz="2400" b="1">
              <a:solidFill>
                <a:schemeClr val="lt1"/>
              </a:solidFill>
              <a:latin typeface="Meiryo UI" panose="020B0604030504040204" pitchFamily="50" charset="-128"/>
              <a:ea typeface="Meiryo UI" panose="020B0604030504040204" pitchFamily="50" charset="-128"/>
              <a:sym typeface="Arial"/>
            </a:endParaRPr>
          </a:p>
        </p:txBody>
      </p:sp>
      <p:pic>
        <p:nvPicPr>
          <p:cNvPr id="64" name="Google Shape;64;p14"/>
          <p:cNvPicPr preferRelativeResize="0"/>
          <p:nvPr/>
        </p:nvPicPr>
        <p:blipFill rotWithShape="1">
          <a:blip r:embed="rId3">
            <a:alphaModFix/>
          </a:blip>
          <a:srcRect/>
          <a:stretch/>
        </p:blipFill>
        <p:spPr>
          <a:xfrm>
            <a:off x="698528" y="3642010"/>
            <a:ext cx="592258" cy="592258"/>
          </a:xfrm>
          <a:prstGeom prst="rect">
            <a:avLst/>
          </a:prstGeom>
          <a:noFill/>
          <a:ln>
            <a:noFill/>
          </a:ln>
        </p:spPr>
      </p:pic>
      <p:sp>
        <p:nvSpPr>
          <p:cNvPr id="65" name="Google Shape;65;p14"/>
          <p:cNvSpPr txBox="1"/>
          <p:nvPr/>
        </p:nvSpPr>
        <p:spPr>
          <a:xfrm>
            <a:off x="1307023" y="2105692"/>
            <a:ext cx="196193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dirty="0" smtClean="0">
                <a:solidFill>
                  <a:schemeClr val="dk1"/>
                </a:solidFill>
                <a:latin typeface="Meiryo UI" panose="020B0604030504040204" pitchFamily="50" charset="-128"/>
                <a:ea typeface="Meiryo UI" panose="020B0604030504040204" pitchFamily="50" charset="-128"/>
              </a:rPr>
              <a:t>バックアップ</a:t>
            </a:r>
            <a:endParaRPr dirty="0">
              <a:latin typeface="Meiryo UI" panose="020B0604030504040204" pitchFamily="50" charset="-128"/>
              <a:ea typeface="Meiryo UI" panose="020B0604030504040204" pitchFamily="50" charset="-128"/>
            </a:endParaRPr>
          </a:p>
        </p:txBody>
      </p:sp>
      <p:sp>
        <p:nvSpPr>
          <p:cNvPr id="66" name="Google Shape;66;p14"/>
          <p:cNvSpPr txBox="1"/>
          <p:nvPr/>
        </p:nvSpPr>
        <p:spPr>
          <a:xfrm>
            <a:off x="767231" y="2751683"/>
            <a:ext cx="4275416" cy="58477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600"/>
              <a:buFont typeface="Calibri"/>
              <a:buAutoNum type="arabicPeriod"/>
            </a:pPr>
            <a:r>
              <a:rPr lang="en-TW" sz="1600">
                <a:solidFill>
                  <a:schemeClr val="dk1"/>
                </a:solidFill>
                <a:latin typeface="Meiryo UI" panose="020B0604030504040204" pitchFamily="50" charset="-128"/>
                <a:ea typeface="Meiryo UI" panose="020B0604030504040204" pitchFamily="50" charset="-128"/>
              </a:rPr>
              <a:t>メールの内容と添付ファイル</a:t>
            </a:r>
            <a:endParaRPr sz="1600">
              <a:solidFill>
                <a:schemeClr val="dk1"/>
              </a:solidFill>
              <a:latin typeface="Meiryo UI" panose="020B0604030504040204" pitchFamily="50" charset="-128"/>
              <a:ea typeface="Meiryo UI" panose="020B0604030504040204" pitchFamily="50" charset="-128"/>
            </a:endParaRPr>
          </a:p>
          <a:p>
            <a:pPr marL="342900" marR="0" lvl="0" indent="-342900" algn="l" rtl="0">
              <a:spcBef>
                <a:spcPts val="0"/>
              </a:spcBef>
              <a:spcAft>
                <a:spcPts val="0"/>
              </a:spcAft>
              <a:buClr>
                <a:schemeClr val="dk1"/>
              </a:buClr>
              <a:buSzPts val="1600"/>
              <a:buFont typeface="Calibri"/>
              <a:buAutoNum type="arabicPeriod"/>
            </a:pPr>
            <a:r>
              <a:rPr lang="en-TW" sz="1600">
                <a:solidFill>
                  <a:schemeClr val="dk1"/>
                </a:solidFill>
                <a:latin typeface="Meiryo UI" panose="020B0604030504040204" pitchFamily="50" charset="-128"/>
                <a:ea typeface="Meiryo UI" panose="020B0604030504040204" pitchFamily="50" charset="-128"/>
              </a:rPr>
              <a:t>メールフォルダの構造</a:t>
            </a:r>
            <a:endParaRPr sz="1600">
              <a:solidFill>
                <a:schemeClr val="dk1"/>
              </a:solidFill>
              <a:latin typeface="Meiryo UI" panose="020B0604030504040204" pitchFamily="50" charset="-128"/>
              <a:ea typeface="Meiryo UI" panose="020B0604030504040204" pitchFamily="50" charset="-128"/>
            </a:endParaRPr>
          </a:p>
        </p:txBody>
      </p:sp>
      <p:sp>
        <p:nvSpPr>
          <p:cNvPr id="67" name="Google Shape;67;p14"/>
          <p:cNvSpPr txBox="1"/>
          <p:nvPr/>
        </p:nvSpPr>
        <p:spPr>
          <a:xfrm>
            <a:off x="1307023" y="3689784"/>
            <a:ext cx="222955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a:solidFill>
                  <a:schemeClr val="dk1"/>
                </a:solidFill>
                <a:latin typeface="Meiryo UI" panose="020B0604030504040204" pitchFamily="50" charset="-128"/>
                <a:ea typeface="Meiryo UI" panose="020B0604030504040204" pitchFamily="50" charset="-128"/>
              </a:rPr>
              <a:t>検索基準</a:t>
            </a:r>
            <a:endParaRPr>
              <a:latin typeface="Meiryo UI" panose="020B0604030504040204" pitchFamily="50" charset="-128"/>
              <a:ea typeface="Meiryo UI" panose="020B0604030504040204" pitchFamily="50" charset="-128"/>
            </a:endParaRPr>
          </a:p>
        </p:txBody>
      </p:sp>
      <p:sp>
        <p:nvSpPr>
          <p:cNvPr id="68" name="Google Shape;68;p14"/>
          <p:cNvSpPr txBox="1"/>
          <p:nvPr/>
        </p:nvSpPr>
        <p:spPr>
          <a:xfrm>
            <a:off x="767231" y="4241646"/>
            <a:ext cx="3888318"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1600" dirty="0">
                <a:solidFill>
                  <a:schemeClr val="dk1"/>
                </a:solidFill>
                <a:latin typeface="Meiryo UI" panose="020B0604030504040204" pitchFamily="50" charset="-128"/>
                <a:ea typeface="Meiryo UI" panose="020B0604030504040204" pitchFamily="50" charset="-128"/>
              </a:rPr>
              <a:t>件名、</a:t>
            </a:r>
            <a:r>
              <a:rPr lang="en-TW" sz="1600" dirty="0" smtClean="0">
                <a:solidFill>
                  <a:schemeClr val="dk1"/>
                </a:solidFill>
                <a:latin typeface="Meiryo UI" panose="020B0604030504040204" pitchFamily="50" charset="-128"/>
                <a:ea typeface="Meiryo UI" panose="020B0604030504040204" pitchFamily="50" charset="-128"/>
              </a:rPr>
              <a:t>From、To、Cc、Bcc、</a:t>
            </a:r>
            <a:endParaRPr lang="en-US" sz="1600" dirty="0" smtClean="0">
              <a:solidFill>
                <a:schemeClr val="dk1"/>
              </a:solidFill>
              <a:latin typeface="Meiryo UI" panose="020B0604030504040204" pitchFamily="50" charset="-128"/>
              <a:ea typeface="Meiryo UI" panose="020B0604030504040204" pitchFamily="50" charset="-128"/>
            </a:endParaRPr>
          </a:p>
          <a:p>
            <a:pPr marL="0" marR="0" lvl="0" indent="0" algn="l" rtl="0">
              <a:spcBef>
                <a:spcPts val="0"/>
              </a:spcBef>
              <a:spcAft>
                <a:spcPts val="0"/>
              </a:spcAft>
              <a:buNone/>
            </a:pPr>
            <a:r>
              <a:rPr lang="en-TW" sz="1600" dirty="0" smtClean="0">
                <a:solidFill>
                  <a:schemeClr val="dk1"/>
                </a:solidFill>
                <a:latin typeface="Meiryo UI" panose="020B0604030504040204" pitchFamily="50" charset="-128"/>
                <a:ea typeface="Meiryo UI" panose="020B0604030504040204" pitchFamily="50" charset="-128"/>
              </a:rPr>
              <a:t>メールの場所</a:t>
            </a:r>
            <a:endParaRPr dirty="0">
              <a:latin typeface="Meiryo UI" panose="020B0604030504040204" pitchFamily="50" charset="-128"/>
              <a:ea typeface="Meiryo UI" panose="020B0604030504040204" pitchFamily="50" charset="-128"/>
            </a:endParaRPr>
          </a:p>
        </p:txBody>
      </p:sp>
      <p:sp>
        <p:nvSpPr>
          <p:cNvPr id="69" name="Google Shape;69;p14"/>
          <p:cNvSpPr txBox="1"/>
          <p:nvPr/>
        </p:nvSpPr>
        <p:spPr>
          <a:xfrm>
            <a:off x="1307023" y="5128292"/>
            <a:ext cx="222955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a:solidFill>
                  <a:schemeClr val="dk1"/>
                </a:solidFill>
                <a:latin typeface="Meiryo UI" panose="020B0604030504040204" pitchFamily="50" charset="-128"/>
                <a:ea typeface="Meiryo UI" panose="020B0604030504040204" pitchFamily="50" charset="-128"/>
              </a:rPr>
              <a:t>復元オプション</a:t>
            </a:r>
            <a:endParaRPr>
              <a:latin typeface="Meiryo UI" panose="020B0604030504040204" pitchFamily="50" charset="-128"/>
              <a:ea typeface="Meiryo UI" panose="020B0604030504040204" pitchFamily="50" charset="-128"/>
            </a:endParaRPr>
          </a:p>
        </p:txBody>
      </p:sp>
      <p:sp>
        <p:nvSpPr>
          <p:cNvPr id="70" name="Google Shape;70;p14"/>
          <p:cNvSpPr txBox="1"/>
          <p:nvPr/>
        </p:nvSpPr>
        <p:spPr>
          <a:xfrm>
            <a:off x="767231" y="5653259"/>
            <a:ext cx="4275416" cy="58477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600"/>
              <a:buFont typeface="Calibri"/>
              <a:buAutoNum type="arabicPeriod"/>
            </a:pPr>
            <a:r>
              <a:rPr lang="en-TW" sz="1600" dirty="0" smtClean="0">
                <a:solidFill>
                  <a:schemeClr val="dk1"/>
                </a:solidFill>
                <a:latin typeface="Meiryo UI" panose="020B0604030504040204" pitchFamily="50" charset="-128"/>
                <a:ea typeface="Meiryo UI" panose="020B0604030504040204" pitchFamily="50" charset="-128"/>
              </a:rPr>
              <a:t>細か</a:t>
            </a:r>
            <a:r>
              <a:rPr lang="ja-JP" altLang="en-US" sz="1600" dirty="0" smtClean="0">
                <a:solidFill>
                  <a:schemeClr val="dk1"/>
                </a:solidFill>
                <a:latin typeface="Meiryo UI" panose="020B0604030504040204" pitchFamily="50" charset="-128"/>
                <a:ea typeface="Meiryo UI" panose="020B0604030504040204" pitchFamily="50" charset="-128"/>
              </a:rPr>
              <a:t>な</a:t>
            </a:r>
            <a:r>
              <a:rPr lang="en-TW" sz="1600" dirty="0" smtClean="0">
                <a:solidFill>
                  <a:schemeClr val="dk1"/>
                </a:solidFill>
                <a:latin typeface="Meiryo UI" panose="020B0604030504040204" pitchFamily="50" charset="-128"/>
                <a:ea typeface="Meiryo UI" panose="020B0604030504040204" pitchFamily="50" charset="-128"/>
              </a:rPr>
              <a:t>復元</a:t>
            </a:r>
            <a:endParaRPr sz="1600" dirty="0">
              <a:solidFill>
                <a:schemeClr val="dk1"/>
              </a:solidFill>
              <a:latin typeface="Meiryo UI" panose="020B0604030504040204" pitchFamily="50" charset="-128"/>
              <a:ea typeface="Meiryo UI" panose="020B0604030504040204" pitchFamily="50" charset="-128"/>
            </a:endParaRPr>
          </a:p>
          <a:p>
            <a:pPr marL="342900" marR="0" lvl="0" indent="-342900" algn="l" rtl="0">
              <a:spcBef>
                <a:spcPts val="0"/>
              </a:spcBef>
              <a:spcAft>
                <a:spcPts val="0"/>
              </a:spcAft>
              <a:buClr>
                <a:schemeClr val="dk1"/>
              </a:buClr>
              <a:buSzPts val="1600"/>
              <a:buFont typeface="Calibri"/>
              <a:buAutoNum type="arabicPeriod"/>
            </a:pPr>
            <a:r>
              <a:rPr lang="en-TW" sz="1600" dirty="0">
                <a:solidFill>
                  <a:schemeClr val="dk1"/>
                </a:solidFill>
                <a:latin typeface="Meiryo UI" panose="020B0604030504040204" pitchFamily="50" charset="-128"/>
                <a:ea typeface="Meiryo UI" panose="020B0604030504040204" pitchFamily="50" charset="-128"/>
              </a:rPr>
              <a:t>クロスアカウントの復元</a:t>
            </a:r>
            <a:endParaRPr sz="1600" dirty="0">
              <a:solidFill>
                <a:schemeClr val="dk1"/>
              </a:solidFill>
              <a:latin typeface="Meiryo UI" panose="020B0604030504040204" pitchFamily="50" charset="-128"/>
              <a:ea typeface="Meiryo UI" panose="020B0604030504040204" pitchFamily="50" charset="-128"/>
            </a:endParaRPr>
          </a:p>
        </p:txBody>
      </p:sp>
      <p:sp>
        <p:nvSpPr>
          <p:cNvPr id="71" name="Google Shape;71;p14"/>
          <p:cNvSpPr txBox="1"/>
          <p:nvPr/>
        </p:nvSpPr>
        <p:spPr>
          <a:xfrm>
            <a:off x="838200" y="0"/>
            <a:ext cx="10515600" cy="14518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3F218C"/>
              </a:buClr>
              <a:buSzPts val="3800"/>
              <a:buFont typeface="Arial"/>
              <a:buNone/>
            </a:pPr>
            <a:r>
              <a:rPr lang="en-TW" sz="3800" b="1" dirty="0">
                <a:solidFill>
                  <a:srgbClr val="3F218C"/>
                </a:solidFill>
                <a:latin typeface="Meiryo UI" panose="020B0604030504040204" pitchFamily="50" charset="-128"/>
                <a:ea typeface="Meiryo UI" panose="020B0604030504040204" pitchFamily="50" charset="-128"/>
              </a:rPr>
              <a:t>Google </a:t>
            </a:r>
            <a:r>
              <a:rPr lang="en-TW" sz="3800" b="1" dirty="0" smtClean="0">
                <a:solidFill>
                  <a:srgbClr val="3F218C"/>
                </a:solidFill>
                <a:latin typeface="Meiryo UI" panose="020B0604030504040204" pitchFamily="50" charset="-128"/>
                <a:ea typeface="Meiryo UI" panose="020B0604030504040204" pitchFamily="50" charset="-128"/>
              </a:rPr>
              <a:t>Workspace</a:t>
            </a:r>
            <a:r>
              <a:rPr lang="en-US" sz="3800" b="1" dirty="0" smtClean="0">
                <a:solidFill>
                  <a:srgbClr val="3F218C"/>
                </a:solidFill>
                <a:latin typeface="Meiryo UI" panose="020B0604030504040204" pitchFamily="50" charset="-128"/>
                <a:ea typeface="Meiryo UI" panose="020B0604030504040204" pitchFamily="50" charset="-128"/>
              </a:rPr>
              <a:t> </a:t>
            </a:r>
            <a:r>
              <a:rPr lang="en-TW" sz="3800" b="1" dirty="0" smtClean="0">
                <a:solidFill>
                  <a:srgbClr val="3F218C"/>
                </a:solidFill>
                <a:latin typeface="Meiryo UI" panose="020B0604030504040204" pitchFamily="50" charset="-128"/>
                <a:ea typeface="Meiryo UI" panose="020B0604030504040204" pitchFamily="50" charset="-128"/>
              </a:rPr>
              <a:t>-</a:t>
            </a:r>
            <a:r>
              <a:rPr lang="en-US" sz="3800" b="1" dirty="0" smtClean="0">
                <a:solidFill>
                  <a:srgbClr val="3F218C"/>
                </a:solidFill>
                <a:latin typeface="Meiryo UI" panose="020B0604030504040204" pitchFamily="50" charset="-128"/>
                <a:ea typeface="Meiryo UI" panose="020B0604030504040204" pitchFamily="50" charset="-128"/>
              </a:rPr>
              <a:t> </a:t>
            </a:r>
            <a:r>
              <a:rPr lang="en-TW" sz="3800" b="1" dirty="0" smtClean="0">
                <a:solidFill>
                  <a:srgbClr val="3F218C"/>
                </a:solidFill>
                <a:latin typeface="Meiryo UI" panose="020B0604030504040204" pitchFamily="50" charset="-128"/>
                <a:ea typeface="Meiryo UI" panose="020B0604030504040204" pitchFamily="50" charset="-128"/>
              </a:rPr>
              <a:t>Gmail</a:t>
            </a:r>
            <a:endParaRPr dirty="0">
              <a:latin typeface="Meiryo UI" panose="020B0604030504040204" pitchFamily="50" charset="-128"/>
              <a:ea typeface="Meiryo UI" panose="020B0604030504040204" pitchFamily="50" charset="-128"/>
            </a:endParaRPr>
          </a:p>
        </p:txBody>
      </p:sp>
      <p:pic>
        <p:nvPicPr>
          <p:cNvPr id="72" name="Google Shape;72;p14" descr="Graphical user interface, text, application&#10;&#10;Description automatically generated"/>
          <p:cNvPicPr preferRelativeResize="0"/>
          <p:nvPr/>
        </p:nvPicPr>
        <p:blipFill rotWithShape="1">
          <a:blip r:embed="rId4">
            <a:alphaModFix/>
          </a:blip>
          <a:srcRect/>
          <a:stretch/>
        </p:blipFill>
        <p:spPr>
          <a:xfrm>
            <a:off x="5277598" y="2041290"/>
            <a:ext cx="7766050" cy="4372958"/>
          </a:xfrm>
          <a:prstGeom prst="roundRect">
            <a:avLst>
              <a:gd name="adj" fmla="val 2863"/>
            </a:avLst>
          </a:prstGeom>
          <a:solidFill>
            <a:srgbClr val="ECECEC"/>
          </a:solidFill>
          <a:ln>
            <a:noFill/>
          </a:ln>
          <a:effectLst>
            <a:outerShdw blurRad="50800" dist="38100" dir="2700000" algn="tl" rotWithShape="0">
              <a:srgbClr val="000000">
                <a:alpha val="40000"/>
              </a:srgbClr>
            </a:outerShdw>
          </a:effectLst>
        </p:spPr>
      </p:pic>
      <p:grpSp>
        <p:nvGrpSpPr>
          <p:cNvPr id="73" name="Google Shape;73;p14"/>
          <p:cNvGrpSpPr/>
          <p:nvPr/>
        </p:nvGrpSpPr>
        <p:grpSpPr>
          <a:xfrm>
            <a:off x="838304" y="1982983"/>
            <a:ext cx="384788" cy="584371"/>
            <a:chOff x="2511586" y="2150660"/>
            <a:chExt cx="709612" cy="1077678"/>
          </a:xfrm>
        </p:grpSpPr>
        <p:grpSp>
          <p:nvGrpSpPr>
            <p:cNvPr id="74" name="Google Shape;74;p14"/>
            <p:cNvGrpSpPr/>
            <p:nvPr/>
          </p:nvGrpSpPr>
          <p:grpSpPr>
            <a:xfrm>
              <a:off x="2511586" y="2463767"/>
              <a:ext cx="709612" cy="764571"/>
              <a:chOff x="2511586" y="2463767"/>
              <a:chExt cx="709612" cy="764571"/>
            </a:xfrm>
          </p:grpSpPr>
          <p:sp>
            <p:nvSpPr>
              <p:cNvPr id="75" name="Google Shape;75;p14"/>
              <p:cNvSpPr/>
              <p:nvPr/>
            </p:nvSpPr>
            <p:spPr>
              <a:xfrm>
                <a:off x="2511681" y="2941731"/>
                <a:ext cx="709517" cy="286607"/>
              </a:xfrm>
              <a:custGeom>
                <a:avLst/>
                <a:gdLst/>
                <a:ahLst/>
                <a:cxnLst/>
                <a:rect l="l" t="t" r="r" b="b"/>
                <a:pathLst>
                  <a:path w="709517" h="286607" extrusionOk="0">
                    <a:moveTo>
                      <a:pt x="709814" y="-50"/>
                    </a:moveTo>
                    <a:lnTo>
                      <a:pt x="708766" y="-50"/>
                    </a:lnTo>
                    <a:cubicBezTo>
                      <a:pt x="708766" y="-50"/>
                      <a:pt x="708766" y="617"/>
                      <a:pt x="708766" y="998"/>
                    </a:cubicBezTo>
                    <a:cubicBezTo>
                      <a:pt x="708766" y="49671"/>
                      <a:pt x="550175" y="89199"/>
                      <a:pt x="354531" y="89199"/>
                    </a:cubicBezTo>
                    <a:cubicBezTo>
                      <a:pt x="158888" y="89199"/>
                      <a:pt x="296" y="49671"/>
                      <a:pt x="296" y="998"/>
                    </a:cubicBezTo>
                    <a:cubicBezTo>
                      <a:pt x="296" y="998"/>
                      <a:pt x="296" y="331"/>
                      <a:pt x="296" y="-50"/>
                    </a:cubicBezTo>
                    <a:lnTo>
                      <a:pt x="296" y="-50"/>
                    </a:lnTo>
                    <a:lnTo>
                      <a:pt x="296" y="197213"/>
                    </a:lnTo>
                    <a:lnTo>
                      <a:pt x="296" y="197213"/>
                    </a:lnTo>
                    <a:cubicBezTo>
                      <a:pt x="296" y="197213"/>
                      <a:pt x="296" y="197880"/>
                      <a:pt x="296" y="198261"/>
                    </a:cubicBezTo>
                    <a:cubicBezTo>
                      <a:pt x="296" y="246933"/>
                      <a:pt x="158888" y="286557"/>
                      <a:pt x="354531" y="286557"/>
                    </a:cubicBezTo>
                    <a:cubicBezTo>
                      <a:pt x="550175" y="286557"/>
                      <a:pt x="708766" y="246933"/>
                      <a:pt x="708766" y="198165"/>
                    </a:cubicBezTo>
                    <a:cubicBezTo>
                      <a:pt x="708766" y="198165"/>
                      <a:pt x="708766" y="197213"/>
                      <a:pt x="708766" y="197213"/>
                    </a:cubicBezTo>
                    <a:lnTo>
                      <a:pt x="709814" y="197213"/>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Meiryo UI" panose="020B0604030504040204" pitchFamily="50" charset="-128"/>
                  <a:ea typeface="Meiryo UI" panose="020B0604030504040204" pitchFamily="50" charset="-128"/>
                  <a:sym typeface="Arial"/>
                </a:endParaRPr>
              </a:p>
            </p:txBody>
          </p:sp>
          <p:sp>
            <p:nvSpPr>
              <p:cNvPr id="76" name="Google Shape;76;p14"/>
              <p:cNvSpPr/>
              <p:nvPr/>
            </p:nvSpPr>
            <p:spPr>
              <a:xfrm>
                <a:off x="2511586" y="2749517"/>
                <a:ext cx="709612" cy="284702"/>
              </a:xfrm>
              <a:custGeom>
                <a:avLst/>
                <a:gdLst/>
                <a:ahLst/>
                <a:cxnLst/>
                <a:rect l="l" t="t" r="r" b="b"/>
                <a:pathLst>
                  <a:path w="709612" h="284702" extrusionOk="0">
                    <a:moveTo>
                      <a:pt x="709909" y="-50"/>
                    </a:moveTo>
                    <a:lnTo>
                      <a:pt x="708766" y="-50"/>
                    </a:lnTo>
                    <a:cubicBezTo>
                      <a:pt x="708813" y="360"/>
                      <a:pt x="708813" y="779"/>
                      <a:pt x="708766" y="1188"/>
                    </a:cubicBezTo>
                    <a:cubicBezTo>
                      <a:pt x="708766" y="49671"/>
                      <a:pt x="550175" y="88913"/>
                      <a:pt x="354531" y="88913"/>
                    </a:cubicBezTo>
                    <a:cubicBezTo>
                      <a:pt x="158887" y="88913"/>
                      <a:pt x="296" y="49671"/>
                      <a:pt x="296" y="1188"/>
                    </a:cubicBezTo>
                    <a:cubicBezTo>
                      <a:pt x="296" y="1188"/>
                      <a:pt x="296" y="331"/>
                      <a:pt x="296" y="-50"/>
                    </a:cubicBezTo>
                    <a:lnTo>
                      <a:pt x="296" y="-50"/>
                    </a:lnTo>
                    <a:lnTo>
                      <a:pt x="296" y="197213"/>
                    </a:lnTo>
                    <a:lnTo>
                      <a:pt x="296" y="197213"/>
                    </a:lnTo>
                    <a:cubicBezTo>
                      <a:pt x="296" y="197213"/>
                      <a:pt x="296" y="197213"/>
                      <a:pt x="296" y="197213"/>
                    </a:cubicBezTo>
                    <a:cubicBezTo>
                      <a:pt x="296" y="245600"/>
                      <a:pt x="158887" y="284652"/>
                      <a:pt x="354531" y="284652"/>
                    </a:cubicBezTo>
                    <a:cubicBezTo>
                      <a:pt x="550175" y="284652"/>
                      <a:pt x="708766" y="245695"/>
                      <a:pt x="708766" y="197308"/>
                    </a:cubicBezTo>
                    <a:cubicBezTo>
                      <a:pt x="708794" y="197117"/>
                      <a:pt x="708794" y="196927"/>
                      <a:pt x="708766" y="196737"/>
                    </a:cubicBezTo>
                    <a:lnTo>
                      <a:pt x="709813" y="196737"/>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Meiryo UI" panose="020B0604030504040204" pitchFamily="50" charset="-128"/>
                  <a:ea typeface="Meiryo UI" panose="020B0604030504040204" pitchFamily="50" charset="-128"/>
                  <a:sym typeface="Arial"/>
                </a:endParaRPr>
              </a:p>
            </p:txBody>
          </p:sp>
          <p:sp>
            <p:nvSpPr>
              <p:cNvPr id="77" name="Google Shape;77;p14"/>
              <p:cNvSpPr/>
              <p:nvPr/>
            </p:nvSpPr>
            <p:spPr>
              <a:xfrm>
                <a:off x="2511681" y="2552254"/>
                <a:ext cx="709517" cy="285940"/>
              </a:xfrm>
              <a:custGeom>
                <a:avLst/>
                <a:gdLst/>
                <a:ahLst/>
                <a:cxnLst/>
                <a:rect l="l" t="t" r="r" b="b"/>
                <a:pathLst>
                  <a:path w="709517" h="285940" extrusionOk="0">
                    <a:moveTo>
                      <a:pt x="709814" y="-50"/>
                    </a:moveTo>
                    <a:lnTo>
                      <a:pt x="708766" y="-50"/>
                    </a:lnTo>
                    <a:lnTo>
                      <a:pt x="708766" y="-50"/>
                    </a:lnTo>
                    <a:cubicBezTo>
                      <a:pt x="708766" y="48718"/>
                      <a:pt x="550175" y="88247"/>
                      <a:pt x="354531" y="88247"/>
                    </a:cubicBezTo>
                    <a:cubicBezTo>
                      <a:pt x="158888" y="88247"/>
                      <a:pt x="296" y="48718"/>
                      <a:pt x="296" y="-50"/>
                    </a:cubicBezTo>
                    <a:lnTo>
                      <a:pt x="296" y="-50"/>
                    </a:lnTo>
                    <a:lnTo>
                      <a:pt x="296" y="-50"/>
                    </a:lnTo>
                    <a:lnTo>
                      <a:pt x="296" y="197213"/>
                    </a:lnTo>
                    <a:lnTo>
                      <a:pt x="296" y="197213"/>
                    </a:lnTo>
                    <a:cubicBezTo>
                      <a:pt x="296" y="197213"/>
                      <a:pt x="296" y="197213"/>
                      <a:pt x="296" y="197784"/>
                    </a:cubicBezTo>
                    <a:cubicBezTo>
                      <a:pt x="296" y="246552"/>
                      <a:pt x="158888" y="285890"/>
                      <a:pt x="354531" y="285890"/>
                    </a:cubicBezTo>
                    <a:cubicBezTo>
                      <a:pt x="550175" y="285890"/>
                      <a:pt x="708766" y="246648"/>
                      <a:pt x="708766" y="197879"/>
                    </a:cubicBezTo>
                    <a:cubicBezTo>
                      <a:pt x="708785" y="197660"/>
                      <a:pt x="708785" y="197432"/>
                      <a:pt x="708766" y="197213"/>
                    </a:cubicBezTo>
                    <a:lnTo>
                      <a:pt x="709814" y="197213"/>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Meiryo UI" panose="020B0604030504040204" pitchFamily="50" charset="-128"/>
                  <a:ea typeface="Meiryo UI" panose="020B0604030504040204" pitchFamily="50" charset="-128"/>
                  <a:sym typeface="Arial"/>
                </a:endParaRPr>
              </a:p>
            </p:txBody>
          </p:sp>
          <p:sp>
            <p:nvSpPr>
              <p:cNvPr id="78" name="Google Shape;78;p14"/>
              <p:cNvSpPr/>
              <p:nvPr/>
            </p:nvSpPr>
            <p:spPr>
              <a:xfrm>
                <a:off x="2511777" y="2463767"/>
                <a:ext cx="708279" cy="175164"/>
              </a:xfrm>
              <a:custGeom>
                <a:avLst/>
                <a:gdLst/>
                <a:ahLst/>
                <a:cxnLst/>
                <a:rect l="l" t="t" r="r" b="b"/>
                <a:pathLst>
                  <a:path w="708279" h="175164" extrusionOk="0">
                    <a:moveTo>
                      <a:pt x="708575" y="87485"/>
                    </a:moveTo>
                    <a:cubicBezTo>
                      <a:pt x="708575" y="135872"/>
                      <a:pt x="549984" y="175115"/>
                      <a:pt x="354436" y="175115"/>
                    </a:cubicBezTo>
                    <a:cubicBezTo>
                      <a:pt x="158887" y="175115"/>
                      <a:pt x="296" y="135872"/>
                      <a:pt x="296" y="87485"/>
                    </a:cubicBezTo>
                    <a:cubicBezTo>
                      <a:pt x="296" y="39098"/>
                      <a:pt x="158887" y="-50"/>
                      <a:pt x="354436" y="-50"/>
                    </a:cubicBezTo>
                    <a:cubicBezTo>
                      <a:pt x="549984" y="-50"/>
                      <a:pt x="708575" y="39193"/>
                      <a:pt x="708575" y="87485"/>
                    </a:cubicBez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Meiryo UI" panose="020B0604030504040204" pitchFamily="50" charset="-128"/>
                  <a:ea typeface="Meiryo UI" panose="020B0604030504040204" pitchFamily="50" charset="-128"/>
                  <a:sym typeface="Arial"/>
                </a:endParaRPr>
              </a:p>
            </p:txBody>
          </p:sp>
        </p:grpSp>
        <p:sp>
          <p:nvSpPr>
            <p:cNvPr id="79" name="Google Shape;79;p14"/>
            <p:cNvSpPr/>
            <p:nvPr/>
          </p:nvSpPr>
          <p:spPr>
            <a:xfrm>
              <a:off x="2711321" y="2150660"/>
              <a:ext cx="310142" cy="436932"/>
            </a:xfrm>
            <a:custGeom>
              <a:avLst/>
              <a:gdLst/>
              <a:ahLst/>
              <a:cxnLst/>
              <a:rect l="l" t="t" r="r" b="b"/>
              <a:pathLst>
                <a:path w="371856" h="523875" extrusionOk="0">
                  <a:moveTo>
                    <a:pt x="185928" y="523875"/>
                  </a:moveTo>
                  <a:lnTo>
                    <a:pt x="371856" y="300609"/>
                  </a:lnTo>
                  <a:lnTo>
                    <a:pt x="241745" y="300609"/>
                  </a:lnTo>
                  <a:lnTo>
                    <a:pt x="241745" y="0"/>
                  </a:lnTo>
                  <a:lnTo>
                    <a:pt x="130112" y="0"/>
                  </a:lnTo>
                  <a:lnTo>
                    <a:pt x="130112" y="300609"/>
                  </a:lnTo>
                  <a:lnTo>
                    <a:pt x="0" y="300609"/>
                  </a:lnTo>
                  <a:lnTo>
                    <a:pt x="185928" y="523875"/>
                  </a:lnTo>
                  <a:close/>
                </a:path>
              </a:pathLst>
            </a:custGeom>
            <a:solidFill>
              <a:srgbClr val="2D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Meiryo UI" panose="020B0604030504040204" pitchFamily="50" charset="-128"/>
                <a:ea typeface="Meiryo UI" panose="020B0604030504040204" pitchFamily="50" charset="-128"/>
                <a:sym typeface="Arial"/>
              </a:endParaRPr>
            </a:p>
          </p:txBody>
        </p:sp>
      </p:grpSp>
      <p:grpSp>
        <p:nvGrpSpPr>
          <p:cNvPr id="80" name="Google Shape;80;p14"/>
          <p:cNvGrpSpPr/>
          <p:nvPr/>
        </p:nvGrpSpPr>
        <p:grpSpPr>
          <a:xfrm>
            <a:off x="765155" y="5128292"/>
            <a:ext cx="541869" cy="362170"/>
            <a:chOff x="7586216" y="382317"/>
            <a:chExt cx="1162659" cy="777088"/>
          </a:xfrm>
        </p:grpSpPr>
        <p:sp>
          <p:nvSpPr>
            <p:cNvPr id="81" name="Google Shape;81;p14"/>
            <p:cNvSpPr/>
            <p:nvPr/>
          </p:nvSpPr>
          <p:spPr>
            <a:xfrm>
              <a:off x="7586216" y="382317"/>
              <a:ext cx="1162659" cy="777088"/>
            </a:xfrm>
            <a:custGeom>
              <a:avLst/>
              <a:gdLst/>
              <a:ahLst/>
              <a:cxnLst/>
              <a:rect l="l" t="t" r="r" b="b"/>
              <a:pathLst>
                <a:path w="1370886" h="867346" extrusionOk="0">
                  <a:moveTo>
                    <a:pt x="1049876" y="867367"/>
                  </a:moveTo>
                  <a:lnTo>
                    <a:pt x="1218183" y="867367"/>
                  </a:lnTo>
                  <a:lnTo>
                    <a:pt x="1235328" y="865653"/>
                  </a:lnTo>
                  <a:cubicBezTo>
                    <a:pt x="1313518" y="853716"/>
                    <a:pt x="1371316" y="786536"/>
                    <a:pt x="1371440" y="707443"/>
                  </a:cubicBezTo>
                  <a:cubicBezTo>
                    <a:pt x="1371745" y="641294"/>
                    <a:pt x="1331035" y="581877"/>
                    <a:pt x="1269237" y="558281"/>
                  </a:cubicBezTo>
                  <a:cubicBezTo>
                    <a:pt x="1261150" y="406256"/>
                    <a:pt x="1135725" y="287020"/>
                    <a:pt x="983487" y="286628"/>
                  </a:cubicBezTo>
                  <a:cubicBezTo>
                    <a:pt x="976152" y="286628"/>
                    <a:pt x="968913" y="286628"/>
                    <a:pt x="961579" y="287485"/>
                  </a:cubicBezTo>
                  <a:cubicBezTo>
                    <a:pt x="912840" y="117701"/>
                    <a:pt x="757792" y="539"/>
                    <a:pt x="581151" y="21"/>
                  </a:cubicBezTo>
                  <a:lnTo>
                    <a:pt x="581151" y="21"/>
                  </a:lnTo>
                  <a:cubicBezTo>
                    <a:pt x="378849" y="296"/>
                    <a:pt x="209266" y="152993"/>
                    <a:pt x="187863" y="354160"/>
                  </a:cubicBezTo>
                  <a:cubicBezTo>
                    <a:pt x="66839" y="390176"/>
                    <a:pt x="-11295" y="507388"/>
                    <a:pt x="2031" y="632957"/>
                  </a:cubicBezTo>
                  <a:cubicBezTo>
                    <a:pt x="15461" y="767355"/>
                    <a:pt x="132618" y="867367"/>
                    <a:pt x="267683" y="867367"/>
                  </a:cubicBezTo>
                  <a:lnTo>
                    <a:pt x="1049876" y="867367"/>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Meiryo UI" panose="020B0604030504040204" pitchFamily="50" charset="-128"/>
                <a:ea typeface="Meiryo UI" panose="020B0604030504040204" pitchFamily="50" charset="-128"/>
                <a:sym typeface="Arial"/>
              </a:endParaRPr>
            </a:p>
          </p:txBody>
        </p:sp>
        <p:grpSp>
          <p:nvGrpSpPr>
            <p:cNvPr id="82" name="Google Shape;82;p14"/>
            <p:cNvGrpSpPr/>
            <p:nvPr/>
          </p:nvGrpSpPr>
          <p:grpSpPr>
            <a:xfrm>
              <a:off x="7835472" y="620858"/>
              <a:ext cx="514131" cy="446992"/>
              <a:chOff x="7835474" y="671610"/>
              <a:chExt cx="455756" cy="396240"/>
            </a:xfrm>
          </p:grpSpPr>
          <p:sp>
            <p:nvSpPr>
              <p:cNvPr id="83" name="Google Shape;83;p14"/>
              <p:cNvSpPr/>
              <p:nvPr/>
            </p:nvSpPr>
            <p:spPr>
              <a:xfrm>
                <a:off x="7894608" y="671610"/>
                <a:ext cx="396622" cy="396240"/>
              </a:xfrm>
              <a:custGeom>
                <a:avLst/>
                <a:gdLst/>
                <a:ahLst/>
                <a:cxnLst/>
                <a:rect l="l" t="t" r="r" b="b"/>
                <a:pathLst>
                  <a:path w="396621" h="396240" extrusionOk="0">
                    <a:moveTo>
                      <a:pt x="14652" y="271674"/>
                    </a:moveTo>
                    <a:cubicBezTo>
                      <a:pt x="5318" y="248282"/>
                      <a:pt x="536" y="223325"/>
                      <a:pt x="555" y="198141"/>
                    </a:cubicBezTo>
                    <a:cubicBezTo>
                      <a:pt x="555" y="88723"/>
                      <a:pt x="89252" y="21"/>
                      <a:pt x="198675" y="21"/>
                    </a:cubicBezTo>
                    <a:cubicBezTo>
                      <a:pt x="308146" y="-137"/>
                      <a:pt x="397014" y="88479"/>
                      <a:pt x="397176" y="197951"/>
                    </a:cubicBezTo>
                    <a:cubicBezTo>
                      <a:pt x="397176" y="198014"/>
                      <a:pt x="397176" y="198077"/>
                      <a:pt x="397176" y="198141"/>
                    </a:cubicBezTo>
                    <a:cubicBezTo>
                      <a:pt x="397119" y="307575"/>
                      <a:pt x="308394" y="396261"/>
                      <a:pt x="198961" y="396261"/>
                    </a:cubicBezTo>
                    <a:cubicBezTo>
                      <a:pt x="193532" y="396261"/>
                      <a:pt x="188198" y="396261"/>
                      <a:pt x="182768" y="395594"/>
                    </a:cubicBezTo>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Meiryo UI" panose="020B0604030504040204" pitchFamily="50" charset="-128"/>
                  <a:ea typeface="Meiryo UI" panose="020B0604030504040204" pitchFamily="50" charset="-128"/>
                  <a:sym typeface="Arial"/>
                </a:endParaRPr>
              </a:p>
            </p:txBody>
          </p:sp>
          <p:sp>
            <p:nvSpPr>
              <p:cNvPr id="84" name="Google Shape;84;p14"/>
              <p:cNvSpPr/>
              <p:nvPr/>
            </p:nvSpPr>
            <p:spPr>
              <a:xfrm>
                <a:off x="7835474" y="855703"/>
                <a:ext cx="150685" cy="130587"/>
              </a:xfrm>
              <a:custGeom>
                <a:avLst/>
                <a:gdLst/>
                <a:ahLst/>
                <a:cxnLst/>
                <a:rect l="l" t="t" r="r" b="b"/>
                <a:pathLst>
                  <a:path w="150685" h="130587" extrusionOk="0">
                    <a:moveTo>
                      <a:pt x="75343" y="130588"/>
                    </a:moveTo>
                    <a:lnTo>
                      <a:pt x="150686" y="0"/>
                    </a:lnTo>
                    <a:lnTo>
                      <a:pt x="0" y="0"/>
                    </a:lnTo>
                    <a:lnTo>
                      <a:pt x="75343" y="130588"/>
                    </a:lnTo>
                    <a:close/>
                  </a:path>
                </a:pathLst>
              </a:custGeom>
              <a:solidFill>
                <a:srgbClr val="2D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Meiryo UI" panose="020B0604030504040204" pitchFamily="50" charset="-128"/>
                  <a:ea typeface="Meiryo UI" panose="020B0604030504040204" pitchFamily="50" charset="-128"/>
                  <a:sym typeface="Arial"/>
                </a:endParaRPr>
              </a:p>
            </p:txBody>
          </p:sp>
        </p:grpSp>
      </p:grpSp>
    </p:spTree>
    <p:extLst>
      <p:ext uri="{BB962C8B-B14F-4D97-AF65-F5344CB8AC3E}">
        <p14:creationId xmlns:p14="http://schemas.microsoft.com/office/powerpoint/2010/main" val="2178749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p:nvPr/>
        </p:nvSpPr>
        <p:spPr>
          <a:xfrm>
            <a:off x="838200" y="0"/>
            <a:ext cx="10515600" cy="14518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3F218C"/>
              </a:buClr>
              <a:buSzPts val="3800"/>
              <a:buFont typeface="Arial"/>
              <a:buNone/>
            </a:pPr>
            <a:r>
              <a:rPr lang="en-TW" sz="3800" b="1" dirty="0" smtClean="0">
                <a:solidFill>
                  <a:srgbClr val="3F218C"/>
                </a:solidFill>
                <a:latin typeface="Meiryo UI" panose="020B0604030504040204" pitchFamily="50" charset="-128"/>
                <a:ea typeface="Meiryo UI" panose="020B0604030504040204" pitchFamily="50" charset="-128"/>
              </a:rPr>
              <a:t>GoogleWorkspace</a:t>
            </a:r>
            <a:r>
              <a:rPr lang="en-US" sz="3800" b="1" dirty="0" smtClean="0">
                <a:solidFill>
                  <a:srgbClr val="3F218C"/>
                </a:solidFill>
                <a:latin typeface="Meiryo UI" panose="020B0604030504040204" pitchFamily="50" charset="-128"/>
                <a:ea typeface="Meiryo UI" panose="020B0604030504040204" pitchFamily="50" charset="-128"/>
              </a:rPr>
              <a:t> </a:t>
            </a:r>
            <a:r>
              <a:rPr lang="en-TW" sz="3800" b="1" dirty="0" smtClean="0">
                <a:solidFill>
                  <a:srgbClr val="3F218C"/>
                </a:solidFill>
                <a:latin typeface="Meiryo UI" panose="020B0604030504040204" pitchFamily="50" charset="-128"/>
                <a:ea typeface="Meiryo UI" panose="020B0604030504040204" pitchFamily="50" charset="-128"/>
              </a:rPr>
              <a:t>-</a:t>
            </a:r>
            <a:r>
              <a:rPr lang="en-TW" sz="3800" b="1" dirty="0">
                <a:solidFill>
                  <a:srgbClr val="3F218C"/>
                </a:solidFill>
                <a:latin typeface="Meiryo UI" panose="020B0604030504040204" pitchFamily="50" charset="-128"/>
                <a:ea typeface="Meiryo UI" panose="020B0604030504040204" pitchFamily="50" charset="-128"/>
              </a:rPr>
              <a:t>ドライブ</a:t>
            </a:r>
            <a:endParaRPr dirty="0">
              <a:latin typeface="Meiryo UI" panose="020B0604030504040204" pitchFamily="50" charset="-128"/>
              <a:ea typeface="Meiryo UI" panose="020B0604030504040204" pitchFamily="50" charset="-128"/>
            </a:endParaRPr>
          </a:p>
        </p:txBody>
      </p:sp>
      <p:sp>
        <p:nvSpPr>
          <p:cNvPr id="90" name="Google Shape;90;p15"/>
          <p:cNvSpPr/>
          <p:nvPr/>
        </p:nvSpPr>
        <p:spPr>
          <a:xfrm>
            <a:off x="-1" y="209964"/>
            <a:ext cx="5221705" cy="560897"/>
          </a:xfrm>
          <a:prstGeom prst="homePlate">
            <a:avLst>
              <a:gd name="adj" fmla="val 50000"/>
            </a:avLst>
          </a:prstGeom>
          <a:gradFill>
            <a:gsLst>
              <a:gs pos="0">
                <a:srgbClr val="7030A0"/>
              </a:gs>
              <a:gs pos="80000">
                <a:schemeClr val="accent2"/>
              </a:gs>
              <a:gs pos="98230">
                <a:srgbClr val="FFC000"/>
              </a:gs>
              <a:gs pos="100000">
                <a:srgbClr val="FFC000"/>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806450" algn="l" rtl="0">
              <a:lnSpc>
                <a:spcPct val="90000"/>
              </a:lnSpc>
              <a:spcBef>
                <a:spcPts val="0"/>
              </a:spcBef>
              <a:spcAft>
                <a:spcPts val="0"/>
              </a:spcAft>
              <a:buNone/>
            </a:pPr>
            <a:r>
              <a:rPr lang="en-TW" sz="2400" b="1">
                <a:solidFill>
                  <a:schemeClr val="lt1"/>
                </a:solidFill>
                <a:latin typeface="Meiryo UI" panose="020B0604030504040204" pitchFamily="50" charset="-128"/>
                <a:ea typeface="Meiryo UI" panose="020B0604030504040204" pitchFamily="50" charset="-128"/>
              </a:rPr>
              <a:t>包括的な保護</a:t>
            </a:r>
            <a:endParaRPr sz="2400" b="1">
              <a:solidFill>
                <a:schemeClr val="lt1"/>
              </a:solidFill>
              <a:latin typeface="Meiryo UI" panose="020B0604030504040204" pitchFamily="50" charset="-128"/>
              <a:ea typeface="Meiryo UI" panose="020B0604030504040204" pitchFamily="50" charset="-128"/>
              <a:sym typeface="Arial"/>
            </a:endParaRPr>
          </a:p>
        </p:txBody>
      </p:sp>
      <p:pic>
        <p:nvPicPr>
          <p:cNvPr id="91" name="Google Shape;91;p15"/>
          <p:cNvPicPr preferRelativeResize="0"/>
          <p:nvPr/>
        </p:nvPicPr>
        <p:blipFill rotWithShape="1">
          <a:blip r:embed="rId3">
            <a:alphaModFix/>
          </a:blip>
          <a:srcRect/>
          <a:stretch/>
        </p:blipFill>
        <p:spPr>
          <a:xfrm>
            <a:off x="698528" y="3915482"/>
            <a:ext cx="592258" cy="592258"/>
          </a:xfrm>
          <a:prstGeom prst="rect">
            <a:avLst/>
          </a:prstGeom>
          <a:noFill/>
          <a:ln>
            <a:noFill/>
          </a:ln>
        </p:spPr>
      </p:pic>
      <p:sp>
        <p:nvSpPr>
          <p:cNvPr id="92" name="Google Shape;92;p15"/>
          <p:cNvSpPr txBox="1"/>
          <p:nvPr/>
        </p:nvSpPr>
        <p:spPr>
          <a:xfrm>
            <a:off x="1307023" y="1978692"/>
            <a:ext cx="196193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dirty="0" smtClean="0">
                <a:solidFill>
                  <a:schemeClr val="dk1"/>
                </a:solidFill>
                <a:latin typeface="Meiryo UI" panose="020B0604030504040204" pitchFamily="50" charset="-128"/>
                <a:ea typeface="Meiryo UI" panose="020B0604030504040204" pitchFamily="50" charset="-128"/>
              </a:rPr>
              <a:t>バックアップ</a:t>
            </a:r>
            <a:endParaRPr dirty="0">
              <a:latin typeface="Meiryo UI" panose="020B0604030504040204" pitchFamily="50" charset="-128"/>
              <a:ea typeface="Meiryo UI" panose="020B0604030504040204" pitchFamily="50" charset="-128"/>
            </a:endParaRPr>
          </a:p>
        </p:txBody>
      </p:sp>
      <p:sp>
        <p:nvSpPr>
          <p:cNvPr id="93" name="Google Shape;93;p15"/>
          <p:cNvSpPr txBox="1"/>
          <p:nvPr/>
        </p:nvSpPr>
        <p:spPr>
          <a:xfrm>
            <a:off x="767230" y="2624683"/>
            <a:ext cx="4454473" cy="107721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600"/>
              <a:buFont typeface="Calibri"/>
              <a:buAutoNum type="arabicPeriod"/>
            </a:pPr>
            <a:r>
              <a:rPr lang="en-TW" sz="1600" dirty="0">
                <a:solidFill>
                  <a:schemeClr val="dk1"/>
                </a:solidFill>
                <a:latin typeface="Meiryo UI" panose="020B0604030504040204" pitchFamily="50" charset="-128"/>
                <a:ea typeface="Meiryo UI" panose="020B0604030504040204" pitchFamily="50" charset="-128"/>
              </a:rPr>
              <a:t>Googleドキュメントを含むマイドライブと共有ドライブのすべてのファイル</a:t>
            </a:r>
            <a:endParaRPr sz="1600" dirty="0">
              <a:solidFill>
                <a:schemeClr val="dk1"/>
              </a:solidFill>
              <a:latin typeface="Meiryo UI" panose="020B0604030504040204" pitchFamily="50" charset="-128"/>
              <a:ea typeface="Meiryo UI" panose="020B0604030504040204" pitchFamily="50" charset="-128"/>
            </a:endParaRPr>
          </a:p>
          <a:p>
            <a:pPr marL="342900" marR="0" lvl="0" indent="-342900" algn="l" rtl="0">
              <a:spcBef>
                <a:spcPts val="0"/>
              </a:spcBef>
              <a:spcAft>
                <a:spcPts val="0"/>
              </a:spcAft>
              <a:buClr>
                <a:schemeClr val="dk1"/>
              </a:buClr>
              <a:buSzPts val="1600"/>
              <a:buFont typeface="Calibri"/>
              <a:buAutoNum type="arabicPeriod"/>
            </a:pPr>
            <a:r>
              <a:rPr lang="en-TW" sz="1600" dirty="0">
                <a:solidFill>
                  <a:schemeClr val="dk1"/>
                </a:solidFill>
                <a:latin typeface="Meiryo UI" panose="020B0604030504040204" pitchFamily="50" charset="-128"/>
                <a:ea typeface="Meiryo UI" panose="020B0604030504040204" pitchFamily="50" charset="-128"/>
              </a:rPr>
              <a:t>フォルダ構造</a:t>
            </a:r>
            <a:endParaRPr sz="1600" dirty="0">
              <a:solidFill>
                <a:schemeClr val="dk1"/>
              </a:solidFill>
              <a:latin typeface="Meiryo UI" panose="020B0604030504040204" pitchFamily="50" charset="-128"/>
              <a:ea typeface="Meiryo UI" panose="020B0604030504040204" pitchFamily="50" charset="-128"/>
            </a:endParaRPr>
          </a:p>
          <a:p>
            <a:pPr marL="342900" marR="0" lvl="0" indent="-342900" algn="l" rtl="0">
              <a:spcBef>
                <a:spcPts val="0"/>
              </a:spcBef>
              <a:spcAft>
                <a:spcPts val="0"/>
              </a:spcAft>
              <a:buClr>
                <a:schemeClr val="dk1"/>
              </a:buClr>
              <a:buSzPts val="1600"/>
              <a:buFont typeface="Calibri"/>
              <a:buAutoNum type="arabicPeriod"/>
            </a:pPr>
            <a:r>
              <a:rPr lang="en-TW" sz="1600" dirty="0">
                <a:solidFill>
                  <a:schemeClr val="dk1"/>
                </a:solidFill>
                <a:latin typeface="Meiryo UI" panose="020B0604030504040204" pitchFamily="50" charset="-128"/>
                <a:ea typeface="Meiryo UI" panose="020B0604030504040204" pitchFamily="50" charset="-128"/>
              </a:rPr>
              <a:t>ファイルのメタデータと権限</a:t>
            </a:r>
            <a:endParaRPr sz="1600" dirty="0">
              <a:solidFill>
                <a:schemeClr val="dk1"/>
              </a:solidFill>
              <a:latin typeface="Meiryo UI" panose="020B0604030504040204" pitchFamily="50" charset="-128"/>
              <a:ea typeface="Meiryo UI" panose="020B0604030504040204" pitchFamily="50" charset="-128"/>
            </a:endParaRPr>
          </a:p>
        </p:txBody>
      </p:sp>
      <p:sp>
        <p:nvSpPr>
          <p:cNvPr id="94" name="Google Shape;94;p15"/>
          <p:cNvSpPr txBox="1"/>
          <p:nvPr/>
        </p:nvSpPr>
        <p:spPr>
          <a:xfrm>
            <a:off x="1307023" y="3963256"/>
            <a:ext cx="222955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a:solidFill>
                  <a:schemeClr val="dk1"/>
                </a:solidFill>
                <a:latin typeface="Meiryo UI" panose="020B0604030504040204" pitchFamily="50" charset="-128"/>
                <a:ea typeface="Meiryo UI" panose="020B0604030504040204" pitchFamily="50" charset="-128"/>
              </a:rPr>
              <a:t>検索基準</a:t>
            </a:r>
            <a:endParaRPr>
              <a:latin typeface="Meiryo UI" panose="020B0604030504040204" pitchFamily="50" charset="-128"/>
              <a:ea typeface="Meiryo UI" panose="020B0604030504040204" pitchFamily="50" charset="-128"/>
            </a:endParaRPr>
          </a:p>
        </p:txBody>
      </p:sp>
      <p:sp>
        <p:nvSpPr>
          <p:cNvPr id="95" name="Google Shape;95;p15"/>
          <p:cNvSpPr txBox="1"/>
          <p:nvPr/>
        </p:nvSpPr>
        <p:spPr>
          <a:xfrm>
            <a:off x="767231" y="4515118"/>
            <a:ext cx="427541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1600">
                <a:solidFill>
                  <a:schemeClr val="dk1"/>
                </a:solidFill>
                <a:latin typeface="Meiryo UI" panose="020B0604030504040204" pitchFamily="50" charset="-128"/>
                <a:ea typeface="Meiryo UI" panose="020B0604030504040204" pitchFamily="50" charset="-128"/>
              </a:rPr>
              <a:t>ファイルの種類、所有者、変更日、名前</a:t>
            </a:r>
            <a:endParaRPr>
              <a:latin typeface="Meiryo UI" panose="020B0604030504040204" pitchFamily="50" charset="-128"/>
              <a:ea typeface="Meiryo UI" panose="020B0604030504040204" pitchFamily="50" charset="-128"/>
            </a:endParaRPr>
          </a:p>
        </p:txBody>
      </p:sp>
      <p:sp>
        <p:nvSpPr>
          <p:cNvPr id="96" name="Google Shape;96;p15"/>
          <p:cNvSpPr txBox="1"/>
          <p:nvPr/>
        </p:nvSpPr>
        <p:spPr>
          <a:xfrm>
            <a:off x="1307023" y="5179092"/>
            <a:ext cx="222955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a:solidFill>
                  <a:schemeClr val="dk1"/>
                </a:solidFill>
                <a:latin typeface="Meiryo UI" panose="020B0604030504040204" pitchFamily="50" charset="-128"/>
                <a:ea typeface="Meiryo UI" panose="020B0604030504040204" pitchFamily="50" charset="-128"/>
              </a:rPr>
              <a:t>復元オプション</a:t>
            </a:r>
            <a:endParaRPr>
              <a:latin typeface="Meiryo UI" panose="020B0604030504040204" pitchFamily="50" charset="-128"/>
              <a:ea typeface="Meiryo UI" panose="020B0604030504040204" pitchFamily="50" charset="-128"/>
            </a:endParaRPr>
          </a:p>
        </p:txBody>
      </p:sp>
      <p:sp>
        <p:nvSpPr>
          <p:cNvPr id="97" name="Google Shape;97;p15"/>
          <p:cNvSpPr txBox="1"/>
          <p:nvPr/>
        </p:nvSpPr>
        <p:spPr>
          <a:xfrm>
            <a:off x="767231" y="5704059"/>
            <a:ext cx="4275416" cy="8309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600"/>
              <a:buFont typeface="Calibri"/>
              <a:buAutoNum type="arabicPeriod"/>
            </a:pPr>
            <a:r>
              <a:rPr lang="en-TW" sz="1600" dirty="0" smtClean="0">
                <a:solidFill>
                  <a:schemeClr val="dk1"/>
                </a:solidFill>
                <a:latin typeface="Meiryo UI" panose="020B0604030504040204" pitchFamily="50" charset="-128"/>
                <a:ea typeface="Meiryo UI" panose="020B0604030504040204" pitchFamily="50" charset="-128"/>
              </a:rPr>
              <a:t>細か</a:t>
            </a:r>
            <a:r>
              <a:rPr lang="ja-JP" altLang="en-US" sz="1600" dirty="0" smtClean="0">
                <a:solidFill>
                  <a:schemeClr val="dk1"/>
                </a:solidFill>
                <a:latin typeface="Meiryo UI" panose="020B0604030504040204" pitchFamily="50" charset="-128"/>
                <a:ea typeface="Meiryo UI" panose="020B0604030504040204" pitchFamily="50" charset="-128"/>
              </a:rPr>
              <a:t>な</a:t>
            </a:r>
            <a:r>
              <a:rPr lang="en-TW" sz="1600" dirty="0" smtClean="0">
                <a:solidFill>
                  <a:schemeClr val="dk1"/>
                </a:solidFill>
                <a:latin typeface="Meiryo UI" panose="020B0604030504040204" pitchFamily="50" charset="-128"/>
                <a:ea typeface="Meiryo UI" panose="020B0604030504040204" pitchFamily="50" charset="-128"/>
              </a:rPr>
              <a:t>復元</a:t>
            </a:r>
            <a:endParaRPr sz="1600" dirty="0">
              <a:solidFill>
                <a:schemeClr val="dk1"/>
              </a:solidFill>
              <a:latin typeface="Meiryo UI" panose="020B0604030504040204" pitchFamily="50" charset="-128"/>
              <a:ea typeface="Meiryo UI" panose="020B0604030504040204" pitchFamily="50" charset="-128"/>
            </a:endParaRPr>
          </a:p>
          <a:p>
            <a:pPr marL="342900" marR="0" lvl="0" indent="-342900" algn="l" rtl="0">
              <a:spcBef>
                <a:spcPts val="0"/>
              </a:spcBef>
              <a:spcAft>
                <a:spcPts val="0"/>
              </a:spcAft>
              <a:buClr>
                <a:schemeClr val="dk1"/>
              </a:buClr>
              <a:buSzPts val="1600"/>
              <a:buFont typeface="Calibri"/>
              <a:buAutoNum type="arabicPeriod"/>
            </a:pPr>
            <a:r>
              <a:rPr lang="en-TW" sz="1600" dirty="0">
                <a:solidFill>
                  <a:schemeClr val="dk1"/>
                </a:solidFill>
                <a:latin typeface="Meiryo UI" panose="020B0604030504040204" pitchFamily="50" charset="-128"/>
                <a:ea typeface="Meiryo UI" panose="020B0604030504040204" pitchFamily="50" charset="-128"/>
              </a:rPr>
              <a:t>クロスアカウント/クロス共有ドライブの復元</a:t>
            </a:r>
            <a:endParaRPr sz="1600" dirty="0">
              <a:solidFill>
                <a:schemeClr val="dk1"/>
              </a:solidFill>
              <a:latin typeface="Meiryo UI" panose="020B0604030504040204" pitchFamily="50" charset="-128"/>
              <a:ea typeface="Meiryo UI" panose="020B0604030504040204" pitchFamily="50" charset="-128"/>
            </a:endParaRPr>
          </a:p>
        </p:txBody>
      </p:sp>
      <p:pic>
        <p:nvPicPr>
          <p:cNvPr id="98" name="Google Shape;98;p15" descr="Graphical user interface, application&#10;&#10;Description automatically generated"/>
          <p:cNvPicPr preferRelativeResize="0"/>
          <p:nvPr/>
        </p:nvPicPr>
        <p:blipFill rotWithShape="1">
          <a:blip r:embed="rId4">
            <a:alphaModFix/>
          </a:blip>
          <a:srcRect/>
          <a:stretch/>
        </p:blipFill>
        <p:spPr>
          <a:xfrm>
            <a:off x="5277598" y="2041290"/>
            <a:ext cx="7766050" cy="4372958"/>
          </a:xfrm>
          <a:prstGeom prst="roundRect">
            <a:avLst>
              <a:gd name="adj" fmla="val 2863"/>
            </a:avLst>
          </a:prstGeom>
          <a:solidFill>
            <a:srgbClr val="ECECEC"/>
          </a:solidFill>
          <a:ln>
            <a:noFill/>
          </a:ln>
          <a:effectLst>
            <a:outerShdw blurRad="50800" dist="38100" dir="2700000" algn="tl" rotWithShape="0">
              <a:srgbClr val="000000">
                <a:alpha val="40000"/>
              </a:srgbClr>
            </a:outerShdw>
          </a:effectLst>
        </p:spPr>
      </p:pic>
      <p:grpSp>
        <p:nvGrpSpPr>
          <p:cNvPr id="99" name="Google Shape;99;p15"/>
          <p:cNvGrpSpPr/>
          <p:nvPr/>
        </p:nvGrpSpPr>
        <p:grpSpPr>
          <a:xfrm>
            <a:off x="838304" y="1855983"/>
            <a:ext cx="384788" cy="584371"/>
            <a:chOff x="2511586" y="2150660"/>
            <a:chExt cx="709612" cy="1077678"/>
          </a:xfrm>
        </p:grpSpPr>
        <p:grpSp>
          <p:nvGrpSpPr>
            <p:cNvPr id="100" name="Google Shape;100;p15"/>
            <p:cNvGrpSpPr/>
            <p:nvPr/>
          </p:nvGrpSpPr>
          <p:grpSpPr>
            <a:xfrm>
              <a:off x="2511586" y="2463767"/>
              <a:ext cx="709612" cy="764571"/>
              <a:chOff x="2511586" y="2463767"/>
              <a:chExt cx="709612" cy="764571"/>
            </a:xfrm>
          </p:grpSpPr>
          <p:sp>
            <p:nvSpPr>
              <p:cNvPr id="101" name="Google Shape;101;p15"/>
              <p:cNvSpPr/>
              <p:nvPr/>
            </p:nvSpPr>
            <p:spPr>
              <a:xfrm>
                <a:off x="2511681" y="2941731"/>
                <a:ext cx="709517" cy="286607"/>
              </a:xfrm>
              <a:custGeom>
                <a:avLst/>
                <a:gdLst/>
                <a:ahLst/>
                <a:cxnLst/>
                <a:rect l="l" t="t" r="r" b="b"/>
                <a:pathLst>
                  <a:path w="709517" h="286607" extrusionOk="0">
                    <a:moveTo>
                      <a:pt x="709814" y="-50"/>
                    </a:moveTo>
                    <a:lnTo>
                      <a:pt x="708766" y="-50"/>
                    </a:lnTo>
                    <a:cubicBezTo>
                      <a:pt x="708766" y="-50"/>
                      <a:pt x="708766" y="617"/>
                      <a:pt x="708766" y="998"/>
                    </a:cubicBezTo>
                    <a:cubicBezTo>
                      <a:pt x="708766" y="49671"/>
                      <a:pt x="550175" y="89199"/>
                      <a:pt x="354531" y="89199"/>
                    </a:cubicBezTo>
                    <a:cubicBezTo>
                      <a:pt x="158888" y="89199"/>
                      <a:pt x="296" y="49671"/>
                      <a:pt x="296" y="998"/>
                    </a:cubicBezTo>
                    <a:cubicBezTo>
                      <a:pt x="296" y="998"/>
                      <a:pt x="296" y="331"/>
                      <a:pt x="296" y="-50"/>
                    </a:cubicBezTo>
                    <a:lnTo>
                      <a:pt x="296" y="-50"/>
                    </a:lnTo>
                    <a:lnTo>
                      <a:pt x="296" y="197213"/>
                    </a:lnTo>
                    <a:lnTo>
                      <a:pt x="296" y="197213"/>
                    </a:lnTo>
                    <a:cubicBezTo>
                      <a:pt x="296" y="197213"/>
                      <a:pt x="296" y="197880"/>
                      <a:pt x="296" y="198261"/>
                    </a:cubicBezTo>
                    <a:cubicBezTo>
                      <a:pt x="296" y="246933"/>
                      <a:pt x="158888" y="286557"/>
                      <a:pt x="354531" y="286557"/>
                    </a:cubicBezTo>
                    <a:cubicBezTo>
                      <a:pt x="550175" y="286557"/>
                      <a:pt x="708766" y="246933"/>
                      <a:pt x="708766" y="198165"/>
                    </a:cubicBezTo>
                    <a:cubicBezTo>
                      <a:pt x="708766" y="198165"/>
                      <a:pt x="708766" y="197213"/>
                      <a:pt x="708766" y="197213"/>
                    </a:cubicBezTo>
                    <a:lnTo>
                      <a:pt x="709814" y="197213"/>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102" name="Google Shape;102;p15"/>
              <p:cNvSpPr/>
              <p:nvPr/>
            </p:nvSpPr>
            <p:spPr>
              <a:xfrm>
                <a:off x="2511586" y="2749517"/>
                <a:ext cx="709612" cy="284702"/>
              </a:xfrm>
              <a:custGeom>
                <a:avLst/>
                <a:gdLst/>
                <a:ahLst/>
                <a:cxnLst/>
                <a:rect l="l" t="t" r="r" b="b"/>
                <a:pathLst>
                  <a:path w="709612" h="284702" extrusionOk="0">
                    <a:moveTo>
                      <a:pt x="709909" y="-50"/>
                    </a:moveTo>
                    <a:lnTo>
                      <a:pt x="708766" y="-50"/>
                    </a:lnTo>
                    <a:cubicBezTo>
                      <a:pt x="708813" y="360"/>
                      <a:pt x="708813" y="779"/>
                      <a:pt x="708766" y="1188"/>
                    </a:cubicBezTo>
                    <a:cubicBezTo>
                      <a:pt x="708766" y="49671"/>
                      <a:pt x="550175" y="88913"/>
                      <a:pt x="354531" y="88913"/>
                    </a:cubicBezTo>
                    <a:cubicBezTo>
                      <a:pt x="158887" y="88913"/>
                      <a:pt x="296" y="49671"/>
                      <a:pt x="296" y="1188"/>
                    </a:cubicBezTo>
                    <a:cubicBezTo>
                      <a:pt x="296" y="1188"/>
                      <a:pt x="296" y="331"/>
                      <a:pt x="296" y="-50"/>
                    </a:cubicBezTo>
                    <a:lnTo>
                      <a:pt x="296" y="-50"/>
                    </a:lnTo>
                    <a:lnTo>
                      <a:pt x="296" y="197213"/>
                    </a:lnTo>
                    <a:lnTo>
                      <a:pt x="296" y="197213"/>
                    </a:lnTo>
                    <a:cubicBezTo>
                      <a:pt x="296" y="197213"/>
                      <a:pt x="296" y="197213"/>
                      <a:pt x="296" y="197213"/>
                    </a:cubicBezTo>
                    <a:cubicBezTo>
                      <a:pt x="296" y="245600"/>
                      <a:pt x="158887" y="284652"/>
                      <a:pt x="354531" y="284652"/>
                    </a:cubicBezTo>
                    <a:cubicBezTo>
                      <a:pt x="550175" y="284652"/>
                      <a:pt x="708766" y="245695"/>
                      <a:pt x="708766" y="197308"/>
                    </a:cubicBezTo>
                    <a:cubicBezTo>
                      <a:pt x="708794" y="197117"/>
                      <a:pt x="708794" y="196927"/>
                      <a:pt x="708766" y="196737"/>
                    </a:cubicBezTo>
                    <a:lnTo>
                      <a:pt x="709813" y="196737"/>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103" name="Google Shape;103;p15"/>
              <p:cNvSpPr/>
              <p:nvPr/>
            </p:nvSpPr>
            <p:spPr>
              <a:xfrm>
                <a:off x="2511681" y="2552254"/>
                <a:ext cx="709517" cy="285940"/>
              </a:xfrm>
              <a:custGeom>
                <a:avLst/>
                <a:gdLst/>
                <a:ahLst/>
                <a:cxnLst/>
                <a:rect l="l" t="t" r="r" b="b"/>
                <a:pathLst>
                  <a:path w="709517" h="285940" extrusionOk="0">
                    <a:moveTo>
                      <a:pt x="709814" y="-50"/>
                    </a:moveTo>
                    <a:lnTo>
                      <a:pt x="708766" y="-50"/>
                    </a:lnTo>
                    <a:lnTo>
                      <a:pt x="708766" y="-50"/>
                    </a:lnTo>
                    <a:cubicBezTo>
                      <a:pt x="708766" y="48718"/>
                      <a:pt x="550175" y="88247"/>
                      <a:pt x="354531" y="88247"/>
                    </a:cubicBezTo>
                    <a:cubicBezTo>
                      <a:pt x="158888" y="88247"/>
                      <a:pt x="296" y="48718"/>
                      <a:pt x="296" y="-50"/>
                    </a:cubicBezTo>
                    <a:lnTo>
                      <a:pt x="296" y="-50"/>
                    </a:lnTo>
                    <a:lnTo>
                      <a:pt x="296" y="-50"/>
                    </a:lnTo>
                    <a:lnTo>
                      <a:pt x="296" y="197213"/>
                    </a:lnTo>
                    <a:lnTo>
                      <a:pt x="296" y="197213"/>
                    </a:lnTo>
                    <a:cubicBezTo>
                      <a:pt x="296" y="197213"/>
                      <a:pt x="296" y="197213"/>
                      <a:pt x="296" y="197784"/>
                    </a:cubicBezTo>
                    <a:cubicBezTo>
                      <a:pt x="296" y="246552"/>
                      <a:pt x="158888" y="285890"/>
                      <a:pt x="354531" y="285890"/>
                    </a:cubicBezTo>
                    <a:cubicBezTo>
                      <a:pt x="550175" y="285890"/>
                      <a:pt x="708766" y="246648"/>
                      <a:pt x="708766" y="197879"/>
                    </a:cubicBezTo>
                    <a:cubicBezTo>
                      <a:pt x="708785" y="197660"/>
                      <a:pt x="708785" y="197432"/>
                      <a:pt x="708766" y="197213"/>
                    </a:cubicBezTo>
                    <a:lnTo>
                      <a:pt x="709814" y="197213"/>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104" name="Google Shape;104;p15"/>
              <p:cNvSpPr/>
              <p:nvPr/>
            </p:nvSpPr>
            <p:spPr>
              <a:xfrm>
                <a:off x="2511777" y="2463767"/>
                <a:ext cx="708279" cy="175164"/>
              </a:xfrm>
              <a:custGeom>
                <a:avLst/>
                <a:gdLst/>
                <a:ahLst/>
                <a:cxnLst/>
                <a:rect l="l" t="t" r="r" b="b"/>
                <a:pathLst>
                  <a:path w="708279" h="175164" extrusionOk="0">
                    <a:moveTo>
                      <a:pt x="708575" y="87485"/>
                    </a:moveTo>
                    <a:cubicBezTo>
                      <a:pt x="708575" y="135872"/>
                      <a:pt x="549984" y="175115"/>
                      <a:pt x="354436" y="175115"/>
                    </a:cubicBezTo>
                    <a:cubicBezTo>
                      <a:pt x="158887" y="175115"/>
                      <a:pt x="296" y="135872"/>
                      <a:pt x="296" y="87485"/>
                    </a:cubicBezTo>
                    <a:cubicBezTo>
                      <a:pt x="296" y="39098"/>
                      <a:pt x="158887" y="-50"/>
                      <a:pt x="354436" y="-50"/>
                    </a:cubicBezTo>
                    <a:cubicBezTo>
                      <a:pt x="549984" y="-50"/>
                      <a:pt x="708575" y="39193"/>
                      <a:pt x="708575" y="87485"/>
                    </a:cubicBez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sp>
          <p:nvSpPr>
            <p:cNvPr id="105" name="Google Shape;105;p15"/>
            <p:cNvSpPr/>
            <p:nvPr/>
          </p:nvSpPr>
          <p:spPr>
            <a:xfrm>
              <a:off x="2711321" y="2150660"/>
              <a:ext cx="310142" cy="436932"/>
            </a:xfrm>
            <a:custGeom>
              <a:avLst/>
              <a:gdLst/>
              <a:ahLst/>
              <a:cxnLst/>
              <a:rect l="l" t="t" r="r" b="b"/>
              <a:pathLst>
                <a:path w="371856" h="523875" extrusionOk="0">
                  <a:moveTo>
                    <a:pt x="185928" y="523875"/>
                  </a:moveTo>
                  <a:lnTo>
                    <a:pt x="371856" y="300609"/>
                  </a:lnTo>
                  <a:lnTo>
                    <a:pt x="241745" y="300609"/>
                  </a:lnTo>
                  <a:lnTo>
                    <a:pt x="241745" y="0"/>
                  </a:lnTo>
                  <a:lnTo>
                    <a:pt x="130112" y="0"/>
                  </a:lnTo>
                  <a:lnTo>
                    <a:pt x="130112" y="300609"/>
                  </a:lnTo>
                  <a:lnTo>
                    <a:pt x="0" y="300609"/>
                  </a:lnTo>
                  <a:lnTo>
                    <a:pt x="185928" y="523875"/>
                  </a:lnTo>
                  <a:close/>
                </a:path>
              </a:pathLst>
            </a:custGeom>
            <a:solidFill>
              <a:srgbClr val="2D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grpSp>
        <p:nvGrpSpPr>
          <p:cNvPr id="106" name="Google Shape;106;p15"/>
          <p:cNvGrpSpPr/>
          <p:nvPr/>
        </p:nvGrpSpPr>
        <p:grpSpPr>
          <a:xfrm>
            <a:off x="765155" y="5179092"/>
            <a:ext cx="541869" cy="362170"/>
            <a:chOff x="7586216" y="382317"/>
            <a:chExt cx="1162659" cy="777088"/>
          </a:xfrm>
        </p:grpSpPr>
        <p:sp>
          <p:nvSpPr>
            <p:cNvPr id="107" name="Google Shape;107;p15"/>
            <p:cNvSpPr/>
            <p:nvPr/>
          </p:nvSpPr>
          <p:spPr>
            <a:xfrm>
              <a:off x="7586216" y="382317"/>
              <a:ext cx="1162659" cy="777088"/>
            </a:xfrm>
            <a:custGeom>
              <a:avLst/>
              <a:gdLst/>
              <a:ahLst/>
              <a:cxnLst/>
              <a:rect l="l" t="t" r="r" b="b"/>
              <a:pathLst>
                <a:path w="1370886" h="867346" extrusionOk="0">
                  <a:moveTo>
                    <a:pt x="1049876" y="867367"/>
                  </a:moveTo>
                  <a:lnTo>
                    <a:pt x="1218183" y="867367"/>
                  </a:lnTo>
                  <a:lnTo>
                    <a:pt x="1235328" y="865653"/>
                  </a:lnTo>
                  <a:cubicBezTo>
                    <a:pt x="1313518" y="853716"/>
                    <a:pt x="1371316" y="786536"/>
                    <a:pt x="1371440" y="707443"/>
                  </a:cubicBezTo>
                  <a:cubicBezTo>
                    <a:pt x="1371745" y="641294"/>
                    <a:pt x="1331035" y="581877"/>
                    <a:pt x="1269237" y="558281"/>
                  </a:cubicBezTo>
                  <a:cubicBezTo>
                    <a:pt x="1261150" y="406256"/>
                    <a:pt x="1135725" y="287020"/>
                    <a:pt x="983487" y="286628"/>
                  </a:cubicBezTo>
                  <a:cubicBezTo>
                    <a:pt x="976152" y="286628"/>
                    <a:pt x="968913" y="286628"/>
                    <a:pt x="961579" y="287485"/>
                  </a:cubicBezTo>
                  <a:cubicBezTo>
                    <a:pt x="912840" y="117701"/>
                    <a:pt x="757792" y="539"/>
                    <a:pt x="581151" y="21"/>
                  </a:cubicBezTo>
                  <a:lnTo>
                    <a:pt x="581151" y="21"/>
                  </a:lnTo>
                  <a:cubicBezTo>
                    <a:pt x="378849" y="296"/>
                    <a:pt x="209266" y="152993"/>
                    <a:pt x="187863" y="354160"/>
                  </a:cubicBezTo>
                  <a:cubicBezTo>
                    <a:pt x="66839" y="390176"/>
                    <a:pt x="-11295" y="507388"/>
                    <a:pt x="2031" y="632957"/>
                  </a:cubicBezTo>
                  <a:cubicBezTo>
                    <a:pt x="15461" y="767355"/>
                    <a:pt x="132618" y="867367"/>
                    <a:pt x="267683" y="867367"/>
                  </a:cubicBezTo>
                  <a:lnTo>
                    <a:pt x="1049876" y="867367"/>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nvGrpSpPr>
            <p:cNvPr id="108" name="Google Shape;108;p15"/>
            <p:cNvGrpSpPr/>
            <p:nvPr/>
          </p:nvGrpSpPr>
          <p:grpSpPr>
            <a:xfrm>
              <a:off x="7835472" y="620858"/>
              <a:ext cx="514131" cy="446992"/>
              <a:chOff x="7835474" y="671610"/>
              <a:chExt cx="455756" cy="396240"/>
            </a:xfrm>
          </p:grpSpPr>
          <p:sp>
            <p:nvSpPr>
              <p:cNvPr id="109" name="Google Shape;109;p15"/>
              <p:cNvSpPr/>
              <p:nvPr/>
            </p:nvSpPr>
            <p:spPr>
              <a:xfrm>
                <a:off x="7894608" y="671610"/>
                <a:ext cx="396622" cy="396240"/>
              </a:xfrm>
              <a:custGeom>
                <a:avLst/>
                <a:gdLst/>
                <a:ahLst/>
                <a:cxnLst/>
                <a:rect l="l" t="t" r="r" b="b"/>
                <a:pathLst>
                  <a:path w="396621" h="396240" extrusionOk="0">
                    <a:moveTo>
                      <a:pt x="14652" y="271674"/>
                    </a:moveTo>
                    <a:cubicBezTo>
                      <a:pt x="5318" y="248282"/>
                      <a:pt x="536" y="223325"/>
                      <a:pt x="555" y="198141"/>
                    </a:cubicBezTo>
                    <a:cubicBezTo>
                      <a:pt x="555" y="88723"/>
                      <a:pt x="89252" y="21"/>
                      <a:pt x="198675" y="21"/>
                    </a:cubicBezTo>
                    <a:cubicBezTo>
                      <a:pt x="308146" y="-137"/>
                      <a:pt x="397014" y="88479"/>
                      <a:pt x="397176" y="197951"/>
                    </a:cubicBezTo>
                    <a:cubicBezTo>
                      <a:pt x="397176" y="198014"/>
                      <a:pt x="397176" y="198077"/>
                      <a:pt x="397176" y="198141"/>
                    </a:cubicBezTo>
                    <a:cubicBezTo>
                      <a:pt x="397119" y="307575"/>
                      <a:pt x="308394" y="396261"/>
                      <a:pt x="198961" y="396261"/>
                    </a:cubicBezTo>
                    <a:cubicBezTo>
                      <a:pt x="193532" y="396261"/>
                      <a:pt x="188198" y="396261"/>
                      <a:pt x="182768" y="395594"/>
                    </a:cubicBezTo>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110" name="Google Shape;110;p15"/>
              <p:cNvSpPr/>
              <p:nvPr/>
            </p:nvSpPr>
            <p:spPr>
              <a:xfrm>
                <a:off x="7835474" y="855703"/>
                <a:ext cx="150685" cy="130587"/>
              </a:xfrm>
              <a:custGeom>
                <a:avLst/>
                <a:gdLst/>
                <a:ahLst/>
                <a:cxnLst/>
                <a:rect l="l" t="t" r="r" b="b"/>
                <a:pathLst>
                  <a:path w="150685" h="130587" extrusionOk="0">
                    <a:moveTo>
                      <a:pt x="75343" y="130588"/>
                    </a:moveTo>
                    <a:lnTo>
                      <a:pt x="150686" y="0"/>
                    </a:lnTo>
                    <a:lnTo>
                      <a:pt x="0" y="0"/>
                    </a:lnTo>
                    <a:lnTo>
                      <a:pt x="75343" y="130588"/>
                    </a:lnTo>
                    <a:close/>
                  </a:path>
                </a:pathLst>
              </a:custGeom>
              <a:solidFill>
                <a:srgbClr val="2D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grpSp>
    </p:spTree>
    <p:extLst>
      <p:ext uri="{BB962C8B-B14F-4D97-AF65-F5344CB8AC3E}">
        <p14:creationId xmlns:p14="http://schemas.microsoft.com/office/powerpoint/2010/main" val="4270310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p:nvPr/>
        </p:nvSpPr>
        <p:spPr>
          <a:xfrm>
            <a:off x="838200" y="0"/>
            <a:ext cx="10515600" cy="14518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3F218C"/>
              </a:buClr>
              <a:buSzPts val="3800"/>
              <a:buFont typeface="Arial"/>
              <a:buNone/>
            </a:pPr>
            <a:r>
              <a:rPr lang="en-TW" sz="3800" b="1" dirty="0" smtClean="0">
                <a:solidFill>
                  <a:srgbClr val="3F218C"/>
                </a:solidFill>
                <a:latin typeface="Meiryo UI" panose="020B0604030504040204" pitchFamily="50" charset="-128"/>
                <a:ea typeface="Meiryo UI" panose="020B0604030504040204" pitchFamily="50" charset="-128"/>
              </a:rPr>
              <a:t>GoogleWorkspace</a:t>
            </a:r>
            <a:r>
              <a:rPr lang="en-US" sz="3800" b="1" dirty="0" smtClean="0">
                <a:solidFill>
                  <a:srgbClr val="3F218C"/>
                </a:solidFill>
                <a:latin typeface="Meiryo UI" panose="020B0604030504040204" pitchFamily="50" charset="-128"/>
                <a:ea typeface="Meiryo UI" panose="020B0604030504040204" pitchFamily="50" charset="-128"/>
              </a:rPr>
              <a:t> </a:t>
            </a:r>
            <a:r>
              <a:rPr lang="en-TW" sz="3800" b="1" dirty="0" smtClean="0">
                <a:solidFill>
                  <a:srgbClr val="3F218C"/>
                </a:solidFill>
                <a:latin typeface="Meiryo UI" panose="020B0604030504040204" pitchFamily="50" charset="-128"/>
                <a:ea typeface="Meiryo UI" panose="020B0604030504040204" pitchFamily="50" charset="-128"/>
              </a:rPr>
              <a:t>-</a:t>
            </a:r>
            <a:r>
              <a:rPr lang="en-US" sz="3800" b="1" dirty="0" smtClean="0">
                <a:solidFill>
                  <a:srgbClr val="3F218C"/>
                </a:solidFill>
                <a:latin typeface="Meiryo UI" panose="020B0604030504040204" pitchFamily="50" charset="-128"/>
                <a:ea typeface="Meiryo UI" panose="020B0604030504040204" pitchFamily="50" charset="-128"/>
              </a:rPr>
              <a:t> </a:t>
            </a:r>
            <a:r>
              <a:rPr lang="en-TW" sz="3800" b="1" dirty="0" smtClean="0">
                <a:solidFill>
                  <a:srgbClr val="3F218C"/>
                </a:solidFill>
                <a:latin typeface="Meiryo UI" panose="020B0604030504040204" pitchFamily="50" charset="-128"/>
                <a:ea typeface="Meiryo UI" panose="020B0604030504040204" pitchFamily="50" charset="-128"/>
              </a:rPr>
              <a:t>カレンダー</a:t>
            </a:r>
            <a:endParaRPr dirty="0">
              <a:latin typeface="Meiryo UI" panose="020B0604030504040204" pitchFamily="50" charset="-128"/>
              <a:ea typeface="Meiryo UI" panose="020B0604030504040204" pitchFamily="50" charset="-128"/>
            </a:endParaRPr>
          </a:p>
        </p:txBody>
      </p:sp>
      <p:sp>
        <p:nvSpPr>
          <p:cNvPr id="116" name="Google Shape;116;p16"/>
          <p:cNvSpPr/>
          <p:nvPr/>
        </p:nvSpPr>
        <p:spPr>
          <a:xfrm>
            <a:off x="-1" y="209964"/>
            <a:ext cx="5221705" cy="560897"/>
          </a:xfrm>
          <a:prstGeom prst="homePlate">
            <a:avLst>
              <a:gd name="adj" fmla="val 50000"/>
            </a:avLst>
          </a:prstGeom>
          <a:gradFill>
            <a:gsLst>
              <a:gs pos="0">
                <a:srgbClr val="7030A0"/>
              </a:gs>
              <a:gs pos="80000">
                <a:schemeClr val="accent2"/>
              </a:gs>
              <a:gs pos="98230">
                <a:srgbClr val="FFC000"/>
              </a:gs>
              <a:gs pos="100000">
                <a:srgbClr val="FFC000"/>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806450" algn="l" rtl="0">
              <a:lnSpc>
                <a:spcPct val="90000"/>
              </a:lnSpc>
              <a:spcBef>
                <a:spcPts val="0"/>
              </a:spcBef>
              <a:spcAft>
                <a:spcPts val="0"/>
              </a:spcAft>
              <a:buNone/>
            </a:pPr>
            <a:r>
              <a:rPr lang="en-TW" sz="2400" b="1">
                <a:solidFill>
                  <a:schemeClr val="lt1"/>
                </a:solidFill>
                <a:latin typeface="Meiryo UI" panose="020B0604030504040204" pitchFamily="50" charset="-128"/>
                <a:ea typeface="Meiryo UI" panose="020B0604030504040204" pitchFamily="50" charset="-128"/>
              </a:rPr>
              <a:t>包括的な保護</a:t>
            </a:r>
            <a:endParaRPr sz="2400" b="1">
              <a:solidFill>
                <a:schemeClr val="lt1"/>
              </a:solidFill>
              <a:latin typeface="Meiryo UI" panose="020B0604030504040204" pitchFamily="50" charset="-128"/>
              <a:ea typeface="Meiryo UI" panose="020B0604030504040204" pitchFamily="50" charset="-128"/>
              <a:sym typeface="Arial"/>
            </a:endParaRPr>
          </a:p>
        </p:txBody>
      </p:sp>
      <p:pic>
        <p:nvPicPr>
          <p:cNvPr id="117" name="Google Shape;117;p16"/>
          <p:cNvPicPr preferRelativeResize="0"/>
          <p:nvPr/>
        </p:nvPicPr>
        <p:blipFill rotWithShape="1">
          <a:blip r:embed="rId3">
            <a:alphaModFix/>
          </a:blip>
          <a:srcRect/>
          <a:stretch/>
        </p:blipFill>
        <p:spPr>
          <a:xfrm>
            <a:off x="698528" y="3676642"/>
            <a:ext cx="592258" cy="592258"/>
          </a:xfrm>
          <a:prstGeom prst="rect">
            <a:avLst/>
          </a:prstGeom>
          <a:noFill/>
          <a:ln>
            <a:noFill/>
          </a:ln>
        </p:spPr>
      </p:pic>
      <p:sp>
        <p:nvSpPr>
          <p:cNvPr id="118" name="Google Shape;118;p16"/>
          <p:cNvSpPr txBox="1"/>
          <p:nvPr/>
        </p:nvSpPr>
        <p:spPr>
          <a:xfrm>
            <a:off x="1307023" y="2105692"/>
            <a:ext cx="196193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dirty="0" smtClean="0">
                <a:solidFill>
                  <a:schemeClr val="dk1"/>
                </a:solidFill>
                <a:latin typeface="Meiryo UI" panose="020B0604030504040204" pitchFamily="50" charset="-128"/>
                <a:ea typeface="Meiryo UI" panose="020B0604030504040204" pitchFamily="50" charset="-128"/>
              </a:rPr>
              <a:t>バックアップ</a:t>
            </a:r>
            <a:endParaRPr dirty="0">
              <a:latin typeface="Meiryo UI" panose="020B0604030504040204" pitchFamily="50" charset="-128"/>
              <a:ea typeface="Meiryo UI" panose="020B0604030504040204" pitchFamily="50" charset="-128"/>
            </a:endParaRPr>
          </a:p>
        </p:txBody>
      </p:sp>
      <p:sp>
        <p:nvSpPr>
          <p:cNvPr id="119" name="Google Shape;119;p16"/>
          <p:cNvSpPr txBox="1"/>
          <p:nvPr/>
        </p:nvSpPr>
        <p:spPr>
          <a:xfrm>
            <a:off x="767231" y="2751683"/>
            <a:ext cx="4275416"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1600" dirty="0" smtClean="0">
                <a:solidFill>
                  <a:schemeClr val="dk1"/>
                </a:solidFill>
                <a:latin typeface="Meiryo UI" panose="020B0604030504040204" pitchFamily="50" charset="-128"/>
                <a:ea typeface="Meiryo UI" panose="020B0604030504040204" pitchFamily="50" charset="-128"/>
              </a:rPr>
              <a:t>イベント情報と添付ファイルを含む</a:t>
            </a:r>
            <a:endParaRPr lang="en-US" sz="1600" dirty="0" smtClean="0">
              <a:solidFill>
                <a:schemeClr val="dk1"/>
              </a:solidFill>
              <a:latin typeface="Meiryo UI" panose="020B0604030504040204" pitchFamily="50" charset="-128"/>
              <a:ea typeface="Meiryo UI" panose="020B0604030504040204" pitchFamily="50" charset="-128"/>
            </a:endParaRPr>
          </a:p>
          <a:p>
            <a:pPr marL="0" marR="0" lvl="0" indent="0" algn="l" rtl="0">
              <a:spcBef>
                <a:spcPts val="0"/>
              </a:spcBef>
              <a:spcAft>
                <a:spcPts val="0"/>
              </a:spcAft>
              <a:buNone/>
            </a:pPr>
            <a:r>
              <a:rPr lang="en-TW" sz="1600" dirty="0" smtClean="0">
                <a:solidFill>
                  <a:schemeClr val="dk1"/>
                </a:solidFill>
                <a:latin typeface="Meiryo UI" panose="020B0604030504040204" pitchFamily="50" charset="-128"/>
                <a:ea typeface="Meiryo UI" panose="020B0604030504040204" pitchFamily="50" charset="-128"/>
              </a:rPr>
              <a:t>すべてのカレンダーとデータ</a:t>
            </a:r>
            <a:endParaRPr dirty="0">
              <a:latin typeface="Meiryo UI" panose="020B0604030504040204" pitchFamily="50" charset="-128"/>
              <a:ea typeface="Meiryo UI" panose="020B0604030504040204" pitchFamily="50" charset="-128"/>
            </a:endParaRPr>
          </a:p>
        </p:txBody>
      </p:sp>
      <p:sp>
        <p:nvSpPr>
          <p:cNvPr id="120" name="Google Shape;120;p16"/>
          <p:cNvSpPr txBox="1"/>
          <p:nvPr/>
        </p:nvSpPr>
        <p:spPr>
          <a:xfrm>
            <a:off x="1307023" y="3724416"/>
            <a:ext cx="222955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a:solidFill>
                  <a:schemeClr val="dk1"/>
                </a:solidFill>
                <a:latin typeface="Meiryo UI" panose="020B0604030504040204" pitchFamily="50" charset="-128"/>
                <a:ea typeface="Meiryo UI" panose="020B0604030504040204" pitchFamily="50" charset="-128"/>
              </a:rPr>
              <a:t>検索基準</a:t>
            </a:r>
            <a:endParaRPr>
              <a:latin typeface="Meiryo UI" panose="020B0604030504040204" pitchFamily="50" charset="-128"/>
              <a:ea typeface="Meiryo UI" panose="020B0604030504040204" pitchFamily="50" charset="-128"/>
            </a:endParaRPr>
          </a:p>
        </p:txBody>
      </p:sp>
      <p:sp>
        <p:nvSpPr>
          <p:cNvPr id="121" name="Google Shape;121;p16"/>
          <p:cNvSpPr txBox="1"/>
          <p:nvPr/>
        </p:nvSpPr>
        <p:spPr>
          <a:xfrm>
            <a:off x="767231" y="4276278"/>
            <a:ext cx="427541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1600">
                <a:solidFill>
                  <a:schemeClr val="dk1"/>
                </a:solidFill>
                <a:latin typeface="Meiryo UI" panose="020B0604030504040204" pitchFamily="50" charset="-128"/>
                <a:ea typeface="Meiryo UI" panose="020B0604030504040204" pitchFamily="50" charset="-128"/>
              </a:rPr>
              <a:t>カレンダー、主催者、タイトル、場所</a:t>
            </a:r>
            <a:endParaRPr>
              <a:latin typeface="Meiryo UI" panose="020B0604030504040204" pitchFamily="50" charset="-128"/>
              <a:ea typeface="Meiryo UI" panose="020B0604030504040204" pitchFamily="50" charset="-128"/>
            </a:endParaRPr>
          </a:p>
        </p:txBody>
      </p:sp>
      <p:sp>
        <p:nvSpPr>
          <p:cNvPr id="122" name="Google Shape;122;p16"/>
          <p:cNvSpPr txBox="1"/>
          <p:nvPr/>
        </p:nvSpPr>
        <p:spPr>
          <a:xfrm>
            <a:off x="1307023" y="5100625"/>
            <a:ext cx="222955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a:solidFill>
                  <a:schemeClr val="dk1"/>
                </a:solidFill>
                <a:latin typeface="Meiryo UI" panose="020B0604030504040204" pitchFamily="50" charset="-128"/>
                <a:ea typeface="Meiryo UI" panose="020B0604030504040204" pitchFamily="50" charset="-128"/>
              </a:rPr>
              <a:t>復元オプション</a:t>
            </a:r>
            <a:endParaRPr>
              <a:latin typeface="Meiryo UI" panose="020B0604030504040204" pitchFamily="50" charset="-128"/>
              <a:ea typeface="Meiryo UI" panose="020B0604030504040204" pitchFamily="50" charset="-128"/>
            </a:endParaRPr>
          </a:p>
        </p:txBody>
      </p:sp>
      <p:sp>
        <p:nvSpPr>
          <p:cNvPr id="123" name="Google Shape;123;p16"/>
          <p:cNvSpPr txBox="1"/>
          <p:nvPr/>
        </p:nvSpPr>
        <p:spPr>
          <a:xfrm>
            <a:off x="767231" y="5625592"/>
            <a:ext cx="4275416" cy="58477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600"/>
              <a:buFont typeface="Calibri"/>
              <a:buAutoNum type="arabicPeriod"/>
            </a:pPr>
            <a:r>
              <a:rPr lang="en-TW" sz="1600" dirty="0" smtClean="0">
                <a:solidFill>
                  <a:schemeClr val="dk1"/>
                </a:solidFill>
                <a:latin typeface="Meiryo UI" panose="020B0604030504040204" pitchFamily="50" charset="-128"/>
                <a:ea typeface="Meiryo UI" panose="020B0604030504040204" pitchFamily="50" charset="-128"/>
              </a:rPr>
              <a:t>細か</a:t>
            </a:r>
            <a:r>
              <a:rPr lang="ja-JP" altLang="en-US" sz="1600" dirty="0" smtClean="0">
                <a:solidFill>
                  <a:schemeClr val="dk1"/>
                </a:solidFill>
                <a:latin typeface="Meiryo UI" panose="020B0604030504040204" pitchFamily="50" charset="-128"/>
                <a:ea typeface="Meiryo UI" panose="020B0604030504040204" pitchFamily="50" charset="-128"/>
              </a:rPr>
              <a:t>な</a:t>
            </a:r>
            <a:r>
              <a:rPr lang="en-TW" sz="1600" dirty="0" smtClean="0">
                <a:solidFill>
                  <a:schemeClr val="dk1"/>
                </a:solidFill>
                <a:latin typeface="Meiryo UI" panose="020B0604030504040204" pitchFamily="50" charset="-128"/>
                <a:ea typeface="Meiryo UI" panose="020B0604030504040204" pitchFamily="50" charset="-128"/>
              </a:rPr>
              <a:t>復元</a:t>
            </a:r>
            <a:endParaRPr sz="1600" dirty="0">
              <a:solidFill>
                <a:schemeClr val="dk1"/>
              </a:solidFill>
              <a:latin typeface="Meiryo UI" panose="020B0604030504040204" pitchFamily="50" charset="-128"/>
              <a:ea typeface="Meiryo UI" panose="020B0604030504040204" pitchFamily="50" charset="-128"/>
            </a:endParaRPr>
          </a:p>
          <a:p>
            <a:pPr marL="342900" marR="0" lvl="0" indent="-342900" algn="l" rtl="0">
              <a:spcBef>
                <a:spcPts val="0"/>
              </a:spcBef>
              <a:spcAft>
                <a:spcPts val="0"/>
              </a:spcAft>
              <a:buClr>
                <a:schemeClr val="dk1"/>
              </a:buClr>
              <a:buSzPts val="1600"/>
              <a:buFont typeface="Calibri"/>
              <a:buAutoNum type="arabicPeriod"/>
            </a:pPr>
            <a:r>
              <a:rPr lang="en-TW" sz="1600" dirty="0">
                <a:solidFill>
                  <a:schemeClr val="dk1"/>
                </a:solidFill>
                <a:latin typeface="Meiryo UI" panose="020B0604030504040204" pitchFamily="50" charset="-128"/>
                <a:ea typeface="Meiryo UI" panose="020B0604030504040204" pitchFamily="50" charset="-128"/>
              </a:rPr>
              <a:t>クロスアカウントの復元</a:t>
            </a:r>
            <a:endParaRPr sz="1600" dirty="0">
              <a:solidFill>
                <a:schemeClr val="dk1"/>
              </a:solidFill>
              <a:latin typeface="Meiryo UI" panose="020B0604030504040204" pitchFamily="50" charset="-128"/>
              <a:ea typeface="Meiryo UI" panose="020B0604030504040204" pitchFamily="50" charset="-128"/>
            </a:endParaRPr>
          </a:p>
        </p:txBody>
      </p:sp>
      <p:pic>
        <p:nvPicPr>
          <p:cNvPr id="124" name="Google Shape;124;p16" descr="Graphical user interface, application, email&#10;&#10;Description automatically generated"/>
          <p:cNvPicPr preferRelativeResize="0"/>
          <p:nvPr/>
        </p:nvPicPr>
        <p:blipFill rotWithShape="1">
          <a:blip r:embed="rId4">
            <a:alphaModFix/>
          </a:blip>
          <a:srcRect/>
          <a:stretch/>
        </p:blipFill>
        <p:spPr>
          <a:xfrm>
            <a:off x="5277598" y="2041290"/>
            <a:ext cx="7766050" cy="4372958"/>
          </a:xfrm>
          <a:prstGeom prst="roundRect">
            <a:avLst>
              <a:gd name="adj" fmla="val 2863"/>
            </a:avLst>
          </a:prstGeom>
          <a:solidFill>
            <a:srgbClr val="ECECEC"/>
          </a:solidFill>
          <a:ln>
            <a:noFill/>
          </a:ln>
          <a:effectLst>
            <a:outerShdw blurRad="50800" dist="38100" dir="2700000" algn="tl" rotWithShape="0">
              <a:srgbClr val="000000">
                <a:alpha val="40000"/>
              </a:srgbClr>
            </a:outerShdw>
          </a:effectLst>
        </p:spPr>
      </p:pic>
      <p:grpSp>
        <p:nvGrpSpPr>
          <p:cNvPr id="125" name="Google Shape;125;p16"/>
          <p:cNvGrpSpPr/>
          <p:nvPr/>
        </p:nvGrpSpPr>
        <p:grpSpPr>
          <a:xfrm>
            <a:off x="838304" y="1982983"/>
            <a:ext cx="384788" cy="584371"/>
            <a:chOff x="2511586" y="2150660"/>
            <a:chExt cx="709612" cy="1077678"/>
          </a:xfrm>
        </p:grpSpPr>
        <p:grpSp>
          <p:nvGrpSpPr>
            <p:cNvPr id="126" name="Google Shape;126;p16"/>
            <p:cNvGrpSpPr/>
            <p:nvPr/>
          </p:nvGrpSpPr>
          <p:grpSpPr>
            <a:xfrm>
              <a:off x="2511586" y="2463767"/>
              <a:ext cx="709612" cy="764571"/>
              <a:chOff x="2511586" y="2463767"/>
              <a:chExt cx="709612" cy="764571"/>
            </a:xfrm>
          </p:grpSpPr>
          <p:sp>
            <p:nvSpPr>
              <p:cNvPr id="127" name="Google Shape;127;p16"/>
              <p:cNvSpPr/>
              <p:nvPr/>
            </p:nvSpPr>
            <p:spPr>
              <a:xfrm>
                <a:off x="2511681" y="2941731"/>
                <a:ext cx="709517" cy="286607"/>
              </a:xfrm>
              <a:custGeom>
                <a:avLst/>
                <a:gdLst/>
                <a:ahLst/>
                <a:cxnLst/>
                <a:rect l="l" t="t" r="r" b="b"/>
                <a:pathLst>
                  <a:path w="709517" h="286607" extrusionOk="0">
                    <a:moveTo>
                      <a:pt x="709814" y="-50"/>
                    </a:moveTo>
                    <a:lnTo>
                      <a:pt x="708766" y="-50"/>
                    </a:lnTo>
                    <a:cubicBezTo>
                      <a:pt x="708766" y="-50"/>
                      <a:pt x="708766" y="617"/>
                      <a:pt x="708766" y="998"/>
                    </a:cubicBezTo>
                    <a:cubicBezTo>
                      <a:pt x="708766" y="49671"/>
                      <a:pt x="550175" y="89199"/>
                      <a:pt x="354531" y="89199"/>
                    </a:cubicBezTo>
                    <a:cubicBezTo>
                      <a:pt x="158888" y="89199"/>
                      <a:pt x="296" y="49671"/>
                      <a:pt x="296" y="998"/>
                    </a:cubicBezTo>
                    <a:cubicBezTo>
                      <a:pt x="296" y="998"/>
                      <a:pt x="296" y="331"/>
                      <a:pt x="296" y="-50"/>
                    </a:cubicBezTo>
                    <a:lnTo>
                      <a:pt x="296" y="-50"/>
                    </a:lnTo>
                    <a:lnTo>
                      <a:pt x="296" y="197213"/>
                    </a:lnTo>
                    <a:lnTo>
                      <a:pt x="296" y="197213"/>
                    </a:lnTo>
                    <a:cubicBezTo>
                      <a:pt x="296" y="197213"/>
                      <a:pt x="296" y="197880"/>
                      <a:pt x="296" y="198261"/>
                    </a:cubicBezTo>
                    <a:cubicBezTo>
                      <a:pt x="296" y="246933"/>
                      <a:pt x="158888" y="286557"/>
                      <a:pt x="354531" y="286557"/>
                    </a:cubicBezTo>
                    <a:cubicBezTo>
                      <a:pt x="550175" y="286557"/>
                      <a:pt x="708766" y="246933"/>
                      <a:pt x="708766" y="198165"/>
                    </a:cubicBezTo>
                    <a:cubicBezTo>
                      <a:pt x="708766" y="198165"/>
                      <a:pt x="708766" y="197213"/>
                      <a:pt x="708766" y="197213"/>
                    </a:cubicBezTo>
                    <a:lnTo>
                      <a:pt x="709814" y="197213"/>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128" name="Google Shape;128;p16"/>
              <p:cNvSpPr/>
              <p:nvPr/>
            </p:nvSpPr>
            <p:spPr>
              <a:xfrm>
                <a:off x="2511586" y="2749517"/>
                <a:ext cx="709612" cy="284702"/>
              </a:xfrm>
              <a:custGeom>
                <a:avLst/>
                <a:gdLst/>
                <a:ahLst/>
                <a:cxnLst/>
                <a:rect l="l" t="t" r="r" b="b"/>
                <a:pathLst>
                  <a:path w="709612" h="284702" extrusionOk="0">
                    <a:moveTo>
                      <a:pt x="709909" y="-50"/>
                    </a:moveTo>
                    <a:lnTo>
                      <a:pt x="708766" y="-50"/>
                    </a:lnTo>
                    <a:cubicBezTo>
                      <a:pt x="708813" y="360"/>
                      <a:pt x="708813" y="779"/>
                      <a:pt x="708766" y="1188"/>
                    </a:cubicBezTo>
                    <a:cubicBezTo>
                      <a:pt x="708766" y="49671"/>
                      <a:pt x="550175" y="88913"/>
                      <a:pt x="354531" y="88913"/>
                    </a:cubicBezTo>
                    <a:cubicBezTo>
                      <a:pt x="158887" y="88913"/>
                      <a:pt x="296" y="49671"/>
                      <a:pt x="296" y="1188"/>
                    </a:cubicBezTo>
                    <a:cubicBezTo>
                      <a:pt x="296" y="1188"/>
                      <a:pt x="296" y="331"/>
                      <a:pt x="296" y="-50"/>
                    </a:cubicBezTo>
                    <a:lnTo>
                      <a:pt x="296" y="-50"/>
                    </a:lnTo>
                    <a:lnTo>
                      <a:pt x="296" y="197213"/>
                    </a:lnTo>
                    <a:lnTo>
                      <a:pt x="296" y="197213"/>
                    </a:lnTo>
                    <a:cubicBezTo>
                      <a:pt x="296" y="197213"/>
                      <a:pt x="296" y="197213"/>
                      <a:pt x="296" y="197213"/>
                    </a:cubicBezTo>
                    <a:cubicBezTo>
                      <a:pt x="296" y="245600"/>
                      <a:pt x="158887" y="284652"/>
                      <a:pt x="354531" y="284652"/>
                    </a:cubicBezTo>
                    <a:cubicBezTo>
                      <a:pt x="550175" y="284652"/>
                      <a:pt x="708766" y="245695"/>
                      <a:pt x="708766" y="197308"/>
                    </a:cubicBezTo>
                    <a:cubicBezTo>
                      <a:pt x="708794" y="197117"/>
                      <a:pt x="708794" y="196927"/>
                      <a:pt x="708766" y="196737"/>
                    </a:cubicBezTo>
                    <a:lnTo>
                      <a:pt x="709813" y="196737"/>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129" name="Google Shape;129;p16"/>
              <p:cNvSpPr/>
              <p:nvPr/>
            </p:nvSpPr>
            <p:spPr>
              <a:xfrm>
                <a:off x="2511681" y="2552254"/>
                <a:ext cx="709517" cy="285940"/>
              </a:xfrm>
              <a:custGeom>
                <a:avLst/>
                <a:gdLst/>
                <a:ahLst/>
                <a:cxnLst/>
                <a:rect l="l" t="t" r="r" b="b"/>
                <a:pathLst>
                  <a:path w="709517" h="285940" extrusionOk="0">
                    <a:moveTo>
                      <a:pt x="709814" y="-50"/>
                    </a:moveTo>
                    <a:lnTo>
                      <a:pt x="708766" y="-50"/>
                    </a:lnTo>
                    <a:lnTo>
                      <a:pt x="708766" y="-50"/>
                    </a:lnTo>
                    <a:cubicBezTo>
                      <a:pt x="708766" y="48718"/>
                      <a:pt x="550175" y="88247"/>
                      <a:pt x="354531" y="88247"/>
                    </a:cubicBezTo>
                    <a:cubicBezTo>
                      <a:pt x="158888" y="88247"/>
                      <a:pt x="296" y="48718"/>
                      <a:pt x="296" y="-50"/>
                    </a:cubicBezTo>
                    <a:lnTo>
                      <a:pt x="296" y="-50"/>
                    </a:lnTo>
                    <a:lnTo>
                      <a:pt x="296" y="-50"/>
                    </a:lnTo>
                    <a:lnTo>
                      <a:pt x="296" y="197213"/>
                    </a:lnTo>
                    <a:lnTo>
                      <a:pt x="296" y="197213"/>
                    </a:lnTo>
                    <a:cubicBezTo>
                      <a:pt x="296" y="197213"/>
                      <a:pt x="296" y="197213"/>
                      <a:pt x="296" y="197784"/>
                    </a:cubicBezTo>
                    <a:cubicBezTo>
                      <a:pt x="296" y="246552"/>
                      <a:pt x="158888" y="285890"/>
                      <a:pt x="354531" y="285890"/>
                    </a:cubicBezTo>
                    <a:cubicBezTo>
                      <a:pt x="550175" y="285890"/>
                      <a:pt x="708766" y="246648"/>
                      <a:pt x="708766" y="197879"/>
                    </a:cubicBezTo>
                    <a:cubicBezTo>
                      <a:pt x="708785" y="197660"/>
                      <a:pt x="708785" y="197432"/>
                      <a:pt x="708766" y="197213"/>
                    </a:cubicBezTo>
                    <a:lnTo>
                      <a:pt x="709814" y="197213"/>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130" name="Google Shape;130;p16"/>
              <p:cNvSpPr/>
              <p:nvPr/>
            </p:nvSpPr>
            <p:spPr>
              <a:xfrm>
                <a:off x="2511777" y="2463767"/>
                <a:ext cx="708279" cy="175164"/>
              </a:xfrm>
              <a:custGeom>
                <a:avLst/>
                <a:gdLst/>
                <a:ahLst/>
                <a:cxnLst/>
                <a:rect l="l" t="t" r="r" b="b"/>
                <a:pathLst>
                  <a:path w="708279" h="175164" extrusionOk="0">
                    <a:moveTo>
                      <a:pt x="708575" y="87485"/>
                    </a:moveTo>
                    <a:cubicBezTo>
                      <a:pt x="708575" y="135872"/>
                      <a:pt x="549984" y="175115"/>
                      <a:pt x="354436" y="175115"/>
                    </a:cubicBezTo>
                    <a:cubicBezTo>
                      <a:pt x="158887" y="175115"/>
                      <a:pt x="296" y="135872"/>
                      <a:pt x="296" y="87485"/>
                    </a:cubicBezTo>
                    <a:cubicBezTo>
                      <a:pt x="296" y="39098"/>
                      <a:pt x="158887" y="-50"/>
                      <a:pt x="354436" y="-50"/>
                    </a:cubicBezTo>
                    <a:cubicBezTo>
                      <a:pt x="549984" y="-50"/>
                      <a:pt x="708575" y="39193"/>
                      <a:pt x="708575" y="87485"/>
                    </a:cubicBez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sp>
          <p:nvSpPr>
            <p:cNvPr id="131" name="Google Shape;131;p16"/>
            <p:cNvSpPr/>
            <p:nvPr/>
          </p:nvSpPr>
          <p:spPr>
            <a:xfrm>
              <a:off x="2711321" y="2150660"/>
              <a:ext cx="310142" cy="436932"/>
            </a:xfrm>
            <a:custGeom>
              <a:avLst/>
              <a:gdLst/>
              <a:ahLst/>
              <a:cxnLst/>
              <a:rect l="l" t="t" r="r" b="b"/>
              <a:pathLst>
                <a:path w="371856" h="523875" extrusionOk="0">
                  <a:moveTo>
                    <a:pt x="185928" y="523875"/>
                  </a:moveTo>
                  <a:lnTo>
                    <a:pt x="371856" y="300609"/>
                  </a:lnTo>
                  <a:lnTo>
                    <a:pt x="241745" y="300609"/>
                  </a:lnTo>
                  <a:lnTo>
                    <a:pt x="241745" y="0"/>
                  </a:lnTo>
                  <a:lnTo>
                    <a:pt x="130112" y="0"/>
                  </a:lnTo>
                  <a:lnTo>
                    <a:pt x="130112" y="300609"/>
                  </a:lnTo>
                  <a:lnTo>
                    <a:pt x="0" y="300609"/>
                  </a:lnTo>
                  <a:lnTo>
                    <a:pt x="185928" y="523875"/>
                  </a:lnTo>
                  <a:close/>
                </a:path>
              </a:pathLst>
            </a:custGeom>
            <a:solidFill>
              <a:srgbClr val="2D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grpSp>
        <p:nvGrpSpPr>
          <p:cNvPr id="132" name="Google Shape;132;p16"/>
          <p:cNvGrpSpPr/>
          <p:nvPr/>
        </p:nvGrpSpPr>
        <p:grpSpPr>
          <a:xfrm>
            <a:off x="765155" y="5100625"/>
            <a:ext cx="541869" cy="362170"/>
            <a:chOff x="7586216" y="382317"/>
            <a:chExt cx="1162659" cy="777088"/>
          </a:xfrm>
        </p:grpSpPr>
        <p:sp>
          <p:nvSpPr>
            <p:cNvPr id="133" name="Google Shape;133;p16"/>
            <p:cNvSpPr/>
            <p:nvPr/>
          </p:nvSpPr>
          <p:spPr>
            <a:xfrm>
              <a:off x="7586216" y="382317"/>
              <a:ext cx="1162659" cy="777088"/>
            </a:xfrm>
            <a:custGeom>
              <a:avLst/>
              <a:gdLst/>
              <a:ahLst/>
              <a:cxnLst/>
              <a:rect l="l" t="t" r="r" b="b"/>
              <a:pathLst>
                <a:path w="1370886" h="867346" extrusionOk="0">
                  <a:moveTo>
                    <a:pt x="1049876" y="867367"/>
                  </a:moveTo>
                  <a:lnTo>
                    <a:pt x="1218183" y="867367"/>
                  </a:lnTo>
                  <a:lnTo>
                    <a:pt x="1235328" y="865653"/>
                  </a:lnTo>
                  <a:cubicBezTo>
                    <a:pt x="1313518" y="853716"/>
                    <a:pt x="1371316" y="786536"/>
                    <a:pt x="1371440" y="707443"/>
                  </a:cubicBezTo>
                  <a:cubicBezTo>
                    <a:pt x="1371745" y="641294"/>
                    <a:pt x="1331035" y="581877"/>
                    <a:pt x="1269237" y="558281"/>
                  </a:cubicBezTo>
                  <a:cubicBezTo>
                    <a:pt x="1261150" y="406256"/>
                    <a:pt x="1135725" y="287020"/>
                    <a:pt x="983487" y="286628"/>
                  </a:cubicBezTo>
                  <a:cubicBezTo>
                    <a:pt x="976152" y="286628"/>
                    <a:pt x="968913" y="286628"/>
                    <a:pt x="961579" y="287485"/>
                  </a:cubicBezTo>
                  <a:cubicBezTo>
                    <a:pt x="912840" y="117701"/>
                    <a:pt x="757792" y="539"/>
                    <a:pt x="581151" y="21"/>
                  </a:cubicBezTo>
                  <a:lnTo>
                    <a:pt x="581151" y="21"/>
                  </a:lnTo>
                  <a:cubicBezTo>
                    <a:pt x="378849" y="296"/>
                    <a:pt x="209266" y="152993"/>
                    <a:pt x="187863" y="354160"/>
                  </a:cubicBezTo>
                  <a:cubicBezTo>
                    <a:pt x="66839" y="390176"/>
                    <a:pt x="-11295" y="507388"/>
                    <a:pt x="2031" y="632957"/>
                  </a:cubicBezTo>
                  <a:cubicBezTo>
                    <a:pt x="15461" y="767355"/>
                    <a:pt x="132618" y="867367"/>
                    <a:pt x="267683" y="867367"/>
                  </a:cubicBezTo>
                  <a:lnTo>
                    <a:pt x="1049876" y="867367"/>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nvGrpSpPr>
            <p:cNvPr id="134" name="Google Shape;134;p16"/>
            <p:cNvGrpSpPr/>
            <p:nvPr/>
          </p:nvGrpSpPr>
          <p:grpSpPr>
            <a:xfrm>
              <a:off x="7835472" y="620858"/>
              <a:ext cx="514131" cy="446992"/>
              <a:chOff x="7835474" y="671610"/>
              <a:chExt cx="455756" cy="396240"/>
            </a:xfrm>
          </p:grpSpPr>
          <p:sp>
            <p:nvSpPr>
              <p:cNvPr id="135" name="Google Shape;135;p16"/>
              <p:cNvSpPr/>
              <p:nvPr/>
            </p:nvSpPr>
            <p:spPr>
              <a:xfrm>
                <a:off x="7894608" y="671610"/>
                <a:ext cx="396622" cy="396240"/>
              </a:xfrm>
              <a:custGeom>
                <a:avLst/>
                <a:gdLst/>
                <a:ahLst/>
                <a:cxnLst/>
                <a:rect l="l" t="t" r="r" b="b"/>
                <a:pathLst>
                  <a:path w="396621" h="396240" extrusionOk="0">
                    <a:moveTo>
                      <a:pt x="14652" y="271674"/>
                    </a:moveTo>
                    <a:cubicBezTo>
                      <a:pt x="5318" y="248282"/>
                      <a:pt x="536" y="223325"/>
                      <a:pt x="555" y="198141"/>
                    </a:cubicBezTo>
                    <a:cubicBezTo>
                      <a:pt x="555" y="88723"/>
                      <a:pt x="89252" y="21"/>
                      <a:pt x="198675" y="21"/>
                    </a:cubicBezTo>
                    <a:cubicBezTo>
                      <a:pt x="308146" y="-137"/>
                      <a:pt x="397014" y="88479"/>
                      <a:pt x="397176" y="197951"/>
                    </a:cubicBezTo>
                    <a:cubicBezTo>
                      <a:pt x="397176" y="198014"/>
                      <a:pt x="397176" y="198077"/>
                      <a:pt x="397176" y="198141"/>
                    </a:cubicBezTo>
                    <a:cubicBezTo>
                      <a:pt x="397119" y="307575"/>
                      <a:pt x="308394" y="396261"/>
                      <a:pt x="198961" y="396261"/>
                    </a:cubicBezTo>
                    <a:cubicBezTo>
                      <a:pt x="193532" y="396261"/>
                      <a:pt x="188198" y="396261"/>
                      <a:pt x="182768" y="395594"/>
                    </a:cubicBezTo>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136" name="Google Shape;136;p16"/>
              <p:cNvSpPr/>
              <p:nvPr/>
            </p:nvSpPr>
            <p:spPr>
              <a:xfrm>
                <a:off x="7835474" y="855703"/>
                <a:ext cx="150685" cy="130587"/>
              </a:xfrm>
              <a:custGeom>
                <a:avLst/>
                <a:gdLst/>
                <a:ahLst/>
                <a:cxnLst/>
                <a:rect l="l" t="t" r="r" b="b"/>
                <a:pathLst>
                  <a:path w="150685" h="130587" extrusionOk="0">
                    <a:moveTo>
                      <a:pt x="75343" y="130588"/>
                    </a:moveTo>
                    <a:lnTo>
                      <a:pt x="150686" y="0"/>
                    </a:lnTo>
                    <a:lnTo>
                      <a:pt x="0" y="0"/>
                    </a:lnTo>
                    <a:lnTo>
                      <a:pt x="75343" y="130588"/>
                    </a:lnTo>
                    <a:close/>
                  </a:path>
                </a:pathLst>
              </a:custGeom>
              <a:solidFill>
                <a:srgbClr val="2D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grpSp>
    </p:spTree>
    <p:extLst>
      <p:ext uri="{BB962C8B-B14F-4D97-AF65-F5344CB8AC3E}">
        <p14:creationId xmlns:p14="http://schemas.microsoft.com/office/powerpoint/2010/main" val="3244484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p:nvPr/>
        </p:nvSpPr>
        <p:spPr>
          <a:xfrm>
            <a:off x="838200" y="0"/>
            <a:ext cx="10515600" cy="14518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3F218C"/>
              </a:buClr>
              <a:buSzPts val="3800"/>
              <a:buFont typeface="Arial"/>
              <a:buNone/>
            </a:pPr>
            <a:r>
              <a:rPr lang="en-TW" sz="3800" b="1" dirty="0" smtClean="0">
                <a:solidFill>
                  <a:srgbClr val="3F218C"/>
                </a:solidFill>
                <a:latin typeface="Meiryo UI" panose="020B0604030504040204" pitchFamily="50" charset="-128"/>
                <a:ea typeface="Meiryo UI" panose="020B0604030504040204" pitchFamily="50" charset="-128"/>
              </a:rPr>
              <a:t>GoogleWorkspace</a:t>
            </a:r>
            <a:r>
              <a:rPr lang="en-US" sz="3800" b="1" dirty="0" smtClean="0">
                <a:solidFill>
                  <a:srgbClr val="3F218C"/>
                </a:solidFill>
                <a:latin typeface="Meiryo UI" panose="020B0604030504040204" pitchFamily="50" charset="-128"/>
                <a:ea typeface="Meiryo UI" panose="020B0604030504040204" pitchFamily="50" charset="-128"/>
              </a:rPr>
              <a:t> </a:t>
            </a:r>
            <a:r>
              <a:rPr lang="en-TW" sz="3800" b="1" dirty="0" smtClean="0">
                <a:solidFill>
                  <a:srgbClr val="3F218C"/>
                </a:solidFill>
                <a:latin typeface="Meiryo UI" panose="020B0604030504040204" pitchFamily="50" charset="-128"/>
                <a:ea typeface="Meiryo UI" panose="020B0604030504040204" pitchFamily="50" charset="-128"/>
              </a:rPr>
              <a:t>-</a:t>
            </a:r>
            <a:r>
              <a:rPr lang="en-US" sz="3800" b="1" dirty="0" smtClean="0">
                <a:solidFill>
                  <a:srgbClr val="3F218C"/>
                </a:solidFill>
                <a:latin typeface="Meiryo UI" panose="020B0604030504040204" pitchFamily="50" charset="-128"/>
                <a:ea typeface="Meiryo UI" panose="020B0604030504040204" pitchFamily="50" charset="-128"/>
              </a:rPr>
              <a:t> </a:t>
            </a:r>
            <a:r>
              <a:rPr lang="en-TW" sz="3800" b="1" dirty="0" smtClean="0">
                <a:solidFill>
                  <a:srgbClr val="3F218C"/>
                </a:solidFill>
                <a:latin typeface="Meiryo UI" panose="020B0604030504040204" pitchFamily="50" charset="-128"/>
                <a:ea typeface="Meiryo UI" panose="020B0604030504040204" pitchFamily="50" charset="-128"/>
              </a:rPr>
              <a:t>連絡先</a:t>
            </a:r>
            <a:endParaRPr dirty="0">
              <a:latin typeface="Meiryo UI" panose="020B0604030504040204" pitchFamily="50" charset="-128"/>
              <a:ea typeface="Meiryo UI" panose="020B0604030504040204" pitchFamily="50" charset="-128"/>
            </a:endParaRPr>
          </a:p>
        </p:txBody>
      </p:sp>
      <p:sp>
        <p:nvSpPr>
          <p:cNvPr id="142" name="Google Shape;142;p17"/>
          <p:cNvSpPr/>
          <p:nvPr/>
        </p:nvSpPr>
        <p:spPr>
          <a:xfrm>
            <a:off x="-1" y="209964"/>
            <a:ext cx="5221705" cy="560897"/>
          </a:xfrm>
          <a:prstGeom prst="homePlate">
            <a:avLst>
              <a:gd name="adj" fmla="val 50000"/>
            </a:avLst>
          </a:prstGeom>
          <a:gradFill>
            <a:gsLst>
              <a:gs pos="0">
                <a:srgbClr val="7030A0"/>
              </a:gs>
              <a:gs pos="80000">
                <a:schemeClr val="accent2"/>
              </a:gs>
              <a:gs pos="98230">
                <a:srgbClr val="FFC000"/>
              </a:gs>
              <a:gs pos="100000">
                <a:srgbClr val="FFC000"/>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806450" algn="l" rtl="0">
              <a:lnSpc>
                <a:spcPct val="90000"/>
              </a:lnSpc>
              <a:spcBef>
                <a:spcPts val="0"/>
              </a:spcBef>
              <a:spcAft>
                <a:spcPts val="0"/>
              </a:spcAft>
              <a:buNone/>
            </a:pPr>
            <a:r>
              <a:rPr lang="en-TW" sz="2400" b="1">
                <a:solidFill>
                  <a:schemeClr val="lt1"/>
                </a:solidFill>
                <a:latin typeface="Meiryo UI" panose="020B0604030504040204" pitchFamily="50" charset="-128"/>
                <a:ea typeface="Meiryo UI" panose="020B0604030504040204" pitchFamily="50" charset="-128"/>
              </a:rPr>
              <a:t>包括的な保護</a:t>
            </a:r>
            <a:endParaRPr sz="2400" b="1">
              <a:solidFill>
                <a:schemeClr val="lt1"/>
              </a:solidFill>
              <a:latin typeface="Meiryo UI" panose="020B0604030504040204" pitchFamily="50" charset="-128"/>
              <a:ea typeface="Meiryo UI" panose="020B0604030504040204" pitchFamily="50" charset="-128"/>
              <a:sym typeface="Arial"/>
            </a:endParaRPr>
          </a:p>
        </p:txBody>
      </p:sp>
      <p:sp>
        <p:nvSpPr>
          <p:cNvPr id="143" name="Google Shape;143;p17"/>
          <p:cNvSpPr txBox="1"/>
          <p:nvPr/>
        </p:nvSpPr>
        <p:spPr>
          <a:xfrm>
            <a:off x="767231" y="2751683"/>
            <a:ext cx="4275416" cy="58477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600"/>
              <a:buFont typeface="Calibri"/>
              <a:buAutoNum type="arabicPeriod"/>
            </a:pPr>
            <a:r>
              <a:rPr lang="en-TW" sz="1600" dirty="0">
                <a:solidFill>
                  <a:schemeClr val="dk1"/>
                </a:solidFill>
                <a:latin typeface="Meiryo UI" panose="020B0604030504040204" pitchFamily="50" charset="-128"/>
                <a:ea typeface="Meiryo UI" panose="020B0604030504040204" pitchFamily="50" charset="-128"/>
              </a:rPr>
              <a:t>すべての連絡先データ</a:t>
            </a:r>
            <a:endParaRPr sz="1600" dirty="0">
              <a:solidFill>
                <a:schemeClr val="dk1"/>
              </a:solidFill>
              <a:latin typeface="Meiryo UI" panose="020B0604030504040204" pitchFamily="50" charset="-128"/>
              <a:ea typeface="Meiryo UI" panose="020B0604030504040204" pitchFamily="50" charset="-128"/>
            </a:endParaRPr>
          </a:p>
          <a:p>
            <a:pPr marL="342900" marR="0" lvl="0" indent="-342900" algn="l" rtl="0">
              <a:spcBef>
                <a:spcPts val="0"/>
              </a:spcBef>
              <a:spcAft>
                <a:spcPts val="0"/>
              </a:spcAft>
              <a:buClr>
                <a:schemeClr val="dk1"/>
              </a:buClr>
              <a:buSzPts val="1600"/>
              <a:buFont typeface="Calibri"/>
              <a:buAutoNum type="arabicPeriod"/>
            </a:pPr>
            <a:r>
              <a:rPr lang="ja-JP" altLang="en-US" sz="1600" dirty="0">
                <a:solidFill>
                  <a:schemeClr val="dk1"/>
                </a:solidFill>
                <a:latin typeface="Meiryo UI" panose="020B0604030504040204" pitchFamily="50" charset="-128"/>
                <a:ea typeface="Meiryo UI" panose="020B0604030504040204" pitchFamily="50" charset="-128"/>
              </a:rPr>
              <a:t>連絡先</a:t>
            </a:r>
            <a:r>
              <a:rPr lang="en-TW" sz="1600" dirty="0" smtClean="0">
                <a:solidFill>
                  <a:schemeClr val="dk1"/>
                </a:solidFill>
                <a:latin typeface="Meiryo UI" panose="020B0604030504040204" pitchFamily="50" charset="-128"/>
                <a:ea typeface="Meiryo UI" panose="020B0604030504040204" pitchFamily="50" charset="-128"/>
              </a:rPr>
              <a:t>グループ</a:t>
            </a:r>
            <a:endParaRPr sz="1600" dirty="0">
              <a:solidFill>
                <a:schemeClr val="dk1"/>
              </a:solidFill>
              <a:latin typeface="Meiryo UI" panose="020B0604030504040204" pitchFamily="50" charset="-128"/>
              <a:ea typeface="Meiryo UI" panose="020B0604030504040204" pitchFamily="50" charset="-128"/>
            </a:endParaRPr>
          </a:p>
        </p:txBody>
      </p:sp>
      <p:sp>
        <p:nvSpPr>
          <p:cNvPr id="144" name="Google Shape;144;p17"/>
          <p:cNvSpPr txBox="1"/>
          <p:nvPr/>
        </p:nvSpPr>
        <p:spPr>
          <a:xfrm>
            <a:off x="767231" y="4287323"/>
            <a:ext cx="4275416"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1600" dirty="0">
                <a:solidFill>
                  <a:schemeClr val="dk1"/>
                </a:solidFill>
                <a:latin typeface="Meiryo UI" panose="020B0604030504040204" pitchFamily="50" charset="-128"/>
                <a:ea typeface="Meiryo UI" panose="020B0604030504040204" pitchFamily="50" charset="-128"/>
              </a:rPr>
              <a:t>名前</a:t>
            </a:r>
            <a:r>
              <a:rPr lang="en-TW" sz="1600" dirty="0" smtClean="0">
                <a:solidFill>
                  <a:schemeClr val="dk1"/>
                </a:solidFill>
                <a:latin typeface="Meiryo UI" panose="020B0604030504040204" pitchFamily="50" charset="-128"/>
                <a:ea typeface="Meiryo UI" panose="020B0604030504040204" pitchFamily="50" charset="-128"/>
              </a:rPr>
              <a:t>、メール</a:t>
            </a:r>
            <a:r>
              <a:rPr lang="en-TW" sz="1600" dirty="0">
                <a:solidFill>
                  <a:schemeClr val="dk1"/>
                </a:solidFill>
                <a:latin typeface="Meiryo UI" panose="020B0604030504040204" pitchFamily="50" charset="-128"/>
                <a:ea typeface="Meiryo UI" panose="020B0604030504040204" pitchFamily="50" charset="-128"/>
              </a:rPr>
              <a:t>、ニックネーム</a:t>
            </a:r>
            <a:r>
              <a:rPr lang="en-TW" sz="1600" dirty="0" smtClean="0">
                <a:solidFill>
                  <a:schemeClr val="dk1"/>
                </a:solidFill>
                <a:latin typeface="Meiryo UI" panose="020B0604030504040204" pitchFamily="50" charset="-128"/>
                <a:ea typeface="Meiryo UI" panose="020B0604030504040204" pitchFamily="50" charset="-128"/>
              </a:rPr>
              <a:t>、</a:t>
            </a:r>
            <a:endParaRPr lang="en-US" sz="1600" dirty="0" smtClean="0">
              <a:solidFill>
                <a:schemeClr val="dk1"/>
              </a:solidFill>
              <a:latin typeface="Meiryo UI" panose="020B0604030504040204" pitchFamily="50" charset="-128"/>
              <a:ea typeface="Meiryo UI" panose="020B0604030504040204" pitchFamily="50" charset="-128"/>
            </a:endParaRPr>
          </a:p>
          <a:p>
            <a:pPr marL="0" marR="0" lvl="0" indent="0" algn="l" rtl="0">
              <a:spcBef>
                <a:spcPts val="0"/>
              </a:spcBef>
              <a:spcAft>
                <a:spcPts val="0"/>
              </a:spcAft>
              <a:buNone/>
            </a:pPr>
            <a:r>
              <a:rPr lang="en-TW" sz="1600" dirty="0" smtClean="0">
                <a:solidFill>
                  <a:schemeClr val="dk1"/>
                </a:solidFill>
                <a:latin typeface="Meiryo UI" panose="020B0604030504040204" pitchFamily="50" charset="-128"/>
                <a:ea typeface="Meiryo UI" panose="020B0604030504040204" pitchFamily="50" charset="-128"/>
              </a:rPr>
              <a:t>職業、電話番号</a:t>
            </a:r>
            <a:endParaRPr dirty="0">
              <a:latin typeface="Meiryo UI" panose="020B0604030504040204" pitchFamily="50" charset="-128"/>
              <a:ea typeface="Meiryo UI" panose="020B0604030504040204" pitchFamily="50" charset="-128"/>
            </a:endParaRPr>
          </a:p>
        </p:txBody>
      </p:sp>
      <p:pic>
        <p:nvPicPr>
          <p:cNvPr id="145" name="Google Shape;145;p17" descr="Graphical user interface, text, application, email&#10;&#10;Description automatically generated"/>
          <p:cNvPicPr preferRelativeResize="0"/>
          <p:nvPr/>
        </p:nvPicPr>
        <p:blipFill rotWithShape="1">
          <a:blip r:embed="rId3">
            <a:alphaModFix/>
          </a:blip>
          <a:srcRect/>
          <a:stretch/>
        </p:blipFill>
        <p:spPr>
          <a:xfrm>
            <a:off x="5277598" y="2041290"/>
            <a:ext cx="7766050" cy="4372958"/>
          </a:xfrm>
          <a:prstGeom prst="roundRect">
            <a:avLst>
              <a:gd name="adj" fmla="val 2863"/>
            </a:avLst>
          </a:prstGeom>
          <a:solidFill>
            <a:srgbClr val="ECECEC"/>
          </a:solidFill>
          <a:ln>
            <a:noFill/>
          </a:ln>
          <a:effectLst>
            <a:outerShdw blurRad="50800" dist="38100" dir="2700000" algn="tl" rotWithShape="0">
              <a:srgbClr val="000000">
                <a:alpha val="40000"/>
              </a:srgbClr>
            </a:outerShdw>
          </a:effectLst>
        </p:spPr>
      </p:pic>
      <p:sp>
        <p:nvSpPr>
          <p:cNvPr id="146" name="Google Shape;146;p17"/>
          <p:cNvSpPr txBox="1"/>
          <p:nvPr/>
        </p:nvSpPr>
        <p:spPr>
          <a:xfrm>
            <a:off x="1307023" y="2105692"/>
            <a:ext cx="196193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dirty="0" smtClean="0">
                <a:solidFill>
                  <a:schemeClr val="dk1"/>
                </a:solidFill>
                <a:latin typeface="Meiryo UI" panose="020B0604030504040204" pitchFamily="50" charset="-128"/>
                <a:ea typeface="Meiryo UI" panose="020B0604030504040204" pitchFamily="50" charset="-128"/>
              </a:rPr>
              <a:t>バックアップ</a:t>
            </a:r>
            <a:endParaRPr dirty="0">
              <a:latin typeface="Meiryo UI" panose="020B0604030504040204" pitchFamily="50" charset="-128"/>
              <a:ea typeface="Meiryo UI" panose="020B0604030504040204" pitchFamily="50" charset="-128"/>
            </a:endParaRPr>
          </a:p>
        </p:txBody>
      </p:sp>
      <p:grpSp>
        <p:nvGrpSpPr>
          <p:cNvPr id="147" name="Google Shape;147;p17"/>
          <p:cNvGrpSpPr/>
          <p:nvPr/>
        </p:nvGrpSpPr>
        <p:grpSpPr>
          <a:xfrm>
            <a:off x="838304" y="1982983"/>
            <a:ext cx="384788" cy="584371"/>
            <a:chOff x="2511586" y="2150660"/>
            <a:chExt cx="709612" cy="1077678"/>
          </a:xfrm>
        </p:grpSpPr>
        <p:grpSp>
          <p:nvGrpSpPr>
            <p:cNvPr id="148" name="Google Shape;148;p17"/>
            <p:cNvGrpSpPr/>
            <p:nvPr/>
          </p:nvGrpSpPr>
          <p:grpSpPr>
            <a:xfrm>
              <a:off x="2511586" y="2463767"/>
              <a:ext cx="709612" cy="764571"/>
              <a:chOff x="2511586" y="2463767"/>
              <a:chExt cx="709612" cy="764571"/>
            </a:xfrm>
          </p:grpSpPr>
          <p:sp>
            <p:nvSpPr>
              <p:cNvPr id="149" name="Google Shape;149;p17"/>
              <p:cNvSpPr/>
              <p:nvPr/>
            </p:nvSpPr>
            <p:spPr>
              <a:xfrm>
                <a:off x="2511681" y="2941731"/>
                <a:ext cx="709517" cy="286607"/>
              </a:xfrm>
              <a:custGeom>
                <a:avLst/>
                <a:gdLst/>
                <a:ahLst/>
                <a:cxnLst/>
                <a:rect l="l" t="t" r="r" b="b"/>
                <a:pathLst>
                  <a:path w="709517" h="286607" extrusionOk="0">
                    <a:moveTo>
                      <a:pt x="709814" y="-50"/>
                    </a:moveTo>
                    <a:lnTo>
                      <a:pt x="708766" y="-50"/>
                    </a:lnTo>
                    <a:cubicBezTo>
                      <a:pt x="708766" y="-50"/>
                      <a:pt x="708766" y="617"/>
                      <a:pt x="708766" y="998"/>
                    </a:cubicBezTo>
                    <a:cubicBezTo>
                      <a:pt x="708766" y="49671"/>
                      <a:pt x="550175" y="89199"/>
                      <a:pt x="354531" y="89199"/>
                    </a:cubicBezTo>
                    <a:cubicBezTo>
                      <a:pt x="158888" y="89199"/>
                      <a:pt x="296" y="49671"/>
                      <a:pt x="296" y="998"/>
                    </a:cubicBezTo>
                    <a:cubicBezTo>
                      <a:pt x="296" y="998"/>
                      <a:pt x="296" y="331"/>
                      <a:pt x="296" y="-50"/>
                    </a:cubicBezTo>
                    <a:lnTo>
                      <a:pt x="296" y="-50"/>
                    </a:lnTo>
                    <a:lnTo>
                      <a:pt x="296" y="197213"/>
                    </a:lnTo>
                    <a:lnTo>
                      <a:pt x="296" y="197213"/>
                    </a:lnTo>
                    <a:cubicBezTo>
                      <a:pt x="296" y="197213"/>
                      <a:pt x="296" y="197880"/>
                      <a:pt x="296" y="198261"/>
                    </a:cubicBezTo>
                    <a:cubicBezTo>
                      <a:pt x="296" y="246933"/>
                      <a:pt x="158888" y="286557"/>
                      <a:pt x="354531" y="286557"/>
                    </a:cubicBezTo>
                    <a:cubicBezTo>
                      <a:pt x="550175" y="286557"/>
                      <a:pt x="708766" y="246933"/>
                      <a:pt x="708766" y="198165"/>
                    </a:cubicBezTo>
                    <a:cubicBezTo>
                      <a:pt x="708766" y="198165"/>
                      <a:pt x="708766" y="197213"/>
                      <a:pt x="708766" y="197213"/>
                    </a:cubicBezTo>
                    <a:lnTo>
                      <a:pt x="709814" y="197213"/>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150" name="Google Shape;150;p17"/>
              <p:cNvSpPr/>
              <p:nvPr/>
            </p:nvSpPr>
            <p:spPr>
              <a:xfrm>
                <a:off x="2511586" y="2749517"/>
                <a:ext cx="709612" cy="284702"/>
              </a:xfrm>
              <a:custGeom>
                <a:avLst/>
                <a:gdLst/>
                <a:ahLst/>
                <a:cxnLst/>
                <a:rect l="l" t="t" r="r" b="b"/>
                <a:pathLst>
                  <a:path w="709612" h="284702" extrusionOk="0">
                    <a:moveTo>
                      <a:pt x="709909" y="-50"/>
                    </a:moveTo>
                    <a:lnTo>
                      <a:pt x="708766" y="-50"/>
                    </a:lnTo>
                    <a:cubicBezTo>
                      <a:pt x="708813" y="360"/>
                      <a:pt x="708813" y="779"/>
                      <a:pt x="708766" y="1188"/>
                    </a:cubicBezTo>
                    <a:cubicBezTo>
                      <a:pt x="708766" y="49671"/>
                      <a:pt x="550175" y="88913"/>
                      <a:pt x="354531" y="88913"/>
                    </a:cubicBezTo>
                    <a:cubicBezTo>
                      <a:pt x="158887" y="88913"/>
                      <a:pt x="296" y="49671"/>
                      <a:pt x="296" y="1188"/>
                    </a:cubicBezTo>
                    <a:cubicBezTo>
                      <a:pt x="296" y="1188"/>
                      <a:pt x="296" y="331"/>
                      <a:pt x="296" y="-50"/>
                    </a:cubicBezTo>
                    <a:lnTo>
                      <a:pt x="296" y="-50"/>
                    </a:lnTo>
                    <a:lnTo>
                      <a:pt x="296" y="197213"/>
                    </a:lnTo>
                    <a:lnTo>
                      <a:pt x="296" y="197213"/>
                    </a:lnTo>
                    <a:cubicBezTo>
                      <a:pt x="296" y="197213"/>
                      <a:pt x="296" y="197213"/>
                      <a:pt x="296" y="197213"/>
                    </a:cubicBezTo>
                    <a:cubicBezTo>
                      <a:pt x="296" y="245600"/>
                      <a:pt x="158887" y="284652"/>
                      <a:pt x="354531" y="284652"/>
                    </a:cubicBezTo>
                    <a:cubicBezTo>
                      <a:pt x="550175" y="284652"/>
                      <a:pt x="708766" y="245695"/>
                      <a:pt x="708766" y="197308"/>
                    </a:cubicBezTo>
                    <a:cubicBezTo>
                      <a:pt x="708794" y="197117"/>
                      <a:pt x="708794" y="196927"/>
                      <a:pt x="708766" y="196737"/>
                    </a:cubicBezTo>
                    <a:lnTo>
                      <a:pt x="709813" y="196737"/>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151" name="Google Shape;151;p17"/>
              <p:cNvSpPr/>
              <p:nvPr/>
            </p:nvSpPr>
            <p:spPr>
              <a:xfrm>
                <a:off x="2511681" y="2552254"/>
                <a:ext cx="709517" cy="285940"/>
              </a:xfrm>
              <a:custGeom>
                <a:avLst/>
                <a:gdLst/>
                <a:ahLst/>
                <a:cxnLst/>
                <a:rect l="l" t="t" r="r" b="b"/>
                <a:pathLst>
                  <a:path w="709517" h="285940" extrusionOk="0">
                    <a:moveTo>
                      <a:pt x="709814" y="-50"/>
                    </a:moveTo>
                    <a:lnTo>
                      <a:pt x="708766" y="-50"/>
                    </a:lnTo>
                    <a:lnTo>
                      <a:pt x="708766" y="-50"/>
                    </a:lnTo>
                    <a:cubicBezTo>
                      <a:pt x="708766" y="48718"/>
                      <a:pt x="550175" y="88247"/>
                      <a:pt x="354531" y="88247"/>
                    </a:cubicBezTo>
                    <a:cubicBezTo>
                      <a:pt x="158888" y="88247"/>
                      <a:pt x="296" y="48718"/>
                      <a:pt x="296" y="-50"/>
                    </a:cubicBezTo>
                    <a:lnTo>
                      <a:pt x="296" y="-50"/>
                    </a:lnTo>
                    <a:lnTo>
                      <a:pt x="296" y="-50"/>
                    </a:lnTo>
                    <a:lnTo>
                      <a:pt x="296" y="197213"/>
                    </a:lnTo>
                    <a:lnTo>
                      <a:pt x="296" y="197213"/>
                    </a:lnTo>
                    <a:cubicBezTo>
                      <a:pt x="296" y="197213"/>
                      <a:pt x="296" y="197213"/>
                      <a:pt x="296" y="197784"/>
                    </a:cubicBezTo>
                    <a:cubicBezTo>
                      <a:pt x="296" y="246552"/>
                      <a:pt x="158888" y="285890"/>
                      <a:pt x="354531" y="285890"/>
                    </a:cubicBezTo>
                    <a:cubicBezTo>
                      <a:pt x="550175" y="285890"/>
                      <a:pt x="708766" y="246648"/>
                      <a:pt x="708766" y="197879"/>
                    </a:cubicBezTo>
                    <a:cubicBezTo>
                      <a:pt x="708785" y="197660"/>
                      <a:pt x="708785" y="197432"/>
                      <a:pt x="708766" y="197213"/>
                    </a:cubicBezTo>
                    <a:lnTo>
                      <a:pt x="709814" y="197213"/>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152" name="Google Shape;152;p17"/>
              <p:cNvSpPr/>
              <p:nvPr/>
            </p:nvSpPr>
            <p:spPr>
              <a:xfrm>
                <a:off x="2511777" y="2463767"/>
                <a:ext cx="708279" cy="175164"/>
              </a:xfrm>
              <a:custGeom>
                <a:avLst/>
                <a:gdLst/>
                <a:ahLst/>
                <a:cxnLst/>
                <a:rect l="l" t="t" r="r" b="b"/>
                <a:pathLst>
                  <a:path w="708279" h="175164" extrusionOk="0">
                    <a:moveTo>
                      <a:pt x="708575" y="87485"/>
                    </a:moveTo>
                    <a:cubicBezTo>
                      <a:pt x="708575" y="135872"/>
                      <a:pt x="549984" y="175115"/>
                      <a:pt x="354436" y="175115"/>
                    </a:cubicBezTo>
                    <a:cubicBezTo>
                      <a:pt x="158887" y="175115"/>
                      <a:pt x="296" y="135872"/>
                      <a:pt x="296" y="87485"/>
                    </a:cubicBezTo>
                    <a:cubicBezTo>
                      <a:pt x="296" y="39098"/>
                      <a:pt x="158887" y="-50"/>
                      <a:pt x="354436" y="-50"/>
                    </a:cubicBezTo>
                    <a:cubicBezTo>
                      <a:pt x="549984" y="-50"/>
                      <a:pt x="708575" y="39193"/>
                      <a:pt x="708575" y="87485"/>
                    </a:cubicBez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sp>
          <p:nvSpPr>
            <p:cNvPr id="153" name="Google Shape;153;p17"/>
            <p:cNvSpPr/>
            <p:nvPr/>
          </p:nvSpPr>
          <p:spPr>
            <a:xfrm>
              <a:off x="2711321" y="2150660"/>
              <a:ext cx="310142" cy="436932"/>
            </a:xfrm>
            <a:custGeom>
              <a:avLst/>
              <a:gdLst/>
              <a:ahLst/>
              <a:cxnLst/>
              <a:rect l="l" t="t" r="r" b="b"/>
              <a:pathLst>
                <a:path w="371856" h="523875" extrusionOk="0">
                  <a:moveTo>
                    <a:pt x="185928" y="523875"/>
                  </a:moveTo>
                  <a:lnTo>
                    <a:pt x="371856" y="300609"/>
                  </a:lnTo>
                  <a:lnTo>
                    <a:pt x="241745" y="300609"/>
                  </a:lnTo>
                  <a:lnTo>
                    <a:pt x="241745" y="0"/>
                  </a:lnTo>
                  <a:lnTo>
                    <a:pt x="130112" y="0"/>
                  </a:lnTo>
                  <a:lnTo>
                    <a:pt x="130112" y="300609"/>
                  </a:lnTo>
                  <a:lnTo>
                    <a:pt x="0" y="300609"/>
                  </a:lnTo>
                  <a:lnTo>
                    <a:pt x="185928" y="523875"/>
                  </a:lnTo>
                  <a:close/>
                </a:path>
              </a:pathLst>
            </a:custGeom>
            <a:solidFill>
              <a:srgbClr val="2D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pic>
        <p:nvPicPr>
          <p:cNvPr id="154" name="Google Shape;154;p17"/>
          <p:cNvPicPr preferRelativeResize="0"/>
          <p:nvPr/>
        </p:nvPicPr>
        <p:blipFill rotWithShape="1">
          <a:blip r:embed="rId4">
            <a:alphaModFix/>
          </a:blip>
          <a:srcRect/>
          <a:stretch/>
        </p:blipFill>
        <p:spPr>
          <a:xfrm>
            <a:off x="698528" y="3676642"/>
            <a:ext cx="592258" cy="592258"/>
          </a:xfrm>
          <a:prstGeom prst="rect">
            <a:avLst/>
          </a:prstGeom>
          <a:noFill/>
          <a:ln>
            <a:noFill/>
          </a:ln>
        </p:spPr>
      </p:pic>
      <p:sp>
        <p:nvSpPr>
          <p:cNvPr id="155" name="Google Shape;155;p17"/>
          <p:cNvSpPr txBox="1"/>
          <p:nvPr/>
        </p:nvSpPr>
        <p:spPr>
          <a:xfrm>
            <a:off x="1307023" y="3724416"/>
            <a:ext cx="222955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a:solidFill>
                  <a:schemeClr val="dk1"/>
                </a:solidFill>
                <a:latin typeface="Meiryo UI" panose="020B0604030504040204" pitchFamily="50" charset="-128"/>
                <a:ea typeface="Meiryo UI" panose="020B0604030504040204" pitchFamily="50" charset="-128"/>
              </a:rPr>
              <a:t>検索基準</a:t>
            </a:r>
            <a:endParaRPr>
              <a:latin typeface="Meiryo UI" panose="020B0604030504040204" pitchFamily="50" charset="-128"/>
              <a:ea typeface="Meiryo UI" panose="020B0604030504040204" pitchFamily="50" charset="-128"/>
            </a:endParaRPr>
          </a:p>
        </p:txBody>
      </p:sp>
      <p:sp>
        <p:nvSpPr>
          <p:cNvPr id="156" name="Google Shape;156;p17"/>
          <p:cNvSpPr txBox="1"/>
          <p:nvPr/>
        </p:nvSpPr>
        <p:spPr>
          <a:xfrm>
            <a:off x="1307023" y="5100625"/>
            <a:ext cx="222955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a:solidFill>
                  <a:schemeClr val="dk1"/>
                </a:solidFill>
                <a:latin typeface="Meiryo UI" panose="020B0604030504040204" pitchFamily="50" charset="-128"/>
                <a:ea typeface="Meiryo UI" panose="020B0604030504040204" pitchFamily="50" charset="-128"/>
              </a:rPr>
              <a:t>復元オプション</a:t>
            </a:r>
            <a:endParaRPr>
              <a:latin typeface="Meiryo UI" panose="020B0604030504040204" pitchFamily="50" charset="-128"/>
              <a:ea typeface="Meiryo UI" panose="020B0604030504040204" pitchFamily="50" charset="-128"/>
            </a:endParaRPr>
          </a:p>
        </p:txBody>
      </p:sp>
      <p:sp>
        <p:nvSpPr>
          <p:cNvPr id="157" name="Google Shape;157;p17"/>
          <p:cNvSpPr txBox="1"/>
          <p:nvPr/>
        </p:nvSpPr>
        <p:spPr>
          <a:xfrm>
            <a:off x="767231" y="5625592"/>
            <a:ext cx="4275416" cy="58477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600"/>
              <a:buFont typeface="Calibri"/>
              <a:buAutoNum type="arabicPeriod"/>
            </a:pPr>
            <a:r>
              <a:rPr lang="en-TW" sz="1600" dirty="0" smtClean="0">
                <a:solidFill>
                  <a:schemeClr val="dk1"/>
                </a:solidFill>
                <a:latin typeface="Meiryo UI" panose="020B0604030504040204" pitchFamily="50" charset="-128"/>
                <a:ea typeface="Meiryo UI" panose="020B0604030504040204" pitchFamily="50" charset="-128"/>
              </a:rPr>
              <a:t>細か</a:t>
            </a:r>
            <a:r>
              <a:rPr lang="ja-JP" altLang="en-US" sz="1600" dirty="0" smtClean="0">
                <a:solidFill>
                  <a:schemeClr val="dk1"/>
                </a:solidFill>
                <a:latin typeface="Meiryo UI" panose="020B0604030504040204" pitchFamily="50" charset="-128"/>
                <a:ea typeface="Meiryo UI" panose="020B0604030504040204" pitchFamily="50" charset="-128"/>
              </a:rPr>
              <a:t>な</a:t>
            </a:r>
            <a:r>
              <a:rPr lang="en-TW" sz="1600" dirty="0" smtClean="0">
                <a:solidFill>
                  <a:schemeClr val="dk1"/>
                </a:solidFill>
                <a:latin typeface="Meiryo UI" panose="020B0604030504040204" pitchFamily="50" charset="-128"/>
                <a:ea typeface="Meiryo UI" panose="020B0604030504040204" pitchFamily="50" charset="-128"/>
              </a:rPr>
              <a:t>復元</a:t>
            </a:r>
            <a:endParaRPr sz="1600" dirty="0">
              <a:solidFill>
                <a:schemeClr val="dk1"/>
              </a:solidFill>
              <a:latin typeface="Meiryo UI" panose="020B0604030504040204" pitchFamily="50" charset="-128"/>
              <a:ea typeface="Meiryo UI" panose="020B0604030504040204" pitchFamily="50" charset="-128"/>
            </a:endParaRPr>
          </a:p>
          <a:p>
            <a:pPr marL="342900" marR="0" lvl="0" indent="-342900" algn="l" rtl="0">
              <a:spcBef>
                <a:spcPts val="0"/>
              </a:spcBef>
              <a:spcAft>
                <a:spcPts val="0"/>
              </a:spcAft>
              <a:buClr>
                <a:schemeClr val="dk1"/>
              </a:buClr>
              <a:buSzPts val="1600"/>
              <a:buFont typeface="Calibri"/>
              <a:buAutoNum type="arabicPeriod"/>
            </a:pPr>
            <a:r>
              <a:rPr lang="en-TW" sz="1600" dirty="0">
                <a:solidFill>
                  <a:schemeClr val="dk1"/>
                </a:solidFill>
                <a:latin typeface="Meiryo UI" panose="020B0604030504040204" pitchFamily="50" charset="-128"/>
                <a:ea typeface="Meiryo UI" panose="020B0604030504040204" pitchFamily="50" charset="-128"/>
              </a:rPr>
              <a:t>クロスアカウントの復元</a:t>
            </a:r>
            <a:endParaRPr sz="1600" dirty="0">
              <a:solidFill>
                <a:schemeClr val="dk1"/>
              </a:solidFill>
              <a:latin typeface="Meiryo UI" panose="020B0604030504040204" pitchFamily="50" charset="-128"/>
              <a:ea typeface="Meiryo UI" panose="020B0604030504040204" pitchFamily="50" charset="-128"/>
            </a:endParaRPr>
          </a:p>
        </p:txBody>
      </p:sp>
      <p:grpSp>
        <p:nvGrpSpPr>
          <p:cNvPr id="158" name="Google Shape;158;p17"/>
          <p:cNvGrpSpPr/>
          <p:nvPr/>
        </p:nvGrpSpPr>
        <p:grpSpPr>
          <a:xfrm>
            <a:off x="765155" y="5100625"/>
            <a:ext cx="541869" cy="362170"/>
            <a:chOff x="7586216" y="382317"/>
            <a:chExt cx="1162659" cy="777088"/>
          </a:xfrm>
        </p:grpSpPr>
        <p:sp>
          <p:nvSpPr>
            <p:cNvPr id="159" name="Google Shape;159;p17"/>
            <p:cNvSpPr/>
            <p:nvPr/>
          </p:nvSpPr>
          <p:spPr>
            <a:xfrm>
              <a:off x="7586216" y="382317"/>
              <a:ext cx="1162659" cy="777088"/>
            </a:xfrm>
            <a:custGeom>
              <a:avLst/>
              <a:gdLst/>
              <a:ahLst/>
              <a:cxnLst/>
              <a:rect l="l" t="t" r="r" b="b"/>
              <a:pathLst>
                <a:path w="1370886" h="867346" extrusionOk="0">
                  <a:moveTo>
                    <a:pt x="1049876" y="867367"/>
                  </a:moveTo>
                  <a:lnTo>
                    <a:pt x="1218183" y="867367"/>
                  </a:lnTo>
                  <a:lnTo>
                    <a:pt x="1235328" y="865653"/>
                  </a:lnTo>
                  <a:cubicBezTo>
                    <a:pt x="1313518" y="853716"/>
                    <a:pt x="1371316" y="786536"/>
                    <a:pt x="1371440" y="707443"/>
                  </a:cubicBezTo>
                  <a:cubicBezTo>
                    <a:pt x="1371745" y="641294"/>
                    <a:pt x="1331035" y="581877"/>
                    <a:pt x="1269237" y="558281"/>
                  </a:cubicBezTo>
                  <a:cubicBezTo>
                    <a:pt x="1261150" y="406256"/>
                    <a:pt x="1135725" y="287020"/>
                    <a:pt x="983487" y="286628"/>
                  </a:cubicBezTo>
                  <a:cubicBezTo>
                    <a:pt x="976152" y="286628"/>
                    <a:pt x="968913" y="286628"/>
                    <a:pt x="961579" y="287485"/>
                  </a:cubicBezTo>
                  <a:cubicBezTo>
                    <a:pt x="912840" y="117701"/>
                    <a:pt x="757792" y="539"/>
                    <a:pt x="581151" y="21"/>
                  </a:cubicBezTo>
                  <a:lnTo>
                    <a:pt x="581151" y="21"/>
                  </a:lnTo>
                  <a:cubicBezTo>
                    <a:pt x="378849" y="296"/>
                    <a:pt x="209266" y="152993"/>
                    <a:pt x="187863" y="354160"/>
                  </a:cubicBezTo>
                  <a:cubicBezTo>
                    <a:pt x="66839" y="390176"/>
                    <a:pt x="-11295" y="507388"/>
                    <a:pt x="2031" y="632957"/>
                  </a:cubicBezTo>
                  <a:cubicBezTo>
                    <a:pt x="15461" y="767355"/>
                    <a:pt x="132618" y="867367"/>
                    <a:pt x="267683" y="867367"/>
                  </a:cubicBezTo>
                  <a:lnTo>
                    <a:pt x="1049876" y="867367"/>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nvGrpSpPr>
            <p:cNvPr id="160" name="Google Shape;160;p17"/>
            <p:cNvGrpSpPr/>
            <p:nvPr/>
          </p:nvGrpSpPr>
          <p:grpSpPr>
            <a:xfrm>
              <a:off x="7835472" y="620858"/>
              <a:ext cx="514131" cy="446992"/>
              <a:chOff x="7835474" y="671610"/>
              <a:chExt cx="455756" cy="396240"/>
            </a:xfrm>
          </p:grpSpPr>
          <p:sp>
            <p:nvSpPr>
              <p:cNvPr id="161" name="Google Shape;161;p17"/>
              <p:cNvSpPr/>
              <p:nvPr/>
            </p:nvSpPr>
            <p:spPr>
              <a:xfrm>
                <a:off x="7894608" y="671610"/>
                <a:ext cx="396622" cy="396240"/>
              </a:xfrm>
              <a:custGeom>
                <a:avLst/>
                <a:gdLst/>
                <a:ahLst/>
                <a:cxnLst/>
                <a:rect l="l" t="t" r="r" b="b"/>
                <a:pathLst>
                  <a:path w="396621" h="396240" extrusionOk="0">
                    <a:moveTo>
                      <a:pt x="14652" y="271674"/>
                    </a:moveTo>
                    <a:cubicBezTo>
                      <a:pt x="5318" y="248282"/>
                      <a:pt x="536" y="223325"/>
                      <a:pt x="555" y="198141"/>
                    </a:cubicBezTo>
                    <a:cubicBezTo>
                      <a:pt x="555" y="88723"/>
                      <a:pt x="89252" y="21"/>
                      <a:pt x="198675" y="21"/>
                    </a:cubicBezTo>
                    <a:cubicBezTo>
                      <a:pt x="308146" y="-137"/>
                      <a:pt x="397014" y="88479"/>
                      <a:pt x="397176" y="197951"/>
                    </a:cubicBezTo>
                    <a:cubicBezTo>
                      <a:pt x="397176" y="198014"/>
                      <a:pt x="397176" y="198077"/>
                      <a:pt x="397176" y="198141"/>
                    </a:cubicBezTo>
                    <a:cubicBezTo>
                      <a:pt x="397119" y="307575"/>
                      <a:pt x="308394" y="396261"/>
                      <a:pt x="198961" y="396261"/>
                    </a:cubicBezTo>
                    <a:cubicBezTo>
                      <a:pt x="193532" y="396261"/>
                      <a:pt x="188198" y="396261"/>
                      <a:pt x="182768" y="395594"/>
                    </a:cubicBezTo>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162" name="Google Shape;162;p17"/>
              <p:cNvSpPr/>
              <p:nvPr/>
            </p:nvSpPr>
            <p:spPr>
              <a:xfrm>
                <a:off x="7835474" y="855703"/>
                <a:ext cx="150685" cy="130587"/>
              </a:xfrm>
              <a:custGeom>
                <a:avLst/>
                <a:gdLst/>
                <a:ahLst/>
                <a:cxnLst/>
                <a:rect l="l" t="t" r="r" b="b"/>
                <a:pathLst>
                  <a:path w="150685" h="130587" extrusionOk="0">
                    <a:moveTo>
                      <a:pt x="75343" y="130588"/>
                    </a:moveTo>
                    <a:lnTo>
                      <a:pt x="150686" y="0"/>
                    </a:lnTo>
                    <a:lnTo>
                      <a:pt x="0" y="0"/>
                    </a:lnTo>
                    <a:lnTo>
                      <a:pt x="75343" y="130588"/>
                    </a:lnTo>
                    <a:close/>
                  </a:path>
                </a:pathLst>
              </a:custGeom>
              <a:solidFill>
                <a:srgbClr val="2D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grpSp>
    </p:spTree>
    <p:extLst>
      <p:ext uri="{BB962C8B-B14F-4D97-AF65-F5344CB8AC3E}">
        <p14:creationId xmlns:p14="http://schemas.microsoft.com/office/powerpoint/2010/main" val="2004110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8"/>
          <p:cNvSpPr txBox="1"/>
          <p:nvPr/>
        </p:nvSpPr>
        <p:spPr>
          <a:xfrm>
            <a:off x="838200" y="0"/>
            <a:ext cx="10515600" cy="14518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3F218C"/>
              </a:buClr>
              <a:buSzPts val="3800"/>
              <a:buFont typeface="Arial"/>
              <a:buNone/>
            </a:pPr>
            <a:r>
              <a:rPr lang="en-TW" sz="3800" b="1" dirty="0" smtClean="0">
                <a:solidFill>
                  <a:srgbClr val="3F218C"/>
                </a:solidFill>
                <a:latin typeface="Meiryo UI" panose="020B0604030504040204" pitchFamily="50" charset="-128"/>
                <a:ea typeface="Meiryo UI" panose="020B0604030504040204" pitchFamily="50" charset="-128"/>
              </a:rPr>
              <a:t>Microsoft365</a:t>
            </a:r>
            <a:r>
              <a:rPr lang="en-US" sz="3800" b="1" dirty="0" smtClean="0">
                <a:solidFill>
                  <a:srgbClr val="3F218C"/>
                </a:solidFill>
                <a:latin typeface="Meiryo UI" panose="020B0604030504040204" pitchFamily="50" charset="-128"/>
                <a:ea typeface="Meiryo UI" panose="020B0604030504040204" pitchFamily="50" charset="-128"/>
              </a:rPr>
              <a:t> </a:t>
            </a:r>
            <a:r>
              <a:rPr lang="en-TW" sz="3800" b="1" dirty="0" smtClean="0">
                <a:solidFill>
                  <a:srgbClr val="3F218C"/>
                </a:solidFill>
                <a:latin typeface="Meiryo UI" panose="020B0604030504040204" pitchFamily="50" charset="-128"/>
                <a:ea typeface="Meiryo UI" panose="020B0604030504040204" pitchFamily="50" charset="-128"/>
              </a:rPr>
              <a:t>-</a:t>
            </a:r>
            <a:r>
              <a:rPr lang="en-US" sz="3800" b="1" dirty="0" smtClean="0">
                <a:solidFill>
                  <a:srgbClr val="3F218C"/>
                </a:solidFill>
                <a:latin typeface="Meiryo UI" panose="020B0604030504040204" pitchFamily="50" charset="-128"/>
                <a:ea typeface="Meiryo UI" panose="020B0604030504040204" pitchFamily="50" charset="-128"/>
              </a:rPr>
              <a:t> </a:t>
            </a:r>
            <a:r>
              <a:rPr lang="en-TW" sz="3800" b="1" dirty="0" smtClean="0">
                <a:solidFill>
                  <a:srgbClr val="3F218C"/>
                </a:solidFill>
                <a:latin typeface="Meiryo UI" panose="020B0604030504040204" pitchFamily="50" charset="-128"/>
                <a:ea typeface="Meiryo UI" panose="020B0604030504040204" pitchFamily="50" charset="-128"/>
              </a:rPr>
              <a:t>Outlook</a:t>
            </a:r>
            <a:r>
              <a:rPr lang="en-TW" sz="3800" b="1" dirty="0">
                <a:solidFill>
                  <a:srgbClr val="3F218C"/>
                </a:solidFill>
                <a:latin typeface="Meiryo UI" panose="020B0604030504040204" pitchFamily="50" charset="-128"/>
                <a:ea typeface="Meiryo UI" panose="020B0604030504040204" pitchFamily="50" charset="-128"/>
              </a:rPr>
              <a:t>メール</a:t>
            </a:r>
            <a:endParaRPr dirty="0">
              <a:latin typeface="Meiryo UI" panose="020B0604030504040204" pitchFamily="50" charset="-128"/>
              <a:ea typeface="Meiryo UI" panose="020B0604030504040204" pitchFamily="50" charset="-128"/>
            </a:endParaRPr>
          </a:p>
        </p:txBody>
      </p:sp>
      <p:sp>
        <p:nvSpPr>
          <p:cNvPr id="168" name="Google Shape;168;p18"/>
          <p:cNvSpPr/>
          <p:nvPr/>
        </p:nvSpPr>
        <p:spPr>
          <a:xfrm>
            <a:off x="-1" y="209964"/>
            <a:ext cx="5221705" cy="560897"/>
          </a:xfrm>
          <a:prstGeom prst="homePlate">
            <a:avLst>
              <a:gd name="adj" fmla="val 50000"/>
            </a:avLst>
          </a:prstGeom>
          <a:gradFill>
            <a:gsLst>
              <a:gs pos="0">
                <a:srgbClr val="7030A0"/>
              </a:gs>
              <a:gs pos="80000">
                <a:schemeClr val="accent2"/>
              </a:gs>
              <a:gs pos="98230">
                <a:srgbClr val="FFC000"/>
              </a:gs>
              <a:gs pos="100000">
                <a:srgbClr val="FFC000"/>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806450" algn="l" rtl="0">
              <a:lnSpc>
                <a:spcPct val="90000"/>
              </a:lnSpc>
              <a:spcBef>
                <a:spcPts val="0"/>
              </a:spcBef>
              <a:spcAft>
                <a:spcPts val="0"/>
              </a:spcAft>
              <a:buNone/>
            </a:pPr>
            <a:r>
              <a:rPr lang="en-TW" sz="2400" b="1">
                <a:solidFill>
                  <a:schemeClr val="lt1"/>
                </a:solidFill>
                <a:latin typeface="Meiryo UI" panose="020B0604030504040204" pitchFamily="50" charset="-128"/>
                <a:ea typeface="Meiryo UI" panose="020B0604030504040204" pitchFamily="50" charset="-128"/>
              </a:rPr>
              <a:t>包括的な保護</a:t>
            </a:r>
            <a:endParaRPr sz="2400" b="1">
              <a:solidFill>
                <a:schemeClr val="lt1"/>
              </a:solidFill>
              <a:latin typeface="Meiryo UI" panose="020B0604030504040204" pitchFamily="50" charset="-128"/>
              <a:ea typeface="Meiryo UI" panose="020B0604030504040204" pitchFamily="50" charset="-128"/>
              <a:sym typeface="Arial"/>
            </a:endParaRPr>
          </a:p>
        </p:txBody>
      </p:sp>
      <p:pic>
        <p:nvPicPr>
          <p:cNvPr id="169" name="Google Shape;169;p18"/>
          <p:cNvPicPr preferRelativeResize="0"/>
          <p:nvPr/>
        </p:nvPicPr>
        <p:blipFill rotWithShape="1">
          <a:blip r:embed="rId3">
            <a:alphaModFix/>
          </a:blip>
          <a:srcRect/>
          <a:stretch/>
        </p:blipFill>
        <p:spPr>
          <a:xfrm>
            <a:off x="698528" y="3890402"/>
            <a:ext cx="592258" cy="592258"/>
          </a:xfrm>
          <a:prstGeom prst="rect">
            <a:avLst/>
          </a:prstGeom>
          <a:noFill/>
          <a:ln>
            <a:noFill/>
          </a:ln>
        </p:spPr>
      </p:pic>
      <p:sp>
        <p:nvSpPr>
          <p:cNvPr id="170" name="Google Shape;170;p18"/>
          <p:cNvSpPr txBox="1"/>
          <p:nvPr/>
        </p:nvSpPr>
        <p:spPr>
          <a:xfrm>
            <a:off x="1307023" y="2105692"/>
            <a:ext cx="196193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dirty="0" smtClean="0">
                <a:solidFill>
                  <a:schemeClr val="dk1"/>
                </a:solidFill>
                <a:latin typeface="Meiryo UI" panose="020B0604030504040204" pitchFamily="50" charset="-128"/>
                <a:ea typeface="Meiryo UI" panose="020B0604030504040204" pitchFamily="50" charset="-128"/>
              </a:rPr>
              <a:t>バックアップ</a:t>
            </a:r>
            <a:endParaRPr dirty="0">
              <a:latin typeface="Meiryo UI" panose="020B0604030504040204" pitchFamily="50" charset="-128"/>
              <a:ea typeface="Meiryo UI" panose="020B0604030504040204" pitchFamily="50" charset="-128"/>
            </a:endParaRPr>
          </a:p>
        </p:txBody>
      </p:sp>
      <p:sp>
        <p:nvSpPr>
          <p:cNvPr id="171" name="Google Shape;171;p18"/>
          <p:cNvSpPr txBox="1"/>
          <p:nvPr/>
        </p:nvSpPr>
        <p:spPr>
          <a:xfrm>
            <a:off x="767231" y="2751683"/>
            <a:ext cx="4275416" cy="8309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600"/>
              <a:buFont typeface="Calibri"/>
              <a:buAutoNum type="arabicPeriod"/>
            </a:pPr>
            <a:r>
              <a:rPr lang="en-TW" sz="1600" dirty="0" smtClean="0">
                <a:solidFill>
                  <a:schemeClr val="dk1"/>
                </a:solidFill>
                <a:latin typeface="Meiryo UI" panose="020B0604030504040204" pitchFamily="50" charset="-128"/>
                <a:ea typeface="Meiryo UI" panose="020B0604030504040204" pitchFamily="50" charset="-128"/>
              </a:rPr>
              <a:t>個人用メールボックスと</a:t>
            </a:r>
            <a:r>
              <a:rPr lang="en-US" sz="1600" dirty="0">
                <a:solidFill>
                  <a:schemeClr val="dk1"/>
                </a:solidFill>
                <a:latin typeface="Meiryo UI" panose="020B0604030504040204" pitchFamily="50" charset="-128"/>
                <a:ea typeface="Meiryo UI" panose="020B0604030504040204" pitchFamily="50" charset="-128"/>
              </a:rPr>
              <a:t/>
            </a:r>
            <a:br>
              <a:rPr lang="en-US" sz="1600" dirty="0">
                <a:solidFill>
                  <a:schemeClr val="dk1"/>
                </a:solidFill>
                <a:latin typeface="Meiryo UI" panose="020B0604030504040204" pitchFamily="50" charset="-128"/>
                <a:ea typeface="Meiryo UI" panose="020B0604030504040204" pitchFamily="50" charset="-128"/>
              </a:rPr>
            </a:br>
            <a:r>
              <a:rPr lang="en-TW" sz="1600" dirty="0" smtClean="0">
                <a:solidFill>
                  <a:schemeClr val="dk1"/>
                </a:solidFill>
                <a:latin typeface="Meiryo UI" panose="020B0604030504040204" pitchFamily="50" charset="-128"/>
                <a:ea typeface="Meiryo UI" panose="020B0604030504040204" pitchFamily="50" charset="-128"/>
              </a:rPr>
              <a:t>共有メールボックス</a:t>
            </a:r>
            <a:endParaRPr sz="1600" dirty="0">
              <a:solidFill>
                <a:schemeClr val="dk1"/>
              </a:solidFill>
              <a:latin typeface="Meiryo UI" panose="020B0604030504040204" pitchFamily="50" charset="-128"/>
              <a:ea typeface="Meiryo UI" panose="020B0604030504040204" pitchFamily="50" charset="-128"/>
            </a:endParaRPr>
          </a:p>
          <a:p>
            <a:pPr marL="342900" marR="0" lvl="0" indent="-342900" algn="l" rtl="0">
              <a:spcBef>
                <a:spcPts val="0"/>
              </a:spcBef>
              <a:spcAft>
                <a:spcPts val="0"/>
              </a:spcAft>
              <a:buClr>
                <a:schemeClr val="dk1"/>
              </a:buClr>
              <a:buSzPts val="1600"/>
              <a:buFont typeface="Calibri"/>
              <a:buAutoNum type="arabicPeriod"/>
            </a:pPr>
            <a:r>
              <a:rPr lang="en-TW" sz="1600" dirty="0">
                <a:solidFill>
                  <a:schemeClr val="dk1"/>
                </a:solidFill>
                <a:latin typeface="Meiryo UI" panose="020B0604030504040204" pitchFamily="50" charset="-128"/>
                <a:ea typeface="Meiryo UI" panose="020B0604030504040204" pitchFamily="50" charset="-128"/>
              </a:rPr>
              <a:t>メールの内容と添付ファイル</a:t>
            </a:r>
            <a:endParaRPr sz="1600" dirty="0">
              <a:solidFill>
                <a:schemeClr val="dk1"/>
              </a:solidFill>
              <a:latin typeface="Meiryo UI" panose="020B0604030504040204" pitchFamily="50" charset="-128"/>
              <a:ea typeface="Meiryo UI" panose="020B0604030504040204" pitchFamily="50" charset="-128"/>
            </a:endParaRPr>
          </a:p>
          <a:p>
            <a:pPr marL="342900" marR="0" lvl="0" indent="-342900" algn="l" rtl="0">
              <a:spcBef>
                <a:spcPts val="0"/>
              </a:spcBef>
              <a:spcAft>
                <a:spcPts val="0"/>
              </a:spcAft>
              <a:buClr>
                <a:schemeClr val="dk1"/>
              </a:buClr>
              <a:buSzPts val="1600"/>
              <a:buFont typeface="Calibri"/>
              <a:buAutoNum type="arabicPeriod"/>
            </a:pPr>
            <a:r>
              <a:rPr lang="en-TW" sz="1600" dirty="0">
                <a:solidFill>
                  <a:schemeClr val="dk1"/>
                </a:solidFill>
                <a:latin typeface="Meiryo UI" panose="020B0604030504040204" pitchFamily="50" charset="-128"/>
                <a:ea typeface="Meiryo UI" panose="020B0604030504040204" pitchFamily="50" charset="-128"/>
              </a:rPr>
              <a:t>メールフォルダの構造</a:t>
            </a:r>
            <a:endParaRPr sz="1600" dirty="0">
              <a:solidFill>
                <a:schemeClr val="dk1"/>
              </a:solidFill>
              <a:latin typeface="Meiryo UI" panose="020B0604030504040204" pitchFamily="50" charset="-128"/>
              <a:ea typeface="Meiryo UI" panose="020B0604030504040204" pitchFamily="50" charset="-128"/>
            </a:endParaRPr>
          </a:p>
        </p:txBody>
      </p:sp>
      <p:sp>
        <p:nvSpPr>
          <p:cNvPr id="172" name="Google Shape;172;p18"/>
          <p:cNvSpPr txBox="1"/>
          <p:nvPr/>
        </p:nvSpPr>
        <p:spPr>
          <a:xfrm>
            <a:off x="1307023" y="3938176"/>
            <a:ext cx="222955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a:solidFill>
                  <a:schemeClr val="dk1"/>
                </a:solidFill>
                <a:latin typeface="Meiryo UI" panose="020B0604030504040204" pitchFamily="50" charset="-128"/>
                <a:ea typeface="Meiryo UI" panose="020B0604030504040204" pitchFamily="50" charset="-128"/>
              </a:rPr>
              <a:t>検索基準</a:t>
            </a:r>
            <a:endParaRPr>
              <a:latin typeface="Meiryo UI" panose="020B0604030504040204" pitchFamily="50" charset="-128"/>
              <a:ea typeface="Meiryo UI" panose="020B0604030504040204" pitchFamily="50" charset="-128"/>
            </a:endParaRPr>
          </a:p>
        </p:txBody>
      </p:sp>
      <p:sp>
        <p:nvSpPr>
          <p:cNvPr id="173" name="Google Shape;173;p18"/>
          <p:cNvSpPr txBox="1"/>
          <p:nvPr/>
        </p:nvSpPr>
        <p:spPr>
          <a:xfrm>
            <a:off x="767231" y="4490038"/>
            <a:ext cx="3962584"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1600" dirty="0">
                <a:solidFill>
                  <a:schemeClr val="dk1"/>
                </a:solidFill>
                <a:latin typeface="Meiryo UI" panose="020B0604030504040204" pitchFamily="50" charset="-128"/>
                <a:ea typeface="Meiryo UI" panose="020B0604030504040204" pitchFamily="50" charset="-128"/>
              </a:rPr>
              <a:t>件名、From、To、Cc、Bcc</a:t>
            </a:r>
            <a:r>
              <a:rPr lang="en-TW" sz="1600" dirty="0" smtClean="0">
                <a:solidFill>
                  <a:schemeClr val="dk1"/>
                </a:solidFill>
                <a:latin typeface="Meiryo UI" panose="020B0604030504040204" pitchFamily="50" charset="-128"/>
                <a:ea typeface="Meiryo UI" panose="020B0604030504040204" pitchFamily="50" charset="-128"/>
              </a:rPr>
              <a:t>、</a:t>
            </a:r>
            <a:endParaRPr lang="en-US" sz="1600" dirty="0">
              <a:solidFill>
                <a:schemeClr val="dk1"/>
              </a:solidFill>
              <a:latin typeface="Meiryo UI" panose="020B0604030504040204" pitchFamily="50" charset="-128"/>
              <a:ea typeface="Meiryo UI" panose="020B0604030504040204" pitchFamily="50" charset="-128"/>
            </a:endParaRPr>
          </a:p>
          <a:p>
            <a:pPr marL="0" marR="0" lvl="0" indent="0" algn="l" rtl="0">
              <a:spcBef>
                <a:spcPts val="0"/>
              </a:spcBef>
              <a:spcAft>
                <a:spcPts val="0"/>
              </a:spcAft>
              <a:buNone/>
            </a:pPr>
            <a:r>
              <a:rPr lang="en-TW" sz="1600" dirty="0" smtClean="0">
                <a:solidFill>
                  <a:schemeClr val="dk1"/>
                </a:solidFill>
                <a:latin typeface="Meiryo UI" panose="020B0604030504040204" pitchFamily="50" charset="-128"/>
                <a:ea typeface="Meiryo UI" panose="020B0604030504040204" pitchFamily="50" charset="-128"/>
              </a:rPr>
              <a:t>電子メールの場所</a:t>
            </a:r>
            <a:endParaRPr dirty="0">
              <a:latin typeface="Meiryo UI" panose="020B0604030504040204" pitchFamily="50" charset="-128"/>
              <a:ea typeface="Meiryo UI" panose="020B0604030504040204" pitchFamily="50" charset="-128"/>
            </a:endParaRPr>
          </a:p>
        </p:txBody>
      </p:sp>
      <p:sp>
        <p:nvSpPr>
          <p:cNvPr id="174" name="Google Shape;174;p18"/>
          <p:cNvSpPr txBox="1"/>
          <p:nvPr/>
        </p:nvSpPr>
        <p:spPr>
          <a:xfrm>
            <a:off x="1307023" y="5306092"/>
            <a:ext cx="222955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a:solidFill>
                  <a:schemeClr val="dk1"/>
                </a:solidFill>
                <a:latin typeface="Meiryo UI" panose="020B0604030504040204" pitchFamily="50" charset="-128"/>
                <a:ea typeface="Meiryo UI" panose="020B0604030504040204" pitchFamily="50" charset="-128"/>
              </a:rPr>
              <a:t>復元オプション</a:t>
            </a:r>
            <a:endParaRPr>
              <a:latin typeface="Meiryo UI" panose="020B0604030504040204" pitchFamily="50" charset="-128"/>
              <a:ea typeface="Meiryo UI" panose="020B0604030504040204" pitchFamily="50" charset="-128"/>
            </a:endParaRPr>
          </a:p>
        </p:txBody>
      </p:sp>
      <p:sp>
        <p:nvSpPr>
          <p:cNvPr id="175" name="Google Shape;175;p18"/>
          <p:cNvSpPr txBox="1"/>
          <p:nvPr/>
        </p:nvSpPr>
        <p:spPr>
          <a:xfrm>
            <a:off x="767231" y="5831059"/>
            <a:ext cx="4275416" cy="58477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600"/>
              <a:buFont typeface="Calibri"/>
              <a:buAutoNum type="arabicPeriod"/>
            </a:pPr>
            <a:r>
              <a:rPr lang="en-TW" sz="1600" dirty="0" smtClean="0">
                <a:solidFill>
                  <a:schemeClr val="dk1"/>
                </a:solidFill>
                <a:latin typeface="Meiryo UI" panose="020B0604030504040204" pitchFamily="50" charset="-128"/>
                <a:ea typeface="Meiryo UI" panose="020B0604030504040204" pitchFamily="50" charset="-128"/>
              </a:rPr>
              <a:t>細か</a:t>
            </a:r>
            <a:r>
              <a:rPr lang="ja-JP" altLang="en-US" sz="1600" dirty="0" smtClean="0">
                <a:solidFill>
                  <a:schemeClr val="dk1"/>
                </a:solidFill>
                <a:latin typeface="Meiryo UI" panose="020B0604030504040204" pitchFamily="50" charset="-128"/>
                <a:ea typeface="Meiryo UI" panose="020B0604030504040204" pitchFamily="50" charset="-128"/>
              </a:rPr>
              <a:t>な</a:t>
            </a:r>
            <a:r>
              <a:rPr lang="en-TW" sz="1600" dirty="0" smtClean="0">
                <a:solidFill>
                  <a:schemeClr val="dk1"/>
                </a:solidFill>
                <a:latin typeface="Meiryo UI" panose="020B0604030504040204" pitchFamily="50" charset="-128"/>
                <a:ea typeface="Meiryo UI" panose="020B0604030504040204" pitchFamily="50" charset="-128"/>
              </a:rPr>
              <a:t>復元</a:t>
            </a:r>
            <a:endParaRPr sz="1600" dirty="0">
              <a:solidFill>
                <a:schemeClr val="dk1"/>
              </a:solidFill>
              <a:latin typeface="Meiryo UI" panose="020B0604030504040204" pitchFamily="50" charset="-128"/>
              <a:ea typeface="Meiryo UI" panose="020B0604030504040204" pitchFamily="50" charset="-128"/>
            </a:endParaRPr>
          </a:p>
          <a:p>
            <a:pPr marL="342900" marR="0" lvl="0" indent="-342900" algn="l" rtl="0">
              <a:spcBef>
                <a:spcPts val="0"/>
              </a:spcBef>
              <a:spcAft>
                <a:spcPts val="0"/>
              </a:spcAft>
              <a:buClr>
                <a:schemeClr val="dk1"/>
              </a:buClr>
              <a:buSzPts val="1600"/>
              <a:buFont typeface="Calibri"/>
              <a:buAutoNum type="arabicPeriod"/>
            </a:pPr>
            <a:r>
              <a:rPr lang="en-TW" sz="1600" dirty="0">
                <a:solidFill>
                  <a:schemeClr val="dk1"/>
                </a:solidFill>
                <a:latin typeface="Meiryo UI" panose="020B0604030504040204" pitchFamily="50" charset="-128"/>
                <a:ea typeface="Meiryo UI" panose="020B0604030504040204" pitchFamily="50" charset="-128"/>
              </a:rPr>
              <a:t>クロスアカウントの復元</a:t>
            </a:r>
            <a:endParaRPr sz="1600" dirty="0">
              <a:solidFill>
                <a:schemeClr val="dk1"/>
              </a:solidFill>
              <a:latin typeface="Meiryo UI" panose="020B0604030504040204" pitchFamily="50" charset="-128"/>
              <a:ea typeface="Meiryo UI" panose="020B0604030504040204" pitchFamily="50" charset="-128"/>
            </a:endParaRPr>
          </a:p>
        </p:txBody>
      </p:sp>
      <p:pic>
        <p:nvPicPr>
          <p:cNvPr id="176" name="Google Shape;176;p18" descr="Graphical user interface, text, application, email&#10;&#10;Description automatically generated"/>
          <p:cNvPicPr preferRelativeResize="0"/>
          <p:nvPr/>
        </p:nvPicPr>
        <p:blipFill rotWithShape="1">
          <a:blip r:embed="rId4">
            <a:alphaModFix/>
          </a:blip>
          <a:srcRect/>
          <a:stretch/>
        </p:blipFill>
        <p:spPr>
          <a:xfrm>
            <a:off x="5277598" y="2041290"/>
            <a:ext cx="7766050" cy="4372958"/>
          </a:xfrm>
          <a:prstGeom prst="roundRect">
            <a:avLst>
              <a:gd name="adj" fmla="val 2863"/>
            </a:avLst>
          </a:prstGeom>
          <a:solidFill>
            <a:srgbClr val="ECECEC"/>
          </a:solidFill>
          <a:ln>
            <a:noFill/>
          </a:ln>
          <a:effectLst>
            <a:outerShdw blurRad="50800" dist="38100" dir="2700000" algn="tl" rotWithShape="0">
              <a:srgbClr val="000000">
                <a:alpha val="40000"/>
              </a:srgbClr>
            </a:outerShdw>
          </a:effectLst>
        </p:spPr>
      </p:pic>
      <p:grpSp>
        <p:nvGrpSpPr>
          <p:cNvPr id="177" name="Google Shape;177;p18"/>
          <p:cNvGrpSpPr/>
          <p:nvPr/>
        </p:nvGrpSpPr>
        <p:grpSpPr>
          <a:xfrm>
            <a:off x="838304" y="1982983"/>
            <a:ext cx="384788" cy="584371"/>
            <a:chOff x="2511586" y="2150660"/>
            <a:chExt cx="709612" cy="1077678"/>
          </a:xfrm>
        </p:grpSpPr>
        <p:grpSp>
          <p:nvGrpSpPr>
            <p:cNvPr id="178" name="Google Shape;178;p18"/>
            <p:cNvGrpSpPr/>
            <p:nvPr/>
          </p:nvGrpSpPr>
          <p:grpSpPr>
            <a:xfrm>
              <a:off x="2511586" y="2463767"/>
              <a:ext cx="709612" cy="764571"/>
              <a:chOff x="2511586" y="2463767"/>
              <a:chExt cx="709612" cy="764571"/>
            </a:xfrm>
          </p:grpSpPr>
          <p:sp>
            <p:nvSpPr>
              <p:cNvPr id="179" name="Google Shape;179;p18"/>
              <p:cNvSpPr/>
              <p:nvPr/>
            </p:nvSpPr>
            <p:spPr>
              <a:xfrm>
                <a:off x="2511681" y="2941731"/>
                <a:ext cx="709517" cy="286607"/>
              </a:xfrm>
              <a:custGeom>
                <a:avLst/>
                <a:gdLst/>
                <a:ahLst/>
                <a:cxnLst/>
                <a:rect l="l" t="t" r="r" b="b"/>
                <a:pathLst>
                  <a:path w="709517" h="286607" extrusionOk="0">
                    <a:moveTo>
                      <a:pt x="709814" y="-50"/>
                    </a:moveTo>
                    <a:lnTo>
                      <a:pt x="708766" y="-50"/>
                    </a:lnTo>
                    <a:cubicBezTo>
                      <a:pt x="708766" y="-50"/>
                      <a:pt x="708766" y="617"/>
                      <a:pt x="708766" y="998"/>
                    </a:cubicBezTo>
                    <a:cubicBezTo>
                      <a:pt x="708766" y="49671"/>
                      <a:pt x="550175" y="89199"/>
                      <a:pt x="354531" y="89199"/>
                    </a:cubicBezTo>
                    <a:cubicBezTo>
                      <a:pt x="158888" y="89199"/>
                      <a:pt x="296" y="49671"/>
                      <a:pt x="296" y="998"/>
                    </a:cubicBezTo>
                    <a:cubicBezTo>
                      <a:pt x="296" y="998"/>
                      <a:pt x="296" y="331"/>
                      <a:pt x="296" y="-50"/>
                    </a:cubicBezTo>
                    <a:lnTo>
                      <a:pt x="296" y="-50"/>
                    </a:lnTo>
                    <a:lnTo>
                      <a:pt x="296" y="197213"/>
                    </a:lnTo>
                    <a:lnTo>
                      <a:pt x="296" y="197213"/>
                    </a:lnTo>
                    <a:cubicBezTo>
                      <a:pt x="296" y="197213"/>
                      <a:pt x="296" y="197880"/>
                      <a:pt x="296" y="198261"/>
                    </a:cubicBezTo>
                    <a:cubicBezTo>
                      <a:pt x="296" y="246933"/>
                      <a:pt x="158888" y="286557"/>
                      <a:pt x="354531" y="286557"/>
                    </a:cubicBezTo>
                    <a:cubicBezTo>
                      <a:pt x="550175" y="286557"/>
                      <a:pt x="708766" y="246933"/>
                      <a:pt x="708766" y="198165"/>
                    </a:cubicBezTo>
                    <a:cubicBezTo>
                      <a:pt x="708766" y="198165"/>
                      <a:pt x="708766" y="197213"/>
                      <a:pt x="708766" y="197213"/>
                    </a:cubicBezTo>
                    <a:lnTo>
                      <a:pt x="709814" y="197213"/>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180" name="Google Shape;180;p18"/>
              <p:cNvSpPr/>
              <p:nvPr/>
            </p:nvSpPr>
            <p:spPr>
              <a:xfrm>
                <a:off x="2511586" y="2749517"/>
                <a:ext cx="709612" cy="284702"/>
              </a:xfrm>
              <a:custGeom>
                <a:avLst/>
                <a:gdLst/>
                <a:ahLst/>
                <a:cxnLst/>
                <a:rect l="l" t="t" r="r" b="b"/>
                <a:pathLst>
                  <a:path w="709612" h="284702" extrusionOk="0">
                    <a:moveTo>
                      <a:pt x="709909" y="-50"/>
                    </a:moveTo>
                    <a:lnTo>
                      <a:pt x="708766" y="-50"/>
                    </a:lnTo>
                    <a:cubicBezTo>
                      <a:pt x="708813" y="360"/>
                      <a:pt x="708813" y="779"/>
                      <a:pt x="708766" y="1188"/>
                    </a:cubicBezTo>
                    <a:cubicBezTo>
                      <a:pt x="708766" y="49671"/>
                      <a:pt x="550175" y="88913"/>
                      <a:pt x="354531" y="88913"/>
                    </a:cubicBezTo>
                    <a:cubicBezTo>
                      <a:pt x="158887" y="88913"/>
                      <a:pt x="296" y="49671"/>
                      <a:pt x="296" y="1188"/>
                    </a:cubicBezTo>
                    <a:cubicBezTo>
                      <a:pt x="296" y="1188"/>
                      <a:pt x="296" y="331"/>
                      <a:pt x="296" y="-50"/>
                    </a:cubicBezTo>
                    <a:lnTo>
                      <a:pt x="296" y="-50"/>
                    </a:lnTo>
                    <a:lnTo>
                      <a:pt x="296" y="197213"/>
                    </a:lnTo>
                    <a:lnTo>
                      <a:pt x="296" y="197213"/>
                    </a:lnTo>
                    <a:cubicBezTo>
                      <a:pt x="296" y="197213"/>
                      <a:pt x="296" y="197213"/>
                      <a:pt x="296" y="197213"/>
                    </a:cubicBezTo>
                    <a:cubicBezTo>
                      <a:pt x="296" y="245600"/>
                      <a:pt x="158887" y="284652"/>
                      <a:pt x="354531" y="284652"/>
                    </a:cubicBezTo>
                    <a:cubicBezTo>
                      <a:pt x="550175" y="284652"/>
                      <a:pt x="708766" y="245695"/>
                      <a:pt x="708766" y="197308"/>
                    </a:cubicBezTo>
                    <a:cubicBezTo>
                      <a:pt x="708794" y="197117"/>
                      <a:pt x="708794" y="196927"/>
                      <a:pt x="708766" y="196737"/>
                    </a:cubicBezTo>
                    <a:lnTo>
                      <a:pt x="709813" y="196737"/>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181" name="Google Shape;181;p18"/>
              <p:cNvSpPr/>
              <p:nvPr/>
            </p:nvSpPr>
            <p:spPr>
              <a:xfrm>
                <a:off x="2511681" y="2552254"/>
                <a:ext cx="709517" cy="285940"/>
              </a:xfrm>
              <a:custGeom>
                <a:avLst/>
                <a:gdLst/>
                <a:ahLst/>
                <a:cxnLst/>
                <a:rect l="l" t="t" r="r" b="b"/>
                <a:pathLst>
                  <a:path w="709517" h="285940" extrusionOk="0">
                    <a:moveTo>
                      <a:pt x="709814" y="-50"/>
                    </a:moveTo>
                    <a:lnTo>
                      <a:pt x="708766" y="-50"/>
                    </a:lnTo>
                    <a:lnTo>
                      <a:pt x="708766" y="-50"/>
                    </a:lnTo>
                    <a:cubicBezTo>
                      <a:pt x="708766" y="48718"/>
                      <a:pt x="550175" y="88247"/>
                      <a:pt x="354531" y="88247"/>
                    </a:cubicBezTo>
                    <a:cubicBezTo>
                      <a:pt x="158888" y="88247"/>
                      <a:pt x="296" y="48718"/>
                      <a:pt x="296" y="-50"/>
                    </a:cubicBezTo>
                    <a:lnTo>
                      <a:pt x="296" y="-50"/>
                    </a:lnTo>
                    <a:lnTo>
                      <a:pt x="296" y="-50"/>
                    </a:lnTo>
                    <a:lnTo>
                      <a:pt x="296" y="197213"/>
                    </a:lnTo>
                    <a:lnTo>
                      <a:pt x="296" y="197213"/>
                    </a:lnTo>
                    <a:cubicBezTo>
                      <a:pt x="296" y="197213"/>
                      <a:pt x="296" y="197213"/>
                      <a:pt x="296" y="197784"/>
                    </a:cubicBezTo>
                    <a:cubicBezTo>
                      <a:pt x="296" y="246552"/>
                      <a:pt x="158888" y="285890"/>
                      <a:pt x="354531" y="285890"/>
                    </a:cubicBezTo>
                    <a:cubicBezTo>
                      <a:pt x="550175" y="285890"/>
                      <a:pt x="708766" y="246648"/>
                      <a:pt x="708766" y="197879"/>
                    </a:cubicBezTo>
                    <a:cubicBezTo>
                      <a:pt x="708785" y="197660"/>
                      <a:pt x="708785" y="197432"/>
                      <a:pt x="708766" y="197213"/>
                    </a:cubicBezTo>
                    <a:lnTo>
                      <a:pt x="709814" y="197213"/>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182" name="Google Shape;182;p18"/>
              <p:cNvSpPr/>
              <p:nvPr/>
            </p:nvSpPr>
            <p:spPr>
              <a:xfrm>
                <a:off x="2511777" y="2463767"/>
                <a:ext cx="708279" cy="175164"/>
              </a:xfrm>
              <a:custGeom>
                <a:avLst/>
                <a:gdLst/>
                <a:ahLst/>
                <a:cxnLst/>
                <a:rect l="l" t="t" r="r" b="b"/>
                <a:pathLst>
                  <a:path w="708279" h="175164" extrusionOk="0">
                    <a:moveTo>
                      <a:pt x="708575" y="87485"/>
                    </a:moveTo>
                    <a:cubicBezTo>
                      <a:pt x="708575" y="135872"/>
                      <a:pt x="549984" y="175115"/>
                      <a:pt x="354436" y="175115"/>
                    </a:cubicBezTo>
                    <a:cubicBezTo>
                      <a:pt x="158887" y="175115"/>
                      <a:pt x="296" y="135872"/>
                      <a:pt x="296" y="87485"/>
                    </a:cubicBezTo>
                    <a:cubicBezTo>
                      <a:pt x="296" y="39098"/>
                      <a:pt x="158887" y="-50"/>
                      <a:pt x="354436" y="-50"/>
                    </a:cubicBezTo>
                    <a:cubicBezTo>
                      <a:pt x="549984" y="-50"/>
                      <a:pt x="708575" y="39193"/>
                      <a:pt x="708575" y="87485"/>
                    </a:cubicBez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sp>
          <p:nvSpPr>
            <p:cNvPr id="183" name="Google Shape;183;p18"/>
            <p:cNvSpPr/>
            <p:nvPr/>
          </p:nvSpPr>
          <p:spPr>
            <a:xfrm>
              <a:off x="2711321" y="2150660"/>
              <a:ext cx="310142" cy="436932"/>
            </a:xfrm>
            <a:custGeom>
              <a:avLst/>
              <a:gdLst/>
              <a:ahLst/>
              <a:cxnLst/>
              <a:rect l="l" t="t" r="r" b="b"/>
              <a:pathLst>
                <a:path w="371856" h="523875" extrusionOk="0">
                  <a:moveTo>
                    <a:pt x="185928" y="523875"/>
                  </a:moveTo>
                  <a:lnTo>
                    <a:pt x="371856" y="300609"/>
                  </a:lnTo>
                  <a:lnTo>
                    <a:pt x="241745" y="300609"/>
                  </a:lnTo>
                  <a:lnTo>
                    <a:pt x="241745" y="0"/>
                  </a:lnTo>
                  <a:lnTo>
                    <a:pt x="130112" y="0"/>
                  </a:lnTo>
                  <a:lnTo>
                    <a:pt x="130112" y="300609"/>
                  </a:lnTo>
                  <a:lnTo>
                    <a:pt x="0" y="300609"/>
                  </a:lnTo>
                  <a:lnTo>
                    <a:pt x="185928" y="523875"/>
                  </a:lnTo>
                  <a:close/>
                </a:path>
              </a:pathLst>
            </a:custGeom>
            <a:solidFill>
              <a:srgbClr val="2D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grpSp>
        <p:nvGrpSpPr>
          <p:cNvPr id="184" name="Google Shape;184;p18"/>
          <p:cNvGrpSpPr/>
          <p:nvPr/>
        </p:nvGrpSpPr>
        <p:grpSpPr>
          <a:xfrm>
            <a:off x="765155" y="5306092"/>
            <a:ext cx="541869" cy="362170"/>
            <a:chOff x="7586216" y="382317"/>
            <a:chExt cx="1162659" cy="777088"/>
          </a:xfrm>
        </p:grpSpPr>
        <p:sp>
          <p:nvSpPr>
            <p:cNvPr id="185" name="Google Shape;185;p18"/>
            <p:cNvSpPr/>
            <p:nvPr/>
          </p:nvSpPr>
          <p:spPr>
            <a:xfrm>
              <a:off x="7586216" y="382317"/>
              <a:ext cx="1162659" cy="777088"/>
            </a:xfrm>
            <a:custGeom>
              <a:avLst/>
              <a:gdLst/>
              <a:ahLst/>
              <a:cxnLst/>
              <a:rect l="l" t="t" r="r" b="b"/>
              <a:pathLst>
                <a:path w="1370886" h="867346" extrusionOk="0">
                  <a:moveTo>
                    <a:pt x="1049876" y="867367"/>
                  </a:moveTo>
                  <a:lnTo>
                    <a:pt x="1218183" y="867367"/>
                  </a:lnTo>
                  <a:lnTo>
                    <a:pt x="1235328" y="865653"/>
                  </a:lnTo>
                  <a:cubicBezTo>
                    <a:pt x="1313518" y="853716"/>
                    <a:pt x="1371316" y="786536"/>
                    <a:pt x="1371440" y="707443"/>
                  </a:cubicBezTo>
                  <a:cubicBezTo>
                    <a:pt x="1371745" y="641294"/>
                    <a:pt x="1331035" y="581877"/>
                    <a:pt x="1269237" y="558281"/>
                  </a:cubicBezTo>
                  <a:cubicBezTo>
                    <a:pt x="1261150" y="406256"/>
                    <a:pt x="1135725" y="287020"/>
                    <a:pt x="983487" y="286628"/>
                  </a:cubicBezTo>
                  <a:cubicBezTo>
                    <a:pt x="976152" y="286628"/>
                    <a:pt x="968913" y="286628"/>
                    <a:pt x="961579" y="287485"/>
                  </a:cubicBezTo>
                  <a:cubicBezTo>
                    <a:pt x="912840" y="117701"/>
                    <a:pt x="757792" y="539"/>
                    <a:pt x="581151" y="21"/>
                  </a:cubicBezTo>
                  <a:lnTo>
                    <a:pt x="581151" y="21"/>
                  </a:lnTo>
                  <a:cubicBezTo>
                    <a:pt x="378849" y="296"/>
                    <a:pt x="209266" y="152993"/>
                    <a:pt x="187863" y="354160"/>
                  </a:cubicBezTo>
                  <a:cubicBezTo>
                    <a:pt x="66839" y="390176"/>
                    <a:pt x="-11295" y="507388"/>
                    <a:pt x="2031" y="632957"/>
                  </a:cubicBezTo>
                  <a:cubicBezTo>
                    <a:pt x="15461" y="767355"/>
                    <a:pt x="132618" y="867367"/>
                    <a:pt x="267683" y="867367"/>
                  </a:cubicBezTo>
                  <a:lnTo>
                    <a:pt x="1049876" y="867367"/>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nvGrpSpPr>
            <p:cNvPr id="186" name="Google Shape;186;p18"/>
            <p:cNvGrpSpPr/>
            <p:nvPr/>
          </p:nvGrpSpPr>
          <p:grpSpPr>
            <a:xfrm>
              <a:off x="7835472" y="620858"/>
              <a:ext cx="514131" cy="446992"/>
              <a:chOff x="7835474" y="671610"/>
              <a:chExt cx="455756" cy="396240"/>
            </a:xfrm>
          </p:grpSpPr>
          <p:sp>
            <p:nvSpPr>
              <p:cNvPr id="187" name="Google Shape;187;p18"/>
              <p:cNvSpPr/>
              <p:nvPr/>
            </p:nvSpPr>
            <p:spPr>
              <a:xfrm>
                <a:off x="7894608" y="671610"/>
                <a:ext cx="396622" cy="396240"/>
              </a:xfrm>
              <a:custGeom>
                <a:avLst/>
                <a:gdLst/>
                <a:ahLst/>
                <a:cxnLst/>
                <a:rect l="l" t="t" r="r" b="b"/>
                <a:pathLst>
                  <a:path w="396621" h="396240" extrusionOk="0">
                    <a:moveTo>
                      <a:pt x="14652" y="271674"/>
                    </a:moveTo>
                    <a:cubicBezTo>
                      <a:pt x="5318" y="248282"/>
                      <a:pt x="536" y="223325"/>
                      <a:pt x="555" y="198141"/>
                    </a:cubicBezTo>
                    <a:cubicBezTo>
                      <a:pt x="555" y="88723"/>
                      <a:pt x="89252" y="21"/>
                      <a:pt x="198675" y="21"/>
                    </a:cubicBezTo>
                    <a:cubicBezTo>
                      <a:pt x="308146" y="-137"/>
                      <a:pt x="397014" y="88479"/>
                      <a:pt x="397176" y="197951"/>
                    </a:cubicBezTo>
                    <a:cubicBezTo>
                      <a:pt x="397176" y="198014"/>
                      <a:pt x="397176" y="198077"/>
                      <a:pt x="397176" y="198141"/>
                    </a:cubicBezTo>
                    <a:cubicBezTo>
                      <a:pt x="397119" y="307575"/>
                      <a:pt x="308394" y="396261"/>
                      <a:pt x="198961" y="396261"/>
                    </a:cubicBezTo>
                    <a:cubicBezTo>
                      <a:pt x="193532" y="396261"/>
                      <a:pt x="188198" y="396261"/>
                      <a:pt x="182768" y="395594"/>
                    </a:cubicBezTo>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188" name="Google Shape;188;p18"/>
              <p:cNvSpPr/>
              <p:nvPr/>
            </p:nvSpPr>
            <p:spPr>
              <a:xfrm>
                <a:off x="7835474" y="855703"/>
                <a:ext cx="150685" cy="130587"/>
              </a:xfrm>
              <a:custGeom>
                <a:avLst/>
                <a:gdLst/>
                <a:ahLst/>
                <a:cxnLst/>
                <a:rect l="l" t="t" r="r" b="b"/>
                <a:pathLst>
                  <a:path w="150685" h="130587" extrusionOk="0">
                    <a:moveTo>
                      <a:pt x="75343" y="130588"/>
                    </a:moveTo>
                    <a:lnTo>
                      <a:pt x="150686" y="0"/>
                    </a:lnTo>
                    <a:lnTo>
                      <a:pt x="0" y="0"/>
                    </a:lnTo>
                    <a:lnTo>
                      <a:pt x="75343" y="130588"/>
                    </a:lnTo>
                    <a:close/>
                  </a:path>
                </a:pathLst>
              </a:custGeom>
              <a:solidFill>
                <a:srgbClr val="2D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grpSp>
    </p:spTree>
    <p:extLst>
      <p:ext uri="{BB962C8B-B14F-4D97-AF65-F5344CB8AC3E}">
        <p14:creationId xmlns:p14="http://schemas.microsoft.com/office/powerpoint/2010/main" val="1813167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9"/>
          <p:cNvSpPr txBox="1"/>
          <p:nvPr/>
        </p:nvSpPr>
        <p:spPr>
          <a:xfrm>
            <a:off x="838200" y="0"/>
            <a:ext cx="10515600" cy="14518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3F218C"/>
              </a:buClr>
              <a:buSzPts val="3800"/>
              <a:buFont typeface="Arial"/>
              <a:buNone/>
            </a:pPr>
            <a:r>
              <a:rPr lang="en-TW" sz="3800" b="1" dirty="0" smtClean="0">
                <a:solidFill>
                  <a:srgbClr val="3F218C"/>
                </a:solidFill>
                <a:latin typeface="Meiryo UI" panose="020B0604030504040204" pitchFamily="50" charset="-128"/>
                <a:ea typeface="Meiryo UI" panose="020B0604030504040204" pitchFamily="50" charset="-128"/>
              </a:rPr>
              <a:t>Microsoft365</a:t>
            </a:r>
            <a:r>
              <a:rPr lang="en-US" sz="3800" b="1" dirty="0" smtClean="0">
                <a:solidFill>
                  <a:srgbClr val="3F218C"/>
                </a:solidFill>
                <a:latin typeface="Meiryo UI" panose="020B0604030504040204" pitchFamily="50" charset="-128"/>
                <a:ea typeface="Meiryo UI" panose="020B0604030504040204" pitchFamily="50" charset="-128"/>
              </a:rPr>
              <a:t> </a:t>
            </a:r>
            <a:r>
              <a:rPr lang="en-TW" sz="3800" b="1" dirty="0" smtClean="0">
                <a:solidFill>
                  <a:srgbClr val="3F218C"/>
                </a:solidFill>
                <a:latin typeface="Meiryo UI" panose="020B0604030504040204" pitchFamily="50" charset="-128"/>
                <a:ea typeface="Meiryo UI" panose="020B0604030504040204" pitchFamily="50" charset="-128"/>
              </a:rPr>
              <a:t>-</a:t>
            </a:r>
            <a:r>
              <a:rPr lang="en-US" sz="3800" b="1" dirty="0" smtClean="0">
                <a:solidFill>
                  <a:srgbClr val="3F218C"/>
                </a:solidFill>
                <a:latin typeface="Meiryo UI" panose="020B0604030504040204" pitchFamily="50" charset="-128"/>
                <a:ea typeface="Meiryo UI" panose="020B0604030504040204" pitchFamily="50" charset="-128"/>
              </a:rPr>
              <a:t> </a:t>
            </a:r>
            <a:r>
              <a:rPr lang="en-TW" sz="3800" b="1" dirty="0" smtClean="0">
                <a:solidFill>
                  <a:srgbClr val="3F218C"/>
                </a:solidFill>
                <a:latin typeface="Meiryo UI" panose="020B0604030504040204" pitchFamily="50" charset="-128"/>
                <a:ea typeface="Meiryo UI" panose="020B0604030504040204" pitchFamily="50" charset="-128"/>
              </a:rPr>
              <a:t>Outlook</a:t>
            </a:r>
            <a:r>
              <a:rPr lang="en-TW" sz="3800" b="1" dirty="0">
                <a:solidFill>
                  <a:srgbClr val="3F218C"/>
                </a:solidFill>
                <a:latin typeface="Meiryo UI" panose="020B0604030504040204" pitchFamily="50" charset="-128"/>
                <a:ea typeface="Meiryo UI" panose="020B0604030504040204" pitchFamily="50" charset="-128"/>
              </a:rPr>
              <a:t>カレンダー</a:t>
            </a:r>
            <a:endParaRPr dirty="0">
              <a:latin typeface="Meiryo UI" panose="020B0604030504040204" pitchFamily="50" charset="-128"/>
              <a:ea typeface="Meiryo UI" panose="020B0604030504040204" pitchFamily="50" charset="-128"/>
            </a:endParaRPr>
          </a:p>
        </p:txBody>
      </p:sp>
      <p:sp>
        <p:nvSpPr>
          <p:cNvPr id="194" name="Google Shape;194;p19"/>
          <p:cNvSpPr/>
          <p:nvPr/>
        </p:nvSpPr>
        <p:spPr>
          <a:xfrm>
            <a:off x="-1" y="209964"/>
            <a:ext cx="5221705" cy="560897"/>
          </a:xfrm>
          <a:prstGeom prst="homePlate">
            <a:avLst>
              <a:gd name="adj" fmla="val 50000"/>
            </a:avLst>
          </a:prstGeom>
          <a:gradFill>
            <a:gsLst>
              <a:gs pos="0">
                <a:srgbClr val="7030A0"/>
              </a:gs>
              <a:gs pos="80000">
                <a:schemeClr val="accent2"/>
              </a:gs>
              <a:gs pos="98230">
                <a:srgbClr val="FFC000"/>
              </a:gs>
              <a:gs pos="100000">
                <a:srgbClr val="FFC000"/>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806450" algn="l" rtl="0">
              <a:lnSpc>
                <a:spcPct val="90000"/>
              </a:lnSpc>
              <a:spcBef>
                <a:spcPts val="0"/>
              </a:spcBef>
              <a:spcAft>
                <a:spcPts val="0"/>
              </a:spcAft>
              <a:buNone/>
            </a:pPr>
            <a:r>
              <a:rPr lang="en-TW" sz="2400" b="1">
                <a:solidFill>
                  <a:schemeClr val="lt1"/>
                </a:solidFill>
                <a:latin typeface="Meiryo UI" panose="020B0604030504040204" pitchFamily="50" charset="-128"/>
                <a:ea typeface="Meiryo UI" panose="020B0604030504040204" pitchFamily="50" charset="-128"/>
              </a:rPr>
              <a:t>包括的な保護</a:t>
            </a:r>
            <a:endParaRPr sz="2400" b="1">
              <a:solidFill>
                <a:schemeClr val="lt1"/>
              </a:solidFill>
              <a:latin typeface="Meiryo UI" panose="020B0604030504040204" pitchFamily="50" charset="-128"/>
              <a:ea typeface="Meiryo UI" panose="020B0604030504040204" pitchFamily="50" charset="-128"/>
              <a:sym typeface="Arial"/>
            </a:endParaRPr>
          </a:p>
        </p:txBody>
      </p:sp>
      <p:pic>
        <p:nvPicPr>
          <p:cNvPr id="195" name="Google Shape;195;p19" descr="Graphical user interface, application, email&#10;&#10;Description automatically generated"/>
          <p:cNvPicPr preferRelativeResize="0"/>
          <p:nvPr/>
        </p:nvPicPr>
        <p:blipFill rotWithShape="1">
          <a:blip r:embed="rId3">
            <a:alphaModFix/>
          </a:blip>
          <a:srcRect/>
          <a:stretch/>
        </p:blipFill>
        <p:spPr>
          <a:xfrm>
            <a:off x="5277598" y="2041290"/>
            <a:ext cx="7766050" cy="4372958"/>
          </a:xfrm>
          <a:prstGeom prst="roundRect">
            <a:avLst>
              <a:gd name="adj" fmla="val 2863"/>
            </a:avLst>
          </a:prstGeom>
          <a:solidFill>
            <a:srgbClr val="ECECEC"/>
          </a:solidFill>
          <a:ln>
            <a:noFill/>
          </a:ln>
          <a:effectLst>
            <a:outerShdw blurRad="50800" dist="38100" dir="2700000" algn="tl" rotWithShape="0">
              <a:srgbClr val="000000">
                <a:alpha val="40000"/>
              </a:srgbClr>
            </a:outerShdw>
          </a:effectLst>
        </p:spPr>
      </p:pic>
      <p:pic>
        <p:nvPicPr>
          <p:cNvPr id="196" name="Google Shape;196;p19"/>
          <p:cNvPicPr preferRelativeResize="0"/>
          <p:nvPr/>
        </p:nvPicPr>
        <p:blipFill rotWithShape="1">
          <a:blip r:embed="rId4">
            <a:alphaModFix/>
          </a:blip>
          <a:srcRect/>
          <a:stretch/>
        </p:blipFill>
        <p:spPr>
          <a:xfrm>
            <a:off x="698528" y="3676642"/>
            <a:ext cx="592258" cy="592258"/>
          </a:xfrm>
          <a:prstGeom prst="rect">
            <a:avLst/>
          </a:prstGeom>
          <a:noFill/>
          <a:ln>
            <a:noFill/>
          </a:ln>
        </p:spPr>
      </p:pic>
      <p:sp>
        <p:nvSpPr>
          <p:cNvPr id="197" name="Google Shape;197;p19"/>
          <p:cNvSpPr txBox="1"/>
          <p:nvPr/>
        </p:nvSpPr>
        <p:spPr>
          <a:xfrm>
            <a:off x="1307023" y="2105692"/>
            <a:ext cx="196193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dirty="0" smtClean="0">
                <a:solidFill>
                  <a:schemeClr val="dk1"/>
                </a:solidFill>
                <a:latin typeface="Meiryo UI" panose="020B0604030504040204" pitchFamily="50" charset="-128"/>
                <a:ea typeface="Meiryo UI" panose="020B0604030504040204" pitchFamily="50" charset="-128"/>
              </a:rPr>
              <a:t>バックアップ</a:t>
            </a:r>
            <a:endParaRPr dirty="0">
              <a:latin typeface="Meiryo UI" panose="020B0604030504040204" pitchFamily="50" charset="-128"/>
              <a:ea typeface="Meiryo UI" panose="020B0604030504040204" pitchFamily="50" charset="-128"/>
            </a:endParaRPr>
          </a:p>
        </p:txBody>
      </p:sp>
      <p:sp>
        <p:nvSpPr>
          <p:cNvPr id="198" name="Google Shape;198;p19"/>
          <p:cNvSpPr txBox="1"/>
          <p:nvPr/>
        </p:nvSpPr>
        <p:spPr>
          <a:xfrm>
            <a:off x="767231" y="2751683"/>
            <a:ext cx="4275416"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1600" dirty="0" smtClean="0">
                <a:solidFill>
                  <a:schemeClr val="dk1"/>
                </a:solidFill>
                <a:latin typeface="Meiryo UI" panose="020B0604030504040204" pitchFamily="50" charset="-128"/>
                <a:ea typeface="Meiryo UI" panose="020B0604030504040204" pitchFamily="50" charset="-128"/>
              </a:rPr>
              <a:t>イベント情報と添付ファイルを含む</a:t>
            </a:r>
            <a:endParaRPr lang="en-US" sz="1600" dirty="0" smtClean="0">
              <a:solidFill>
                <a:schemeClr val="dk1"/>
              </a:solidFill>
              <a:latin typeface="Meiryo UI" panose="020B0604030504040204" pitchFamily="50" charset="-128"/>
              <a:ea typeface="Meiryo UI" panose="020B0604030504040204" pitchFamily="50" charset="-128"/>
            </a:endParaRPr>
          </a:p>
          <a:p>
            <a:pPr marL="0" marR="0" lvl="0" indent="0" algn="l" rtl="0">
              <a:spcBef>
                <a:spcPts val="0"/>
              </a:spcBef>
              <a:spcAft>
                <a:spcPts val="0"/>
              </a:spcAft>
              <a:buNone/>
            </a:pPr>
            <a:r>
              <a:rPr lang="en-TW" sz="1600" dirty="0" smtClean="0">
                <a:solidFill>
                  <a:schemeClr val="dk1"/>
                </a:solidFill>
                <a:latin typeface="Meiryo UI" panose="020B0604030504040204" pitchFamily="50" charset="-128"/>
                <a:ea typeface="Meiryo UI" panose="020B0604030504040204" pitchFamily="50" charset="-128"/>
              </a:rPr>
              <a:t>すべてのカレンダーとデータ</a:t>
            </a:r>
            <a:endParaRPr dirty="0">
              <a:latin typeface="Meiryo UI" panose="020B0604030504040204" pitchFamily="50" charset="-128"/>
              <a:ea typeface="Meiryo UI" panose="020B0604030504040204" pitchFamily="50" charset="-128"/>
            </a:endParaRPr>
          </a:p>
        </p:txBody>
      </p:sp>
      <p:sp>
        <p:nvSpPr>
          <p:cNvPr id="199" name="Google Shape;199;p19"/>
          <p:cNvSpPr txBox="1"/>
          <p:nvPr/>
        </p:nvSpPr>
        <p:spPr>
          <a:xfrm>
            <a:off x="1307023" y="3724416"/>
            <a:ext cx="222955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a:solidFill>
                  <a:schemeClr val="dk1"/>
                </a:solidFill>
                <a:latin typeface="Meiryo UI" panose="020B0604030504040204" pitchFamily="50" charset="-128"/>
                <a:ea typeface="Meiryo UI" panose="020B0604030504040204" pitchFamily="50" charset="-128"/>
              </a:rPr>
              <a:t>検索基準</a:t>
            </a:r>
            <a:endParaRPr>
              <a:latin typeface="Meiryo UI" panose="020B0604030504040204" pitchFamily="50" charset="-128"/>
              <a:ea typeface="Meiryo UI" panose="020B0604030504040204" pitchFamily="50" charset="-128"/>
            </a:endParaRPr>
          </a:p>
        </p:txBody>
      </p:sp>
      <p:sp>
        <p:nvSpPr>
          <p:cNvPr id="200" name="Google Shape;200;p19"/>
          <p:cNvSpPr txBox="1"/>
          <p:nvPr/>
        </p:nvSpPr>
        <p:spPr>
          <a:xfrm>
            <a:off x="767231" y="4276278"/>
            <a:ext cx="427541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1600">
                <a:solidFill>
                  <a:schemeClr val="dk1"/>
                </a:solidFill>
                <a:latin typeface="Meiryo UI" panose="020B0604030504040204" pitchFamily="50" charset="-128"/>
                <a:ea typeface="Meiryo UI" panose="020B0604030504040204" pitchFamily="50" charset="-128"/>
              </a:rPr>
              <a:t>カレンダー、主催者、タイトル、場所</a:t>
            </a:r>
            <a:endParaRPr>
              <a:latin typeface="Meiryo UI" panose="020B0604030504040204" pitchFamily="50" charset="-128"/>
              <a:ea typeface="Meiryo UI" panose="020B0604030504040204" pitchFamily="50" charset="-128"/>
            </a:endParaRPr>
          </a:p>
        </p:txBody>
      </p:sp>
      <p:sp>
        <p:nvSpPr>
          <p:cNvPr id="201" name="Google Shape;201;p19"/>
          <p:cNvSpPr txBox="1"/>
          <p:nvPr/>
        </p:nvSpPr>
        <p:spPr>
          <a:xfrm>
            <a:off x="1307023" y="5100625"/>
            <a:ext cx="222955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a:solidFill>
                  <a:schemeClr val="dk1"/>
                </a:solidFill>
                <a:latin typeface="Meiryo UI" panose="020B0604030504040204" pitchFamily="50" charset="-128"/>
                <a:ea typeface="Meiryo UI" panose="020B0604030504040204" pitchFamily="50" charset="-128"/>
              </a:rPr>
              <a:t>復元オプション</a:t>
            </a:r>
            <a:endParaRPr>
              <a:latin typeface="Meiryo UI" panose="020B0604030504040204" pitchFamily="50" charset="-128"/>
              <a:ea typeface="Meiryo UI" panose="020B0604030504040204" pitchFamily="50" charset="-128"/>
            </a:endParaRPr>
          </a:p>
        </p:txBody>
      </p:sp>
      <p:sp>
        <p:nvSpPr>
          <p:cNvPr id="202" name="Google Shape;202;p19"/>
          <p:cNvSpPr txBox="1"/>
          <p:nvPr/>
        </p:nvSpPr>
        <p:spPr>
          <a:xfrm>
            <a:off x="767231" y="5625592"/>
            <a:ext cx="4275416" cy="58477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600"/>
              <a:buFont typeface="Calibri"/>
              <a:buAutoNum type="arabicPeriod"/>
            </a:pPr>
            <a:r>
              <a:rPr lang="en-TW" sz="1600" dirty="0" smtClean="0">
                <a:solidFill>
                  <a:schemeClr val="dk1"/>
                </a:solidFill>
                <a:latin typeface="Meiryo UI" panose="020B0604030504040204" pitchFamily="50" charset="-128"/>
                <a:ea typeface="Meiryo UI" panose="020B0604030504040204" pitchFamily="50" charset="-128"/>
              </a:rPr>
              <a:t>細か</a:t>
            </a:r>
            <a:r>
              <a:rPr lang="ja-JP" altLang="en-US" sz="1600" dirty="0" smtClean="0">
                <a:solidFill>
                  <a:schemeClr val="dk1"/>
                </a:solidFill>
                <a:latin typeface="Meiryo UI" panose="020B0604030504040204" pitchFamily="50" charset="-128"/>
                <a:ea typeface="Meiryo UI" panose="020B0604030504040204" pitchFamily="50" charset="-128"/>
              </a:rPr>
              <a:t>な</a:t>
            </a:r>
            <a:r>
              <a:rPr lang="en-TW" sz="1600" dirty="0" smtClean="0">
                <a:solidFill>
                  <a:schemeClr val="dk1"/>
                </a:solidFill>
                <a:latin typeface="Meiryo UI" panose="020B0604030504040204" pitchFamily="50" charset="-128"/>
                <a:ea typeface="Meiryo UI" panose="020B0604030504040204" pitchFamily="50" charset="-128"/>
              </a:rPr>
              <a:t>復元</a:t>
            </a:r>
            <a:endParaRPr sz="1600" dirty="0">
              <a:solidFill>
                <a:schemeClr val="dk1"/>
              </a:solidFill>
              <a:latin typeface="Meiryo UI" panose="020B0604030504040204" pitchFamily="50" charset="-128"/>
              <a:ea typeface="Meiryo UI" panose="020B0604030504040204" pitchFamily="50" charset="-128"/>
            </a:endParaRPr>
          </a:p>
          <a:p>
            <a:pPr marL="342900" marR="0" lvl="0" indent="-342900" algn="l" rtl="0">
              <a:spcBef>
                <a:spcPts val="0"/>
              </a:spcBef>
              <a:spcAft>
                <a:spcPts val="0"/>
              </a:spcAft>
              <a:buClr>
                <a:schemeClr val="dk1"/>
              </a:buClr>
              <a:buSzPts val="1600"/>
              <a:buFont typeface="Calibri"/>
              <a:buAutoNum type="arabicPeriod"/>
            </a:pPr>
            <a:r>
              <a:rPr lang="en-TW" sz="1600" dirty="0">
                <a:solidFill>
                  <a:schemeClr val="dk1"/>
                </a:solidFill>
                <a:latin typeface="Meiryo UI" panose="020B0604030504040204" pitchFamily="50" charset="-128"/>
                <a:ea typeface="Meiryo UI" panose="020B0604030504040204" pitchFamily="50" charset="-128"/>
              </a:rPr>
              <a:t>クロスアカウントの復元</a:t>
            </a:r>
            <a:endParaRPr sz="1600" dirty="0">
              <a:solidFill>
                <a:schemeClr val="dk1"/>
              </a:solidFill>
              <a:latin typeface="Meiryo UI" panose="020B0604030504040204" pitchFamily="50" charset="-128"/>
              <a:ea typeface="Meiryo UI" panose="020B0604030504040204" pitchFamily="50" charset="-128"/>
            </a:endParaRPr>
          </a:p>
        </p:txBody>
      </p:sp>
      <p:grpSp>
        <p:nvGrpSpPr>
          <p:cNvPr id="203" name="Google Shape;203;p19"/>
          <p:cNvGrpSpPr/>
          <p:nvPr/>
        </p:nvGrpSpPr>
        <p:grpSpPr>
          <a:xfrm>
            <a:off x="838304" y="1982983"/>
            <a:ext cx="384788" cy="584371"/>
            <a:chOff x="2511586" y="2150660"/>
            <a:chExt cx="709612" cy="1077678"/>
          </a:xfrm>
        </p:grpSpPr>
        <p:grpSp>
          <p:nvGrpSpPr>
            <p:cNvPr id="204" name="Google Shape;204;p19"/>
            <p:cNvGrpSpPr/>
            <p:nvPr/>
          </p:nvGrpSpPr>
          <p:grpSpPr>
            <a:xfrm>
              <a:off x="2511586" y="2463767"/>
              <a:ext cx="709612" cy="764571"/>
              <a:chOff x="2511586" y="2463767"/>
              <a:chExt cx="709612" cy="764571"/>
            </a:xfrm>
          </p:grpSpPr>
          <p:sp>
            <p:nvSpPr>
              <p:cNvPr id="205" name="Google Shape;205;p19"/>
              <p:cNvSpPr/>
              <p:nvPr/>
            </p:nvSpPr>
            <p:spPr>
              <a:xfrm>
                <a:off x="2511681" y="2941731"/>
                <a:ext cx="709517" cy="286607"/>
              </a:xfrm>
              <a:custGeom>
                <a:avLst/>
                <a:gdLst/>
                <a:ahLst/>
                <a:cxnLst/>
                <a:rect l="l" t="t" r="r" b="b"/>
                <a:pathLst>
                  <a:path w="709517" h="286607" extrusionOk="0">
                    <a:moveTo>
                      <a:pt x="709814" y="-50"/>
                    </a:moveTo>
                    <a:lnTo>
                      <a:pt x="708766" y="-50"/>
                    </a:lnTo>
                    <a:cubicBezTo>
                      <a:pt x="708766" y="-50"/>
                      <a:pt x="708766" y="617"/>
                      <a:pt x="708766" y="998"/>
                    </a:cubicBezTo>
                    <a:cubicBezTo>
                      <a:pt x="708766" y="49671"/>
                      <a:pt x="550175" y="89199"/>
                      <a:pt x="354531" y="89199"/>
                    </a:cubicBezTo>
                    <a:cubicBezTo>
                      <a:pt x="158888" y="89199"/>
                      <a:pt x="296" y="49671"/>
                      <a:pt x="296" y="998"/>
                    </a:cubicBezTo>
                    <a:cubicBezTo>
                      <a:pt x="296" y="998"/>
                      <a:pt x="296" y="331"/>
                      <a:pt x="296" y="-50"/>
                    </a:cubicBezTo>
                    <a:lnTo>
                      <a:pt x="296" y="-50"/>
                    </a:lnTo>
                    <a:lnTo>
                      <a:pt x="296" y="197213"/>
                    </a:lnTo>
                    <a:lnTo>
                      <a:pt x="296" y="197213"/>
                    </a:lnTo>
                    <a:cubicBezTo>
                      <a:pt x="296" y="197213"/>
                      <a:pt x="296" y="197880"/>
                      <a:pt x="296" y="198261"/>
                    </a:cubicBezTo>
                    <a:cubicBezTo>
                      <a:pt x="296" y="246933"/>
                      <a:pt x="158888" y="286557"/>
                      <a:pt x="354531" y="286557"/>
                    </a:cubicBezTo>
                    <a:cubicBezTo>
                      <a:pt x="550175" y="286557"/>
                      <a:pt x="708766" y="246933"/>
                      <a:pt x="708766" y="198165"/>
                    </a:cubicBezTo>
                    <a:cubicBezTo>
                      <a:pt x="708766" y="198165"/>
                      <a:pt x="708766" y="197213"/>
                      <a:pt x="708766" y="197213"/>
                    </a:cubicBezTo>
                    <a:lnTo>
                      <a:pt x="709814" y="197213"/>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206" name="Google Shape;206;p19"/>
              <p:cNvSpPr/>
              <p:nvPr/>
            </p:nvSpPr>
            <p:spPr>
              <a:xfrm>
                <a:off x="2511586" y="2749517"/>
                <a:ext cx="709612" cy="284702"/>
              </a:xfrm>
              <a:custGeom>
                <a:avLst/>
                <a:gdLst/>
                <a:ahLst/>
                <a:cxnLst/>
                <a:rect l="l" t="t" r="r" b="b"/>
                <a:pathLst>
                  <a:path w="709612" h="284702" extrusionOk="0">
                    <a:moveTo>
                      <a:pt x="709909" y="-50"/>
                    </a:moveTo>
                    <a:lnTo>
                      <a:pt x="708766" y="-50"/>
                    </a:lnTo>
                    <a:cubicBezTo>
                      <a:pt x="708813" y="360"/>
                      <a:pt x="708813" y="779"/>
                      <a:pt x="708766" y="1188"/>
                    </a:cubicBezTo>
                    <a:cubicBezTo>
                      <a:pt x="708766" y="49671"/>
                      <a:pt x="550175" y="88913"/>
                      <a:pt x="354531" y="88913"/>
                    </a:cubicBezTo>
                    <a:cubicBezTo>
                      <a:pt x="158887" y="88913"/>
                      <a:pt x="296" y="49671"/>
                      <a:pt x="296" y="1188"/>
                    </a:cubicBezTo>
                    <a:cubicBezTo>
                      <a:pt x="296" y="1188"/>
                      <a:pt x="296" y="331"/>
                      <a:pt x="296" y="-50"/>
                    </a:cubicBezTo>
                    <a:lnTo>
                      <a:pt x="296" y="-50"/>
                    </a:lnTo>
                    <a:lnTo>
                      <a:pt x="296" y="197213"/>
                    </a:lnTo>
                    <a:lnTo>
                      <a:pt x="296" y="197213"/>
                    </a:lnTo>
                    <a:cubicBezTo>
                      <a:pt x="296" y="197213"/>
                      <a:pt x="296" y="197213"/>
                      <a:pt x="296" y="197213"/>
                    </a:cubicBezTo>
                    <a:cubicBezTo>
                      <a:pt x="296" y="245600"/>
                      <a:pt x="158887" y="284652"/>
                      <a:pt x="354531" y="284652"/>
                    </a:cubicBezTo>
                    <a:cubicBezTo>
                      <a:pt x="550175" y="284652"/>
                      <a:pt x="708766" y="245695"/>
                      <a:pt x="708766" y="197308"/>
                    </a:cubicBezTo>
                    <a:cubicBezTo>
                      <a:pt x="708794" y="197117"/>
                      <a:pt x="708794" y="196927"/>
                      <a:pt x="708766" y="196737"/>
                    </a:cubicBezTo>
                    <a:lnTo>
                      <a:pt x="709813" y="196737"/>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207" name="Google Shape;207;p19"/>
              <p:cNvSpPr/>
              <p:nvPr/>
            </p:nvSpPr>
            <p:spPr>
              <a:xfrm>
                <a:off x="2511681" y="2552254"/>
                <a:ext cx="709517" cy="285940"/>
              </a:xfrm>
              <a:custGeom>
                <a:avLst/>
                <a:gdLst/>
                <a:ahLst/>
                <a:cxnLst/>
                <a:rect l="l" t="t" r="r" b="b"/>
                <a:pathLst>
                  <a:path w="709517" h="285940" extrusionOk="0">
                    <a:moveTo>
                      <a:pt x="709814" y="-50"/>
                    </a:moveTo>
                    <a:lnTo>
                      <a:pt x="708766" y="-50"/>
                    </a:lnTo>
                    <a:lnTo>
                      <a:pt x="708766" y="-50"/>
                    </a:lnTo>
                    <a:cubicBezTo>
                      <a:pt x="708766" y="48718"/>
                      <a:pt x="550175" y="88247"/>
                      <a:pt x="354531" y="88247"/>
                    </a:cubicBezTo>
                    <a:cubicBezTo>
                      <a:pt x="158888" y="88247"/>
                      <a:pt x="296" y="48718"/>
                      <a:pt x="296" y="-50"/>
                    </a:cubicBezTo>
                    <a:lnTo>
                      <a:pt x="296" y="-50"/>
                    </a:lnTo>
                    <a:lnTo>
                      <a:pt x="296" y="-50"/>
                    </a:lnTo>
                    <a:lnTo>
                      <a:pt x="296" y="197213"/>
                    </a:lnTo>
                    <a:lnTo>
                      <a:pt x="296" y="197213"/>
                    </a:lnTo>
                    <a:cubicBezTo>
                      <a:pt x="296" y="197213"/>
                      <a:pt x="296" y="197213"/>
                      <a:pt x="296" y="197784"/>
                    </a:cubicBezTo>
                    <a:cubicBezTo>
                      <a:pt x="296" y="246552"/>
                      <a:pt x="158888" y="285890"/>
                      <a:pt x="354531" y="285890"/>
                    </a:cubicBezTo>
                    <a:cubicBezTo>
                      <a:pt x="550175" y="285890"/>
                      <a:pt x="708766" y="246648"/>
                      <a:pt x="708766" y="197879"/>
                    </a:cubicBezTo>
                    <a:cubicBezTo>
                      <a:pt x="708785" y="197660"/>
                      <a:pt x="708785" y="197432"/>
                      <a:pt x="708766" y="197213"/>
                    </a:cubicBezTo>
                    <a:lnTo>
                      <a:pt x="709814" y="197213"/>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208" name="Google Shape;208;p19"/>
              <p:cNvSpPr/>
              <p:nvPr/>
            </p:nvSpPr>
            <p:spPr>
              <a:xfrm>
                <a:off x="2511777" y="2463767"/>
                <a:ext cx="708279" cy="175164"/>
              </a:xfrm>
              <a:custGeom>
                <a:avLst/>
                <a:gdLst/>
                <a:ahLst/>
                <a:cxnLst/>
                <a:rect l="l" t="t" r="r" b="b"/>
                <a:pathLst>
                  <a:path w="708279" h="175164" extrusionOk="0">
                    <a:moveTo>
                      <a:pt x="708575" y="87485"/>
                    </a:moveTo>
                    <a:cubicBezTo>
                      <a:pt x="708575" y="135872"/>
                      <a:pt x="549984" y="175115"/>
                      <a:pt x="354436" y="175115"/>
                    </a:cubicBezTo>
                    <a:cubicBezTo>
                      <a:pt x="158887" y="175115"/>
                      <a:pt x="296" y="135872"/>
                      <a:pt x="296" y="87485"/>
                    </a:cubicBezTo>
                    <a:cubicBezTo>
                      <a:pt x="296" y="39098"/>
                      <a:pt x="158887" y="-50"/>
                      <a:pt x="354436" y="-50"/>
                    </a:cubicBezTo>
                    <a:cubicBezTo>
                      <a:pt x="549984" y="-50"/>
                      <a:pt x="708575" y="39193"/>
                      <a:pt x="708575" y="87485"/>
                    </a:cubicBez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sp>
          <p:nvSpPr>
            <p:cNvPr id="209" name="Google Shape;209;p19"/>
            <p:cNvSpPr/>
            <p:nvPr/>
          </p:nvSpPr>
          <p:spPr>
            <a:xfrm>
              <a:off x="2711321" y="2150660"/>
              <a:ext cx="310142" cy="436932"/>
            </a:xfrm>
            <a:custGeom>
              <a:avLst/>
              <a:gdLst/>
              <a:ahLst/>
              <a:cxnLst/>
              <a:rect l="l" t="t" r="r" b="b"/>
              <a:pathLst>
                <a:path w="371856" h="523875" extrusionOk="0">
                  <a:moveTo>
                    <a:pt x="185928" y="523875"/>
                  </a:moveTo>
                  <a:lnTo>
                    <a:pt x="371856" y="300609"/>
                  </a:lnTo>
                  <a:lnTo>
                    <a:pt x="241745" y="300609"/>
                  </a:lnTo>
                  <a:lnTo>
                    <a:pt x="241745" y="0"/>
                  </a:lnTo>
                  <a:lnTo>
                    <a:pt x="130112" y="0"/>
                  </a:lnTo>
                  <a:lnTo>
                    <a:pt x="130112" y="300609"/>
                  </a:lnTo>
                  <a:lnTo>
                    <a:pt x="0" y="300609"/>
                  </a:lnTo>
                  <a:lnTo>
                    <a:pt x="185928" y="523875"/>
                  </a:lnTo>
                  <a:close/>
                </a:path>
              </a:pathLst>
            </a:custGeom>
            <a:solidFill>
              <a:srgbClr val="2D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grpSp>
        <p:nvGrpSpPr>
          <p:cNvPr id="210" name="Google Shape;210;p19"/>
          <p:cNvGrpSpPr/>
          <p:nvPr/>
        </p:nvGrpSpPr>
        <p:grpSpPr>
          <a:xfrm>
            <a:off x="765155" y="5100625"/>
            <a:ext cx="541869" cy="362170"/>
            <a:chOff x="7586216" y="382317"/>
            <a:chExt cx="1162659" cy="777088"/>
          </a:xfrm>
        </p:grpSpPr>
        <p:sp>
          <p:nvSpPr>
            <p:cNvPr id="211" name="Google Shape;211;p19"/>
            <p:cNvSpPr/>
            <p:nvPr/>
          </p:nvSpPr>
          <p:spPr>
            <a:xfrm>
              <a:off x="7586216" y="382317"/>
              <a:ext cx="1162659" cy="777088"/>
            </a:xfrm>
            <a:custGeom>
              <a:avLst/>
              <a:gdLst/>
              <a:ahLst/>
              <a:cxnLst/>
              <a:rect l="l" t="t" r="r" b="b"/>
              <a:pathLst>
                <a:path w="1370886" h="867346" extrusionOk="0">
                  <a:moveTo>
                    <a:pt x="1049876" y="867367"/>
                  </a:moveTo>
                  <a:lnTo>
                    <a:pt x="1218183" y="867367"/>
                  </a:lnTo>
                  <a:lnTo>
                    <a:pt x="1235328" y="865653"/>
                  </a:lnTo>
                  <a:cubicBezTo>
                    <a:pt x="1313518" y="853716"/>
                    <a:pt x="1371316" y="786536"/>
                    <a:pt x="1371440" y="707443"/>
                  </a:cubicBezTo>
                  <a:cubicBezTo>
                    <a:pt x="1371745" y="641294"/>
                    <a:pt x="1331035" y="581877"/>
                    <a:pt x="1269237" y="558281"/>
                  </a:cubicBezTo>
                  <a:cubicBezTo>
                    <a:pt x="1261150" y="406256"/>
                    <a:pt x="1135725" y="287020"/>
                    <a:pt x="983487" y="286628"/>
                  </a:cubicBezTo>
                  <a:cubicBezTo>
                    <a:pt x="976152" y="286628"/>
                    <a:pt x="968913" y="286628"/>
                    <a:pt x="961579" y="287485"/>
                  </a:cubicBezTo>
                  <a:cubicBezTo>
                    <a:pt x="912840" y="117701"/>
                    <a:pt x="757792" y="539"/>
                    <a:pt x="581151" y="21"/>
                  </a:cubicBezTo>
                  <a:lnTo>
                    <a:pt x="581151" y="21"/>
                  </a:lnTo>
                  <a:cubicBezTo>
                    <a:pt x="378849" y="296"/>
                    <a:pt x="209266" y="152993"/>
                    <a:pt x="187863" y="354160"/>
                  </a:cubicBezTo>
                  <a:cubicBezTo>
                    <a:pt x="66839" y="390176"/>
                    <a:pt x="-11295" y="507388"/>
                    <a:pt x="2031" y="632957"/>
                  </a:cubicBezTo>
                  <a:cubicBezTo>
                    <a:pt x="15461" y="767355"/>
                    <a:pt x="132618" y="867367"/>
                    <a:pt x="267683" y="867367"/>
                  </a:cubicBezTo>
                  <a:lnTo>
                    <a:pt x="1049876" y="867367"/>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nvGrpSpPr>
            <p:cNvPr id="212" name="Google Shape;212;p19"/>
            <p:cNvGrpSpPr/>
            <p:nvPr/>
          </p:nvGrpSpPr>
          <p:grpSpPr>
            <a:xfrm>
              <a:off x="7835472" y="620858"/>
              <a:ext cx="514131" cy="446992"/>
              <a:chOff x="7835474" y="671610"/>
              <a:chExt cx="455756" cy="396240"/>
            </a:xfrm>
          </p:grpSpPr>
          <p:sp>
            <p:nvSpPr>
              <p:cNvPr id="213" name="Google Shape;213;p19"/>
              <p:cNvSpPr/>
              <p:nvPr/>
            </p:nvSpPr>
            <p:spPr>
              <a:xfrm>
                <a:off x="7894608" y="671610"/>
                <a:ext cx="396622" cy="396240"/>
              </a:xfrm>
              <a:custGeom>
                <a:avLst/>
                <a:gdLst/>
                <a:ahLst/>
                <a:cxnLst/>
                <a:rect l="l" t="t" r="r" b="b"/>
                <a:pathLst>
                  <a:path w="396621" h="396240" extrusionOk="0">
                    <a:moveTo>
                      <a:pt x="14652" y="271674"/>
                    </a:moveTo>
                    <a:cubicBezTo>
                      <a:pt x="5318" y="248282"/>
                      <a:pt x="536" y="223325"/>
                      <a:pt x="555" y="198141"/>
                    </a:cubicBezTo>
                    <a:cubicBezTo>
                      <a:pt x="555" y="88723"/>
                      <a:pt x="89252" y="21"/>
                      <a:pt x="198675" y="21"/>
                    </a:cubicBezTo>
                    <a:cubicBezTo>
                      <a:pt x="308146" y="-137"/>
                      <a:pt x="397014" y="88479"/>
                      <a:pt x="397176" y="197951"/>
                    </a:cubicBezTo>
                    <a:cubicBezTo>
                      <a:pt x="397176" y="198014"/>
                      <a:pt x="397176" y="198077"/>
                      <a:pt x="397176" y="198141"/>
                    </a:cubicBezTo>
                    <a:cubicBezTo>
                      <a:pt x="397119" y="307575"/>
                      <a:pt x="308394" y="396261"/>
                      <a:pt x="198961" y="396261"/>
                    </a:cubicBezTo>
                    <a:cubicBezTo>
                      <a:pt x="193532" y="396261"/>
                      <a:pt x="188198" y="396261"/>
                      <a:pt x="182768" y="395594"/>
                    </a:cubicBezTo>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214" name="Google Shape;214;p19"/>
              <p:cNvSpPr/>
              <p:nvPr/>
            </p:nvSpPr>
            <p:spPr>
              <a:xfrm>
                <a:off x="7835474" y="855703"/>
                <a:ext cx="150685" cy="130587"/>
              </a:xfrm>
              <a:custGeom>
                <a:avLst/>
                <a:gdLst/>
                <a:ahLst/>
                <a:cxnLst/>
                <a:rect l="l" t="t" r="r" b="b"/>
                <a:pathLst>
                  <a:path w="150685" h="130587" extrusionOk="0">
                    <a:moveTo>
                      <a:pt x="75343" y="130588"/>
                    </a:moveTo>
                    <a:lnTo>
                      <a:pt x="150686" y="0"/>
                    </a:lnTo>
                    <a:lnTo>
                      <a:pt x="0" y="0"/>
                    </a:lnTo>
                    <a:lnTo>
                      <a:pt x="75343" y="130588"/>
                    </a:lnTo>
                    <a:close/>
                  </a:path>
                </a:pathLst>
              </a:custGeom>
              <a:solidFill>
                <a:srgbClr val="2D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grpSp>
    </p:spTree>
    <p:extLst>
      <p:ext uri="{BB962C8B-B14F-4D97-AF65-F5344CB8AC3E}">
        <p14:creationId xmlns:p14="http://schemas.microsoft.com/office/powerpoint/2010/main" val="3893631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0"/>
          <p:cNvSpPr txBox="1"/>
          <p:nvPr/>
        </p:nvSpPr>
        <p:spPr>
          <a:xfrm>
            <a:off x="838200" y="0"/>
            <a:ext cx="10515600" cy="14518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3F218C"/>
              </a:buClr>
              <a:buSzPts val="3800"/>
              <a:buFont typeface="Arial"/>
              <a:buNone/>
            </a:pPr>
            <a:r>
              <a:rPr lang="en-TW" sz="3800" b="1" dirty="0" smtClean="0">
                <a:solidFill>
                  <a:srgbClr val="3F218C"/>
                </a:solidFill>
                <a:latin typeface="Meiryo UI" panose="020B0604030504040204" pitchFamily="50" charset="-128"/>
                <a:ea typeface="Meiryo UI" panose="020B0604030504040204" pitchFamily="50" charset="-128"/>
              </a:rPr>
              <a:t>Microsoft365</a:t>
            </a:r>
            <a:r>
              <a:rPr lang="en-US" sz="3800" b="1" dirty="0" smtClean="0">
                <a:solidFill>
                  <a:srgbClr val="3F218C"/>
                </a:solidFill>
                <a:latin typeface="Meiryo UI" panose="020B0604030504040204" pitchFamily="50" charset="-128"/>
                <a:ea typeface="Meiryo UI" panose="020B0604030504040204" pitchFamily="50" charset="-128"/>
              </a:rPr>
              <a:t> </a:t>
            </a:r>
            <a:r>
              <a:rPr lang="en-TW" sz="3800" b="1" dirty="0" smtClean="0">
                <a:solidFill>
                  <a:srgbClr val="3F218C"/>
                </a:solidFill>
                <a:latin typeface="Meiryo UI" panose="020B0604030504040204" pitchFamily="50" charset="-128"/>
                <a:ea typeface="Meiryo UI" panose="020B0604030504040204" pitchFamily="50" charset="-128"/>
              </a:rPr>
              <a:t>-</a:t>
            </a:r>
            <a:r>
              <a:rPr lang="en-US" sz="3800" b="1" dirty="0" smtClean="0">
                <a:solidFill>
                  <a:srgbClr val="3F218C"/>
                </a:solidFill>
                <a:latin typeface="Meiryo UI" panose="020B0604030504040204" pitchFamily="50" charset="-128"/>
                <a:ea typeface="Meiryo UI" panose="020B0604030504040204" pitchFamily="50" charset="-128"/>
              </a:rPr>
              <a:t> </a:t>
            </a:r>
            <a:r>
              <a:rPr lang="en-TW" sz="3800" b="1" dirty="0" smtClean="0">
                <a:solidFill>
                  <a:srgbClr val="3F218C"/>
                </a:solidFill>
                <a:latin typeface="Meiryo UI" panose="020B0604030504040204" pitchFamily="50" charset="-128"/>
                <a:ea typeface="Meiryo UI" panose="020B0604030504040204" pitchFamily="50" charset="-128"/>
              </a:rPr>
              <a:t>Outlook</a:t>
            </a:r>
            <a:r>
              <a:rPr lang="en-TW" sz="3800" b="1" dirty="0">
                <a:solidFill>
                  <a:srgbClr val="3F218C"/>
                </a:solidFill>
                <a:latin typeface="Meiryo UI" panose="020B0604030504040204" pitchFamily="50" charset="-128"/>
                <a:ea typeface="Meiryo UI" panose="020B0604030504040204" pitchFamily="50" charset="-128"/>
              </a:rPr>
              <a:t>の連絡先</a:t>
            </a:r>
            <a:endParaRPr dirty="0">
              <a:latin typeface="Meiryo UI" panose="020B0604030504040204" pitchFamily="50" charset="-128"/>
              <a:ea typeface="Meiryo UI" panose="020B0604030504040204" pitchFamily="50" charset="-128"/>
            </a:endParaRPr>
          </a:p>
        </p:txBody>
      </p:sp>
      <p:sp>
        <p:nvSpPr>
          <p:cNvPr id="220" name="Google Shape;220;p20"/>
          <p:cNvSpPr/>
          <p:nvPr/>
        </p:nvSpPr>
        <p:spPr>
          <a:xfrm>
            <a:off x="-1" y="209964"/>
            <a:ext cx="5221705" cy="560897"/>
          </a:xfrm>
          <a:prstGeom prst="homePlate">
            <a:avLst>
              <a:gd name="adj" fmla="val 50000"/>
            </a:avLst>
          </a:prstGeom>
          <a:gradFill>
            <a:gsLst>
              <a:gs pos="0">
                <a:srgbClr val="7030A0"/>
              </a:gs>
              <a:gs pos="80000">
                <a:schemeClr val="accent2"/>
              </a:gs>
              <a:gs pos="98230">
                <a:srgbClr val="FFC000"/>
              </a:gs>
              <a:gs pos="100000">
                <a:srgbClr val="FFC000"/>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806450" algn="l" rtl="0">
              <a:lnSpc>
                <a:spcPct val="90000"/>
              </a:lnSpc>
              <a:spcBef>
                <a:spcPts val="0"/>
              </a:spcBef>
              <a:spcAft>
                <a:spcPts val="0"/>
              </a:spcAft>
              <a:buNone/>
            </a:pPr>
            <a:r>
              <a:rPr lang="en-TW" sz="2400" b="1">
                <a:solidFill>
                  <a:schemeClr val="lt1"/>
                </a:solidFill>
                <a:latin typeface="Meiryo UI" panose="020B0604030504040204" pitchFamily="50" charset="-128"/>
                <a:ea typeface="Meiryo UI" panose="020B0604030504040204" pitchFamily="50" charset="-128"/>
              </a:rPr>
              <a:t>包括的な保護</a:t>
            </a:r>
            <a:endParaRPr sz="2400" b="1">
              <a:solidFill>
                <a:schemeClr val="lt1"/>
              </a:solidFill>
              <a:latin typeface="Meiryo UI" panose="020B0604030504040204" pitchFamily="50" charset="-128"/>
              <a:ea typeface="Meiryo UI" panose="020B0604030504040204" pitchFamily="50" charset="-128"/>
              <a:sym typeface="Arial"/>
            </a:endParaRPr>
          </a:p>
        </p:txBody>
      </p:sp>
      <p:pic>
        <p:nvPicPr>
          <p:cNvPr id="221" name="Google Shape;221;p20" descr="Graphical user interface, text, application, email, website&#10;&#10;Description automatically generated"/>
          <p:cNvPicPr preferRelativeResize="0"/>
          <p:nvPr/>
        </p:nvPicPr>
        <p:blipFill rotWithShape="1">
          <a:blip r:embed="rId3">
            <a:alphaModFix/>
          </a:blip>
          <a:srcRect/>
          <a:stretch/>
        </p:blipFill>
        <p:spPr>
          <a:xfrm>
            <a:off x="5277598" y="2041290"/>
            <a:ext cx="7766050" cy="4372958"/>
          </a:xfrm>
          <a:prstGeom prst="roundRect">
            <a:avLst>
              <a:gd name="adj" fmla="val 2863"/>
            </a:avLst>
          </a:prstGeom>
          <a:solidFill>
            <a:srgbClr val="ECECEC"/>
          </a:solidFill>
          <a:ln>
            <a:noFill/>
          </a:ln>
          <a:effectLst>
            <a:outerShdw blurRad="50800" dist="38100" dir="2700000" algn="tl" rotWithShape="0">
              <a:srgbClr val="000000">
                <a:alpha val="40000"/>
              </a:srgbClr>
            </a:outerShdw>
          </a:effectLst>
        </p:spPr>
      </p:pic>
      <p:sp>
        <p:nvSpPr>
          <p:cNvPr id="222" name="Google Shape;222;p20"/>
          <p:cNvSpPr txBox="1"/>
          <p:nvPr/>
        </p:nvSpPr>
        <p:spPr>
          <a:xfrm>
            <a:off x="767231" y="2751683"/>
            <a:ext cx="4275416" cy="58477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600"/>
              <a:buFont typeface="Calibri"/>
              <a:buAutoNum type="arabicPeriod"/>
            </a:pPr>
            <a:r>
              <a:rPr lang="en-TW" sz="1600" dirty="0">
                <a:solidFill>
                  <a:schemeClr val="dk1"/>
                </a:solidFill>
                <a:latin typeface="Meiryo UI" panose="020B0604030504040204" pitchFamily="50" charset="-128"/>
                <a:ea typeface="Meiryo UI" panose="020B0604030504040204" pitchFamily="50" charset="-128"/>
              </a:rPr>
              <a:t>すべての連絡先データ</a:t>
            </a:r>
            <a:endParaRPr sz="1600" dirty="0">
              <a:solidFill>
                <a:schemeClr val="dk1"/>
              </a:solidFill>
              <a:latin typeface="Meiryo UI" panose="020B0604030504040204" pitchFamily="50" charset="-128"/>
              <a:ea typeface="Meiryo UI" panose="020B0604030504040204" pitchFamily="50" charset="-128"/>
            </a:endParaRPr>
          </a:p>
          <a:p>
            <a:pPr marL="342900" marR="0" lvl="0" indent="-342900" algn="l" rtl="0">
              <a:spcBef>
                <a:spcPts val="0"/>
              </a:spcBef>
              <a:spcAft>
                <a:spcPts val="0"/>
              </a:spcAft>
              <a:buClr>
                <a:schemeClr val="dk1"/>
              </a:buClr>
              <a:buSzPts val="1600"/>
              <a:buFont typeface="Calibri"/>
              <a:buAutoNum type="arabicPeriod"/>
            </a:pPr>
            <a:r>
              <a:rPr lang="ja-JP" altLang="en-US" sz="1600" dirty="0">
                <a:solidFill>
                  <a:schemeClr val="dk1"/>
                </a:solidFill>
                <a:latin typeface="Meiryo UI" panose="020B0604030504040204" pitchFamily="50" charset="-128"/>
                <a:ea typeface="Meiryo UI" panose="020B0604030504040204" pitchFamily="50" charset="-128"/>
              </a:rPr>
              <a:t>連絡先</a:t>
            </a:r>
            <a:r>
              <a:rPr lang="en-TW" sz="1600" dirty="0" smtClean="0">
                <a:solidFill>
                  <a:schemeClr val="dk1"/>
                </a:solidFill>
                <a:latin typeface="Meiryo UI" panose="020B0604030504040204" pitchFamily="50" charset="-128"/>
                <a:ea typeface="Meiryo UI" panose="020B0604030504040204" pitchFamily="50" charset="-128"/>
              </a:rPr>
              <a:t>グループ</a:t>
            </a:r>
            <a:endParaRPr sz="1600" dirty="0">
              <a:solidFill>
                <a:schemeClr val="dk1"/>
              </a:solidFill>
              <a:latin typeface="Meiryo UI" panose="020B0604030504040204" pitchFamily="50" charset="-128"/>
              <a:ea typeface="Meiryo UI" panose="020B0604030504040204" pitchFamily="50" charset="-128"/>
            </a:endParaRPr>
          </a:p>
        </p:txBody>
      </p:sp>
      <p:sp>
        <p:nvSpPr>
          <p:cNvPr id="223" name="Google Shape;223;p20"/>
          <p:cNvSpPr txBox="1"/>
          <p:nvPr/>
        </p:nvSpPr>
        <p:spPr>
          <a:xfrm>
            <a:off x="767231" y="4287323"/>
            <a:ext cx="4275416"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1600" dirty="0">
                <a:solidFill>
                  <a:schemeClr val="dk1"/>
                </a:solidFill>
                <a:latin typeface="Meiryo UI" panose="020B0604030504040204" pitchFamily="50" charset="-128"/>
                <a:ea typeface="Meiryo UI" panose="020B0604030504040204" pitchFamily="50" charset="-128"/>
              </a:rPr>
              <a:t>名前、電子メール、ニックネーム</a:t>
            </a:r>
            <a:r>
              <a:rPr lang="en-TW" sz="1600" dirty="0" smtClean="0">
                <a:solidFill>
                  <a:schemeClr val="dk1"/>
                </a:solidFill>
                <a:latin typeface="Meiryo UI" panose="020B0604030504040204" pitchFamily="50" charset="-128"/>
                <a:ea typeface="Meiryo UI" panose="020B0604030504040204" pitchFamily="50" charset="-128"/>
              </a:rPr>
              <a:t>、</a:t>
            </a:r>
            <a:endParaRPr lang="en-US" sz="1600" dirty="0" smtClean="0">
              <a:solidFill>
                <a:schemeClr val="dk1"/>
              </a:solidFill>
              <a:latin typeface="Meiryo UI" panose="020B0604030504040204" pitchFamily="50" charset="-128"/>
              <a:ea typeface="Meiryo UI" panose="020B0604030504040204" pitchFamily="50" charset="-128"/>
            </a:endParaRPr>
          </a:p>
          <a:p>
            <a:pPr marL="0" marR="0" lvl="0" indent="0" algn="l" rtl="0">
              <a:spcBef>
                <a:spcPts val="0"/>
              </a:spcBef>
              <a:spcAft>
                <a:spcPts val="0"/>
              </a:spcAft>
              <a:buNone/>
            </a:pPr>
            <a:r>
              <a:rPr lang="en-TW" sz="1600" dirty="0" smtClean="0">
                <a:solidFill>
                  <a:schemeClr val="dk1"/>
                </a:solidFill>
                <a:latin typeface="Meiryo UI" panose="020B0604030504040204" pitchFamily="50" charset="-128"/>
                <a:ea typeface="Meiryo UI" panose="020B0604030504040204" pitchFamily="50" charset="-128"/>
              </a:rPr>
              <a:t>職業、電話番号</a:t>
            </a:r>
            <a:endParaRPr dirty="0">
              <a:latin typeface="Meiryo UI" panose="020B0604030504040204" pitchFamily="50" charset="-128"/>
              <a:ea typeface="Meiryo UI" panose="020B0604030504040204" pitchFamily="50" charset="-128"/>
            </a:endParaRPr>
          </a:p>
        </p:txBody>
      </p:sp>
      <p:sp>
        <p:nvSpPr>
          <p:cNvPr id="224" name="Google Shape;224;p20"/>
          <p:cNvSpPr txBox="1"/>
          <p:nvPr/>
        </p:nvSpPr>
        <p:spPr>
          <a:xfrm>
            <a:off x="1307023" y="2105692"/>
            <a:ext cx="196193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dirty="0" smtClean="0">
                <a:solidFill>
                  <a:schemeClr val="dk1"/>
                </a:solidFill>
                <a:latin typeface="Meiryo UI" panose="020B0604030504040204" pitchFamily="50" charset="-128"/>
                <a:ea typeface="Meiryo UI" panose="020B0604030504040204" pitchFamily="50" charset="-128"/>
              </a:rPr>
              <a:t>バックアップ</a:t>
            </a:r>
            <a:endParaRPr dirty="0">
              <a:latin typeface="Meiryo UI" panose="020B0604030504040204" pitchFamily="50" charset="-128"/>
              <a:ea typeface="Meiryo UI" panose="020B0604030504040204" pitchFamily="50" charset="-128"/>
            </a:endParaRPr>
          </a:p>
        </p:txBody>
      </p:sp>
      <p:grpSp>
        <p:nvGrpSpPr>
          <p:cNvPr id="225" name="Google Shape;225;p20"/>
          <p:cNvGrpSpPr/>
          <p:nvPr/>
        </p:nvGrpSpPr>
        <p:grpSpPr>
          <a:xfrm>
            <a:off x="838304" y="1982983"/>
            <a:ext cx="384788" cy="584371"/>
            <a:chOff x="2511586" y="2150660"/>
            <a:chExt cx="709612" cy="1077678"/>
          </a:xfrm>
        </p:grpSpPr>
        <p:grpSp>
          <p:nvGrpSpPr>
            <p:cNvPr id="226" name="Google Shape;226;p20"/>
            <p:cNvGrpSpPr/>
            <p:nvPr/>
          </p:nvGrpSpPr>
          <p:grpSpPr>
            <a:xfrm>
              <a:off x="2511586" y="2463767"/>
              <a:ext cx="709612" cy="764571"/>
              <a:chOff x="2511586" y="2463767"/>
              <a:chExt cx="709612" cy="764571"/>
            </a:xfrm>
          </p:grpSpPr>
          <p:sp>
            <p:nvSpPr>
              <p:cNvPr id="227" name="Google Shape;227;p20"/>
              <p:cNvSpPr/>
              <p:nvPr/>
            </p:nvSpPr>
            <p:spPr>
              <a:xfrm>
                <a:off x="2511681" y="2941731"/>
                <a:ext cx="709517" cy="286607"/>
              </a:xfrm>
              <a:custGeom>
                <a:avLst/>
                <a:gdLst/>
                <a:ahLst/>
                <a:cxnLst/>
                <a:rect l="l" t="t" r="r" b="b"/>
                <a:pathLst>
                  <a:path w="709517" h="286607" extrusionOk="0">
                    <a:moveTo>
                      <a:pt x="709814" y="-50"/>
                    </a:moveTo>
                    <a:lnTo>
                      <a:pt x="708766" y="-50"/>
                    </a:lnTo>
                    <a:cubicBezTo>
                      <a:pt x="708766" y="-50"/>
                      <a:pt x="708766" y="617"/>
                      <a:pt x="708766" y="998"/>
                    </a:cubicBezTo>
                    <a:cubicBezTo>
                      <a:pt x="708766" y="49671"/>
                      <a:pt x="550175" y="89199"/>
                      <a:pt x="354531" y="89199"/>
                    </a:cubicBezTo>
                    <a:cubicBezTo>
                      <a:pt x="158888" y="89199"/>
                      <a:pt x="296" y="49671"/>
                      <a:pt x="296" y="998"/>
                    </a:cubicBezTo>
                    <a:cubicBezTo>
                      <a:pt x="296" y="998"/>
                      <a:pt x="296" y="331"/>
                      <a:pt x="296" y="-50"/>
                    </a:cubicBezTo>
                    <a:lnTo>
                      <a:pt x="296" y="-50"/>
                    </a:lnTo>
                    <a:lnTo>
                      <a:pt x="296" y="197213"/>
                    </a:lnTo>
                    <a:lnTo>
                      <a:pt x="296" y="197213"/>
                    </a:lnTo>
                    <a:cubicBezTo>
                      <a:pt x="296" y="197213"/>
                      <a:pt x="296" y="197880"/>
                      <a:pt x="296" y="198261"/>
                    </a:cubicBezTo>
                    <a:cubicBezTo>
                      <a:pt x="296" y="246933"/>
                      <a:pt x="158888" y="286557"/>
                      <a:pt x="354531" y="286557"/>
                    </a:cubicBezTo>
                    <a:cubicBezTo>
                      <a:pt x="550175" y="286557"/>
                      <a:pt x="708766" y="246933"/>
                      <a:pt x="708766" y="198165"/>
                    </a:cubicBezTo>
                    <a:cubicBezTo>
                      <a:pt x="708766" y="198165"/>
                      <a:pt x="708766" y="197213"/>
                      <a:pt x="708766" y="197213"/>
                    </a:cubicBezTo>
                    <a:lnTo>
                      <a:pt x="709814" y="197213"/>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228" name="Google Shape;228;p20"/>
              <p:cNvSpPr/>
              <p:nvPr/>
            </p:nvSpPr>
            <p:spPr>
              <a:xfrm>
                <a:off x="2511586" y="2749517"/>
                <a:ext cx="709612" cy="284702"/>
              </a:xfrm>
              <a:custGeom>
                <a:avLst/>
                <a:gdLst/>
                <a:ahLst/>
                <a:cxnLst/>
                <a:rect l="l" t="t" r="r" b="b"/>
                <a:pathLst>
                  <a:path w="709612" h="284702" extrusionOk="0">
                    <a:moveTo>
                      <a:pt x="709909" y="-50"/>
                    </a:moveTo>
                    <a:lnTo>
                      <a:pt x="708766" y="-50"/>
                    </a:lnTo>
                    <a:cubicBezTo>
                      <a:pt x="708813" y="360"/>
                      <a:pt x="708813" y="779"/>
                      <a:pt x="708766" y="1188"/>
                    </a:cubicBezTo>
                    <a:cubicBezTo>
                      <a:pt x="708766" y="49671"/>
                      <a:pt x="550175" y="88913"/>
                      <a:pt x="354531" y="88913"/>
                    </a:cubicBezTo>
                    <a:cubicBezTo>
                      <a:pt x="158887" y="88913"/>
                      <a:pt x="296" y="49671"/>
                      <a:pt x="296" y="1188"/>
                    </a:cubicBezTo>
                    <a:cubicBezTo>
                      <a:pt x="296" y="1188"/>
                      <a:pt x="296" y="331"/>
                      <a:pt x="296" y="-50"/>
                    </a:cubicBezTo>
                    <a:lnTo>
                      <a:pt x="296" y="-50"/>
                    </a:lnTo>
                    <a:lnTo>
                      <a:pt x="296" y="197213"/>
                    </a:lnTo>
                    <a:lnTo>
                      <a:pt x="296" y="197213"/>
                    </a:lnTo>
                    <a:cubicBezTo>
                      <a:pt x="296" y="197213"/>
                      <a:pt x="296" y="197213"/>
                      <a:pt x="296" y="197213"/>
                    </a:cubicBezTo>
                    <a:cubicBezTo>
                      <a:pt x="296" y="245600"/>
                      <a:pt x="158887" y="284652"/>
                      <a:pt x="354531" y="284652"/>
                    </a:cubicBezTo>
                    <a:cubicBezTo>
                      <a:pt x="550175" y="284652"/>
                      <a:pt x="708766" y="245695"/>
                      <a:pt x="708766" y="197308"/>
                    </a:cubicBezTo>
                    <a:cubicBezTo>
                      <a:pt x="708794" y="197117"/>
                      <a:pt x="708794" y="196927"/>
                      <a:pt x="708766" y="196737"/>
                    </a:cubicBezTo>
                    <a:lnTo>
                      <a:pt x="709813" y="196737"/>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229" name="Google Shape;229;p20"/>
              <p:cNvSpPr/>
              <p:nvPr/>
            </p:nvSpPr>
            <p:spPr>
              <a:xfrm>
                <a:off x="2511681" y="2552254"/>
                <a:ext cx="709517" cy="285940"/>
              </a:xfrm>
              <a:custGeom>
                <a:avLst/>
                <a:gdLst/>
                <a:ahLst/>
                <a:cxnLst/>
                <a:rect l="l" t="t" r="r" b="b"/>
                <a:pathLst>
                  <a:path w="709517" h="285940" extrusionOk="0">
                    <a:moveTo>
                      <a:pt x="709814" y="-50"/>
                    </a:moveTo>
                    <a:lnTo>
                      <a:pt x="708766" y="-50"/>
                    </a:lnTo>
                    <a:lnTo>
                      <a:pt x="708766" y="-50"/>
                    </a:lnTo>
                    <a:cubicBezTo>
                      <a:pt x="708766" y="48718"/>
                      <a:pt x="550175" y="88247"/>
                      <a:pt x="354531" y="88247"/>
                    </a:cubicBezTo>
                    <a:cubicBezTo>
                      <a:pt x="158888" y="88247"/>
                      <a:pt x="296" y="48718"/>
                      <a:pt x="296" y="-50"/>
                    </a:cubicBezTo>
                    <a:lnTo>
                      <a:pt x="296" y="-50"/>
                    </a:lnTo>
                    <a:lnTo>
                      <a:pt x="296" y="-50"/>
                    </a:lnTo>
                    <a:lnTo>
                      <a:pt x="296" y="197213"/>
                    </a:lnTo>
                    <a:lnTo>
                      <a:pt x="296" y="197213"/>
                    </a:lnTo>
                    <a:cubicBezTo>
                      <a:pt x="296" y="197213"/>
                      <a:pt x="296" y="197213"/>
                      <a:pt x="296" y="197784"/>
                    </a:cubicBezTo>
                    <a:cubicBezTo>
                      <a:pt x="296" y="246552"/>
                      <a:pt x="158888" y="285890"/>
                      <a:pt x="354531" y="285890"/>
                    </a:cubicBezTo>
                    <a:cubicBezTo>
                      <a:pt x="550175" y="285890"/>
                      <a:pt x="708766" y="246648"/>
                      <a:pt x="708766" y="197879"/>
                    </a:cubicBezTo>
                    <a:cubicBezTo>
                      <a:pt x="708785" y="197660"/>
                      <a:pt x="708785" y="197432"/>
                      <a:pt x="708766" y="197213"/>
                    </a:cubicBezTo>
                    <a:lnTo>
                      <a:pt x="709814" y="197213"/>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230" name="Google Shape;230;p20"/>
              <p:cNvSpPr/>
              <p:nvPr/>
            </p:nvSpPr>
            <p:spPr>
              <a:xfrm>
                <a:off x="2511777" y="2463767"/>
                <a:ext cx="708279" cy="175164"/>
              </a:xfrm>
              <a:custGeom>
                <a:avLst/>
                <a:gdLst/>
                <a:ahLst/>
                <a:cxnLst/>
                <a:rect l="l" t="t" r="r" b="b"/>
                <a:pathLst>
                  <a:path w="708279" h="175164" extrusionOk="0">
                    <a:moveTo>
                      <a:pt x="708575" y="87485"/>
                    </a:moveTo>
                    <a:cubicBezTo>
                      <a:pt x="708575" y="135872"/>
                      <a:pt x="549984" y="175115"/>
                      <a:pt x="354436" y="175115"/>
                    </a:cubicBezTo>
                    <a:cubicBezTo>
                      <a:pt x="158887" y="175115"/>
                      <a:pt x="296" y="135872"/>
                      <a:pt x="296" y="87485"/>
                    </a:cubicBezTo>
                    <a:cubicBezTo>
                      <a:pt x="296" y="39098"/>
                      <a:pt x="158887" y="-50"/>
                      <a:pt x="354436" y="-50"/>
                    </a:cubicBezTo>
                    <a:cubicBezTo>
                      <a:pt x="549984" y="-50"/>
                      <a:pt x="708575" y="39193"/>
                      <a:pt x="708575" y="87485"/>
                    </a:cubicBez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sp>
          <p:nvSpPr>
            <p:cNvPr id="231" name="Google Shape;231;p20"/>
            <p:cNvSpPr/>
            <p:nvPr/>
          </p:nvSpPr>
          <p:spPr>
            <a:xfrm>
              <a:off x="2711321" y="2150660"/>
              <a:ext cx="310142" cy="436932"/>
            </a:xfrm>
            <a:custGeom>
              <a:avLst/>
              <a:gdLst/>
              <a:ahLst/>
              <a:cxnLst/>
              <a:rect l="l" t="t" r="r" b="b"/>
              <a:pathLst>
                <a:path w="371856" h="523875" extrusionOk="0">
                  <a:moveTo>
                    <a:pt x="185928" y="523875"/>
                  </a:moveTo>
                  <a:lnTo>
                    <a:pt x="371856" y="300609"/>
                  </a:lnTo>
                  <a:lnTo>
                    <a:pt x="241745" y="300609"/>
                  </a:lnTo>
                  <a:lnTo>
                    <a:pt x="241745" y="0"/>
                  </a:lnTo>
                  <a:lnTo>
                    <a:pt x="130112" y="0"/>
                  </a:lnTo>
                  <a:lnTo>
                    <a:pt x="130112" y="300609"/>
                  </a:lnTo>
                  <a:lnTo>
                    <a:pt x="0" y="300609"/>
                  </a:lnTo>
                  <a:lnTo>
                    <a:pt x="185928" y="523875"/>
                  </a:lnTo>
                  <a:close/>
                </a:path>
              </a:pathLst>
            </a:custGeom>
            <a:solidFill>
              <a:srgbClr val="2D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pic>
        <p:nvPicPr>
          <p:cNvPr id="232" name="Google Shape;232;p20"/>
          <p:cNvPicPr preferRelativeResize="0"/>
          <p:nvPr/>
        </p:nvPicPr>
        <p:blipFill rotWithShape="1">
          <a:blip r:embed="rId4">
            <a:alphaModFix/>
          </a:blip>
          <a:srcRect/>
          <a:stretch/>
        </p:blipFill>
        <p:spPr>
          <a:xfrm>
            <a:off x="698528" y="3676642"/>
            <a:ext cx="592258" cy="592258"/>
          </a:xfrm>
          <a:prstGeom prst="rect">
            <a:avLst/>
          </a:prstGeom>
          <a:noFill/>
          <a:ln>
            <a:noFill/>
          </a:ln>
        </p:spPr>
      </p:pic>
      <p:sp>
        <p:nvSpPr>
          <p:cNvPr id="233" name="Google Shape;233;p20"/>
          <p:cNvSpPr txBox="1"/>
          <p:nvPr/>
        </p:nvSpPr>
        <p:spPr>
          <a:xfrm>
            <a:off x="1307023" y="3724416"/>
            <a:ext cx="222955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a:solidFill>
                  <a:schemeClr val="dk1"/>
                </a:solidFill>
                <a:latin typeface="Meiryo UI" panose="020B0604030504040204" pitchFamily="50" charset="-128"/>
                <a:ea typeface="Meiryo UI" panose="020B0604030504040204" pitchFamily="50" charset="-128"/>
              </a:rPr>
              <a:t>検索基準</a:t>
            </a:r>
            <a:endParaRPr>
              <a:latin typeface="Meiryo UI" panose="020B0604030504040204" pitchFamily="50" charset="-128"/>
              <a:ea typeface="Meiryo UI" panose="020B0604030504040204" pitchFamily="50" charset="-128"/>
            </a:endParaRPr>
          </a:p>
        </p:txBody>
      </p:sp>
      <p:sp>
        <p:nvSpPr>
          <p:cNvPr id="234" name="Google Shape;234;p20"/>
          <p:cNvSpPr txBox="1"/>
          <p:nvPr/>
        </p:nvSpPr>
        <p:spPr>
          <a:xfrm>
            <a:off x="1307023" y="5100625"/>
            <a:ext cx="222955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a:solidFill>
                  <a:schemeClr val="dk1"/>
                </a:solidFill>
                <a:latin typeface="Meiryo UI" panose="020B0604030504040204" pitchFamily="50" charset="-128"/>
                <a:ea typeface="Meiryo UI" panose="020B0604030504040204" pitchFamily="50" charset="-128"/>
              </a:rPr>
              <a:t>復元オプション</a:t>
            </a:r>
            <a:endParaRPr>
              <a:latin typeface="Meiryo UI" panose="020B0604030504040204" pitchFamily="50" charset="-128"/>
              <a:ea typeface="Meiryo UI" panose="020B0604030504040204" pitchFamily="50" charset="-128"/>
            </a:endParaRPr>
          </a:p>
        </p:txBody>
      </p:sp>
      <p:sp>
        <p:nvSpPr>
          <p:cNvPr id="235" name="Google Shape;235;p20"/>
          <p:cNvSpPr txBox="1"/>
          <p:nvPr/>
        </p:nvSpPr>
        <p:spPr>
          <a:xfrm>
            <a:off x="767231" y="5625592"/>
            <a:ext cx="4275416" cy="58477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600"/>
              <a:buFont typeface="Calibri"/>
              <a:buAutoNum type="arabicPeriod"/>
            </a:pPr>
            <a:r>
              <a:rPr lang="en-TW" sz="1600" dirty="0" smtClean="0">
                <a:solidFill>
                  <a:schemeClr val="dk1"/>
                </a:solidFill>
                <a:latin typeface="Meiryo UI" panose="020B0604030504040204" pitchFamily="50" charset="-128"/>
                <a:ea typeface="Meiryo UI" panose="020B0604030504040204" pitchFamily="50" charset="-128"/>
              </a:rPr>
              <a:t>細か</a:t>
            </a:r>
            <a:r>
              <a:rPr lang="ja-JP" altLang="en-US" sz="1600" dirty="0" smtClean="0">
                <a:solidFill>
                  <a:schemeClr val="dk1"/>
                </a:solidFill>
                <a:latin typeface="Meiryo UI" panose="020B0604030504040204" pitchFamily="50" charset="-128"/>
                <a:ea typeface="Meiryo UI" panose="020B0604030504040204" pitchFamily="50" charset="-128"/>
              </a:rPr>
              <a:t>な</a:t>
            </a:r>
            <a:r>
              <a:rPr lang="en-TW" sz="1600" dirty="0" smtClean="0">
                <a:solidFill>
                  <a:schemeClr val="dk1"/>
                </a:solidFill>
                <a:latin typeface="Meiryo UI" panose="020B0604030504040204" pitchFamily="50" charset="-128"/>
                <a:ea typeface="Meiryo UI" panose="020B0604030504040204" pitchFamily="50" charset="-128"/>
              </a:rPr>
              <a:t>復元</a:t>
            </a:r>
            <a:endParaRPr sz="1600" dirty="0">
              <a:solidFill>
                <a:schemeClr val="dk1"/>
              </a:solidFill>
              <a:latin typeface="Meiryo UI" panose="020B0604030504040204" pitchFamily="50" charset="-128"/>
              <a:ea typeface="Meiryo UI" panose="020B0604030504040204" pitchFamily="50" charset="-128"/>
            </a:endParaRPr>
          </a:p>
          <a:p>
            <a:pPr marL="342900" marR="0" lvl="0" indent="-342900" algn="l" rtl="0">
              <a:spcBef>
                <a:spcPts val="0"/>
              </a:spcBef>
              <a:spcAft>
                <a:spcPts val="0"/>
              </a:spcAft>
              <a:buClr>
                <a:schemeClr val="dk1"/>
              </a:buClr>
              <a:buSzPts val="1600"/>
              <a:buFont typeface="Calibri"/>
              <a:buAutoNum type="arabicPeriod"/>
            </a:pPr>
            <a:r>
              <a:rPr lang="en-TW" sz="1600" dirty="0">
                <a:solidFill>
                  <a:schemeClr val="dk1"/>
                </a:solidFill>
                <a:latin typeface="Meiryo UI" panose="020B0604030504040204" pitchFamily="50" charset="-128"/>
                <a:ea typeface="Meiryo UI" panose="020B0604030504040204" pitchFamily="50" charset="-128"/>
              </a:rPr>
              <a:t>クロスアカウントの復元</a:t>
            </a:r>
            <a:endParaRPr sz="1600" dirty="0">
              <a:solidFill>
                <a:schemeClr val="dk1"/>
              </a:solidFill>
              <a:latin typeface="Meiryo UI" panose="020B0604030504040204" pitchFamily="50" charset="-128"/>
              <a:ea typeface="Meiryo UI" panose="020B0604030504040204" pitchFamily="50" charset="-128"/>
            </a:endParaRPr>
          </a:p>
        </p:txBody>
      </p:sp>
      <p:grpSp>
        <p:nvGrpSpPr>
          <p:cNvPr id="236" name="Google Shape;236;p20"/>
          <p:cNvGrpSpPr/>
          <p:nvPr/>
        </p:nvGrpSpPr>
        <p:grpSpPr>
          <a:xfrm>
            <a:off x="765155" y="5100625"/>
            <a:ext cx="541869" cy="362170"/>
            <a:chOff x="7586216" y="382317"/>
            <a:chExt cx="1162659" cy="777088"/>
          </a:xfrm>
        </p:grpSpPr>
        <p:sp>
          <p:nvSpPr>
            <p:cNvPr id="237" name="Google Shape;237;p20"/>
            <p:cNvSpPr/>
            <p:nvPr/>
          </p:nvSpPr>
          <p:spPr>
            <a:xfrm>
              <a:off x="7586216" y="382317"/>
              <a:ext cx="1162659" cy="777088"/>
            </a:xfrm>
            <a:custGeom>
              <a:avLst/>
              <a:gdLst/>
              <a:ahLst/>
              <a:cxnLst/>
              <a:rect l="l" t="t" r="r" b="b"/>
              <a:pathLst>
                <a:path w="1370886" h="867346" extrusionOk="0">
                  <a:moveTo>
                    <a:pt x="1049876" y="867367"/>
                  </a:moveTo>
                  <a:lnTo>
                    <a:pt x="1218183" y="867367"/>
                  </a:lnTo>
                  <a:lnTo>
                    <a:pt x="1235328" y="865653"/>
                  </a:lnTo>
                  <a:cubicBezTo>
                    <a:pt x="1313518" y="853716"/>
                    <a:pt x="1371316" y="786536"/>
                    <a:pt x="1371440" y="707443"/>
                  </a:cubicBezTo>
                  <a:cubicBezTo>
                    <a:pt x="1371745" y="641294"/>
                    <a:pt x="1331035" y="581877"/>
                    <a:pt x="1269237" y="558281"/>
                  </a:cubicBezTo>
                  <a:cubicBezTo>
                    <a:pt x="1261150" y="406256"/>
                    <a:pt x="1135725" y="287020"/>
                    <a:pt x="983487" y="286628"/>
                  </a:cubicBezTo>
                  <a:cubicBezTo>
                    <a:pt x="976152" y="286628"/>
                    <a:pt x="968913" y="286628"/>
                    <a:pt x="961579" y="287485"/>
                  </a:cubicBezTo>
                  <a:cubicBezTo>
                    <a:pt x="912840" y="117701"/>
                    <a:pt x="757792" y="539"/>
                    <a:pt x="581151" y="21"/>
                  </a:cubicBezTo>
                  <a:lnTo>
                    <a:pt x="581151" y="21"/>
                  </a:lnTo>
                  <a:cubicBezTo>
                    <a:pt x="378849" y="296"/>
                    <a:pt x="209266" y="152993"/>
                    <a:pt x="187863" y="354160"/>
                  </a:cubicBezTo>
                  <a:cubicBezTo>
                    <a:pt x="66839" y="390176"/>
                    <a:pt x="-11295" y="507388"/>
                    <a:pt x="2031" y="632957"/>
                  </a:cubicBezTo>
                  <a:cubicBezTo>
                    <a:pt x="15461" y="767355"/>
                    <a:pt x="132618" y="867367"/>
                    <a:pt x="267683" y="867367"/>
                  </a:cubicBezTo>
                  <a:lnTo>
                    <a:pt x="1049876" y="867367"/>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nvGrpSpPr>
            <p:cNvPr id="238" name="Google Shape;238;p20"/>
            <p:cNvGrpSpPr/>
            <p:nvPr/>
          </p:nvGrpSpPr>
          <p:grpSpPr>
            <a:xfrm>
              <a:off x="7835472" y="620858"/>
              <a:ext cx="514131" cy="446992"/>
              <a:chOff x="7835474" y="671610"/>
              <a:chExt cx="455756" cy="396240"/>
            </a:xfrm>
          </p:grpSpPr>
          <p:sp>
            <p:nvSpPr>
              <p:cNvPr id="239" name="Google Shape;239;p20"/>
              <p:cNvSpPr/>
              <p:nvPr/>
            </p:nvSpPr>
            <p:spPr>
              <a:xfrm>
                <a:off x="7894608" y="671610"/>
                <a:ext cx="396622" cy="396240"/>
              </a:xfrm>
              <a:custGeom>
                <a:avLst/>
                <a:gdLst/>
                <a:ahLst/>
                <a:cxnLst/>
                <a:rect l="l" t="t" r="r" b="b"/>
                <a:pathLst>
                  <a:path w="396621" h="396240" extrusionOk="0">
                    <a:moveTo>
                      <a:pt x="14652" y="271674"/>
                    </a:moveTo>
                    <a:cubicBezTo>
                      <a:pt x="5318" y="248282"/>
                      <a:pt x="536" y="223325"/>
                      <a:pt x="555" y="198141"/>
                    </a:cubicBezTo>
                    <a:cubicBezTo>
                      <a:pt x="555" y="88723"/>
                      <a:pt x="89252" y="21"/>
                      <a:pt x="198675" y="21"/>
                    </a:cubicBezTo>
                    <a:cubicBezTo>
                      <a:pt x="308146" y="-137"/>
                      <a:pt x="397014" y="88479"/>
                      <a:pt x="397176" y="197951"/>
                    </a:cubicBezTo>
                    <a:cubicBezTo>
                      <a:pt x="397176" y="198014"/>
                      <a:pt x="397176" y="198077"/>
                      <a:pt x="397176" y="198141"/>
                    </a:cubicBezTo>
                    <a:cubicBezTo>
                      <a:pt x="397119" y="307575"/>
                      <a:pt x="308394" y="396261"/>
                      <a:pt x="198961" y="396261"/>
                    </a:cubicBezTo>
                    <a:cubicBezTo>
                      <a:pt x="193532" y="396261"/>
                      <a:pt x="188198" y="396261"/>
                      <a:pt x="182768" y="395594"/>
                    </a:cubicBezTo>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240" name="Google Shape;240;p20"/>
              <p:cNvSpPr/>
              <p:nvPr/>
            </p:nvSpPr>
            <p:spPr>
              <a:xfrm>
                <a:off x="7835474" y="855703"/>
                <a:ext cx="150685" cy="130587"/>
              </a:xfrm>
              <a:custGeom>
                <a:avLst/>
                <a:gdLst/>
                <a:ahLst/>
                <a:cxnLst/>
                <a:rect l="l" t="t" r="r" b="b"/>
                <a:pathLst>
                  <a:path w="150685" h="130587" extrusionOk="0">
                    <a:moveTo>
                      <a:pt x="75343" y="130588"/>
                    </a:moveTo>
                    <a:lnTo>
                      <a:pt x="150686" y="0"/>
                    </a:lnTo>
                    <a:lnTo>
                      <a:pt x="0" y="0"/>
                    </a:lnTo>
                    <a:lnTo>
                      <a:pt x="75343" y="130588"/>
                    </a:lnTo>
                    <a:close/>
                  </a:path>
                </a:pathLst>
              </a:custGeom>
              <a:solidFill>
                <a:srgbClr val="2D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grpSp>
    </p:spTree>
    <p:extLst>
      <p:ext uri="{BB962C8B-B14F-4D97-AF65-F5344CB8AC3E}">
        <p14:creationId xmlns:p14="http://schemas.microsoft.com/office/powerpoint/2010/main" val="1371432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1"/>
          <p:cNvSpPr txBox="1"/>
          <p:nvPr/>
        </p:nvSpPr>
        <p:spPr>
          <a:xfrm>
            <a:off x="838200" y="0"/>
            <a:ext cx="10515600" cy="14518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3F218C"/>
              </a:buClr>
              <a:buSzPts val="3800"/>
              <a:buFont typeface="Arial"/>
              <a:buNone/>
            </a:pPr>
            <a:r>
              <a:rPr lang="en-TW" sz="3800" b="1" dirty="0">
                <a:solidFill>
                  <a:srgbClr val="3F218C"/>
                </a:solidFill>
                <a:latin typeface="Meiryo UI" panose="020B0604030504040204" pitchFamily="50" charset="-128"/>
                <a:ea typeface="Meiryo UI" panose="020B0604030504040204" pitchFamily="50" charset="-128"/>
              </a:rPr>
              <a:t>Microsoft </a:t>
            </a:r>
            <a:r>
              <a:rPr lang="en-TW" sz="3800" b="1" dirty="0" smtClean="0">
                <a:solidFill>
                  <a:srgbClr val="3F218C"/>
                </a:solidFill>
                <a:latin typeface="Meiryo UI" panose="020B0604030504040204" pitchFamily="50" charset="-128"/>
                <a:ea typeface="Meiryo UI" panose="020B0604030504040204" pitchFamily="50" charset="-128"/>
              </a:rPr>
              <a:t>365</a:t>
            </a:r>
            <a:r>
              <a:rPr lang="en-US" sz="3800" b="1" dirty="0" smtClean="0">
                <a:solidFill>
                  <a:srgbClr val="3F218C"/>
                </a:solidFill>
                <a:latin typeface="Meiryo UI" panose="020B0604030504040204" pitchFamily="50" charset="-128"/>
                <a:ea typeface="Meiryo UI" panose="020B0604030504040204" pitchFamily="50" charset="-128"/>
              </a:rPr>
              <a:t> </a:t>
            </a:r>
            <a:r>
              <a:rPr lang="en-TW" sz="3800" b="1" dirty="0" smtClean="0">
                <a:solidFill>
                  <a:srgbClr val="3F218C"/>
                </a:solidFill>
                <a:latin typeface="Meiryo UI" panose="020B0604030504040204" pitchFamily="50" charset="-128"/>
                <a:ea typeface="Meiryo UI" panose="020B0604030504040204" pitchFamily="50" charset="-128"/>
              </a:rPr>
              <a:t>-</a:t>
            </a:r>
            <a:r>
              <a:rPr lang="en-US" sz="3800" b="1" dirty="0" smtClean="0">
                <a:solidFill>
                  <a:srgbClr val="3F218C"/>
                </a:solidFill>
                <a:latin typeface="Meiryo UI" panose="020B0604030504040204" pitchFamily="50" charset="-128"/>
                <a:ea typeface="Meiryo UI" panose="020B0604030504040204" pitchFamily="50" charset="-128"/>
              </a:rPr>
              <a:t> </a:t>
            </a:r>
            <a:r>
              <a:rPr lang="en-TW" sz="3800" b="1" dirty="0" smtClean="0">
                <a:solidFill>
                  <a:srgbClr val="3F218C"/>
                </a:solidFill>
                <a:latin typeface="Meiryo UI" panose="020B0604030504040204" pitchFamily="50" charset="-128"/>
                <a:ea typeface="Meiryo UI" panose="020B0604030504040204" pitchFamily="50" charset="-128"/>
              </a:rPr>
              <a:t>OneDrive</a:t>
            </a:r>
            <a:endParaRPr dirty="0">
              <a:latin typeface="Meiryo UI" panose="020B0604030504040204" pitchFamily="50" charset="-128"/>
              <a:ea typeface="Meiryo UI" panose="020B0604030504040204" pitchFamily="50" charset="-128"/>
            </a:endParaRPr>
          </a:p>
        </p:txBody>
      </p:sp>
      <p:sp>
        <p:nvSpPr>
          <p:cNvPr id="246" name="Google Shape;246;p21"/>
          <p:cNvSpPr/>
          <p:nvPr/>
        </p:nvSpPr>
        <p:spPr>
          <a:xfrm>
            <a:off x="-1" y="209964"/>
            <a:ext cx="5221705" cy="560897"/>
          </a:xfrm>
          <a:prstGeom prst="homePlate">
            <a:avLst>
              <a:gd name="adj" fmla="val 50000"/>
            </a:avLst>
          </a:prstGeom>
          <a:gradFill>
            <a:gsLst>
              <a:gs pos="0">
                <a:srgbClr val="7030A0"/>
              </a:gs>
              <a:gs pos="80000">
                <a:schemeClr val="accent2"/>
              </a:gs>
              <a:gs pos="98230">
                <a:srgbClr val="FFC000"/>
              </a:gs>
              <a:gs pos="100000">
                <a:srgbClr val="FFC000"/>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806450" algn="l" rtl="0">
              <a:lnSpc>
                <a:spcPct val="90000"/>
              </a:lnSpc>
              <a:spcBef>
                <a:spcPts val="0"/>
              </a:spcBef>
              <a:spcAft>
                <a:spcPts val="0"/>
              </a:spcAft>
              <a:buNone/>
            </a:pPr>
            <a:r>
              <a:rPr lang="en-TW" sz="2400" b="1">
                <a:solidFill>
                  <a:schemeClr val="lt1"/>
                </a:solidFill>
                <a:latin typeface="Meiryo UI" panose="020B0604030504040204" pitchFamily="50" charset="-128"/>
                <a:ea typeface="Meiryo UI" panose="020B0604030504040204" pitchFamily="50" charset="-128"/>
              </a:rPr>
              <a:t>包括的な保護</a:t>
            </a:r>
            <a:endParaRPr sz="2400" b="1">
              <a:solidFill>
                <a:schemeClr val="lt1"/>
              </a:solidFill>
              <a:latin typeface="Meiryo UI" panose="020B0604030504040204" pitchFamily="50" charset="-128"/>
              <a:ea typeface="Meiryo UI" panose="020B0604030504040204" pitchFamily="50" charset="-128"/>
              <a:sym typeface="Arial"/>
            </a:endParaRPr>
          </a:p>
        </p:txBody>
      </p:sp>
      <p:pic>
        <p:nvPicPr>
          <p:cNvPr id="247" name="Google Shape;247;p21"/>
          <p:cNvPicPr preferRelativeResize="0"/>
          <p:nvPr/>
        </p:nvPicPr>
        <p:blipFill rotWithShape="1">
          <a:blip r:embed="rId3">
            <a:alphaModFix/>
          </a:blip>
          <a:srcRect/>
          <a:stretch/>
        </p:blipFill>
        <p:spPr>
          <a:xfrm>
            <a:off x="698528" y="3967400"/>
            <a:ext cx="592258" cy="592258"/>
          </a:xfrm>
          <a:prstGeom prst="rect">
            <a:avLst/>
          </a:prstGeom>
          <a:noFill/>
          <a:ln>
            <a:noFill/>
          </a:ln>
        </p:spPr>
      </p:pic>
      <p:sp>
        <p:nvSpPr>
          <p:cNvPr id="248" name="Google Shape;248;p21"/>
          <p:cNvSpPr txBox="1"/>
          <p:nvPr/>
        </p:nvSpPr>
        <p:spPr>
          <a:xfrm>
            <a:off x="1307023" y="2105692"/>
            <a:ext cx="196193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dirty="0" smtClean="0">
                <a:solidFill>
                  <a:schemeClr val="dk1"/>
                </a:solidFill>
                <a:latin typeface="Meiryo UI" panose="020B0604030504040204" pitchFamily="50" charset="-128"/>
                <a:ea typeface="Meiryo UI" panose="020B0604030504040204" pitchFamily="50" charset="-128"/>
              </a:rPr>
              <a:t>バックアップ</a:t>
            </a:r>
            <a:endParaRPr dirty="0">
              <a:latin typeface="Meiryo UI" panose="020B0604030504040204" pitchFamily="50" charset="-128"/>
              <a:ea typeface="Meiryo UI" panose="020B0604030504040204" pitchFamily="50" charset="-128"/>
            </a:endParaRPr>
          </a:p>
        </p:txBody>
      </p:sp>
      <p:sp>
        <p:nvSpPr>
          <p:cNvPr id="249" name="Google Shape;249;p21"/>
          <p:cNvSpPr txBox="1"/>
          <p:nvPr/>
        </p:nvSpPr>
        <p:spPr>
          <a:xfrm>
            <a:off x="767231" y="2751683"/>
            <a:ext cx="4275416" cy="86177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600"/>
              <a:buFont typeface="Calibri"/>
              <a:buAutoNum type="arabicPeriod"/>
            </a:pPr>
            <a:r>
              <a:rPr lang="en-TW" sz="1600">
                <a:solidFill>
                  <a:schemeClr val="dk1"/>
                </a:solidFill>
                <a:latin typeface="Meiryo UI" panose="020B0604030504040204" pitchFamily="50" charset="-128"/>
                <a:ea typeface="Meiryo UI" panose="020B0604030504040204" pitchFamily="50" charset="-128"/>
              </a:rPr>
              <a:t>OneNoteを含むすべてのファイル</a:t>
            </a:r>
            <a:endParaRPr sz="1600">
              <a:solidFill>
                <a:schemeClr val="dk1"/>
              </a:solidFill>
              <a:latin typeface="Meiryo UI" panose="020B0604030504040204" pitchFamily="50" charset="-128"/>
              <a:ea typeface="Meiryo UI" panose="020B0604030504040204" pitchFamily="50" charset="-128"/>
            </a:endParaRPr>
          </a:p>
          <a:p>
            <a:pPr marL="342900" marR="0" lvl="0" indent="-342900" algn="l" rtl="0">
              <a:spcBef>
                <a:spcPts val="0"/>
              </a:spcBef>
              <a:spcAft>
                <a:spcPts val="0"/>
              </a:spcAft>
              <a:buClr>
                <a:schemeClr val="dk1"/>
              </a:buClr>
              <a:buSzPts val="1600"/>
              <a:buFont typeface="Calibri"/>
              <a:buAutoNum type="arabicPeriod"/>
            </a:pPr>
            <a:r>
              <a:rPr lang="en-TW" sz="1600">
                <a:solidFill>
                  <a:schemeClr val="dk1"/>
                </a:solidFill>
                <a:latin typeface="Meiryo UI" panose="020B0604030504040204" pitchFamily="50" charset="-128"/>
                <a:ea typeface="Meiryo UI" panose="020B0604030504040204" pitchFamily="50" charset="-128"/>
              </a:rPr>
              <a:t>フォルダ構造</a:t>
            </a:r>
            <a:endParaRPr sz="1600">
              <a:solidFill>
                <a:schemeClr val="dk1"/>
              </a:solidFill>
              <a:latin typeface="Meiryo UI" panose="020B0604030504040204" pitchFamily="50" charset="-128"/>
              <a:ea typeface="Meiryo UI" panose="020B0604030504040204" pitchFamily="50" charset="-128"/>
            </a:endParaRPr>
          </a:p>
          <a:p>
            <a:pPr marL="342900" marR="0" lvl="0" indent="-342900" algn="l" rtl="0">
              <a:spcBef>
                <a:spcPts val="0"/>
              </a:spcBef>
              <a:spcAft>
                <a:spcPts val="0"/>
              </a:spcAft>
              <a:buClr>
                <a:schemeClr val="dk1"/>
              </a:buClr>
              <a:buSzPts val="1600"/>
              <a:buFont typeface="Calibri"/>
              <a:buAutoNum type="arabicPeriod"/>
            </a:pPr>
            <a:r>
              <a:rPr lang="en-TW" sz="1600">
                <a:solidFill>
                  <a:schemeClr val="dk1"/>
                </a:solidFill>
                <a:latin typeface="Meiryo UI" panose="020B0604030504040204" pitchFamily="50" charset="-128"/>
                <a:ea typeface="Meiryo UI" panose="020B0604030504040204" pitchFamily="50" charset="-128"/>
              </a:rPr>
              <a:t>ファイルのメタデータと権限</a:t>
            </a:r>
            <a:endParaRPr sz="1600">
              <a:solidFill>
                <a:schemeClr val="dk1"/>
              </a:solidFill>
              <a:latin typeface="Meiryo UI" panose="020B0604030504040204" pitchFamily="50" charset="-128"/>
              <a:ea typeface="Meiryo UI" panose="020B0604030504040204" pitchFamily="50" charset="-128"/>
            </a:endParaRPr>
          </a:p>
        </p:txBody>
      </p:sp>
      <p:sp>
        <p:nvSpPr>
          <p:cNvPr id="250" name="Google Shape;250;p21"/>
          <p:cNvSpPr txBox="1"/>
          <p:nvPr/>
        </p:nvSpPr>
        <p:spPr>
          <a:xfrm>
            <a:off x="1307023" y="4015174"/>
            <a:ext cx="222955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a:solidFill>
                  <a:schemeClr val="dk1"/>
                </a:solidFill>
                <a:latin typeface="Meiryo UI" panose="020B0604030504040204" pitchFamily="50" charset="-128"/>
                <a:ea typeface="Meiryo UI" panose="020B0604030504040204" pitchFamily="50" charset="-128"/>
              </a:rPr>
              <a:t>検索基準</a:t>
            </a:r>
            <a:endParaRPr>
              <a:latin typeface="Meiryo UI" panose="020B0604030504040204" pitchFamily="50" charset="-128"/>
              <a:ea typeface="Meiryo UI" panose="020B0604030504040204" pitchFamily="50" charset="-128"/>
            </a:endParaRPr>
          </a:p>
        </p:txBody>
      </p:sp>
      <p:sp>
        <p:nvSpPr>
          <p:cNvPr id="251" name="Google Shape;251;p21"/>
          <p:cNvSpPr txBox="1"/>
          <p:nvPr/>
        </p:nvSpPr>
        <p:spPr>
          <a:xfrm>
            <a:off x="767231" y="4567036"/>
            <a:ext cx="427541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1600">
                <a:solidFill>
                  <a:schemeClr val="dk1"/>
                </a:solidFill>
                <a:latin typeface="Meiryo UI" panose="020B0604030504040204" pitchFamily="50" charset="-128"/>
                <a:ea typeface="Meiryo UI" panose="020B0604030504040204" pitchFamily="50" charset="-128"/>
              </a:rPr>
              <a:t>ファイルの種類、所有者、変更日、名前</a:t>
            </a:r>
            <a:endParaRPr>
              <a:latin typeface="Meiryo UI" panose="020B0604030504040204" pitchFamily="50" charset="-128"/>
              <a:ea typeface="Meiryo UI" panose="020B0604030504040204" pitchFamily="50" charset="-128"/>
            </a:endParaRPr>
          </a:p>
        </p:txBody>
      </p:sp>
      <p:sp>
        <p:nvSpPr>
          <p:cNvPr id="252" name="Google Shape;252;p21"/>
          <p:cNvSpPr txBox="1"/>
          <p:nvPr/>
        </p:nvSpPr>
        <p:spPr>
          <a:xfrm>
            <a:off x="1307023" y="5306092"/>
            <a:ext cx="222955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a:solidFill>
                  <a:schemeClr val="dk1"/>
                </a:solidFill>
                <a:latin typeface="Meiryo UI" panose="020B0604030504040204" pitchFamily="50" charset="-128"/>
                <a:ea typeface="Meiryo UI" panose="020B0604030504040204" pitchFamily="50" charset="-128"/>
              </a:rPr>
              <a:t>復元オプション</a:t>
            </a:r>
            <a:endParaRPr>
              <a:latin typeface="Meiryo UI" panose="020B0604030504040204" pitchFamily="50" charset="-128"/>
              <a:ea typeface="Meiryo UI" panose="020B0604030504040204" pitchFamily="50" charset="-128"/>
            </a:endParaRPr>
          </a:p>
        </p:txBody>
      </p:sp>
      <p:sp>
        <p:nvSpPr>
          <p:cNvPr id="253" name="Google Shape;253;p21"/>
          <p:cNvSpPr txBox="1"/>
          <p:nvPr/>
        </p:nvSpPr>
        <p:spPr>
          <a:xfrm>
            <a:off x="767231" y="5831059"/>
            <a:ext cx="4275416" cy="58477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600"/>
              <a:buFont typeface="Calibri"/>
              <a:buAutoNum type="arabicPeriod"/>
            </a:pPr>
            <a:r>
              <a:rPr lang="en-TW" sz="1600" dirty="0" smtClean="0">
                <a:solidFill>
                  <a:schemeClr val="dk1"/>
                </a:solidFill>
                <a:latin typeface="Meiryo UI" panose="020B0604030504040204" pitchFamily="50" charset="-128"/>
                <a:ea typeface="Meiryo UI" panose="020B0604030504040204" pitchFamily="50" charset="-128"/>
              </a:rPr>
              <a:t>細か</a:t>
            </a:r>
            <a:r>
              <a:rPr lang="ja-JP" altLang="en-US" sz="1600" dirty="0" smtClean="0">
                <a:solidFill>
                  <a:schemeClr val="dk1"/>
                </a:solidFill>
                <a:latin typeface="Meiryo UI" panose="020B0604030504040204" pitchFamily="50" charset="-128"/>
                <a:ea typeface="Meiryo UI" panose="020B0604030504040204" pitchFamily="50" charset="-128"/>
              </a:rPr>
              <a:t>な</a:t>
            </a:r>
            <a:r>
              <a:rPr lang="en-TW" sz="1600" dirty="0" smtClean="0">
                <a:solidFill>
                  <a:schemeClr val="dk1"/>
                </a:solidFill>
                <a:latin typeface="Meiryo UI" panose="020B0604030504040204" pitchFamily="50" charset="-128"/>
                <a:ea typeface="Meiryo UI" panose="020B0604030504040204" pitchFamily="50" charset="-128"/>
              </a:rPr>
              <a:t>復元</a:t>
            </a:r>
            <a:endParaRPr sz="1600" dirty="0">
              <a:solidFill>
                <a:schemeClr val="dk1"/>
              </a:solidFill>
              <a:latin typeface="Meiryo UI" panose="020B0604030504040204" pitchFamily="50" charset="-128"/>
              <a:ea typeface="Meiryo UI" panose="020B0604030504040204" pitchFamily="50" charset="-128"/>
            </a:endParaRPr>
          </a:p>
          <a:p>
            <a:pPr marL="342900" marR="0" lvl="0" indent="-342900" algn="l" rtl="0">
              <a:spcBef>
                <a:spcPts val="0"/>
              </a:spcBef>
              <a:spcAft>
                <a:spcPts val="0"/>
              </a:spcAft>
              <a:buClr>
                <a:schemeClr val="dk1"/>
              </a:buClr>
              <a:buSzPts val="1600"/>
              <a:buFont typeface="Calibri"/>
              <a:buAutoNum type="arabicPeriod"/>
            </a:pPr>
            <a:r>
              <a:rPr lang="en-TW" sz="1600" dirty="0">
                <a:solidFill>
                  <a:schemeClr val="dk1"/>
                </a:solidFill>
                <a:latin typeface="Meiryo UI" panose="020B0604030504040204" pitchFamily="50" charset="-128"/>
                <a:ea typeface="Meiryo UI" panose="020B0604030504040204" pitchFamily="50" charset="-128"/>
              </a:rPr>
              <a:t>クロスアカウントの復元</a:t>
            </a:r>
            <a:endParaRPr sz="1600" dirty="0">
              <a:solidFill>
                <a:schemeClr val="dk1"/>
              </a:solidFill>
              <a:latin typeface="Meiryo UI" panose="020B0604030504040204" pitchFamily="50" charset="-128"/>
              <a:ea typeface="Meiryo UI" panose="020B0604030504040204" pitchFamily="50" charset="-128"/>
            </a:endParaRPr>
          </a:p>
        </p:txBody>
      </p:sp>
      <p:pic>
        <p:nvPicPr>
          <p:cNvPr id="254" name="Google Shape;254;p21" descr="Graphical user interface, application, email&#10;&#10;Description automatically generated"/>
          <p:cNvPicPr preferRelativeResize="0"/>
          <p:nvPr/>
        </p:nvPicPr>
        <p:blipFill rotWithShape="1">
          <a:blip r:embed="rId4">
            <a:alphaModFix/>
          </a:blip>
          <a:srcRect/>
          <a:stretch/>
        </p:blipFill>
        <p:spPr>
          <a:xfrm>
            <a:off x="5277598" y="2041290"/>
            <a:ext cx="7766050" cy="4372958"/>
          </a:xfrm>
          <a:prstGeom prst="roundRect">
            <a:avLst>
              <a:gd name="adj" fmla="val 2863"/>
            </a:avLst>
          </a:prstGeom>
          <a:solidFill>
            <a:srgbClr val="ECECEC"/>
          </a:solidFill>
          <a:ln>
            <a:noFill/>
          </a:ln>
          <a:effectLst>
            <a:outerShdw blurRad="50800" dist="38100" dir="2700000" algn="tl" rotWithShape="0">
              <a:srgbClr val="000000">
                <a:alpha val="40000"/>
              </a:srgbClr>
            </a:outerShdw>
          </a:effectLst>
        </p:spPr>
      </p:pic>
      <p:grpSp>
        <p:nvGrpSpPr>
          <p:cNvPr id="255" name="Google Shape;255;p21"/>
          <p:cNvGrpSpPr/>
          <p:nvPr/>
        </p:nvGrpSpPr>
        <p:grpSpPr>
          <a:xfrm>
            <a:off x="838304" y="1982983"/>
            <a:ext cx="384788" cy="584371"/>
            <a:chOff x="2511586" y="2150660"/>
            <a:chExt cx="709612" cy="1077678"/>
          </a:xfrm>
        </p:grpSpPr>
        <p:grpSp>
          <p:nvGrpSpPr>
            <p:cNvPr id="256" name="Google Shape;256;p21"/>
            <p:cNvGrpSpPr/>
            <p:nvPr/>
          </p:nvGrpSpPr>
          <p:grpSpPr>
            <a:xfrm>
              <a:off x="2511586" y="2463767"/>
              <a:ext cx="709612" cy="764571"/>
              <a:chOff x="2511586" y="2463767"/>
              <a:chExt cx="709612" cy="764571"/>
            </a:xfrm>
          </p:grpSpPr>
          <p:sp>
            <p:nvSpPr>
              <p:cNvPr id="257" name="Google Shape;257;p21"/>
              <p:cNvSpPr/>
              <p:nvPr/>
            </p:nvSpPr>
            <p:spPr>
              <a:xfrm>
                <a:off x="2511681" y="2941731"/>
                <a:ext cx="709517" cy="286607"/>
              </a:xfrm>
              <a:custGeom>
                <a:avLst/>
                <a:gdLst/>
                <a:ahLst/>
                <a:cxnLst/>
                <a:rect l="l" t="t" r="r" b="b"/>
                <a:pathLst>
                  <a:path w="709517" h="286607" extrusionOk="0">
                    <a:moveTo>
                      <a:pt x="709814" y="-50"/>
                    </a:moveTo>
                    <a:lnTo>
                      <a:pt x="708766" y="-50"/>
                    </a:lnTo>
                    <a:cubicBezTo>
                      <a:pt x="708766" y="-50"/>
                      <a:pt x="708766" y="617"/>
                      <a:pt x="708766" y="998"/>
                    </a:cubicBezTo>
                    <a:cubicBezTo>
                      <a:pt x="708766" y="49671"/>
                      <a:pt x="550175" y="89199"/>
                      <a:pt x="354531" y="89199"/>
                    </a:cubicBezTo>
                    <a:cubicBezTo>
                      <a:pt x="158888" y="89199"/>
                      <a:pt x="296" y="49671"/>
                      <a:pt x="296" y="998"/>
                    </a:cubicBezTo>
                    <a:cubicBezTo>
                      <a:pt x="296" y="998"/>
                      <a:pt x="296" y="331"/>
                      <a:pt x="296" y="-50"/>
                    </a:cubicBezTo>
                    <a:lnTo>
                      <a:pt x="296" y="-50"/>
                    </a:lnTo>
                    <a:lnTo>
                      <a:pt x="296" y="197213"/>
                    </a:lnTo>
                    <a:lnTo>
                      <a:pt x="296" y="197213"/>
                    </a:lnTo>
                    <a:cubicBezTo>
                      <a:pt x="296" y="197213"/>
                      <a:pt x="296" y="197880"/>
                      <a:pt x="296" y="198261"/>
                    </a:cubicBezTo>
                    <a:cubicBezTo>
                      <a:pt x="296" y="246933"/>
                      <a:pt x="158888" y="286557"/>
                      <a:pt x="354531" y="286557"/>
                    </a:cubicBezTo>
                    <a:cubicBezTo>
                      <a:pt x="550175" y="286557"/>
                      <a:pt x="708766" y="246933"/>
                      <a:pt x="708766" y="198165"/>
                    </a:cubicBezTo>
                    <a:cubicBezTo>
                      <a:pt x="708766" y="198165"/>
                      <a:pt x="708766" y="197213"/>
                      <a:pt x="708766" y="197213"/>
                    </a:cubicBezTo>
                    <a:lnTo>
                      <a:pt x="709814" y="197213"/>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258" name="Google Shape;258;p21"/>
              <p:cNvSpPr/>
              <p:nvPr/>
            </p:nvSpPr>
            <p:spPr>
              <a:xfrm>
                <a:off x="2511586" y="2749517"/>
                <a:ext cx="709612" cy="284702"/>
              </a:xfrm>
              <a:custGeom>
                <a:avLst/>
                <a:gdLst/>
                <a:ahLst/>
                <a:cxnLst/>
                <a:rect l="l" t="t" r="r" b="b"/>
                <a:pathLst>
                  <a:path w="709612" h="284702" extrusionOk="0">
                    <a:moveTo>
                      <a:pt x="709909" y="-50"/>
                    </a:moveTo>
                    <a:lnTo>
                      <a:pt x="708766" y="-50"/>
                    </a:lnTo>
                    <a:cubicBezTo>
                      <a:pt x="708813" y="360"/>
                      <a:pt x="708813" y="779"/>
                      <a:pt x="708766" y="1188"/>
                    </a:cubicBezTo>
                    <a:cubicBezTo>
                      <a:pt x="708766" y="49671"/>
                      <a:pt x="550175" y="88913"/>
                      <a:pt x="354531" y="88913"/>
                    </a:cubicBezTo>
                    <a:cubicBezTo>
                      <a:pt x="158887" y="88913"/>
                      <a:pt x="296" y="49671"/>
                      <a:pt x="296" y="1188"/>
                    </a:cubicBezTo>
                    <a:cubicBezTo>
                      <a:pt x="296" y="1188"/>
                      <a:pt x="296" y="331"/>
                      <a:pt x="296" y="-50"/>
                    </a:cubicBezTo>
                    <a:lnTo>
                      <a:pt x="296" y="-50"/>
                    </a:lnTo>
                    <a:lnTo>
                      <a:pt x="296" y="197213"/>
                    </a:lnTo>
                    <a:lnTo>
                      <a:pt x="296" y="197213"/>
                    </a:lnTo>
                    <a:cubicBezTo>
                      <a:pt x="296" y="197213"/>
                      <a:pt x="296" y="197213"/>
                      <a:pt x="296" y="197213"/>
                    </a:cubicBezTo>
                    <a:cubicBezTo>
                      <a:pt x="296" y="245600"/>
                      <a:pt x="158887" y="284652"/>
                      <a:pt x="354531" y="284652"/>
                    </a:cubicBezTo>
                    <a:cubicBezTo>
                      <a:pt x="550175" y="284652"/>
                      <a:pt x="708766" y="245695"/>
                      <a:pt x="708766" y="197308"/>
                    </a:cubicBezTo>
                    <a:cubicBezTo>
                      <a:pt x="708794" y="197117"/>
                      <a:pt x="708794" y="196927"/>
                      <a:pt x="708766" y="196737"/>
                    </a:cubicBezTo>
                    <a:lnTo>
                      <a:pt x="709813" y="196737"/>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259" name="Google Shape;259;p21"/>
              <p:cNvSpPr/>
              <p:nvPr/>
            </p:nvSpPr>
            <p:spPr>
              <a:xfrm>
                <a:off x="2511681" y="2552254"/>
                <a:ext cx="709517" cy="285940"/>
              </a:xfrm>
              <a:custGeom>
                <a:avLst/>
                <a:gdLst/>
                <a:ahLst/>
                <a:cxnLst/>
                <a:rect l="l" t="t" r="r" b="b"/>
                <a:pathLst>
                  <a:path w="709517" h="285940" extrusionOk="0">
                    <a:moveTo>
                      <a:pt x="709814" y="-50"/>
                    </a:moveTo>
                    <a:lnTo>
                      <a:pt x="708766" y="-50"/>
                    </a:lnTo>
                    <a:lnTo>
                      <a:pt x="708766" y="-50"/>
                    </a:lnTo>
                    <a:cubicBezTo>
                      <a:pt x="708766" y="48718"/>
                      <a:pt x="550175" y="88247"/>
                      <a:pt x="354531" y="88247"/>
                    </a:cubicBezTo>
                    <a:cubicBezTo>
                      <a:pt x="158888" y="88247"/>
                      <a:pt x="296" y="48718"/>
                      <a:pt x="296" y="-50"/>
                    </a:cubicBezTo>
                    <a:lnTo>
                      <a:pt x="296" y="-50"/>
                    </a:lnTo>
                    <a:lnTo>
                      <a:pt x="296" y="-50"/>
                    </a:lnTo>
                    <a:lnTo>
                      <a:pt x="296" y="197213"/>
                    </a:lnTo>
                    <a:lnTo>
                      <a:pt x="296" y="197213"/>
                    </a:lnTo>
                    <a:cubicBezTo>
                      <a:pt x="296" y="197213"/>
                      <a:pt x="296" y="197213"/>
                      <a:pt x="296" y="197784"/>
                    </a:cubicBezTo>
                    <a:cubicBezTo>
                      <a:pt x="296" y="246552"/>
                      <a:pt x="158888" y="285890"/>
                      <a:pt x="354531" y="285890"/>
                    </a:cubicBezTo>
                    <a:cubicBezTo>
                      <a:pt x="550175" y="285890"/>
                      <a:pt x="708766" y="246648"/>
                      <a:pt x="708766" y="197879"/>
                    </a:cubicBezTo>
                    <a:cubicBezTo>
                      <a:pt x="708785" y="197660"/>
                      <a:pt x="708785" y="197432"/>
                      <a:pt x="708766" y="197213"/>
                    </a:cubicBezTo>
                    <a:lnTo>
                      <a:pt x="709814" y="197213"/>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260" name="Google Shape;260;p21"/>
              <p:cNvSpPr/>
              <p:nvPr/>
            </p:nvSpPr>
            <p:spPr>
              <a:xfrm>
                <a:off x="2511777" y="2463767"/>
                <a:ext cx="708279" cy="175164"/>
              </a:xfrm>
              <a:custGeom>
                <a:avLst/>
                <a:gdLst/>
                <a:ahLst/>
                <a:cxnLst/>
                <a:rect l="l" t="t" r="r" b="b"/>
                <a:pathLst>
                  <a:path w="708279" h="175164" extrusionOk="0">
                    <a:moveTo>
                      <a:pt x="708575" y="87485"/>
                    </a:moveTo>
                    <a:cubicBezTo>
                      <a:pt x="708575" y="135872"/>
                      <a:pt x="549984" y="175115"/>
                      <a:pt x="354436" y="175115"/>
                    </a:cubicBezTo>
                    <a:cubicBezTo>
                      <a:pt x="158887" y="175115"/>
                      <a:pt x="296" y="135872"/>
                      <a:pt x="296" y="87485"/>
                    </a:cubicBezTo>
                    <a:cubicBezTo>
                      <a:pt x="296" y="39098"/>
                      <a:pt x="158887" y="-50"/>
                      <a:pt x="354436" y="-50"/>
                    </a:cubicBezTo>
                    <a:cubicBezTo>
                      <a:pt x="549984" y="-50"/>
                      <a:pt x="708575" y="39193"/>
                      <a:pt x="708575" y="87485"/>
                    </a:cubicBez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sp>
          <p:nvSpPr>
            <p:cNvPr id="261" name="Google Shape;261;p21"/>
            <p:cNvSpPr/>
            <p:nvPr/>
          </p:nvSpPr>
          <p:spPr>
            <a:xfrm>
              <a:off x="2711321" y="2150660"/>
              <a:ext cx="310142" cy="436932"/>
            </a:xfrm>
            <a:custGeom>
              <a:avLst/>
              <a:gdLst/>
              <a:ahLst/>
              <a:cxnLst/>
              <a:rect l="l" t="t" r="r" b="b"/>
              <a:pathLst>
                <a:path w="371856" h="523875" extrusionOk="0">
                  <a:moveTo>
                    <a:pt x="185928" y="523875"/>
                  </a:moveTo>
                  <a:lnTo>
                    <a:pt x="371856" y="300609"/>
                  </a:lnTo>
                  <a:lnTo>
                    <a:pt x="241745" y="300609"/>
                  </a:lnTo>
                  <a:lnTo>
                    <a:pt x="241745" y="0"/>
                  </a:lnTo>
                  <a:lnTo>
                    <a:pt x="130112" y="0"/>
                  </a:lnTo>
                  <a:lnTo>
                    <a:pt x="130112" y="300609"/>
                  </a:lnTo>
                  <a:lnTo>
                    <a:pt x="0" y="300609"/>
                  </a:lnTo>
                  <a:lnTo>
                    <a:pt x="185928" y="523875"/>
                  </a:lnTo>
                  <a:close/>
                </a:path>
              </a:pathLst>
            </a:custGeom>
            <a:solidFill>
              <a:srgbClr val="2D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grpSp>
        <p:nvGrpSpPr>
          <p:cNvPr id="262" name="Google Shape;262;p21"/>
          <p:cNvGrpSpPr/>
          <p:nvPr/>
        </p:nvGrpSpPr>
        <p:grpSpPr>
          <a:xfrm>
            <a:off x="765155" y="5306092"/>
            <a:ext cx="541869" cy="362170"/>
            <a:chOff x="7586216" y="382317"/>
            <a:chExt cx="1162659" cy="777088"/>
          </a:xfrm>
        </p:grpSpPr>
        <p:sp>
          <p:nvSpPr>
            <p:cNvPr id="263" name="Google Shape;263;p21"/>
            <p:cNvSpPr/>
            <p:nvPr/>
          </p:nvSpPr>
          <p:spPr>
            <a:xfrm>
              <a:off x="7586216" y="382317"/>
              <a:ext cx="1162659" cy="777088"/>
            </a:xfrm>
            <a:custGeom>
              <a:avLst/>
              <a:gdLst/>
              <a:ahLst/>
              <a:cxnLst/>
              <a:rect l="l" t="t" r="r" b="b"/>
              <a:pathLst>
                <a:path w="1370886" h="867346" extrusionOk="0">
                  <a:moveTo>
                    <a:pt x="1049876" y="867367"/>
                  </a:moveTo>
                  <a:lnTo>
                    <a:pt x="1218183" y="867367"/>
                  </a:lnTo>
                  <a:lnTo>
                    <a:pt x="1235328" y="865653"/>
                  </a:lnTo>
                  <a:cubicBezTo>
                    <a:pt x="1313518" y="853716"/>
                    <a:pt x="1371316" y="786536"/>
                    <a:pt x="1371440" y="707443"/>
                  </a:cubicBezTo>
                  <a:cubicBezTo>
                    <a:pt x="1371745" y="641294"/>
                    <a:pt x="1331035" y="581877"/>
                    <a:pt x="1269237" y="558281"/>
                  </a:cubicBezTo>
                  <a:cubicBezTo>
                    <a:pt x="1261150" y="406256"/>
                    <a:pt x="1135725" y="287020"/>
                    <a:pt x="983487" y="286628"/>
                  </a:cubicBezTo>
                  <a:cubicBezTo>
                    <a:pt x="976152" y="286628"/>
                    <a:pt x="968913" y="286628"/>
                    <a:pt x="961579" y="287485"/>
                  </a:cubicBezTo>
                  <a:cubicBezTo>
                    <a:pt x="912840" y="117701"/>
                    <a:pt x="757792" y="539"/>
                    <a:pt x="581151" y="21"/>
                  </a:cubicBezTo>
                  <a:lnTo>
                    <a:pt x="581151" y="21"/>
                  </a:lnTo>
                  <a:cubicBezTo>
                    <a:pt x="378849" y="296"/>
                    <a:pt x="209266" y="152993"/>
                    <a:pt x="187863" y="354160"/>
                  </a:cubicBezTo>
                  <a:cubicBezTo>
                    <a:pt x="66839" y="390176"/>
                    <a:pt x="-11295" y="507388"/>
                    <a:pt x="2031" y="632957"/>
                  </a:cubicBezTo>
                  <a:cubicBezTo>
                    <a:pt x="15461" y="767355"/>
                    <a:pt x="132618" y="867367"/>
                    <a:pt x="267683" y="867367"/>
                  </a:cubicBezTo>
                  <a:lnTo>
                    <a:pt x="1049876" y="867367"/>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nvGrpSpPr>
            <p:cNvPr id="264" name="Google Shape;264;p21"/>
            <p:cNvGrpSpPr/>
            <p:nvPr/>
          </p:nvGrpSpPr>
          <p:grpSpPr>
            <a:xfrm>
              <a:off x="7835472" y="620858"/>
              <a:ext cx="514131" cy="446992"/>
              <a:chOff x="7835474" y="671610"/>
              <a:chExt cx="455756" cy="396240"/>
            </a:xfrm>
          </p:grpSpPr>
          <p:sp>
            <p:nvSpPr>
              <p:cNvPr id="265" name="Google Shape;265;p21"/>
              <p:cNvSpPr/>
              <p:nvPr/>
            </p:nvSpPr>
            <p:spPr>
              <a:xfrm>
                <a:off x="7894608" y="671610"/>
                <a:ext cx="396622" cy="396240"/>
              </a:xfrm>
              <a:custGeom>
                <a:avLst/>
                <a:gdLst/>
                <a:ahLst/>
                <a:cxnLst/>
                <a:rect l="l" t="t" r="r" b="b"/>
                <a:pathLst>
                  <a:path w="396621" h="396240" extrusionOk="0">
                    <a:moveTo>
                      <a:pt x="14652" y="271674"/>
                    </a:moveTo>
                    <a:cubicBezTo>
                      <a:pt x="5318" y="248282"/>
                      <a:pt x="536" y="223325"/>
                      <a:pt x="555" y="198141"/>
                    </a:cubicBezTo>
                    <a:cubicBezTo>
                      <a:pt x="555" y="88723"/>
                      <a:pt x="89252" y="21"/>
                      <a:pt x="198675" y="21"/>
                    </a:cubicBezTo>
                    <a:cubicBezTo>
                      <a:pt x="308146" y="-137"/>
                      <a:pt x="397014" y="88479"/>
                      <a:pt x="397176" y="197951"/>
                    </a:cubicBezTo>
                    <a:cubicBezTo>
                      <a:pt x="397176" y="198014"/>
                      <a:pt x="397176" y="198077"/>
                      <a:pt x="397176" y="198141"/>
                    </a:cubicBezTo>
                    <a:cubicBezTo>
                      <a:pt x="397119" y="307575"/>
                      <a:pt x="308394" y="396261"/>
                      <a:pt x="198961" y="396261"/>
                    </a:cubicBezTo>
                    <a:cubicBezTo>
                      <a:pt x="193532" y="396261"/>
                      <a:pt x="188198" y="396261"/>
                      <a:pt x="182768" y="395594"/>
                    </a:cubicBezTo>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266" name="Google Shape;266;p21"/>
              <p:cNvSpPr/>
              <p:nvPr/>
            </p:nvSpPr>
            <p:spPr>
              <a:xfrm>
                <a:off x="7835474" y="855703"/>
                <a:ext cx="150685" cy="130587"/>
              </a:xfrm>
              <a:custGeom>
                <a:avLst/>
                <a:gdLst/>
                <a:ahLst/>
                <a:cxnLst/>
                <a:rect l="l" t="t" r="r" b="b"/>
                <a:pathLst>
                  <a:path w="150685" h="130587" extrusionOk="0">
                    <a:moveTo>
                      <a:pt x="75343" y="130588"/>
                    </a:moveTo>
                    <a:lnTo>
                      <a:pt x="150686" y="0"/>
                    </a:lnTo>
                    <a:lnTo>
                      <a:pt x="0" y="0"/>
                    </a:lnTo>
                    <a:lnTo>
                      <a:pt x="75343" y="130588"/>
                    </a:lnTo>
                    <a:close/>
                  </a:path>
                </a:pathLst>
              </a:custGeom>
              <a:solidFill>
                <a:srgbClr val="2D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grpSp>
    </p:spTree>
    <p:extLst>
      <p:ext uri="{BB962C8B-B14F-4D97-AF65-F5344CB8AC3E}">
        <p14:creationId xmlns:p14="http://schemas.microsoft.com/office/powerpoint/2010/main" val="491154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2"/>
          <p:cNvSpPr txBox="1"/>
          <p:nvPr/>
        </p:nvSpPr>
        <p:spPr>
          <a:xfrm>
            <a:off x="838200" y="0"/>
            <a:ext cx="10515600" cy="14518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3F218C"/>
              </a:buClr>
              <a:buSzPts val="3800"/>
              <a:buFont typeface="Arial"/>
              <a:buNone/>
            </a:pPr>
            <a:r>
              <a:rPr lang="en-TW" sz="3800" b="1" dirty="0" smtClean="0">
                <a:solidFill>
                  <a:srgbClr val="3F218C"/>
                </a:solidFill>
                <a:latin typeface="Meiryo UI" panose="020B0604030504040204" pitchFamily="50" charset="-128"/>
                <a:ea typeface="Meiryo UI" panose="020B0604030504040204" pitchFamily="50" charset="-128"/>
              </a:rPr>
              <a:t>Microsoft365</a:t>
            </a:r>
            <a:r>
              <a:rPr lang="en-US" sz="3800" b="1" dirty="0" smtClean="0">
                <a:solidFill>
                  <a:srgbClr val="3F218C"/>
                </a:solidFill>
                <a:latin typeface="Meiryo UI" panose="020B0604030504040204" pitchFamily="50" charset="-128"/>
                <a:ea typeface="Meiryo UI" panose="020B0604030504040204" pitchFamily="50" charset="-128"/>
              </a:rPr>
              <a:t> </a:t>
            </a:r>
            <a:r>
              <a:rPr lang="en-TW" sz="3800" b="1" dirty="0" smtClean="0">
                <a:solidFill>
                  <a:srgbClr val="3F218C"/>
                </a:solidFill>
                <a:latin typeface="Meiryo UI" panose="020B0604030504040204" pitchFamily="50" charset="-128"/>
                <a:ea typeface="Meiryo UI" panose="020B0604030504040204" pitchFamily="50" charset="-128"/>
              </a:rPr>
              <a:t>-</a:t>
            </a:r>
            <a:r>
              <a:rPr lang="en-US" sz="3800" b="1" dirty="0" smtClean="0">
                <a:solidFill>
                  <a:srgbClr val="3F218C"/>
                </a:solidFill>
                <a:latin typeface="Meiryo UI" panose="020B0604030504040204" pitchFamily="50" charset="-128"/>
                <a:ea typeface="Meiryo UI" panose="020B0604030504040204" pitchFamily="50" charset="-128"/>
              </a:rPr>
              <a:t> </a:t>
            </a:r>
            <a:r>
              <a:rPr lang="en-TW" sz="3800" b="1" dirty="0" smtClean="0">
                <a:solidFill>
                  <a:srgbClr val="3F218C"/>
                </a:solidFill>
                <a:latin typeface="Meiryo UI" panose="020B0604030504040204" pitchFamily="50" charset="-128"/>
                <a:ea typeface="Meiryo UI" panose="020B0604030504040204" pitchFamily="50" charset="-128"/>
              </a:rPr>
              <a:t>SharePoint</a:t>
            </a:r>
            <a:endParaRPr dirty="0">
              <a:latin typeface="Meiryo UI" panose="020B0604030504040204" pitchFamily="50" charset="-128"/>
              <a:ea typeface="Meiryo UI" panose="020B0604030504040204" pitchFamily="50" charset="-128"/>
            </a:endParaRPr>
          </a:p>
        </p:txBody>
      </p:sp>
      <p:sp>
        <p:nvSpPr>
          <p:cNvPr id="272" name="Google Shape;272;p22"/>
          <p:cNvSpPr/>
          <p:nvPr/>
        </p:nvSpPr>
        <p:spPr>
          <a:xfrm>
            <a:off x="-1" y="209964"/>
            <a:ext cx="5221705" cy="560897"/>
          </a:xfrm>
          <a:prstGeom prst="homePlate">
            <a:avLst>
              <a:gd name="adj" fmla="val 50000"/>
            </a:avLst>
          </a:prstGeom>
          <a:gradFill>
            <a:gsLst>
              <a:gs pos="0">
                <a:srgbClr val="7030A0"/>
              </a:gs>
              <a:gs pos="80000">
                <a:schemeClr val="accent2"/>
              </a:gs>
              <a:gs pos="98230">
                <a:srgbClr val="FFC000"/>
              </a:gs>
              <a:gs pos="100000">
                <a:srgbClr val="FFC000"/>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806450" algn="l" rtl="0">
              <a:lnSpc>
                <a:spcPct val="90000"/>
              </a:lnSpc>
              <a:spcBef>
                <a:spcPts val="0"/>
              </a:spcBef>
              <a:spcAft>
                <a:spcPts val="0"/>
              </a:spcAft>
              <a:buNone/>
            </a:pPr>
            <a:r>
              <a:rPr lang="en-TW" sz="2400" b="1">
                <a:solidFill>
                  <a:schemeClr val="lt1"/>
                </a:solidFill>
                <a:latin typeface="Meiryo UI" panose="020B0604030504040204" pitchFamily="50" charset="-128"/>
                <a:ea typeface="Meiryo UI" panose="020B0604030504040204" pitchFamily="50" charset="-128"/>
              </a:rPr>
              <a:t>包括的な保護</a:t>
            </a:r>
            <a:endParaRPr sz="2400" b="1">
              <a:solidFill>
                <a:schemeClr val="lt1"/>
              </a:solidFill>
              <a:latin typeface="Meiryo UI" panose="020B0604030504040204" pitchFamily="50" charset="-128"/>
              <a:ea typeface="Meiryo UI" panose="020B0604030504040204" pitchFamily="50" charset="-128"/>
              <a:sym typeface="Arial"/>
            </a:endParaRPr>
          </a:p>
        </p:txBody>
      </p:sp>
      <p:pic>
        <p:nvPicPr>
          <p:cNvPr id="273" name="Google Shape;273;p22"/>
          <p:cNvPicPr preferRelativeResize="0"/>
          <p:nvPr/>
        </p:nvPicPr>
        <p:blipFill rotWithShape="1">
          <a:blip r:embed="rId3">
            <a:alphaModFix/>
          </a:blip>
          <a:srcRect/>
          <a:stretch/>
        </p:blipFill>
        <p:spPr>
          <a:xfrm>
            <a:off x="698528" y="4178714"/>
            <a:ext cx="592258" cy="592258"/>
          </a:xfrm>
          <a:prstGeom prst="rect">
            <a:avLst/>
          </a:prstGeom>
          <a:noFill/>
          <a:ln>
            <a:noFill/>
          </a:ln>
        </p:spPr>
      </p:pic>
      <p:sp>
        <p:nvSpPr>
          <p:cNvPr id="274" name="Google Shape;274;p22"/>
          <p:cNvSpPr txBox="1"/>
          <p:nvPr/>
        </p:nvSpPr>
        <p:spPr>
          <a:xfrm>
            <a:off x="765155" y="2696241"/>
            <a:ext cx="4275416" cy="135421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600"/>
              <a:buFont typeface="Calibri"/>
              <a:buAutoNum type="arabicPeriod"/>
            </a:pPr>
            <a:r>
              <a:rPr lang="en-TW" sz="1600">
                <a:solidFill>
                  <a:schemeClr val="dk1"/>
                </a:solidFill>
                <a:latin typeface="Meiryo UI" panose="020B0604030504040204" pitchFamily="50" charset="-128"/>
                <a:ea typeface="Meiryo UI" panose="020B0604030504040204" pitchFamily="50" charset="-128"/>
              </a:rPr>
              <a:t>ドキュメントライブラリ</a:t>
            </a:r>
            <a:endParaRPr sz="1600">
              <a:solidFill>
                <a:schemeClr val="dk1"/>
              </a:solidFill>
              <a:latin typeface="Meiryo UI" panose="020B0604030504040204" pitchFamily="50" charset="-128"/>
              <a:ea typeface="Meiryo UI" panose="020B0604030504040204" pitchFamily="50" charset="-128"/>
            </a:endParaRPr>
          </a:p>
          <a:p>
            <a:pPr marL="342900" marR="0" lvl="0" indent="-342900" algn="l" rtl="0">
              <a:spcBef>
                <a:spcPts val="0"/>
              </a:spcBef>
              <a:spcAft>
                <a:spcPts val="0"/>
              </a:spcAft>
              <a:buClr>
                <a:schemeClr val="dk1"/>
              </a:buClr>
              <a:buSzPts val="1600"/>
              <a:buFont typeface="Calibri"/>
              <a:buAutoNum type="arabicPeriod"/>
            </a:pPr>
            <a:r>
              <a:rPr lang="en-TW" sz="1600">
                <a:solidFill>
                  <a:schemeClr val="dk1"/>
                </a:solidFill>
                <a:latin typeface="Meiryo UI" panose="020B0604030504040204" pitchFamily="50" charset="-128"/>
                <a:ea typeface="Meiryo UI" panose="020B0604030504040204" pitchFamily="50" charset="-128"/>
              </a:rPr>
              <a:t>ページライブラリ</a:t>
            </a:r>
            <a:endParaRPr sz="1600">
              <a:solidFill>
                <a:schemeClr val="dk1"/>
              </a:solidFill>
              <a:latin typeface="Meiryo UI" panose="020B0604030504040204" pitchFamily="50" charset="-128"/>
              <a:ea typeface="Meiryo UI" panose="020B0604030504040204" pitchFamily="50" charset="-128"/>
            </a:endParaRPr>
          </a:p>
          <a:p>
            <a:pPr marL="342900" marR="0" lvl="0" indent="-342900" algn="l" rtl="0">
              <a:spcBef>
                <a:spcPts val="0"/>
              </a:spcBef>
              <a:spcAft>
                <a:spcPts val="0"/>
              </a:spcAft>
              <a:buClr>
                <a:schemeClr val="dk1"/>
              </a:buClr>
              <a:buSzPts val="1600"/>
              <a:buFont typeface="Calibri"/>
              <a:buAutoNum type="arabicPeriod"/>
            </a:pPr>
            <a:r>
              <a:rPr lang="en-TW" sz="1600">
                <a:solidFill>
                  <a:schemeClr val="dk1"/>
                </a:solidFill>
                <a:latin typeface="Meiryo UI" panose="020B0604030504040204" pitchFamily="50" charset="-128"/>
                <a:ea typeface="Meiryo UI" panose="020B0604030504040204" pitchFamily="50" charset="-128"/>
              </a:rPr>
              <a:t>リスト</a:t>
            </a:r>
            <a:endParaRPr sz="1600">
              <a:solidFill>
                <a:schemeClr val="dk1"/>
              </a:solidFill>
              <a:latin typeface="Meiryo UI" panose="020B0604030504040204" pitchFamily="50" charset="-128"/>
              <a:ea typeface="Meiryo UI" panose="020B0604030504040204" pitchFamily="50" charset="-128"/>
            </a:endParaRPr>
          </a:p>
          <a:p>
            <a:pPr marL="342900" marR="0" lvl="0" indent="-342900" algn="l" rtl="0">
              <a:spcBef>
                <a:spcPts val="0"/>
              </a:spcBef>
              <a:spcAft>
                <a:spcPts val="0"/>
              </a:spcAft>
              <a:buClr>
                <a:schemeClr val="dk1"/>
              </a:buClr>
              <a:buSzPts val="1600"/>
              <a:buFont typeface="Calibri"/>
              <a:buAutoNum type="arabicPeriod"/>
            </a:pPr>
            <a:r>
              <a:rPr lang="en-TW" sz="1600">
                <a:solidFill>
                  <a:schemeClr val="dk1"/>
                </a:solidFill>
                <a:latin typeface="Meiryo UI" panose="020B0604030504040204" pitchFamily="50" charset="-128"/>
                <a:ea typeface="Meiryo UI" panose="020B0604030504040204" pitchFamily="50" charset="-128"/>
              </a:rPr>
              <a:t>サイト資産</a:t>
            </a:r>
            <a:endParaRPr sz="1600">
              <a:solidFill>
                <a:schemeClr val="dk1"/>
              </a:solidFill>
              <a:latin typeface="Meiryo UI" panose="020B0604030504040204" pitchFamily="50" charset="-128"/>
              <a:ea typeface="Meiryo UI" panose="020B0604030504040204" pitchFamily="50" charset="-128"/>
            </a:endParaRPr>
          </a:p>
          <a:p>
            <a:pPr marL="342900" marR="0" lvl="0" indent="-342900" algn="l" rtl="0">
              <a:spcBef>
                <a:spcPts val="0"/>
              </a:spcBef>
              <a:spcAft>
                <a:spcPts val="0"/>
              </a:spcAft>
              <a:buClr>
                <a:schemeClr val="dk1"/>
              </a:buClr>
              <a:buSzPts val="1600"/>
              <a:buFont typeface="Calibri"/>
              <a:buAutoNum type="arabicPeriod"/>
            </a:pPr>
            <a:r>
              <a:rPr lang="en-TW" sz="1600">
                <a:solidFill>
                  <a:schemeClr val="dk1"/>
                </a:solidFill>
                <a:latin typeface="Meiryo UI" panose="020B0604030504040204" pitchFamily="50" charset="-128"/>
                <a:ea typeface="Meiryo UI" panose="020B0604030504040204" pitchFamily="50" charset="-128"/>
              </a:rPr>
              <a:t>OneNote</a:t>
            </a:r>
            <a:endParaRPr sz="1600">
              <a:solidFill>
                <a:schemeClr val="dk1"/>
              </a:solidFill>
              <a:latin typeface="Meiryo UI" panose="020B0604030504040204" pitchFamily="50" charset="-128"/>
              <a:ea typeface="Meiryo UI" panose="020B0604030504040204" pitchFamily="50" charset="-128"/>
            </a:endParaRPr>
          </a:p>
        </p:txBody>
      </p:sp>
      <p:sp>
        <p:nvSpPr>
          <p:cNvPr id="275" name="Google Shape;275;p22"/>
          <p:cNvSpPr txBox="1"/>
          <p:nvPr/>
        </p:nvSpPr>
        <p:spPr>
          <a:xfrm>
            <a:off x="1307023" y="4226488"/>
            <a:ext cx="222955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a:solidFill>
                  <a:schemeClr val="dk1"/>
                </a:solidFill>
                <a:latin typeface="Meiryo UI" panose="020B0604030504040204" pitchFamily="50" charset="-128"/>
                <a:ea typeface="Meiryo UI" panose="020B0604030504040204" pitchFamily="50" charset="-128"/>
              </a:rPr>
              <a:t>検索基準</a:t>
            </a:r>
            <a:endParaRPr>
              <a:latin typeface="Meiryo UI" panose="020B0604030504040204" pitchFamily="50" charset="-128"/>
              <a:ea typeface="Meiryo UI" panose="020B0604030504040204" pitchFamily="50" charset="-128"/>
            </a:endParaRPr>
          </a:p>
        </p:txBody>
      </p:sp>
      <p:sp>
        <p:nvSpPr>
          <p:cNvPr id="276" name="Google Shape;276;p22"/>
          <p:cNvSpPr txBox="1"/>
          <p:nvPr/>
        </p:nvSpPr>
        <p:spPr>
          <a:xfrm>
            <a:off x="767231" y="4778350"/>
            <a:ext cx="427541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1600">
                <a:solidFill>
                  <a:schemeClr val="dk1"/>
                </a:solidFill>
                <a:latin typeface="Meiryo UI" panose="020B0604030504040204" pitchFamily="50" charset="-128"/>
                <a:ea typeface="Meiryo UI" panose="020B0604030504040204" pitchFamily="50" charset="-128"/>
              </a:rPr>
              <a:t>ファイルの種類、変更日、名前</a:t>
            </a:r>
            <a:endParaRPr>
              <a:latin typeface="Meiryo UI" panose="020B0604030504040204" pitchFamily="50" charset="-128"/>
              <a:ea typeface="Meiryo UI" panose="020B0604030504040204" pitchFamily="50" charset="-128"/>
            </a:endParaRPr>
          </a:p>
        </p:txBody>
      </p:sp>
      <p:sp>
        <p:nvSpPr>
          <p:cNvPr id="277" name="Google Shape;277;p22"/>
          <p:cNvSpPr txBox="1"/>
          <p:nvPr/>
        </p:nvSpPr>
        <p:spPr>
          <a:xfrm>
            <a:off x="1307023" y="5306092"/>
            <a:ext cx="222955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a:solidFill>
                  <a:schemeClr val="dk1"/>
                </a:solidFill>
                <a:latin typeface="Meiryo UI" panose="020B0604030504040204" pitchFamily="50" charset="-128"/>
                <a:ea typeface="Meiryo UI" panose="020B0604030504040204" pitchFamily="50" charset="-128"/>
              </a:rPr>
              <a:t>復元オプション</a:t>
            </a:r>
            <a:endParaRPr>
              <a:latin typeface="Meiryo UI" panose="020B0604030504040204" pitchFamily="50" charset="-128"/>
              <a:ea typeface="Meiryo UI" panose="020B0604030504040204" pitchFamily="50" charset="-128"/>
            </a:endParaRPr>
          </a:p>
        </p:txBody>
      </p:sp>
      <p:sp>
        <p:nvSpPr>
          <p:cNvPr id="278" name="Google Shape;278;p22"/>
          <p:cNvSpPr txBox="1"/>
          <p:nvPr/>
        </p:nvSpPr>
        <p:spPr>
          <a:xfrm>
            <a:off x="767231" y="5831059"/>
            <a:ext cx="4275416" cy="58477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600"/>
              <a:buFont typeface="Calibri"/>
              <a:buAutoNum type="arabicPeriod"/>
            </a:pPr>
            <a:r>
              <a:rPr lang="en-TW" sz="1600" dirty="0" smtClean="0">
                <a:solidFill>
                  <a:schemeClr val="dk1"/>
                </a:solidFill>
                <a:latin typeface="Meiryo UI" panose="020B0604030504040204" pitchFamily="50" charset="-128"/>
                <a:ea typeface="Meiryo UI" panose="020B0604030504040204" pitchFamily="50" charset="-128"/>
              </a:rPr>
              <a:t>細か</a:t>
            </a:r>
            <a:r>
              <a:rPr lang="ja-JP" altLang="en-US" sz="1600" dirty="0" smtClean="0">
                <a:solidFill>
                  <a:schemeClr val="dk1"/>
                </a:solidFill>
                <a:latin typeface="Meiryo UI" panose="020B0604030504040204" pitchFamily="50" charset="-128"/>
                <a:ea typeface="Meiryo UI" panose="020B0604030504040204" pitchFamily="50" charset="-128"/>
              </a:rPr>
              <a:t>な</a:t>
            </a:r>
            <a:r>
              <a:rPr lang="en-TW" sz="1600" dirty="0" smtClean="0">
                <a:solidFill>
                  <a:schemeClr val="dk1"/>
                </a:solidFill>
                <a:latin typeface="Meiryo UI" panose="020B0604030504040204" pitchFamily="50" charset="-128"/>
                <a:ea typeface="Meiryo UI" panose="020B0604030504040204" pitchFamily="50" charset="-128"/>
              </a:rPr>
              <a:t>復元</a:t>
            </a:r>
            <a:endParaRPr sz="1600" dirty="0">
              <a:solidFill>
                <a:schemeClr val="dk1"/>
              </a:solidFill>
              <a:latin typeface="Meiryo UI" panose="020B0604030504040204" pitchFamily="50" charset="-128"/>
              <a:ea typeface="Meiryo UI" panose="020B0604030504040204" pitchFamily="50" charset="-128"/>
            </a:endParaRPr>
          </a:p>
          <a:p>
            <a:pPr marL="342900" marR="0" lvl="0" indent="-342900" algn="l" rtl="0">
              <a:spcBef>
                <a:spcPts val="0"/>
              </a:spcBef>
              <a:spcAft>
                <a:spcPts val="0"/>
              </a:spcAft>
              <a:buClr>
                <a:schemeClr val="dk1"/>
              </a:buClr>
              <a:buSzPts val="1600"/>
              <a:buFont typeface="Calibri"/>
              <a:buAutoNum type="arabicPeriod"/>
            </a:pPr>
            <a:r>
              <a:rPr lang="en-TW" sz="1600" dirty="0">
                <a:solidFill>
                  <a:schemeClr val="dk1"/>
                </a:solidFill>
                <a:latin typeface="Meiryo UI" panose="020B0604030504040204" pitchFamily="50" charset="-128"/>
                <a:ea typeface="Meiryo UI" panose="020B0604030504040204" pitchFamily="50" charset="-128"/>
              </a:rPr>
              <a:t>クロスサイト復元</a:t>
            </a:r>
            <a:endParaRPr sz="1600" dirty="0">
              <a:solidFill>
                <a:schemeClr val="dk1"/>
              </a:solidFill>
              <a:latin typeface="Meiryo UI" panose="020B0604030504040204" pitchFamily="50" charset="-128"/>
              <a:ea typeface="Meiryo UI" panose="020B0604030504040204" pitchFamily="50" charset="-128"/>
            </a:endParaRPr>
          </a:p>
        </p:txBody>
      </p:sp>
      <p:pic>
        <p:nvPicPr>
          <p:cNvPr id="279" name="Google Shape;279;p22" descr="Graphical user interface, application, website&#10;&#10;Description automatically generated"/>
          <p:cNvPicPr preferRelativeResize="0"/>
          <p:nvPr/>
        </p:nvPicPr>
        <p:blipFill rotWithShape="1">
          <a:blip r:embed="rId4">
            <a:alphaModFix/>
          </a:blip>
          <a:srcRect/>
          <a:stretch/>
        </p:blipFill>
        <p:spPr>
          <a:xfrm>
            <a:off x="5277598" y="2041290"/>
            <a:ext cx="7766050" cy="4372958"/>
          </a:xfrm>
          <a:prstGeom prst="roundRect">
            <a:avLst>
              <a:gd name="adj" fmla="val 2863"/>
            </a:avLst>
          </a:prstGeom>
          <a:solidFill>
            <a:srgbClr val="ECECEC"/>
          </a:solidFill>
          <a:ln>
            <a:noFill/>
          </a:ln>
          <a:effectLst>
            <a:outerShdw blurRad="50800" dist="38100" dir="2700000" algn="tl" rotWithShape="0">
              <a:srgbClr val="000000">
                <a:alpha val="40000"/>
              </a:srgbClr>
            </a:outerShdw>
          </a:effectLst>
        </p:spPr>
      </p:pic>
      <p:sp>
        <p:nvSpPr>
          <p:cNvPr id="280" name="Google Shape;280;p22"/>
          <p:cNvSpPr txBox="1"/>
          <p:nvPr/>
        </p:nvSpPr>
        <p:spPr>
          <a:xfrm>
            <a:off x="1307023" y="2105692"/>
            <a:ext cx="196193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dirty="0" smtClean="0">
                <a:solidFill>
                  <a:schemeClr val="dk1"/>
                </a:solidFill>
                <a:latin typeface="Meiryo UI" panose="020B0604030504040204" pitchFamily="50" charset="-128"/>
                <a:ea typeface="Meiryo UI" panose="020B0604030504040204" pitchFamily="50" charset="-128"/>
              </a:rPr>
              <a:t>バックアップ</a:t>
            </a:r>
            <a:endParaRPr dirty="0">
              <a:latin typeface="Meiryo UI" panose="020B0604030504040204" pitchFamily="50" charset="-128"/>
              <a:ea typeface="Meiryo UI" panose="020B0604030504040204" pitchFamily="50" charset="-128"/>
            </a:endParaRPr>
          </a:p>
        </p:txBody>
      </p:sp>
      <p:grpSp>
        <p:nvGrpSpPr>
          <p:cNvPr id="281" name="Google Shape;281;p22"/>
          <p:cNvGrpSpPr/>
          <p:nvPr/>
        </p:nvGrpSpPr>
        <p:grpSpPr>
          <a:xfrm>
            <a:off x="838304" y="1982983"/>
            <a:ext cx="384788" cy="584371"/>
            <a:chOff x="2511586" y="2150660"/>
            <a:chExt cx="709612" cy="1077678"/>
          </a:xfrm>
        </p:grpSpPr>
        <p:grpSp>
          <p:nvGrpSpPr>
            <p:cNvPr id="282" name="Google Shape;282;p22"/>
            <p:cNvGrpSpPr/>
            <p:nvPr/>
          </p:nvGrpSpPr>
          <p:grpSpPr>
            <a:xfrm>
              <a:off x="2511586" y="2463767"/>
              <a:ext cx="709612" cy="764571"/>
              <a:chOff x="2511586" y="2463767"/>
              <a:chExt cx="709612" cy="764571"/>
            </a:xfrm>
          </p:grpSpPr>
          <p:sp>
            <p:nvSpPr>
              <p:cNvPr id="283" name="Google Shape;283;p22"/>
              <p:cNvSpPr/>
              <p:nvPr/>
            </p:nvSpPr>
            <p:spPr>
              <a:xfrm>
                <a:off x="2511681" y="2941731"/>
                <a:ext cx="709517" cy="286607"/>
              </a:xfrm>
              <a:custGeom>
                <a:avLst/>
                <a:gdLst/>
                <a:ahLst/>
                <a:cxnLst/>
                <a:rect l="l" t="t" r="r" b="b"/>
                <a:pathLst>
                  <a:path w="709517" h="286607" extrusionOk="0">
                    <a:moveTo>
                      <a:pt x="709814" y="-50"/>
                    </a:moveTo>
                    <a:lnTo>
                      <a:pt x="708766" y="-50"/>
                    </a:lnTo>
                    <a:cubicBezTo>
                      <a:pt x="708766" y="-50"/>
                      <a:pt x="708766" y="617"/>
                      <a:pt x="708766" y="998"/>
                    </a:cubicBezTo>
                    <a:cubicBezTo>
                      <a:pt x="708766" y="49671"/>
                      <a:pt x="550175" y="89199"/>
                      <a:pt x="354531" y="89199"/>
                    </a:cubicBezTo>
                    <a:cubicBezTo>
                      <a:pt x="158888" y="89199"/>
                      <a:pt x="296" y="49671"/>
                      <a:pt x="296" y="998"/>
                    </a:cubicBezTo>
                    <a:cubicBezTo>
                      <a:pt x="296" y="998"/>
                      <a:pt x="296" y="331"/>
                      <a:pt x="296" y="-50"/>
                    </a:cubicBezTo>
                    <a:lnTo>
                      <a:pt x="296" y="-50"/>
                    </a:lnTo>
                    <a:lnTo>
                      <a:pt x="296" y="197213"/>
                    </a:lnTo>
                    <a:lnTo>
                      <a:pt x="296" y="197213"/>
                    </a:lnTo>
                    <a:cubicBezTo>
                      <a:pt x="296" y="197213"/>
                      <a:pt x="296" y="197880"/>
                      <a:pt x="296" y="198261"/>
                    </a:cubicBezTo>
                    <a:cubicBezTo>
                      <a:pt x="296" y="246933"/>
                      <a:pt x="158888" y="286557"/>
                      <a:pt x="354531" y="286557"/>
                    </a:cubicBezTo>
                    <a:cubicBezTo>
                      <a:pt x="550175" y="286557"/>
                      <a:pt x="708766" y="246933"/>
                      <a:pt x="708766" y="198165"/>
                    </a:cubicBezTo>
                    <a:cubicBezTo>
                      <a:pt x="708766" y="198165"/>
                      <a:pt x="708766" y="197213"/>
                      <a:pt x="708766" y="197213"/>
                    </a:cubicBezTo>
                    <a:lnTo>
                      <a:pt x="709814" y="197213"/>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284" name="Google Shape;284;p22"/>
              <p:cNvSpPr/>
              <p:nvPr/>
            </p:nvSpPr>
            <p:spPr>
              <a:xfrm>
                <a:off x="2511586" y="2749517"/>
                <a:ext cx="709612" cy="284702"/>
              </a:xfrm>
              <a:custGeom>
                <a:avLst/>
                <a:gdLst/>
                <a:ahLst/>
                <a:cxnLst/>
                <a:rect l="l" t="t" r="r" b="b"/>
                <a:pathLst>
                  <a:path w="709612" h="284702" extrusionOk="0">
                    <a:moveTo>
                      <a:pt x="709909" y="-50"/>
                    </a:moveTo>
                    <a:lnTo>
                      <a:pt x="708766" y="-50"/>
                    </a:lnTo>
                    <a:cubicBezTo>
                      <a:pt x="708813" y="360"/>
                      <a:pt x="708813" y="779"/>
                      <a:pt x="708766" y="1188"/>
                    </a:cubicBezTo>
                    <a:cubicBezTo>
                      <a:pt x="708766" y="49671"/>
                      <a:pt x="550175" y="88913"/>
                      <a:pt x="354531" y="88913"/>
                    </a:cubicBezTo>
                    <a:cubicBezTo>
                      <a:pt x="158887" y="88913"/>
                      <a:pt x="296" y="49671"/>
                      <a:pt x="296" y="1188"/>
                    </a:cubicBezTo>
                    <a:cubicBezTo>
                      <a:pt x="296" y="1188"/>
                      <a:pt x="296" y="331"/>
                      <a:pt x="296" y="-50"/>
                    </a:cubicBezTo>
                    <a:lnTo>
                      <a:pt x="296" y="-50"/>
                    </a:lnTo>
                    <a:lnTo>
                      <a:pt x="296" y="197213"/>
                    </a:lnTo>
                    <a:lnTo>
                      <a:pt x="296" y="197213"/>
                    </a:lnTo>
                    <a:cubicBezTo>
                      <a:pt x="296" y="197213"/>
                      <a:pt x="296" y="197213"/>
                      <a:pt x="296" y="197213"/>
                    </a:cubicBezTo>
                    <a:cubicBezTo>
                      <a:pt x="296" y="245600"/>
                      <a:pt x="158887" y="284652"/>
                      <a:pt x="354531" y="284652"/>
                    </a:cubicBezTo>
                    <a:cubicBezTo>
                      <a:pt x="550175" y="284652"/>
                      <a:pt x="708766" y="245695"/>
                      <a:pt x="708766" y="197308"/>
                    </a:cubicBezTo>
                    <a:cubicBezTo>
                      <a:pt x="708794" y="197117"/>
                      <a:pt x="708794" y="196927"/>
                      <a:pt x="708766" y="196737"/>
                    </a:cubicBezTo>
                    <a:lnTo>
                      <a:pt x="709813" y="196737"/>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285" name="Google Shape;285;p22"/>
              <p:cNvSpPr/>
              <p:nvPr/>
            </p:nvSpPr>
            <p:spPr>
              <a:xfrm>
                <a:off x="2511681" y="2552254"/>
                <a:ext cx="709517" cy="285940"/>
              </a:xfrm>
              <a:custGeom>
                <a:avLst/>
                <a:gdLst/>
                <a:ahLst/>
                <a:cxnLst/>
                <a:rect l="l" t="t" r="r" b="b"/>
                <a:pathLst>
                  <a:path w="709517" h="285940" extrusionOk="0">
                    <a:moveTo>
                      <a:pt x="709814" y="-50"/>
                    </a:moveTo>
                    <a:lnTo>
                      <a:pt x="708766" y="-50"/>
                    </a:lnTo>
                    <a:lnTo>
                      <a:pt x="708766" y="-50"/>
                    </a:lnTo>
                    <a:cubicBezTo>
                      <a:pt x="708766" y="48718"/>
                      <a:pt x="550175" y="88247"/>
                      <a:pt x="354531" y="88247"/>
                    </a:cubicBezTo>
                    <a:cubicBezTo>
                      <a:pt x="158888" y="88247"/>
                      <a:pt x="296" y="48718"/>
                      <a:pt x="296" y="-50"/>
                    </a:cubicBezTo>
                    <a:lnTo>
                      <a:pt x="296" y="-50"/>
                    </a:lnTo>
                    <a:lnTo>
                      <a:pt x="296" y="-50"/>
                    </a:lnTo>
                    <a:lnTo>
                      <a:pt x="296" y="197213"/>
                    </a:lnTo>
                    <a:lnTo>
                      <a:pt x="296" y="197213"/>
                    </a:lnTo>
                    <a:cubicBezTo>
                      <a:pt x="296" y="197213"/>
                      <a:pt x="296" y="197213"/>
                      <a:pt x="296" y="197784"/>
                    </a:cubicBezTo>
                    <a:cubicBezTo>
                      <a:pt x="296" y="246552"/>
                      <a:pt x="158888" y="285890"/>
                      <a:pt x="354531" y="285890"/>
                    </a:cubicBezTo>
                    <a:cubicBezTo>
                      <a:pt x="550175" y="285890"/>
                      <a:pt x="708766" y="246648"/>
                      <a:pt x="708766" y="197879"/>
                    </a:cubicBezTo>
                    <a:cubicBezTo>
                      <a:pt x="708785" y="197660"/>
                      <a:pt x="708785" y="197432"/>
                      <a:pt x="708766" y="197213"/>
                    </a:cubicBezTo>
                    <a:lnTo>
                      <a:pt x="709814" y="197213"/>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286" name="Google Shape;286;p22"/>
              <p:cNvSpPr/>
              <p:nvPr/>
            </p:nvSpPr>
            <p:spPr>
              <a:xfrm>
                <a:off x="2511777" y="2463767"/>
                <a:ext cx="708279" cy="175164"/>
              </a:xfrm>
              <a:custGeom>
                <a:avLst/>
                <a:gdLst/>
                <a:ahLst/>
                <a:cxnLst/>
                <a:rect l="l" t="t" r="r" b="b"/>
                <a:pathLst>
                  <a:path w="708279" h="175164" extrusionOk="0">
                    <a:moveTo>
                      <a:pt x="708575" y="87485"/>
                    </a:moveTo>
                    <a:cubicBezTo>
                      <a:pt x="708575" y="135872"/>
                      <a:pt x="549984" y="175115"/>
                      <a:pt x="354436" y="175115"/>
                    </a:cubicBezTo>
                    <a:cubicBezTo>
                      <a:pt x="158887" y="175115"/>
                      <a:pt x="296" y="135872"/>
                      <a:pt x="296" y="87485"/>
                    </a:cubicBezTo>
                    <a:cubicBezTo>
                      <a:pt x="296" y="39098"/>
                      <a:pt x="158887" y="-50"/>
                      <a:pt x="354436" y="-50"/>
                    </a:cubicBezTo>
                    <a:cubicBezTo>
                      <a:pt x="549984" y="-50"/>
                      <a:pt x="708575" y="39193"/>
                      <a:pt x="708575" y="87485"/>
                    </a:cubicBez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sp>
          <p:nvSpPr>
            <p:cNvPr id="287" name="Google Shape;287;p22"/>
            <p:cNvSpPr/>
            <p:nvPr/>
          </p:nvSpPr>
          <p:spPr>
            <a:xfrm>
              <a:off x="2711321" y="2150660"/>
              <a:ext cx="310142" cy="436932"/>
            </a:xfrm>
            <a:custGeom>
              <a:avLst/>
              <a:gdLst/>
              <a:ahLst/>
              <a:cxnLst/>
              <a:rect l="l" t="t" r="r" b="b"/>
              <a:pathLst>
                <a:path w="371856" h="523875" extrusionOk="0">
                  <a:moveTo>
                    <a:pt x="185928" y="523875"/>
                  </a:moveTo>
                  <a:lnTo>
                    <a:pt x="371856" y="300609"/>
                  </a:lnTo>
                  <a:lnTo>
                    <a:pt x="241745" y="300609"/>
                  </a:lnTo>
                  <a:lnTo>
                    <a:pt x="241745" y="0"/>
                  </a:lnTo>
                  <a:lnTo>
                    <a:pt x="130112" y="0"/>
                  </a:lnTo>
                  <a:lnTo>
                    <a:pt x="130112" y="300609"/>
                  </a:lnTo>
                  <a:lnTo>
                    <a:pt x="0" y="300609"/>
                  </a:lnTo>
                  <a:lnTo>
                    <a:pt x="185928" y="523875"/>
                  </a:lnTo>
                  <a:close/>
                </a:path>
              </a:pathLst>
            </a:custGeom>
            <a:solidFill>
              <a:srgbClr val="2D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grpSp>
        <p:nvGrpSpPr>
          <p:cNvPr id="288" name="Google Shape;288;p22"/>
          <p:cNvGrpSpPr/>
          <p:nvPr/>
        </p:nvGrpSpPr>
        <p:grpSpPr>
          <a:xfrm>
            <a:off x="765155" y="5306092"/>
            <a:ext cx="541869" cy="362170"/>
            <a:chOff x="7586216" y="382317"/>
            <a:chExt cx="1162659" cy="777088"/>
          </a:xfrm>
        </p:grpSpPr>
        <p:sp>
          <p:nvSpPr>
            <p:cNvPr id="289" name="Google Shape;289;p22"/>
            <p:cNvSpPr/>
            <p:nvPr/>
          </p:nvSpPr>
          <p:spPr>
            <a:xfrm>
              <a:off x="7586216" y="382317"/>
              <a:ext cx="1162659" cy="777088"/>
            </a:xfrm>
            <a:custGeom>
              <a:avLst/>
              <a:gdLst/>
              <a:ahLst/>
              <a:cxnLst/>
              <a:rect l="l" t="t" r="r" b="b"/>
              <a:pathLst>
                <a:path w="1370886" h="867346" extrusionOk="0">
                  <a:moveTo>
                    <a:pt x="1049876" y="867367"/>
                  </a:moveTo>
                  <a:lnTo>
                    <a:pt x="1218183" y="867367"/>
                  </a:lnTo>
                  <a:lnTo>
                    <a:pt x="1235328" y="865653"/>
                  </a:lnTo>
                  <a:cubicBezTo>
                    <a:pt x="1313518" y="853716"/>
                    <a:pt x="1371316" y="786536"/>
                    <a:pt x="1371440" y="707443"/>
                  </a:cubicBezTo>
                  <a:cubicBezTo>
                    <a:pt x="1371745" y="641294"/>
                    <a:pt x="1331035" y="581877"/>
                    <a:pt x="1269237" y="558281"/>
                  </a:cubicBezTo>
                  <a:cubicBezTo>
                    <a:pt x="1261150" y="406256"/>
                    <a:pt x="1135725" y="287020"/>
                    <a:pt x="983487" y="286628"/>
                  </a:cubicBezTo>
                  <a:cubicBezTo>
                    <a:pt x="976152" y="286628"/>
                    <a:pt x="968913" y="286628"/>
                    <a:pt x="961579" y="287485"/>
                  </a:cubicBezTo>
                  <a:cubicBezTo>
                    <a:pt x="912840" y="117701"/>
                    <a:pt x="757792" y="539"/>
                    <a:pt x="581151" y="21"/>
                  </a:cubicBezTo>
                  <a:lnTo>
                    <a:pt x="581151" y="21"/>
                  </a:lnTo>
                  <a:cubicBezTo>
                    <a:pt x="378849" y="296"/>
                    <a:pt x="209266" y="152993"/>
                    <a:pt x="187863" y="354160"/>
                  </a:cubicBezTo>
                  <a:cubicBezTo>
                    <a:pt x="66839" y="390176"/>
                    <a:pt x="-11295" y="507388"/>
                    <a:pt x="2031" y="632957"/>
                  </a:cubicBezTo>
                  <a:cubicBezTo>
                    <a:pt x="15461" y="767355"/>
                    <a:pt x="132618" y="867367"/>
                    <a:pt x="267683" y="867367"/>
                  </a:cubicBezTo>
                  <a:lnTo>
                    <a:pt x="1049876" y="867367"/>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nvGrpSpPr>
            <p:cNvPr id="290" name="Google Shape;290;p22"/>
            <p:cNvGrpSpPr/>
            <p:nvPr/>
          </p:nvGrpSpPr>
          <p:grpSpPr>
            <a:xfrm>
              <a:off x="7835472" y="620858"/>
              <a:ext cx="514131" cy="446992"/>
              <a:chOff x="7835474" y="671610"/>
              <a:chExt cx="455756" cy="396240"/>
            </a:xfrm>
          </p:grpSpPr>
          <p:sp>
            <p:nvSpPr>
              <p:cNvPr id="291" name="Google Shape;291;p22"/>
              <p:cNvSpPr/>
              <p:nvPr/>
            </p:nvSpPr>
            <p:spPr>
              <a:xfrm>
                <a:off x="7894608" y="671610"/>
                <a:ext cx="396622" cy="396240"/>
              </a:xfrm>
              <a:custGeom>
                <a:avLst/>
                <a:gdLst/>
                <a:ahLst/>
                <a:cxnLst/>
                <a:rect l="l" t="t" r="r" b="b"/>
                <a:pathLst>
                  <a:path w="396621" h="396240" extrusionOk="0">
                    <a:moveTo>
                      <a:pt x="14652" y="271674"/>
                    </a:moveTo>
                    <a:cubicBezTo>
                      <a:pt x="5318" y="248282"/>
                      <a:pt x="536" y="223325"/>
                      <a:pt x="555" y="198141"/>
                    </a:cubicBezTo>
                    <a:cubicBezTo>
                      <a:pt x="555" y="88723"/>
                      <a:pt x="89252" y="21"/>
                      <a:pt x="198675" y="21"/>
                    </a:cubicBezTo>
                    <a:cubicBezTo>
                      <a:pt x="308146" y="-137"/>
                      <a:pt x="397014" y="88479"/>
                      <a:pt x="397176" y="197951"/>
                    </a:cubicBezTo>
                    <a:cubicBezTo>
                      <a:pt x="397176" y="198014"/>
                      <a:pt x="397176" y="198077"/>
                      <a:pt x="397176" y="198141"/>
                    </a:cubicBezTo>
                    <a:cubicBezTo>
                      <a:pt x="397119" y="307575"/>
                      <a:pt x="308394" y="396261"/>
                      <a:pt x="198961" y="396261"/>
                    </a:cubicBezTo>
                    <a:cubicBezTo>
                      <a:pt x="193532" y="396261"/>
                      <a:pt x="188198" y="396261"/>
                      <a:pt x="182768" y="395594"/>
                    </a:cubicBezTo>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292" name="Google Shape;292;p22"/>
              <p:cNvSpPr/>
              <p:nvPr/>
            </p:nvSpPr>
            <p:spPr>
              <a:xfrm>
                <a:off x="7835474" y="855703"/>
                <a:ext cx="150685" cy="130587"/>
              </a:xfrm>
              <a:custGeom>
                <a:avLst/>
                <a:gdLst/>
                <a:ahLst/>
                <a:cxnLst/>
                <a:rect l="l" t="t" r="r" b="b"/>
                <a:pathLst>
                  <a:path w="150685" h="130587" extrusionOk="0">
                    <a:moveTo>
                      <a:pt x="75343" y="130588"/>
                    </a:moveTo>
                    <a:lnTo>
                      <a:pt x="150686" y="0"/>
                    </a:lnTo>
                    <a:lnTo>
                      <a:pt x="0" y="0"/>
                    </a:lnTo>
                    <a:lnTo>
                      <a:pt x="75343" y="130588"/>
                    </a:lnTo>
                    <a:close/>
                  </a:path>
                </a:pathLst>
              </a:custGeom>
              <a:solidFill>
                <a:srgbClr val="2D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grpSp>
    </p:spTree>
    <p:extLst>
      <p:ext uri="{BB962C8B-B14F-4D97-AF65-F5344CB8AC3E}">
        <p14:creationId xmlns:p14="http://schemas.microsoft.com/office/powerpoint/2010/main" val="2221551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3"/>
          <p:cNvSpPr txBox="1">
            <a:spLocks noGrp="1"/>
          </p:cNvSpPr>
          <p:nvPr>
            <p:ph type="title"/>
          </p:nvPr>
        </p:nvSpPr>
        <p:spPr>
          <a:xfrm>
            <a:off x="838200" y="1145312"/>
            <a:ext cx="10515600" cy="154172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800"/>
              <a:buFont typeface="Arial"/>
              <a:buNone/>
            </a:pPr>
            <a:r>
              <a:rPr lang="en-TW" dirty="0">
                <a:latin typeface="Meiryo UI" panose="020B0604030504040204" pitchFamily="50" charset="-128"/>
                <a:ea typeface="Meiryo UI" panose="020B0604030504040204" pitchFamily="50" charset="-128"/>
              </a:rPr>
              <a:t>Boxafe 1.5は、MicrosoftTeams</a:t>
            </a:r>
            <a:r>
              <a:rPr lang="en-TW" dirty="0" smtClean="0">
                <a:latin typeface="Meiryo UI" panose="020B0604030504040204" pitchFamily="50" charset="-128"/>
                <a:ea typeface="Meiryo UI" panose="020B0604030504040204" pitchFamily="50" charset="-128"/>
              </a:rPr>
              <a:t>の</a:t>
            </a:r>
            <a:r>
              <a:rPr lang="en-US" dirty="0">
                <a:latin typeface="Meiryo UI" panose="020B0604030504040204" pitchFamily="50" charset="-128"/>
                <a:ea typeface="Meiryo UI" panose="020B0604030504040204" pitchFamily="50" charset="-128"/>
              </a:rPr>
              <a:t/>
            </a:r>
            <a:br>
              <a:rPr lang="en-US" dirty="0">
                <a:latin typeface="Meiryo UI" panose="020B0604030504040204" pitchFamily="50" charset="-128"/>
                <a:ea typeface="Meiryo UI" panose="020B0604030504040204" pitchFamily="50" charset="-128"/>
              </a:rPr>
            </a:br>
            <a:r>
              <a:rPr lang="en-TW" dirty="0" smtClean="0">
                <a:latin typeface="Meiryo UI" panose="020B0604030504040204" pitchFamily="50" charset="-128"/>
                <a:ea typeface="Meiryo UI" panose="020B0604030504040204" pitchFamily="50" charset="-128"/>
              </a:rPr>
              <a:t>バックアップをサポートするようになりました</a:t>
            </a:r>
            <a:endParaRPr dirty="0">
              <a:latin typeface="Meiryo UI" panose="020B0604030504040204" pitchFamily="50" charset="-128"/>
              <a:ea typeface="Meiryo UI" panose="020B0604030504040204" pitchFamily="50" charset="-128"/>
            </a:endParaRPr>
          </a:p>
        </p:txBody>
      </p:sp>
      <p:sp>
        <p:nvSpPr>
          <p:cNvPr id="299" name="Google Shape;299;p23"/>
          <p:cNvSpPr txBox="1">
            <a:spLocks noGrp="1"/>
          </p:cNvSpPr>
          <p:nvPr>
            <p:ph type="body" idx="1"/>
          </p:nvPr>
        </p:nvSpPr>
        <p:spPr>
          <a:xfrm>
            <a:off x="838200" y="2767262"/>
            <a:ext cx="9258559" cy="3006919"/>
          </a:xfrm>
          <a:prstGeom prst="rect">
            <a:avLst/>
          </a:prstGeom>
          <a:noFill/>
          <a:ln>
            <a:noFill/>
          </a:ln>
        </p:spPr>
        <p:txBody>
          <a:bodyPr spcFirstLastPara="1" wrap="square" lIns="91425" tIns="45700" rIns="91425" bIns="45700" anchor="t" anchorCtr="0">
            <a:noAutofit/>
          </a:bodyPr>
          <a:lstStyle/>
          <a:p>
            <a:pPr marL="457200" lvl="1" indent="0" algn="l" rtl="0">
              <a:lnSpc>
                <a:spcPct val="90000"/>
              </a:lnSpc>
              <a:spcBef>
                <a:spcPts val="500"/>
              </a:spcBef>
              <a:spcAft>
                <a:spcPts val="0"/>
              </a:spcAft>
              <a:buClr>
                <a:schemeClr val="dk1"/>
              </a:buClr>
              <a:buSzPts val="2000"/>
              <a:buNone/>
            </a:pPr>
            <a:r>
              <a:rPr lang="en-TW" sz="2000" dirty="0">
                <a:latin typeface="Meiryo UI" panose="020B0604030504040204" pitchFamily="50" charset="-128"/>
                <a:ea typeface="Meiryo UI" panose="020B0604030504040204" pitchFamily="50" charset="-128"/>
              </a:rPr>
              <a:t>Microsoft Teamsとは何ですか？</a:t>
            </a:r>
            <a:endParaRPr sz="2000" dirty="0">
              <a:latin typeface="Meiryo UI" panose="020B0604030504040204" pitchFamily="50" charset="-128"/>
              <a:ea typeface="Meiryo UI" panose="020B0604030504040204" pitchFamily="50" charset="-128"/>
            </a:endParaRPr>
          </a:p>
          <a:p>
            <a:pPr marL="457200" lvl="1" indent="0" algn="l" rtl="0">
              <a:lnSpc>
                <a:spcPct val="90000"/>
              </a:lnSpc>
              <a:spcBef>
                <a:spcPts val="500"/>
              </a:spcBef>
              <a:spcAft>
                <a:spcPts val="0"/>
              </a:spcAft>
              <a:buClr>
                <a:schemeClr val="dk1"/>
              </a:buClr>
              <a:buSzPts val="2000"/>
              <a:buNone/>
            </a:pPr>
            <a:endParaRPr sz="2000" dirty="0">
              <a:latin typeface="Meiryo UI" panose="020B0604030504040204" pitchFamily="50" charset="-128"/>
              <a:ea typeface="Meiryo UI" panose="020B0604030504040204" pitchFamily="50" charset="-128"/>
            </a:endParaRPr>
          </a:p>
          <a:p>
            <a:pPr marL="457200" lvl="1" indent="0" algn="l" rtl="0">
              <a:lnSpc>
                <a:spcPct val="90000"/>
              </a:lnSpc>
              <a:spcBef>
                <a:spcPts val="500"/>
              </a:spcBef>
              <a:spcAft>
                <a:spcPts val="0"/>
              </a:spcAft>
              <a:buClr>
                <a:schemeClr val="dk1"/>
              </a:buClr>
              <a:buSzPts val="2000"/>
              <a:buNone/>
            </a:pPr>
            <a:r>
              <a:rPr lang="en-TW" sz="2000" dirty="0" smtClean="0">
                <a:latin typeface="Meiryo UI" panose="020B0604030504040204" pitchFamily="50" charset="-128"/>
                <a:ea typeface="Meiryo UI" panose="020B0604030504040204" pitchFamily="50" charset="-128"/>
              </a:rPr>
              <a:t>統合サービス</a:t>
            </a:r>
            <a:r>
              <a:rPr lang="ja-JP" altLang="en-US" sz="2000" dirty="0" smtClean="0">
                <a:latin typeface="Meiryo UI" panose="020B0604030504040204" pitchFamily="50" charset="-128"/>
                <a:ea typeface="Meiryo UI" panose="020B0604030504040204" pitchFamily="50" charset="-128"/>
              </a:rPr>
              <a:t>で</a:t>
            </a:r>
            <a:r>
              <a:rPr lang="en-TW" sz="2000" dirty="0" smtClean="0">
                <a:latin typeface="Meiryo UI" panose="020B0604030504040204" pitchFamily="50" charset="-128"/>
                <a:ea typeface="Meiryo UI" panose="020B0604030504040204" pitchFamily="50" charset="-128"/>
              </a:rPr>
              <a:t>、次の目的</a:t>
            </a:r>
            <a:r>
              <a:rPr lang="ja-JP" altLang="en-US" sz="2000" dirty="0" smtClean="0">
                <a:latin typeface="Meiryo UI" panose="020B0604030504040204" pitchFamily="50" charset="-128"/>
                <a:ea typeface="Meiryo UI" panose="020B0604030504040204" pitchFamily="50" charset="-128"/>
              </a:rPr>
              <a:t>から</a:t>
            </a:r>
            <a:r>
              <a:rPr lang="en-TW" sz="2000" dirty="0" smtClean="0">
                <a:latin typeface="Meiryo UI" panose="020B0604030504040204" pitchFamily="50" charset="-128"/>
                <a:ea typeface="Meiryo UI" panose="020B0604030504040204" pitchFamily="50" charset="-128"/>
              </a:rPr>
              <a:t>ビジネスを支援します</a:t>
            </a:r>
            <a:endParaRPr sz="2000" dirty="0">
              <a:latin typeface="Meiryo UI" panose="020B0604030504040204" pitchFamily="50" charset="-128"/>
              <a:ea typeface="Meiryo UI" panose="020B0604030504040204" pitchFamily="50" charset="-128"/>
            </a:endParaRPr>
          </a:p>
        </p:txBody>
      </p:sp>
      <p:sp>
        <p:nvSpPr>
          <p:cNvPr id="300" name="Google Shape;300;p23"/>
          <p:cNvSpPr/>
          <p:nvPr/>
        </p:nvSpPr>
        <p:spPr>
          <a:xfrm>
            <a:off x="1841489" y="4135912"/>
            <a:ext cx="1051498" cy="1051498"/>
          </a:xfrm>
          <a:prstGeom prst="ellipse">
            <a:avLst/>
          </a:prstGeom>
          <a:gradFill>
            <a:gsLst>
              <a:gs pos="0">
                <a:srgbClr val="7E838D"/>
              </a:gs>
              <a:gs pos="100000">
                <a:srgbClr val="3F3F3F"/>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eiryo UI" panose="020B0604030504040204" pitchFamily="50" charset="-128"/>
              <a:ea typeface="Meiryo UI" panose="020B0604030504040204" pitchFamily="50" charset="-128"/>
              <a:cs typeface="Calibri"/>
              <a:sym typeface="Calibri"/>
            </a:endParaRPr>
          </a:p>
        </p:txBody>
      </p:sp>
      <p:sp>
        <p:nvSpPr>
          <p:cNvPr id="301" name="Google Shape;301;p23"/>
          <p:cNvSpPr txBox="1"/>
          <p:nvPr/>
        </p:nvSpPr>
        <p:spPr>
          <a:xfrm>
            <a:off x="1255029" y="5307860"/>
            <a:ext cx="2246457"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600" b="1">
                <a:solidFill>
                  <a:schemeClr val="dk1"/>
                </a:solidFill>
                <a:latin typeface="Meiryo UI" panose="020B0604030504040204" pitchFamily="50" charset="-128"/>
                <a:ea typeface="Meiryo UI" panose="020B0604030504040204" pitchFamily="50" charset="-128"/>
              </a:rPr>
              <a:t>コミュニケーション</a:t>
            </a:r>
            <a:endParaRPr>
              <a:latin typeface="Meiryo UI" panose="020B0604030504040204" pitchFamily="50" charset="-128"/>
              <a:ea typeface="Meiryo UI" panose="020B0604030504040204" pitchFamily="50" charset="-128"/>
            </a:endParaRPr>
          </a:p>
        </p:txBody>
      </p:sp>
      <p:sp>
        <p:nvSpPr>
          <p:cNvPr id="302" name="Google Shape;302;p23"/>
          <p:cNvSpPr/>
          <p:nvPr/>
        </p:nvSpPr>
        <p:spPr>
          <a:xfrm>
            <a:off x="4603682" y="4135912"/>
            <a:ext cx="1051498" cy="1051498"/>
          </a:xfrm>
          <a:prstGeom prst="ellipse">
            <a:avLst/>
          </a:prstGeom>
          <a:gradFill>
            <a:gsLst>
              <a:gs pos="0">
                <a:srgbClr val="7E838D"/>
              </a:gs>
              <a:gs pos="100000">
                <a:srgbClr val="3F3F3F"/>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eiryo UI" panose="020B0604030504040204" pitchFamily="50" charset="-128"/>
              <a:ea typeface="Meiryo UI" panose="020B0604030504040204" pitchFamily="50" charset="-128"/>
              <a:cs typeface="Calibri"/>
              <a:sym typeface="Calibri"/>
            </a:endParaRPr>
          </a:p>
        </p:txBody>
      </p:sp>
      <p:sp>
        <p:nvSpPr>
          <p:cNvPr id="303" name="Google Shape;303;p23"/>
          <p:cNvSpPr txBox="1"/>
          <p:nvPr/>
        </p:nvSpPr>
        <p:spPr>
          <a:xfrm>
            <a:off x="4017222" y="5307860"/>
            <a:ext cx="2246457"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600" b="1">
                <a:solidFill>
                  <a:schemeClr val="dk1"/>
                </a:solidFill>
                <a:latin typeface="Meiryo UI" panose="020B0604030504040204" pitchFamily="50" charset="-128"/>
                <a:ea typeface="Meiryo UI" panose="020B0604030504040204" pitchFamily="50" charset="-128"/>
              </a:rPr>
              <a:t>ミーティング</a:t>
            </a:r>
            <a:endParaRPr>
              <a:latin typeface="Meiryo UI" panose="020B0604030504040204" pitchFamily="50" charset="-128"/>
              <a:ea typeface="Meiryo UI" panose="020B0604030504040204" pitchFamily="50" charset="-128"/>
            </a:endParaRPr>
          </a:p>
        </p:txBody>
      </p:sp>
      <p:sp>
        <p:nvSpPr>
          <p:cNvPr id="304" name="Google Shape;304;p23"/>
          <p:cNvSpPr/>
          <p:nvPr/>
        </p:nvSpPr>
        <p:spPr>
          <a:xfrm>
            <a:off x="7494641" y="4135912"/>
            <a:ext cx="1051498" cy="1051498"/>
          </a:xfrm>
          <a:prstGeom prst="ellipse">
            <a:avLst/>
          </a:prstGeom>
          <a:gradFill>
            <a:gsLst>
              <a:gs pos="0">
                <a:srgbClr val="7E838D"/>
              </a:gs>
              <a:gs pos="100000">
                <a:srgbClr val="3F3F3F"/>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eiryo UI" panose="020B0604030504040204" pitchFamily="50" charset="-128"/>
              <a:ea typeface="Meiryo UI" panose="020B0604030504040204" pitchFamily="50" charset="-128"/>
              <a:cs typeface="Calibri"/>
              <a:sym typeface="Calibri"/>
            </a:endParaRPr>
          </a:p>
        </p:txBody>
      </p:sp>
      <p:sp>
        <p:nvSpPr>
          <p:cNvPr id="305" name="Google Shape;305;p23"/>
          <p:cNvSpPr txBox="1"/>
          <p:nvPr/>
        </p:nvSpPr>
        <p:spPr>
          <a:xfrm>
            <a:off x="6908181" y="5307860"/>
            <a:ext cx="2246457"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600" b="1">
                <a:solidFill>
                  <a:schemeClr val="dk1"/>
                </a:solidFill>
                <a:latin typeface="Meiryo UI" panose="020B0604030504040204" pitchFamily="50" charset="-128"/>
                <a:ea typeface="Meiryo UI" panose="020B0604030504040204" pitchFamily="50" charset="-128"/>
              </a:rPr>
              <a:t>ファイル共有</a:t>
            </a:r>
            <a:endParaRPr>
              <a:latin typeface="Meiryo UI" panose="020B0604030504040204" pitchFamily="50" charset="-128"/>
              <a:ea typeface="Meiryo UI" panose="020B0604030504040204" pitchFamily="50" charset="-128"/>
            </a:endParaRPr>
          </a:p>
        </p:txBody>
      </p:sp>
      <p:grpSp>
        <p:nvGrpSpPr>
          <p:cNvPr id="306" name="Google Shape;306;p23"/>
          <p:cNvGrpSpPr/>
          <p:nvPr/>
        </p:nvGrpSpPr>
        <p:grpSpPr>
          <a:xfrm>
            <a:off x="1960014" y="4339772"/>
            <a:ext cx="824882" cy="543216"/>
            <a:chOff x="1960013" y="4339773"/>
            <a:chExt cx="926149" cy="609904"/>
          </a:xfrm>
        </p:grpSpPr>
        <p:sp>
          <p:nvSpPr>
            <p:cNvPr id="307" name="Google Shape;307;p23"/>
            <p:cNvSpPr/>
            <p:nvPr/>
          </p:nvSpPr>
          <p:spPr>
            <a:xfrm>
              <a:off x="2111841" y="4339773"/>
              <a:ext cx="372141" cy="385705"/>
            </a:xfrm>
            <a:custGeom>
              <a:avLst/>
              <a:gdLst/>
              <a:ahLst/>
              <a:cxnLst/>
              <a:rect l="l" t="t" r="r" b="b"/>
              <a:pathLst>
                <a:path w="372141" h="385705" extrusionOk="0">
                  <a:moveTo>
                    <a:pt x="114327" y="279028"/>
                  </a:moveTo>
                  <a:lnTo>
                    <a:pt x="107850" y="331415"/>
                  </a:lnTo>
                  <a:lnTo>
                    <a:pt x="156427" y="285791"/>
                  </a:lnTo>
                  <a:cubicBezTo>
                    <a:pt x="159608" y="282838"/>
                    <a:pt x="163923" y="281409"/>
                    <a:pt x="168238" y="281885"/>
                  </a:cubicBezTo>
                  <a:lnTo>
                    <a:pt x="168238" y="281885"/>
                  </a:lnTo>
                  <a:cubicBezTo>
                    <a:pt x="172048" y="281885"/>
                    <a:pt x="175858" y="282647"/>
                    <a:pt x="179573" y="282838"/>
                  </a:cubicBezTo>
                  <a:lnTo>
                    <a:pt x="180906" y="282838"/>
                  </a:lnTo>
                  <a:lnTo>
                    <a:pt x="180906" y="312460"/>
                  </a:lnTo>
                  <a:lnTo>
                    <a:pt x="177858" y="312460"/>
                  </a:lnTo>
                  <a:lnTo>
                    <a:pt x="171858" y="312460"/>
                  </a:lnTo>
                  <a:lnTo>
                    <a:pt x="98991" y="380945"/>
                  </a:lnTo>
                  <a:cubicBezTo>
                    <a:pt x="95744" y="384403"/>
                    <a:pt x="91038" y="386108"/>
                    <a:pt x="86323" y="385517"/>
                  </a:cubicBezTo>
                  <a:cubicBezTo>
                    <a:pt x="78227" y="384527"/>
                    <a:pt x="72474" y="377164"/>
                    <a:pt x="73464" y="369068"/>
                  </a:cubicBezTo>
                  <a:cubicBezTo>
                    <a:pt x="73464" y="369058"/>
                    <a:pt x="73464" y="369049"/>
                    <a:pt x="73464" y="369039"/>
                  </a:cubicBezTo>
                  <a:lnTo>
                    <a:pt x="83561" y="286076"/>
                  </a:lnTo>
                  <a:cubicBezTo>
                    <a:pt x="60510" y="273351"/>
                    <a:pt x="40650" y="255577"/>
                    <a:pt x="25458" y="234070"/>
                  </a:cubicBezTo>
                  <a:cubicBezTo>
                    <a:pt x="9437" y="211343"/>
                    <a:pt x="798" y="184243"/>
                    <a:pt x="694" y="156441"/>
                  </a:cubicBezTo>
                  <a:cubicBezTo>
                    <a:pt x="1674" y="112423"/>
                    <a:pt x="22725" y="71270"/>
                    <a:pt x="57844" y="44713"/>
                  </a:cubicBezTo>
                  <a:cubicBezTo>
                    <a:pt x="95944" y="15119"/>
                    <a:pt x="142959" y="-665"/>
                    <a:pt x="191194" y="-55"/>
                  </a:cubicBezTo>
                  <a:cubicBezTo>
                    <a:pt x="239438" y="-696"/>
                    <a:pt x="286462" y="15092"/>
                    <a:pt x="324544" y="44713"/>
                  </a:cubicBezTo>
                  <a:cubicBezTo>
                    <a:pt x="346060" y="61676"/>
                    <a:pt x="362720" y="84019"/>
                    <a:pt x="372835" y="109483"/>
                  </a:cubicBezTo>
                  <a:lnTo>
                    <a:pt x="339783" y="109483"/>
                  </a:lnTo>
                  <a:cubicBezTo>
                    <a:pt x="331421" y="93313"/>
                    <a:pt x="319695" y="79121"/>
                    <a:pt x="305398" y="67858"/>
                  </a:cubicBezTo>
                  <a:cubicBezTo>
                    <a:pt x="272708" y="42586"/>
                    <a:pt x="232408" y="29154"/>
                    <a:pt x="191098" y="29758"/>
                  </a:cubicBezTo>
                  <a:cubicBezTo>
                    <a:pt x="149788" y="29154"/>
                    <a:pt x="109488" y="42586"/>
                    <a:pt x="76798" y="67858"/>
                  </a:cubicBezTo>
                  <a:cubicBezTo>
                    <a:pt x="48776" y="88815"/>
                    <a:pt x="31888" y="121457"/>
                    <a:pt x="30983" y="156441"/>
                  </a:cubicBezTo>
                  <a:cubicBezTo>
                    <a:pt x="31125" y="178247"/>
                    <a:pt x="38012" y="199475"/>
                    <a:pt x="50700" y="217210"/>
                  </a:cubicBezTo>
                  <a:cubicBezTo>
                    <a:pt x="65111" y="237315"/>
                    <a:pt x="84380" y="253434"/>
                    <a:pt x="106707" y="264074"/>
                  </a:cubicBezTo>
                  <a:cubicBezTo>
                    <a:pt x="112345" y="266855"/>
                    <a:pt x="115622" y="272875"/>
                    <a:pt x="114898" y="27912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08" name="Google Shape;308;p23"/>
            <p:cNvSpPr/>
            <p:nvPr/>
          </p:nvSpPr>
          <p:spPr>
            <a:xfrm>
              <a:off x="2305389" y="4462664"/>
              <a:ext cx="368427" cy="342528"/>
            </a:xfrm>
            <a:custGeom>
              <a:avLst/>
              <a:gdLst/>
              <a:ahLst/>
              <a:cxnLst/>
              <a:rect l="l" t="t" r="r" b="b"/>
              <a:pathLst>
                <a:path w="368427" h="342528" extrusionOk="0">
                  <a:moveTo>
                    <a:pt x="257774" y="259959"/>
                  </a:moveTo>
                  <a:lnTo>
                    <a:pt x="265679" y="325872"/>
                  </a:lnTo>
                  <a:cubicBezTo>
                    <a:pt x="266680" y="333968"/>
                    <a:pt x="260936" y="341331"/>
                    <a:pt x="252840" y="342341"/>
                  </a:cubicBezTo>
                  <a:cubicBezTo>
                    <a:pt x="252801" y="342341"/>
                    <a:pt x="252764" y="342350"/>
                    <a:pt x="252725" y="342350"/>
                  </a:cubicBezTo>
                  <a:cubicBezTo>
                    <a:pt x="248096" y="342903"/>
                    <a:pt x="243476" y="341245"/>
                    <a:pt x="240248" y="337873"/>
                  </a:cubicBezTo>
                  <a:lnTo>
                    <a:pt x="157285" y="259959"/>
                  </a:lnTo>
                  <a:lnTo>
                    <a:pt x="60511" y="259959"/>
                  </a:lnTo>
                  <a:cubicBezTo>
                    <a:pt x="27516" y="259854"/>
                    <a:pt x="799" y="233137"/>
                    <a:pt x="694" y="200142"/>
                  </a:cubicBezTo>
                  <a:lnTo>
                    <a:pt x="694" y="59743"/>
                  </a:lnTo>
                  <a:cubicBezTo>
                    <a:pt x="799" y="26751"/>
                    <a:pt x="27516" y="31"/>
                    <a:pt x="60511" y="-74"/>
                  </a:cubicBezTo>
                  <a:lnTo>
                    <a:pt x="309399" y="-74"/>
                  </a:lnTo>
                  <a:cubicBezTo>
                    <a:pt x="342374" y="31"/>
                    <a:pt x="369073" y="26766"/>
                    <a:pt x="369121" y="59743"/>
                  </a:cubicBezTo>
                  <a:lnTo>
                    <a:pt x="369121" y="200142"/>
                  </a:lnTo>
                  <a:cubicBezTo>
                    <a:pt x="369016" y="233098"/>
                    <a:pt x="342356" y="259807"/>
                    <a:pt x="309399" y="259959"/>
                  </a:cubicBezTo>
                  <a:close/>
                  <a:moveTo>
                    <a:pt x="106517" y="111845"/>
                  </a:moveTo>
                  <a:cubicBezTo>
                    <a:pt x="119928" y="111845"/>
                    <a:pt x="130805" y="122720"/>
                    <a:pt x="130805" y="136134"/>
                  </a:cubicBezTo>
                  <a:cubicBezTo>
                    <a:pt x="130805" y="149545"/>
                    <a:pt x="119928" y="160423"/>
                    <a:pt x="106517" y="160423"/>
                  </a:cubicBezTo>
                  <a:cubicBezTo>
                    <a:pt x="93105" y="160423"/>
                    <a:pt x="82228" y="149545"/>
                    <a:pt x="82228" y="136134"/>
                  </a:cubicBezTo>
                  <a:cubicBezTo>
                    <a:pt x="82228" y="122720"/>
                    <a:pt x="93105" y="111845"/>
                    <a:pt x="106517" y="111845"/>
                  </a:cubicBezTo>
                  <a:close/>
                  <a:moveTo>
                    <a:pt x="185003" y="111845"/>
                  </a:moveTo>
                  <a:cubicBezTo>
                    <a:pt x="198414" y="111845"/>
                    <a:pt x="209291" y="122720"/>
                    <a:pt x="209291" y="136134"/>
                  </a:cubicBezTo>
                  <a:cubicBezTo>
                    <a:pt x="209291" y="149545"/>
                    <a:pt x="198414" y="160423"/>
                    <a:pt x="185003" y="160423"/>
                  </a:cubicBezTo>
                  <a:cubicBezTo>
                    <a:pt x="171591" y="160423"/>
                    <a:pt x="160714" y="149545"/>
                    <a:pt x="160714" y="136134"/>
                  </a:cubicBezTo>
                  <a:cubicBezTo>
                    <a:pt x="160714" y="122720"/>
                    <a:pt x="171591" y="111845"/>
                    <a:pt x="185003" y="111845"/>
                  </a:cubicBezTo>
                  <a:close/>
                  <a:moveTo>
                    <a:pt x="263489" y="111845"/>
                  </a:moveTo>
                  <a:cubicBezTo>
                    <a:pt x="276900" y="111845"/>
                    <a:pt x="287777" y="122720"/>
                    <a:pt x="287777" y="136134"/>
                  </a:cubicBezTo>
                  <a:cubicBezTo>
                    <a:pt x="287777" y="149545"/>
                    <a:pt x="276900" y="160423"/>
                    <a:pt x="263489" y="160423"/>
                  </a:cubicBezTo>
                  <a:cubicBezTo>
                    <a:pt x="250077" y="160423"/>
                    <a:pt x="239200" y="149545"/>
                    <a:pt x="239200" y="136134"/>
                  </a:cubicBezTo>
                  <a:cubicBezTo>
                    <a:pt x="239200" y="122720"/>
                    <a:pt x="250077" y="111845"/>
                    <a:pt x="263489" y="11184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nvGrpSpPr>
            <p:cNvPr id="309" name="Google Shape;309;p23"/>
            <p:cNvGrpSpPr/>
            <p:nvPr/>
          </p:nvGrpSpPr>
          <p:grpSpPr>
            <a:xfrm>
              <a:off x="1960013" y="4625446"/>
              <a:ext cx="252844" cy="324231"/>
              <a:chOff x="1960013" y="4625446"/>
              <a:chExt cx="252844" cy="324231"/>
            </a:xfrm>
          </p:grpSpPr>
          <p:sp>
            <p:nvSpPr>
              <p:cNvPr id="310" name="Google Shape;310;p23"/>
              <p:cNvSpPr/>
              <p:nvPr/>
            </p:nvSpPr>
            <p:spPr>
              <a:xfrm>
                <a:off x="2018112" y="4625446"/>
                <a:ext cx="136118" cy="137541"/>
              </a:xfrm>
              <a:custGeom>
                <a:avLst/>
                <a:gdLst/>
                <a:ahLst/>
                <a:cxnLst/>
                <a:rect l="l" t="t" r="r" b="b"/>
                <a:pathLst>
                  <a:path w="136118" h="137541" extrusionOk="0">
                    <a:moveTo>
                      <a:pt x="68801" y="137467"/>
                    </a:moveTo>
                    <a:cubicBezTo>
                      <a:pt x="106748" y="137048"/>
                      <a:pt x="137180" y="105978"/>
                      <a:pt x="136809" y="68030"/>
                    </a:cubicBezTo>
                    <a:cubicBezTo>
                      <a:pt x="136809" y="30454"/>
                      <a:pt x="106377" y="-16"/>
                      <a:pt x="68801" y="-74"/>
                    </a:cubicBezTo>
                    <a:cubicBezTo>
                      <a:pt x="31186" y="-74"/>
                      <a:pt x="697" y="30416"/>
                      <a:pt x="697" y="68030"/>
                    </a:cubicBezTo>
                    <a:cubicBezTo>
                      <a:pt x="325" y="106006"/>
                      <a:pt x="30815" y="137096"/>
                      <a:pt x="68791" y="137467"/>
                    </a:cubicBezTo>
                    <a:cubicBezTo>
                      <a:pt x="68801" y="137467"/>
                      <a:pt x="68801" y="137467"/>
                      <a:pt x="68801" y="137467"/>
                    </a:cubicBezTo>
                    <a:close/>
                    <a:moveTo>
                      <a:pt x="14127" y="68030"/>
                    </a:moveTo>
                    <a:cubicBezTo>
                      <a:pt x="14175" y="37855"/>
                      <a:pt x="38625" y="13414"/>
                      <a:pt x="68801" y="13357"/>
                    </a:cubicBezTo>
                    <a:cubicBezTo>
                      <a:pt x="98957" y="13414"/>
                      <a:pt x="123379" y="37874"/>
                      <a:pt x="123379" y="68030"/>
                    </a:cubicBezTo>
                    <a:cubicBezTo>
                      <a:pt x="123341" y="98396"/>
                      <a:pt x="99147" y="123209"/>
                      <a:pt x="68801" y="124037"/>
                    </a:cubicBezTo>
                    <a:cubicBezTo>
                      <a:pt x="38454" y="123113"/>
                      <a:pt x="14346" y="98205"/>
                      <a:pt x="14413" y="67840"/>
                    </a:cubicBezTo>
                    <a:close/>
                  </a:path>
                </a:pathLst>
              </a:custGeom>
              <a:solidFill>
                <a:srgbClr val="FFFFFF"/>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11" name="Google Shape;311;p23"/>
              <p:cNvSpPr/>
              <p:nvPr/>
            </p:nvSpPr>
            <p:spPr>
              <a:xfrm>
                <a:off x="1960013" y="4769393"/>
                <a:ext cx="252844" cy="180284"/>
              </a:xfrm>
              <a:custGeom>
                <a:avLst/>
                <a:gdLst/>
                <a:ahLst/>
                <a:cxnLst/>
                <a:rect l="l" t="t" r="r" b="b"/>
                <a:pathLst>
                  <a:path w="252844" h="180284" extrusionOk="0">
                    <a:moveTo>
                      <a:pt x="253487" y="62006"/>
                    </a:moveTo>
                    <a:cubicBezTo>
                      <a:pt x="253487" y="43718"/>
                      <a:pt x="237199" y="28001"/>
                      <a:pt x="203195" y="14381"/>
                    </a:cubicBezTo>
                    <a:cubicBezTo>
                      <a:pt x="188670" y="8504"/>
                      <a:pt x="173744" y="3703"/>
                      <a:pt x="158523" y="-2"/>
                    </a:cubicBezTo>
                    <a:cubicBezTo>
                      <a:pt x="157570" y="-97"/>
                      <a:pt x="156618" y="-97"/>
                      <a:pt x="155665" y="-2"/>
                    </a:cubicBezTo>
                    <a:lnTo>
                      <a:pt x="155189" y="-2"/>
                    </a:lnTo>
                    <a:cubicBezTo>
                      <a:pt x="139949" y="569"/>
                      <a:pt x="134425" y="19048"/>
                      <a:pt x="127281" y="52195"/>
                    </a:cubicBezTo>
                    <a:cubicBezTo>
                      <a:pt x="120709" y="19238"/>
                      <a:pt x="115661" y="569"/>
                      <a:pt x="100135" y="-2"/>
                    </a:cubicBezTo>
                    <a:lnTo>
                      <a:pt x="100135" y="-2"/>
                    </a:lnTo>
                    <a:cubicBezTo>
                      <a:pt x="99221" y="-97"/>
                      <a:pt x="98287" y="-97"/>
                      <a:pt x="97372" y="-2"/>
                    </a:cubicBezTo>
                    <a:cubicBezTo>
                      <a:pt x="81875" y="3703"/>
                      <a:pt x="66655" y="8504"/>
                      <a:pt x="51843" y="14381"/>
                    </a:cubicBezTo>
                    <a:cubicBezTo>
                      <a:pt x="17363" y="28287"/>
                      <a:pt x="599" y="44003"/>
                      <a:pt x="694" y="62006"/>
                    </a:cubicBezTo>
                    <a:lnTo>
                      <a:pt x="694" y="108392"/>
                    </a:lnTo>
                    <a:cubicBezTo>
                      <a:pt x="694" y="111155"/>
                      <a:pt x="694" y="115346"/>
                      <a:pt x="694" y="122394"/>
                    </a:cubicBezTo>
                    <a:cubicBezTo>
                      <a:pt x="732" y="128023"/>
                      <a:pt x="1046" y="133653"/>
                      <a:pt x="1646" y="139253"/>
                    </a:cubicBezTo>
                    <a:cubicBezTo>
                      <a:pt x="2237" y="149683"/>
                      <a:pt x="9038" y="158732"/>
                      <a:pt x="18886" y="162209"/>
                    </a:cubicBezTo>
                    <a:cubicBezTo>
                      <a:pt x="39365" y="173448"/>
                      <a:pt x="79751" y="180211"/>
                      <a:pt x="127090" y="180211"/>
                    </a:cubicBezTo>
                    <a:cubicBezTo>
                      <a:pt x="174430" y="180211"/>
                      <a:pt x="214816" y="173448"/>
                      <a:pt x="235009" y="162304"/>
                    </a:cubicBezTo>
                    <a:cubicBezTo>
                      <a:pt x="244791" y="158589"/>
                      <a:pt x="251573" y="149588"/>
                      <a:pt x="252440" y="139158"/>
                    </a:cubicBezTo>
                    <a:cubicBezTo>
                      <a:pt x="253335" y="128738"/>
                      <a:pt x="253678" y="118279"/>
                      <a:pt x="253487" y="107821"/>
                    </a:cubicBezTo>
                    <a:lnTo>
                      <a:pt x="253487" y="61625"/>
                    </a:lnTo>
                    <a:close/>
                    <a:moveTo>
                      <a:pt x="14695" y="137444"/>
                    </a:moveTo>
                    <a:cubicBezTo>
                      <a:pt x="14695" y="135824"/>
                      <a:pt x="13839" y="118394"/>
                      <a:pt x="13648" y="107630"/>
                    </a:cubicBezTo>
                    <a:lnTo>
                      <a:pt x="13648" y="62006"/>
                    </a:lnTo>
                    <a:cubicBezTo>
                      <a:pt x="13648" y="33431"/>
                      <a:pt x="95467" y="14381"/>
                      <a:pt x="99373" y="12857"/>
                    </a:cubicBezTo>
                    <a:cubicBezTo>
                      <a:pt x="105850" y="13523"/>
                      <a:pt x="111470" y="42479"/>
                      <a:pt x="115565" y="63625"/>
                    </a:cubicBezTo>
                    <a:cubicBezTo>
                      <a:pt x="120328" y="88676"/>
                      <a:pt x="122519" y="98105"/>
                      <a:pt x="126329" y="98105"/>
                    </a:cubicBezTo>
                    <a:lnTo>
                      <a:pt x="126329" y="98105"/>
                    </a:lnTo>
                    <a:cubicBezTo>
                      <a:pt x="130138" y="98105"/>
                      <a:pt x="132520" y="88580"/>
                      <a:pt x="137758" y="63625"/>
                    </a:cubicBezTo>
                    <a:cubicBezTo>
                      <a:pt x="142331" y="42479"/>
                      <a:pt x="148426" y="13523"/>
                      <a:pt x="154904" y="12857"/>
                    </a:cubicBezTo>
                    <a:cubicBezTo>
                      <a:pt x="159190" y="13904"/>
                      <a:pt x="239581" y="33526"/>
                      <a:pt x="239390" y="62006"/>
                    </a:cubicBezTo>
                    <a:lnTo>
                      <a:pt x="239390" y="107821"/>
                    </a:lnTo>
                    <a:cubicBezTo>
                      <a:pt x="239390" y="118394"/>
                      <a:pt x="238819" y="135824"/>
                      <a:pt x="238342" y="137539"/>
                    </a:cubicBezTo>
                    <a:lnTo>
                      <a:pt x="238342" y="138015"/>
                    </a:lnTo>
                    <a:cubicBezTo>
                      <a:pt x="237971" y="143625"/>
                      <a:pt x="234190" y="148436"/>
                      <a:pt x="228817" y="150112"/>
                    </a:cubicBezTo>
                    <a:lnTo>
                      <a:pt x="228817" y="150112"/>
                    </a:lnTo>
                    <a:cubicBezTo>
                      <a:pt x="211006" y="160494"/>
                      <a:pt x="171667" y="166971"/>
                      <a:pt x="126329" y="166971"/>
                    </a:cubicBezTo>
                    <a:cubicBezTo>
                      <a:pt x="80990" y="166971"/>
                      <a:pt x="41556" y="160494"/>
                      <a:pt x="23744" y="150112"/>
                    </a:cubicBezTo>
                    <a:lnTo>
                      <a:pt x="23744" y="150112"/>
                    </a:lnTo>
                    <a:cubicBezTo>
                      <a:pt x="18200" y="148693"/>
                      <a:pt x="14295" y="143740"/>
                      <a:pt x="14219" y="138015"/>
                    </a:cubicBezTo>
                    <a:lnTo>
                      <a:pt x="14219" y="138015"/>
                    </a:lnTo>
                    <a:close/>
                  </a:path>
                </a:pathLst>
              </a:custGeom>
              <a:solidFill>
                <a:srgbClr val="FFFFFF"/>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grpSp>
          <p:nvGrpSpPr>
            <p:cNvPr id="312" name="Google Shape;312;p23"/>
            <p:cNvGrpSpPr/>
            <p:nvPr/>
          </p:nvGrpSpPr>
          <p:grpSpPr>
            <a:xfrm>
              <a:off x="2633318" y="4625446"/>
              <a:ext cx="252844" cy="324231"/>
              <a:chOff x="1960013" y="4625446"/>
              <a:chExt cx="252844" cy="324231"/>
            </a:xfrm>
          </p:grpSpPr>
          <p:sp>
            <p:nvSpPr>
              <p:cNvPr id="313" name="Google Shape;313;p23"/>
              <p:cNvSpPr/>
              <p:nvPr/>
            </p:nvSpPr>
            <p:spPr>
              <a:xfrm>
                <a:off x="2018112" y="4625446"/>
                <a:ext cx="136118" cy="137541"/>
              </a:xfrm>
              <a:custGeom>
                <a:avLst/>
                <a:gdLst/>
                <a:ahLst/>
                <a:cxnLst/>
                <a:rect l="l" t="t" r="r" b="b"/>
                <a:pathLst>
                  <a:path w="136118" h="137541" extrusionOk="0">
                    <a:moveTo>
                      <a:pt x="68801" y="137467"/>
                    </a:moveTo>
                    <a:cubicBezTo>
                      <a:pt x="106748" y="137048"/>
                      <a:pt x="137180" y="105978"/>
                      <a:pt x="136809" y="68030"/>
                    </a:cubicBezTo>
                    <a:cubicBezTo>
                      <a:pt x="136809" y="30454"/>
                      <a:pt x="106377" y="-16"/>
                      <a:pt x="68801" y="-74"/>
                    </a:cubicBezTo>
                    <a:cubicBezTo>
                      <a:pt x="31186" y="-74"/>
                      <a:pt x="697" y="30416"/>
                      <a:pt x="697" y="68030"/>
                    </a:cubicBezTo>
                    <a:cubicBezTo>
                      <a:pt x="325" y="106006"/>
                      <a:pt x="30815" y="137096"/>
                      <a:pt x="68791" y="137467"/>
                    </a:cubicBezTo>
                    <a:cubicBezTo>
                      <a:pt x="68801" y="137467"/>
                      <a:pt x="68801" y="137467"/>
                      <a:pt x="68801" y="137467"/>
                    </a:cubicBezTo>
                    <a:close/>
                    <a:moveTo>
                      <a:pt x="14127" y="68030"/>
                    </a:moveTo>
                    <a:cubicBezTo>
                      <a:pt x="14175" y="37855"/>
                      <a:pt x="38625" y="13414"/>
                      <a:pt x="68801" y="13357"/>
                    </a:cubicBezTo>
                    <a:cubicBezTo>
                      <a:pt x="98957" y="13414"/>
                      <a:pt x="123379" y="37874"/>
                      <a:pt x="123379" y="68030"/>
                    </a:cubicBezTo>
                    <a:cubicBezTo>
                      <a:pt x="123341" y="98396"/>
                      <a:pt x="99147" y="123209"/>
                      <a:pt x="68801" y="124037"/>
                    </a:cubicBezTo>
                    <a:cubicBezTo>
                      <a:pt x="38454" y="123113"/>
                      <a:pt x="14346" y="98205"/>
                      <a:pt x="14413" y="67840"/>
                    </a:cubicBezTo>
                    <a:close/>
                  </a:path>
                </a:pathLst>
              </a:custGeom>
              <a:solidFill>
                <a:srgbClr val="FFFFFF"/>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14" name="Google Shape;314;p23"/>
              <p:cNvSpPr/>
              <p:nvPr/>
            </p:nvSpPr>
            <p:spPr>
              <a:xfrm>
                <a:off x="1960013" y="4769393"/>
                <a:ext cx="252844" cy="180284"/>
              </a:xfrm>
              <a:custGeom>
                <a:avLst/>
                <a:gdLst/>
                <a:ahLst/>
                <a:cxnLst/>
                <a:rect l="l" t="t" r="r" b="b"/>
                <a:pathLst>
                  <a:path w="252844" h="180284" extrusionOk="0">
                    <a:moveTo>
                      <a:pt x="253487" y="62006"/>
                    </a:moveTo>
                    <a:cubicBezTo>
                      <a:pt x="253487" y="43718"/>
                      <a:pt x="237199" y="28001"/>
                      <a:pt x="203195" y="14381"/>
                    </a:cubicBezTo>
                    <a:cubicBezTo>
                      <a:pt x="188670" y="8504"/>
                      <a:pt x="173744" y="3703"/>
                      <a:pt x="158523" y="-2"/>
                    </a:cubicBezTo>
                    <a:cubicBezTo>
                      <a:pt x="157570" y="-97"/>
                      <a:pt x="156618" y="-97"/>
                      <a:pt x="155665" y="-2"/>
                    </a:cubicBezTo>
                    <a:lnTo>
                      <a:pt x="155189" y="-2"/>
                    </a:lnTo>
                    <a:cubicBezTo>
                      <a:pt x="139949" y="569"/>
                      <a:pt x="134425" y="19048"/>
                      <a:pt x="127281" y="52195"/>
                    </a:cubicBezTo>
                    <a:cubicBezTo>
                      <a:pt x="120709" y="19238"/>
                      <a:pt x="115661" y="569"/>
                      <a:pt x="100135" y="-2"/>
                    </a:cubicBezTo>
                    <a:lnTo>
                      <a:pt x="100135" y="-2"/>
                    </a:lnTo>
                    <a:cubicBezTo>
                      <a:pt x="99221" y="-97"/>
                      <a:pt x="98287" y="-97"/>
                      <a:pt x="97372" y="-2"/>
                    </a:cubicBezTo>
                    <a:cubicBezTo>
                      <a:pt x="81875" y="3703"/>
                      <a:pt x="66655" y="8504"/>
                      <a:pt x="51843" y="14381"/>
                    </a:cubicBezTo>
                    <a:cubicBezTo>
                      <a:pt x="17363" y="28287"/>
                      <a:pt x="599" y="44003"/>
                      <a:pt x="694" y="62006"/>
                    </a:cubicBezTo>
                    <a:lnTo>
                      <a:pt x="694" y="108392"/>
                    </a:lnTo>
                    <a:cubicBezTo>
                      <a:pt x="694" y="111155"/>
                      <a:pt x="694" y="115346"/>
                      <a:pt x="694" y="122394"/>
                    </a:cubicBezTo>
                    <a:cubicBezTo>
                      <a:pt x="732" y="128023"/>
                      <a:pt x="1046" y="133653"/>
                      <a:pt x="1646" y="139253"/>
                    </a:cubicBezTo>
                    <a:cubicBezTo>
                      <a:pt x="2237" y="149683"/>
                      <a:pt x="9038" y="158732"/>
                      <a:pt x="18886" y="162209"/>
                    </a:cubicBezTo>
                    <a:cubicBezTo>
                      <a:pt x="39365" y="173448"/>
                      <a:pt x="79751" y="180211"/>
                      <a:pt x="127090" y="180211"/>
                    </a:cubicBezTo>
                    <a:cubicBezTo>
                      <a:pt x="174430" y="180211"/>
                      <a:pt x="214816" y="173448"/>
                      <a:pt x="235009" y="162304"/>
                    </a:cubicBezTo>
                    <a:cubicBezTo>
                      <a:pt x="244791" y="158589"/>
                      <a:pt x="251573" y="149588"/>
                      <a:pt x="252440" y="139158"/>
                    </a:cubicBezTo>
                    <a:cubicBezTo>
                      <a:pt x="253335" y="128738"/>
                      <a:pt x="253678" y="118279"/>
                      <a:pt x="253487" y="107821"/>
                    </a:cubicBezTo>
                    <a:lnTo>
                      <a:pt x="253487" y="61625"/>
                    </a:lnTo>
                    <a:close/>
                    <a:moveTo>
                      <a:pt x="14695" y="137444"/>
                    </a:moveTo>
                    <a:cubicBezTo>
                      <a:pt x="14695" y="135824"/>
                      <a:pt x="13839" y="118394"/>
                      <a:pt x="13648" y="107630"/>
                    </a:cubicBezTo>
                    <a:lnTo>
                      <a:pt x="13648" y="62006"/>
                    </a:lnTo>
                    <a:cubicBezTo>
                      <a:pt x="13648" y="33431"/>
                      <a:pt x="95467" y="14381"/>
                      <a:pt x="99373" y="12857"/>
                    </a:cubicBezTo>
                    <a:cubicBezTo>
                      <a:pt x="105850" y="13523"/>
                      <a:pt x="111470" y="42479"/>
                      <a:pt x="115565" y="63625"/>
                    </a:cubicBezTo>
                    <a:cubicBezTo>
                      <a:pt x="120328" y="88676"/>
                      <a:pt x="122519" y="98105"/>
                      <a:pt x="126329" y="98105"/>
                    </a:cubicBezTo>
                    <a:lnTo>
                      <a:pt x="126329" y="98105"/>
                    </a:lnTo>
                    <a:cubicBezTo>
                      <a:pt x="130138" y="98105"/>
                      <a:pt x="132520" y="88580"/>
                      <a:pt x="137758" y="63625"/>
                    </a:cubicBezTo>
                    <a:cubicBezTo>
                      <a:pt x="142331" y="42479"/>
                      <a:pt x="148426" y="13523"/>
                      <a:pt x="154904" y="12857"/>
                    </a:cubicBezTo>
                    <a:cubicBezTo>
                      <a:pt x="159190" y="13904"/>
                      <a:pt x="239581" y="33526"/>
                      <a:pt x="239390" y="62006"/>
                    </a:cubicBezTo>
                    <a:lnTo>
                      <a:pt x="239390" y="107821"/>
                    </a:lnTo>
                    <a:cubicBezTo>
                      <a:pt x="239390" y="118394"/>
                      <a:pt x="238819" y="135824"/>
                      <a:pt x="238342" y="137539"/>
                    </a:cubicBezTo>
                    <a:lnTo>
                      <a:pt x="238342" y="138015"/>
                    </a:lnTo>
                    <a:cubicBezTo>
                      <a:pt x="237971" y="143625"/>
                      <a:pt x="234190" y="148436"/>
                      <a:pt x="228817" y="150112"/>
                    </a:cubicBezTo>
                    <a:lnTo>
                      <a:pt x="228817" y="150112"/>
                    </a:lnTo>
                    <a:cubicBezTo>
                      <a:pt x="211006" y="160494"/>
                      <a:pt x="171667" y="166971"/>
                      <a:pt x="126329" y="166971"/>
                    </a:cubicBezTo>
                    <a:cubicBezTo>
                      <a:pt x="80990" y="166971"/>
                      <a:pt x="41556" y="160494"/>
                      <a:pt x="23744" y="150112"/>
                    </a:cubicBezTo>
                    <a:lnTo>
                      <a:pt x="23744" y="150112"/>
                    </a:lnTo>
                    <a:cubicBezTo>
                      <a:pt x="18200" y="148693"/>
                      <a:pt x="14295" y="143740"/>
                      <a:pt x="14219" y="138015"/>
                    </a:cubicBezTo>
                    <a:lnTo>
                      <a:pt x="14219" y="138015"/>
                    </a:lnTo>
                    <a:close/>
                  </a:path>
                </a:pathLst>
              </a:custGeom>
              <a:solidFill>
                <a:srgbClr val="FFFFFF"/>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grpSp>
      <p:grpSp>
        <p:nvGrpSpPr>
          <p:cNvPr id="315" name="Google Shape;315;p23"/>
          <p:cNvGrpSpPr/>
          <p:nvPr/>
        </p:nvGrpSpPr>
        <p:grpSpPr>
          <a:xfrm>
            <a:off x="7671805" y="4314036"/>
            <a:ext cx="561975" cy="673566"/>
            <a:chOff x="8045792" y="4279223"/>
            <a:chExt cx="561975" cy="673566"/>
          </a:xfrm>
        </p:grpSpPr>
        <p:sp>
          <p:nvSpPr>
            <p:cNvPr id="316" name="Google Shape;316;p23"/>
            <p:cNvSpPr/>
            <p:nvPr/>
          </p:nvSpPr>
          <p:spPr>
            <a:xfrm>
              <a:off x="8407742" y="4279223"/>
              <a:ext cx="200025" cy="200025"/>
            </a:xfrm>
            <a:custGeom>
              <a:avLst/>
              <a:gdLst/>
              <a:ahLst/>
              <a:cxnLst/>
              <a:rect l="l" t="t" r="r" b="b"/>
              <a:pathLst>
                <a:path w="200025" h="200025" extrusionOk="0">
                  <a:moveTo>
                    <a:pt x="200025" y="100013"/>
                  </a:moveTo>
                  <a:cubicBezTo>
                    <a:pt x="200025" y="155248"/>
                    <a:pt x="155248" y="200025"/>
                    <a:pt x="100013" y="200025"/>
                  </a:cubicBezTo>
                  <a:cubicBezTo>
                    <a:pt x="44777" y="200025"/>
                    <a:pt x="0" y="155248"/>
                    <a:pt x="0" y="100013"/>
                  </a:cubicBezTo>
                  <a:cubicBezTo>
                    <a:pt x="0" y="44777"/>
                    <a:pt x="44777" y="0"/>
                    <a:pt x="100013" y="0"/>
                  </a:cubicBezTo>
                  <a:cubicBezTo>
                    <a:pt x="155248" y="0"/>
                    <a:pt x="200025" y="44777"/>
                    <a:pt x="200025" y="10001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17" name="Google Shape;317;p23"/>
            <p:cNvSpPr/>
            <p:nvPr/>
          </p:nvSpPr>
          <p:spPr>
            <a:xfrm>
              <a:off x="8045792" y="4604278"/>
              <a:ext cx="161925" cy="161925"/>
            </a:xfrm>
            <a:custGeom>
              <a:avLst/>
              <a:gdLst/>
              <a:ahLst/>
              <a:cxnLst/>
              <a:rect l="l" t="t" r="r" b="b"/>
              <a:pathLst>
                <a:path w="161925" h="161925" extrusionOk="0">
                  <a:moveTo>
                    <a:pt x="161925" y="80963"/>
                  </a:moveTo>
                  <a:cubicBezTo>
                    <a:pt x="161925" y="125677"/>
                    <a:pt x="125677" y="161925"/>
                    <a:pt x="80963" y="161925"/>
                  </a:cubicBezTo>
                  <a:cubicBezTo>
                    <a:pt x="36248" y="161925"/>
                    <a:pt x="0" y="125677"/>
                    <a:pt x="0" y="80963"/>
                  </a:cubicBezTo>
                  <a:cubicBezTo>
                    <a:pt x="0" y="36248"/>
                    <a:pt x="36248" y="0"/>
                    <a:pt x="80963" y="0"/>
                  </a:cubicBezTo>
                  <a:cubicBezTo>
                    <a:pt x="125677" y="0"/>
                    <a:pt x="161925" y="36248"/>
                    <a:pt x="161925" y="809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18" name="Google Shape;318;p23"/>
            <p:cNvSpPr/>
            <p:nvPr/>
          </p:nvSpPr>
          <p:spPr>
            <a:xfrm>
              <a:off x="8445842" y="4800389"/>
              <a:ext cx="152400" cy="152400"/>
            </a:xfrm>
            <a:custGeom>
              <a:avLst/>
              <a:gdLst/>
              <a:ahLst/>
              <a:cxnLst/>
              <a:rect l="l" t="t" r="r" b="b"/>
              <a:pathLst>
                <a:path w="152400" h="152400" extrusionOk="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19" name="Google Shape;319;p23"/>
            <p:cNvSpPr/>
            <p:nvPr/>
          </p:nvSpPr>
          <p:spPr>
            <a:xfrm>
              <a:off x="8126754" y="4379235"/>
              <a:ext cx="395287" cy="503754"/>
            </a:xfrm>
            <a:custGeom>
              <a:avLst/>
              <a:gdLst/>
              <a:ahLst/>
              <a:cxnLst/>
              <a:rect l="l" t="t" r="r" b="b"/>
              <a:pathLst>
                <a:path w="395287" h="576262" extrusionOk="0">
                  <a:moveTo>
                    <a:pt x="363452" y="93"/>
                  </a:moveTo>
                  <a:cubicBezTo>
                    <a:pt x="357832" y="4856"/>
                    <a:pt x="644" y="352518"/>
                    <a:pt x="644" y="352518"/>
                  </a:cubicBezTo>
                  <a:lnTo>
                    <a:pt x="395932" y="576356"/>
                  </a:lnTo>
                </a:path>
              </a:pathLst>
            </a:custGeom>
            <a:noFill/>
            <a:ln w="2857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grpSp>
        <p:nvGrpSpPr>
          <p:cNvPr id="320" name="Google Shape;320;p23"/>
          <p:cNvGrpSpPr/>
          <p:nvPr/>
        </p:nvGrpSpPr>
        <p:grpSpPr>
          <a:xfrm>
            <a:off x="4817931" y="4336891"/>
            <a:ext cx="623757" cy="641260"/>
            <a:chOff x="5084518" y="4277072"/>
            <a:chExt cx="690975" cy="710363"/>
          </a:xfrm>
        </p:grpSpPr>
        <p:sp>
          <p:nvSpPr>
            <p:cNvPr id="321" name="Google Shape;321;p23"/>
            <p:cNvSpPr/>
            <p:nvPr/>
          </p:nvSpPr>
          <p:spPr>
            <a:xfrm>
              <a:off x="5153621" y="4483498"/>
              <a:ext cx="552769" cy="434835"/>
            </a:xfrm>
            <a:custGeom>
              <a:avLst/>
              <a:gdLst/>
              <a:ahLst/>
              <a:cxnLst/>
              <a:rect l="l" t="t" r="r" b="b"/>
              <a:pathLst>
                <a:path w="552769" h="434835" extrusionOk="0">
                  <a:moveTo>
                    <a:pt x="435" y="123"/>
                  </a:moveTo>
                  <a:lnTo>
                    <a:pt x="435" y="417669"/>
                  </a:lnTo>
                  <a:cubicBezTo>
                    <a:pt x="435" y="427217"/>
                    <a:pt x="8173" y="434958"/>
                    <a:pt x="17724" y="434958"/>
                  </a:cubicBezTo>
                  <a:lnTo>
                    <a:pt x="133725" y="434958"/>
                  </a:lnTo>
                  <a:cubicBezTo>
                    <a:pt x="225343" y="434951"/>
                    <a:pt x="313205" y="398550"/>
                    <a:pt x="377988" y="333762"/>
                  </a:cubicBezTo>
                  <a:lnTo>
                    <a:pt x="439524" y="272061"/>
                  </a:lnTo>
                  <a:cubicBezTo>
                    <a:pt x="445351" y="266233"/>
                    <a:pt x="454488" y="265332"/>
                    <a:pt x="461343" y="269906"/>
                  </a:cubicBezTo>
                  <a:lnTo>
                    <a:pt x="526358" y="313268"/>
                  </a:lnTo>
                  <a:cubicBezTo>
                    <a:pt x="541107" y="323101"/>
                    <a:pt x="553204" y="316638"/>
                    <a:pt x="553204" y="298851"/>
                  </a:cubicBezTo>
                  <a:lnTo>
                    <a:pt x="553204" y="123"/>
                  </a:lnTo>
                </a:path>
              </a:pathLst>
            </a:custGeom>
            <a:noFill/>
            <a:ln w="1905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22" name="Google Shape;322;p23"/>
            <p:cNvSpPr/>
            <p:nvPr/>
          </p:nvSpPr>
          <p:spPr>
            <a:xfrm>
              <a:off x="5403298" y="4750539"/>
              <a:ext cx="295027" cy="147521"/>
            </a:xfrm>
            <a:custGeom>
              <a:avLst/>
              <a:gdLst/>
              <a:ahLst/>
              <a:cxnLst/>
              <a:rect l="l" t="t" r="r" b="b"/>
              <a:pathLst>
                <a:path w="295027" h="147521" extrusionOk="0">
                  <a:moveTo>
                    <a:pt x="276681" y="46393"/>
                  </a:moveTo>
                  <a:lnTo>
                    <a:pt x="211666" y="3031"/>
                  </a:lnTo>
                  <a:cubicBezTo>
                    <a:pt x="204811" y="-1544"/>
                    <a:pt x="195674" y="-643"/>
                    <a:pt x="189847" y="5185"/>
                  </a:cubicBezTo>
                  <a:lnTo>
                    <a:pt x="128311" y="66720"/>
                  </a:lnTo>
                  <a:cubicBezTo>
                    <a:pt x="92191" y="102722"/>
                    <a:pt x="48508" y="130234"/>
                    <a:pt x="435" y="147258"/>
                  </a:cubicBezTo>
                  <a:lnTo>
                    <a:pt x="435" y="147644"/>
                  </a:lnTo>
                  <a:lnTo>
                    <a:pt x="295462" y="49541"/>
                  </a:lnTo>
                  <a:cubicBezTo>
                    <a:pt x="290767" y="52137"/>
                    <a:pt x="284028" y="51309"/>
                    <a:pt x="276681" y="46393"/>
                  </a:cubicBezTo>
                  <a:close/>
                </a:path>
              </a:pathLst>
            </a:custGeom>
            <a:noFill/>
            <a:ln w="1905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23" name="Google Shape;323;p23"/>
            <p:cNvSpPr/>
            <p:nvPr/>
          </p:nvSpPr>
          <p:spPr>
            <a:xfrm>
              <a:off x="5084518" y="4346175"/>
              <a:ext cx="690975" cy="641260"/>
            </a:xfrm>
            <a:custGeom>
              <a:avLst/>
              <a:gdLst/>
              <a:ahLst/>
              <a:cxnLst/>
              <a:rect l="l" t="t" r="r" b="b"/>
              <a:pathLst>
                <a:path w="690975" h="641260" extrusionOk="0">
                  <a:moveTo>
                    <a:pt x="69538" y="123"/>
                  </a:moveTo>
                  <a:cubicBezTo>
                    <a:pt x="31373" y="123"/>
                    <a:pt x="435" y="31062"/>
                    <a:pt x="435" y="69226"/>
                  </a:cubicBezTo>
                  <a:lnTo>
                    <a:pt x="435" y="572280"/>
                  </a:lnTo>
                  <a:cubicBezTo>
                    <a:pt x="435" y="610445"/>
                    <a:pt x="31373" y="641383"/>
                    <a:pt x="69538" y="641383"/>
                  </a:cubicBezTo>
                  <a:lnTo>
                    <a:pt x="622307" y="641383"/>
                  </a:lnTo>
                  <a:cubicBezTo>
                    <a:pt x="660471" y="641383"/>
                    <a:pt x="691410" y="610445"/>
                    <a:pt x="691410" y="572280"/>
                  </a:cubicBezTo>
                  <a:lnTo>
                    <a:pt x="691410" y="69226"/>
                  </a:lnTo>
                  <a:cubicBezTo>
                    <a:pt x="691410" y="31062"/>
                    <a:pt x="660471" y="123"/>
                    <a:pt x="622307" y="123"/>
                  </a:cubicBezTo>
                </a:path>
              </a:pathLst>
            </a:custGeom>
            <a:noFill/>
            <a:ln w="1905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24" name="Google Shape;324;p23"/>
            <p:cNvSpPr/>
            <p:nvPr/>
          </p:nvSpPr>
          <p:spPr>
            <a:xfrm>
              <a:off x="5084518" y="4346175"/>
              <a:ext cx="690975" cy="138206"/>
            </a:xfrm>
            <a:custGeom>
              <a:avLst/>
              <a:gdLst/>
              <a:ahLst/>
              <a:cxnLst/>
              <a:rect l="l" t="t" r="r" b="b"/>
              <a:pathLst>
                <a:path w="690975" h="138206" extrusionOk="0">
                  <a:moveTo>
                    <a:pt x="169574" y="123"/>
                  </a:moveTo>
                  <a:lnTo>
                    <a:pt x="69538" y="123"/>
                  </a:lnTo>
                  <a:cubicBezTo>
                    <a:pt x="31373" y="123"/>
                    <a:pt x="435" y="31062"/>
                    <a:pt x="435" y="69226"/>
                  </a:cubicBezTo>
                  <a:lnTo>
                    <a:pt x="435" y="138329"/>
                  </a:lnTo>
                  <a:lnTo>
                    <a:pt x="691410" y="138329"/>
                  </a:lnTo>
                  <a:lnTo>
                    <a:pt x="691410" y="69226"/>
                  </a:lnTo>
                  <a:cubicBezTo>
                    <a:pt x="691410" y="31062"/>
                    <a:pt x="660471" y="123"/>
                    <a:pt x="622307" y="123"/>
                  </a:cubicBezTo>
                  <a:lnTo>
                    <a:pt x="520447" y="123"/>
                  </a:lnTo>
                </a:path>
              </a:pathLst>
            </a:custGeom>
            <a:noFill/>
            <a:ln w="1905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25" name="Google Shape;325;p23"/>
            <p:cNvSpPr/>
            <p:nvPr/>
          </p:nvSpPr>
          <p:spPr>
            <a:xfrm>
              <a:off x="5328394" y="4346175"/>
              <a:ext cx="205210" cy="5523"/>
            </a:xfrm>
            <a:custGeom>
              <a:avLst/>
              <a:gdLst/>
              <a:ahLst/>
              <a:cxnLst/>
              <a:rect l="l" t="t" r="r" b="b"/>
              <a:pathLst>
                <a:path w="205210" h="5523" extrusionOk="0">
                  <a:moveTo>
                    <a:pt x="205210"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26" name="Google Shape;326;p23"/>
            <p:cNvSpPr/>
            <p:nvPr/>
          </p:nvSpPr>
          <p:spPr>
            <a:xfrm>
              <a:off x="5535372" y="4277072"/>
              <a:ext cx="69103" cy="138206"/>
            </a:xfrm>
            <a:custGeom>
              <a:avLst/>
              <a:gdLst/>
              <a:ahLst/>
              <a:cxnLst/>
              <a:rect l="l" t="t" r="r" b="b"/>
              <a:pathLst>
                <a:path w="69103" h="138206" extrusionOk="0">
                  <a:moveTo>
                    <a:pt x="34579" y="0"/>
                  </a:moveTo>
                  <a:cubicBezTo>
                    <a:pt x="53646" y="0"/>
                    <a:pt x="69103" y="0"/>
                    <a:pt x="69103" y="0"/>
                  </a:cubicBezTo>
                  <a:lnTo>
                    <a:pt x="69103" y="138206"/>
                  </a:lnTo>
                  <a:cubicBezTo>
                    <a:pt x="69103" y="138206"/>
                    <a:pt x="53646" y="138206"/>
                    <a:pt x="34579" y="138206"/>
                  </a:cubicBezTo>
                  <a:lnTo>
                    <a:pt x="34524" y="138206"/>
                  </a:lnTo>
                  <a:cubicBezTo>
                    <a:pt x="15457" y="138206"/>
                    <a:pt x="0" y="138206"/>
                    <a:pt x="0" y="138206"/>
                  </a:cubicBezTo>
                  <a:lnTo>
                    <a:pt x="0" y="0"/>
                  </a:lnTo>
                  <a:cubicBezTo>
                    <a:pt x="0" y="0"/>
                    <a:pt x="15457" y="0"/>
                    <a:pt x="34524" y="0"/>
                  </a:cubicBezTo>
                  <a:close/>
                </a:path>
              </a:pathLst>
            </a:custGeom>
            <a:noFill/>
            <a:ln w="1905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27" name="Google Shape;327;p23"/>
            <p:cNvSpPr/>
            <p:nvPr/>
          </p:nvSpPr>
          <p:spPr>
            <a:xfrm>
              <a:off x="5255535" y="4277072"/>
              <a:ext cx="69103" cy="138206"/>
            </a:xfrm>
            <a:custGeom>
              <a:avLst/>
              <a:gdLst/>
              <a:ahLst/>
              <a:cxnLst/>
              <a:rect l="l" t="t" r="r" b="b"/>
              <a:pathLst>
                <a:path w="69103" h="138206" extrusionOk="0">
                  <a:moveTo>
                    <a:pt x="34959" y="123"/>
                  </a:moveTo>
                  <a:lnTo>
                    <a:pt x="34959" y="123"/>
                  </a:lnTo>
                  <a:cubicBezTo>
                    <a:pt x="54054" y="123"/>
                    <a:pt x="69538" y="15606"/>
                    <a:pt x="69538" y="34702"/>
                  </a:cubicBezTo>
                  <a:lnTo>
                    <a:pt x="69538" y="103805"/>
                  </a:lnTo>
                  <a:cubicBezTo>
                    <a:pt x="69538" y="122873"/>
                    <a:pt x="54082" y="138329"/>
                    <a:pt x="35014" y="138329"/>
                  </a:cubicBezTo>
                  <a:cubicBezTo>
                    <a:pt x="34997" y="138329"/>
                    <a:pt x="34975" y="138329"/>
                    <a:pt x="34959" y="138329"/>
                  </a:cubicBezTo>
                  <a:lnTo>
                    <a:pt x="34959" y="138329"/>
                  </a:lnTo>
                  <a:cubicBezTo>
                    <a:pt x="15890" y="138329"/>
                    <a:pt x="435" y="122873"/>
                    <a:pt x="435" y="103805"/>
                  </a:cubicBezTo>
                  <a:lnTo>
                    <a:pt x="435" y="34702"/>
                  </a:lnTo>
                  <a:cubicBezTo>
                    <a:pt x="401" y="15634"/>
                    <a:pt x="15835" y="156"/>
                    <a:pt x="34903" y="123"/>
                  </a:cubicBezTo>
                  <a:cubicBezTo>
                    <a:pt x="34920" y="123"/>
                    <a:pt x="34942" y="123"/>
                    <a:pt x="34959" y="123"/>
                  </a:cubicBezTo>
                  <a:close/>
                </a:path>
              </a:pathLst>
            </a:custGeom>
            <a:noFill/>
            <a:ln w="1905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28" name="Google Shape;328;p23"/>
            <p:cNvSpPr/>
            <p:nvPr/>
          </p:nvSpPr>
          <p:spPr>
            <a:xfrm>
              <a:off x="5257248" y="4555583"/>
              <a:ext cx="69103" cy="34523"/>
            </a:xfrm>
            <a:custGeom>
              <a:avLst/>
              <a:gdLst/>
              <a:ahLst/>
              <a:cxnLst/>
              <a:rect l="l" t="t" r="r" b="b"/>
              <a:pathLst>
                <a:path w="69103" h="34523" extrusionOk="0">
                  <a:moveTo>
                    <a:pt x="0" y="0"/>
                  </a:moveTo>
                  <a:lnTo>
                    <a:pt x="69103" y="0"/>
                  </a:lnTo>
                  <a:lnTo>
                    <a:pt x="69103" y="34524"/>
                  </a:lnTo>
                  <a:lnTo>
                    <a:pt x="0" y="34524"/>
                  </a:lnTo>
                  <a:close/>
                </a:path>
              </a:pathLst>
            </a:custGeom>
            <a:noFill/>
            <a:ln w="1905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29" name="Google Shape;329;p23"/>
            <p:cNvSpPr/>
            <p:nvPr/>
          </p:nvSpPr>
          <p:spPr>
            <a:xfrm>
              <a:off x="5395398" y="4555583"/>
              <a:ext cx="69103" cy="34523"/>
            </a:xfrm>
            <a:custGeom>
              <a:avLst/>
              <a:gdLst/>
              <a:ahLst/>
              <a:cxnLst/>
              <a:rect l="l" t="t" r="r" b="b"/>
              <a:pathLst>
                <a:path w="69103" h="34523" extrusionOk="0">
                  <a:moveTo>
                    <a:pt x="0" y="0"/>
                  </a:moveTo>
                  <a:lnTo>
                    <a:pt x="69103" y="0"/>
                  </a:lnTo>
                  <a:lnTo>
                    <a:pt x="69103" y="34524"/>
                  </a:lnTo>
                  <a:lnTo>
                    <a:pt x="0" y="34524"/>
                  </a:lnTo>
                  <a:close/>
                </a:path>
              </a:pathLst>
            </a:custGeom>
            <a:noFill/>
            <a:ln w="1905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30" name="Google Shape;330;p23"/>
            <p:cNvSpPr/>
            <p:nvPr/>
          </p:nvSpPr>
          <p:spPr>
            <a:xfrm>
              <a:off x="5533605" y="4555583"/>
              <a:ext cx="69103" cy="34523"/>
            </a:xfrm>
            <a:custGeom>
              <a:avLst/>
              <a:gdLst/>
              <a:ahLst/>
              <a:cxnLst/>
              <a:rect l="l" t="t" r="r" b="b"/>
              <a:pathLst>
                <a:path w="69103" h="34523" extrusionOk="0">
                  <a:moveTo>
                    <a:pt x="0" y="0"/>
                  </a:moveTo>
                  <a:lnTo>
                    <a:pt x="69103" y="0"/>
                  </a:lnTo>
                  <a:lnTo>
                    <a:pt x="69103" y="34524"/>
                  </a:lnTo>
                  <a:lnTo>
                    <a:pt x="0" y="34524"/>
                  </a:lnTo>
                  <a:close/>
                </a:path>
              </a:pathLst>
            </a:custGeom>
            <a:noFill/>
            <a:ln w="1905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31" name="Google Shape;331;p23"/>
            <p:cNvSpPr/>
            <p:nvPr/>
          </p:nvSpPr>
          <p:spPr>
            <a:xfrm>
              <a:off x="5257248" y="4659210"/>
              <a:ext cx="69103" cy="34523"/>
            </a:xfrm>
            <a:custGeom>
              <a:avLst/>
              <a:gdLst/>
              <a:ahLst/>
              <a:cxnLst/>
              <a:rect l="l" t="t" r="r" b="b"/>
              <a:pathLst>
                <a:path w="69103" h="34523" extrusionOk="0">
                  <a:moveTo>
                    <a:pt x="0" y="0"/>
                  </a:moveTo>
                  <a:lnTo>
                    <a:pt x="69103" y="0"/>
                  </a:lnTo>
                  <a:lnTo>
                    <a:pt x="69103" y="34524"/>
                  </a:lnTo>
                  <a:lnTo>
                    <a:pt x="0" y="34524"/>
                  </a:lnTo>
                  <a:close/>
                </a:path>
              </a:pathLst>
            </a:custGeom>
            <a:noFill/>
            <a:ln w="1905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32" name="Google Shape;332;p23"/>
            <p:cNvSpPr/>
            <p:nvPr/>
          </p:nvSpPr>
          <p:spPr>
            <a:xfrm>
              <a:off x="5395398" y="4659210"/>
              <a:ext cx="69103" cy="34523"/>
            </a:xfrm>
            <a:custGeom>
              <a:avLst/>
              <a:gdLst/>
              <a:ahLst/>
              <a:cxnLst/>
              <a:rect l="l" t="t" r="r" b="b"/>
              <a:pathLst>
                <a:path w="69103" h="34523" extrusionOk="0">
                  <a:moveTo>
                    <a:pt x="0" y="0"/>
                  </a:moveTo>
                  <a:lnTo>
                    <a:pt x="69103" y="0"/>
                  </a:lnTo>
                  <a:lnTo>
                    <a:pt x="69103" y="34524"/>
                  </a:lnTo>
                  <a:lnTo>
                    <a:pt x="0" y="34524"/>
                  </a:lnTo>
                  <a:close/>
                </a:path>
              </a:pathLst>
            </a:custGeom>
            <a:noFill/>
            <a:ln w="1905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33" name="Google Shape;333;p23"/>
            <p:cNvSpPr/>
            <p:nvPr/>
          </p:nvSpPr>
          <p:spPr>
            <a:xfrm>
              <a:off x="5533605" y="4659210"/>
              <a:ext cx="69103" cy="34523"/>
            </a:xfrm>
            <a:custGeom>
              <a:avLst/>
              <a:gdLst/>
              <a:ahLst/>
              <a:cxnLst/>
              <a:rect l="l" t="t" r="r" b="b"/>
              <a:pathLst>
                <a:path w="69103" h="34523" extrusionOk="0">
                  <a:moveTo>
                    <a:pt x="0" y="0"/>
                  </a:moveTo>
                  <a:lnTo>
                    <a:pt x="69103" y="0"/>
                  </a:lnTo>
                  <a:lnTo>
                    <a:pt x="69103" y="34524"/>
                  </a:lnTo>
                  <a:lnTo>
                    <a:pt x="0" y="34524"/>
                  </a:lnTo>
                  <a:close/>
                </a:path>
              </a:pathLst>
            </a:custGeom>
            <a:noFill/>
            <a:ln w="1905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34" name="Google Shape;334;p23"/>
            <p:cNvSpPr/>
            <p:nvPr/>
          </p:nvSpPr>
          <p:spPr>
            <a:xfrm>
              <a:off x="5257248" y="4762892"/>
              <a:ext cx="69103" cy="34523"/>
            </a:xfrm>
            <a:custGeom>
              <a:avLst/>
              <a:gdLst/>
              <a:ahLst/>
              <a:cxnLst/>
              <a:rect l="l" t="t" r="r" b="b"/>
              <a:pathLst>
                <a:path w="69103" h="34523" extrusionOk="0">
                  <a:moveTo>
                    <a:pt x="0" y="0"/>
                  </a:moveTo>
                  <a:lnTo>
                    <a:pt x="69103" y="0"/>
                  </a:lnTo>
                  <a:lnTo>
                    <a:pt x="69103" y="34524"/>
                  </a:lnTo>
                  <a:lnTo>
                    <a:pt x="0" y="34524"/>
                  </a:lnTo>
                  <a:close/>
                </a:path>
              </a:pathLst>
            </a:custGeom>
            <a:noFill/>
            <a:ln w="1905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35" name="Google Shape;335;p23"/>
            <p:cNvSpPr/>
            <p:nvPr/>
          </p:nvSpPr>
          <p:spPr>
            <a:xfrm>
              <a:off x="5395398" y="4762892"/>
              <a:ext cx="69103" cy="34523"/>
            </a:xfrm>
            <a:custGeom>
              <a:avLst/>
              <a:gdLst/>
              <a:ahLst/>
              <a:cxnLst/>
              <a:rect l="l" t="t" r="r" b="b"/>
              <a:pathLst>
                <a:path w="69103" h="34523" extrusionOk="0">
                  <a:moveTo>
                    <a:pt x="0" y="0"/>
                  </a:moveTo>
                  <a:lnTo>
                    <a:pt x="69103" y="0"/>
                  </a:lnTo>
                  <a:lnTo>
                    <a:pt x="69103" y="34524"/>
                  </a:lnTo>
                  <a:lnTo>
                    <a:pt x="0" y="34524"/>
                  </a:lnTo>
                  <a:close/>
                </a:path>
              </a:pathLst>
            </a:custGeom>
            <a:noFill/>
            <a:ln w="1905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spTree>
    <p:extLst>
      <p:ext uri="{BB962C8B-B14F-4D97-AF65-F5344CB8AC3E}">
        <p14:creationId xmlns:p14="http://schemas.microsoft.com/office/powerpoint/2010/main" val="3860000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4"/>
          <p:cNvSpPr txBox="1">
            <a:spLocks noGrp="1"/>
          </p:cNvSpPr>
          <p:nvPr>
            <p:ph type="title"/>
          </p:nvPr>
        </p:nvSpPr>
        <p:spPr>
          <a:xfrm>
            <a:off x="1010140" y="1191885"/>
            <a:ext cx="10515600" cy="154172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TW" sz="4000">
                <a:latin typeface="Meiryo UI" panose="020B0604030504040204" pitchFamily="50" charset="-128"/>
                <a:ea typeface="Meiryo UI" panose="020B0604030504040204" pitchFamily="50" charset="-128"/>
              </a:rPr>
              <a:t>MicrosoftTeamsの包括的な保護</a:t>
            </a:r>
            <a:endParaRPr>
              <a:latin typeface="Meiryo UI" panose="020B0604030504040204" pitchFamily="50" charset="-128"/>
              <a:ea typeface="Meiryo UI" panose="020B0604030504040204" pitchFamily="50" charset="-128"/>
            </a:endParaRPr>
          </a:p>
        </p:txBody>
      </p:sp>
      <p:sp>
        <p:nvSpPr>
          <p:cNvPr id="341" name="Google Shape;341;p24"/>
          <p:cNvSpPr txBox="1">
            <a:spLocks noGrp="1"/>
          </p:cNvSpPr>
          <p:nvPr>
            <p:ph type="body" idx="1"/>
          </p:nvPr>
        </p:nvSpPr>
        <p:spPr>
          <a:xfrm>
            <a:off x="1106195" y="2710903"/>
            <a:ext cx="10022212" cy="37390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TW" dirty="0">
                <a:latin typeface="Meiryo UI" panose="020B0604030504040204" pitchFamily="50" charset="-128"/>
                <a:ea typeface="Meiryo UI" panose="020B0604030504040204" pitchFamily="50" charset="-128"/>
              </a:rPr>
              <a:t>Boxafeは、MicrosoftTeams</a:t>
            </a:r>
            <a:r>
              <a:rPr lang="en-TW" dirty="0" smtClean="0">
                <a:latin typeface="Meiryo UI" panose="020B0604030504040204" pitchFamily="50" charset="-128"/>
                <a:ea typeface="Meiryo UI" panose="020B0604030504040204" pitchFamily="50" charset="-128"/>
              </a:rPr>
              <a:t>で</a:t>
            </a:r>
            <a:r>
              <a:rPr lang="ja-JP" altLang="en-US" dirty="0" smtClean="0">
                <a:latin typeface="Meiryo UI" panose="020B0604030504040204" pitchFamily="50" charset="-128"/>
                <a:ea typeface="Meiryo UI" panose="020B0604030504040204" pitchFamily="50" charset="-128"/>
              </a:rPr>
              <a:t>すべての心配な</a:t>
            </a:r>
            <a:r>
              <a:rPr lang="en-TW" dirty="0" smtClean="0">
                <a:latin typeface="Meiryo UI" panose="020B0604030504040204" pitchFamily="50" charset="-128"/>
                <a:ea typeface="Meiryo UI" panose="020B0604030504040204" pitchFamily="50" charset="-128"/>
              </a:rPr>
              <a:t>データをバックアップします</a:t>
            </a:r>
            <a:r>
              <a:rPr lang="en-TW" dirty="0">
                <a:latin typeface="Meiryo UI" panose="020B0604030504040204" pitchFamily="50" charset="-128"/>
                <a:ea typeface="Meiryo UI" panose="020B0604030504040204" pitchFamily="50" charset="-128"/>
              </a:rPr>
              <a:t>。</a:t>
            </a:r>
            <a:endParaRPr dirty="0">
              <a:latin typeface="Meiryo UI" panose="020B0604030504040204" pitchFamily="50" charset="-128"/>
              <a:ea typeface="Meiryo UI" panose="020B0604030504040204" pitchFamily="50" charset="-128"/>
            </a:endParaRPr>
          </a:p>
        </p:txBody>
      </p:sp>
      <p:grpSp>
        <p:nvGrpSpPr>
          <p:cNvPr id="342" name="Google Shape;342;p24"/>
          <p:cNvGrpSpPr/>
          <p:nvPr/>
        </p:nvGrpSpPr>
        <p:grpSpPr>
          <a:xfrm>
            <a:off x="1182080" y="3251138"/>
            <a:ext cx="1051498" cy="1051498"/>
            <a:chOff x="692094" y="5187410"/>
            <a:chExt cx="1051498" cy="1051498"/>
          </a:xfrm>
        </p:grpSpPr>
        <p:sp>
          <p:nvSpPr>
            <p:cNvPr id="343" name="Google Shape;343;p24"/>
            <p:cNvSpPr/>
            <p:nvPr/>
          </p:nvSpPr>
          <p:spPr>
            <a:xfrm>
              <a:off x="692094" y="5187410"/>
              <a:ext cx="1051498" cy="1051498"/>
            </a:xfrm>
            <a:prstGeom prst="ellipse">
              <a:avLst/>
            </a:prstGeom>
            <a:gradFill>
              <a:gsLst>
                <a:gs pos="0">
                  <a:srgbClr val="7E838D"/>
                </a:gs>
                <a:gs pos="100000">
                  <a:srgbClr val="3F3F3F"/>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eiryo UI" panose="020B0604030504040204" pitchFamily="50" charset="-128"/>
                <a:ea typeface="Meiryo UI" panose="020B0604030504040204" pitchFamily="50" charset="-128"/>
                <a:cs typeface="Calibri"/>
                <a:sym typeface="Calibri"/>
              </a:endParaRPr>
            </a:p>
          </p:txBody>
        </p:sp>
        <p:grpSp>
          <p:nvGrpSpPr>
            <p:cNvPr id="344" name="Google Shape;344;p24"/>
            <p:cNvGrpSpPr/>
            <p:nvPr/>
          </p:nvGrpSpPr>
          <p:grpSpPr>
            <a:xfrm>
              <a:off x="810619" y="5391270"/>
              <a:ext cx="824882" cy="543216"/>
              <a:chOff x="1960013" y="4339773"/>
              <a:chExt cx="926149" cy="609904"/>
            </a:xfrm>
          </p:grpSpPr>
          <p:sp>
            <p:nvSpPr>
              <p:cNvPr id="345" name="Google Shape;345;p24"/>
              <p:cNvSpPr/>
              <p:nvPr/>
            </p:nvSpPr>
            <p:spPr>
              <a:xfrm>
                <a:off x="2111841" y="4339773"/>
                <a:ext cx="372141" cy="385705"/>
              </a:xfrm>
              <a:custGeom>
                <a:avLst/>
                <a:gdLst/>
                <a:ahLst/>
                <a:cxnLst/>
                <a:rect l="l" t="t" r="r" b="b"/>
                <a:pathLst>
                  <a:path w="372141" h="385705" extrusionOk="0">
                    <a:moveTo>
                      <a:pt x="114327" y="279028"/>
                    </a:moveTo>
                    <a:lnTo>
                      <a:pt x="107850" y="331415"/>
                    </a:lnTo>
                    <a:lnTo>
                      <a:pt x="156427" y="285791"/>
                    </a:lnTo>
                    <a:cubicBezTo>
                      <a:pt x="159608" y="282838"/>
                      <a:pt x="163923" y="281409"/>
                      <a:pt x="168238" y="281885"/>
                    </a:cubicBezTo>
                    <a:lnTo>
                      <a:pt x="168238" y="281885"/>
                    </a:lnTo>
                    <a:cubicBezTo>
                      <a:pt x="172048" y="281885"/>
                      <a:pt x="175858" y="282647"/>
                      <a:pt x="179573" y="282838"/>
                    </a:cubicBezTo>
                    <a:lnTo>
                      <a:pt x="180906" y="282838"/>
                    </a:lnTo>
                    <a:lnTo>
                      <a:pt x="180906" y="312460"/>
                    </a:lnTo>
                    <a:lnTo>
                      <a:pt x="177858" y="312460"/>
                    </a:lnTo>
                    <a:lnTo>
                      <a:pt x="171858" y="312460"/>
                    </a:lnTo>
                    <a:lnTo>
                      <a:pt x="98991" y="380945"/>
                    </a:lnTo>
                    <a:cubicBezTo>
                      <a:pt x="95744" y="384403"/>
                      <a:pt x="91038" y="386108"/>
                      <a:pt x="86323" y="385517"/>
                    </a:cubicBezTo>
                    <a:cubicBezTo>
                      <a:pt x="78227" y="384527"/>
                      <a:pt x="72474" y="377164"/>
                      <a:pt x="73464" y="369068"/>
                    </a:cubicBezTo>
                    <a:cubicBezTo>
                      <a:pt x="73464" y="369058"/>
                      <a:pt x="73464" y="369049"/>
                      <a:pt x="73464" y="369039"/>
                    </a:cubicBezTo>
                    <a:lnTo>
                      <a:pt x="83561" y="286076"/>
                    </a:lnTo>
                    <a:cubicBezTo>
                      <a:pt x="60510" y="273351"/>
                      <a:pt x="40650" y="255577"/>
                      <a:pt x="25458" y="234070"/>
                    </a:cubicBezTo>
                    <a:cubicBezTo>
                      <a:pt x="9437" y="211343"/>
                      <a:pt x="798" y="184243"/>
                      <a:pt x="694" y="156441"/>
                    </a:cubicBezTo>
                    <a:cubicBezTo>
                      <a:pt x="1674" y="112423"/>
                      <a:pt x="22725" y="71270"/>
                      <a:pt x="57844" y="44713"/>
                    </a:cubicBezTo>
                    <a:cubicBezTo>
                      <a:pt x="95944" y="15119"/>
                      <a:pt x="142959" y="-665"/>
                      <a:pt x="191194" y="-55"/>
                    </a:cubicBezTo>
                    <a:cubicBezTo>
                      <a:pt x="239438" y="-696"/>
                      <a:pt x="286462" y="15092"/>
                      <a:pt x="324544" y="44713"/>
                    </a:cubicBezTo>
                    <a:cubicBezTo>
                      <a:pt x="346060" y="61676"/>
                      <a:pt x="362720" y="84019"/>
                      <a:pt x="372835" y="109483"/>
                    </a:cubicBezTo>
                    <a:lnTo>
                      <a:pt x="339783" y="109483"/>
                    </a:lnTo>
                    <a:cubicBezTo>
                      <a:pt x="331421" y="93313"/>
                      <a:pt x="319695" y="79121"/>
                      <a:pt x="305398" y="67858"/>
                    </a:cubicBezTo>
                    <a:cubicBezTo>
                      <a:pt x="272708" y="42586"/>
                      <a:pt x="232408" y="29154"/>
                      <a:pt x="191098" y="29758"/>
                    </a:cubicBezTo>
                    <a:cubicBezTo>
                      <a:pt x="149788" y="29154"/>
                      <a:pt x="109488" y="42586"/>
                      <a:pt x="76798" y="67858"/>
                    </a:cubicBezTo>
                    <a:cubicBezTo>
                      <a:pt x="48776" y="88815"/>
                      <a:pt x="31888" y="121457"/>
                      <a:pt x="30983" y="156441"/>
                    </a:cubicBezTo>
                    <a:cubicBezTo>
                      <a:pt x="31125" y="178247"/>
                      <a:pt x="38012" y="199475"/>
                      <a:pt x="50700" y="217210"/>
                    </a:cubicBezTo>
                    <a:cubicBezTo>
                      <a:pt x="65111" y="237315"/>
                      <a:pt x="84380" y="253434"/>
                      <a:pt x="106707" y="264074"/>
                    </a:cubicBezTo>
                    <a:cubicBezTo>
                      <a:pt x="112345" y="266855"/>
                      <a:pt x="115622" y="272875"/>
                      <a:pt x="114898" y="27912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46" name="Google Shape;346;p24"/>
              <p:cNvSpPr/>
              <p:nvPr/>
            </p:nvSpPr>
            <p:spPr>
              <a:xfrm>
                <a:off x="2305389" y="4462664"/>
                <a:ext cx="368427" cy="342528"/>
              </a:xfrm>
              <a:custGeom>
                <a:avLst/>
                <a:gdLst/>
                <a:ahLst/>
                <a:cxnLst/>
                <a:rect l="l" t="t" r="r" b="b"/>
                <a:pathLst>
                  <a:path w="368427" h="342528" extrusionOk="0">
                    <a:moveTo>
                      <a:pt x="257774" y="259959"/>
                    </a:moveTo>
                    <a:lnTo>
                      <a:pt x="265679" y="325872"/>
                    </a:lnTo>
                    <a:cubicBezTo>
                      <a:pt x="266680" y="333968"/>
                      <a:pt x="260936" y="341331"/>
                      <a:pt x="252840" y="342341"/>
                    </a:cubicBezTo>
                    <a:cubicBezTo>
                      <a:pt x="252801" y="342341"/>
                      <a:pt x="252764" y="342350"/>
                      <a:pt x="252725" y="342350"/>
                    </a:cubicBezTo>
                    <a:cubicBezTo>
                      <a:pt x="248096" y="342903"/>
                      <a:pt x="243476" y="341245"/>
                      <a:pt x="240248" y="337873"/>
                    </a:cubicBezTo>
                    <a:lnTo>
                      <a:pt x="157285" y="259959"/>
                    </a:lnTo>
                    <a:lnTo>
                      <a:pt x="60511" y="259959"/>
                    </a:lnTo>
                    <a:cubicBezTo>
                      <a:pt x="27516" y="259854"/>
                      <a:pt x="799" y="233137"/>
                      <a:pt x="694" y="200142"/>
                    </a:cubicBezTo>
                    <a:lnTo>
                      <a:pt x="694" y="59743"/>
                    </a:lnTo>
                    <a:cubicBezTo>
                      <a:pt x="799" y="26751"/>
                      <a:pt x="27516" y="31"/>
                      <a:pt x="60511" y="-74"/>
                    </a:cubicBezTo>
                    <a:lnTo>
                      <a:pt x="309399" y="-74"/>
                    </a:lnTo>
                    <a:cubicBezTo>
                      <a:pt x="342374" y="31"/>
                      <a:pt x="369073" y="26766"/>
                      <a:pt x="369121" y="59743"/>
                    </a:cubicBezTo>
                    <a:lnTo>
                      <a:pt x="369121" y="200142"/>
                    </a:lnTo>
                    <a:cubicBezTo>
                      <a:pt x="369016" y="233098"/>
                      <a:pt x="342356" y="259807"/>
                      <a:pt x="309399" y="259959"/>
                    </a:cubicBezTo>
                    <a:close/>
                    <a:moveTo>
                      <a:pt x="106517" y="111845"/>
                    </a:moveTo>
                    <a:cubicBezTo>
                      <a:pt x="119928" y="111845"/>
                      <a:pt x="130805" y="122720"/>
                      <a:pt x="130805" y="136134"/>
                    </a:cubicBezTo>
                    <a:cubicBezTo>
                      <a:pt x="130805" y="149545"/>
                      <a:pt x="119928" y="160423"/>
                      <a:pt x="106517" y="160423"/>
                    </a:cubicBezTo>
                    <a:cubicBezTo>
                      <a:pt x="93105" y="160423"/>
                      <a:pt x="82228" y="149545"/>
                      <a:pt x="82228" y="136134"/>
                    </a:cubicBezTo>
                    <a:cubicBezTo>
                      <a:pt x="82228" y="122720"/>
                      <a:pt x="93105" y="111845"/>
                      <a:pt x="106517" y="111845"/>
                    </a:cubicBezTo>
                    <a:close/>
                    <a:moveTo>
                      <a:pt x="185003" y="111845"/>
                    </a:moveTo>
                    <a:cubicBezTo>
                      <a:pt x="198414" y="111845"/>
                      <a:pt x="209291" y="122720"/>
                      <a:pt x="209291" y="136134"/>
                    </a:cubicBezTo>
                    <a:cubicBezTo>
                      <a:pt x="209291" y="149545"/>
                      <a:pt x="198414" y="160423"/>
                      <a:pt x="185003" y="160423"/>
                    </a:cubicBezTo>
                    <a:cubicBezTo>
                      <a:pt x="171591" y="160423"/>
                      <a:pt x="160714" y="149545"/>
                      <a:pt x="160714" y="136134"/>
                    </a:cubicBezTo>
                    <a:cubicBezTo>
                      <a:pt x="160714" y="122720"/>
                      <a:pt x="171591" y="111845"/>
                      <a:pt x="185003" y="111845"/>
                    </a:cubicBezTo>
                    <a:close/>
                    <a:moveTo>
                      <a:pt x="263489" y="111845"/>
                    </a:moveTo>
                    <a:cubicBezTo>
                      <a:pt x="276900" y="111845"/>
                      <a:pt x="287777" y="122720"/>
                      <a:pt x="287777" y="136134"/>
                    </a:cubicBezTo>
                    <a:cubicBezTo>
                      <a:pt x="287777" y="149545"/>
                      <a:pt x="276900" y="160423"/>
                      <a:pt x="263489" y="160423"/>
                    </a:cubicBezTo>
                    <a:cubicBezTo>
                      <a:pt x="250077" y="160423"/>
                      <a:pt x="239200" y="149545"/>
                      <a:pt x="239200" y="136134"/>
                    </a:cubicBezTo>
                    <a:cubicBezTo>
                      <a:pt x="239200" y="122720"/>
                      <a:pt x="250077" y="111845"/>
                      <a:pt x="263489" y="11184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nvGrpSpPr>
              <p:cNvPr id="347" name="Google Shape;347;p24"/>
              <p:cNvGrpSpPr/>
              <p:nvPr/>
            </p:nvGrpSpPr>
            <p:grpSpPr>
              <a:xfrm>
                <a:off x="1960013" y="4625446"/>
                <a:ext cx="252844" cy="324231"/>
                <a:chOff x="1960013" y="4625446"/>
                <a:chExt cx="252844" cy="324231"/>
              </a:xfrm>
            </p:grpSpPr>
            <p:sp>
              <p:nvSpPr>
                <p:cNvPr id="348" name="Google Shape;348;p24"/>
                <p:cNvSpPr/>
                <p:nvPr/>
              </p:nvSpPr>
              <p:spPr>
                <a:xfrm>
                  <a:off x="2018112" y="4625446"/>
                  <a:ext cx="136118" cy="137541"/>
                </a:xfrm>
                <a:custGeom>
                  <a:avLst/>
                  <a:gdLst/>
                  <a:ahLst/>
                  <a:cxnLst/>
                  <a:rect l="l" t="t" r="r" b="b"/>
                  <a:pathLst>
                    <a:path w="136118" h="137541" extrusionOk="0">
                      <a:moveTo>
                        <a:pt x="68801" y="137467"/>
                      </a:moveTo>
                      <a:cubicBezTo>
                        <a:pt x="106748" y="137048"/>
                        <a:pt x="137180" y="105978"/>
                        <a:pt x="136809" y="68030"/>
                      </a:cubicBezTo>
                      <a:cubicBezTo>
                        <a:pt x="136809" y="30454"/>
                        <a:pt x="106377" y="-16"/>
                        <a:pt x="68801" y="-74"/>
                      </a:cubicBezTo>
                      <a:cubicBezTo>
                        <a:pt x="31186" y="-74"/>
                        <a:pt x="697" y="30416"/>
                        <a:pt x="697" y="68030"/>
                      </a:cubicBezTo>
                      <a:cubicBezTo>
                        <a:pt x="325" y="106006"/>
                        <a:pt x="30815" y="137096"/>
                        <a:pt x="68791" y="137467"/>
                      </a:cubicBezTo>
                      <a:cubicBezTo>
                        <a:pt x="68801" y="137467"/>
                        <a:pt x="68801" y="137467"/>
                        <a:pt x="68801" y="137467"/>
                      </a:cubicBezTo>
                      <a:close/>
                      <a:moveTo>
                        <a:pt x="14127" y="68030"/>
                      </a:moveTo>
                      <a:cubicBezTo>
                        <a:pt x="14175" y="37855"/>
                        <a:pt x="38625" y="13414"/>
                        <a:pt x="68801" y="13357"/>
                      </a:cubicBezTo>
                      <a:cubicBezTo>
                        <a:pt x="98957" y="13414"/>
                        <a:pt x="123379" y="37874"/>
                        <a:pt x="123379" y="68030"/>
                      </a:cubicBezTo>
                      <a:cubicBezTo>
                        <a:pt x="123341" y="98396"/>
                        <a:pt x="99147" y="123209"/>
                        <a:pt x="68801" y="124037"/>
                      </a:cubicBezTo>
                      <a:cubicBezTo>
                        <a:pt x="38454" y="123113"/>
                        <a:pt x="14346" y="98205"/>
                        <a:pt x="14413" y="67840"/>
                      </a:cubicBezTo>
                      <a:close/>
                    </a:path>
                  </a:pathLst>
                </a:custGeom>
                <a:solidFill>
                  <a:srgbClr val="FFFFFF"/>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49" name="Google Shape;349;p24"/>
                <p:cNvSpPr/>
                <p:nvPr/>
              </p:nvSpPr>
              <p:spPr>
                <a:xfrm>
                  <a:off x="1960013" y="4769393"/>
                  <a:ext cx="252844" cy="180284"/>
                </a:xfrm>
                <a:custGeom>
                  <a:avLst/>
                  <a:gdLst/>
                  <a:ahLst/>
                  <a:cxnLst/>
                  <a:rect l="l" t="t" r="r" b="b"/>
                  <a:pathLst>
                    <a:path w="252844" h="180284" extrusionOk="0">
                      <a:moveTo>
                        <a:pt x="253487" y="62006"/>
                      </a:moveTo>
                      <a:cubicBezTo>
                        <a:pt x="253487" y="43718"/>
                        <a:pt x="237199" y="28001"/>
                        <a:pt x="203195" y="14381"/>
                      </a:cubicBezTo>
                      <a:cubicBezTo>
                        <a:pt x="188670" y="8504"/>
                        <a:pt x="173744" y="3703"/>
                        <a:pt x="158523" y="-2"/>
                      </a:cubicBezTo>
                      <a:cubicBezTo>
                        <a:pt x="157570" y="-97"/>
                        <a:pt x="156618" y="-97"/>
                        <a:pt x="155665" y="-2"/>
                      </a:cubicBezTo>
                      <a:lnTo>
                        <a:pt x="155189" y="-2"/>
                      </a:lnTo>
                      <a:cubicBezTo>
                        <a:pt x="139949" y="569"/>
                        <a:pt x="134425" y="19048"/>
                        <a:pt x="127281" y="52195"/>
                      </a:cubicBezTo>
                      <a:cubicBezTo>
                        <a:pt x="120709" y="19238"/>
                        <a:pt x="115661" y="569"/>
                        <a:pt x="100135" y="-2"/>
                      </a:cubicBezTo>
                      <a:lnTo>
                        <a:pt x="100135" y="-2"/>
                      </a:lnTo>
                      <a:cubicBezTo>
                        <a:pt x="99221" y="-97"/>
                        <a:pt x="98287" y="-97"/>
                        <a:pt x="97372" y="-2"/>
                      </a:cubicBezTo>
                      <a:cubicBezTo>
                        <a:pt x="81875" y="3703"/>
                        <a:pt x="66655" y="8504"/>
                        <a:pt x="51843" y="14381"/>
                      </a:cubicBezTo>
                      <a:cubicBezTo>
                        <a:pt x="17363" y="28287"/>
                        <a:pt x="599" y="44003"/>
                        <a:pt x="694" y="62006"/>
                      </a:cubicBezTo>
                      <a:lnTo>
                        <a:pt x="694" y="108392"/>
                      </a:lnTo>
                      <a:cubicBezTo>
                        <a:pt x="694" y="111155"/>
                        <a:pt x="694" y="115346"/>
                        <a:pt x="694" y="122394"/>
                      </a:cubicBezTo>
                      <a:cubicBezTo>
                        <a:pt x="732" y="128023"/>
                        <a:pt x="1046" y="133653"/>
                        <a:pt x="1646" y="139253"/>
                      </a:cubicBezTo>
                      <a:cubicBezTo>
                        <a:pt x="2237" y="149683"/>
                        <a:pt x="9038" y="158732"/>
                        <a:pt x="18886" y="162209"/>
                      </a:cubicBezTo>
                      <a:cubicBezTo>
                        <a:pt x="39365" y="173448"/>
                        <a:pt x="79751" y="180211"/>
                        <a:pt x="127090" y="180211"/>
                      </a:cubicBezTo>
                      <a:cubicBezTo>
                        <a:pt x="174430" y="180211"/>
                        <a:pt x="214816" y="173448"/>
                        <a:pt x="235009" y="162304"/>
                      </a:cubicBezTo>
                      <a:cubicBezTo>
                        <a:pt x="244791" y="158589"/>
                        <a:pt x="251573" y="149588"/>
                        <a:pt x="252440" y="139158"/>
                      </a:cubicBezTo>
                      <a:cubicBezTo>
                        <a:pt x="253335" y="128738"/>
                        <a:pt x="253678" y="118279"/>
                        <a:pt x="253487" y="107821"/>
                      </a:cubicBezTo>
                      <a:lnTo>
                        <a:pt x="253487" y="61625"/>
                      </a:lnTo>
                      <a:close/>
                      <a:moveTo>
                        <a:pt x="14695" y="137444"/>
                      </a:moveTo>
                      <a:cubicBezTo>
                        <a:pt x="14695" y="135824"/>
                        <a:pt x="13839" y="118394"/>
                        <a:pt x="13648" y="107630"/>
                      </a:cubicBezTo>
                      <a:lnTo>
                        <a:pt x="13648" y="62006"/>
                      </a:lnTo>
                      <a:cubicBezTo>
                        <a:pt x="13648" y="33431"/>
                        <a:pt x="95467" y="14381"/>
                        <a:pt x="99373" y="12857"/>
                      </a:cubicBezTo>
                      <a:cubicBezTo>
                        <a:pt x="105850" y="13523"/>
                        <a:pt x="111470" y="42479"/>
                        <a:pt x="115565" y="63625"/>
                      </a:cubicBezTo>
                      <a:cubicBezTo>
                        <a:pt x="120328" y="88676"/>
                        <a:pt x="122519" y="98105"/>
                        <a:pt x="126329" y="98105"/>
                      </a:cubicBezTo>
                      <a:lnTo>
                        <a:pt x="126329" y="98105"/>
                      </a:lnTo>
                      <a:cubicBezTo>
                        <a:pt x="130138" y="98105"/>
                        <a:pt x="132520" y="88580"/>
                        <a:pt x="137758" y="63625"/>
                      </a:cubicBezTo>
                      <a:cubicBezTo>
                        <a:pt x="142331" y="42479"/>
                        <a:pt x="148426" y="13523"/>
                        <a:pt x="154904" y="12857"/>
                      </a:cubicBezTo>
                      <a:cubicBezTo>
                        <a:pt x="159190" y="13904"/>
                        <a:pt x="239581" y="33526"/>
                        <a:pt x="239390" y="62006"/>
                      </a:cubicBezTo>
                      <a:lnTo>
                        <a:pt x="239390" y="107821"/>
                      </a:lnTo>
                      <a:cubicBezTo>
                        <a:pt x="239390" y="118394"/>
                        <a:pt x="238819" y="135824"/>
                        <a:pt x="238342" y="137539"/>
                      </a:cubicBezTo>
                      <a:lnTo>
                        <a:pt x="238342" y="138015"/>
                      </a:lnTo>
                      <a:cubicBezTo>
                        <a:pt x="237971" y="143625"/>
                        <a:pt x="234190" y="148436"/>
                        <a:pt x="228817" y="150112"/>
                      </a:cubicBezTo>
                      <a:lnTo>
                        <a:pt x="228817" y="150112"/>
                      </a:lnTo>
                      <a:cubicBezTo>
                        <a:pt x="211006" y="160494"/>
                        <a:pt x="171667" y="166971"/>
                        <a:pt x="126329" y="166971"/>
                      </a:cubicBezTo>
                      <a:cubicBezTo>
                        <a:pt x="80990" y="166971"/>
                        <a:pt x="41556" y="160494"/>
                        <a:pt x="23744" y="150112"/>
                      </a:cubicBezTo>
                      <a:lnTo>
                        <a:pt x="23744" y="150112"/>
                      </a:lnTo>
                      <a:cubicBezTo>
                        <a:pt x="18200" y="148693"/>
                        <a:pt x="14295" y="143740"/>
                        <a:pt x="14219" y="138015"/>
                      </a:cubicBezTo>
                      <a:lnTo>
                        <a:pt x="14219" y="138015"/>
                      </a:lnTo>
                      <a:close/>
                    </a:path>
                  </a:pathLst>
                </a:custGeom>
                <a:solidFill>
                  <a:srgbClr val="FFFFFF"/>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grpSp>
            <p:nvGrpSpPr>
              <p:cNvPr id="350" name="Google Shape;350;p24"/>
              <p:cNvGrpSpPr/>
              <p:nvPr/>
            </p:nvGrpSpPr>
            <p:grpSpPr>
              <a:xfrm>
                <a:off x="2633318" y="4625446"/>
                <a:ext cx="252844" cy="324231"/>
                <a:chOff x="1960013" y="4625446"/>
                <a:chExt cx="252844" cy="324231"/>
              </a:xfrm>
            </p:grpSpPr>
            <p:sp>
              <p:nvSpPr>
                <p:cNvPr id="351" name="Google Shape;351;p24"/>
                <p:cNvSpPr/>
                <p:nvPr/>
              </p:nvSpPr>
              <p:spPr>
                <a:xfrm>
                  <a:off x="2018112" y="4625446"/>
                  <a:ext cx="136118" cy="137541"/>
                </a:xfrm>
                <a:custGeom>
                  <a:avLst/>
                  <a:gdLst/>
                  <a:ahLst/>
                  <a:cxnLst/>
                  <a:rect l="l" t="t" r="r" b="b"/>
                  <a:pathLst>
                    <a:path w="136118" h="137541" extrusionOk="0">
                      <a:moveTo>
                        <a:pt x="68801" y="137467"/>
                      </a:moveTo>
                      <a:cubicBezTo>
                        <a:pt x="106748" y="137048"/>
                        <a:pt x="137180" y="105978"/>
                        <a:pt x="136809" y="68030"/>
                      </a:cubicBezTo>
                      <a:cubicBezTo>
                        <a:pt x="136809" y="30454"/>
                        <a:pt x="106377" y="-16"/>
                        <a:pt x="68801" y="-74"/>
                      </a:cubicBezTo>
                      <a:cubicBezTo>
                        <a:pt x="31186" y="-74"/>
                        <a:pt x="697" y="30416"/>
                        <a:pt x="697" y="68030"/>
                      </a:cubicBezTo>
                      <a:cubicBezTo>
                        <a:pt x="325" y="106006"/>
                        <a:pt x="30815" y="137096"/>
                        <a:pt x="68791" y="137467"/>
                      </a:cubicBezTo>
                      <a:cubicBezTo>
                        <a:pt x="68801" y="137467"/>
                        <a:pt x="68801" y="137467"/>
                        <a:pt x="68801" y="137467"/>
                      </a:cubicBezTo>
                      <a:close/>
                      <a:moveTo>
                        <a:pt x="14127" y="68030"/>
                      </a:moveTo>
                      <a:cubicBezTo>
                        <a:pt x="14175" y="37855"/>
                        <a:pt x="38625" y="13414"/>
                        <a:pt x="68801" y="13357"/>
                      </a:cubicBezTo>
                      <a:cubicBezTo>
                        <a:pt x="98957" y="13414"/>
                        <a:pt x="123379" y="37874"/>
                        <a:pt x="123379" y="68030"/>
                      </a:cubicBezTo>
                      <a:cubicBezTo>
                        <a:pt x="123341" y="98396"/>
                        <a:pt x="99147" y="123209"/>
                        <a:pt x="68801" y="124037"/>
                      </a:cubicBezTo>
                      <a:cubicBezTo>
                        <a:pt x="38454" y="123113"/>
                        <a:pt x="14346" y="98205"/>
                        <a:pt x="14413" y="67840"/>
                      </a:cubicBezTo>
                      <a:close/>
                    </a:path>
                  </a:pathLst>
                </a:custGeom>
                <a:solidFill>
                  <a:srgbClr val="FFFFFF"/>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52" name="Google Shape;352;p24"/>
                <p:cNvSpPr/>
                <p:nvPr/>
              </p:nvSpPr>
              <p:spPr>
                <a:xfrm>
                  <a:off x="1960013" y="4769393"/>
                  <a:ext cx="252844" cy="180284"/>
                </a:xfrm>
                <a:custGeom>
                  <a:avLst/>
                  <a:gdLst/>
                  <a:ahLst/>
                  <a:cxnLst/>
                  <a:rect l="l" t="t" r="r" b="b"/>
                  <a:pathLst>
                    <a:path w="252844" h="180284" extrusionOk="0">
                      <a:moveTo>
                        <a:pt x="253487" y="62006"/>
                      </a:moveTo>
                      <a:cubicBezTo>
                        <a:pt x="253487" y="43718"/>
                        <a:pt x="237199" y="28001"/>
                        <a:pt x="203195" y="14381"/>
                      </a:cubicBezTo>
                      <a:cubicBezTo>
                        <a:pt x="188670" y="8504"/>
                        <a:pt x="173744" y="3703"/>
                        <a:pt x="158523" y="-2"/>
                      </a:cubicBezTo>
                      <a:cubicBezTo>
                        <a:pt x="157570" y="-97"/>
                        <a:pt x="156618" y="-97"/>
                        <a:pt x="155665" y="-2"/>
                      </a:cubicBezTo>
                      <a:lnTo>
                        <a:pt x="155189" y="-2"/>
                      </a:lnTo>
                      <a:cubicBezTo>
                        <a:pt x="139949" y="569"/>
                        <a:pt x="134425" y="19048"/>
                        <a:pt x="127281" y="52195"/>
                      </a:cubicBezTo>
                      <a:cubicBezTo>
                        <a:pt x="120709" y="19238"/>
                        <a:pt x="115661" y="569"/>
                        <a:pt x="100135" y="-2"/>
                      </a:cubicBezTo>
                      <a:lnTo>
                        <a:pt x="100135" y="-2"/>
                      </a:lnTo>
                      <a:cubicBezTo>
                        <a:pt x="99221" y="-97"/>
                        <a:pt x="98287" y="-97"/>
                        <a:pt x="97372" y="-2"/>
                      </a:cubicBezTo>
                      <a:cubicBezTo>
                        <a:pt x="81875" y="3703"/>
                        <a:pt x="66655" y="8504"/>
                        <a:pt x="51843" y="14381"/>
                      </a:cubicBezTo>
                      <a:cubicBezTo>
                        <a:pt x="17363" y="28287"/>
                        <a:pt x="599" y="44003"/>
                        <a:pt x="694" y="62006"/>
                      </a:cubicBezTo>
                      <a:lnTo>
                        <a:pt x="694" y="108392"/>
                      </a:lnTo>
                      <a:cubicBezTo>
                        <a:pt x="694" y="111155"/>
                        <a:pt x="694" y="115346"/>
                        <a:pt x="694" y="122394"/>
                      </a:cubicBezTo>
                      <a:cubicBezTo>
                        <a:pt x="732" y="128023"/>
                        <a:pt x="1046" y="133653"/>
                        <a:pt x="1646" y="139253"/>
                      </a:cubicBezTo>
                      <a:cubicBezTo>
                        <a:pt x="2237" y="149683"/>
                        <a:pt x="9038" y="158732"/>
                        <a:pt x="18886" y="162209"/>
                      </a:cubicBezTo>
                      <a:cubicBezTo>
                        <a:pt x="39365" y="173448"/>
                        <a:pt x="79751" y="180211"/>
                        <a:pt x="127090" y="180211"/>
                      </a:cubicBezTo>
                      <a:cubicBezTo>
                        <a:pt x="174430" y="180211"/>
                        <a:pt x="214816" y="173448"/>
                        <a:pt x="235009" y="162304"/>
                      </a:cubicBezTo>
                      <a:cubicBezTo>
                        <a:pt x="244791" y="158589"/>
                        <a:pt x="251573" y="149588"/>
                        <a:pt x="252440" y="139158"/>
                      </a:cubicBezTo>
                      <a:cubicBezTo>
                        <a:pt x="253335" y="128738"/>
                        <a:pt x="253678" y="118279"/>
                        <a:pt x="253487" y="107821"/>
                      </a:cubicBezTo>
                      <a:lnTo>
                        <a:pt x="253487" y="61625"/>
                      </a:lnTo>
                      <a:close/>
                      <a:moveTo>
                        <a:pt x="14695" y="137444"/>
                      </a:moveTo>
                      <a:cubicBezTo>
                        <a:pt x="14695" y="135824"/>
                        <a:pt x="13839" y="118394"/>
                        <a:pt x="13648" y="107630"/>
                      </a:cubicBezTo>
                      <a:lnTo>
                        <a:pt x="13648" y="62006"/>
                      </a:lnTo>
                      <a:cubicBezTo>
                        <a:pt x="13648" y="33431"/>
                        <a:pt x="95467" y="14381"/>
                        <a:pt x="99373" y="12857"/>
                      </a:cubicBezTo>
                      <a:cubicBezTo>
                        <a:pt x="105850" y="13523"/>
                        <a:pt x="111470" y="42479"/>
                        <a:pt x="115565" y="63625"/>
                      </a:cubicBezTo>
                      <a:cubicBezTo>
                        <a:pt x="120328" y="88676"/>
                        <a:pt x="122519" y="98105"/>
                        <a:pt x="126329" y="98105"/>
                      </a:cubicBezTo>
                      <a:lnTo>
                        <a:pt x="126329" y="98105"/>
                      </a:lnTo>
                      <a:cubicBezTo>
                        <a:pt x="130138" y="98105"/>
                        <a:pt x="132520" y="88580"/>
                        <a:pt x="137758" y="63625"/>
                      </a:cubicBezTo>
                      <a:cubicBezTo>
                        <a:pt x="142331" y="42479"/>
                        <a:pt x="148426" y="13523"/>
                        <a:pt x="154904" y="12857"/>
                      </a:cubicBezTo>
                      <a:cubicBezTo>
                        <a:pt x="159190" y="13904"/>
                        <a:pt x="239581" y="33526"/>
                        <a:pt x="239390" y="62006"/>
                      </a:cubicBezTo>
                      <a:lnTo>
                        <a:pt x="239390" y="107821"/>
                      </a:lnTo>
                      <a:cubicBezTo>
                        <a:pt x="239390" y="118394"/>
                        <a:pt x="238819" y="135824"/>
                        <a:pt x="238342" y="137539"/>
                      </a:cubicBezTo>
                      <a:lnTo>
                        <a:pt x="238342" y="138015"/>
                      </a:lnTo>
                      <a:cubicBezTo>
                        <a:pt x="237971" y="143625"/>
                        <a:pt x="234190" y="148436"/>
                        <a:pt x="228817" y="150112"/>
                      </a:cubicBezTo>
                      <a:lnTo>
                        <a:pt x="228817" y="150112"/>
                      </a:lnTo>
                      <a:cubicBezTo>
                        <a:pt x="211006" y="160494"/>
                        <a:pt x="171667" y="166971"/>
                        <a:pt x="126329" y="166971"/>
                      </a:cubicBezTo>
                      <a:cubicBezTo>
                        <a:pt x="80990" y="166971"/>
                        <a:pt x="41556" y="160494"/>
                        <a:pt x="23744" y="150112"/>
                      </a:cubicBezTo>
                      <a:lnTo>
                        <a:pt x="23744" y="150112"/>
                      </a:lnTo>
                      <a:cubicBezTo>
                        <a:pt x="18200" y="148693"/>
                        <a:pt x="14295" y="143740"/>
                        <a:pt x="14219" y="138015"/>
                      </a:cubicBezTo>
                      <a:lnTo>
                        <a:pt x="14219" y="138015"/>
                      </a:lnTo>
                      <a:close/>
                    </a:path>
                  </a:pathLst>
                </a:custGeom>
                <a:solidFill>
                  <a:srgbClr val="FFFFFF"/>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grpSp>
      </p:grpSp>
      <p:grpSp>
        <p:nvGrpSpPr>
          <p:cNvPr id="353" name="Google Shape;353;p24"/>
          <p:cNvGrpSpPr/>
          <p:nvPr/>
        </p:nvGrpSpPr>
        <p:grpSpPr>
          <a:xfrm>
            <a:off x="6159849" y="3251138"/>
            <a:ext cx="1051498" cy="1051498"/>
            <a:chOff x="6728534" y="5187410"/>
            <a:chExt cx="1051498" cy="1051498"/>
          </a:xfrm>
        </p:grpSpPr>
        <p:sp>
          <p:nvSpPr>
            <p:cNvPr id="354" name="Google Shape;354;p24"/>
            <p:cNvSpPr/>
            <p:nvPr/>
          </p:nvSpPr>
          <p:spPr>
            <a:xfrm>
              <a:off x="6728534" y="5187410"/>
              <a:ext cx="1051498" cy="1051498"/>
            </a:xfrm>
            <a:prstGeom prst="ellipse">
              <a:avLst/>
            </a:prstGeom>
            <a:gradFill>
              <a:gsLst>
                <a:gs pos="0">
                  <a:srgbClr val="7E838D"/>
                </a:gs>
                <a:gs pos="100000">
                  <a:srgbClr val="3F3F3F"/>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eiryo UI" panose="020B0604030504040204" pitchFamily="50" charset="-128"/>
                <a:ea typeface="Meiryo UI" panose="020B0604030504040204" pitchFamily="50" charset="-128"/>
                <a:cs typeface="Calibri"/>
                <a:sym typeface="Calibri"/>
              </a:endParaRPr>
            </a:p>
          </p:txBody>
        </p:sp>
        <p:grpSp>
          <p:nvGrpSpPr>
            <p:cNvPr id="355" name="Google Shape;355;p24"/>
            <p:cNvGrpSpPr/>
            <p:nvPr/>
          </p:nvGrpSpPr>
          <p:grpSpPr>
            <a:xfrm>
              <a:off x="6905698" y="5365534"/>
              <a:ext cx="561975" cy="673566"/>
              <a:chOff x="8045792" y="4279223"/>
              <a:chExt cx="561975" cy="673566"/>
            </a:xfrm>
          </p:grpSpPr>
          <p:sp>
            <p:nvSpPr>
              <p:cNvPr id="356" name="Google Shape;356;p24"/>
              <p:cNvSpPr/>
              <p:nvPr/>
            </p:nvSpPr>
            <p:spPr>
              <a:xfrm>
                <a:off x="8407742" y="4279223"/>
                <a:ext cx="200025" cy="200025"/>
              </a:xfrm>
              <a:custGeom>
                <a:avLst/>
                <a:gdLst/>
                <a:ahLst/>
                <a:cxnLst/>
                <a:rect l="l" t="t" r="r" b="b"/>
                <a:pathLst>
                  <a:path w="200025" h="200025" extrusionOk="0">
                    <a:moveTo>
                      <a:pt x="200025" y="100013"/>
                    </a:moveTo>
                    <a:cubicBezTo>
                      <a:pt x="200025" y="155248"/>
                      <a:pt x="155248" y="200025"/>
                      <a:pt x="100013" y="200025"/>
                    </a:cubicBezTo>
                    <a:cubicBezTo>
                      <a:pt x="44777" y="200025"/>
                      <a:pt x="0" y="155248"/>
                      <a:pt x="0" y="100013"/>
                    </a:cubicBezTo>
                    <a:cubicBezTo>
                      <a:pt x="0" y="44777"/>
                      <a:pt x="44777" y="0"/>
                      <a:pt x="100013" y="0"/>
                    </a:cubicBezTo>
                    <a:cubicBezTo>
                      <a:pt x="155248" y="0"/>
                      <a:pt x="200025" y="44777"/>
                      <a:pt x="200025" y="10001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57" name="Google Shape;357;p24"/>
              <p:cNvSpPr/>
              <p:nvPr/>
            </p:nvSpPr>
            <p:spPr>
              <a:xfrm>
                <a:off x="8045792" y="4604278"/>
                <a:ext cx="161925" cy="161925"/>
              </a:xfrm>
              <a:custGeom>
                <a:avLst/>
                <a:gdLst/>
                <a:ahLst/>
                <a:cxnLst/>
                <a:rect l="l" t="t" r="r" b="b"/>
                <a:pathLst>
                  <a:path w="161925" h="161925" extrusionOk="0">
                    <a:moveTo>
                      <a:pt x="161925" y="80963"/>
                    </a:moveTo>
                    <a:cubicBezTo>
                      <a:pt x="161925" y="125677"/>
                      <a:pt x="125677" y="161925"/>
                      <a:pt x="80963" y="161925"/>
                    </a:cubicBezTo>
                    <a:cubicBezTo>
                      <a:pt x="36248" y="161925"/>
                      <a:pt x="0" y="125677"/>
                      <a:pt x="0" y="80963"/>
                    </a:cubicBezTo>
                    <a:cubicBezTo>
                      <a:pt x="0" y="36248"/>
                      <a:pt x="36248" y="0"/>
                      <a:pt x="80963" y="0"/>
                    </a:cubicBezTo>
                    <a:cubicBezTo>
                      <a:pt x="125677" y="0"/>
                      <a:pt x="161925" y="36248"/>
                      <a:pt x="161925" y="809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58" name="Google Shape;358;p24"/>
              <p:cNvSpPr/>
              <p:nvPr/>
            </p:nvSpPr>
            <p:spPr>
              <a:xfrm>
                <a:off x="8445842" y="4800389"/>
                <a:ext cx="152400" cy="152400"/>
              </a:xfrm>
              <a:custGeom>
                <a:avLst/>
                <a:gdLst/>
                <a:ahLst/>
                <a:cxnLst/>
                <a:rect l="l" t="t" r="r" b="b"/>
                <a:pathLst>
                  <a:path w="152400" h="152400" extrusionOk="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59" name="Google Shape;359;p24"/>
              <p:cNvSpPr/>
              <p:nvPr/>
            </p:nvSpPr>
            <p:spPr>
              <a:xfrm>
                <a:off x="8126754" y="4379235"/>
                <a:ext cx="395287" cy="503754"/>
              </a:xfrm>
              <a:custGeom>
                <a:avLst/>
                <a:gdLst/>
                <a:ahLst/>
                <a:cxnLst/>
                <a:rect l="l" t="t" r="r" b="b"/>
                <a:pathLst>
                  <a:path w="395287" h="576262" extrusionOk="0">
                    <a:moveTo>
                      <a:pt x="363452" y="93"/>
                    </a:moveTo>
                    <a:cubicBezTo>
                      <a:pt x="357832" y="4856"/>
                      <a:pt x="644" y="352518"/>
                      <a:pt x="644" y="352518"/>
                    </a:cubicBezTo>
                    <a:lnTo>
                      <a:pt x="395932" y="576356"/>
                    </a:lnTo>
                  </a:path>
                </a:pathLst>
              </a:custGeom>
              <a:noFill/>
              <a:ln w="2857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grpSp>
      <p:grpSp>
        <p:nvGrpSpPr>
          <p:cNvPr id="360" name="Google Shape;360;p24"/>
          <p:cNvGrpSpPr/>
          <p:nvPr/>
        </p:nvGrpSpPr>
        <p:grpSpPr>
          <a:xfrm>
            <a:off x="1205906" y="4636280"/>
            <a:ext cx="1051498" cy="1051498"/>
            <a:chOff x="3730151" y="5187410"/>
            <a:chExt cx="1051498" cy="1051498"/>
          </a:xfrm>
        </p:grpSpPr>
        <p:sp>
          <p:nvSpPr>
            <p:cNvPr id="361" name="Google Shape;361;p24"/>
            <p:cNvSpPr/>
            <p:nvPr/>
          </p:nvSpPr>
          <p:spPr>
            <a:xfrm>
              <a:off x="3730151" y="5187410"/>
              <a:ext cx="1051498" cy="1051498"/>
            </a:xfrm>
            <a:prstGeom prst="ellipse">
              <a:avLst/>
            </a:prstGeom>
            <a:gradFill>
              <a:gsLst>
                <a:gs pos="0">
                  <a:srgbClr val="7E838D"/>
                </a:gs>
                <a:gs pos="100000">
                  <a:srgbClr val="3F3F3F"/>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eiryo UI" panose="020B0604030504040204" pitchFamily="50" charset="-128"/>
                <a:ea typeface="Meiryo UI" panose="020B0604030504040204" pitchFamily="50" charset="-128"/>
                <a:cs typeface="Calibri"/>
                <a:sym typeface="Calibri"/>
              </a:endParaRPr>
            </a:p>
          </p:txBody>
        </p:sp>
        <p:grpSp>
          <p:nvGrpSpPr>
            <p:cNvPr id="362" name="Google Shape;362;p24"/>
            <p:cNvGrpSpPr/>
            <p:nvPr/>
          </p:nvGrpSpPr>
          <p:grpSpPr>
            <a:xfrm>
              <a:off x="3944400" y="5388389"/>
              <a:ext cx="623757" cy="641260"/>
              <a:chOff x="5084518" y="4277072"/>
              <a:chExt cx="690975" cy="710363"/>
            </a:xfrm>
          </p:grpSpPr>
          <p:sp>
            <p:nvSpPr>
              <p:cNvPr id="363" name="Google Shape;363;p24"/>
              <p:cNvSpPr/>
              <p:nvPr/>
            </p:nvSpPr>
            <p:spPr>
              <a:xfrm>
                <a:off x="5153621" y="4483498"/>
                <a:ext cx="552769" cy="434835"/>
              </a:xfrm>
              <a:custGeom>
                <a:avLst/>
                <a:gdLst/>
                <a:ahLst/>
                <a:cxnLst/>
                <a:rect l="l" t="t" r="r" b="b"/>
                <a:pathLst>
                  <a:path w="552769" h="434835" extrusionOk="0">
                    <a:moveTo>
                      <a:pt x="435" y="123"/>
                    </a:moveTo>
                    <a:lnTo>
                      <a:pt x="435" y="417669"/>
                    </a:lnTo>
                    <a:cubicBezTo>
                      <a:pt x="435" y="427217"/>
                      <a:pt x="8173" y="434958"/>
                      <a:pt x="17724" y="434958"/>
                    </a:cubicBezTo>
                    <a:lnTo>
                      <a:pt x="133725" y="434958"/>
                    </a:lnTo>
                    <a:cubicBezTo>
                      <a:pt x="225343" y="434951"/>
                      <a:pt x="313205" y="398550"/>
                      <a:pt x="377988" y="333762"/>
                    </a:cubicBezTo>
                    <a:lnTo>
                      <a:pt x="439524" y="272061"/>
                    </a:lnTo>
                    <a:cubicBezTo>
                      <a:pt x="445351" y="266233"/>
                      <a:pt x="454488" y="265332"/>
                      <a:pt x="461343" y="269906"/>
                    </a:cubicBezTo>
                    <a:lnTo>
                      <a:pt x="526358" y="313268"/>
                    </a:lnTo>
                    <a:cubicBezTo>
                      <a:pt x="541107" y="323101"/>
                      <a:pt x="553204" y="316638"/>
                      <a:pt x="553204" y="298851"/>
                    </a:cubicBezTo>
                    <a:lnTo>
                      <a:pt x="553204" y="123"/>
                    </a:lnTo>
                  </a:path>
                </a:pathLst>
              </a:custGeom>
              <a:noFill/>
              <a:ln w="1905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64" name="Google Shape;364;p24"/>
              <p:cNvSpPr/>
              <p:nvPr/>
            </p:nvSpPr>
            <p:spPr>
              <a:xfrm>
                <a:off x="5403298" y="4750539"/>
                <a:ext cx="295027" cy="147521"/>
              </a:xfrm>
              <a:custGeom>
                <a:avLst/>
                <a:gdLst/>
                <a:ahLst/>
                <a:cxnLst/>
                <a:rect l="l" t="t" r="r" b="b"/>
                <a:pathLst>
                  <a:path w="295027" h="147521" extrusionOk="0">
                    <a:moveTo>
                      <a:pt x="276681" y="46393"/>
                    </a:moveTo>
                    <a:lnTo>
                      <a:pt x="211666" y="3031"/>
                    </a:lnTo>
                    <a:cubicBezTo>
                      <a:pt x="204811" y="-1544"/>
                      <a:pt x="195674" y="-643"/>
                      <a:pt x="189847" y="5185"/>
                    </a:cubicBezTo>
                    <a:lnTo>
                      <a:pt x="128311" y="66720"/>
                    </a:lnTo>
                    <a:cubicBezTo>
                      <a:pt x="92191" y="102722"/>
                      <a:pt x="48508" y="130234"/>
                      <a:pt x="435" y="147258"/>
                    </a:cubicBezTo>
                    <a:lnTo>
                      <a:pt x="435" y="147644"/>
                    </a:lnTo>
                    <a:lnTo>
                      <a:pt x="295462" y="49541"/>
                    </a:lnTo>
                    <a:cubicBezTo>
                      <a:pt x="290767" y="52137"/>
                      <a:pt x="284028" y="51309"/>
                      <a:pt x="276681" y="46393"/>
                    </a:cubicBezTo>
                    <a:close/>
                  </a:path>
                </a:pathLst>
              </a:custGeom>
              <a:noFill/>
              <a:ln w="1905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65" name="Google Shape;365;p24"/>
              <p:cNvSpPr/>
              <p:nvPr/>
            </p:nvSpPr>
            <p:spPr>
              <a:xfrm>
                <a:off x="5084518" y="4346175"/>
                <a:ext cx="690975" cy="641260"/>
              </a:xfrm>
              <a:custGeom>
                <a:avLst/>
                <a:gdLst/>
                <a:ahLst/>
                <a:cxnLst/>
                <a:rect l="l" t="t" r="r" b="b"/>
                <a:pathLst>
                  <a:path w="690975" h="641260" extrusionOk="0">
                    <a:moveTo>
                      <a:pt x="69538" y="123"/>
                    </a:moveTo>
                    <a:cubicBezTo>
                      <a:pt x="31373" y="123"/>
                      <a:pt x="435" y="31062"/>
                      <a:pt x="435" y="69226"/>
                    </a:cubicBezTo>
                    <a:lnTo>
                      <a:pt x="435" y="572280"/>
                    </a:lnTo>
                    <a:cubicBezTo>
                      <a:pt x="435" y="610445"/>
                      <a:pt x="31373" y="641383"/>
                      <a:pt x="69538" y="641383"/>
                    </a:cubicBezTo>
                    <a:lnTo>
                      <a:pt x="622307" y="641383"/>
                    </a:lnTo>
                    <a:cubicBezTo>
                      <a:pt x="660471" y="641383"/>
                      <a:pt x="691410" y="610445"/>
                      <a:pt x="691410" y="572280"/>
                    </a:cubicBezTo>
                    <a:lnTo>
                      <a:pt x="691410" y="69226"/>
                    </a:lnTo>
                    <a:cubicBezTo>
                      <a:pt x="691410" y="31062"/>
                      <a:pt x="660471" y="123"/>
                      <a:pt x="622307" y="123"/>
                    </a:cubicBezTo>
                  </a:path>
                </a:pathLst>
              </a:custGeom>
              <a:noFill/>
              <a:ln w="1905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66" name="Google Shape;366;p24"/>
              <p:cNvSpPr/>
              <p:nvPr/>
            </p:nvSpPr>
            <p:spPr>
              <a:xfrm>
                <a:off x="5084518" y="4346175"/>
                <a:ext cx="690975" cy="138206"/>
              </a:xfrm>
              <a:custGeom>
                <a:avLst/>
                <a:gdLst/>
                <a:ahLst/>
                <a:cxnLst/>
                <a:rect l="l" t="t" r="r" b="b"/>
                <a:pathLst>
                  <a:path w="690975" h="138206" extrusionOk="0">
                    <a:moveTo>
                      <a:pt x="169574" y="123"/>
                    </a:moveTo>
                    <a:lnTo>
                      <a:pt x="69538" y="123"/>
                    </a:lnTo>
                    <a:cubicBezTo>
                      <a:pt x="31373" y="123"/>
                      <a:pt x="435" y="31062"/>
                      <a:pt x="435" y="69226"/>
                    </a:cubicBezTo>
                    <a:lnTo>
                      <a:pt x="435" y="138329"/>
                    </a:lnTo>
                    <a:lnTo>
                      <a:pt x="691410" y="138329"/>
                    </a:lnTo>
                    <a:lnTo>
                      <a:pt x="691410" y="69226"/>
                    </a:lnTo>
                    <a:cubicBezTo>
                      <a:pt x="691410" y="31062"/>
                      <a:pt x="660471" y="123"/>
                      <a:pt x="622307" y="123"/>
                    </a:cubicBezTo>
                    <a:lnTo>
                      <a:pt x="520447" y="123"/>
                    </a:lnTo>
                  </a:path>
                </a:pathLst>
              </a:custGeom>
              <a:noFill/>
              <a:ln w="1905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67" name="Google Shape;367;p24"/>
              <p:cNvSpPr/>
              <p:nvPr/>
            </p:nvSpPr>
            <p:spPr>
              <a:xfrm>
                <a:off x="5328394" y="4346175"/>
                <a:ext cx="205210" cy="5523"/>
              </a:xfrm>
              <a:custGeom>
                <a:avLst/>
                <a:gdLst/>
                <a:ahLst/>
                <a:cxnLst/>
                <a:rect l="l" t="t" r="r" b="b"/>
                <a:pathLst>
                  <a:path w="205210" h="5523" extrusionOk="0">
                    <a:moveTo>
                      <a:pt x="205210"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68" name="Google Shape;368;p24"/>
              <p:cNvSpPr/>
              <p:nvPr/>
            </p:nvSpPr>
            <p:spPr>
              <a:xfrm>
                <a:off x="5535372" y="4277072"/>
                <a:ext cx="69103" cy="138206"/>
              </a:xfrm>
              <a:custGeom>
                <a:avLst/>
                <a:gdLst/>
                <a:ahLst/>
                <a:cxnLst/>
                <a:rect l="l" t="t" r="r" b="b"/>
                <a:pathLst>
                  <a:path w="69103" h="138206" extrusionOk="0">
                    <a:moveTo>
                      <a:pt x="34579" y="0"/>
                    </a:moveTo>
                    <a:cubicBezTo>
                      <a:pt x="53646" y="0"/>
                      <a:pt x="69103" y="0"/>
                      <a:pt x="69103" y="0"/>
                    </a:cubicBezTo>
                    <a:lnTo>
                      <a:pt x="69103" y="138206"/>
                    </a:lnTo>
                    <a:cubicBezTo>
                      <a:pt x="69103" y="138206"/>
                      <a:pt x="53646" y="138206"/>
                      <a:pt x="34579" y="138206"/>
                    </a:cubicBezTo>
                    <a:lnTo>
                      <a:pt x="34524" y="138206"/>
                    </a:lnTo>
                    <a:cubicBezTo>
                      <a:pt x="15457" y="138206"/>
                      <a:pt x="0" y="138206"/>
                      <a:pt x="0" y="138206"/>
                    </a:cubicBezTo>
                    <a:lnTo>
                      <a:pt x="0" y="0"/>
                    </a:lnTo>
                    <a:cubicBezTo>
                      <a:pt x="0" y="0"/>
                      <a:pt x="15457" y="0"/>
                      <a:pt x="34524" y="0"/>
                    </a:cubicBezTo>
                    <a:close/>
                  </a:path>
                </a:pathLst>
              </a:custGeom>
              <a:noFill/>
              <a:ln w="1905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69" name="Google Shape;369;p24"/>
              <p:cNvSpPr/>
              <p:nvPr/>
            </p:nvSpPr>
            <p:spPr>
              <a:xfrm>
                <a:off x="5255535" y="4277072"/>
                <a:ext cx="69103" cy="138206"/>
              </a:xfrm>
              <a:custGeom>
                <a:avLst/>
                <a:gdLst/>
                <a:ahLst/>
                <a:cxnLst/>
                <a:rect l="l" t="t" r="r" b="b"/>
                <a:pathLst>
                  <a:path w="69103" h="138206" extrusionOk="0">
                    <a:moveTo>
                      <a:pt x="34959" y="123"/>
                    </a:moveTo>
                    <a:lnTo>
                      <a:pt x="34959" y="123"/>
                    </a:lnTo>
                    <a:cubicBezTo>
                      <a:pt x="54054" y="123"/>
                      <a:pt x="69538" y="15606"/>
                      <a:pt x="69538" y="34702"/>
                    </a:cubicBezTo>
                    <a:lnTo>
                      <a:pt x="69538" y="103805"/>
                    </a:lnTo>
                    <a:cubicBezTo>
                      <a:pt x="69538" y="122873"/>
                      <a:pt x="54082" y="138329"/>
                      <a:pt x="35014" y="138329"/>
                    </a:cubicBezTo>
                    <a:cubicBezTo>
                      <a:pt x="34997" y="138329"/>
                      <a:pt x="34975" y="138329"/>
                      <a:pt x="34959" y="138329"/>
                    </a:cubicBezTo>
                    <a:lnTo>
                      <a:pt x="34959" y="138329"/>
                    </a:lnTo>
                    <a:cubicBezTo>
                      <a:pt x="15890" y="138329"/>
                      <a:pt x="435" y="122873"/>
                      <a:pt x="435" y="103805"/>
                    </a:cubicBezTo>
                    <a:lnTo>
                      <a:pt x="435" y="34702"/>
                    </a:lnTo>
                    <a:cubicBezTo>
                      <a:pt x="401" y="15634"/>
                      <a:pt x="15835" y="156"/>
                      <a:pt x="34903" y="123"/>
                    </a:cubicBezTo>
                    <a:cubicBezTo>
                      <a:pt x="34920" y="123"/>
                      <a:pt x="34942" y="123"/>
                      <a:pt x="34959" y="123"/>
                    </a:cubicBezTo>
                    <a:close/>
                  </a:path>
                </a:pathLst>
              </a:custGeom>
              <a:noFill/>
              <a:ln w="1905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70" name="Google Shape;370;p24"/>
              <p:cNvSpPr/>
              <p:nvPr/>
            </p:nvSpPr>
            <p:spPr>
              <a:xfrm>
                <a:off x="5257248" y="4555583"/>
                <a:ext cx="69103" cy="34523"/>
              </a:xfrm>
              <a:custGeom>
                <a:avLst/>
                <a:gdLst/>
                <a:ahLst/>
                <a:cxnLst/>
                <a:rect l="l" t="t" r="r" b="b"/>
                <a:pathLst>
                  <a:path w="69103" h="34523" extrusionOk="0">
                    <a:moveTo>
                      <a:pt x="0" y="0"/>
                    </a:moveTo>
                    <a:lnTo>
                      <a:pt x="69103" y="0"/>
                    </a:lnTo>
                    <a:lnTo>
                      <a:pt x="69103" y="34524"/>
                    </a:lnTo>
                    <a:lnTo>
                      <a:pt x="0" y="34524"/>
                    </a:lnTo>
                    <a:close/>
                  </a:path>
                </a:pathLst>
              </a:custGeom>
              <a:noFill/>
              <a:ln w="1905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71" name="Google Shape;371;p24"/>
              <p:cNvSpPr/>
              <p:nvPr/>
            </p:nvSpPr>
            <p:spPr>
              <a:xfrm>
                <a:off x="5395398" y="4555583"/>
                <a:ext cx="69103" cy="34523"/>
              </a:xfrm>
              <a:custGeom>
                <a:avLst/>
                <a:gdLst/>
                <a:ahLst/>
                <a:cxnLst/>
                <a:rect l="l" t="t" r="r" b="b"/>
                <a:pathLst>
                  <a:path w="69103" h="34523" extrusionOk="0">
                    <a:moveTo>
                      <a:pt x="0" y="0"/>
                    </a:moveTo>
                    <a:lnTo>
                      <a:pt x="69103" y="0"/>
                    </a:lnTo>
                    <a:lnTo>
                      <a:pt x="69103" y="34524"/>
                    </a:lnTo>
                    <a:lnTo>
                      <a:pt x="0" y="34524"/>
                    </a:lnTo>
                    <a:close/>
                  </a:path>
                </a:pathLst>
              </a:custGeom>
              <a:noFill/>
              <a:ln w="1905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72" name="Google Shape;372;p24"/>
              <p:cNvSpPr/>
              <p:nvPr/>
            </p:nvSpPr>
            <p:spPr>
              <a:xfrm>
                <a:off x="5533605" y="4555583"/>
                <a:ext cx="69103" cy="34523"/>
              </a:xfrm>
              <a:custGeom>
                <a:avLst/>
                <a:gdLst/>
                <a:ahLst/>
                <a:cxnLst/>
                <a:rect l="l" t="t" r="r" b="b"/>
                <a:pathLst>
                  <a:path w="69103" h="34523" extrusionOk="0">
                    <a:moveTo>
                      <a:pt x="0" y="0"/>
                    </a:moveTo>
                    <a:lnTo>
                      <a:pt x="69103" y="0"/>
                    </a:lnTo>
                    <a:lnTo>
                      <a:pt x="69103" y="34524"/>
                    </a:lnTo>
                    <a:lnTo>
                      <a:pt x="0" y="34524"/>
                    </a:lnTo>
                    <a:close/>
                  </a:path>
                </a:pathLst>
              </a:custGeom>
              <a:noFill/>
              <a:ln w="1905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73" name="Google Shape;373;p24"/>
              <p:cNvSpPr/>
              <p:nvPr/>
            </p:nvSpPr>
            <p:spPr>
              <a:xfrm>
                <a:off x="5257248" y="4659210"/>
                <a:ext cx="69103" cy="34523"/>
              </a:xfrm>
              <a:custGeom>
                <a:avLst/>
                <a:gdLst/>
                <a:ahLst/>
                <a:cxnLst/>
                <a:rect l="l" t="t" r="r" b="b"/>
                <a:pathLst>
                  <a:path w="69103" h="34523" extrusionOk="0">
                    <a:moveTo>
                      <a:pt x="0" y="0"/>
                    </a:moveTo>
                    <a:lnTo>
                      <a:pt x="69103" y="0"/>
                    </a:lnTo>
                    <a:lnTo>
                      <a:pt x="69103" y="34524"/>
                    </a:lnTo>
                    <a:lnTo>
                      <a:pt x="0" y="34524"/>
                    </a:lnTo>
                    <a:close/>
                  </a:path>
                </a:pathLst>
              </a:custGeom>
              <a:noFill/>
              <a:ln w="1905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74" name="Google Shape;374;p24"/>
              <p:cNvSpPr/>
              <p:nvPr/>
            </p:nvSpPr>
            <p:spPr>
              <a:xfrm>
                <a:off x="5395398" y="4659210"/>
                <a:ext cx="69103" cy="34523"/>
              </a:xfrm>
              <a:custGeom>
                <a:avLst/>
                <a:gdLst/>
                <a:ahLst/>
                <a:cxnLst/>
                <a:rect l="l" t="t" r="r" b="b"/>
                <a:pathLst>
                  <a:path w="69103" h="34523" extrusionOk="0">
                    <a:moveTo>
                      <a:pt x="0" y="0"/>
                    </a:moveTo>
                    <a:lnTo>
                      <a:pt x="69103" y="0"/>
                    </a:lnTo>
                    <a:lnTo>
                      <a:pt x="69103" y="34524"/>
                    </a:lnTo>
                    <a:lnTo>
                      <a:pt x="0" y="34524"/>
                    </a:lnTo>
                    <a:close/>
                  </a:path>
                </a:pathLst>
              </a:custGeom>
              <a:noFill/>
              <a:ln w="1905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75" name="Google Shape;375;p24"/>
              <p:cNvSpPr/>
              <p:nvPr/>
            </p:nvSpPr>
            <p:spPr>
              <a:xfrm>
                <a:off x="5533605" y="4659210"/>
                <a:ext cx="69103" cy="34523"/>
              </a:xfrm>
              <a:custGeom>
                <a:avLst/>
                <a:gdLst/>
                <a:ahLst/>
                <a:cxnLst/>
                <a:rect l="l" t="t" r="r" b="b"/>
                <a:pathLst>
                  <a:path w="69103" h="34523" extrusionOk="0">
                    <a:moveTo>
                      <a:pt x="0" y="0"/>
                    </a:moveTo>
                    <a:lnTo>
                      <a:pt x="69103" y="0"/>
                    </a:lnTo>
                    <a:lnTo>
                      <a:pt x="69103" y="34524"/>
                    </a:lnTo>
                    <a:lnTo>
                      <a:pt x="0" y="34524"/>
                    </a:lnTo>
                    <a:close/>
                  </a:path>
                </a:pathLst>
              </a:custGeom>
              <a:noFill/>
              <a:ln w="1905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76" name="Google Shape;376;p24"/>
              <p:cNvSpPr/>
              <p:nvPr/>
            </p:nvSpPr>
            <p:spPr>
              <a:xfrm>
                <a:off x="5257248" y="4762892"/>
                <a:ext cx="69103" cy="34523"/>
              </a:xfrm>
              <a:custGeom>
                <a:avLst/>
                <a:gdLst/>
                <a:ahLst/>
                <a:cxnLst/>
                <a:rect l="l" t="t" r="r" b="b"/>
                <a:pathLst>
                  <a:path w="69103" h="34523" extrusionOk="0">
                    <a:moveTo>
                      <a:pt x="0" y="0"/>
                    </a:moveTo>
                    <a:lnTo>
                      <a:pt x="69103" y="0"/>
                    </a:lnTo>
                    <a:lnTo>
                      <a:pt x="69103" y="34524"/>
                    </a:lnTo>
                    <a:lnTo>
                      <a:pt x="0" y="34524"/>
                    </a:lnTo>
                    <a:close/>
                  </a:path>
                </a:pathLst>
              </a:custGeom>
              <a:noFill/>
              <a:ln w="1905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77" name="Google Shape;377;p24"/>
              <p:cNvSpPr/>
              <p:nvPr/>
            </p:nvSpPr>
            <p:spPr>
              <a:xfrm>
                <a:off x="5395398" y="4762892"/>
                <a:ext cx="69103" cy="34523"/>
              </a:xfrm>
              <a:custGeom>
                <a:avLst/>
                <a:gdLst/>
                <a:ahLst/>
                <a:cxnLst/>
                <a:rect l="l" t="t" r="r" b="b"/>
                <a:pathLst>
                  <a:path w="69103" h="34523" extrusionOk="0">
                    <a:moveTo>
                      <a:pt x="0" y="0"/>
                    </a:moveTo>
                    <a:lnTo>
                      <a:pt x="69103" y="0"/>
                    </a:lnTo>
                    <a:lnTo>
                      <a:pt x="69103" y="34524"/>
                    </a:lnTo>
                    <a:lnTo>
                      <a:pt x="0" y="34524"/>
                    </a:lnTo>
                    <a:close/>
                  </a:path>
                </a:pathLst>
              </a:custGeom>
              <a:noFill/>
              <a:ln w="1905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grpSp>
      <p:sp>
        <p:nvSpPr>
          <p:cNvPr id="378" name="Google Shape;378;p24"/>
          <p:cNvSpPr txBox="1"/>
          <p:nvPr/>
        </p:nvSpPr>
        <p:spPr>
          <a:xfrm>
            <a:off x="2319734" y="3357647"/>
            <a:ext cx="3075113" cy="7745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None/>
            </a:pPr>
            <a:r>
              <a:rPr lang="en-TW" sz="2000" b="1" dirty="0">
                <a:latin typeface="Meiryo UI" panose="020B0604030504040204" pitchFamily="50" charset="-128"/>
                <a:ea typeface="Meiryo UI" panose="020B0604030504040204" pitchFamily="50" charset="-128"/>
              </a:rPr>
              <a:t>会話：</a:t>
            </a:r>
            <a:endParaRPr sz="2000" b="1" dirty="0">
              <a:latin typeface="Meiryo UI" panose="020B0604030504040204" pitchFamily="50" charset="-128"/>
              <a:ea typeface="Meiryo UI" panose="020B0604030504040204" pitchFamily="50" charset="-128"/>
            </a:endParaRPr>
          </a:p>
          <a:p>
            <a:pPr marL="0" marR="0" lvl="0" indent="0" algn="l" rtl="0">
              <a:lnSpc>
                <a:spcPct val="90000"/>
              </a:lnSpc>
              <a:spcBef>
                <a:spcPts val="1000"/>
              </a:spcBef>
              <a:spcAft>
                <a:spcPts val="0"/>
              </a:spcAft>
              <a:buNone/>
            </a:pPr>
            <a:r>
              <a:rPr lang="en-TW" sz="2000" b="1" dirty="0" smtClean="0">
                <a:latin typeface="Meiryo UI" panose="020B0604030504040204" pitchFamily="50" charset="-128"/>
                <a:ea typeface="Meiryo UI" panose="020B0604030504040204" pitchFamily="50" charset="-128"/>
              </a:rPr>
              <a:t>チャンネルの投稿</a:t>
            </a:r>
            <a:endParaRPr sz="2000" b="1" dirty="0">
              <a:latin typeface="Meiryo UI" panose="020B0604030504040204" pitchFamily="50" charset="-128"/>
              <a:ea typeface="Meiryo UI" panose="020B0604030504040204" pitchFamily="50" charset="-128"/>
            </a:endParaRPr>
          </a:p>
        </p:txBody>
      </p:sp>
      <p:sp>
        <p:nvSpPr>
          <p:cNvPr id="379" name="Google Shape;379;p24"/>
          <p:cNvSpPr txBox="1"/>
          <p:nvPr/>
        </p:nvSpPr>
        <p:spPr>
          <a:xfrm>
            <a:off x="2319734" y="4791913"/>
            <a:ext cx="3755019" cy="7745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None/>
            </a:pPr>
            <a:r>
              <a:rPr lang="en-TW" sz="2000" b="1">
                <a:latin typeface="Meiryo UI" panose="020B0604030504040204" pitchFamily="50" charset="-128"/>
                <a:ea typeface="Meiryo UI" panose="020B0604030504040204" pitchFamily="50" charset="-128"/>
              </a:rPr>
              <a:t>カレンダー：</a:t>
            </a:r>
            <a:endParaRPr sz="2000" b="1">
              <a:latin typeface="Meiryo UI" panose="020B0604030504040204" pitchFamily="50" charset="-128"/>
              <a:ea typeface="Meiryo UI" panose="020B0604030504040204" pitchFamily="50" charset="-128"/>
            </a:endParaRPr>
          </a:p>
          <a:p>
            <a:pPr marL="0" marR="0" lvl="0" indent="0" algn="l" rtl="0">
              <a:lnSpc>
                <a:spcPct val="90000"/>
              </a:lnSpc>
              <a:spcBef>
                <a:spcPts val="1000"/>
              </a:spcBef>
              <a:spcAft>
                <a:spcPts val="0"/>
              </a:spcAft>
              <a:buNone/>
            </a:pPr>
            <a:r>
              <a:rPr lang="en-TW" sz="2000" b="1">
                <a:latin typeface="Meiryo UI" panose="020B0604030504040204" pitchFamily="50" charset="-128"/>
                <a:ea typeface="Meiryo UI" panose="020B0604030504040204" pitchFamily="50" charset="-128"/>
              </a:rPr>
              <a:t>チームの会議情報</a:t>
            </a:r>
            <a:endParaRPr sz="2000" b="1">
              <a:latin typeface="Meiryo UI" panose="020B0604030504040204" pitchFamily="50" charset="-128"/>
              <a:ea typeface="Meiryo UI" panose="020B0604030504040204" pitchFamily="50" charset="-128"/>
            </a:endParaRPr>
          </a:p>
        </p:txBody>
      </p:sp>
      <p:sp>
        <p:nvSpPr>
          <p:cNvPr id="380" name="Google Shape;380;p24"/>
          <p:cNvSpPr txBox="1"/>
          <p:nvPr/>
        </p:nvSpPr>
        <p:spPr>
          <a:xfrm>
            <a:off x="7292308" y="3357646"/>
            <a:ext cx="3680491" cy="7745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None/>
            </a:pPr>
            <a:r>
              <a:rPr lang="en-TW" sz="2000" b="1" dirty="0">
                <a:latin typeface="Meiryo UI" panose="020B0604030504040204" pitchFamily="50" charset="-128"/>
                <a:ea typeface="Meiryo UI" panose="020B0604030504040204" pitchFamily="50" charset="-128"/>
              </a:rPr>
              <a:t>サイト：</a:t>
            </a:r>
            <a:endParaRPr sz="2000" b="1" dirty="0">
              <a:latin typeface="Meiryo UI" panose="020B0604030504040204" pitchFamily="50" charset="-128"/>
              <a:ea typeface="Meiryo UI" panose="020B0604030504040204" pitchFamily="50" charset="-128"/>
            </a:endParaRPr>
          </a:p>
          <a:p>
            <a:pPr marL="0" marR="0" lvl="0" indent="0" algn="l" rtl="0">
              <a:lnSpc>
                <a:spcPct val="90000"/>
              </a:lnSpc>
              <a:spcBef>
                <a:spcPts val="1000"/>
              </a:spcBef>
              <a:spcAft>
                <a:spcPts val="0"/>
              </a:spcAft>
              <a:buNone/>
            </a:pPr>
            <a:r>
              <a:rPr lang="en-TW" sz="2000" b="1" dirty="0">
                <a:latin typeface="Meiryo UI" panose="020B0604030504040204" pitchFamily="50" charset="-128"/>
                <a:ea typeface="Meiryo UI" panose="020B0604030504040204" pitchFamily="50" charset="-128"/>
              </a:rPr>
              <a:t>チームで共有されるファイル</a:t>
            </a:r>
            <a:endParaRPr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83561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5"/>
          <p:cNvSpPr txBox="1"/>
          <p:nvPr/>
        </p:nvSpPr>
        <p:spPr>
          <a:xfrm>
            <a:off x="1473200" y="0"/>
            <a:ext cx="10515600" cy="14518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3F218C"/>
              </a:buClr>
              <a:buSzPts val="3800"/>
              <a:buFont typeface="Arial"/>
              <a:buNone/>
            </a:pPr>
            <a:r>
              <a:rPr lang="en-TW" sz="3800" b="1" dirty="0" smtClean="0">
                <a:solidFill>
                  <a:srgbClr val="3F218C"/>
                </a:solidFill>
                <a:latin typeface="Meiryo UI" panose="020B0604030504040204" pitchFamily="50" charset="-128"/>
                <a:ea typeface="Meiryo UI" panose="020B0604030504040204" pitchFamily="50" charset="-128"/>
              </a:rPr>
              <a:t>Microsoft365</a:t>
            </a:r>
            <a:r>
              <a:rPr lang="en-US" sz="3800" b="1" dirty="0" smtClean="0">
                <a:solidFill>
                  <a:srgbClr val="3F218C"/>
                </a:solidFill>
                <a:latin typeface="Meiryo UI" panose="020B0604030504040204" pitchFamily="50" charset="-128"/>
                <a:ea typeface="Meiryo UI" panose="020B0604030504040204" pitchFamily="50" charset="-128"/>
              </a:rPr>
              <a:t> </a:t>
            </a:r>
            <a:r>
              <a:rPr lang="en-TW" sz="3800" b="1" dirty="0" smtClean="0">
                <a:solidFill>
                  <a:srgbClr val="3F218C"/>
                </a:solidFill>
                <a:latin typeface="Meiryo UI" panose="020B0604030504040204" pitchFamily="50" charset="-128"/>
                <a:ea typeface="Meiryo UI" panose="020B0604030504040204" pitchFamily="50" charset="-128"/>
              </a:rPr>
              <a:t>-</a:t>
            </a:r>
            <a:r>
              <a:rPr lang="en-US" sz="3800" b="1" dirty="0" smtClean="0">
                <a:solidFill>
                  <a:srgbClr val="3F218C"/>
                </a:solidFill>
                <a:latin typeface="Meiryo UI" panose="020B0604030504040204" pitchFamily="50" charset="-128"/>
                <a:ea typeface="Meiryo UI" panose="020B0604030504040204" pitchFamily="50" charset="-128"/>
              </a:rPr>
              <a:t> Teams</a:t>
            </a:r>
            <a:r>
              <a:rPr lang="ja-JP" altLang="en-US" sz="3800" b="1" dirty="0" smtClean="0">
                <a:solidFill>
                  <a:srgbClr val="3F218C"/>
                </a:solidFill>
                <a:latin typeface="Meiryo UI" panose="020B0604030504040204" pitchFamily="50" charset="-128"/>
                <a:ea typeface="Meiryo UI" panose="020B0604030504040204" pitchFamily="50" charset="-128"/>
              </a:rPr>
              <a:t>で</a:t>
            </a:r>
            <a:r>
              <a:rPr lang="en-TW" sz="3800" b="1" dirty="0" smtClean="0">
                <a:solidFill>
                  <a:srgbClr val="3F218C"/>
                </a:solidFill>
                <a:latin typeface="Meiryo UI" panose="020B0604030504040204" pitchFamily="50" charset="-128"/>
                <a:ea typeface="Meiryo UI" panose="020B0604030504040204" pitchFamily="50" charset="-128"/>
              </a:rPr>
              <a:t>の会話</a:t>
            </a:r>
            <a:endParaRPr dirty="0">
              <a:latin typeface="Meiryo UI" panose="020B0604030504040204" pitchFamily="50" charset="-128"/>
              <a:ea typeface="Meiryo UI" panose="020B0604030504040204" pitchFamily="50" charset="-128"/>
            </a:endParaRPr>
          </a:p>
        </p:txBody>
      </p:sp>
      <p:sp>
        <p:nvSpPr>
          <p:cNvPr id="386" name="Google Shape;386;p25"/>
          <p:cNvSpPr/>
          <p:nvPr/>
        </p:nvSpPr>
        <p:spPr>
          <a:xfrm>
            <a:off x="634999" y="209964"/>
            <a:ext cx="5221705" cy="560897"/>
          </a:xfrm>
          <a:prstGeom prst="homePlate">
            <a:avLst>
              <a:gd name="adj" fmla="val 50000"/>
            </a:avLst>
          </a:prstGeom>
          <a:gradFill>
            <a:gsLst>
              <a:gs pos="0">
                <a:srgbClr val="7030A0"/>
              </a:gs>
              <a:gs pos="80000">
                <a:schemeClr val="accent2"/>
              </a:gs>
              <a:gs pos="98230">
                <a:srgbClr val="FFC000"/>
              </a:gs>
              <a:gs pos="100000">
                <a:srgbClr val="FFC000"/>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806450" algn="l" rtl="0">
              <a:lnSpc>
                <a:spcPct val="90000"/>
              </a:lnSpc>
              <a:spcBef>
                <a:spcPts val="0"/>
              </a:spcBef>
              <a:spcAft>
                <a:spcPts val="0"/>
              </a:spcAft>
              <a:buNone/>
            </a:pPr>
            <a:r>
              <a:rPr lang="en-TW" sz="2400" b="1" dirty="0">
                <a:solidFill>
                  <a:schemeClr val="lt1"/>
                </a:solidFill>
                <a:latin typeface="Meiryo UI" panose="020B0604030504040204" pitchFamily="50" charset="-128"/>
                <a:ea typeface="Meiryo UI" panose="020B0604030504040204" pitchFamily="50" charset="-128"/>
              </a:rPr>
              <a:t>包括的な保護</a:t>
            </a:r>
            <a:endParaRPr sz="2400" b="1" dirty="0">
              <a:solidFill>
                <a:schemeClr val="lt1"/>
              </a:solidFill>
              <a:latin typeface="Meiryo UI" panose="020B0604030504040204" pitchFamily="50" charset="-128"/>
              <a:ea typeface="Meiryo UI" panose="020B0604030504040204" pitchFamily="50" charset="-128"/>
              <a:sym typeface="Arial"/>
            </a:endParaRPr>
          </a:p>
        </p:txBody>
      </p:sp>
      <p:pic>
        <p:nvPicPr>
          <p:cNvPr id="387" name="Google Shape;387;p25"/>
          <p:cNvPicPr preferRelativeResize="0"/>
          <p:nvPr/>
        </p:nvPicPr>
        <p:blipFill rotWithShape="1">
          <a:blip r:embed="rId3">
            <a:alphaModFix/>
          </a:blip>
          <a:srcRect/>
          <a:stretch/>
        </p:blipFill>
        <p:spPr>
          <a:xfrm>
            <a:off x="698528" y="3604331"/>
            <a:ext cx="592258" cy="592258"/>
          </a:xfrm>
          <a:prstGeom prst="rect">
            <a:avLst/>
          </a:prstGeom>
          <a:noFill/>
          <a:ln>
            <a:noFill/>
          </a:ln>
        </p:spPr>
      </p:pic>
      <p:sp>
        <p:nvSpPr>
          <p:cNvPr id="388" name="Google Shape;388;p25"/>
          <p:cNvSpPr txBox="1"/>
          <p:nvPr/>
        </p:nvSpPr>
        <p:spPr>
          <a:xfrm>
            <a:off x="1307023" y="2105692"/>
            <a:ext cx="196193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dirty="0" smtClean="0">
                <a:solidFill>
                  <a:schemeClr val="dk1"/>
                </a:solidFill>
                <a:latin typeface="Meiryo UI" panose="020B0604030504040204" pitchFamily="50" charset="-128"/>
                <a:ea typeface="Meiryo UI" panose="020B0604030504040204" pitchFamily="50" charset="-128"/>
              </a:rPr>
              <a:t>バックアップ</a:t>
            </a:r>
            <a:endParaRPr dirty="0">
              <a:latin typeface="Meiryo UI" panose="020B0604030504040204" pitchFamily="50" charset="-128"/>
              <a:ea typeface="Meiryo UI" panose="020B0604030504040204" pitchFamily="50" charset="-128"/>
            </a:endParaRPr>
          </a:p>
        </p:txBody>
      </p:sp>
      <p:sp>
        <p:nvSpPr>
          <p:cNvPr id="389" name="Google Shape;389;p25"/>
          <p:cNvSpPr txBox="1"/>
          <p:nvPr/>
        </p:nvSpPr>
        <p:spPr>
          <a:xfrm>
            <a:off x="767231" y="2751683"/>
            <a:ext cx="427541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1600" dirty="0" smtClean="0">
                <a:solidFill>
                  <a:schemeClr val="dk1"/>
                </a:solidFill>
                <a:latin typeface="Meiryo UI" panose="020B0604030504040204" pitchFamily="50" charset="-128"/>
                <a:ea typeface="Meiryo UI" panose="020B0604030504040204" pitchFamily="50" charset="-128"/>
              </a:rPr>
              <a:t>すべてのパブリックチャネルと</a:t>
            </a:r>
            <a:endParaRPr lang="en-US" sz="1600" dirty="0" smtClean="0">
              <a:solidFill>
                <a:schemeClr val="dk1"/>
              </a:solidFill>
              <a:latin typeface="Meiryo UI" panose="020B0604030504040204" pitchFamily="50" charset="-128"/>
              <a:ea typeface="Meiryo UI" panose="020B0604030504040204" pitchFamily="50" charset="-128"/>
            </a:endParaRPr>
          </a:p>
          <a:p>
            <a:pPr marL="0" marR="0" lvl="0" indent="0" algn="l" rtl="0">
              <a:spcBef>
                <a:spcPts val="0"/>
              </a:spcBef>
              <a:spcAft>
                <a:spcPts val="0"/>
              </a:spcAft>
              <a:buNone/>
            </a:pPr>
            <a:r>
              <a:rPr lang="en-TW" sz="1600" dirty="0" smtClean="0">
                <a:solidFill>
                  <a:schemeClr val="dk1"/>
                </a:solidFill>
                <a:latin typeface="Meiryo UI" panose="020B0604030504040204" pitchFamily="50" charset="-128"/>
                <a:ea typeface="Meiryo UI" panose="020B0604030504040204" pitchFamily="50" charset="-128"/>
              </a:rPr>
              <a:t>プライベートチャネルの投稿</a:t>
            </a:r>
            <a:endParaRPr dirty="0">
              <a:latin typeface="Meiryo UI" panose="020B0604030504040204" pitchFamily="50" charset="-128"/>
              <a:ea typeface="Meiryo UI" panose="020B0604030504040204" pitchFamily="50" charset="-128"/>
            </a:endParaRPr>
          </a:p>
        </p:txBody>
      </p:sp>
      <p:sp>
        <p:nvSpPr>
          <p:cNvPr id="390" name="Google Shape;390;p25"/>
          <p:cNvSpPr txBox="1"/>
          <p:nvPr/>
        </p:nvSpPr>
        <p:spPr>
          <a:xfrm>
            <a:off x="1307023" y="3652105"/>
            <a:ext cx="222955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a:solidFill>
                  <a:schemeClr val="dk1"/>
                </a:solidFill>
                <a:latin typeface="Meiryo UI" panose="020B0604030504040204" pitchFamily="50" charset="-128"/>
                <a:ea typeface="Meiryo UI" panose="020B0604030504040204" pitchFamily="50" charset="-128"/>
              </a:rPr>
              <a:t>検索基準</a:t>
            </a:r>
            <a:endParaRPr>
              <a:latin typeface="Meiryo UI" panose="020B0604030504040204" pitchFamily="50" charset="-128"/>
              <a:ea typeface="Meiryo UI" panose="020B0604030504040204" pitchFamily="50" charset="-128"/>
            </a:endParaRPr>
          </a:p>
        </p:txBody>
      </p:sp>
      <p:sp>
        <p:nvSpPr>
          <p:cNvPr id="391" name="Google Shape;391;p25"/>
          <p:cNvSpPr txBox="1"/>
          <p:nvPr/>
        </p:nvSpPr>
        <p:spPr>
          <a:xfrm>
            <a:off x="767231" y="4203967"/>
            <a:ext cx="427541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1600">
                <a:solidFill>
                  <a:schemeClr val="dk1"/>
                </a:solidFill>
                <a:latin typeface="Meiryo UI" panose="020B0604030504040204" pitchFamily="50" charset="-128"/>
                <a:ea typeface="Meiryo UI" panose="020B0604030504040204" pitchFamily="50" charset="-128"/>
              </a:rPr>
              <a:t>チャネル、メッセージテキスト</a:t>
            </a:r>
            <a:endParaRPr>
              <a:latin typeface="Meiryo UI" panose="020B0604030504040204" pitchFamily="50" charset="-128"/>
              <a:ea typeface="Meiryo UI" panose="020B0604030504040204" pitchFamily="50" charset="-128"/>
            </a:endParaRPr>
          </a:p>
        </p:txBody>
      </p:sp>
      <p:sp>
        <p:nvSpPr>
          <p:cNvPr id="392" name="Google Shape;392;p25"/>
          <p:cNvSpPr txBox="1"/>
          <p:nvPr/>
        </p:nvSpPr>
        <p:spPr>
          <a:xfrm>
            <a:off x="1307023" y="5023705"/>
            <a:ext cx="222955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a:solidFill>
                  <a:schemeClr val="dk1"/>
                </a:solidFill>
                <a:latin typeface="Meiryo UI" panose="020B0604030504040204" pitchFamily="50" charset="-128"/>
                <a:ea typeface="Meiryo UI" panose="020B0604030504040204" pitchFamily="50" charset="-128"/>
              </a:rPr>
              <a:t>復元オプション</a:t>
            </a:r>
            <a:endParaRPr>
              <a:latin typeface="Meiryo UI" panose="020B0604030504040204" pitchFamily="50" charset="-128"/>
              <a:ea typeface="Meiryo UI" panose="020B0604030504040204" pitchFamily="50" charset="-128"/>
            </a:endParaRPr>
          </a:p>
        </p:txBody>
      </p:sp>
      <p:sp>
        <p:nvSpPr>
          <p:cNvPr id="393" name="Google Shape;393;p25"/>
          <p:cNvSpPr txBox="1"/>
          <p:nvPr/>
        </p:nvSpPr>
        <p:spPr>
          <a:xfrm>
            <a:off x="767230" y="5548672"/>
            <a:ext cx="469146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1600" dirty="0">
                <a:solidFill>
                  <a:schemeClr val="dk1"/>
                </a:solidFill>
                <a:latin typeface="Meiryo UI" panose="020B0604030504040204" pitchFamily="50" charset="-128"/>
                <a:ea typeface="Meiryo UI" panose="020B0604030504040204" pitchFamily="50" charset="-128"/>
              </a:rPr>
              <a:t>Microsoftの制限により、</a:t>
            </a:r>
            <a:r>
              <a:rPr lang="en-TW" sz="1600" dirty="0" smtClean="0">
                <a:solidFill>
                  <a:schemeClr val="dk1"/>
                </a:solidFill>
                <a:latin typeface="Meiryo UI" panose="020B0604030504040204" pitchFamily="50" charset="-128"/>
                <a:ea typeface="Meiryo UI" panose="020B0604030504040204" pitchFamily="50" charset="-128"/>
              </a:rPr>
              <a:t>投稿を復元できません</a:t>
            </a:r>
            <a:r>
              <a:rPr lang="en-TW" sz="1600" dirty="0" smtClean="0">
                <a:solidFill>
                  <a:schemeClr val="dk1"/>
                </a:solidFill>
                <a:latin typeface="Meiryo UI" panose="020B0604030504040204" pitchFamily="50" charset="-128"/>
                <a:ea typeface="Meiryo UI" panose="020B0604030504040204" pitchFamily="50" charset="-128"/>
              </a:rPr>
              <a:t>。</a:t>
            </a:r>
            <a:r>
              <a:rPr lang="en-US" sz="1600" dirty="0" smtClean="0">
                <a:solidFill>
                  <a:schemeClr val="dk1"/>
                </a:solidFill>
                <a:latin typeface="Meiryo UI" panose="020B0604030504040204" pitchFamily="50" charset="-128"/>
                <a:ea typeface="Meiryo UI" panose="020B0604030504040204" pitchFamily="50" charset="-128"/>
              </a:rPr>
              <a:t/>
            </a:r>
            <a:br>
              <a:rPr lang="en-US" sz="1600" dirty="0" smtClean="0">
                <a:solidFill>
                  <a:schemeClr val="dk1"/>
                </a:solidFill>
                <a:latin typeface="Meiryo UI" panose="020B0604030504040204" pitchFamily="50" charset="-128"/>
                <a:ea typeface="Meiryo UI" panose="020B0604030504040204" pitchFamily="50" charset="-128"/>
              </a:rPr>
            </a:br>
            <a:r>
              <a:rPr lang="en-TW" sz="1600" dirty="0" smtClean="0">
                <a:solidFill>
                  <a:schemeClr val="dk1"/>
                </a:solidFill>
                <a:latin typeface="Meiryo UI" panose="020B0604030504040204" pitchFamily="50" charset="-128"/>
                <a:ea typeface="Meiryo UI" panose="020B0604030504040204" pitchFamily="50" charset="-128"/>
              </a:rPr>
              <a:t>監査目的で投稿を</a:t>
            </a:r>
            <a:r>
              <a:rPr lang="en-TW" sz="1600" dirty="0" smtClean="0">
                <a:solidFill>
                  <a:schemeClr val="dk1"/>
                </a:solidFill>
                <a:latin typeface="Meiryo UI" panose="020B0604030504040204" pitchFamily="50" charset="-128"/>
                <a:ea typeface="Meiryo UI" panose="020B0604030504040204" pitchFamily="50" charset="-128"/>
              </a:rPr>
              <a:t>html</a:t>
            </a:r>
            <a:r>
              <a:rPr lang="en-TW" sz="1600" dirty="0" smtClean="0">
                <a:solidFill>
                  <a:schemeClr val="dk1"/>
                </a:solidFill>
                <a:latin typeface="Meiryo UI" panose="020B0604030504040204" pitchFamily="50" charset="-128"/>
                <a:ea typeface="Meiryo UI" panose="020B0604030504040204" pitchFamily="50" charset="-128"/>
              </a:rPr>
              <a:t>ファイルとして</a:t>
            </a:r>
            <a:r>
              <a:rPr lang="en-US" sz="1600" dirty="0">
                <a:solidFill>
                  <a:schemeClr val="dk1"/>
                </a:solidFill>
                <a:latin typeface="Meiryo UI" panose="020B0604030504040204" pitchFamily="50" charset="-128"/>
                <a:ea typeface="Meiryo UI" panose="020B0604030504040204" pitchFamily="50" charset="-128"/>
              </a:rPr>
              <a:t/>
            </a:r>
            <a:br>
              <a:rPr lang="en-US" sz="1600" dirty="0">
                <a:solidFill>
                  <a:schemeClr val="dk1"/>
                </a:solidFill>
                <a:latin typeface="Meiryo UI" panose="020B0604030504040204" pitchFamily="50" charset="-128"/>
                <a:ea typeface="Meiryo UI" panose="020B0604030504040204" pitchFamily="50" charset="-128"/>
              </a:rPr>
            </a:br>
            <a:r>
              <a:rPr lang="en-TW" sz="1600" dirty="0" smtClean="0">
                <a:solidFill>
                  <a:schemeClr val="dk1"/>
                </a:solidFill>
                <a:latin typeface="Meiryo UI" panose="020B0604030504040204" pitchFamily="50" charset="-128"/>
                <a:ea typeface="Meiryo UI" panose="020B0604030504040204" pitchFamily="50" charset="-128"/>
              </a:rPr>
              <a:t>エクスポートできます</a:t>
            </a:r>
            <a:r>
              <a:rPr lang="en-TW" sz="1600" dirty="0">
                <a:solidFill>
                  <a:schemeClr val="dk1"/>
                </a:solidFill>
                <a:latin typeface="Meiryo UI" panose="020B0604030504040204" pitchFamily="50" charset="-128"/>
                <a:ea typeface="Meiryo UI" panose="020B0604030504040204" pitchFamily="50" charset="-128"/>
              </a:rPr>
              <a:t>。</a:t>
            </a:r>
            <a:endParaRPr dirty="0">
              <a:latin typeface="Meiryo UI" panose="020B0604030504040204" pitchFamily="50" charset="-128"/>
              <a:ea typeface="Meiryo UI" panose="020B0604030504040204" pitchFamily="50" charset="-128"/>
            </a:endParaRPr>
          </a:p>
        </p:txBody>
      </p:sp>
      <p:pic>
        <p:nvPicPr>
          <p:cNvPr id="394" name="Google Shape;394;p25" descr="Graphical user interface, text, application, email&#10;&#10;Description automatically generated"/>
          <p:cNvPicPr preferRelativeResize="0"/>
          <p:nvPr/>
        </p:nvPicPr>
        <p:blipFill rotWithShape="1">
          <a:blip r:embed="rId4">
            <a:alphaModFix/>
          </a:blip>
          <a:srcRect/>
          <a:stretch/>
        </p:blipFill>
        <p:spPr>
          <a:xfrm>
            <a:off x="5277598" y="2041290"/>
            <a:ext cx="7766050" cy="4372958"/>
          </a:xfrm>
          <a:prstGeom prst="roundRect">
            <a:avLst>
              <a:gd name="adj" fmla="val 2863"/>
            </a:avLst>
          </a:prstGeom>
          <a:solidFill>
            <a:srgbClr val="ECECEC"/>
          </a:solidFill>
          <a:ln>
            <a:noFill/>
          </a:ln>
          <a:effectLst>
            <a:outerShdw blurRad="50800" dist="38100" dir="2700000" algn="tl" rotWithShape="0">
              <a:srgbClr val="000000">
                <a:alpha val="40000"/>
              </a:srgbClr>
            </a:outerShdw>
          </a:effectLst>
        </p:spPr>
      </p:pic>
      <p:grpSp>
        <p:nvGrpSpPr>
          <p:cNvPr id="395" name="Google Shape;395;p25"/>
          <p:cNvGrpSpPr/>
          <p:nvPr/>
        </p:nvGrpSpPr>
        <p:grpSpPr>
          <a:xfrm>
            <a:off x="838304" y="1982983"/>
            <a:ext cx="384788" cy="584371"/>
            <a:chOff x="2511586" y="2150660"/>
            <a:chExt cx="709612" cy="1077678"/>
          </a:xfrm>
        </p:grpSpPr>
        <p:grpSp>
          <p:nvGrpSpPr>
            <p:cNvPr id="396" name="Google Shape;396;p25"/>
            <p:cNvGrpSpPr/>
            <p:nvPr/>
          </p:nvGrpSpPr>
          <p:grpSpPr>
            <a:xfrm>
              <a:off x="2511586" y="2463767"/>
              <a:ext cx="709612" cy="764571"/>
              <a:chOff x="2511586" y="2463767"/>
              <a:chExt cx="709612" cy="764571"/>
            </a:xfrm>
          </p:grpSpPr>
          <p:sp>
            <p:nvSpPr>
              <p:cNvPr id="397" name="Google Shape;397;p25"/>
              <p:cNvSpPr/>
              <p:nvPr/>
            </p:nvSpPr>
            <p:spPr>
              <a:xfrm>
                <a:off x="2511681" y="2941731"/>
                <a:ext cx="709517" cy="286607"/>
              </a:xfrm>
              <a:custGeom>
                <a:avLst/>
                <a:gdLst/>
                <a:ahLst/>
                <a:cxnLst/>
                <a:rect l="l" t="t" r="r" b="b"/>
                <a:pathLst>
                  <a:path w="709517" h="286607" extrusionOk="0">
                    <a:moveTo>
                      <a:pt x="709814" y="-50"/>
                    </a:moveTo>
                    <a:lnTo>
                      <a:pt x="708766" y="-50"/>
                    </a:lnTo>
                    <a:cubicBezTo>
                      <a:pt x="708766" y="-50"/>
                      <a:pt x="708766" y="617"/>
                      <a:pt x="708766" y="998"/>
                    </a:cubicBezTo>
                    <a:cubicBezTo>
                      <a:pt x="708766" y="49671"/>
                      <a:pt x="550175" y="89199"/>
                      <a:pt x="354531" y="89199"/>
                    </a:cubicBezTo>
                    <a:cubicBezTo>
                      <a:pt x="158888" y="89199"/>
                      <a:pt x="296" y="49671"/>
                      <a:pt x="296" y="998"/>
                    </a:cubicBezTo>
                    <a:cubicBezTo>
                      <a:pt x="296" y="998"/>
                      <a:pt x="296" y="331"/>
                      <a:pt x="296" y="-50"/>
                    </a:cubicBezTo>
                    <a:lnTo>
                      <a:pt x="296" y="-50"/>
                    </a:lnTo>
                    <a:lnTo>
                      <a:pt x="296" y="197213"/>
                    </a:lnTo>
                    <a:lnTo>
                      <a:pt x="296" y="197213"/>
                    </a:lnTo>
                    <a:cubicBezTo>
                      <a:pt x="296" y="197213"/>
                      <a:pt x="296" y="197880"/>
                      <a:pt x="296" y="198261"/>
                    </a:cubicBezTo>
                    <a:cubicBezTo>
                      <a:pt x="296" y="246933"/>
                      <a:pt x="158888" y="286557"/>
                      <a:pt x="354531" y="286557"/>
                    </a:cubicBezTo>
                    <a:cubicBezTo>
                      <a:pt x="550175" y="286557"/>
                      <a:pt x="708766" y="246933"/>
                      <a:pt x="708766" y="198165"/>
                    </a:cubicBezTo>
                    <a:cubicBezTo>
                      <a:pt x="708766" y="198165"/>
                      <a:pt x="708766" y="197213"/>
                      <a:pt x="708766" y="197213"/>
                    </a:cubicBezTo>
                    <a:lnTo>
                      <a:pt x="709814" y="197213"/>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98" name="Google Shape;398;p25"/>
              <p:cNvSpPr/>
              <p:nvPr/>
            </p:nvSpPr>
            <p:spPr>
              <a:xfrm>
                <a:off x="2511586" y="2749517"/>
                <a:ext cx="709612" cy="284702"/>
              </a:xfrm>
              <a:custGeom>
                <a:avLst/>
                <a:gdLst/>
                <a:ahLst/>
                <a:cxnLst/>
                <a:rect l="l" t="t" r="r" b="b"/>
                <a:pathLst>
                  <a:path w="709612" h="284702" extrusionOk="0">
                    <a:moveTo>
                      <a:pt x="709909" y="-50"/>
                    </a:moveTo>
                    <a:lnTo>
                      <a:pt x="708766" y="-50"/>
                    </a:lnTo>
                    <a:cubicBezTo>
                      <a:pt x="708813" y="360"/>
                      <a:pt x="708813" y="779"/>
                      <a:pt x="708766" y="1188"/>
                    </a:cubicBezTo>
                    <a:cubicBezTo>
                      <a:pt x="708766" y="49671"/>
                      <a:pt x="550175" y="88913"/>
                      <a:pt x="354531" y="88913"/>
                    </a:cubicBezTo>
                    <a:cubicBezTo>
                      <a:pt x="158887" y="88913"/>
                      <a:pt x="296" y="49671"/>
                      <a:pt x="296" y="1188"/>
                    </a:cubicBezTo>
                    <a:cubicBezTo>
                      <a:pt x="296" y="1188"/>
                      <a:pt x="296" y="331"/>
                      <a:pt x="296" y="-50"/>
                    </a:cubicBezTo>
                    <a:lnTo>
                      <a:pt x="296" y="-50"/>
                    </a:lnTo>
                    <a:lnTo>
                      <a:pt x="296" y="197213"/>
                    </a:lnTo>
                    <a:lnTo>
                      <a:pt x="296" y="197213"/>
                    </a:lnTo>
                    <a:cubicBezTo>
                      <a:pt x="296" y="197213"/>
                      <a:pt x="296" y="197213"/>
                      <a:pt x="296" y="197213"/>
                    </a:cubicBezTo>
                    <a:cubicBezTo>
                      <a:pt x="296" y="245600"/>
                      <a:pt x="158887" y="284652"/>
                      <a:pt x="354531" y="284652"/>
                    </a:cubicBezTo>
                    <a:cubicBezTo>
                      <a:pt x="550175" y="284652"/>
                      <a:pt x="708766" y="245695"/>
                      <a:pt x="708766" y="197308"/>
                    </a:cubicBezTo>
                    <a:cubicBezTo>
                      <a:pt x="708794" y="197117"/>
                      <a:pt x="708794" y="196927"/>
                      <a:pt x="708766" y="196737"/>
                    </a:cubicBezTo>
                    <a:lnTo>
                      <a:pt x="709813" y="196737"/>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399" name="Google Shape;399;p25"/>
              <p:cNvSpPr/>
              <p:nvPr/>
            </p:nvSpPr>
            <p:spPr>
              <a:xfrm>
                <a:off x="2511681" y="2552254"/>
                <a:ext cx="709517" cy="285940"/>
              </a:xfrm>
              <a:custGeom>
                <a:avLst/>
                <a:gdLst/>
                <a:ahLst/>
                <a:cxnLst/>
                <a:rect l="l" t="t" r="r" b="b"/>
                <a:pathLst>
                  <a:path w="709517" h="285940" extrusionOk="0">
                    <a:moveTo>
                      <a:pt x="709814" y="-50"/>
                    </a:moveTo>
                    <a:lnTo>
                      <a:pt x="708766" y="-50"/>
                    </a:lnTo>
                    <a:lnTo>
                      <a:pt x="708766" y="-50"/>
                    </a:lnTo>
                    <a:cubicBezTo>
                      <a:pt x="708766" y="48718"/>
                      <a:pt x="550175" y="88247"/>
                      <a:pt x="354531" y="88247"/>
                    </a:cubicBezTo>
                    <a:cubicBezTo>
                      <a:pt x="158888" y="88247"/>
                      <a:pt x="296" y="48718"/>
                      <a:pt x="296" y="-50"/>
                    </a:cubicBezTo>
                    <a:lnTo>
                      <a:pt x="296" y="-50"/>
                    </a:lnTo>
                    <a:lnTo>
                      <a:pt x="296" y="-50"/>
                    </a:lnTo>
                    <a:lnTo>
                      <a:pt x="296" y="197213"/>
                    </a:lnTo>
                    <a:lnTo>
                      <a:pt x="296" y="197213"/>
                    </a:lnTo>
                    <a:cubicBezTo>
                      <a:pt x="296" y="197213"/>
                      <a:pt x="296" y="197213"/>
                      <a:pt x="296" y="197784"/>
                    </a:cubicBezTo>
                    <a:cubicBezTo>
                      <a:pt x="296" y="246552"/>
                      <a:pt x="158888" y="285890"/>
                      <a:pt x="354531" y="285890"/>
                    </a:cubicBezTo>
                    <a:cubicBezTo>
                      <a:pt x="550175" y="285890"/>
                      <a:pt x="708766" y="246648"/>
                      <a:pt x="708766" y="197879"/>
                    </a:cubicBezTo>
                    <a:cubicBezTo>
                      <a:pt x="708785" y="197660"/>
                      <a:pt x="708785" y="197432"/>
                      <a:pt x="708766" y="197213"/>
                    </a:cubicBezTo>
                    <a:lnTo>
                      <a:pt x="709814" y="197213"/>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400" name="Google Shape;400;p25"/>
              <p:cNvSpPr/>
              <p:nvPr/>
            </p:nvSpPr>
            <p:spPr>
              <a:xfrm>
                <a:off x="2511777" y="2463767"/>
                <a:ext cx="708279" cy="175164"/>
              </a:xfrm>
              <a:custGeom>
                <a:avLst/>
                <a:gdLst/>
                <a:ahLst/>
                <a:cxnLst/>
                <a:rect l="l" t="t" r="r" b="b"/>
                <a:pathLst>
                  <a:path w="708279" h="175164" extrusionOk="0">
                    <a:moveTo>
                      <a:pt x="708575" y="87485"/>
                    </a:moveTo>
                    <a:cubicBezTo>
                      <a:pt x="708575" y="135872"/>
                      <a:pt x="549984" y="175115"/>
                      <a:pt x="354436" y="175115"/>
                    </a:cubicBezTo>
                    <a:cubicBezTo>
                      <a:pt x="158887" y="175115"/>
                      <a:pt x="296" y="135872"/>
                      <a:pt x="296" y="87485"/>
                    </a:cubicBezTo>
                    <a:cubicBezTo>
                      <a:pt x="296" y="39098"/>
                      <a:pt x="158887" y="-50"/>
                      <a:pt x="354436" y="-50"/>
                    </a:cubicBezTo>
                    <a:cubicBezTo>
                      <a:pt x="549984" y="-50"/>
                      <a:pt x="708575" y="39193"/>
                      <a:pt x="708575" y="87485"/>
                    </a:cubicBez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sp>
          <p:nvSpPr>
            <p:cNvPr id="401" name="Google Shape;401;p25"/>
            <p:cNvSpPr/>
            <p:nvPr/>
          </p:nvSpPr>
          <p:spPr>
            <a:xfrm>
              <a:off x="2711321" y="2150660"/>
              <a:ext cx="310142" cy="436932"/>
            </a:xfrm>
            <a:custGeom>
              <a:avLst/>
              <a:gdLst/>
              <a:ahLst/>
              <a:cxnLst/>
              <a:rect l="l" t="t" r="r" b="b"/>
              <a:pathLst>
                <a:path w="371856" h="523875" extrusionOk="0">
                  <a:moveTo>
                    <a:pt x="185928" y="523875"/>
                  </a:moveTo>
                  <a:lnTo>
                    <a:pt x="371856" y="300609"/>
                  </a:lnTo>
                  <a:lnTo>
                    <a:pt x="241745" y="300609"/>
                  </a:lnTo>
                  <a:lnTo>
                    <a:pt x="241745" y="0"/>
                  </a:lnTo>
                  <a:lnTo>
                    <a:pt x="130112" y="0"/>
                  </a:lnTo>
                  <a:lnTo>
                    <a:pt x="130112" y="300609"/>
                  </a:lnTo>
                  <a:lnTo>
                    <a:pt x="0" y="300609"/>
                  </a:lnTo>
                  <a:lnTo>
                    <a:pt x="185928" y="523875"/>
                  </a:lnTo>
                  <a:close/>
                </a:path>
              </a:pathLst>
            </a:custGeom>
            <a:solidFill>
              <a:srgbClr val="2D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grpSp>
        <p:nvGrpSpPr>
          <p:cNvPr id="402" name="Google Shape;402;p25"/>
          <p:cNvGrpSpPr/>
          <p:nvPr/>
        </p:nvGrpSpPr>
        <p:grpSpPr>
          <a:xfrm>
            <a:off x="765155" y="5023705"/>
            <a:ext cx="541869" cy="362170"/>
            <a:chOff x="7586216" y="382317"/>
            <a:chExt cx="1162659" cy="777088"/>
          </a:xfrm>
        </p:grpSpPr>
        <p:sp>
          <p:nvSpPr>
            <p:cNvPr id="403" name="Google Shape;403;p25"/>
            <p:cNvSpPr/>
            <p:nvPr/>
          </p:nvSpPr>
          <p:spPr>
            <a:xfrm>
              <a:off x="7586216" y="382317"/>
              <a:ext cx="1162659" cy="777088"/>
            </a:xfrm>
            <a:custGeom>
              <a:avLst/>
              <a:gdLst/>
              <a:ahLst/>
              <a:cxnLst/>
              <a:rect l="l" t="t" r="r" b="b"/>
              <a:pathLst>
                <a:path w="1370886" h="867346" extrusionOk="0">
                  <a:moveTo>
                    <a:pt x="1049876" y="867367"/>
                  </a:moveTo>
                  <a:lnTo>
                    <a:pt x="1218183" y="867367"/>
                  </a:lnTo>
                  <a:lnTo>
                    <a:pt x="1235328" y="865653"/>
                  </a:lnTo>
                  <a:cubicBezTo>
                    <a:pt x="1313518" y="853716"/>
                    <a:pt x="1371316" y="786536"/>
                    <a:pt x="1371440" y="707443"/>
                  </a:cubicBezTo>
                  <a:cubicBezTo>
                    <a:pt x="1371745" y="641294"/>
                    <a:pt x="1331035" y="581877"/>
                    <a:pt x="1269237" y="558281"/>
                  </a:cubicBezTo>
                  <a:cubicBezTo>
                    <a:pt x="1261150" y="406256"/>
                    <a:pt x="1135725" y="287020"/>
                    <a:pt x="983487" y="286628"/>
                  </a:cubicBezTo>
                  <a:cubicBezTo>
                    <a:pt x="976152" y="286628"/>
                    <a:pt x="968913" y="286628"/>
                    <a:pt x="961579" y="287485"/>
                  </a:cubicBezTo>
                  <a:cubicBezTo>
                    <a:pt x="912840" y="117701"/>
                    <a:pt x="757792" y="539"/>
                    <a:pt x="581151" y="21"/>
                  </a:cubicBezTo>
                  <a:lnTo>
                    <a:pt x="581151" y="21"/>
                  </a:lnTo>
                  <a:cubicBezTo>
                    <a:pt x="378849" y="296"/>
                    <a:pt x="209266" y="152993"/>
                    <a:pt x="187863" y="354160"/>
                  </a:cubicBezTo>
                  <a:cubicBezTo>
                    <a:pt x="66839" y="390176"/>
                    <a:pt x="-11295" y="507388"/>
                    <a:pt x="2031" y="632957"/>
                  </a:cubicBezTo>
                  <a:cubicBezTo>
                    <a:pt x="15461" y="767355"/>
                    <a:pt x="132618" y="867367"/>
                    <a:pt x="267683" y="867367"/>
                  </a:cubicBezTo>
                  <a:lnTo>
                    <a:pt x="1049876" y="867367"/>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nvGrpSpPr>
            <p:cNvPr id="404" name="Google Shape;404;p25"/>
            <p:cNvGrpSpPr/>
            <p:nvPr/>
          </p:nvGrpSpPr>
          <p:grpSpPr>
            <a:xfrm>
              <a:off x="7835472" y="620858"/>
              <a:ext cx="514131" cy="446992"/>
              <a:chOff x="7835474" y="671610"/>
              <a:chExt cx="455756" cy="396240"/>
            </a:xfrm>
          </p:grpSpPr>
          <p:sp>
            <p:nvSpPr>
              <p:cNvPr id="405" name="Google Shape;405;p25"/>
              <p:cNvSpPr/>
              <p:nvPr/>
            </p:nvSpPr>
            <p:spPr>
              <a:xfrm>
                <a:off x="7894608" y="671610"/>
                <a:ext cx="396622" cy="396240"/>
              </a:xfrm>
              <a:custGeom>
                <a:avLst/>
                <a:gdLst/>
                <a:ahLst/>
                <a:cxnLst/>
                <a:rect l="l" t="t" r="r" b="b"/>
                <a:pathLst>
                  <a:path w="396621" h="396240" extrusionOk="0">
                    <a:moveTo>
                      <a:pt x="14652" y="271674"/>
                    </a:moveTo>
                    <a:cubicBezTo>
                      <a:pt x="5318" y="248282"/>
                      <a:pt x="536" y="223325"/>
                      <a:pt x="555" y="198141"/>
                    </a:cubicBezTo>
                    <a:cubicBezTo>
                      <a:pt x="555" y="88723"/>
                      <a:pt x="89252" y="21"/>
                      <a:pt x="198675" y="21"/>
                    </a:cubicBezTo>
                    <a:cubicBezTo>
                      <a:pt x="308146" y="-137"/>
                      <a:pt x="397014" y="88479"/>
                      <a:pt x="397176" y="197951"/>
                    </a:cubicBezTo>
                    <a:cubicBezTo>
                      <a:pt x="397176" y="198014"/>
                      <a:pt x="397176" y="198077"/>
                      <a:pt x="397176" y="198141"/>
                    </a:cubicBezTo>
                    <a:cubicBezTo>
                      <a:pt x="397119" y="307575"/>
                      <a:pt x="308394" y="396261"/>
                      <a:pt x="198961" y="396261"/>
                    </a:cubicBezTo>
                    <a:cubicBezTo>
                      <a:pt x="193532" y="396261"/>
                      <a:pt x="188198" y="396261"/>
                      <a:pt x="182768" y="395594"/>
                    </a:cubicBezTo>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406" name="Google Shape;406;p25"/>
              <p:cNvSpPr/>
              <p:nvPr/>
            </p:nvSpPr>
            <p:spPr>
              <a:xfrm>
                <a:off x="7835474" y="855703"/>
                <a:ext cx="150685" cy="130587"/>
              </a:xfrm>
              <a:custGeom>
                <a:avLst/>
                <a:gdLst/>
                <a:ahLst/>
                <a:cxnLst/>
                <a:rect l="l" t="t" r="r" b="b"/>
                <a:pathLst>
                  <a:path w="150685" h="130587" extrusionOk="0">
                    <a:moveTo>
                      <a:pt x="75343" y="130588"/>
                    </a:moveTo>
                    <a:lnTo>
                      <a:pt x="150686" y="0"/>
                    </a:lnTo>
                    <a:lnTo>
                      <a:pt x="0" y="0"/>
                    </a:lnTo>
                    <a:lnTo>
                      <a:pt x="75343" y="130588"/>
                    </a:lnTo>
                    <a:close/>
                  </a:path>
                </a:pathLst>
              </a:custGeom>
              <a:solidFill>
                <a:srgbClr val="2D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grpSp>
      <p:sp>
        <p:nvSpPr>
          <p:cNvPr id="407" name="Google Shape;407;p25"/>
          <p:cNvSpPr/>
          <p:nvPr/>
        </p:nvSpPr>
        <p:spPr>
          <a:xfrm rot="-5400000">
            <a:off x="137653" y="178947"/>
            <a:ext cx="1268073" cy="1093166"/>
          </a:xfrm>
          <a:prstGeom prst="hexagon">
            <a:avLst>
              <a:gd name="adj" fmla="val 25000"/>
              <a:gd name="vf" fmla="val 115470"/>
            </a:avLst>
          </a:prstGeom>
          <a:gradFill>
            <a:gsLst>
              <a:gs pos="0">
                <a:schemeClr val="dk1"/>
              </a:gs>
              <a:gs pos="100000">
                <a:srgbClr val="C00000"/>
              </a:gs>
            </a:gsLst>
            <a:lin ang="0" scaled="0"/>
          </a:gradFill>
          <a:ln w="31750" cap="flat" cmpd="sng">
            <a:solidFill>
              <a:srgbClr val="F5F7FC"/>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3200">
              <a:solidFill>
                <a:schemeClr val="lt1"/>
              </a:solidFill>
              <a:latin typeface="Meiryo UI" panose="020B0604030504040204" pitchFamily="50" charset="-128"/>
              <a:ea typeface="Meiryo UI" panose="020B0604030504040204" pitchFamily="50" charset="-128"/>
              <a:sym typeface="Arial"/>
            </a:endParaRPr>
          </a:p>
        </p:txBody>
      </p:sp>
      <p:sp>
        <p:nvSpPr>
          <p:cNvPr id="408" name="Google Shape;408;p25"/>
          <p:cNvSpPr txBox="1"/>
          <p:nvPr/>
        </p:nvSpPr>
        <p:spPr>
          <a:xfrm>
            <a:off x="225103" y="530795"/>
            <a:ext cx="1093167" cy="48013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TW" sz="2800" b="1">
                <a:solidFill>
                  <a:schemeClr val="lt1"/>
                </a:solidFill>
                <a:latin typeface="Meiryo UI" panose="020B0604030504040204" pitchFamily="50" charset="-128"/>
                <a:ea typeface="Meiryo UI" panose="020B0604030504040204" pitchFamily="50" charset="-128"/>
              </a:rPr>
              <a:t>新着</a:t>
            </a:r>
            <a:endParaRPr sz="2800" b="1">
              <a:solidFill>
                <a:schemeClr val="lt1"/>
              </a:solidFill>
              <a:latin typeface="Meiryo UI" panose="020B0604030504040204" pitchFamily="50" charset="-128"/>
              <a:ea typeface="Meiryo UI" panose="020B0604030504040204" pitchFamily="50" charset="-128"/>
              <a:sym typeface="Arial"/>
            </a:endParaRPr>
          </a:p>
        </p:txBody>
      </p:sp>
    </p:spTree>
    <p:extLst>
      <p:ext uri="{BB962C8B-B14F-4D97-AF65-F5344CB8AC3E}">
        <p14:creationId xmlns:p14="http://schemas.microsoft.com/office/powerpoint/2010/main" val="1059143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6"/>
          <p:cNvSpPr txBox="1"/>
          <p:nvPr/>
        </p:nvSpPr>
        <p:spPr>
          <a:xfrm>
            <a:off x="1473200" y="0"/>
            <a:ext cx="10515600" cy="14518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3F218C"/>
              </a:buClr>
              <a:buSzPts val="3800"/>
              <a:buFont typeface="Arial"/>
              <a:buNone/>
            </a:pPr>
            <a:r>
              <a:rPr lang="en-TW" sz="3800" b="1" dirty="0" smtClean="0">
                <a:solidFill>
                  <a:srgbClr val="3F218C"/>
                </a:solidFill>
                <a:latin typeface="Meiryo UI" panose="020B0604030504040204" pitchFamily="50" charset="-128"/>
                <a:ea typeface="Meiryo UI" panose="020B0604030504040204" pitchFamily="50" charset="-128"/>
              </a:rPr>
              <a:t>Microsoft365</a:t>
            </a:r>
            <a:r>
              <a:rPr lang="en-US" sz="3800" b="1" dirty="0" smtClean="0">
                <a:solidFill>
                  <a:srgbClr val="3F218C"/>
                </a:solidFill>
                <a:latin typeface="Meiryo UI" panose="020B0604030504040204" pitchFamily="50" charset="-128"/>
                <a:ea typeface="Meiryo UI" panose="020B0604030504040204" pitchFamily="50" charset="-128"/>
              </a:rPr>
              <a:t> - Teams</a:t>
            </a:r>
            <a:r>
              <a:rPr lang="ja-JP" altLang="en-US" sz="3800" b="1" dirty="0" smtClean="0">
                <a:solidFill>
                  <a:srgbClr val="3F218C"/>
                </a:solidFill>
                <a:latin typeface="Meiryo UI" panose="020B0604030504040204" pitchFamily="50" charset="-128"/>
                <a:ea typeface="Meiryo UI" panose="020B0604030504040204" pitchFamily="50" charset="-128"/>
              </a:rPr>
              <a:t>の</a:t>
            </a:r>
            <a:r>
              <a:rPr lang="en-TW" sz="3800" b="1" dirty="0" smtClean="0">
                <a:solidFill>
                  <a:srgbClr val="3F218C"/>
                </a:solidFill>
                <a:latin typeface="Meiryo UI" panose="020B0604030504040204" pitchFamily="50" charset="-128"/>
                <a:ea typeface="Meiryo UI" panose="020B0604030504040204" pitchFamily="50" charset="-128"/>
              </a:rPr>
              <a:t>カレンダー</a:t>
            </a:r>
            <a:endParaRPr dirty="0">
              <a:latin typeface="Meiryo UI" panose="020B0604030504040204" pitchFamily="50" charset="-128"/>
              <a:ea typeface="Meiryo UI" panose="020B0604030504040204" pitchFamily="50" charset="-128"/>
            </a:endParaRPr>
          </a:p>
        </p:txBody>
      </p:sp>
      <p:pic>
        <p:nvPicPr>
          <p:cNvPr id="414" name="Google Shape;414;p26"/>
          <p:cNvPicPr preferRelativeResize="0"/>
          <p:nvPr/>
        </p:nvPicPr>
        <p:blipFill rotWithShape="1">
          <a:blip r:embed="rId3">
            <a:alphaModFix/>
          </a:blip>
          <a:srcRect/>
          <a:stretch/>
        </p:blipFill>
        <p:spPr>
          <a:xfrm>
            <a:off x="698528" y="3806036"/>
            <a:ext cx="592258" cy="592258"/>
          </a:xfrm>
          <a:prstGeom prst="rect">
            <a:avLst/>
          </a:prstGeom>
          <a:noFill/>
          <a:ln>
            <a:noFill/>
          </a:ln>
        </p:spPr>
      </p:pic>
      <p:sp>
        <p:nvSpPr>
          <p:cNvPr id="415" name="Google Shape;415;p26"/>
          <p:cNvSpPr txBox="1"/>
          <p:nvPr/>
        </p:nvSpPr>
        <p:spPr>
          <a:xfrm>
            <a:off x="1307023" y="2105692"/>
            <a:ext cx="196193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dirty="0" smtClean="0">
                <a:solidFill>
                  <a:schemeClr val="dk1"/>
                </a:solidFill>
                <a:latin typeface="Meiryo UI" panose="020B0604030504040204" pitchFamily="50" charset="-128"/>
                <a:ea typeface="Meiryo UI" panose="020B0604030504040204" pitchFamily="50" charset="-128"/>
              </a:rPr>
              <a:t>バックアップ</a:t>
            </a:r>
            <a:endParaRPr dirty="0">
              <a:latin typeface="Meiryo UI" panose="020B0604030504040204" pitchFamily="50" charset="-128"/>
              <a:ea typeface="Meiryo UI" panose="020B0604030504040204" pitchFamily="50" charset="-128"/>
            </a:endParaRPr>
          </a:p>
        </p:txBody>
      </p:sp>
      <p:sp>
        <p:nvSpPr>
          <p:cNvPr id="416" name="Google Shape;416;p26"/>
          <p:cNvSpPr txBox="1"/>
          <p:nvPr/>
        </p:nvSpPr>
        <p:spPr>
          <a:xfrm>
            <a:off x="767231" y="2751683"/>
            <a:ext cx="4275416"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1600" dirty="0" smtClean="0">
                <a:solidFill>
                  <a:schemeClr val="dk1"/>
                </a:solidFill>
                <a:latin typeface="Meiryo UI" panose="020B0604030504040204" pitchFamily="50" charset="-128"/>
                <a:ea typeface="Meiryo UI" panose="020B0604030504040204" pitchFamily="50" charset="-128"/>
              </a:rPr>
              <a:t>イベント情報と添付ファイルを含む</a:t>
            </a:r>
            <a:endParaRPr lang="en-US" sz="1600" dirty="0" smtClean="0">
              <a:solidFill>
                <a:schemeClr val="dk1"/>
              </a:solidFill>
              <a:latin typeface="Meiryo UI" panose="020B0604030504040204" pitchFamily="50" charset="-128"/>
              <a:ea typeface="Meiryo UI" panose="020B0604030504040204" pitchFamily="50" charset="-128"/>
            </a:endParaRPr>
          </a:p>
          <a:p>
            <a:pPr marL="0" marR="0" lvl="0" indent="0" algn="l" rtl="0">
              <a:spcBef>
                <a:spcPts val="0"/>
              </a:spcBef>
              <a:spcAft>
                <a:spcPts val="0"/>
              </a:spcAft>
              <a:buNone/>
            </a:pPr>
            <a:r>
              <a:rPr lang="en-TW" sz="1600" dirty="0" smtClean="0">
                <a:solidFill>
                  <a:schemeClr val="dk1"/>
                </a:solidFill>
                <a:latin typeface="Meiryo UI" panose="020B0604030504040204" pitchFamily="50" charset="-128"/>
                <a:ea typeface="Meiryo UI" panose="020B0604030504040204" pitchFamily="50" charset="-128"/>
              </a:rPr>
              <a:t>すべてのカレンダーとデータ</a:t>
            </a:r>
            <a:endParaRPr dirty="0">
              <a:latin typeface="Meiryo UI" panose="020B0604030504040204" pitchFamily="50" charset="-128"/>
              <a:ea typeface="Meiryo UI" panose="020B0604030504040204" pitchFamily="50" charset="-128"/>
            </a:endParaRPr>
          </a:p>
        </p:txBody>
      </p:sp>
      <p:sp>
        <p:nvSpPr>
          <p:cNvPr id="417" name="Google Shape;417;p26"/>
          <p:cNvSpPr txBox="1"/>
          <p:nvPr/>
        </p:nvSpPr>
        <p:spPr>
          <a:xfrm>
            <a:off x="1307023" y="3853810"/>
            <a:ext cx="222955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a:solidFill>
                  <a:schemeClr val="dk1"/>
                </a:solidFill>
                <a:latin typeface="Meiryo UI" panose="020B0604030504040204" pitchFamily="50" charset="-128"/>
                <a:ea typeface="Meiryo UI" panose="020B0604030504040204" pitchFamily="50" charset="-128"/>
              </a:rPr>
              <a:t>検索基準</a:t>
            </a:r>
            <a:endParaRPr>
              <a:latin typeface="Meiryo UI" panose="020B0604030504040204" pitchFamily="50" charset="-128"/>
              <a:ea typeface="Meiryo UI" panose="020B0604030504040204" pitchFamily="50" charset="-128"/>
            </a:endParaRPr>
          </a:p>
        </p:txBody>
      </p:sp>
      <p:sp>
        <p:nvSpPr>
          <p:cNvPr id="418" name="Google Shape;418;p26"/>
          <p:cNvSpPr txBox="1"/>
          <p:nvPr/>
        </p:nvSpPr>
        <p:spPr>
          <a:xfrm>
            <a:off x="767231" y="4405672"/>
            <a:ext cx="427541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600" dirty="0" smtClean="0">
                <a:solidFill>
                  <a:schemeClr val="dk1"/>
                </a:solidFill>
                <a:latin typeface="Meiryo UI" panose="020B0604030504040204" pitchFamily="50" charset="-128"/>
                <a:ea typeface="Meiryo UI" panose="020B0604030504040204" pitchFamily="50" charset="-128"/>
              </a:rPr>
              <a:t>主催者、チャンネル、タイトル、場所</a:t>
            </a:r>
            <a:endParaRPr dirty="0">
              <a:latin typeface="Meiryo UI" panose="020B0604030504040204" pitchFamily="50" charset="-128"/>
              <a:ea typeface="Meiryo UI" panose="020B0604030504040204" pitchFamily="50" charset="-128"/>
            </a:endParaRPr>
          </a:p>
        </p:txBody>
      </p:sp>
      <p:sp>
        <p:nvSpPr>
          <p:cNvPr id="419" name="Google Shape;419;p26"/>
          <p:cNvSpPr txBox="1"/>
          <p:nvPr/>
        </p:nvSpPr>
        <p:spPr>
          <a:xfrm>
            <a:off x="1307023" y="5204492"/>
            <a:ext cx="2229553"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2000" b="1" dirty="0">
                <a:solidFill>
                  <a:schemeClr val="dk1"/>
                </a:solidFill>
                <a:latin typeface="Meiryo UI" panose="020B0604030504040204" pitchFamily="50" charset="-128"/>
                <a:ea typeface="Meiryo UI" panose="020B0604030504040204" pitchFamily="50" charset="-128"/>
              </a:rPr>
              <a:t>復元オプション</a:t>
            </a:r>
            <a:endParaRPr dirty="0">
              <a:latin typeface="Meiryo UI" panose="020B0604030504040204" pitchFamily="50" charset="-128"/>
              <a:ea typeface="Meiryo UI" panose="020B0604030504040204" pitchFamily="50" charset="-128"/>
            </a:endParaRPr>
          </a:p>
        </p:txBody>
      </p:sp>
      <p:sp>
        <p:nvSpPr>
          <p:cNvPr id="420" name="Google Shape;420;p26"/>
          <p:cNvSpPr txBox="1"/>
          <p:nvPr/>
        </p:nvSpPr>
        <p:spPr>
          <a:xfrm>
            <a:off x="767231" y="5729459"/>
            <a:ext cx="4275416" cy="58473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600"/>
              <a:buFont typeface="Calibri"/>
              <a:buAutoNum type="arabicPeriod"/>
            </a:pPr>
            <a:r>
              <a:rPr lang="ja-JP" altLang="en-US" sz="1600" dirty="0">
                <a:solidFill>
                  <a:schemeClr val="dk1"/>
                </a:solidFill>
                <a:latin typeface="Meiryo UI" panose="020B0604030504040204" pitchFamily="50" charset="-128"/>
                <a:ea typeface="Meiryo UI" panose="020B0604030504040204" pitchFamily="50" charset="-128"/>
              </a:rPr>
              <a:t>細かな復元</a:t>
            </a:r>
            <a:endParaRPr dirty="0">
              <a:latin typeface="Meiryo UI" panose="020B0604030504040204" pitchFamily="50" charset="-128"/>
              <a:ea typeface="Meiryo UI" panose="020B0604030504040204" pitchFamily="50" charset="-128"/>
            </a:endParaRPr>
          </a:p>
          <a:p>
            <a:pPr marL="342900" marR="0" lvl="0" indent="-342900" algn="l" rtl="0">
              <a:spcBef>
                <a:spcPts val="0"/>
              </a:spcBef>
              <a:spcAft>
                <a:spcPts val="0"/>
              </a:spcAft>
              <a:buClr>
                <a:schemeClr val="dk1"/>
              </a:buClr>
              <a:buSzPts val="1600"/>
              <a:buFont typeface="Calibri"/>
              <a:buAutoNum type="arabicPeriod"/>
            </a:pPr>
            <a:r>
              <a:rPr lang="ja-JP" altLang="en-US" sz="1600" dirty="0" smtClean="0">
                <a:solidFill>
                  <a:schemeClr val="dk1"/>
                </a:solidFill>
                <a:latin typeface="Meiryo UI" panose="020B0604030504040204" pitchFamily="50" charset="-128"/>
                <a:ea typeface="Meiryo UI" panose="020B0604030504040204" pitchFamily="50" charset="-128"/>
              </a:rPr>
              <a:t>データを個人アカウントに復元</a:t>
            </a:r>
            <a:endParaRPr dirty="0">
              <a:latin typeface="Meiryo UI" panose="020B0604030504040204" pitchFamily="50" charset="-128"/>
              <a:ea typeface="Meiryo UI" panose="020B0604030504040204" pitchFamily="50" charset="-128"/>
            </a:endParaRPr>
          </a:p>
        </p:txBody>
      </p:sp>
      <p:pic>
        <p:nvPicPr>
          <p:cNvPr id="421" name="Google Shape;421;p26" descr="Graphical user interface, text, application, email&#10;&#10;Description automatically generated"/>
          <p:cNvPicPr preferRelativeResize="0"/>
          <p:nvPr/>
        </p:nvPicPr>
        <p:blipFill rotWithShape="1">
          <a:blip r:embed="rId4">
            <a:alphaModFix/>
          </a:blip>
          <a:srcRect/>
          <a:stretch/>
        </p:blipFill>
        <p:spPr>
          <a:xfrm>
            <a:off x="5277598" y="2041290"/>
            <a:ext cx="7766050" cy="4372958"/>
          </a:xfrm>
          <a:prstGeom prst="roundRect">
            <a:avLst>
              <a:gd name="adj" fmla="val 2863"/>
            </a:avLst>
          </a:prstGeom>
          <a:solidFill>
            <a:srgbClr val="ECECEC"/>
          </a:solidFill>
          <a:ln>
            <a:noFill/>
          </a:ln>
          <a:effectLst>
            <a:outerShdw blurRad="50800" dist="38100" dir="2700000" algn="tl" rotWithShape="0">
              <a:srgbClr val="000000">
                <a:alpha val="40000"/>
              </a:srgbClr>
            </a:outerShdw>
          </a:effectLst>
        </p:spPr>
      </p:pic>
      <p:grpSp>
        <p:nvGrpSpPr>
          <p:cNvPr id="422" name="Google Shape;422;p26"/>
          <p:cNvGrpSpPr/>
          <p:nvPr/>
        </p:nvGrpSpPr>
        <p:grpSpPr>
          <a:xfrm>
            <a:off x="838304" y="1982983"/>
            <a:ext cx="384788" cy="584371"/>
            <a:chOff x="2511586" y="2150660"/>
            <a:chExt cx="709612" cy="1077678"/>
          </a:xfrm>
        </p:grpSpPr>
        <p:grpSp>
          <p:nvGrpSpPr>
            <p:cNvPr id="423" name="Google Shape;423;p26"/>
            <p:cNvGrpSpPr/>
            <p:nvPr/>
          </p:nvGrpSpPr>
          <p:grpSpPr>
            <a:xfrm>
              <a:off x="2511586" y="2463767"/>
              <a:ext cx="709612" cy="764571"/>
              <a:chOff x="2511586" y="2463767"/>
              <a:chExt cx="709612" cy="764571"/>
            </a:xfrm>
          </p:grpSpPr>
          <p:sp>
            <p:nvSpPr>
              <p:cNvPr id="424" name="Google Shape;424;p26"/>
              <p:cNvSpPr/>
              <p:nvPr/>
            </p:nvSpPr>
            <p:spPr>
              <a:xfrm>
                <a:off x="2511681" y="2941731"/>
                <a:ext cx="709517" cy="286607"/>
              </a:xfrm>
              <a:custGeom>
                <a:avLst/>
                <a:gdLst/>
                <a:ahLst/>
                <a:cxnLst/>
                <a:rect l="l" t="t" r="r" b="b"/>
                <a:pathLst>
                  <a:path w="709517" h="286607" extrusionOk="0">
                    <a:moveTo>
                      <a:pt x="709814" y="-50"/>
                    </a:moveTo>
                    <a:lnTo>
                      <a:pt x="708766" y="-50"/>
                    </a:lnTo>
                    <a:cubicBezTo>
                      <a:pt x="708766" y="-50"/>
                      <a:pt x="708766" y="617"/>
                      <a:pt x="708766" y="998"/>
                    </a:cubicBezTo>
                    <a:cubicBezTo>
                      <a:pt x="708766" y="49671"/>
                      <a:pt x="550175" y="89199"/>
                      <a:pt x="354531" y="89199"/>
                    </a:cubicBezTo>
                    <a:cubicBezTo>
                      <a:pt x="158888" y="89199"/>
                      <a:pt x="296" y="49671"/>
                      <a:pt x="296" y="998"/>
                    </a:cubicBezTo>
                    <a:cubicBezTo>
                      <a:pt x="296" y="998"/>
                      <a:pt x="296" y="331"/>
                      <a:pt x="296" y="-50"/>
                    </a:cubicBezTo>
                    <a:lnTo>
                      <a:pt x="296" y="-50"/>
                    </a:lnTo>
                    <a:lnTo>
                      <a:pt x="296" y="197213"/>
                    </a:lnTo>
                    <a:lnTo>
                      <a:pt x="296" y="197213"/>
                    </a:lnTo>
                    <a:cubicBezTo>
                      <a:pt x="296" y="197213"/>
                      <a:pt x="296" y="197880"/>
                      <a:pt x="296" y="198261"/>
                    </a:cubicBezTo>
                    <a:cubicBezTo>
                      <a:pt x="296" y="246933"/>
                      <a:pt x="158888" y="286557"/>
                      <a:pt x="354531" y="286557"/>
                    </a:cubicBezTo>
                    <a:cubicBezTo>
                      <a:pt x="550175" y="286557"/>
                      <a:pt x="708766" y="246933"/>
                      <a:pt x="708766" y="198165"/>
                    </a:cubicBezTo>
                    <a:cubicBezTo>
                      <a:pt x="708766" y="198165"/>
                      <a:pt x="708766" y="197213"/>
                      <a:pt x="708766" y="197213"/>
                    </a:cubicBezTo>
                    <a:lnTo>
                      <a:pt x="709814" y="197213"/>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425" name="Google Shape;425;p26"/>
              <p:cNvSpPr/>
              <p:nvPr/>
            </p:nvSpPr>
            <p:spPr>
              <a:xfrm>
                <a:off x="2511586" y="2749517"/>
                <a:ext cx="709612" cy="284702"/>
              </a:xfrm>
              <a:custGeom>
                <a:avLst/>
                <a:gdLst/>
                <a:ahLst/>
                <a:cxnLst/>
                <a:rect l="l" t="t" r="r" b="b"/>
                <a:pathLst>
                  <a:path w="709612" h="284702" extrusionOk="0">
                    <a:moveTo>
                      <a:pt x="709909" y="-50"/>
                    </a:moveTo>
                    <a:lnTo>
                      <a:pt x="708766" y="-50"/>
                    </a:lnTo>
                    <a:cubicBezTo>
                      <a:pt x="708813" y="360"/>
                      <a:pt x="708813" y="779"/>
                      <a:pt x="708766" y="1188"/>
                    </a:cubicBezTo>
                    <a:cubicBezTo>
                      <a:pt x="708766" y="49671"/>
                      <a:pt x="550175" y="88913"/>
                      <a:pt x="354531" y="88913"/>
                    </a:cubicBezTo>
                    <a:cubicBezTo>
                      <a:pt x="158887" y="88913"/>
                      <a:pt x="296" y="49671"/>
                      <a:pt x="296" y="1188"/>
                    </a:cubicBezTo>
                    <a:cubicBezTo>
                      <a:pt x="296" y="1188"/>
                      <a:pt x="296" y="331"/>
                      <a:pt x="296" y="-50"/>
                    </a:cubicBezTo>
                    <a:lnTo>
                      <a:pt x="296" y="-50"/>
                    </a:lnTo>
                    <a:lnTo>
                      <a:pt x="296" y="197213"/>
                    </a:lnTo>
                    <a:lnTo>
                      <a:pt x="296" y="197213"/>
                    </a:lnTo>
                    <a:cubicBezTo>
                      <a:pt x="296" y="197213"/>
                      <a:pt x="296" y="197213"/>
                      <a:pt x="296" y="197213"/>
                    </a:cubicBezTo>
                    <a:cubicBezTo>
                      <a:pt x="296" y="245600"/>
                      <a:pt x="158887" y="284652"/>
                      <a:pt x="354531" y="284652"/>
                    </a:cubicBezTo>
                    <a:cubicBezTo>
                      <a:pt x="550175" y="284652"/>
                      <a:pt x="708766" y="245695"/>
                      <a:pt x="708766" y="197308"/>
                    </a:cubicBezTo>
                    <a:cubicBezTo>
                      <a:pt x="708794" y="197117"/>
                      <a:pt x="708794" y="196927"/>
                      <a:pt x="708766" y="196737"/>
                    </a:cubicBezTo>
                    <a:lnTo>
                      <a:pt x="709813" y="196737"/>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426" name="Google Shape;426;p26"/>
              <p:cNvSpPr/>
              <p:nvPr/>
            </p:nvSpPr>
            <p:spPr>
              <a:xfrm>
                <a:off x="2511681" y="2552254"/>
                <a:ext cx="709517" cy="285940"/>
              </a:xfrm>
              <a:custGeom>
                <a:avLst/>
                <a:gdLst/>
                <a:ahLst/>
                <a:cxnLst/>
                <a:rect l="l" t="t" r="r" b="b"/>
                <a:pathLst>
                  <a:path w="709517" h="285940" extrusionOk="0">
                    <a:moveTo>
                      <a:pt x="709814" y="-50"/>
                    </a:moveTo>
                    <a:lnTo>
                      <a:pt x="708766" y="-50"/>
                    </a:lnTo>
                    <a:lnTo>
                      <a:pt x="708766" y="-50"/>
                    </a:lnTo>
                    <a:cubicBezTo>
                      <a:pt x="708766" y="48718"/>
                      <a:pt x="550175" y="88247"/>
                      <a:pt x="354531" y="88247"/>
                    </a:cubicBezTo>
                    <a:cubicBezTo>
                      <a:pt x="158888" y="88247"/>
                      <a:pt x="296" y="48718"/>
                      <a:pt x="296" y="-50"/>
                    </a:cubicBezTo>
                    <a:lnTo>
                      <a:pt x="296" y="-50"/>
                    </a:lnTo>
                    <a:lnTo>
                      <a:pt x="296" y="-50"/>
                    </a:lnTo>
                    <a:lnTo>
                      <a:pt x="296" y="197213"/>
                    </a:lnTo>
                    <a:lnTo>
                      <a:pt x="296" y="197213"/>
                    </a:lnTo>
                    <a:cubicBezTo>
                      <a:pt x="296" y="197213"/>
                      <a:pt x="296" y="197213"/>
                      <a:pt x="296" y="197784"/>
                    </a:cubicBezTo>
                    <a:cubicBezTo>
                      <a:pt x="296" y="246552"/>
                      <a:pt x="158888" y="285890"/>
                      <a:pt x="354531" y="285890"/>
                    </a:cubicBezTo>
                    <a:cubicBezTo>
                      <a:pt x="550175" y="285890"/>
                      <a:pt x="708766" y="246648"/>
                      <a:pt x="708766" y="197879"/>
                    </a:cubicBezTo>
                    <a:cubicBezTo>
                      <a:pt x="708785" y="197660"/>
                      <a:pt x="708785" y="197432"/>
                      <a:pt x="708766" y="197213"/>
                    </a:cubicBezTo>
                    <a:lnTo>
                      <a:pt x="709814" y="197213"/>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427" name="Google Shape;427;p26"/>
              <p:cNvSpPr/>
              <p:nvPr/>
            </p:nvSpPr>
            <p:spPr>
              <a:xfrm>
                <a:off x="2511777" y="2463767"/>
                <a:ext cx="708279" cy="175164"/>
              </a:xfrm>
              <a:custGeom>
                <a:avLst/>
                <a:gdLst/>
                <a:ahLst/>
                <a:cxnLst/>
                <a:rect l="l" t="t" r="r" b="b"/>
                <a:pathLst>
                  <a:path w="708279" h="175164" extrusionOk="0">
                    <a:moveTo>
                      <a:pt x="708575" y="87485"/>
                    </a:moveTo>
                    <a:cubicBezTo>
                      <a:pt x="708575" y="135872"/>
                      <a:pt x="549984" y="175115"/>
                      <a:pt x="354436" y="175115"/>
                    </a:cubicBezTo>
                    <a:cubicBezTo>
                      <a:pt x="158887" y="175115"/>
                      <a:pt x="296" y="135872"/>
                      <a:pt x="296" y="87485"/>
                    </a:cubicBezTo>
                    <a:cubicBezTo>
                      <a:pt x="296" y="39098"/>
                      <a:pt x="158887" y="-50"/>
                      <a:pt x="354436" y="-50"/>
                    </a:cubicBezTo>
                    <a:cubicBezTo>
                      <a:pt x="549984" y="-50"/>
                      <a:pt x="708575" y="39193"/>
                      <a:pt x="708575" y="87485"/>
                    </a:cubicBez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sp>
          <p:nvSpPr>
            <p:cNvPr id="428" name="Google Shape;428;p26"/>
            <p:cNvSpPr/>
            <p:nvPr/>
          </p:nvSpPr>
          <p:spPr>
            <a:xfrm>
              <a:off x="2711321" y="2150660"/>
              <a:ext cx="310142" cy="436932"/>
            </a:xfrm>
            <a:custGeom>
              <a:avLst/>
              <a:gdLst/>
              <a:ahLst/>
              <a:cxnLst/>
              <a:rect l="l" t="t" r="r" b="b"/>
              <a:pathLst>
                <a:path w="371856" h="523875" extrusionOk="0">
                  <a:moveTo>
                    <a:pt x="185928" y="523875"/>
                  </a:moveTo>
                  <a:lnTo>
                    <a:pt x="371856" y="300609"/>
                  </a:lnTo>
                  <a:lnTo>
                    <a:pt x="241745" y="300609"/>
                  </a:lnTo>
                  <a:lnTo>
                    <a:pt x="241745" y="0"/>
                  </a:lnTo>
                  <a:lnTo>
                    <a:pt x="130112" y="0"/>
                  </a:lnTo>
                  <a:lnTo>
                    <a:pt x="130112" y="300609"/>
                  </a:lnTo>
                  <a:lnTo>
                    <a:pt x="0" y="300609"/>
                  </a:lnTo>
                  <a:lnTo>
                    <a:pt x="185928" y="523875"/>
                  </a:lnTo>
                  <a:close/>
                </a:path>
              </a:pathLst>
            </a:custGeom>
            <a:solidFill>
              <a:srgbClr val="2D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grpSp>
        <p:nvGrpSpPr>
          <p:cNvPr id="429" name="Google Shape;429;p26"/>
          <p:cNvGrpSpPr/>
          <p:nvPr/>
        </p:nvGrpSpPr>
        <p:grpSpPr>
          <a:xfrm>
            <a:off x="765155" y="5249608"/>
            <a:ext cx="541869" cy="362170"/>
            <a:chOff x="7586216" y="382317"/>
            <a:chExt cx="1162659" cy="777088"/>
          </a:xfrm>
        </p:grpSpPr>
        <p:sp>
          <p:nvSpPr>
            <p:cNvPr id="430" name="Google Shape;430;p26"/>
            <p:cNvSpPr/>
            <p:nvPr/>
          </p:nvSpPr>
          <p:spPr>
            <a:xfrm>
              <a:off x="7586216" y="382317"/>
              <a:ext cx="1162659" cy="777088"/>
            </a:xfrm>
            <a:custGeom>
              <a:avLst/>
              <a:gdLst/>
              <a:ahLst/>
              <a:cxnLst/>
              <a:rect l="l" t="t" r="r" b="b"/>
              <a:pathLst>
                <a:path w="1370886" h="867346" extrusionOk="0">
                  <a:moveTo>
                    <a:pt x="1049876" y="867367"/>
                  </a:moveTo>
                  <a:lnTo>
                    <a:pt x="1218183" y="867367"/>
                  </a:lnTo>
                  <a:lnTo>
                    <a:pt x="1235328" y="865653"/>
                  </a:lnTo>
                  <a:cubicBezTo>
                    <a:pt x="1313518" y="853716"/>
                    <a:pt x="1371316" y="786536"/>
                    <a:pt x="1371440" y="707443"/>
                  </a:cubicBezTo>
                  <a:cubicBezTo>
                    <a:pt x="1371745" y="641294"/>
                    <a:pt x="1331035" y="581877"/>
                    <a:pt x="1269237" y="558281"/>
                  </a:cubicBezTo>
                  <a:cubicBezTo>
                    <a:pt x="1261150" y="406256"/>
                    <a:pt x="1135725" y="287020"/>
                    <a:pt x="983487" y="286628"/>
                  </a:cubicBezTo>
                  <a:cubicBezTo>
                    <a:pt x="976152" y="286628"/>
                    <a:pt x="968913" y="286628"/>
                    <a:pt x="961579" y="287485"/>
                  </a:cubicBezTo>
                  <a:cubicBezTo>
                    <a:pt x="912840" y="117701"/>
                    <a:pt x="757792" y="539"/>
                    <a:pt x="581151" y="21"/>
                  </a:cubicBezTo>
                  <a:lnTo>
                    <a:pt x="581151" y="21"/>
                  </a:lnTo>
                  <a:cubicBezTo>
                    <a:pt x="378849" y="296"/>
                    <a:pt x="209266" y="152993"/>
                    <a:pt x="187863" y="354160"/>
                  </a:cubicBezTo>
                  <a:cubicBezTo>
                    <a:pt x="66839" y="390176"/>
                    <a:pt x="-11295" y="507388"/>
                    <a:pt x="2031" y="632957"/>
                  </a:cubicBezTo>
                  <a:cubicBezTo>
                    <a:pt x="15461" y="767355"/>
                    <a:pt x="132618" y="867367"/>
                    <a:pt x="267683" y="867367"/>
                  </a:cubicBezTo>
                  <a:lnTo>
                    <a:pt x="1049876" y="867367"/>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Meiryo UI" panose="020B0604030504040204" pitchFamily="50" charset="-128"/>
                <a:ea typeface="Meiryo UI" panose="020B0604030504040204" pitchFamily="50" charset="-128"/>
                <a:sym typeface="Arial"/>
              </a:endParaRPr>
            </a:p>
          </p:txBody>
        </p:sp>
        <p:grpSp>
          <p:nvGrpSpPr>
            <p:cNvPr id="431" name="Google Shape;431;p26"/>
            <p:cNvGrpSpPr/>
            <p:nvPr/>
          </p:nvGrpSpPr>
          <p:grpSpPr>
            <a:xfrm>
              <a:off x="7835472" y="620858"/>
              <a:ext cx="514131" cy="446992"/>
              <a:chOff x="7835474" y="671610"/>
              <a:chExt cx="455756" cy="396240"/>
            </a:xfrm>
          </p:grpSpPr>
          <p:sp>
            <p:nvSpPr>
              <p:cNvPr id="432" name="Google Shape;432;p26"/>
              <p:cNvSpPr/>
              <p:nvPr/>
            </p:nvSpPr>
            <p:spPr>
              <a:xfrm>
                <a:off x="7894608" y="671610"/>
                <a:ext cx="396622" cy="396240"/>
              </a:xfrm>
              <a:custGeom>
                <a:avLst/>
                <a:gdLst/>
                <a:ahLst/>
                <a:cxnLst/>
                <a:rect l="l" t="t" r="r" b="b"/>
                <a:pathLst>
                  <a:path w="396621" h="396240" extrusionOk="0">
                    <a:moveTo>
                      <a:pt x="14652" y="271674"/>
                    </a:moveTo>
                    <a:cubicBezTo>
                      <a:pt x="5318" y="248282"/>
                      <a:pt x="536" y="223325"/>
                      <a:pt x="555" y="198141"/>
                    </a:cubicBezTo>
                    <a:cubicBezTo>
                      <a:pt x="555" y="88723"/>
                      <a:pt x="89252" y="21"/>
                      <a:pt x="198675" y="21"/>
                    </a:cubicBezTo>
                    <a:cubicBezTo>
                      <a:pt x="308146" y="-137"/>
                      <a:pt x="397014" y="88479"/>
                      <a:pt x="397176" y="197951"/>
                    </a:cubicBezTo>
                    <a:cubicBezTo>
                      <a:pt x="397176" y="198014"/>
                      <a:pt x="397176" y="198077"/>
                      <a:pt x="397176" y="198141"/>
                    </a:cubicBezTo>
                    <a:cubicBezTo>
                      <a:pt x="397119" y="307575"/>
                      <a:pt x="308394" y="396261"/>
                      <a:pt x="198961" y="396261"/>
                    </a:cubicBezTo>
                    <a:cubicBezTo>
                      <a:pt x="193532" y="396261"/>
                      <a:pt x="188198" y="396261"/>
                      <a:pt x="182768" y="395594"/>
                    </a:cubicBezTo>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Meiryo UI" panose="020B0604030504040204" pitchFamily="50" charset="-128"/>
                  <a:ea typeface="Meiryo UI" panose="020B0604030504040204" pitchFamily="50" charset="-128"/>
                  <a:sym typeface="Arial"/>
                </a:endParaRPr>
              </a:p>
            </p:txBody>
          </p:sp>
          <p:sp>
            <p:nvSpPr>
              <p:cNvPr id="433" name="Google Shape;433;p26"/>
              <p:cNvSpPr/>
              <p:nvPr/>
            </p:nvSpPr>
            <p:spPr>
              <a:xfrm>
                <a:off x="7835474" y="855703"/>
                <a:ext cx="150685" cy="130587"/>
              </a:xfrm>
              <a:custGeom>
                <a:avLst/>
                <a:gdLst/>
                <a:ahLst/>
                <a:cxnLst/>
                <a:rect l="l" t="t" r="r" b="b"/>
                <a:pathLst>
                  <a:path w="150685" h="130587" extrusionOk="0">
                    <a:moveTo>
                      <a:pt x="75343" y="130588"/>
                    </a:moveTo>
                    <a:lnTo>
                      <a:pt x="150686" y="0"/>
                    </a:lnTo>
                    <a:lnTo>
                      <a:pt x="0" y="0"/>
                    </a:lnTo>
                    <a:lnTo>
                      <a:pt x="75343" y="130588"/>
                    </a:lnTo>
                    <a:close/>
                  </a:path>
                </a:pathLst>
              </a:custGeom>
              <a:solidFill>
                <a:srgbClr val="2D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Meiryo UI" panose="020B0604030504040204" pitchFamily="50" charset="-128"/>
                  <a:ea typeface="Meiryo UI" panose="020B0604030504040204" pitchFamily="50" charset="-128"/>
                  <a:sym typeface="Arial"/>
                </a:endParaRPr>
              </a:p>
            </p:txBody>
          </p:sp>
        </p:grpSp>
      </p:grpSp>
      <p:sp>
        <p:nvSpPr>
          <p:cNvPr id="434" name="Google Shape;434;p26"/>
          <p:cNvSpPr/>
          <p:nvPr/>
        </p:nvSpPr>
        <p:spPr>
          <a:xfrm>
            <a:off x="634999" y="209964"/>
            <a:ext cx="5221705" cy="560897"/>
          </a:xfrm>
          <a:prstGeom prst="homePlate">
            <a:avLst>
              <a:gd name="adj" fmla="val 50000"/>
            </a:avLst>
          </a:prstGeom>
          <a:gradFill>
            <a:gsLst>
              <a:gs pos="0">
                <a:srgbClr val="7030A0"/>
              </a:gs>
              <a:gs pos="80000">
                <a:schemeClr val="accent2"/>
              </a:gs>
              <a:gs pos="98230">
                <a:srgbClr val="FFC000"/>
              </a:gs>
              <a:gs pos="100000">
                <a:srgbClr val="FFC000"/>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lvl="0" indent="806450">
              <a:lnSpc>
                <a:spcPct val="90000"/>
              </a:lnSpc>
            </a:pPr>
            <a:r>
              <a:rPr lang="ja-JP" altLang="en-US" sz="2400" b="1" dirty="0">
                <a:solidFill>
                  <a:schemeClr val="lt1"/>
                </a:solidFill>
                <a:latin typeface="Meiryo UI" panose="020B0604030504040204" pitchFamily="50" charset="-128"/>
                <a:ea typeface="Meiryo UI" panose="020B0604030504040204" pitchFamily="50" charset="-128"/>
              </a:rPr>
              <a:t>包括的な保護</a:t>
            </a:r>
            <a:endParaRPr lang="ja-JP" altLang="en-US" sz="2400" b="1" dirty="0">
              <a:solidFill>
                <a:schemeClr val="lt1"/>
              </a:solidFill>
              <a:latin typeface="Meiryo UI" panose="020B0604030504040204" pitchFamily="50" charset="-128"/>
              <a:ea typeface="Meiryo UI" panose="020B0604030504040204" pitchFamily="50" charset="-128"/>
            </a:endParaRPr>
          </a:p>
        </p:txBody>
      </p:sp>
      <p:sp>
        <p:nvSpPr>
          <p:cNvPr id="435" name="Google Shape;435;p26"/>
          <p:cNvSpPr/>
          <p:nvPr/>
        </p:nvSpPr>
        <p:spPr>
          <a:xfrm rot="-5400000">
            <a:off x="137653" y="178947"/>
            <a:ext cx="1268073" cy="1093166"/>
          </a:xfrm>
          <a:prstGeom prst="hexagon">
            <a:avLst>
              <a:gd name="adj" fmla="val 25000"/>
              <a:gd name="vf" fmla="val 115470"/>
            </a:avLst>
          </a:prstGeom>
          <a:gradFill>
            <a:gsLst>
              <a:gs pos="0">
                <a:schemeClr val="dk1"/>
              </a:gs>
              <a:gs pos="100000">
                <a:srgbClr val="C00000"/>
              </a:gs>
            </a:gsLst>
            <a:lin ang="0" scaled="0"/>
          </a:gradFill>
          <a:ln w="31750" cap="flat" cmpd="sng">
            <a:solidFill>
              <a:srgbClr val="F5F7FC"/>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3200">
              <a:solidFill>
                <a:schemeClr val="lt1"/>
              </a:solidFill>
              <a:latin typeface="Meiryo UI" panose="020B0604030504040204" pitchFamily="50" charset="-128"/>
              <a:ea typeface="Meiryo UI" panose="020B0604030504040204" pitchFamily="50" charset="-128"/>
              <a:sym typeface="Arial"/>
            </a:endParaRPr>
          </a:p>
        </p:txBody>
      </p:sp>
      <p:sp>
        <p:nvSpPr>
          <p:cNvPr id="436" name="Google Shape;436;p26"/>
          <p:cNvSpPr txBox="1"/>
          <p:nvPr/>
        </p:nvSpPr>
        <p:spPr>
          <a:xfrm>
            <a:off x="225103" y="530795"/>
            <a:ext cx="1093167" cy="480131"/>
          </a:xfrm>
          <a:prstGeom prst="rect">
            <a:avLst/>
          </a:prstGeom>
          <a:noFill/>
          <a:ln>
            <a:noFill/>
          </a:ln>
        </p:spPr>
        <p:txBody>
          <a:bodyPr spcFirstLastPara="1" wrap="square" lIns="91425" tIns="45700" rIns="91425" bIns="45700" anchor="t" anchorCtr="0">
            <a:spAutoFit/>
          </a:bodyPr>
          <a:lstStyle/>
          <a:p>
            <a:pPr lvl="0" algn="ctr">
              <a:lnSpc>
                <a:spcPct val="90000"/>
              </a:lnSpc>
            </a:pPr>
            <a:r>
              <a:rPr lang="ja-JP" altLang="en-US" sz="2800" b="1" dirty="0">
                <a:solidFill>
                  <a:schemeClr val="lt1"/>
                </a:solidFill>
                <a:latin typeface="Meiryo UI" panose="020B0604030504040204" pitchFamily="50" charset="-128"/>
                <a:ea typeface="Meiryo UI" panose="020B0604030504040204" pitchFamily="50" charset="-128"/>
              </a:rPr>
              <a:t>新着</a:t>
            </a:r>
            <a:endParaRPr lang="ja-JP" altLang="en-US" sz="2800" b="1" dirty="0">
              <a:solidFill>
                <a:schemeClr val="lt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0873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12"/>
          <p:cNvSpPr txBox="1"/>
          <p:nvPr/>
        </p:nvSpPr>
        <p:spPr>
          <a:xfrm>
            <a:off x="1473200" y="0"/>
            <a:ext cx="10515600" cy="14518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3F218C"/>
              </a:buClr>
              <a:buSzPts val="3800"/>
              <a:buFont typeface="Arial"/>
              <a:buNone/>
            </a:pPr>
            <a:r>
              <a:rPr lang="en-TW" sz="3800" b="1" dirty="0" smtClean="0">
                <a:solidFill>
                  <a:srgbClr val="3F218C"/>
                </a:solidFill>
                <a:latin typeface="Meiryo UI" panose="020B0604030504040204" pitchFamily="50" charset="-128"/>
                <a:ea typeface="Meiryo UI" panose="020B0604030504040204" pitchFamily="50" charset="-128"/>
              </a:rPr>
              <a:t>Microsoft365</a:t>
            </a:r>
            <a:r>
              <a:rPr lang="en-US" sz="3800" b="1" dirty="0" smtClean="0">
                <a:solidFill>
                  <a:srgbClr val="3F218C"/>
                </a:solidFill>
                <a:latin typeface="Meiryo UI" panose="020B0604030504040204" pitchFamily="50" charset="-128"/>
                <a:ea typeface="Meiryo UI" panose="020B0604030504040204" pitchFamily="50" charset="-128"/>
              </a:rPr>
              <a:t> </a:t>
            </a:r>
            <a:r>
              <a:rPr lang="en-TW" sz="3800" b="1" dirty="0" smtClean="0">
                <a:solidFill>
                  <a:srgbClr val="3F218C"/>
                </a:solidFill>
                <a:latin typeface="Meiryo UI" panose="020B0604030504040204" pitchFamily="50" charset="-128"/>
                <a:ea typeface="Meiryo UI" panose="020B0604030504040204" pitchFamily="50" charset="-128"/>
              </a:rPr>
              <a:t>-</a:t>
            </a:r>
            <a:r>
              <a:rPr lang="en-US" sz="3800" b="1" dirty="0" smtClean="0">
                <a:solidFill>
                  <a:srgbClr val="3F218C"/>
                </a:solidFill>
                <a:latin typeface="Meiryo UI" panose="020B0604030504040204" pitchFamily="50" charset="-128"/>
                <a:ea typeface="Meiryo UI" panose="020B0604030504040204" pitchFamily="50" charset="-128"/>
              </a:rPr>
              <a:t> </a:t>
            </a:r>
            <a:r>
              <a:rPr lang="en-TW" sz="3800" b="1" dirty="0" smtClean="0">
                <a:solidFill>
                  <a:srgbClr val="3F218C"/>
                </a:solidFill>
                <a:latin typeface="Meiryo UI" panose="020B0604030504040204" pitchFamily="50" charset="-128"/>
                <a:ea typeface="Meiryo UI" panose="020B0604030504040204" pitchFamily="50" charset="-128"/>
              </a:rPr>
              <a:t>Teams</a:t>
            </a:r>
            <a:r>
              <a:rPr lang="en-TW" sz="3800" b="1" dirty="0">
                <a:solidFill>
                  <a:srgbClr val="3F218C"/>
                </a:solidFill>
                <a:latin typeface="Meiryo UI" panose="020B0604030504040204" pitchFamily="50" charset="-128"/>
                <a:ea typeface="Meiryo UI" panose="020B0604030504040204" pitchFamily="50" charset="-128"/>
              </a:rPr>
              <a:t>サイト</a:t>
            </a:r>
            <a:endParaRPr dirty="0">
              <a:latin typeface="Meiryo UI" panose="020B0604030504040204" pitchFamily="50" charset="-128"/>
              <a:ea typeface="Meiryo UI" panose="020B0604030504040204" pitchFamily="50" charset="-128"/>
            </a:endParaRPr>
          </a:p>
        </p:txBody>
      </p:sp>
      <p:pic>
        <p:nvPicPr>
          <p:cNvPr id="45" name="Google Shape;45;p12"/>
          <p:cNvPicPr preferRelativeResize="0"/>
          <p:nvPr/>
        </p:nvPicPr>
        <p:blipFill rotWithShape="1">
          <a:blip r:embed="rId3">
            <a:alphaModFix/>
          </a:blip>
          <a:srcRect/>
          <a:stretch/>
        </p:blipFill>
        <p:spPr>
          <a:xfrm>
            <a:off x="698528" y="4263234"/>
            <a:ext cx="592258" cy="592258"/>
          </a:xfrm>
          <a:prstGeom prst="rect">
            <a:avLst/>
          </a:prstGeom>
          <a:noFill/>
          <a:ln>
            <a:noFill/>
          </a:ln>
        </p:spPr>
      </p:pic>
      <p:sp>
        <p:nvSpPr>
          <p:cNvPr id="46" name="Google Shape;46;p12"/>
          <p:cNvSpPr txBox="1"/>
          <p:nvPr/>
        </p:nvSpPr>
        <p:spPr>
          <a:xfrm>
            <a:off x="1307023" y="2105692"/>
            <a:ext cx="196193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dirty="0" smtClean="0">
                <a:solidFill>
                  <a:schemeClr val="dk1"/>
                </a:solidFill>
                <a:latin typeface="Meiryo UI" panose="020B0604030504040204" pitchFamily="50" charset="-128"/>
                <a:ea typeface="Meiryo UI" panose="020B0604030504040204" pitchFamily="50" charset="-128"/>
              </a:rPr>
              <a:t>バックアップ</a:t>
            </a:r>
            <a:endParaRPr dirty="0">
              <a:latin typeface="Meiryo UI" panose="020B0604030504040204" pitchFamily="50" charset="-128"/>
              <a:ea typeface="Meiryo UI" panose="020B0604030504040204" pitchFamily="50" charset="-128"/>
            </a:endParaRPr>
          </a:p>
        </p:txBody>
      </p:sp>
      <p:sp>
        <p:nvSpPr>
          <p:cNvPr id="47" name="Google Shape;47;p12"/>
          <p:cNvSpPr txBox="1"/>
          <p:nvPr/>
        </p:nvSpPr>
        <p:spPr>
          <a:xfrm>
            <a:off x="767231" y="2751683"/>
            <a:ext cx="4275416" cy="135421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600"/>
              <a:buFont typeface="Calibri"/>
              <a:buAutoNum type="arabicPeriod"/>
            </a:pPr>
            <a:r>
              <a:rPr lang="en-TW" sz="1600">
                <a:solidFill>
                  <a:schemeClr val="dk1"/>
                </a:solidFill>
                <a:latin typeface="Meiryo UI" panose="020B0604030504040204" pitchFamily="50" charset="-128"/>
                <a:ea typeface="Meiryo UI" panose="020B0604030504040204" pitchFamily="50" charset="-128"/>
              </a:rPr>
              <a:t>ドキュメントライブラリ</a:t>
            </a:r>
            <a:endParaRPr sz="1600">
              <a:solidFill>
                <a:schemeClr val="dk1"/>
              </a:solidFill>
              <a:latin typeface="Meiryo UI" panose="020B0604030504040204" pitchFamily="50" charset="-128"/>
              <a:ea typeface="Meiryo UI" panose="020B0604030504040204" pitchFamily="50" charset="-128"/>
            </a:endParaRPr>
          </a:p>
          <a:p>
            <a:pPr marL="342900" marR="0" lvl="0" indent="-342900" algn="l" rtl="0">
              <a:spcBef>
                <a:spcPts val="0"/>
              </a:spcBef>
              <a:spcAft>
                <a:spcPts val="0"/>
              </a:spcAft>
              <a:buClr>
                <a:schemeClr val="dk1"/>
              </a:buClr>
              <a:buSzPts val="1600"/>
              <a:buFont typeface="Calibri"/>
              <a:buAutoNum type="arabicPeriod"/>
            </a:pPr>
            <a:r>
              <a:rPr lang="en-TW" sz="1600">
                <a:solidFill>
                  <a:schemeClr val="dk1"/>
                </a:solidFill>
                <a:latin typeface="Meiryo UI" panose="020B0604030504040204" pitchFamily="50" charset="-128"/>
                <a:ea typeface="Meiryo UI" panose="020B0604030504040204" pitchFamily="50" charset="-128"/>
              </a:rPr>
              <a:t>ページライブラリ</a:t>
            </a:r>
            <a:endParaRPr sz="1600">
              <a:solidFill>
                <a:schemeClr val="dk1"/>
              </a:solidFill>
              <a:latin typeface="Meiryo UI" panose="020B0604030504040204" pitchFamily="50" charset="-128"/>
              <a:ea typeface="Meiryo UI" panose="020B0604030504040204" pitchFamily="50" charset="-128"/>
            </a:endParaRPr>
          </a:p>
          <a:p>
            <a:pPr marL="342900" marR="0" lvl="0" indent="-342900" algn="l" rtl="0">
              <a:spcBef>
                <a:spcPts val="0"/>
              </a:spcBef>
              <a:spcAft>
                <a:spcPts val="0"/>
              </a:spcAft>
              <a:buClr>
                <a:schemeClr val="dk1"/>
              </a:buClr>
              <a:buSzPts val="1600"/>
              <a:buFont typeface="Calibri"/>
              <a:buAutoNum type="arabicPeriod"/>
            </a:pPr>
            <a:r>
              <a:rPr lang="en-TW" sz="1600">
                <a:solidFill>
                  <a:schemeClr val="dk1"/>
                </a:solidFill>
                <a:latin typeface="Meiryo UI" panose="020B0604030504040204" pitchFamily="50" charset="-128"/>
                <a:ea typeface="Meiryo UI" panose="020B0604030504040204" pitchFamily="50" charset="-128"/>
              </a:rPr>
              <a:t>リスト</a:t>
            </a:r>
            <a:endParaRPr sz="1600">
              <a:solidFill>
                <a:schemeClr val="dk1"/>
              </a:solidFill>
              <a:latin typeface="Meiryo UI" panose="020B0604030504040204" pitchFamily="50" charset="-128"/>
              <a:ea typeface="Meiryo UI" panose="020B0604030504040204" pitchFamily="50" charset="-128"/>
            </a:endParaRPr>
          </a:p>
          <a:p>
            <a:pPr marL="342900" marR="0" lvl="0" indent="-342900" algn="l" rtl="0">
              <a:spcBef>
                <a:spcPts val="0"/>
              </a:spcBef>
              <a:spcAft>
                <a:spcPts val="0"/>
              </a:spcAft>
              <a:buClr>
                <a:schemeClr val="dk1"/>
              </a:buClr>
              <a:buSzPts val="1600"/>
              <a:buFont typeface="Calibri"/>
              <a:buAutoNum type="arabicPeriod"/>
            </a:pPr>
            <a:r>
              <a:rPr lang="en-TW" sz="1600">
                <a:solidFill>
                  <a:schemeClr val="dk1"/>
                </a:solidFill>
                <a:latin typeface="Meiryo UI" panose="020B0604030504040204" pitchFamily="50" charset="-128"/>
                <a:ea typeface="Meiryo UI" panose="020B0604030504040204" pitchFamily="50" charset="-128"/>
              </a:rPr>
              <a:t>サイト資産</a:t>
            </a:r>
            <a:endParaRPr sz="1600">
              <a:solidFill>
                <a:schemeClr val="dk1"/>
              </a:solidFill>
              <a:latin typeface="Meiryo UI" panose="020B0604030504040204" pitchFamily="50" charset="-128"/>
              <a:ea typeface="Meiryo UI" panose="020B0604030504040204" pitchFamily="50" charset="-128"/>
            </a:endParaRPr>
          </a:p>
          <a:p>
            <a:pPr marL="342900" marR="0" lvl="0" indent="-342900" algn="l" rtl="0">
              <a:spcBef>
                <a:spcPts val="0"/>
              </a:spcBef>
              <a:spcAft>
                <a:spcPts val="0"/>
              </a:spcAft>
              <a:buClr>
                <a:schemeClr val="dk1"/>
              </a:buClr>
              <a:buSzPts val="1600"/>
              <a:buFont typeface="Calibri"/>
              <a:buAutoNum type="arabicPeriod"/>
            </a:pPr>
            <a:r>
              <a:rPr lang="en-TW" sz="1600">
                <a:solidFill>
                  <a:schemeClr val="dk1"/>
                </a:solidFill>
                <a:latin typeface="Meiryo UI" panose="020B0604030504040204" pitchFamily="50" charset="-128"/>
                <a:ea typeface="Meiryo UI" panose="020B0604030504040204" pitchFamily="50" charset="-128"/>
              </a:rPr>
              <a:t>OneNote</a:t>
            </a:r>
            <a:endParaRPr sz="1600">
              <a:solidFill>
                <a:schemeClr val="dk1"/>
              </a:solidFill>
              <a:latin typeface="Meiryo UI" panose="020B0604030504040204" pitchFamily="50" charset="-128"/>
              <a:ea typeface="Meiryo UI" panose="020B0604030504040204" pitchFamily="50" charset="-128"/>
            </a:endParaRPr>
          </a:p>
        </p:txBody>
      </p:sp>
      <p:sp>
        <p:nvSpPr>
          <p:cNvPr id="48" name="Google Shape;48;p12"/>
          <p:cNvSpPr txBox="1"/>
          <p:nvPr/>
        </p:nvSpPr>
        <p:spPr>
          <a:xfrm>
            <a:off x="1307023" y="4311008"/>
            <a:ext cx="222955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a:solidFill>
                  <a:schemeClr val="dk1"/>
                </a:solidFill>
                <a:latin typeface="Meiryo UI" panose="020B0604030504040204" pitchFamily="50" charset="-128"/>
                <a:ea typeface="Meiryo UI" panose="020B0604030504040204" pitchFamily="50" charset="-128"/>
              </a:rPr>
              <a:t>検索基準</a:t>
            </a:r>
            <a:endParaRPr>
              <a:latin typeface="Meiryo UI" panose="020B0604030504040204" pitchFamily="50" charset="-128"/>
              <a:ea typeface="Meiryo UI" panose="020B0604030504040204" pitchFamily="50" charset="-128"/>
            </a:endParaRPr>
          </a:p>
        </p:txBody>
      </p:sp>
      <p:sp>
        <p:nvSpPr>
          <p:cNvPr id="49" name="Google Shape;49;p12"/>
          <p:cNvSpPr txBox="1"/>
          <p:nvPr/>
        </p:nvSpPr>
        <p:spPr>
          <a:xfrm>
            <a:off x="767231" y="4862870"/>
            <a:ext cx="427541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1600">
                <a:solidFill>
                  <a:schemeClr val="dk1"/>
                </a:solidFill>
                <a:latin typeface="Meiryo UI" panose="020B0604030504040204" pitchFamily="50" charset="-128"/>
                <a:ea typeface="Meiryo UI" panose="020B0604030504040204" pitchFamily="50" charset="-128"/>
              </a:rPr>
              <a:t>ファイルの種類、変更日、名前</a:t>
            </a:r>
            <a:endParaRPr>
              <a:latin typeface="Meiryo UI" panose="020B0604030504040204" pitchFamily="50" charset="-128"/>
              <a:ea typeface="Meiryo UI" panose="020B0604030504040204" pitchFamily="50" charset="-128"/>
            </a:endParaRPr>
          </a:p>
        </p:txBody>
      </p:sp>
      <p:sp>
        <p:nvSpPr>
          <p:cNvPr id="50" name="Google Shape;50;p12"/>
          <p:cNvSpPr txBox="1"/>
          <p:nvPr/>
        </p:nvSpPr>
        <p:spPr>
          <a:xfrm>
            <a:off x="1307023" y="5306092"/>
            <a:ext cx="222955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2000" b="1">
                <a:solidFill>
                  <a:schemeClr val="dk1"/>
                </a:solidFill>
                <a:latin typeface="Meiryo UI" panose="020B0604030504040204" pitchFamily="50" charset="-128"/>
                <a:ea typeface="Meiryo UI" panose="020B0604030504040204" pitchFamily="50" charset="-128"/>
              </a:rPr>
              <a:t>復元オプション</a:t>
            </a:r>
            <a:endParaRPr>
              <a:latin typeface="Meiryo UI" panose="020B0604030504040204" pitchFamily="50" charset="-128"/>
              <a:ea typeface="Meiryo UI" panose="020B0604030504040204" pitchFamily="50" charset="-128"/>
            </a:endParaRPr>
          </a:p>
        </p:txBody>
      </p:sp>
      <p:sp>
        <p:nvSpPr>
          <p:cNvPr id="51" name="Google Shape;51;p12"/>
          <p:cNvSpPr txBox="1"/>
          <p:nvPr/>
        </p:nvSpPr>
        <p:spPr>
          <a:xfrm>
            <a:off x="767231" y="5831059"/>
            <a:ext cx="4275416" cy="58477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600"/>
              <a:buFont typeface="Calibri"/>
              <a:buAutoNum type="arabicPeriod"/>
            </a:pPr>
            <a:r>
              <a:rPr lang="en-TW" sz="1600" dirty="0" smtClean="0">
                <a:solidFill>
                  <a:schemeClr val="dk1"/>
                </a:solidFill>
                <a:latin typeface="Meiryo UI" panose="020B0604030504040204" pitchFamily="50" charset="-128"/>
                <a:ea typeface="Meiryo UI" panose="020B0604030504040204" pitchFamily="50" charset="-128"/>
              </a:rPr>
              <a:t>細か</a:t>
            </a:r>
            <a:r>
              <a:rPr lang="ja-JP" altLang="en-US" sz="1600" dirty="0">
                <a:solidFill>
                  <a:schemeClr val="dk1"/>
                </a:solidFill>
                <a:latin typeface="Meiryo UI" panose="020B0604030504040204" pitchFamily="50" charset="-128"/>
                <a:ea typeface="Meiryo UI" panose="020B0604030504040204" pitchFamily="50" charset="-128"/>
              </a:rPr>
              <a:t>な</a:t>
            </a:r>
            <a:r>
              <a:rPr lang="en-TW" sz="1600" dirty="0" smtClean="0">
                <a:solidFill>
                  <a:schemeClr val="dk1"/>
                </a:solidFill>
                <a:latin typeface="Meiryo UI" panose="020B0604030504040204" pitchFamily="50" charset="-128"/>
                <a:ea typeface="Meiryo UI" panose="020B0604030504040204" pitchFamily="50" charset="-128"/>
              </a:rPr>
              <a:t>復元</a:t>
            </a:r>
            <a:endParaRPr sz="1600" dirty="0">
              <a:solidFill>
                <a:schemeClr val="dk1"/>
              </a:solidFill>
              <a:latin typeface="Meiryo UI" panose="020B0604030504040204" pitchFamily="50" charset="-128"/>
              <a:ea typeface="Meiryo UI" panose="020B0604030504040204" pitchFamily="50" charset="-128"/>
            </a:endParaRPr>
          </a:p>
          <a:p>
            <a:pPr marL="342900" marR="0" lvl="0" indent="-342900" algn="l" rtl="0">
              <a:spcBef>
                <a:spcPts val="0"/>
              </a:spcBef>
              <a:spcAft>
                <a:spcPts val="0"/>
              </a:spcAft>
              <a:buClr>
                <a:schemeClr val="dk1"/>
              </a:buClr>
              <a:buSzPts val="1600"/>
              <a:buFont typeface="Calibri"/>
              <a:buAutoNum type="arabicPeriod"/>
            </a:pPr>
            <a:r>
              <a:rPr lang="en-TW" sz="1600" dirty="0">
                <a:solidFill>
                  <a:schemeClr val="dk1"/>
                </a:solidFill>
                <a:latin typeface="Meiryo UI" panose="020B0604030504040204" pitchFamily="50" charset="-128"/>
                <a:ea typeface="Meiryo UI" panose="020B0604030504040204" pitchFamily="50" charset="-128"/>
              </a:rPr>
              <a:t>クロスサイト復元</a:t>
            </a:r>
            <a:endParaRPr sz="1600" dirty="0">
              <a:solidFill>
                <a:schemeClr val="dk1"/>
              </a:solidFill>
              <a:latin typeface="Meiryo UI" panose="020B0604030504040204" pitchFamily="50" charset="-128"/>
              <a:ea typeface="Meiryo UI" panose="020B0604030504040204" pitchFamily="50" charset="-128"/>
            </a:endParaRPr>
          </a:p>
        </p:txBody>
      </p:sp>
      <p:pic>
        <p:nvPicPr>
          <p:cNvPr id="52" name="Google Shape;52;p12" descr="Graphical user interface, application, website&#10;&#10;Description automatically generated"/>
          <p:cNvPicPr preferRelativeResize="0"/>
          <p:nvPr/>
        </p:nvPicPr>
        <p:blipFill rotWithShape="1">
          <a:blip r:embed="rId4">
            <a:alphaModFix/>
          </a:blip>
          <a:srcRect/>
          <a:stretch/>
        </p:blipFill>
        <p:spPr>
          <a:xfrm>
            <a:off x="5277598" y="2041290"/>
            <a:ext cx="7766050" cy="4372958"/>
          </a:xfrm>
          <a:prstGeom prst="roundRect">
            <a:avLst>
              <a:gd name="adj" fmla="val 2863"/>
            </a:avLst>
          </a:prstGeom>
          <a:solidFill>
            <a:srgbClr val="ECECEC"/>
          </a:solidFill>
          <a:ln>
            <a:noFill/>
          </a:ln>
          <a:effectLst>
            <a:outerShdw blurRad="50800" dist="38100" dir="2700000" algn="tl" rotWithShape="0">
              <a:srgbClr val="000000">
                <a:alpha val="40000"/>
              </a:srgbClr>
            </a:outerShdw>
          </a:effectLst>
        </p:spPr>
      </p:pic>
      <p:grpSp>
        <p:nvGrpSpPr>
          <p:cNvPr id="53" name="Google Shape;53;p12"/>
          <p:cNvGrpSpPr/>
          <p:nvPr/>
        </p:nvGrpSpPr>
        <p:grpSpPr>
          <a:xfrm>
            <a:off x="838304" y="1982983"/>
            <a:ext cx="384788" cy="584371"/>
            <a:chOff x="2511586" y="2150660"/>
            <a:chExt cx="709612" cy="1077678"/>
          </a:xfrm>
        </p:grpSpPr>
        <p:grpSp>
          <p:nvGrpSpPr>
            <p:cNvPr id="54" name="Google Shape;54;p12"/>
            <p:cNvGrpSpPr/>
            <p:nvPr/>
          </p:nvGrpSpPr>
          <p:grpSpPr>
            <a:xfrm>
              <a:off x="2511586" y="2463767"/>
              <a:ext cx="709612" cy="764571"/>
              <a:chOff x="2511586" y="2463767"/>
              <a:chExt cx="709612" cy="764571"/>
            </a:xfrm>
          </p:grpSpPr>
          <p:sp>
            <p:nvSpPr>
              <p:cNvPr id="55" name="Google Shape;55;p12"/>
              <p:cNvSpPr/>
              <p:nvPr/>
            </p:nvSpPr>
            <p:spPr>
              <a:xfrm>
                <a:off x="2511681" y="2941731"/>
                <a:ext cx="709517" cy="286607"/>
              </a:xfrm>
              <a:custGeom>
                <a:avLst/>
                <a:gdLst/>
                <a:ahLst/>
                <a:cxnLst/>
                <a:rect l="l" t="t" r="r" b="b"/>
                <a:pathLst>
                  <a:path w="709517" h="286607" extrusionOk="0">
                    <a:moveTo>
                      <a:pt x="709814" y="-50"/>
                    </a:moveTo>
                    <a:lnTo>
                      <a:pt x="708766" y="-50"/>
                    </a:lnTo>
                    <a:cubicBezTo>
                      <a:pt x="708766" y="-50"/>
                      <a:pt x="708766" y="617"/>
                      <a:pt x="708766" y="998"/>
                    </a:cubicBezTo>
                    <a:cubicBezTo>
                      <a:pt x="708766" y="49671"/>
                      <a:pt x="550175" y="89199"/>
                      <a:pt x="354531" y="89199"/>
                    </a:cubicBezTo>
                    <a:cubicBezTo>
                      <a:pt x="158888" y="89199"/>
                      <a:pt x="296" y="49671"/>
                      <a:pt x="296" y="998"/>
                    </a:cubicBezTo>
                    <a:cubicBezTo>
                      <a:pt x="296" y="998"/>
                      <a:pt x="296" y="331"/>
                      <a:pt x="296" y="-50"/>
                    </a:cubicBezTo>
                    <a:lnTo>
                      <a:pt x="296" y="-50"/>
                    </a:lnTo>
                    <a:lnTo>
                      <a:pt x="296" y="197213"/>
                    </a:lnTo>
                    <a:lnTo>
                      <a:pt x="296" y="197213"/>
                    </a:lnTo>
                    <a:cubicBezTo>
                      <a:pt x="296" y="197213"/>
                      <a:pt x="296" y="197880"/>
                      <a:pt x="296" y="198261"/>
                    </a:cubicBezTo>
                    <a:cubicBezTo>
                      <a:pt x="296" y="246933"/>
                      <a:pt x="158888" y="286557"/>
                      <a:pt x="354531" y="286557"/>
                    </a:cubicBezTo>
                    <a:cubicBezTo>
                      <a:pt x="550175" y="286557"/>
                      <a:pt x="708766" y="246933"/>
                      <a:pt x="708766" y="198165"/>
                    </a:cubicBezTo>
                    <a:cubicBezTo>
                      <a:pt x="708766" y="198165"/>
                      <a:pt x="708766" y="197213"/>
                      <a:pt x="708766" y="197213"/>
                    </a:cubicBezTo>
                    <a:lnTo>
                      <a:pt x="709814" y="197213"/>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Meiryo UI" panose="020B0604030504040204" pitchFamily="50" charset="-128"/>
                  <a:ea typeface="Meiryo UI" panose="020B0604030504040204" pitchFamily="50" charset="-128"/>
                  <a:sym typeface="Arial"/>
                </a:endParaRPr>
              </a:p>
            </p:txBody>
          </p:sp>
          <p:sp>
            <p:nvSpPr>
              <p:cNvPr id="56" name="Google Shape;56;p12"/>
              <p:cNvSpPr/>
              <p:nvPr/>
            </p:nvSpPr>
            <p:spPr>
              <a:xfrm>
                <a:off x="2511586" y="2749517"/>
                <a:ext cx="709612" cy="284702"/>
              </a:xfrm>
              <a:custGeom>
                <a:avLst/>
                <a:gdLst/>
                <a:ahLst/>
                <a:cxnLst/>
                <a:rect l="l" t="t" r="r" b="b"/>
                <a:pathLst>
                  <a:path w="709612" h="284702" extrusionOk="0">
                    <a:moveTo>
                      <a:pt x="709909" y="-50"/>
                    </a:moveTo>
                    <a:lnTo>
                      <a:pt x="708766" y="-50"/>
                    </a:lnTo>
                    <a:cubicBezTo>
                      <a:pt x="708813" y="360"/>
                      <a:pt x="708813" y="779"/>
                      <a:pt x="708766" y="1188"/>
                    </a:cubicBezTo>
                    <a:cubicBezTo>
                      <a:pt x="708766" y="49671"/>
                      <a:pt x="550175" y="88913"/>
                      <a:pt x="354531" y="88913"/>
                    </a:cubicBezTo>
                    <a:cubicBezTo>
                      <a:pt x="158887" y="88913"/>
                      <a:pt x="296" y="49671"/>
                      <a:pt x="296" y="1188"/>
                    </a:cubicBezTo>
                    <a:cubicBezTo>
                      <a:pt x="296" y="1188"/>
                      <a:pt x="296" y="331"/>
                      <a:pt x="296" y="-50"/>
                    </a:cubicBezTo>
                    <a:lnTo>
                      <a:pt x="296" y="-50"/>
                    </a:lnTo>
                    <a:lnTo>
                      <a:pt x="296" y="197213"/>
                    </a:lnTo>
                    <a:lnTo>
                      <a:pt x="296" y="197213"/>
                    </a:lnTo>
                    <a:cubicBezTo>
                      <a:pt x="296" y="197213"/>
                      <a:pt x="296" y="197213"/>
                      <a:pt x="296" y="197213"/>
                    </a:cubicBezTo>
                    <a:cubicBezTo>
                      <a:pt x="296" y="245600"/>
                      <a:pt x="158887" y="284652"/>
                      <a:pt x="354531" y="284652"/>
                    </a:cubicBezTo>
                    <a:cubicBezTo>
                      <a:pt x="550175" y="284652"/>
                      <a:pt x="708766" y="245695"/>
                      <a:pt x="708766" y="197308"/>
                    </a:cubicBezTo>
                    <a:cubicBezTo>
                      <a:pt x="708794" y="197117"/>
                      <a:pt x="708794" y="196927"/>
                      <a:pt x="708766" y="196737"/>
                    </a:cubicBezTo>
                    <a:lnTo>
                      <a:pt x="709813" y="196737"/>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Meiryo UI" panose="020B0604030504040204" pitchFamily="50" charset="-128"/>
                  <a:ea typeface="Meiryo UI" panose="020B0604030504040204" pitchFamily="50" charset="-128"/>
                  <a:sym typeface="Arial"/>
                </a:endParaRPr>
              </a:p>
            </p:txBody>
          </p:sp>
          <p:sp>
            <p:nvSpPr>
              <p:cNvPr id="57" name="Google Shape;57;p12"/>
              <p:cNvSpPr/>
              <p:nvPr/>
            </p:nvSpPr>
            <p:spPr>
              <a:xfrm>
                <a:off x="2511681" y="2552254"/>
                <a:ext cx="709517" cy="285940"/>
              </a:xfrm>
              <a:custGeom>
                <a:avLst/>
                <a:gdLst/>
                <a:ahLst/>
                <a:cxnLst/>
                <a:rect l="l" t="t" r="r" b="b"/>
                <a:pathLst>
                  <a:path w="709517" h="285940" extrusionOk="0">
                    <a:moveTo>
                      <a:pt x="709814" y="-50"/>
                    </a:moveTo>
                    <a:lnTo>
                      <a:pt x="708766" y="-50"/>
                    </a:lnTo>
                    <a:lnTo>
                      <a:pt x="708766" y="-50"/>
                    </a:lnTo>
                    <a:cubicBezTo>
                      <a:pt x="708766" y="48718"/>
                      <a:pt x="550175" y="88247"/>
                      <a:pt x="354531" y="88247"/>
                    </a:cubicBezTo>
                    <a:cubicBezTo>
                      <a:pt x="158888" y="88247"/>
                      <a:pt x="296" y="48718"/>
                      <a:pt x="296" y="-50"/>
                    </a:cubicBezTo>
                    <a:lnTo>
                      <a:pt x="296" y="-50"/>
                    </a:lnTo>
                    <a:lnTo>
                      <a:pt x="296" y="-50"/>
                    </a:lnTo>
                    <a:lnTo>
                      <a:pt x="296" y="197213"/>
                    </a:lnTo>
                    <a:lnTo>
                      <a:pt x="296" y="197213"/>
                    </a:lnTo>
                    <a:cubicBezTo>
                      <a:pt x="296" y="197213"/>
                      <a:pt x="296" y="197213"/>
                      <a:pt x="296" y="197784"/>
                    </a:cubicBezTo>
                    <a:cubicBezTo>
                      <a:pt x="296" y="246552"/>
                      <a:pt x="158888" y="285890"/>
                      <a:pt x="354531" y="285890"/>
                    </a:cubicBezTo>
                    <a:cubicBezTo>
                      <a:pt x="550175" y="285890"/>
                      <a:pt x="708766" y="246648"/>
                      <a:pt x="708766" y="197879"/>
                    </a:cubicBezTo>
                    <a:cubicBezTo>
                      <a:pt x="708785" y="197660"/>
                      <a:pt x="708785" y="197432"/>
                      <a:pt x="708766" y="197213"/>
                    </a:cubicBezTo>
                    <a:lnTo>
                      <a:pt x="709814" y="197213"/>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Meiryo UI" panose="020B0604030504040204" pitchFamily="50" charset="-128"/>
                  <a:ea typeface="Meiryo UI" panose="020B0604030504040204" pitchFamily="50" charset="-128"/>
                  <a:sym typeface="Arial"/>
                </a:endParaRPr>
              </a:p>
            </p:txBody>
          </p:sp>
          <p:sp>
            <p:nvSpPr>
              <p:cNvPr id="58" name="Google Shape;58;p12"/>
              <p:cNvSpPr/>
              <p:nvPr/>
            </p:nvSpPr>
            <p:spPr>
              <a:xfrm>
                <a:off x="2511777" y="2463767"/>
                <a:ext cx="708279" cy="175164"/>
              </a:xfrm>
              <a:custGeom>
                <a:avLst/>
                <a:gdLst/>
                <a:ahLst/>
                <a:cxnLst/>
                <a:rect l="l" t="t" r="r" b="b"/>
                <a:pathLst>
                  <a:path w="708279" h="175164" extrusionOk="0">
                    <a:moveTo>
                      <a:pt x="708575" y="87485"/>
                    </a:moveTo>
                    <a:cubicBezTo>
                      <a:pt x="708575" y="135872"/>
                      <a:pt x="549984" y="175115"/>
                      <a:pt x="354436" y="175115"/>
                    </a:cubicBezTo>
                    <a:cubicBezTo>
                      <a:pt x="158887" y="175115"/>
                      <a:pt x="296" y="135872"/>
                      <a:pt x="296" y="87485"/>
                    </a:cubicBezTo>
                    <a:cubicBezTo>
                      <a:pt x="296" y="39098"/>
                      <a:pt x="158887" y="-50"/>
                      <a:pt x="354436" y="-50"/>
                    </a:cubicBezTo>
                    <a:cubicBezTo>
                      <a:pt x="549984" y="-50"/>
                      <a:pt x="708575" y="39193"/>
                      <a:pt x="708575" y="87485"/>
                    </a:cubicBez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Meiryo UI" panose="020B0604030504040204" pitchFamily="50" charset="-128"/>
                  <a:ea typeface="Meiryo UI" panose="020B0604030504040204" pitchFamily="50" charset="-128"/>
                  <a:sym typeface="Arial"/>
                </a:endParaRPr>
              </a:p>
            </p:txBody>
          </p:sp>
        </p:grpSp>
        <p:sp>
          <p:nvSpPr>
            <p:cNvPr id="59" name="Google Shape;59;p12"/>
            <p:cNvSpPr/>
            <p:nvPr/>
          </p:nvSpPr>
          <p:spPr>
            <a:xfrm>
              <a:off x="2711321" y="2150660"/>
              <a:ext cx="310142" cy="436932"/>
            </a:xfrm>
            <a:custGeom>
              <a:avLst/>
              <a:gdLst/>
              <a:ahLst/>
              <a:cxnLst/>
              <a:rect l="l" t="t" r="r" b="b"/>
              <a:pathLst>
                <a:path w="371856" h="523875" extrusionOk="0">
                  <a:moveTo>
                    <a:pt x="185928" y="523875"/>
                  </a:moveTo>
                  <a:lnTo>
                    <a:pt x="371856" y="300609"/>
                  </a:lnTo>
                  <a:lnTo>
                    <a:pt x="241745" y="300609"/>
                  </a:lnTo>
                  <a:lnTo>
                    <a:pt x="241745" y="0"/>
                  </a:lnTo>
                  <a:lnTo>
                    <a:pt x="130112" y="0"/>
                  </a:lnTo>
                  <a:lnTo>
                    <a:pt x="130112" y="300609"/>
                  </a:lnTo>
                  <a:lnTo>
                    <a:pt x="0" y="300609"/>
                  </a:lnTo>
                  <a:lnTo>
                    <a:pt x="185928" y="523875"/>
                  </a:lnTo>
                  <a:close/>
                </a:path>
              </a:pathLst>
            </a:custGeom>
            <a:solidFill>
              <a:srgbClr val="2D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Meiryo UI" panose="020B0604030504040204" pitchFamily="50" charset="-128"/>
                <a:ea typeface="Meiryo UI" panose="020B0604030504040204" pitchFamily="50" charset="-128"/>
                <a:sym typeface="Arial"/>
              </a:endParaRPr>
            </a:p>
          </p:txBody>
        </p:sp>
      </p:grpSp>
      <p:grpSp>
        <p:nvGrpSpPr>
          <p:cNvPr id="60" name="Google Shape;60;p12"/>
          <p:cNvGrpSpPr/>
          <p:nvPr/>
        </p:nvGrpSpPr>
        <p:grpSpPr>
          <a:xfrm>
            <a:off x="765155" y="5351208"/>
            <a:ext cx="541869" cy="362170"/>
            <a:chOff x="7586216" y="382317"/>
            <a:chExt cx="1162659" cy="777088"/>
          </a:xfrm>
        </p:grpSpPr>
        <p:sp>
          <p:nvSpPr>
            <p:cNvPr id="61" name="Google Shape;61;p12"/>
            <p:cNvSpPr/>
            <p:nvPr/>
          </p:nvSpPr>
          <p:spPr>
            <a:xfrm>
              <a:off x="7586216" y="382317"/>
              <a:ext cx="1162659" cy="777088"/>
            </a:xfrm>
            <a:custGeom>
              <a:avLst/>
              <a:gdLst/>
              <a:ahLst/>
              <a:cxnLst/>
              <a:rect l="l" t="t" r="r" b="b"/>
              <a:pathLst>
                <a:path w="1370886" h="867346" extrusionOk="0">
                  <a:moveTo>
                    <a:pt x="1049876" y="867367"/>
                  </a:moveTo>
                  <a:lnTo>
                    <a:pt x="1218183" y="867367"/>
                  </a:lnTo>
                  <a:lnTo>
                    <a:pt x="1235328" y="865653"/>
                  </a:lnTo>
                  <a:cubicBezTo>
                    <a:pt x="1313518" y="853716"/>
                    <a:pt x="1371316" y="786536"/>
                    <a:pt x="1371440" y="707443"/>
                  </a:cubicBezTo>
                  <a:cubicBezTo>
                    <a:pt x="1371745" y="641294"/>
                    <a:pt x="1331035" y="581877"/>
                    <a:pt x="1269237" y="558281"/>
                  </a:cubicBezTo>
                  <a:cubicBezTo>
                    <a:pt x="1261150" y="406256"/>
                    <a:pt x="1135725" y="287020"/>
                    <a:pt x="983487" y="286628"/>
                  </a:cubicBezTo>
                  <a:cubicBezTo>
                    <a:pt x="976152" y="286628"/>
                    <a:pt x="968913" y="286628"/>
                    <a:pt x="961579" y="287485"/>
                  </a:cubicBezTo>
                  <a:cubicBezTo>
                    <a:pt x="912840" y="117701"/>
                    <a:pt x="757792" y="539"/>
                    <a:pt x="581151" y="21"/>
                  </a:cubicBezTo>
                  <a:lnTo>
                    <a:pt x="581151" y="21"/>
                  </a:lnTo>
                  <a:cubicBezTo>
                    <a:pt x="378849" y="296"/>
                    <a:pt x="209266" y="152993"/>
                    <a:pt x="187863" y="354160"/>
                  </a:cubicBezTo>
                  <a:cubicBezTo>
                    <a:pt x="66839" y="390176"/>
                    <a:pt x="-11295" y="507388"/>
                    <a:pt x="2031" y="632957"/>
                  </a:cubicBezTo>
                  <a:cubicBezTo>
                    <a:pt x="15461" y="767355"/>
                    <a:pt x="132618" y="867367"/>
                    <a:pt x="267683" y="867367"/>
                  </a:cubicBezTo>
                  <a:lnTo>
                    <a:pt x="1049876" y="867367"/>
                  </a:lnTo>
                  <a:close/>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Meiryo UI" panose="020B0604030504040204" pitchFamily="50" charset="-128"/>
                <a:ea typeface="Meiryo UI" panose="020B0604030504040204" pitchFamily="50" charset="-128"/>
                <a:sym typeface="Arial"/>
              </a:endParaRPr>
            </a:p>
          </p:txBody>
        </p:sp>
        <p:grpSp>
          <p:nvGrpSpPr>
            <p:cNvPr id="62" name="Google Shape;62;p12"/>
            <p:cNvGrpSpPr/>
            <p:nvPr/>
          </p:nvGrpSpPr>
          <p:grpSpPr>
            <a:xfrm>
              <a:off x="7835472" y="620858"/>
              <a:ext cx="514131" cy="446992"/>
              <a:chOff x="7835474" y="671610"/>
              <a:chExt cx="455756" cy="396240"/>
            </a:xfrm>
          </p:grpSpPr>
          <p:sp>
            <p:nvSpPr>
              <p:cNvPr id="63" name="Google Shape;63;p12"/>
              <p:cNvSpPr/>
              <p:nvPr/>
            </p:nvSpPr>
            <p:spPr>
              <a:xfrm>
                <a:off x="7894608" y="671610"/>
                <a:ext cx="396622" cy="396240"/>
              </a:xfrm>
              <a:custGeom>
                <a:avLst/>
                <a:gdLst/>
                <a:ahLst/>
                <a:cxnLst/>
                <a:rect l="l" t="t" r="r" b="b"/>
                <a:pathLst>
                  <a:path w="396621" h="396240" extrusionOk="0">
                    <a:moveTo>
                      <a:pt x="14652" y="271674"/>
                    </a:moveTo>
                    <a:cubicBezTo>
                      <a:pt x="5318" y="248282"/>
                      <a:pt x="536" y="223325"/>
                      <a:pt x="555" y="198141"/>
                    </a:cubicBezTo>
                    <a:cubicBezTo>
                      <a:pt x="555" y="88723"/>
                      <a:pt x="89252" y="21"/>
                      <a:pt x="198675" y="21"/>
                    </a:cubicBezTo>
                    <a:cubicBezTo>
                      <a:pt x="308146" y="-137"/>
                      <a:pt x="397014" y="88479"/>
                      <a:pt x="397176" y="197951"/>
                    </a:cubicBezTo>
                    <a:cubicBezTo>
                      <a:pt x="397176" y="198014"/>
                      <a:pt x="397176" y="198077"/>
                      <a:pt x="397176" y="198141"/>
                    </a:cubicBezTo>
                    <a:cubicBezTo>
                      <a:pt x="397119" y="307575"/>
                      <a:pt x="308394" y="396261"/>
                      <a:pt x="198961" y="396261"/>
                    </a:cubicBezTo>
                    <a:cubicBezTo>
                      <a:pt x="193532" y="396261"/>
                      <a:pt x="188198" y="396261"/>
                      <a:pt x="182768" y="395594"/>
                    </a:cubicBezTo>
                  </a:path>
                </a:pathLst>
              </a:custGeom>
              <a:noFill/>
              <a:ln w="19050" cap="rnd" cmpd="sng">
                <a:solidFill>
                  <a:srgbClr val="2D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Meiryo UI" panose="020B0604030504040204" pitchFamily="50" charset="-128"/>
                  <a:ea typeface="Meiryo UI" panose="020B0604030504040204" pitchFamily="50" charset="-128"/>
                  <a:sym typeface="Arial"/>
                </a:endParaRPr>
              </a:p>
            </p:txBody>
          </p:sp>
          <p:sp>
            <p:nvSpPr>
              <p:cNvPr id="64" name="Google Shape;64;p12"/>
              <p:cNvSpPr/>
              <p:nvPr/>
            </p:nvSpPr>
            <p:spPr>
              <a:xfrm>
                <a:off x="7835474" y="855703"/>
                <a:ext cx="150685" cy="130587"/>
              </a:xfrm>
              <a:custGeom>
                <a:avLst/>
                <a:gdLst/>
                <a:ahLst/>
                <a:cxnLst/>
                <a:rect l="l" t="t" r="r" b="b"/>
                <a:pathLst>
                  <a:path w="150685" h="130587" extrusionOk="0">
                    <a:moveTo>
                      <a:pt x="75343" y="130588"/>
                    </a:moveTo>
                    <a:lnTo>
                      <a:pt x="150686" y="0"/>
                    </a:lnTo>
                    <a:lnTo>
                      <a:pt x="0" y="0"/>
                    </a:lnTo>
                    <a:lnTo>
                      <a:pt x="75343" y="130588"/>
                    </a:lnTo>
                    <a:close/>
                  </a:path>
                </a:pathLst>
              </a:custGeom>
              <a:solidFill>
                <a:srgbClr val="2D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Meiryo UI" panose="020B0604030504040204" pitchFamily="50" charset="-128"/>
                  <a:ea typeface="Meiryo UI" panose="020B0604030504040204" pitchFamily="50" charset="-128"/>
                  <a:sym typeface="Arial"/>
                </a:endParaRPr>
              </a:p>
            </p:txBody>
          </p:sp>
        </p:grpSp>
      </p:grpSp>
      <p:sp>
        <p:nvSpPr>
          <p:cNvPr id="65" name="Google Shape;65;p12"/>
          <p:cNvSpPr/>
          <p:nvPr/>
        </p:nvSpPr>
        <p:spPr>
          <a:xfrm>
            <a:off x="634999" y="209964"/>
            <a:ext cx="5221705" cy="560897"/>
          </a:xfrm>
          <a:prstGeom prst="homePlate">
            <a:avLst>
              <a:gd name="adj" fmla="val 50000"/>
            </a:avLst>
          </a:prstGeom>
          <a:gradFill>
            <a:gsLst>
              <a:gs pos="0">
                <a:srgbClr val="7030A0"/>
              </a:gs>
              <a:gs pos="80000">
                <a:schemeClr val="accent2"/>
              </a:gs>
              <a:gs pos="98230">
                <a:srgbClr val="FFC000"/>
              </a:gs>
              <a:gs pos="100000">
                <a:srgbClr val="FFC000"/>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806450" algn="l" rtl="0">
              <a:lnSpc>
                <a:spcPct val="90000"/>
              </a:lnSpc>
              <a:spcBef>
                <a:spcPts val="0"/>
              </a:spcBef>
              <a:spcAft>
                <a:spcPts val="0"/>
              </a:spcAft>
              <a:buNone/>
            </a:pPr>
            <a:r>
              <a:rPr lang="en-TW" sz="2400" b="1">
                <a:solidFill>
                  <a:schemeClr val="lt1"/>
                </a:solidFill>
                <a:latin typeface="Meiryo UI" panose="020B0604030504040204" pitchFamily="50" charset="-128"/>
                <a:ea typeface="Meiryo UI" panose="020B0604030504040204" pitchFamily="50" charset="-128"/>
              </a:rPr>
              <a:t>包括的な保護</a:t>
            </a:r>
            <a:endParaRPr sz="2400" b="1">
              <a:solidFill>
                <a:schemeClr val="lt1"/>
              </a:solidFill>
              <a:latin typeface="Meiryo UI" panose="020B0604030504040204" pitchFamily="50" charset="-128"/>
              <a:ea typeface="Meiryo UI" panose="020B0604030504040204" pitchFamily="50" charset="-128"/>
              <a:sym typeface="Arial"/>
            </a:endParaRPr>
          </a:p>
        </p:txBody>
      </p:sp>
      <p:sp>
        <p:nvSpPr>
          <p:cNvPr id="66" name="Google Shape;66;p12"/>
          <p:cNvSpPr/>
          <p:nvPr/>
        </p:nvSpPr>
        <p:spPr>
          <a:xfrm rot="-5400000">
            <a:off x="137653" y="178947"/>
            <a:ext cx="1268073" cy="1093166"/>
          </a:xfrm>
          <a:prstGeom prst="hexagon">
            <a:avLst>
              <a:gd name="adj" fmla="val 25000"/>
              <a:gd name="vf" fmla="val 115470"/>
            </a:avLst>
          </a:prstGeom>
          <a:gradFill>
            <a:gsLst>
              <a:gs pos="0">
                <a:schemeClr val="dk1"/>
              </a:gs>
              <a:gs pos="100000">
                <a:srgbClr val="C00000"/>
              </a:gs>
            </a:gsLst>
            <a:lin ang="0" scaled="0"/>
          </a:gradFill>
          <a:ln w="31750" cap="flat" cmpd="sng">
            <a:solidFill>
              <a:srgbClr val="F5F7FC"/>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3200">
              <a:solidFill>
                <a:schemeClr val="lt1"/>
              </a:solidFill>
              <a:latin typeface="Meiryo UI" panose="020B0604030504040204" pitchFamily="50" charset="-128"/>
              <a:ea typeface="Meiryo UI" panose="020B0604030504040204" pitchFamily="50" charset="-128"/>
              <a:sym typeface="Arial"/>
            </a:endParaRPr>
          </a:p>
        </p:txBody>
      </p:sp>
      <p:sp>
        <p:nvSpPr>
          <p:cNvPr id="67" name="Google Shape;67;p12"/>
          <p:cNvSpPr txBox="1"/>
          <p:nvPr/>
        </p:nvSpPr>
        <p:spPr>
          <a:xfrm>
            <a:off x="225103" y="530795"/>
            <a:ext cx="1093167" cy="48013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TW" sz="2800" b="1" dirty="0">
                <a:solidFill>
                  <a:schemeClr val="lt1"/>
                </a:solidFill>
                <a:latin typeface="Meiryo UI" panose="020B0604030504040204" pitchFamily="50" charset="-128"/>
                <a:ea typeface="Meiryo UI" panose="020B0604030504040204" pitchFamily="50" charset="-128"/>
              </a:rPr>
              <a:t>新着</a:t>
            </a:r>
            <a:endParaRPr sz="2800" b="1" dirty="0">
              <a:solidFill>
                <a:schemeClr val="lt1"/>
              </a:solidFill>
              <a:latin typeface="Meiryo UI" panose="020B0604030504040204" pitchFamily="50" charset="-128"/>
              <a:ea typeface="Meiryo UI" panose="020B0604030504040204" pitchFamily="50" charset="-128"/>
              <a:sym typeface="Arial"/>
            </a:endParaRPr>
          </a:p>
        </p:txBody>
      </p:sp>
    </p:spTree>
    <p:extLst>
      <p:ext uri="{BB962C8B-B14F-4D97-AF65-F5344CB8AC3E}">
        <p14:creationId xmlns:p14="http://schemas.microsoft.com/office/powerpoint/2010/main" val="532744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4961675" y="2725003"/>
            <a:ext cx="7133055" cy="22440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20645"/>
              </a:buClr>
              <a:buSzPts val="4000"/>
              <a:buFont typeface="Arial"/>
              <a:buNone/>
            </a:pPr>
            <a:r>
              <a:rPr lang="en-TW">
                <a:latin typeface="Meiryo UI" panose="020B0604030504040204" pitchFamily="50" charset="-128"/>
                <a:ea typeface="Meiryo UI" panose="020B0604030504040204" pitchFamily="50" charset="-128"/>
              </a:rPr>
              <a:t>ITフレンドリーで簡単な管理</a:t>
            </a:r>
            <a:endParaRPr>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40928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1020171" y="1301205"/>
            <a:ext cx="9861644" cy="154172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TW" sz="4400" dirty="0" smtClean="0">
                <a:latin typeface="Meiryo UI" panose="020B0604030504040204" pitchFamily="50" charset="-128"/>
                <a:ea typeface="Meiryo UI" panose="020B0604030504040204" pitchFamily="50" charset="-128"/>
              </a:rPr>
              <a:t>Boxafe</a:t>
            </a:r>
            <a:r>
              <a:rPr lang="en-US" sz="4400" dirty="0" smtClean="0">
                <a:latin typeface="Meiryo UI" panose="020B0604030504040204" pitchFamily="50" charset="-128"/>
                <a:ea typeface="Meiryo UI" panose="020B0604030504040204" pitchFamily="50" charset="-128"/>
              </a:rPr>
              <a:t/>
            </a:r>
            <a:br>
              <a:rPr lang="en-US" sz="4400" dirty="0" smtClean="0">
                <a:latin typeface="Meiryo UI" panose="020B0604030504040204" pitchFamily="50" charset="-128"/>
                <a:ea typeface="Meiryo UI" panose="020B0604030504040204" pitchFamily="50" charset="-128"/>
              </a:rPr>
            </a:br>
            <a:r>
              <a:rPr lang="en-TW" sz="2800" dirty="0" smtClean="0">
                <a:latin typeface="Meiryo UI" panose="020B0604030504040204" pitchFamily="50" charset="-128"/>
                <a:ea typeface="Meiryo UI" panose="020B0604030504040204" pitchFamily="50" charset="-128"/>
              </a:rPr>
              <a:t>安全でオンプレミスのSaaSバックアップソリューション</a:t>
            </a:r>
            <a:endParaRPr sz="2800" dirty="0">
              <a:latin typeface="Meiryo UI" panose="020B0604030504040204" pitchFamily="50" charset="-128"/>
              <a:ea typeface="Meiryo UI" panose="020B0604030504040204" pitchFamily="50" charset="-128"/>
            </a:endParaRPr>
          </a:p>
        </p:txBody>
      </p:sp>
      <p:sp>
        <p:nvSpPr>
          <p:cNvPr id="55" name="Google Shape;55;p14"/>
          <p:cNvSpPr txBox="1">
            <a:spLocks noGrp="1"/>
          </p:cNvSpPr>
          <p:nvPr>
            <p:ph type="body" idx="1"/>
          </p:nvPr>
        </p:nvSpPr>
        <p:spPr>
          <a:xfrm>
            <a:off x="1020171" y="2985627"/>
            <a:ext cx="9992386" cy="3037586"/>
          </a:xfrm>
          <a:prstGeom prst="rect">
            <a:avLst/>
          </a:prstGeom>
          <a:noFill/>
          <a:ln>
            <a:noFill/>
          </a:ln>
        </p:spPr>
        <p:txBody>
          <a:bodyPr spcFirstLastPara="1" wrap="square" lIns="91425" tIns="45700" rIns="91425" bIns="45700" anchor="t" anchorCtr="0">
            <a:noAutofit/>
          </a:bodyPr>
          <a:lstStyle/>
          <a:p>
            <a:pPr marL="469900">
              <a:buSzPts val="2000"/>
            </a:pPr>
            <a:r>
              <a:rPr lang="en-TW" dirty="0">
                <a:latin typeface="Meiryo UI" panose="020B0604030504040204" pitchFamily="50" charset="-128"/>
                <a:ea typeface="Meiryo UI" panose="020B0604030504040204" pitchFamily="50" charset="-128"/>
              </a:rPr>
              <a:t>Boxafeが必要な理由</a:t>
            </a:r>
            <a:endParaRPr dirty="0">
              <a:latin typeface="Meiryo UI" panose="020B0604030504040204" pitchFamily="50" charset="-128"/>
              <a:ea typeface="Meiryo UI" panose="020B0604030504040204" pitchFamily="50" charset="-128"/>
            </a:endParaRPr>
          </a:p>
          <a:p>
            <a:pPr marL="469900">
              <a:buSzPts val="2000"/>
            </a:pPr>
            <a:r>
              <a:rPr lang="en-TW" dirty="0">
                <a:latin typeface="Meiryo UI" panose="020B0604030504040204" pitchFamily="50" charset="-128"/>
                <a:ea typeface="Meiryo UI" panose="020B0604030504040204" pitchFamily="50" charset="-128"/>
              </a:rPr>
              <a:t>BoxafeはSaaS</a:t>
            </a:r>
            <a:r>
              <a:rPr lang="en-TW" dirty="0" smtClean="0">
                <a:latin typeface="Meiryo UI" panose="020B0604030504040204" pitchFamily="50" charset="-128"/>
                <a:ea typeface="Meiryo UI" panose="020B0604030504040204" pitchFamily="50" charset="-128"/>
              </a:rPr>
              <a:t>のデータを包括的に保護</a:t>
            </a:r>
            <a:r>
              <a:rPr lang="en-US" dirty="0" smtClean="0">
                <a:latin typeface="Meiryo UI" panose="020B0604030504040204" pitchFamily="50" charset="-128"/>
                <a:ea typeface="Meiryo UI" panose="020B0604030504040204" pitchFamily="50" charset="-128"/>
              </a:rPr>
              <a:t> </a:t>
            </a:r>
            <a:r>
              <a:rPr lang="en-TW" dirty="0" smtClean="0">
                <a:latin typeface="Meiryo UI" panose="020B0604030504040204" pitchFamily="50" charset="-128"/>
                <a:ea typeface="Meiryo UI" panose="020B0604030504040204" pitchFamily="50" charset="-128"/>
              </a:rPr>
              <a:t>–</a:t>
            </a:r>
            <a:r>
              <a:rPr lang="en-US" dirty="0" smtClean="0">
                <a:latin typeface="Meiryo UI" panose="020B0604030504040204" pitchFamily="50" charset="-128"/>
                <a:ea typeface="Meiryo UI" panose="020B0604030504040204" pitchFamily="50" charset="-128"/>
              </a:rPr>
              <a:t> </a:t>
            </a:r>
            <a:r>
              <a:rPr lang="en-TW" dirty="0" smtClean="0">
                <a:latin typeface="Meiryo UI" panose="020B0604030504040204" pitchFamily="50" charset="-128"/>
                <a:ea typeface="Meiryo UI" panose="020B0604030504040204" pitchFamily="50" charset="-128"/>
              </a:rPr>
              <a:t>MicrosoftTeams</a:t>
            </a:r>
            <a:r>
              <a:rPr lang="ja-JP" altLang="en-US" dirty="0" smtClean="0">
                <a:latin typeface="Meiryo UI" panose="020B0604030504040204" pitchFamily="50" charset="-128"/>
                <a:ea typeface="Meiryo UI" panose="020B0604030504040204" pitchFamily="50" charset="-128"/>
              </a:rPr>
              <a:t>のサポートを</a:t>
            </a:r>
            <a:r>
              <a:rPr lang="en-TW" dirty="0" smtClean="0">
                <a:latin typeface="Meiryo UI" panose="020B0604030504040204" pitchFamily="50" charset="-128"/>
                <a:ea typeface="Meiryo UI" panose="020B0604030504040204" pitchFamily="50" charset="-128"/>
              </a:rPr>
              <a:t>を追加</a:t>
            </a:r>
            <a:endParaRPr dirty="0">
              <a:latin typeface="Meiryo UI" panose="020B0604030504040204" pitchFamily="50" charset="-128"/>
              <a:ea typeface="Meiryo UI" panose="020B0604030504040204" pitchFamily="50" charset="-128"/>
            </a:endParaRPr>
          </a:p>
          <a:p>
            <a:pPr marL="469900">
              <a:buSzPts val="2000"/>
            </a:pPr>
            <a:r>
              <a:rPr lang="en-TW" dirty="0">
                <a:latin typeface="Meiryo UI" panose="020B0604030504040204" pitchFamily="50" charset="-128"/>
                <a:ea typeface="Meiryo UI" panose="020B0604030504040204" pitchFamily="50" charset="-128"/>
              </a:rPr>
              <a:t>ITフレンドリーで簡単な管理</a:t>
            </a:r>
            <a:endParaRPr dirty="0">
              <a:latin typeface="Meiryo UI" panose="020B0604030504040204" pitchFamily="50" charset="-128"/>
              <a:ea typeface="Meiryo UI" panose="020B0604030504040204" pitchFamily="50" charset="-128"/>
            </a:endParaRPr>
          </a:p>
          <a:p>
            <a:pPr marL="469900">
              <a:buSzPts val="2000"/>
            </a:pPr>
            <a:r>
              <a:rPr lang="en-TW" dirty="0">
                <a:latin typeface="Meiryo UI" panose="020B0604030504040204" pitchFamily="50" charset="-128"/>
                <a:ea typeface="Meiryo UI" panose="020B0604030504040204" pitchFamily="50" charset="-128"/>
              </a:rPr>
              <a:t>デモ</a:t>
            </a:r>
            <a:endParaRPr dirty="0">
              <a:latin typeface="Meiryo UI" panose="020B0604030504040204" pitchFamily="50" charset="-128"/>
              <a:ea typeface="Meiryo UI" panose="020B0604030504040204" pitchFamily="50" charset="-128"/>
            </a:endParaRPr>
          </a:p>
          <a:p>
            <a:pPr marL="228600" lvl="0" indent="-101600" algn="l" rtl="0">
              <a:lnSpc>
                <a:spcPct val="90000"/>
              </a:lnSpc>
              <a:spcBef>
                <a:spcPts val="1000"/>
              </a:spcBef>
              <a:spcAft>
                <a:spcPts val="0"/>
              </a:spcAft>
              <a:buClr>
                <a:schemeClr val="dk1"/>
              </a:buClr>
              <a:buSzPts val="2000"/>
              <a:buNone/>
            </a:pPr>
            <a:endParaRPr dirty="0">
              <a:latin typeface="Meiryo UI" panose="020B0604030504040204" pitchFamily="50" charset="-128"/>
              <a:ea typeface="Meiryo UI" panose="020B0604030504040204" pitchFamily="50"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838200" y="0"/>
            <a:ext cx="10515600" cy="154172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218C"/>
              </a:buClr>
              <a:buSzPts val="3800"/>
              <a:buFont typeface="Arial"/>
              <a:buNone/>
            </a:pPr>
            <a:r>
              <a:rPr lang="en-TW">
                <a:latin typeface="Meiryo UI" panose="020B0604030504040204" pitchFamily="50" charset="-128"/>
                <a:ea typeface="Meiryo UI" panose="020B0604030504040204" pitchFamily="50" charset="-128"/>
              </a:rPr>
              <a:t>ドメイン管理用のダッシュボード</a:t>
            </a:r>
            <a:endParaRPr>
              <a:latin typeface="Meiryo UI" panose="020B0604030504040204" pitchFamily="50" charset="-128"/>
              <a:ea typeface="Meiryo UI" panose="020B0604030504040204" pitchFamily="50" charset="-128"/>
            </a:endParaRPr>
          </a:p>
        </p:txBody>
      </p:sp>
      <p:pic>
        <p:nvPicPr>
          <p:cNvPr id="78" name="Google Shape;78;p14" descr="Graphical user interface, application&#10;&#10;Description automatically generated"/>
          <p:cNvPicPr preferRelativeResize="0">
            <a:picLocks noGrp="1"/>
          </p:cNvPicPr>
          <p:nvPr>
            <p:ph type="body" idx="1"/>
          </p:nvPr>
        </p:nvPicPr>
        <p:blipFill rotWithShape="1">
          <a:blip r:embed="rId3">
            <a:alphaModFix/>
          </a:blip>
          <a:srcRect/>
          <a:stretch/>
        </p:blipFill>
        <p:spPr>
          <a:xfrm>
            <a:off x="3939988" y="2037763"/>
            <a:ext cx="7947557" cy="4475163"/>
          </a:xfrm>
          <a:prstGeom prst="roundRect">
            <a:avLst>
              <a:gd name="adj" fmla="val 2863"/>
            </a:avLst>
          </a:prstGeom>
          <a:solidFill>
            <a:srgbClr val="ECECEC"/>
          </a:solidFill>
          <a:ln>
            <a:noFill/>
          </a:ln>
          <a:effectLst>
            <a:outerShdw blurRad="50800" dist="38100" dir="2700000" algn="tl" rotWithShape="0">
              <a:srgbClr val="000000">
                <a:alpha val="40000"/>
              </a:srgbClr>
            </a:outerShdw>
          </a:effectLst>
        </p:spPr>
      </p:pic>
      <p:pic>
        <p:nvPicPr>
          <p:cNvPr id="79" name="Google Shape;79;p14"/>
          <p:cNvPicPr preferRelativeResize="0"/>
          <p:nvPr/>
        </p:nvPicPr>
        <p:blipFill rotWithShape="1">
          <a:blip r:embed="rId4">
            <a:alphaModFix/>
          </a:blip>
          <a:srcRect/>
          <a:stretch/>
        </p:blipFill>
        <p:spPr>
          <a:xfrm>
            <a:off x="1835865" y="2322078"/>
            <a:ext cx="896392" cy="896392"/>
          </a:xfrm>
          <a:prstGeom prst="rect">
            <a:avLst/>
          </a:prstGeom>
          <a:noFill/>
          <a:ln>
            <a:noFill/>
          </a:ln>
        </p:spPr>
      </p:pic>
      <p:sp>
        <p:nvSpPr>
          <p:cNvPr id="80" name="Google Shape;80;p14"/>
          <p:cNvSpPr txBox="1"/>
          <p:nvPr/>
        </p:nvSpPr>
        <p:spPr>
          <a:xfrm>
            <a:off x="838201" y="3394903"/>
            <a:ext cx="2900081" cy="59093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TW" sz="1800" b="1" dirty="0" smtClean="0">
                <a:solidFill>
                  <a:srgbClr val="C55A11"/>
                </a:solidFill>
                <a:latin typeface="Meiryo UI" panose="020B0604030504040204" pitchFamily="50" charset="-128"/>
                <a:ea typeface="Meiryo UI" panose="020B0604030504040204" pitchFamily="50" charset="-128"/>
              </a:rPr>
              <a:t>ダッシュボードで</a:t>
            </a:r>
            <a:r>
              <a:rPr lang="en-US" sz="1800" b="1" dirty="0" smtClean="0">
                <a:solidFill>
                  <a:srgbClr val="C55A11"/>
                </a:solidFill>
                <a:latin typeface="Meiryo UI" panose="020B0604030504040204" pitchFamily="50" charset="-128"/>
                <a:ea typeface="Meiryo UI" panose="020B0604030504040204" pitchFamily="50" charset="-128"/>
              </a:rPr>
              <a:t/>
            </a:r>
            <a:br>
              <a:rPr lang="en-US" sz="1800" b="1" dirty="0" smtClean="0">
                <a:solidFill>
                  <a:srgbClr val="C55A11"/>
                </a:solidFill>
                <a:latin typeface="Meiryo UI" panose="020B0604030504040204" pitchFamily="50" charset="-128"/>
                <a:ea typeface="Meiryo UI" panose="020B0604030504040204" pitchFamily="50" charset="-128"/>
              </a:rPr>
            </a:br>
            <a:r>
              <a:rPr lang="en-TW" sz="1800" b="1" dirty="0" smtClean="0">
                <a:solidFill>
                  <a:srgbClr val="C55A11"/>
                </a:solidFill>
                <a:latin typeface="Meiryo UI" panose="020B0604030504040204" pitchFamily="50" charset="-128"/>
                <a:ea typeface="Meiryo UI" panose="020B0604030504040204" pitchFamily="50" charset="-128"/>
              </a:rPr>
              <a:t>複数のドメインを</a:t>
            </a:r>
            <a:r>
              <a:rPr lang="ja-JP" altLang="en-US" sz="1800" b="1" dirty="0" smtClean="0">
                <a:solidFill>
                  <a:srgbClr val="C55A11"/>
                </a:solidFill>
                <a:latin typeface="Meiryo UI" panose="020B0604030504040204" pitchFamily="50" charset="-128"/>
                <a:ea typeface="Meiryo UI" panose="020B0604030504040204" pitchFamily="50" charset="-128"/>
              </a:rPr>
              <a:t>管理</a:t>
            </a:r>
            <a:endParaRPr dirty="0">
              <a:latin typeface="Meiryo UI" panose="020B0604030504040204" pitchFamily="50" charset="-128"/>
              <a:ea typeface="Meiryo UI" panose="020B0604030504040204" pitchFamily="50" charset="-128"/>
            </a:endParaRPr>
          </a:p>
        </p:txBody>
      </p:sp>
      <p:sp>
        <p:nvSpPr>
          <p:cNvPr id="81" name="Google Shape;81;p14"/>
          <p:cNvSpPr txBox="1"/>
          <p:nvPr/>
        </p:nvSpPr>
        <p:spPr>
          <a:xfrm>
            <a:off x="756702" y="4162267"/>
            <a:ext cx="3183286" cy="1533625"/>
          </a:xfrm>
          <a:prstGeom prst="rect">
            <a:avLst/>
          </a:prstGeom>
          <a:noFill/>
          <a:ln>
            <a:noFill/>
          </a:ln>
        </p:spPr>
        <p:txBody>
          <a:bodyPr spcFirstLastPara="1" wrap="square" lIns="91425" tIns="45700" rIns="91425" bIns="45700" anchor="t" anchorCtr="0">
            <a:noAutofit/>
          </a:bodyPr>
          <a:lstStyle/>
          <a:p>
            <a:pPr marL="177800" marR="0" lvl="1" indent="-177800" algn="l" rtl="0">
              <a:lnSpc>
                <a:spcPct val="181250"/>
              </a:lnSpc>
              <a:spcBef>
                <a:spcPts val="0"/>
              </a:spcBef>
              <a:spcAft>
                <a:spcPts val="0"/>
              </a:spcAft>
              <a:buClr>
                <a:schemeClr val="dk1"/>
              </a:buClr>
              <a:buSzPts val="1600"/>
              <a:buFont typeface="Arial"/>
              <a:buChar char="•"/>
            </a:pPr>
            <a:r>
              <a:rPr lang="en-TW" sz="1600" b="1" dirty="0">
                <a:solidFill>
                  <a:schemeClr val="dk1"/>
                </a:solidFill>
                <a:latin typeface="Meiryo UI" panose="020B0604030504040204" pitchFamily="50" charset="-128"/>
                <a:ea typeface="Meiryo UI" panose="020B0604030504040204" pitchFamily="50" charset="-128"/>
              </a:rPr>
              <a:t>保護ステータス</a:t>
            </a:r>
            <a:endParaRPr sz="1600" b="1" dirty="0">
              <a:solidFill>
                <a:schemeClr val="dk1"/>
              </a:solidFill>
              <a:latin typeface="Meiryo UI" panose="020B0604030504040204" pitchFamily="50" charset="-128"/>
              <a:ea typeface="Meiryo UI" panose="020B0604030504040204" pitchFamily="50" charset="-128"/>
            </a:endParaRPr>
          </a:p>
          <a:p>
            <a:pPr marL="177800" marR="0" lvl="1" indent="-177800" algn="l" rtl="0">
              <a:lnSpc>
                <a:spcPct val="181250"/>
              </a:lnSpc>
              <a:spcBef>
                <a:spcPts val="0"/>
              </a:spcBef>
              <a:spcAft>
                <a:spcPts val="0"/>
              </a:spcAft>
              <a:buClr>
                <a:schemeClr val="dk1"/>
              </a:buClr>
              <a:buSzPts val="1600"/>
              <a:buFont typeface="Arial"/>
              <a:buChar char="•"/>
            </a:pPr>
            <a:r>
              <a:rPr lang="en-TW" sz="1600" b="1" dirty="0">
                <a:solidFill>
                  <a:schemeClr val="dk1"/>
                </a:solidFill>
                <a:latin typeface="Meiryo UI" panose="020B0604030504040204" pitchFamily="50" charset="-128"/>
                <a:ea typeface="Meiryo UI" panose="020B0604030504040204" pitchFamily="50" charset="-128"/>
              </a:rPr>
              <a:t>データ消費</a:t>
            </a:r>
            <a:endParaRPr sz="1600" b="1" dirty="0">
              <a:solidFill>
                <a:schemeClr val="dk1"/>
              </a:solidFill>
              <a:latin typeface="Meiryo UI" panose="020B0604030504040204" pitchFamily="50" charset="-128"/>
              <a:ea typeface="Meiryo UI" panose="020B0604030504040204" pitchFamily="50" charset="-128"/>
            </a:endParaRPr>
          </a:p>
          <a:p>
            <a:pPr marL="177800" marR="0" lvl="1" indent="-177800" algn="l" rtl="0">
              <a:lnSpc>
                <a:spcPct val="181250"/>
              </a:lnSpc>
              <a:spcBef>
                <a:spcPts val="0"/>
              </a:spcBef>
              <a:spcAft>
                <a:spcPts val="0"/>
              </a:spcAft>
              <a:buClr>
                <a:schemeClr val="dk1"/>
              </a:buClr>
              <a:buSzPts val="1600"/>
              <a:buFont typeface="Arial"/>
              <a:buChar char="•"/>
            </a:pPr>
            <a:r>
              <a:rPr lang="en-TW" sz="1600" b="1" dirty="0" smtClean="0">
                <a:solidFill>
                  <a:schemeClr val="dk1"/>
                </a:solidFill>
                <a:latin typeface="Meiryo UI" panose="020B0604030504040204" pitchFamily="50" charset="-128"/>
                <a:ea typeface="Meiryo UI" panose="020B0604030504040204" pitchFamily="50" charset="-128"/>
              </a:rPr>
              <a:t>今後の</a:t>
            </a:r>
            <a:r>
              <a:rPr lang="ja-JP" altLang="en-US" sz="1600" b="1" dirty="0" smtClean="0">
                <a:solidFill>
                  <a:schemeClr val="dk1"/>
                </a:solidFill>
                <a:latin typeface="Meiryo UI" panose="020B0604030504040204" pitchFamily="50" charset="-128"/>
                <a:ea typeface="Meiryo UI" panose="020B0604030504040204" pitchFamily="50" charset="-128"/>
              </a:rPr>
              <a:t>予定</a:t>
            </a:r>
            <a:r>
              <a:rPr lang="en-TW" sz="1600" b="1" dirty="0" smtClean="0">
                <a:solidFill>
                  <a:schemeClr val="dk1"/>
                </a:solidFill>
                <a:latin typeface="Meiryo UI" panose="020B0604030504040204" pitchFamily="50" charset="-128"/>
                <a:ea typeface="Meiryo UI" panose="020B0604030504040204" pitchFamily="50" charset="-128"/>
              </a:rPr>
              <a:t>されたタスク</a:t>
            </a:r>
            <a:endParaRPr sz="1600" b="1" dirty="0">
              <a:solidFill>
                <a:schemeClr val="dk1"/>
              </a:solidFill>
              <a:latin typeface="Meiryo UI" panose="020B0604030504040204" pitchFamily="50" charset="-128"/>
              <a:ea typeface="Meiryo UI" panose="020B0604030504040204" pitchFamily="50" charset="-128"/>
            </a:endParaRPr>
          </a:p>
          <a:p>
            <a:pPr marL="177800" marR="0" lvl="1" indent="-177800" algn="l" rtl="0">
              <a:lnSpc>
                <a:spcPct val="181250"/>
              </a:lnSpc>
              <a:spcBef>
                <a:spcPts val="0"/>
              </a:spcBef>
              <a:spcAft>
                <a:spcPts val="0"/>
              </a:spcAft>
              <a:buClr>
                <a:schemeClr val="dk1"/>
              </a:buClr>
              <a:buSzPts val="1600"/>
              <a:buFont typeface="Arial"/>
              <a:buChar char="•"/>
            </a:pPr>
            <a:r>
              <a:rPr lang="en-TW" sz="1600" b="1" dirty="0">
                <a:solidFill>
                  <a:schemeClr val="dk1"/>
                </a:solidFill>
                <a:latin typeface="Meiryo UI" panose="020B0604030504040204" pitchFamily="50" charset="-128"/>
                <a:ea typeface="Meiryo UI" panose="020B0604030504040204" pitchFamily="50" charset="-128"/>
              </a:rPr>
              <a:t>最近のタスクレポート</a:t>
            </a:r>
            <a:endParaRPr sz="1600" b="1" dirty="0">
              <a:solidFill>
                <a:schemeClr val="dk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74826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838200" y="0"/>
            <a:ext cx="10515600" cy="154172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218C"/>
              </a:buClr>
              <a:buSzPts val="3800"/>
              <a:buFont typeface="Arial"/>
              <a:buNone/>
            </a:pPr>
            <a:r>
              <a:rPr lang="en-TW" dirty="0" smtClean="0">
                <a:latin typeface="Meiryo UI" panose="020B0604030504040204" pitchFamily="50" charset="-128"/>
                <a:ea typeface="Meiryo UI" panose="020B0604030504040204" pitchFamily="50" charset="-128"/>
              </a:rPr>
              <a:t>新しいアカウントを自動的に追加</a:t>
            </a:r>
            <a:endParaRPr dirty="0">
              <a:latin typeface="Meiryo UI" panose="020B0604030504040204" pitchFamily="50" charset="-128"/>
              <a:ea typeface="Meiryo UI" panose="020B0604030504040204" pitchFamily="50" charset="-128"/>
            </a:endParaRPr>
          </a:p>
        </p:txBody>
      </p:sp>
      <p:pic>
        <p:nvPicPr>
          <p:cNvPr id="87" name="Google Shape;87;p15"/>
          <p:cNvPicPr preferRelativeResize="0"/>
          <p:nvPr/>
        </p:nvPicPr>
        <p:blipFill rotWithShape="1">
          <a:blip r:embed="rId3">
            <a:alphaModFix/>
          </a:blip>
          <a:srcRect/>
          <a:stretch/>
        </p:blipFill>
        <p:spPr>
          <a:xfrm>
            <a:off x="1835865" y="2322078"/>
            <a:ext cx="896392" cy="896392"/>
          </a:xfrm>
          <a:prstGeom prst="rect">
            <a:avLst/>
          </a:prstGeom>
          <a:noFill/>
          <a:ln>
            <a:noFill/>
          </a:ln>
        </p:spPr>
      </p:pic>
      <p:sp>
        <p:nvSpPr>
          <p:cNvPr id="88" name="Google Shape;88;p15"/>
          <p:cNvSpPr txBox="1"/>
          <p:nvPr/>
        </p:nvSpPr>
        <p:spPr>
          <a:xfrm>
            <a:off x="756702" y="3985834"/>
            <a:ext cx="3183285" cy="2277418"/>
          </a:xfrm>
          <a:prstGeom prst="rect">
            <a:avLst/>
          </a:prstGeom>
          <a:noFill/>
          <a:ln>
            <a:noFill/>
          </a:ln>
        </p:spPr>
        <p:txBody>
          <a:bodyPr spcFirstLastPara="1" wrap="square" lIns="91425" tIns="45700" rIns="91425" bIns="45700" anchor="t" anchorCtr="0">
            <a:noAutofit/>
          </a:bodyPr>
          <a:lstStyle/>
          <a:p>
            <a:pPr marL="0" marR="0" lvl="1" indent="0" algn="l" rtl="0">
              <a:lnSpc>
                <a:spcPct val="181250"/>
              </a:lnSpc>
              <a:spcBef>
                <a:spcPts val="0"/>
              </a:spcBef>
              <a:spcAft>
                <a:spcPts val="0"/>
              </a:spcAft>
              <a:buNone/>
            </a:pPr>
            <a:r>
              <a:rPr lang="en-TW" sz="1600" b="1" dirty="0">
                <a:solidFill>
                  <a:schemeClr val="dk1"/>
                </a:solidFill>
                <a:latin typeface="Meiryo UI" panose="020B0604030504040204" pitchFamily="50" charset="-128"/>
                <a:ea typeface="Meiryo UI" panose="020B0604030504040204" pitchFamily="50" charset="-128"/>
              </a:rPr>
              <a:t>新しいアカウント、</a:t>
            </a:r>
            <a:r>
              <a:rPr lang="en-TW" sz="1600" b="1" dirty="0" smtClean="0">
                <a:solidFill>
                  <a:schemeClr val="dk1"/>
                </a:solidFill>
                <a:latin typeface="Meiryo UI" panose="020B0604030504040204" pitchFamily="50" charset="-128"/>
                <a:ea typeface="Meiryo UI" panose="020B0604030504040204" pitchFamily="50" charset="-128"/>
              </a:rPr>
              <a:t>Google</a:t>
            </a:r>
            <a:r>
              <a:rPr lang="ja-JP" altLang="en-US" sz="1600" b="1" dirty="0" smtClean="0">
                <a:solidFill>
                  <a:schemeClr val="dk1"/>
                </a:solidFill>
                <a:latin typeface="Meiryo UI" panose="020B0604030504040204" pitchFamily="50" charset="-128"/>
                <a:ea typeface="Meiryo UI" panose="020B0604030504040204" pitchFamily="50" charset="-128"/>
              </a:rPr>
              <a:t>共有ドライブ</a:t>
            </a:r>
            <a:r>
              <a:rPr lang="en-TW" sz="1600" b="1" dirty="0" smtClean="0">
                <a:solidFill>
                  <a:schemeClr val="dk1"/>
                </a:solidFill>
                <a:latin typeface="Meiryo UI" panose="020B0604030504040204" pitchFamily="50" charset="-128"/>
                <a:ea typeface="Meiryo UI" panose="020B0604030504040204" pitchFamily="50" charset="-128"/>
              </a:rPr>
              <a:t>、Microsoft SharePoint、</a:t>
            </a:r>
            <a:r>
              <a:rPr lang="en-US" sz="1600" b="1" dirty="0" smtClean="0">
                <a:solidFill>
                  <a:schemeClr val="dk1"/>
                </a:solidFill>
                <a:latin typeface="Meiryo UI" panose="020B0604030504040204" pitchFamily="50" charset="-128"/>
                <a:ea typeface="Meiryo UI" panose="020B0604030504040204" pitchFamily="50" charset="-128"/>
              </a:rPr>
              <a:t>Teams</a:t>
            </a:r>
            <a:r>
              <a:rPr lang="en-TW" sz="1600" b="1" dirty="0" smtClean="0">
                <a:solidFill>
                  <a:schemeClr val="dk1"/>
                </a:solidFill>
                <a:latin typeface="Meiryo UI" panose="020B0604030504040204" pitchFamily="50" charset="-128"/>
                <a:ea typeface="Meiryo UI" panose="020B0604030504040204" pitchFamily="50" charset="-128"/>
              </a:rPr>
              <a:t>がクラウドに追加されると</a:t>
            </a:r>
            <a:r>
              <a:rPr lang="en-TW" sz="1600" b="1" dirty="0">
                <a:solidFill>
                  <a:schemeClr val="dk1"/>
                </a:solidFill>
                <a:latin typeface="Meiryo UI" panose="020B0604030504040204" pitchFamily="50" charset="-128"/>
                <a:ea typeface="Meiryo UI" panose="020B0604030504040204" pitchFamily="50" charset="-128"/>
              </a:rPr>
              <a:t>、Boxafe</a:t>
            </a:r>
            <a:r>
              <a:rPr lang="en-TW" sz="1600" b="1" dirty="0" smtClean="0">
                <a:solidFill>
                  <a:schemeClr val="dk1"/>
                </a:solidFill>
                <a:latin typeface="Meiryo UI" panose="020B0604030504040204" pitchFamily="50" charset="-128"/>
                <a:ea typeface="Meiryo UI" panose="020B0604030504040204" pitchFamily="50" charset="-128"/>
              </a:rPr>
              <a:t>はそれをバックアップタスクに自動的に追加します</a:t>
            </a:r>
            <a:endParaRPr dirty="0">
              <a:latin typeface="Meiryo UI" panose="020B0604030504040204" pitchFamily="50" charset="-128"/>
              <a:ea typeface="Meiryo UI" panose="020B0604030504040204" pitchFamily="50" charset="-128"/>
            </a:endParaRPr>
          </a:p>
        </p:txBody>
      </p:sp>
      <p:sp>
        <p:nvSpPr>
          <p:cNvPr id="89" name="Google Shape;89;p15"/>
          <p:cNvSpPr txBox="1"/>
          <p:nvPr/>
        </p:nvSpPr>
        <p:spPr>
          <a:xfrm>
            <a:off x="782785" y="3394903"/>
            <a:ext cx="3022599" cy="59093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TW" sz="1800" b="1" dirty="0" smtClean="0">
                <a:solidFill>
                  <a:srgbClr val="C55A11"/>
                </a:solidFill>
                <a:latin typeface="Meiryo UI" panose="020B0604030504040204" pitchFamily="50" charset="-128"/>
                <a:ea typeface="Meiryo UI" panose="020B0604030504040204" pitchFamily="50" charset="-128"/>
              </a:rPr>
              <a:t>すべてが保護されている</a:t>
            </a:r>
            <a:endParaRPr lang="en-US" sz="1800" b="1" dirty="0" smtClean="0">
              <a:solidFill>
                <a:srgbClr val="C55A11"/>
              </a:solidFill>
              <a:latin typeface="Meiryo UI" panose="020B0604030504040204" pitchFamily="50" charset="-128"/>
              <a:ea typeface="Meiryo UI" panose="020B0604030504040204" pitchFamily="50" charset="-128"/>
            </a:endParaRPr>
          </a:p>
          <a:p>
            <a:pPr marL="0" marR="0" lvl="0" indent="0" algn="ctr" rtl="0">
              <a:lnSpc>
                <a:spcPct val="90000"/>
              </a:lnSpc>
              <a:spcBef>
                <a:spcPts val="0"/>
              </a:spcBef>
              <a:spcAft>
                <a:spcPts val="0"/>
              </a:spcAft>
              <a:buNone/>
            </a:pPr>
            <a:r>
              <a:rPr lang="en-TW" sz="1800" b="1" dirty="0" smtClean="0">
                <a:solidFill>
                  <a:srgbClr val="C55A11"/>
                </a:solidFill>
                <a:latin typeface="Meiryo UI" panose="020B0604030504040204" pitchFamily="50" charset="-128"/>
                <a:ea typeface="Meiryo UI" panose="020B0604030504040204" pitchFamily="50" charset="-128"/>
              </a:rPr>
              <a:t>ことを確認してください</a:t>
            </a:r>
            <a:r>
              <a:rPr lang="en-TW" sz="1800" b="1" dirty="0">
                <a:solidFill>
                  <a:srgbClr val="C55A11"/>
                </a:solidFill>
                <a:latin typeface="Meiryo UI" panose="020B0604030504040204" pitchFamily="50" charset="-128"/>
                <a:ea typeface="Meiryo UI" panose="020B0604030504040204" pitchFamily="50" charset="-128"/>
              </a:rPr>
              <a:t>！</a:t>
            </a:r>
            <a:endParaRPr dirty="0">
              <a:latin typeface="Meiryo UI" panose="020B0604030504040204" pitchFamily="50" charset="-128"/>
              <a:ea typeface="Meiryo UI" panose="020B0604030504040204" pitchFamily="50" charset="-128"/>
            </a:endParaRPr>
          </a:p>
        </p:txBody>
      </p:sp>
      <p:pic>
        <p:nvPicPr>
          <p:cNvPr id="90" name="Google Shape;90;p15" descr="Graphical user interface, application&#10;&#10;Description automatically generated"/>
          <p:cNvPicPr preferRelativeResize="0"/>
          <p:nvPr/>
        </p:nvPicPr>
        <p:blipFill rotWithShape="1">
          <a:blip r:embed="rId4">
            <a:alphaModFix/>
          </a:blip>
          <a:srcRect/>
          <a:stretch/>
        </p:blipFill>
        <p:spPr>
          <a:xfrm>
            <a:off x="3939987" y="2037762"/>
            <a:ext cx="7947559" cy="4475163"/>
          </a:xfrm>
          <a:prstGeom prst="roundRect">
            <a:avLst>
              <a:gd name="adj" fmla="val 2863"/>
            </a:avLst>
          </a:prstGeom>
          <a:solidFill>
            <a:srgbClr val="ECECEC"/>
          </a:solidFill>
          <a:ln>
            <a:noFill/>
          </a:ln>
          <a:effectLst>
            <a:outerShdw blurRad="50800" dist="38100" dir="2700000" algn="tl" rotWithShape="0">
              <a:srgbClr val="000000">
                <a:alpha val="40000"/>
              </a:srgbClr>
            </a:outerShdw>
          </a:effectLst>
        </p:spPr>
      </p:pic>
      <p:pic>
        <p:nvPicPr>
          <p:cNvPr id="91" name="Google Shape;91;p15" descr="Graphical user interface, application&#10;&#10;Description automatically generated"/>
          <p:cNvPicPr preferRelativeResize="0"/>
          <p:nvPr/>
        </p:nvPicPr>
        <p:blipFill rotWithShape="1">
          <a:blip r:embed="rId5">
            <a:alphaModFix/>
          </a:blip>
          <a:srcRect/>
          <a:stretch/>
        </p:blipFill>
        <p:spPr>
          <a:xfrm>
            <a:off x="6768623" y="3876800"/>
            <a:ext cx="1145143" cy="1145143"/>
          </a:xfrm>
          <a:prstGeom prst="ellipse">
            <a:avLst/>
          </a:prstGeom>
          <a:noFill/>
          <a:ln w="38100" cap="flat" cmpd="sng">
            <a:solidFill>
              <a:srgbClr val="37A9FF"/>
            </a:solidFill>
            <a:prstDash val="solid"/>
            <a:round/>
            <a:headEnd type="none" w="sm" len="sm"/>
            <a:tailEnd type="none" w="sm" len="sm"/>
          </a:ln>
          <a:effectLst>
            <a:outerShdw blurRad="50800" dist="38100" dir="8100000" algn="tr" rotWithShape="0">
              <a:srgbClr val="000000">
                <a:alpha val="40000"/>
              </a:srgbClr>
            </a:outerShdw>
          </a:effectLst>
        </p:spPr>
      </p:pic>
    </p:spTree>
    <p:extLst>
      <p:ext uri="{BB962C8B-B14F-4D97-AF65-F5344CB8AC3E}">
        <p14:creationId xmlns:p14="http://schemas.microsoft.com/office/powerpoint/2010/main" val="1719608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6" descr="一張含有 物件 的圖片&#10;&#10;自動產生的描述"/>
          <p:cNvPicPr preferRelativeResize="0"/>
          <p:nvPr/>
        </p:nvPicPr>
        <p:blipFill rotWithShape="1">
          <a:blip r:embed="rId3">
            <a:alphaModFix/>
          </a:blip>
          <a:srcRect/>
          <a:stretch/>
        </p:blipFill>
        <p:spPr>
          <a:xfrm>
            <a:off x="629010" y="3871210"/>
            <a:ext cx="1063766" cy="679445"/>
          </a:xfrm>
          <a:prstGeom prst="rect">
            <a:avLst/>
          </a:prstGeom>
          <a:noFill/>
          <a:ln>
            <a:noFill/>
          </a:ln>
        </p:spPr>
      </p:pic>
      <p:pic>
        <p:nvPicPr>
          <p:cNvPr id="97" name="Google Shape;97;p16" descr="一張含有 物件 的圖片&#10;&#10;自動產生的描述"/>
          <p:cNvPicPr preferRelativeResize="0"/>
          <p:nvPr/>
        </p:nvPicPr>
        <p:blipFill rotWithShape="1">
          <a:blip r:embed="rId3">
            <a:alphaModFix/>
          </a:blip>
          <a:srcRect/>
          <a:stretch/>
        </p:blipFill>
        <p:spPr>
          <a:xfrm>
            <a:off x="4100454" y="1959779"/>
            <a:ext cx="1063766" cy="679445"/>
          </a:xfrm>
          <a:prstGeom prst="rect">
            <a:avLst/>
          </a:prstGeom>
          <a:noFill/>
          <a:ln>
            <a:noFill/>
          </a:ln>
        </p:spPr>
      </p:pic>
      <p:sp>
        <p:nvSpPr>
          <p:cNvPr id="98" name="Google Shape;98;p16"/>
          <p:cNvSpPr txBox="1">
            <a:spLocks noGrp="1"/>
          </p:cNvSpPr>
          <p:nvPr>
            <p:ph type="title"/>
          </p:nvPr>
        </p:nvSpPr>
        <p:spPr>
          <a:xfrm>
            <a:off x="921333" y="0"/>
            <a:ext cx="10515600" cy="154172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218C"/>
              </a:buClr>
              <a:buSzPts val="3800"/>
              <a:buFont typeface="Arial"/>
              <a:buNone/>
            </a:pPr>
            <a:r>
              <a:rPr lang="en-TW" dirty="0" smtClean="0">
                <a:latin typeface="Meiryo UI" panose="020B0604030504040204" pitchFamily="50" charset="-128"/>
                <a:ea typeface="Meiryo UI" panose="020B0604030504040204" pitchFamily="50" charset="-128"/>
              </a:rPr>
              <a:t>セルフサービス復元のための</a:t>
            </a:r>
            <a:r>
              <a:rPr lang="en-US" dirty="0" smtClean="0">
                <a:latin typeface="Meiryo UI" panose="020B0604030504040204" pitchFamily="50" charset="-128"/>
                <a:ea typeface="Meiryo UI" panose="020B0604030504040204" pitchFamily="50" charset="-128"/>
              </a:rPr>
              <a:t/>
            </a:r>
            <a:br>
              <a:rPr lang="en-US" dirty="0" smtClean="0">
                <a:latin typeface="Meiryo UI" panose="020B0604030504040204" pitchFamily="50" charset="-128"/>
                <a:ea typeface="Meiryo UI" panose="020B0604030504040204" pitchFamily="50" charset="-128"/>
              </a:rPr>
            </a:br>
            <a:r>
              <a:rPr lang="en-TW" dirty="0" smtClean="0">
                <a:latin typeface="Meiryo UI" panose="020B0604030504040204" pitchFamily="50" charset="-128"/>
                <a:ea typeface="Meiryo UI" panose="020B0604030504040204" pitchFamily="50" charset="-128"/>
              </a:rPr>
              <a:t>マルチユーザーアクセス</a:t>
            </a:r>
            <a:endParaRPr dirty="0">
              <a:latin typeface="Meiryo UI" panose="020B0604030504040204" pitchFamily="50" charset="-128"/>
              <a:ea typeface="Meiryo UI" panose="020B0604030504040204" pitchFamily="50" charset="-128"/>
            </a:endParaRPr>
          </a:p>
        </p:txBody>
      </p:sp>
      <p:pic>
        <p:nvPicPr>
          <p:cNvPr id="99" name="Google Shape;99;p16"/>
          <p:cNvPicPr preferRelativeResize="0"/>
          <p:nvPr/>
        </p:nvPicPr>
        <p:blipFill rotWithShape="1">
          <a:blip r:embed="rId4">
            <a:alphaModFix/>
          </a:blip>
          <a:srcRect/>
          <a:stretch/>
        </p:blipFill>
        <p:spPr>
          <a:xfrm>
            <a:off x="1361730" y="1950694"/>
            <a:ext cx="3696380" cy="2359742"/>
          </a:xfrm>
          <a:prstGeom prst="rect">
            <a:avLst/>
          </a:prstGeom>
          <a:noFill/>
          <a:ln>
            <a:noFill/>
          </a:ln>
        </p:spPr>
      </p:pic>
      <p:sp>
        <p:nvSpPr>
          <p:cNvPr id="100" name="Google Shape;100;p16"/>
          <p:cNvSpPr txBox="1"/>
          <p:nvPr/>
        </p:nvSpPr>
        <p:spPr>
          <a:xfrm>
            <a:off x="6494708" y="1898003"/>
            <a:ext cx="5047061" cy="830997"/>
          </a:xfrm>
          <a:prstGeom prst="rect">
            <a:avLst/>
          </a:prstGeom>
          <a:noFill/>
          <a:ln>
            <a:noFill/>
          </a:ln>
        </p:spPr>
        <p:txBody>
          <a:bodyPr spcFirstLastPara="1" wrap="square" lIns="91425" tIns="45700" rIns="91425" bIns="45700" anchor="t" anchorCtr="0">
            <a:noAutofit/>
          </a:bodyPr>
          <a:lstStyle/>
          <a:p>
            <a:pPr marL="177800" marR="0" lvl="0" indent="-177800" algn="l" rtl="0">
              <a:spcBef>
                <a:spcPts val="0"/>
              </a:spcBef>
              <a:spcAft>
                <a:spcPts val="0"/>
              </a:spcAft>
              <a:buClr>
                <a:schemeClr val="dk1"/>
              </a:buClr>
              <a:buSzPts val="1600"/>
              <a:buFont typeface="Arial"/>
              <a:buChar char="•"/>
            </a:pPr>
            <a:r>
              <a:rPr lang="en-TW" sz="1600" b="1" dirty="0">
                <a:solidFill>
                  <a:schemeClr val="dk1"/>
                </a:solidFill>
                <a:latin typeface="Meiryo UI" panose="020B0604030504040204" pitchFamily="50" charset="-128"/>
                <a:ea typeface="Meiryo UI" panose="020B0604030504040204" pitchFamily="50" charset="-128"/>
              </a:rPr>
              <a:t>バックアップされたデータには、</a:t>
            </a:r>
            <a:r>
              <a:rPr lang="en-TW" sz="1600" b="1" dirty="0" smtClean="0">
                <a:solidFill>
                  <a:schemeClr val="dk1"/>
                </a:solidFill>
                <a:latin typeface="Meiryo UI" panose="020B0604030504040204" pitchFamily="50" charset="-128"/>
                <a:ea typeface="Meiryo UI" panose="020B0604030504040204" pitchFamily="50" charset="-128"/>
              </a:rPr>
              <a:t>権限のない</a:t>
            </a:r>
            <a:r>
              <a:rPr lang="en-US" sz="1600" b="1" dirty="0" smtClean="0">
                <a:solidFill>
                  <a:schemeClr val="dk1"/>
                </a:solidFill>
                <a:latin typeface="Meiryo UI" panose="020B0604030504040204" pitchFamily="50" charset="-128"/>
                <a:ea typeface="Meiryo UI" panose="020B0604030504040204" pitchFamily="50" charset="-128"/>
              </a:rPr>
              <a:t/>
            </a:r>
            <a:br>
              <a:rPr lang="en-US" sz="1600" b="1" dirty="0" smtClean="0">
                <a:solidFill>
                  <a:schemeClr val="dk1"/>
                </a:solidFill>
                <a:latin typeface="Meiryo UI" panose="020B0604030504040204" pitchFamily="50" charset="-128"/>
                <a:ea typeface="Meiryo UI" panose="020B0604030504040204" pitchFamily="50" charset="-128"/>
              </a:rPr>
            </a:br>
            <a:r>
              <a:rPr lang="en-TW" sz="1600" b="1" dirty="0" smtClean="0">
                <a:solidFill>
                  <a:schemeClr val="dk1"/>
                </a:solidFill>
                <a:latin typeface="Meiryo UI" panose="020B0604030504040204" pitchFamily="50" charset="-128"/>
                <a:ea typeface="Meiryo UI" panose="020B0604030504040204" pitchFamily="50" charset="-128"/>
              </a:rPr>
              <a:t>担当者がアクセスすることはできません</a:t>
            </a:r>
            <a:r>
              <a:rPr lang="en-TW" sz="1600" b="1" dirty="0">
                <a:solidFill>
                  <a:schemeClr val="dk1"/>
                </a:solidFill>
                <a:latin typeface="Meiryo UI" panose="020B0604030504040204" pitchFamily="50" charset="-128"/>
                <a:ea typeface="Meiryo UI" panose="020B0604030504040204" pitchFamily="50" charset="-128"/>
              </a:rPr>
              <a:t>。</a:t>
            </a:r>
            <a:endParaRPr sz="1600" b="1" dirty="0">
              <a:solidFill>
                <a:schemeClr val="dk1"/>
              </a:solidFill>
              <a:latin typeface="Meiryo UI" panose="020B0604030504040204" pitchFamily="50" charset="-128"/>
              <a:ea typeface="Meiryo UI" panose="020B0604030504040204" pitchFamily="50" charset="-128"/>
            </a:endParaRPr>
          </a:p>
          <a:p>
            <a:pPr marL="177800" marR="0" lvl="0" indent="-177800" algn="l" rtl="0">
              <a:spcBef>
                <a:spcPts val="0"/>
              </a:spcBef>
              <a:spcAft>
                <a:spcPts val="0"/>
              </a:spcAft>
              <a:buClr>
                <a:schemeClr val="dk1"/>
              </a:buClr>
              <a:buSzPts val="1600"/>
              <a:buFont typeface="Arial"/>
              <a:buChar char="•"/>
            </a:pPr>
            <a:r>
              <a:rPr lang="ja-JP" altLang="en-US" sz="1600" b="1" dirty="0">
                <a:solidFill>
                  <a:schemeClr val="dk1"/>
                </a:solidFill>
                <a:latin typeface="Meiryo UI" panose="020B0604030504040204" pitchFamily="50" charset="-128"/>
                <a:ea typeface="Meiryo UI" panose="020B0604030504040204" pitchFamily="50" charset="-128"/>
              </a:rPr>
              <a:t>ユーザー</a:t>
            </a:r>
            <a:r>
              <a:rPr lang="ja-JP" altLang="en-US" sz="1600" b="1" dirty="0" smtClean="0">
                <a:solidFill>
                  <a:schemeClr val="dk1"/>
                </a:solidFill>
                <a:latin typeface="Meiryo UI" panose="020B0604030504040204" pitchFamily="50" charset="-128"/>
                <a:ea typeface="Meiryo UI" panose="020B0604030504040204" pitchFamily="50" charset="-128"/>
              </a:rPr>
              <a:t>は、</a:t>
            </a:r>
            <a:r>
              <a:rPr lang="en-TW" sz="1600" b="1" dirty="0" smtClean="0">
                <a:solidFill>
                  <a:schemeClr val="dk1"/>
                </a:solidFill>
                <a:latin typeface="Meiryo UI" panose="020B0604030504040204" pitchFamily="50" charset="-128"/>
                <a:ea typeface="Meiryo UI" panose="020B0604030504040204" pitchFamily="50" charset="-128"/>
              </a:rPr>
              <a:t>クラウドへのデータの復元</a:t>
            </a:r>
            <a:r>
              <a:rPr lang="ja-JP" altLang="en-US" sz="1600" b="1" dirty="0" smtClean="0">
                <a:solidFill>
                  <a:schemeClr val="dk1"/>
                </a:solidFill>
                <a:latin typeface="Meiryo UI" panose="020B0604030504040204" pitchFamily="50" charset="-128"/>
                <a:ea typeface="Meiryo UI" panose="020B0604030504040204" pitchFamily="50" charset="-128"/>
              </a:rPr>
              <a:t>を</a:t>
            </a:r>
            <a:r>
              <a:rPr lang="en-US" altLang="ja-JP" sz="1600" b="1" dirty="0">
                <a:solidFill>
                  <a:schemeClr val="dk1"/>
                </a:solidFill>
                <a:latin typeface="Meiryo UI" panose="020B0604030504040204" pitchFamily="50" charset="-128"/>
                <a:ea typeface="Meiryo UI" panose="020B0604030504040204" pitchFamily="50" charset="-128"/>
              </a:rPr>
              <a:t/>
            </a:r>
            <a:br>
              <a:rPr lang="en-US" altLang="ja-JP" sz="1600" b="1" dirty="0">
                <a:solidFill>
                  <a:schemeClr val="dk1"/>
                </a:solidFill>
                <a:latin typeface="Meiryo UI" panose="020B0604030504040204" pitchFamily="50" charset="-128"/>
                <a:ea typeface="Meiryo UI" panose="020B0604030504040204" pitchFamily="50" charset="-128"/>
              </a:rPr>
            </a:br>
            <a:r>
              <a:rPr lang="en-TW" sz="1600" b="1" dirty="0" smtClean="0">
                <a:solidFill>
                  <a:schemeClr val="dk1"/>
                </a:solidFill>
                <a:latin typeface="Meiryo UI" panose="020B0604030504040204" pitchFamily="50" charset="-128"/>
                <a:ea typeface="Meiryo UI" panose="020B0604030504040204" pitchFamily="50" charset="-128"/>
              </a:rPr>
              <a:t>行うことができます</a:t>
            </a:r>
            <a:r>
              <a:rPr lang="en-TW" sz="1600" b="1" dirty="0">
                <a:solidFill>
                  <a:schemeClr val="dk1"/>
                </a:solidFill>
                <a:latin typeface="Meiryo UI" panose="020B0604030504040204" pitchFamily="50" charset="-128"/>
                <a:ea typeface="Meiryo UI" panose="020B0604030504040204" pitchFamily="50" charset="-128"/>
              </a:rPr>
              <a:t>。</a:t>
            </a:r>
            <a:endParaRPr sz="1600" b="1" dirty="0">
              <a:solidFill>
                <a:schemeClr val="dk1"/>
              </a:solidFill>
              <a:latin typeface="Meiryo UI" panose="020B0604030504040204" pitchFamily="50" charset="-128"/>
              <a:ea typeface="Meiryo UI" panose="020B0604030504040204" pitchFamily="50" charset="-128"/>
            </a:endParaRPr>
          </a:p>
        </p:txBody>
      </p:sp>
      <p:pic>
        <p:nvPicPr>
          <p:cNvPr id="101" name="Google Shape;101;p16"/>
          <p:cNvPicPr preferRelativeResize="0"/>
          <p:nvPr/>
        </p:nvPicPr>
        <p:blipFill rotWithShape="1">
          <a:blip r:embed="rId5">
            <a:alphaModFix/>
          </a:blip>
          <a:srcRect/>
          <a:stretch/>
        </p:blipFill>
        <p:spPr>
          <a:xfrm>
            <a:off x="2005319" y="3626054"/>
            <a:ext cx="410029" cy="410029"/>
          </a:xfrm>
          <a:prstGeom prst="rect">
            <a:avLst/>
          </a:prstGeom>
          <a:noFill/>
          <a:ln>
            <a:noFill/>
          </a:ln>
        </p:spPr>
      </p:pic>
      <p:pic>
        <p:nvPicPr>
          <p:cNvPr id="102" name="Google Shape;102;p16"/>
          <p:cNvPicPr preferRelativeResize="0"/>
          <p:nvPr/>
        </p:nvPicPr>
        <p:blipFill rotWithShape="1">
          <a:blip r:embed="rId6">
            <a:alphaModFix/>
          </a:blip>
          <a:srcRect/>
          <a:stretch/>
        </p:blipFill>
        <p:spPr>
          <a:xfrm>
            <a:off x="2329319" y="3626054"/>
            <a:ext cx="410029" cy="410029"/>
          </a:xfrm>
          <a:prstGeom prst="rect">
            <a:avLst/>
          </a:prstGeom>
          <a:noFill/>
          <a:ln>
            <a:noFill/>
          </a:ln>
        </p:spPr>
      </p:pic>
      <p:pic>
        <p:nvPicPr>
          <p:cNvPr id="103" name="Google Shape;103;p16"/>
          <p:cNvPicPr preferRelativeResize="0"/>
          <p:nvPr/>
        </p:nvPicPr>
        <p:blipFill rotWithShape="1">
          <a:blip r:embed="rId7">
            <a:alphaModFix/>
          </a:blip>
          <a:srcRect/>
          <a:stretch/>
        </p:blipFill>
        <p:spPr>
          <a:xfrm>
            <a:off x="2653319" y="3626054"/>
            <a:ext cx="410029" cy="410029"/>
          </a:xfrm>
          <a:prstGeom prst="rect">
            <a:avLst/>
          </a:prstGeom>
          <a:noFill/>
          <a:ln>
            <a:noFill/>
          </a:ln>
        </p:spPr>
      </p:pic>
      <p:pic>
        <p:nvPicPr>
          <p:cNvPr id="104" name="Google Shape;104;p16"/>
          <p:cNvPicPr preferRelativeResize="0"/>
          <p:nvPr/>
        </p:nvPicPr>
        <p:blipFill rotWithShape="1">
          <a:blip r:embed="rId8">
            <a:alphaModFix/>
          </a:blip>
          <a:srcRect/>
          <a:stretch/>
        </p:blipFill>
        <p:spPr>
          <a:xfrm>
            <a:off x="2977319" y="3626054"/>
            <a:ext cx="410029" cy="410029"/>
          </a:xfrm>
          <a:prstGeom prst="rect">
            <a:avLst/>
          </a:prstGeom>
          <a:noFill/>
          <a:ln>
            <a:noFill/>
          </a:ln>
        </p:spPr>
      </p:pic>
      <p:pic>
        <p:nvPicPr>
          <p:cNvPr id="105" name="Google Shape;105;p16"/>
          <p:cNvPicPr preferRelativeResize="0"/>
          <p:nvPr/>
        </p:nvPicPr>
        <p:blipFill rotWithShape="1">
          <a:blip r:embed="rId9">
            <a:alphaModFix/>
          </a:blip>
          <a:srcRect/>
          <a:stretch/>
        </p:blipFill>
        <p:spPr>
          <a:xfrm>
            <a:off x="3301319" y="3626054"/>
            <a:ext cx="410029" cy="410029"/>
          </a:xfrm>
          <a:prstGeom prst="rect">
            <a:avLst/>
          </a:prstGeom>
          <a:noFill/>
          <a:ln>
            <a:noFill/>
          </a:ln>
        </p:spPr>
      </p:pic>
      <p:pic>
        <p:nvPicPr>
          <p:cNvPr id="106" name="Google Shape;106;p16"/>
          <p:cNvPicPr preferRelativeResize="0"/>
          <p:nvPr/>
        </p:nvPicPr>
        <p:blipFill rotWithShape="1">
          <a:blip r:embed="rId10">
            <a:alphaModFix/>
          </a:blip>
          <a:srcRect/>
          <a:stretch/>
        </p:blipFill>
        <p:spPr>
          <a:xfrm>
            <a:off x="3625211" y="3626054"/>
            <a:ext cx="410029" cy="410029"/>
          </a:xfrm>
          <a:prstGeom prst="rect">
            <a:avLst/>
          </a:prstGeom>
          <a:noFill/>
          <a:ln>
            <a:noFill/>
          </a:ln>
        </p:spPr>
      </p:pic>
      <p:pic>
        <p:nvPicPr>
          <p:cNvPr id="107" name="Google Shape;107;p16"/>
          <p:cNvPicPr preferRelativeResize="0"/>
          <p:nvPr/>
        </p:nvPicPr>
        <p:blipFill rotWithShape="1">
          <a:blip r:embed="rId11">
            <a:alphaModFix/>
          </a:blip>
          <a:srcRect/>
          <a:stretch/>
        </p:blipFill>
        <p:spPr>
          <a:xfrm>
            <a:off x="3949319" y="3626054"/>
            <a:ext cx="410029" cy="410029"/>
          </a:xfrm>
          <a:prstGeom prst="rect">
            <a:avLst/>
          </a:prstGeom>
          <a:noFill/>
          <a:ln>
            <a:noFill/>
          </a:ln>
        </p:spPr>
      </p:pic>
      <p:pic>
        <p:nvPicPr>
          <p:cNvPr id="108" name="Google Shape;108;p16"/>
          <p:cNvPicPr preferRelativeResize="0"/>
          <p:nvPr/>
        </p:nvPicPr>
        <p:blipFill rotWithShape="1">
          <a:blip r:embed="rId12">
            <a:alphaModFix/>
          </a:blip>
          <a:srcRect/>
          <a:stretch/>
        </p:blipFill>
        <p:spPr>
          <a:xfrm>
            <a:off x="1606134" y="4871943"/>
            <a:ext cx="3207572" cy="1020170"/>
          </a:xfrm>
          <a:prstGeom prst="rect">
            <a:avLst/>
          </a:prstGeom>
          <a:noFill/>
          <a:ln>
            <a:noFill/>
          </a:ln>
        </p:spPr>
      </p:pic>
      <p:pic>
        <p:nvPicPr>
          <p:cNvPr id="109" name="Google Shape;109;p16"/>
          <p:cNvPicPr preferRelativeResize="0"/>
          <p:nvPr/>
        </p:nvPicPr>
        <p:blipFill rotWithShape="1">
          <a:blip r:embed="rId13">
            <a:alphaModFix/>
          </a:blip>
          <a:srcRect/>
          <a:stretch/>
        </p:blipFill>
        <p:spPr>
          <a:xfrm>
            <a:off x="2210333" y="3103340"/>
            <a:ext cx="1933606" cy="419100"/>
          </a:xfrm>
          <a:prstGeom prst="rect">
            <a:avLst/>
          </a:prstGeom>
          <a:noFill/>
          <a:ln>
            <a:noFill/>
          </a:ln>
        </p:spPr>
      </p:pic>
      <p:pic>
        <p:nvPicPr>
          <p:cNvPr id="110" name="Google Shape;110;p16"/>
          <p:cNvPicPr preferRelativeResize="0"/>
          <p:nvPr/>
        </p:nvPicPr>
        <p:blipFill rotWithShape="1">
          <a:blip r:embed="rId5">
            <a:alphaModFix/>
          </a:blip>
          <a:srcRect/>
          <a:stretch/>
        </p:blipFill>
        <p:spPr>
          <a:xfrm>
            <a:off x="2005319" y="5713565"/>
            <a:ext cx="410029" cy="410029"/>
          </a:xfrm>
          <a:prstGeom prst="rect">
            <a:avLst/>
          </a:prstGeom>
          <a:noFill/>
          <a:ln>
            <a:noFill/>
          </a:ln>
        </p:spPr>
      </p:pic>
      <p:pic>
        <p:nvPicPr>
          <p:cNvPr id="111" name="Google Shape;111;p16"/>
          <p:cNvPicPr preferRelativeResize="0"/>
          <p:nvPr/>
        </p:nvPicPr>
        <p:blipFill rotWithShape="1">
          <a:blip r:embed="rId6">
            <a:alphaModFix/>
          </a:blip>
          <a:srcRect/>
          <a:stretch/>
        </p:blipFill>
        <p:spPr>
          <a:xfrm>
            <a:off x="2329319" y="5713565"/>
            <a:ext cx="410029" cy="410029"/>
          </a:xfrm>
          <a:prstGeom prst="rect">
            <a:avLst/>
          </a:prstGeom>
          <a:noFill/>
          <a:ln>
            <a:noFill/>
          </a:ln>
        </p:spPr>
      </p:pic>
      <p:pic>
        <p:nvPicPr>
          <p:cNvPr id="112" name="Google Shape;112;p16"/>
          <p:cNvPicPr preferRelativeResize="0"/>
          <p:nvPr/>
        </p:nvPicPr>
        <p:blipFill rotWithShape="1">
          <a:blip r:embed="rId7">
            <a:alphaModFix/>
          </a:blip>
          <a:srcRect/>
          <a:stretch/>
        </p:blipFill>
        <p:spPr>
          <a:xfrm>
            <a:off x="2653319" y="5713565"/>
            <a:ext cx="410029" cy="410029"/>
          </a:xfrm>
          <a:prstGeom prst="rect">
            <a:avLst/>
          </a:prstGeom>
          <a:noFill/>
          <a:ln>
            <a:noFill/>
          </a:ln>
        </p:spPr>
      </p:pic>
      <p:pic>
        <p:nvPicPr>
          <p:cNvPr id="113" name="Google Shape;113;p16"/>
          <p:cNvPicPr preferRelativeResize="0"/>
          <p:nvPr/>
        </p:nvPicPr>
        <p:blipFill rotWithShape="1">
          <a:blip r:embed="rId8">
            <a:alphaModFix/>
          </a:blip>
          <a:srcRect/>
          <a:stretch/>
        </p:blipFill>
        <p:spPr>
          <a:xfrm>
            <a:off x="2977319" y="5713565"/>
            <a:ext cx="410029" cy="410029"/>
          </a:xfrm>
          <a:prstGeom prst="rect">
            <a:avLst/>
          </a:prstGeom>
          <a:noFill/>
          <a:ln>
            <a:noFill/>
          </a:ln>
        </p:spPr>
      </p:pic>
      <p:pic>
        <p:nvPicPr>
          <p:cNvPr id="114" name="Google Shape;114;p16"/>
          <p:cNvPicPr preferRelativeResize="0"/>
          <p:nvPr/>
        </p:nvPicPr>
        <p:blipFill rotWithShape="1">
          <a:blip r:embed="rId9">
            <a:alphaModFix/>
          </a:blip>
          <a:srcRect/>
          <a:stretch/>
        </p:blipFill>
        <p:spPr>
          <a:xfrm>
            <a:off x="3301319" y="5713565"/>
            <a:ext cx="410029" cy="410029"/>
          </a:xfrm>
          <a:prstGeom prst="rect">
            <a:avLst/>
          </a:prstGeom>
          <a:noFill/>
          <a:ln>
            <a:noFill/>
          </a:ln>
        </p:spPr>
      </p:pic>
      <p:pic>
        <p:nvPicPr>
          <p:cNvPr id="115" name="Google Shape;115;p16"/>
          <p:cNvPicPr preferRelativeResize="0"/>
          <p:nvPr/>
        </p:nvPicPr>
        <p:blipFill rotWithShape="1">
          <a:blip r:embed="rId10">
            <a:alphaModFix/>
          </a:blip>
          <a:srcRect/>
          <a:stretch/>
        </p:blipFill>
        <p:spPr>
          <a:xfrm>
            <a:off x="3625211" y="5713565"/>
            <a:ext cx="410029" cy="410029"/>
          </a:xfrm>
          <a:prstGeom prst="rect">
            <a:avLst/>
          </a:prstGeom>
          <a:noFill/>
          <a:ln>
            <a:noFill/>
          </a:ln>
        </p:spPr>
      </p:pic>
      <p:pic>
        <p:nvPicPr>
          <p:cNvPr id="116" name="Google Shape;116;p16"/>
          <p:cNvPicPr preferRelativeResize="0"/>
          <p:nvPr/>
        </p:nvPicPr>
        <p:blipFill rotWithShape="1">
          <a:blip r:embed="rId11">
            <a:alphaModFix/>
          </a:blip>
          <a:srcRect/>
          <a:stretch/>
        </p:blipFill>
        <p:spPr>
          <a:xfrm>
            <a:off x="3949319" y="5713565"/>
            <a:ext cx="410029" cy="410029"/>
          </a:xfrm>
          <a:prstGeom prst="rect">
            <a:avLst/>
          </a:prstGeom>
          <a:noFill/>
          <a:ln>
            <a:noFill/>
          </a:ln>
        </p:spPr>
      </p:pic>
      <p:pic>
        <p:nvPicPr>
          <p:cNvPr id="117" name="Google Shape;117;p16" descr="Image result for google workspace icons"/>
          <p:cNvPicPr preferRelativeResize="0"/>
          <p:nvPr/>
        </p:nvPicPr>
        <p:blipFill rotWithShape="1">
          <a:blip r:embed="rId14">
            <a:alphaModFix/>
          </a:blip>
          <a:srcRect/>
          <a:stretch/>
        </p:blipFill>
        <p:spPr>
          <a:xfrm>
            <a:off x="2492404" y="2131737"/>
            <a:ext cx="1542836" cy="1028558"/>
          </a:xfrm>
          <a:prstGeom prst="rect">
            <a:avLst/>
          </a:prstGeom>
          <a:noFill/>
          <a:ln>
            <a:noFill/>
          </a:ln>
        </p:spPr>
      </p:pic>
      <p:pic>
        <p:nvPicPr>
          <p:cNvPr id="118" name="Google Shape;118;p16" descr="A picture containing shirt&#10;&#10;Description automatically generated"/>
          <p:cNvPicPr preferRelativeResize="0"/>
          <p:nvPr/>
        </p:nvPicPr>
        <p:blipFill rotWithShape="1">
          <a:blip r:embed="rId15">
            <a:alphaModFix/>
          </a:blip>
          <a:srcRect/>
          <a:stretch/>
        </p:blipFill>
        <p:spPr>
          <a:xfrm>
            <a:off x="4154334" y="4472928"/>
            <a:ext cx="1020172" cy="1020170"/>
          </a:xfrm>
          <a:prstGeom prst="rect">
            <a:avLst/>
          </a:prstGeom>
          <a:noFill/>
          <a:ln>
            <a:noFill/>
          </a:ln>
          <a:effectLst>
            <a:outerShdw blurRad="50800" dist="38100" dir="2700000" algn="tl" rotWithShape="0">
              <a:srgbClr val="000000">
                <a:alpha val="40000"/>
              </a:srgbClr>
            </a:outerShdw>
          </a:effectLst>
        </p:spPr>
      </p:pic>
      <p:pic>
        <p:nvPicPr>
          <p:cNvPr id="119" name="Google Shape;119;p16" descr="Graphical user interface, application, Teams&#10;&#10;Description automatically generated"/>
          <p:cNvPicPr preferRelativeResize="0"/>
          <p:nvPr/>
        </p:nvPicPr>
        <p:blipFill rotWithShape="1">
          <a:blip r:embed="rId16">
            <a:alphaModFix/>
          </a:blip>
          <a:srcRect/>
          <a:stretch/>
        </p:blipFill>
        <p:spPr>
          <a:xfrm>
            <a:off x="6046512" y="2908178"/>
            <a:ext cx="4949261" cy="3644934"/>
          </a:xfrm>
          <a:prstGeom prst="roundRect">
            <a:avLst>
              <a:gd name="adj" fmla="val 2863"/>
            </a:avLst>
          </a:prstGeom>
          <a:solidFill>
            <a:srgbClr val="ECECEC"/>
          </a:solidFill>
          <a:ln>
            <a:noFill/>
          </a:ln>
          <a:effectLst>
            <a:outerShdw blurRad="50800" dist="38100" dir="2700000" algn="tl" rotWithShape="0">
              <a:srgbClr val="000000">
                <a:alpha val="40000"/>
              </a:srgbClr>
            </a:outerShdw>
          </a:effectLst>
        </p:spPr>
      </p:pic>
      <p:pic>
        <p:nvPicPr>
          <p:cNvPr id="120" name="Google Shape;120;p16"/>
          <p:cNvPicPr preferRelativeResize="0"/>
          <p:nvPr/>
        </p:nvPicPr>
        <p:blipFill rotWithShape="1">
          <a:blip r:embed="rId17">
            <a:alphaModFix/>
          </a:blip>
          <a:srcRect/>
          <a:stretch/>
        </p:blipFill>
        <p:spPr>
          <a:xfrm>
            <a:off x="5598316" y="1906362"/>
            <a:ext cx="888033" cy="888033"/>
          </a:xfrm>
          <a:prstGeom prst="rect">
            <a:avLst/>
          </a:prstGeom>
          <a:noFill/>
          <a:ln>
            <a:noFill/>
          </a:ln>
        </p:spPr>
      </p:pic>
    </p:spTree>
    <p:extLst>
      <p:ext uri="{BB962C8B-B14F-4D97-AF65-F5344CB8AC3E}">
        <p14:creationId xmlns:p14="http://schemas.microsoft.com/office/powerpoint/2010/main" val="215591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7"/>
          <p:cNvSpPr txBox="1">
            <a:spLocks noGrp="1"/>
          </p:cNvSpPr>
          <p:nvPr>
            <p:ph type="title"/>
          </p:nvPr>
        </p:nvSpPr>
        <p:spPr>
          <a:xfrm>
            <a:off x="838200" y="0"/>
            <a:ext cx="10515600" cy="154172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218C"/>
              </a:buClr>
              <a:buSzPts val="3800"/>
              <a:buFont typeface="Arial"/>
              <a:buNone/>
            </a:pPr>
            <a:r>
              <a:rPr lang="en-TW">
                <a:latin typeface="Meiryo UI" panose="020B0604030504040204" pitchFamily="50" charset="-128"/>
                <a:ea typeface="Meiryo UI" panose="020B0604030504040204" pitchFamily="50" charset="-128"/>
              </a:rPr>
              <a:t>バックアップデータのプレビュー</a:t>
            </a:r>
            <a:endParaRPr b="1">
              <a:latin typeface="Meiryo UI" panose="020B0604030504040204" pitchFamily="50" charset="-128"/>
              <a:ea typeface="Meiryo UI" panose="020B0604030504040204" pitchFamily="50" charset="-128"/>
            </a:endParaRPr>
          </a:p>
        </p:txBody>
      </p:sp>
      <p:pic>
        <p:nvPicPr>
          <p:cNvPr id="126" name="Google Shape;126;p17"/>
          <p:cNvPicPr preferRelativeResize="0"/>
          <p:nvPr/>
        </p:nvPicPr>
        <p:blipFill rotWithShape="1">
          <a:blip r:embed="rId3">
            <a:alphaModFix/>
          </a:blip>
          <a:srcRect/>
          <a:stretch/>
        </p:blipFill>
        <p:spPr>
          <a:xfrm>
            <a:off x="1844224" y="3094751"/>
            <a:ext cx="888033" cy="888033"/>
          </a:xfrm>
          <a:prstGeom prst="rect">
            <a:avLst/>
          </a:prstGeom>
          <a:noFill/>
          <a:ln>
            <a:noFill/>
          </a:ln>
        </p:spPr>
      </p:pic>
      <p:sp>
        <p:nvSpPr>
          <p:cNvPr id="127" name="Google Shape;127;p17"/>
          <p:cNvSpPr txBox="1"/>
          <p:nvPr/>
        </p:nvSpPr>
        <p:spPr>
          <a:xfrm>
            <a:off x="838201" y="4176580"/>
            <a:ext cx="2900081" cy="59093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TW" sz="1800" b="1" dirty="0" smtClean="0">
                <a:solidFill>
                  <a:srgbClr val="C55A11"/>
                </a:solidFill>
                <a:latin typeface="Meiryo UI" panose="020B0604030504040204" pitchFamily="50" charset="-128"/>
                <a:ea typeface="Meiryo UI" panose="020B0604030504040204" pitchFamily="50" charset="-128"/>
              </a:rPr>
              <a:t>復元する前にデータを</a:t>
            </a:r>
            <a:endParaRPr lang="en-US" sz="1800" b="1" dirty="0" smtClean="0">
              <a:solidFill>
                <a:srgbClr val="C55A11"/>
              </a:solidFill>
              <a:latin typeface="Meiryo UI" panose="020B0604030504040204" pitchFamily="50" charset="-128"/>
              <a:ea typeface="Meiryo UI" panose="020B0604030504040204" pitchFamily="50" charset="-128"/>
            </a:endParaRPr>
          </a:p>
          <a:p>
            <a:pPr marL="0" marR="0" lvl="0" indent="0" algn="ctr" rtl="0">
              <a:lnSpc>
                <a:spcPct val="90000"/>
              </a:lnSpc>
              <a:spcBef>
                <a:spcPts val="0"/>
              </a:spcBef>
              <a:spcAft>
                <a:spcPts val="0"/>
              </a:spcAft>
              <a:buNone/>
            </a:pPr>
            <a:r>
              <a:rPr lang="en-TW" sz="1800" b="1" dirty="0" smtClean="0">
                <a:solidFill>
                  <a:srgbClr val="C55A11"/>
                </a:solidFill>
                <a:latin typeface="Meiryo UI" panose="020B0604030504040204" pitchFamily="50" charset="-128"/>
                <a:ea typeface="Meiryo UI" panose="020B0604030504040204" pitchFamily="50" charset="-128"/>
              </a:rPr>
              <a:t>検索してプレビューする</a:t>
            </a:r>
            <a:endParaRPr dirty="0">
              <a:latin typeface="Meiryo UI" panose="020B0604030504040204" pitchFamily="50" charset="-128"/>
              <a:ea typeface="Meiryo UI" panose="020B0604030504040204" pitchFamily="50" charset="-128"/>
            </a:endParaRPr>
          </a:p>
        </p:txBody>
      </p:sp>
      <p:pic>
        <p:nvPicPr>
          <p:cNvPr id="128" name="Google Shape;128;p17" descr="Graphical user interface, text, application&#10;&#10;Description automatically generated"/>
          <p:cNvPicPr preferRelativeResize="0"/>
          <p:nvPr/>
        </p:nvPicPr>
        <p:blipFill rotWithShape="1">
          <a:blip r:embed="rId4">
            <a:alphaModFix/>
          </a:blip>
          <a:srcRect/>
          <a:stretch/>
        </p:blipFill>
        <p:spPr>
          <a:xfrm>
            <a:off x="3939988" y="2024090"/>
            <a:ext cx="7947557" cy="4475163"/>
          </a:xfrm>
          <a:prstGeom prst="roundRect">
            <a:avLst>
              <a:gd name="adj" fmla="val 2863"/>
            </a:avLst>
          </a:prstGeom>
          <a:solidFill>
            <a:srgbClr val="ECECEC"/>
          </a:solid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3104056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18" descr="Graphical user interface, text, application, email&#10;&#10;Description automatically generated"/>
          <p:cNvPicPr preferRelativeResize="0"/>
          <p:nvPr/>
        </p:nvPicPr>
        <p:blipFill rotWithShape="1">
          <a:blip r:embed="rId3">
            <a:alphaModFix/>
          </a:blip>
          <a:srcRect/>
          <a:stretch/>
        </p:blipFill>
        <p:spPr>
          <a:xfrm>
            <a:off x="4611477" y="2157310"/>
            <a:ext cx="6950196" cy="3964089"/>
          </a:xfrm>
          <a:prstGeom prst="roundRect">
            <a:avLst>
              <a:gd name="adj" fmla="val 2863"/>
            </a:avLst>
          </a:prstGeom>
          <a:solidFill>
            <a:srgbClr val="ECECEC"/>
          </a:solidFill>
          <a:ln>
            <a:noFill/>
          </a:ln>
          <a:effectLst>
            <a:outerShdw blurRad="50800" dist="38100" dir="2700000" algn="tl" rotWithShape="0">
              <a:srgbClr val="000000">
                <a:alpha val="40000"/>
              </a:srgbClr>
            </a:outerShdw>
          </a:effectLst>
        </p:spPr>
      </p:pic>
      <p:sp>
        <p:nvSpPr>
          <p:cNvPr id="134" name="Google Shape;134;p18"/>
          <p:cNvSpPr txBox="1">
            <a:spLocks noGrp="1"/>
          </p:cNvSpPr>
          <p:nvPr>
            <p:ph type="title"/>
          </p:nvPr>
        </p:nvSpPr>
        <p:spPr>
          <a:xfrm>
            <a:off x="838200" y="0"/>
            <a:ext cx="10515600" cy="154172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218C"/>
              </a:buClr>
              <a:buSzPts val="3800"/>
              <a:buFont typeface="Arial"/>
              <a:buNone/>
            </a:pPr>
            <a:r>
              <a:rPr lang="en-TW" dirty="0">
                <a:latin typeface="Meiryo UI" panose="020B0604030504040204" pitchFamily="50" charset="-128"/>
                <a:ea typeface="Meiryo UI" panose="020B0604030504040204" pitchFamily="50" charset="-128"/>
              </a:rPr>
              <a:t>きめ細かい復元用のデータを選択</a:t>
            </a:r>
            <a:endParaRPr dirty="0">
              <a:latin typeface="Meiryo UI" panose="020B0604030504040204" pitchFamily="50" charset="-128"/>
              <a:ea typeface="Meiryo UI" panose="020B0604030504040204" pitchFamily="50" charset="-128"/>
            </a:endParaRPr>
          </a:p>
        </p:txBody>
      </p:sp>
      <p:sp>
        <p:nvSpPr>
          <p:cNvPr id="135" name="Google Shape;135;p18"/>
          <p:cNvSpPr txBox="1"/>
          <p:nvPr/>
        </p:nvSpPr>
        <p:spPr>
          <a:xfrm>
            <a:off x="341063" y="3332459"/>
            <a:ext cx="4415664" cy="2246769"/>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Font typeface="Arial" panose="020B0604020202020204" pitchFamily="34" charset="0"/>
              <a:buChar char="•"/>
            </a:pPr>
            <a:r>
              <a:rPr lang="en-TW" sz="1600" b="1" dirty="0" smtClean="0">
                <a:solidFill>
                  <a:schemeClr val="dk1"/>
                </a:solidFill>
                <a:latin typeface="Meiryo UI" panose="020B0604030504040204" pitchFamily="50" charset="-128"/>
                <a:ea typeface="Meiryo UI" panose="020B0604030504040204" pitchFamily="50" charset="-128"/>
              </a:rPr>
              <a:t>アカウントに復元する複数の</a:t>
            </a:r>
            <a:r>
              <a:rPr lang="ja-JP" altLang="en-US" sz="1600" b="1" dirty="0" smtClean="0">
                <a:solidFill>
                  <a:schemeClr val="dk1"/>
                </a:solidFill>
                <a:latin typeface="Meiryo UI" panose="020B0604030504040204" pitchFamily="50" charset="-128"/>
                <a:ea typeface="Meiryo UI" panose="020B0604030504040204" pitchFamily="50" charset="-128"/>
              </a:rPr>
              <a:t>選択</a:t>
            </a:r>
            <a:r>
              <a:rPr lang="en-TW" sz="1600" b="1" dirty="0" smtClean="0">
                <a:solidFill>
                  <a:schemeClr val="dk1"/>
                </a:solidFill>
                <a:latin typeface="Meiryo UI" panose="020B0604030504040204" pitchFamily="50" charset="-128"/>
                <a:ea typeface="Meiryo UI" panose="020B0604030504040204" pitchFamily="50" charset="-128"/>
              </a:rPr>
              <a:t>データ</a:t>
            </a:r>
            <a:r>
              <a:rPr lang="en-TW" sz="1600" b="1" dirty="0" smtClean="0">
                <a:solidFill>
                  <a:schemeClr val="dk1"/>
                </a:solidFill>
                <a:latin typeface="Meiryo UI" panose="020B0604030504040204" pitchFamily="50" charset="-128"/>
                <a:ea typeface="Meiryo UI" panose="020B0604030504040204" pitchFamily="50" charset="-128"/>
              </a:rPr>
              <a:t>。</a:t>
            </a:r>
            <a:r>
              <a:rPr lang="en-US" sz="1600" b="1" dirty="0" smtClean="0">
                <a:solidFill>
                  <a:schemeClr val="dk1"/>
                </a:solidFill>
                <a:latin typeface="Meiryo UI" panose="020B0604030504040204" pitchFamily="50" charset="-128"/>
                <a:ea typeface="Meiryo UI" panose="020B0604030504040204" pitchFamily="50" charset="-128"/>
              </a:rPr>
              <a:t/>
            </a:r>
            <a:br>
              <a:rPr lang="en-US" sz="1600" b="1" dirty="0" smtClean="0">
                <a:solidFill>
                  <a:schemeClr val="dk1"/>
                </a:solidFill>
                <a:latin typeface="Meiryo UI" panose="020B0604030504040204" pitchFamily="50" charset="-128"/>
                <a:ea typeface="Meiryo UI" panose="020B0604030504040204" pitchFamily="50" charset="-128"/>
              </a:rPr>
            </a:br>
            <a:r>
              <a:rPr lang="en-TW" sz="1600" b="1" dirty="0" smtClean="0">
                <a:solidFill>
                  <a:schemeClr val="dk1"/>
                </a:solidFill>
                <a:latin typeface="Meiryo UI" panose="020B0604030504040204" pitchFamily="50" charset="-128"/>
                <a:ea typeface="Meiryo UI" panose="020B0604030504040204" pitchFamily="50" charset="-128"/>
              </a:rPr>
              <a:t>毎回完全バックアップを復元する必要は</a:t>
            </a:r>
            <a:r>
              <a:rPr lang="en-US" sz="1600" b="1" dirty="0" smtClean="0">
                <a:solidFill>
                  <a:schemeClr val="dk1"/>
                </a:solidFill>
                <a:latin typeface="Meiryo UI" panose="020B0604030504040204" pitchFamily="50" charset="-128"/>
                <a:ea typeface="Meiryo UI" panose="020B0604030504040204" pitchFamily="50" charset="-128"/>
              </a:rPr>
              <a:t/>
            </a:r>
            <a:br>
              <a:rPr lang="en-US" sz="1600" b="1" dirty="0" smtClean="0">
                <a:solidFill>
                  <a:schemeClr val="dk1"/>
                </a:solidFill>
                <a:latin typeface="Meiryo UI" panose="020B0604030504040204" pitchFamily="50" charset="-128"/>
                <a:ea typeface="Meiryo UI" panose="020B0604030504040204" pitchFamily="50" charset="-128"/>
              </a:rPr>
            </a:br>
            <a:r>
              <a:rPr lang="en-TW" sz="1600" b="1" dirty="0" smtClean="0">
                <a:solidFill>
                  <a:schemeClr val="dk1"/>
                </a:solidFill>
                <a:latin typeface="Meiryo UI" panose="020B0604030504040204" pitchFamily="50" charset="-128"/>
                <a:ea typeface="Meiryo UI" panose="020B0604030504040204" pitchFamily="50" charset="-128"/>
              </a:rPr>
              <a:t>ありません</a:t>
            </a:r>
            <a:r>
              <a:rPr lang="en-TW" sz="1600" b="1" dirty="0">
                <a:solidFill>
                  <a:schemeClr val="dk1"/>
                </a:solidFill>
                <a:latin typeface="Meiryo UI" panose="020B0604030504040204" pitchFamily="50" charset="-128"/>
                <a:ea typeface="Meiryo UI" panose="020B0604030504040204" pitchFamily="50" charset="-128"/>
              </a:rPr>
              <a:t>。</a:t>
            </a:r>
            <a:endParaRPr sz="1600" b="1" dirty="0">
              <a:solidFill>
                <a:schemeClr val="dk1"/>
              </a:solidFill>
              <a:latin typeface="Meiryo UI" panose="020B0604030504040204" pitchFamily="50" charset="-128"/>
              <a:ea typeface="Meiryo UI" panose="020B0604030504040204" pitchFamily="50" charset="-128"/>
            </a:endParaRPr>
          </a:p>
          <a:p>
            <a:pPr marL="285750" marR="0" lvl="0" indent="-285750" algn="l" rtl="0">
              <a:spcBef>
                <a:spcPts val="0"/>
              </a:spcBef>
              <a:spcAft>
                <a:spcPts val="0"/>
              </a:spcAft>
              <a:buFont typeface="Arial" panose="020B0604020202020204" pitchFamily="34" charset="0"/>
              <a:buChar char="•"/>
            </a:pPr>
            <a:r>
              <a:rPr lang="en-TW" sz="1600" b="1" dirty="0" smtClean="0">
                <a:solidFill>
                  <a:schemeClr val="dk1"/>
                </a:solidFill>
                <a:latin typeface="Meiryo UI" panose="020B0604030504040204" pitchFamily="50" charset="-128"/>
                <a:ea typeface="Meiryo UI" panose="020B0604030504040204" pitchFamily="50" charset="-128"/>
              </a:rPr>
              <a:t>従業員が退職したときに</a:t>
            </a:r>
            <a:r>
              <a:rPr lang="en-US" sz="1600" b="1" dirty="0" smtClean="0">
                <a:solidFill>
                  <a:schemeClr val="dk1"/>
                </a:solidFill>
                <a:latin typeface="Meiryo UI" panose="020B0604030504040204" pitchFamily="50" charset="-128"/>
                <a:ea typeface="Meiryo UI" panose="020B0604030504040204" pitchFamily="50" charset="-128"/>
              </a:rPr>
              <a:t/>
            </a:r>
            <a:br>
              <a:rPr lang="en-US" sz="1600" b="1" dirty="0" smtClean="0">
                <a:solidFill>
                  <a:schemeClr val="dk1"/>
                </a:solidFill>
                <a:latin typeface="Meiryo UI" panose="020B0604030504040204" pitchFamily="50" charset="-128"/>
                <a:ea typeface="Meiryo UI" panose="020B0604030504040204" pitchFamily="50" charset="-128"/>
              </a:rPr>
            </a:br>
            <a:r>
              <a:rPr lang="en-TW" sz="1600" b="1" dirty="0" smtClean="0">
                <a:solidFill>
                  <a:schemeClr val="dk1"/>
                </a:solidFill>
                <a:latin typeface="Meiryo UI" panose="020B0604030504040204" pitchFamily="50" charset="-128"/>
                <a:ea typeface="Meiryo UI" panose="020B0604030504040204" pitchFamily="50" charset="-128"/>
              </a:rPr>
              <a:t>別のアカウントに復元します</a:t>
            </a:r>
            <a:r>
              <a:rPr lang="en-TW" sz="1600" b="1" dirty="0">
                <a:solidFill>
                  <a:schemeClr val="dk1"/>
                </a:solidFill>
                <a:latin typeface="Meiryo UI" panose="020B0604030504040204" pitchFamily="50" charset="-128"/>
                <a:ea typeface="Meiryo UI" panose="020B0604030504040204" pitchFamily="50" charset="-128"/>
              </a:rPr>
              <a:t>。</a:t>
            </a:r>
            <a:endParaRPr sz="1600" b="1" dirty="0">
              <a:solidFill>
                <a:schemeClr val="dk1"/>
              </a:solidFill>
              <a:latin typeface="Meiryo UI" panose="020B0604030504040204" pitchFamily="50" charset="-128"/>
              <a:ea typeface="Meiryo UI" panose="020B0604030504040204" pitchFamily="50" charset="-128"/>
            </a:endParaRPr>
          </a:p>
          <a:p>
            <a:pPr marL="0" marR="0" lvl="0" indent="0" algn="l" rtl="0">
              <a:spcBef>
                <a:spcPts val="0"/>
              </a:spcBef>
              <a:spcAft>
                <a:spcPts val="0"/>
              </a:spcAft>
              <a:buNone/>
            </a:pPr>
            <a:endParaRPr sz="1600" b="1" dirty="0">
              <a:solidFill>
                <a:schemeClr val="dk1"/>
              </a:solidFill>
              <a:latin typeface="Meiryo UI" panose="020B0604030504040204" pitchFamily="50" charset="-128"/>
              <a:ea typeface="Meiryo UI" panose="020B0604030504040204" pitchFamily="50" charset="-128"/>
            </a:endParaRPr>
          </a:p>
        </p:txBody>
      </p:sp>
      <p:pic>
        <p:nvPicPr>
          <p:cNvPr id="136" name="Google Shape;136;p18"/>
          <p:cNvPicPr preferRelativeResize="0"/>
          <p:nvPr/>
        </p:nvPicPr>
        <p:blipFill rotWithShape="1">
          <a:blip r:embed="rId4">
            <a:alphaModFix/>
          </a:blip>
          <a:srcRect/>
          <a:stretch/>
        </p:blipFill>
        <p:spPr>
          <a:xfrm>
            <a:off x="1844224" y="2322078"/>
            <a:ext cx="888033" cy="888033"/>
          </a:xfrm>
          <a:prstGeom prst="rect">
            <a:avLst/>
          </a:prstGeom>
          <a:noFill/>
          <a:ln>
            <a:noFill/>
          </a:ln>
        </p:spPr>
      </p:pic>
      <p:pic>
        <p:nvPicPr>
          <p:cNvPr id="137" name="Google Shape;137;p18" descr="Graphical user interface, text, application, email&#10;&#10;Description automatically generated"/>
          <p:cNvPicPr preferRelativeResize="0"/>
          <p:nvPr/>
        </p:nvPicPr>
        <p:blipFill rotWithShape="1">
          <a:blip r:embed="rId5">
            <a:alphaModFix/>
          </a:blip>
          <a:srcRect/>
          <a:stretch/>
        </p:blipFill>
        <p:spPr>
          <a:xfrm>
            <a:off x="5163768" y="3332459"/>
            <a:ext cx="1108756" cy="1108756"/>
          </a:xfrm>
          <a:prstGeom prst="ellipse">
            <a:avLst/>
          </a:prstGeom>
          <a:noFill/>
          <a:ln w="38100" cap="flat" cmpd="sng">
            <a:solidFill>
              <a:srgbClr val="37A9FF"/>
            </a:solidFill>
            <a:prstDash val="solid"/>
            <a:round/>
            <a:headEnd type="none" w="sm" len="sm"/>
            <a:tailEnd type="none" w="sm" len="sm"/>
          </a:ln>
          <a:effectLst>
            <a:outerShdw blurRad="50800" dist="38100" dir="8100000" algn="tr" rotWithShape="0">
              <a:srgbClr val="000000">
                <a:alpha val="40000"/>
              </a:srgbClr>
            </a:outerShdw>
          </a:effectLst>
        </p:spPr>
      </p:pic>
    </p:spTree>
    <p:extLst>
      <p:ext uri="{BB962C8B-B14F-4D97-AF65-F5344CB8AC3E}">
        <p14:creationId xmlns:p14="http://schemas.microsoft.com/office/powerpoint/2010/main" val="751493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19" descr="Graphical user interface, application, email&#10;&#10;Description automatically generated"/>
          <p:cNvPicPr preferRelativeResize="0"/>
          <p:nvPr/>
        </p:nvPicPr>
        <p:blipFill rotWithShape="1">
          <a:blip r:embed="rId3">
            <a:alphaModFix/>
          </a:blip>
          <a:srcRect/>
          <a:stretch/>
        </p:blipFill>
        <p:spPr>
          <a:xfrm>
            <a:off x="4611477" y="2157309"/>
            <a:ext cx="7031720" cy="3964089"/>
          </a:xfrm>
          <a:prstGeom prst="roundRect">
            <a:avLst>
              <a:gd name="adj" fmla="val 2863"/>
            </a:avLst>
          </a:prstGeom>
          <a:solidFill>
            <a:srgbClr val="ECECEC"/>
          </a:solidFill>
          <a:ln>
            <a:noFill/>
          </a:ln>
          <a:effectLst>
            <a:outerShdw blurRad="50800" dist="38100" dir="2700000" algn="tl" rotWithShape="0">
              <a:srgbClr val="000000">
                <a:alpha val="40000"/>
              </a:srgbClr>
            </a:outerShdw>
          </a:effectLst>
        </p:spPr>
      </p:pic>
      <p:pic>
        <p:nvPicPr>
          <p:cNvPr id="143" name="Google Shape;143;p19"/>
          <p:cNvPicPr preferRelativeResize="0"/>
          <p:nvPr/>
        </p:nvPicPr>
        <p:blipFill rotWithShape="1">
          <a:blip r:embed="rId4">
            <a:alphaModFix/>
          </a:blip>
          <a:srcRect/>
          <a:stretch/>
        </p:blipFill>
        <p:spPr>
          <a:xfrm>
            <a:off x="1844224" y="2322078"/>
            <a:ext cx="888033" cy="888033"/>
          </a:xfrm>
          <a:prstGeom prst="rect">
            <a:avLst/>
          </a:prstGeom>
          <a:noFill/>
          <a:ln>
            <a:noFill/>
          </a:ln>
        </p:spPr>
      </p:pic>
      <p:sp>
        <p:nvSpPr>
          <p:cNvPr id="144" name="Google Shape;144;p19"/>
          <p:cNvSpPr txBox="1">
            <a:spLocks noGrp="1"/>
          </p:cNvSpPr>
          <p:nvPr>
            <p:ph type="title"/>
          </p:nvPr>
        </p:nvSpPr>
        <p:spPr>
          <a:xfrm>
            <a:off x="838200" y="0"/>
            <a:ext cx="10515600" cy="154172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218C"/>
              </a:buClr>
              <a:buSzPts val="3800"/>
              <a:buFont typeface="Arial"/>
              <a:buNone/>
            </a:pPr>
            <a:r>
              <a:rPr lang="en-TW" dirty="0" smtClean="0">
                <a:latin typeface="Meiryo UI" panose="020B0604030504040204" pitchFamily="50" charset="-128"/>
                <a:ea typeface="Meiryo UI" panose="020B0604030504040204" pitchFamily="50" charset="-128"/>
              </a:rPr>
              <a:t>マルチバージョンバックアップを</a:t>
            </a:r>
            <a:r>
              <a:rPr lang="en-US" dirty="0" smtClean="0">
                <a:latin typeface="Meiryo UI" panose="020B0604030504040204" pitchFamily="50" charset="-128"/>
                <a:ea typeface="Meiryo UI" panose="020B0604030504040204" pitchFamily="50" charset="-128"/>
              </a:rPr>
              <a:t/>
            </a:r>
            <a:br>
              <a:rPr lang="en-US" dirty="0" smtClean="0">
                <a:latin typeface="Meiryo UI" panose="020B0604030504040204" pitchFamily="50" charset="-128"/>
                <a:ea typeface="Meiryo UI" panose="020B0604030504040204" pitchFamily="50" charset="-128"/>
              </a:rPr>
            </a:br>
            <a:r>
              <a:rPr lang="en-TW" dirty="0" smtClean="0">
                <a:latin typeface="Meiryo UI" panose="020B0604030504040204" pitchFamily="50" charset="-128"/>
                <a:ea typeface="Meiryo UI" panose="020B0604030504040204" pitchFamily="50" charset="-128"/>
              </a:rPr>
              <a:t>スケジュールして</a:t>
            </a:r>
            <a:r>
              <a:rPr lang="en-TW" dirty="0">
                <a:latin typeface="Meiryo UI" panose="020B0604030504040204" pitchFamily="50" charset="-128"/>
                <a:ea typeface="Meiryo UI" panose="020B0604030504040204" pitchFamily="50" charset="-128"/>
              </a:rPr>
              <a:t>、RPOを削減します</a:t>
            </a:r>
            <a:endParaRPr b="1" dirty="0">
              <a:latin typeface="Meiryo UI" panose="020B0604030504040204" pitchFamily="50" charset="-128"/>
              <a:ea typeface="Meiryo UI" panose="020B0604030504040204" pitchFamily="50" charset="-128"/>
            </a:endParaRPr>
          </a:p>
        </p:txBody>
      </p:sp>
      <p:grpSp>
        <p:nvGrpSpPr>
          <p:cNvPr id="145" name="Google Shape;145;p19"/>
          <p:cNvGrpSpPr/>
          <p:nvPr/>
        </p:nvGrpSpPr>
        <p:grpSpPr>
          <a:xfrm>
            <a:off x="3836610" y="5232730"/>
            <a:ext cx="1549733" cy="1018886"/>
            <a:chOff x="6808500" y="1346199"/>
            <a:chExt cx="2298700" cy="1511300"/>
          </a:xfrm>
        </p:grpSpPr>
        <p:sp>
          <p:nvSpPr>
            <p:cNvPr id="146" name="Google Shape;146;p19"/>
            <p:cNvSpPr/>
            <p:nvPr/>
          </p:nvSpPr>
          <p:spPr>
            <a:xfrm>
              <a:off x="6808500" y="1346199"/>
              <a:ext cx="2298700" cy="1511300"/>
            </a:xfrm>
            <a:prstGeom prst="roundRect">
              <a:avLst>
                <a:gd name="adj" fmla="val 4902"/>
              </a:avLst>
            </a:prstGeom>
            <a:solidFill>
              <a:schemeClr val="lt1"/>
            </a:solidFill>
            <a:ln w="28575" cap="flat" cmpd="sng">
              <a:solidFill>
                <a:srgbClr val="D0CECE"/>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Meiryo UI" panose="020B0604030504040204" pitchFamily="50" charset="-128"/>
                <a:ea typeface="Meiryo UI" panose="020B0604030504040204" pitchFamily="50" charset="-128"/>
                <a:sym typeface="Arial"/>
              </a:endParaRPr>
            </a:p>
          </p:txBody>
        </p:sp>
        <p:sp>
          <p:nvSpPr>
            <p:cNvPr id="147" name="Google Shape;147;p19"/>
            <p:cNvSpPr/>
            <p:nvPr/>
          </p:nvSpPr>
          <p:spPr>
            <a:xfrm>
              <a:off x="7081097" y="1498600"/>
              <a:ext cx="1800000" cy="225926"/>
            </a:xfrm>
            <a:prstGeom prst="rect">
              <a:avLst/>
            </a:prstGeom>
            <a:solidFill>
              <a:srgbClr val="D0CECE"/>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UI" panose="020B0604030504040204" pitchFamily="50" charset="-128"/>
                <a:ea typeface="Meiryo UI" panose="020B0604030504040204" pitchFamily="50" charset="-128"/>
                <a:sym typeface="Arial"/>
              </a:endParaRPr>
            </a:p>
          </p:txBody>
        </p:sp>
        <p:sp>
          <p:nvSpPr>
            <p:cNvPr id="148" name="Google Shape;148;p19"/>
            <p:cNvSpPr/>
            <p:nvPr/>
          </p:nvSpPr>
          <p:spPr>
            <a:xfrm>
              <a:off x="7081097" y="1889626"/>
              <a:ext cx="792000" cy="127000"/>
            </a:xfrm>
            <a:prstGeom prst="rect">
              <a:avLst/>
            </a:prstGeom>
            <a:solidFill>
              <a:srgbClr val="AEABA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UI" panose="020B0604030504040204" pitchFamily="50" charset="-128"/>
                <a:ea typeface="Meiryo UI" panose="020B0604030504040204" pitchFamily="50" charset="-128"/>
                <a:sym typeface="Arial"/>
              </a:endParaRPr>
            </a:p>
          </p:txBody>
        </p:sp>
        <p:sp>
          <p:nvSpPr>
            <p:cNvPr id="149" name="Google Shape;149;p19"/>
            <p:cNvSpPr/>
            <p:nvPr/>
          </p:nvSpPr>
          <p:spPr>
            <a:xfrm>
              <a:off x="7081097" y="2194426"/>
              <a:ext cx="1116000" cy="127000"/>
            </a:xfrm>
            <a:prstGeom prst="rect">
              <a:avLst/>
            </a:prstGeom>
            <a:solidFill>
              <a:srgbClr val="AEABA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UI" panose="020B0604030504040204" pitchFamily="50" charset="-128"/>
                <a:ea typeface="Meiryo UI" panose="020B0604030504040204" pitchFamily="50" charset="-128"/>
                <a:sym typeface="Arial"/>
              </a:endParaRPr>
            </a:p>
          </p:txBody>
        </p:sp>
      </p:grpSp>
      <p:grpSp>
        <p:nvGrpSpPr>
          <p:cNvPr id="150" name="Google Shape;150;p19"/>
          <p:cNvGrpSpPr/>
          <p:nvPr/>
        </p:nvGrpSpPr>
        <p:grpSpPr>
          <a:xfrm>
            <a:off x="3117830" y="5232730"/>
            <a:ext cx="1549733" cy="1018886"/>
            <a:chOff x="3527603" y="1427747"/>
            <a:chExt cx="2298700" cy="1511300"/>
          </a:xfrm>
        </p:grpSpPr>
        <p:sp>
          <p:nvSpPr>
            <p:cNvPr id="151" name="Google Shape;151;p19"/>
            <p:cNvSpPr/>
            <p:nvPr/>
          </p:nvSpPr>
          <p:spPr>
            <a:xfrm>
              <a:off x="3527603" y="1427747"/>
              <a:ext cx="2298700" cy="1511300"/>
            </a:xfrm>
            <a:prstGeom prst="roundRect">
              <a:avLst>
                <a:gd name="adj" fmla="val 4902"/>
              </a:avLst>
            </a:prstGeom>
            <a:solidFill>
              <a:schemeClr val="lt1"/>
            </a:solidFill>
            <a:ln w="28575" cap="flat" cmpd="sng">
              <a:solidFill>
                <a:srgbClr val="D0CECE"/>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Meiryo UI" panose="020B0604030504040204" pitchFamily="50" charset="-128"/>
                <a:ea typeface="Meiryo UI" panose="020B0604030504040204" pitchFamily="50" charset="-128"/>
                <a:sym typeface="Arial"/>
              </a:endParaRPr>
            </a:p>
          </p:txBody>
        </p:sp>
        <p:sp>
          <p:nvSpPr>
            <p:cNvPr id="152" name="Google Shape;152;p19"/>
            <p:cNvSpPr/>
            <p:nvPr/>
          </p:nvSpPr>
          <p:spPr>
            <a:xfrm>
              <a:off x="3800200" y="1580148"/>
              <a:ext cx="1800000" cy="225926"/>
            </a:xfrm>
            <a:prstGeom prst="rect">
              <a:avLst/>
            </a:prstGeom>
            <a:solidFill>
              <a:srgbClr val="D0CECE"/>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UI" panose="020B0604030504040204" pitchFamily="50" charset="-128"/>
                <a:ea typeface="Meiryo UI" panose="020B0604030504040204" pitchFamily="50" charset="-128"/>
                <a:sym typeface="Arial"/>
              </a:endParaRPr>
            </a:p>
          </p:txBody>
        </p:sp>
        <p:sp>
          <p:nvSpPr>
            <p:cNvPr id="153" name="Google Shape;153;p19"/>
            <p:cNvSpPr/>
            <p:nvPr/>
          </p:nvSpPr>
          <p:spPr>
            <a:xfrm>
              <a:off x="3800200" y="1971174"/>
              <a:ext cx="792000" cy="127000"/>
            </a:xfrm>
            <a:prstGeom prst="rect">
              <a:avLst/>
            </a:prstGeom>
            <a:solidFill>
              <a:srgbClr val="AEABA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UI" panose="020B0604030504040204" pitchFamily="50" charset="-128"/>
                <a:ea typeface="Meiryo UI" panose="020B0604030504040204" pitchFamily="50" charset="-128"/>
                <a:sym typeface="Arial"/>
              </a:endParaRPr>
            </a:p>
          </p:txBody>
        </p:sp>
        <p:sp>
          <p:nvSpPr>
            <p:cNvPr id="154" name="Google Shape;154;p19"/>
            <p:cNvSpPr/>
            <p:nvPr/>
          </p:nvSpPr>
          <p:spPr>
            <a:xfrm>
              <a:off x="3800200" y="2275974"/>
              <a:ext cx="1116000" cy="127000"/>
            </a:xfrm>
            <a:prstGeom prst="rect">
              <a:avLst/>
            </a:prstGeom>
            <a:solidFill>
              <a:srgbClr val="AEABA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UI" panose="020B0604030504040204" pitchFamily="50" charset="-128"/>
                <a:ea typeface="Meiryo UI" panose="020B0604030504040204" pitchFamily="50" charset="-128"/>
                <a:sym typeface="Arial"/>
              </a:endParaRPr>
            </a:p>
          </p:txBody>
        </p:sp>
        <p:sp>
          <p:nvSpPr>
            <p:cNvPr id="155" name="Google Shape;155;p19"/>
            <p:cNvSpPr/>
            <p:nvPr/>
          </p:nvSpPr>
          <p:spPr>
            <a:xfrm>
              <a:off x="3800200" y="2555374"/>
              <a:ext cx="1692000" cy="127000"/>
            </a:xfrm>
            <a:prstGeom prst="rect">
              <a:avLst/>
            </a:prstGeom>
            <a:solidFill>
              <a:srgbClr val="AEABA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UI" panose="020B0604030504040204" pitchFamily="50" charset="-128"/>
                <a:ea typeface="Meiryo UI" panose="020B0604030504040204" pitchFamily="50" charset="-128"/>
                <a:sym typeface="Arial"/>
              </a:endParaRPr>
            </a:p>
          </p:txBody>
        </p:sp>
      </p:grpSp>
      <p:grpSp>
        <p:nvGrpSpPr>
          <p:cNvPr id="156" name="Google Shape;156;p19"/>
          <p:cNvGrpSpPr/>
          <p:nvPr/>
        </p:nvGrpSpPr>
        <p:grpSpPr>
          <a:xfrm>
            <a:off x="2458214" y="5232730"/>
            <a:ext cx="1549733" cy="1018886"/>
            <a:chOff x="1988003" y="3838073"/>
            <a:chExt cx="2298700" cy="1511300"/>
          </a:xfrm>
        </p:grpSpPr>
        <p:sp>
          <p:nvSpPr>
            <p:cNvPr id="157" name="Google Shape;157;p19"/>
            <p:cNvSpPr/>
            <p:nvPr/>
          </p:nvSpPr>
          <p:spPr>
            <a:xfrm>
              <a:off x="1988003" y="3838073"/>
              <a:ext cx="2298700" cy="1511300"/>
            </a:xfrm>
            <a:prstGeom prst="roundRect">
              <a:avLst>
                <a:gd name="adj" fmla="val 4902"/>
              </a:avLst>
            </a:prstGeom>
            <a:solidFill>
              <a:schemeClr val="lt1"/>
            </a:solidFill>
            <a:ln w="28575" cap="flat" cmpd="sng">
              <a:solidFill>
                <a:srgbClr val="D0CECE"/>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Meiryo UI" panose="020B0604030504040204" pitchFamily="50" charset="-128"/>
                <a:ea typeface="Meiryo UI" panose="020B0604030504040204" pitchFamily="50" charset="-128"/>
                <a:sym typeface="Arial"/>
              </a:endParaRPr>
            </a:p>
          </p:txBody>
        </p:sp>
        <p:sp>
          <p:nvSpPr>
            <p:cNvPr id="158" name="Google Shape;158;p19"/>
            <p:cNvSpPr/>
            <p:nvPr/>
          </p:nvSpPr>
          <p:spPr>
            <a:xfrm>
              <a:off x="2260600" y="3990474"/>
              <a:ext cx="1800000" cy="225926"/>
            </a:xfrm>
            <a:prstGeom prst="rect">
              <a:avLst/>
            </a:prstGeom>
            <a:solidFill>
              <a:srgbClr val="D0CECE"/>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UI" panose="020B0604030504040204" pitchFamily="50" charset="-128"/>
                <a:ea typeface="Meiryo UI" panose="020B0604030504040204" pitchFamily="50" charset="-128"/>
                <a:sym typeface="Arial"/>
              </a:endParaRPr>
            </a:p>
          </p:txBody>
        </p:sp>
        <p:sp>
          <p:nvSpPr>
            <p:cNvPr id="159" name="Google Shape;159;p19"/>
            <p:cNvSpPr/>
            <p:nvPr/>
          </p:nvSpPr>
          <p:spPr>
            <a:xfrm>
              <a:off x="2260600" y="4381500"/>
              <a:ext cx="792000" cy="127000"/>
            </a:xfrm>
            <a:prstGeom prst="rect">
              <a:avLst/>
            </a:prstGeom>
            <a:solidFill>
              <a:srgbClr val="AEABA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UI" panose="020B0604030504040204" pitchFamily="50" charset="-128"/>
                <a:ea typeface="Meiryo UI" panose="020B0604030504040204" pitchFamily="50" charset="-128"/>
                <a:sym typeface="Arial"/>
              </a:endParaRPr>
            </a:p>
          </p:txBody>
        </p:sp>
        <p:sp>
          <p:nvSpPr>
            <p:cNvPr id="160" name="Google Shape;160;p19"/>
            <p:cNvSpPr/>
            <p:nvPr/>
          </p:nvSpPr>
          <p:spPr>
            <a:xfrm>
              <a:off x="2260600" y="4686300"/>
              <a:ext cx="1116000" cy="127000"/>
            </a:xfrm>
            <a:prstGeom prst="rect">
              <a:avLst/>
            </a:prstGeom>
            <a:solidFill>
              <a:srgbClr val="AEABA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UI" panose="020B0604030504040204" pitchFamily="50" charset="-128"/>
                <a:ea typeface="Meiryo UI" panose="020B0604030504040204" pitchFamily="50" charset="-128"/>
                <a:sym typeface="Arial"/>
              </a:endParaRPr>
            </a:p>
          </p:txBody>
        </p:sp>
        <p:sp>
          <p:nvSpPr>
            <p:cNvPr id="161" name="Google Shape;161;p19"/>
            <p:cNvSpPr/>
            <p:nvPr/>
          </p:nvSpPr>
          <p:spPr>
            <a:xfrm>
              <a:off x="2260600" y="4965700"/>
              <a:ext cx="1692000" cy="127000"/>
            </a:xfrm>
            <a:prstGeom prst="rect">
              <a:avLst/>
            </a:prstGeom>
            <a:solidFill>
              <a:srgbClr val="AEABA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UI" panose="020B0604030504040204" pitchFamily="50" charset="-128"/>
                <a:ea typeface="Meiryo UI" panose="020B0604030504040204" pitchFamily="50" charset="-128"/>
                <a:sym typeface="Arial"/>
              </a:endParaRPr>
            </a:p>
          </p:txBody>
        </p:sp>
        <p:sp>
          <p:nvSpPr>
            <p:cNvPr id="162" name="Google Shape;162;p19"/>
            <p:cNvSpPr/>
            <p:nvPr/>
          </p:nvSpPr>
          <p:spPr>
            <a:xfrm>
              <a:off x="3484709" y="4289773"/>
              <a:ext cx="554403" cy="580722"/>
            </a:xfrm>
            <a:prstGeom prst="pie">
              <a:avLst>
                <a:gd name="adj1" fmla="val 20569034"/>
                <a:gd name="adj2" fmla="val 20525782"/>
              </a:avLst>
            </a:prstGeom>
            <a:blipFill rotWithShape="1">
              <a:blip r:embed="rId5">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Meiryo UI" panose="020B0604030504040204" pitchFamily="50" charset="-128"/>
                <a:ea typeface="Meiryo UI" panose="020B0604030504040204" pitchFamily="50" charset="-128"/>
                <a:sym typeface="Arial"/>
              </a:endParaRPr>
            </a:p>
          </p:txBody>
        </p:sp>
      </p:grpSp>
      <p:sp>
        <p:nvSpPr>
          <p:cNvPr id="163" name="Google Shape;163;p19"/>
          <p:cNvSpPr txBox="1"/>
          <p:nvPr/>
        </p:nvSpPr>
        <p:spPr>
          <a:xfrm>
            <a:off x="630187" y="3470546"/>
            <a:ext cx="3275224" cy="8402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TW" sz="1800" b="1" dirty="0">
                <a:solidFill>
                  <a:srgbClr val="C55A11"/>
                </a:solidFill>
                <a:latin typeface="Meiryo UI" panose="020B0604030504040204" pitchFamily="50" charset="-128"/>
                <a:ea typeface="Meiryo UI" panose="020B0604030504040204" pitchFamily="50" charset="-128"/>
              </a:rPr>
              <a:t>Boxafe</a:t>
            </a:r>
            <a:r>
              <a:rPr lang="en-TW" sz="1800" b="1" dirty="0" smtClean="0">
                <a:solidFill>
                  <a:srgbClr val="C55A11"/>
                </a:solidFill>
                <a:latin typeface="Meiryo UI" panose="020B0604030504040204" pitchFamily="50" charset="-128"/>
                <a:ea typeface="Meiryo UI" panose="020B0604030504040204" pitchFamily="50" charset="-128"/>
              </a:rPr>
              <a:t>は差分バックアップを作成し</a:t>
            </a:r>
            <a:r>
              <a:rPr lang="en-TW" sz="1800" b="1" dirty="0">
                <a:solidFill>
                  <a:srgbClr val="C55A11"/>
                </a:solidFill>
                <a:latin typeface="Meiryo UI" panose="020B0604030504040204" pitchFamily="50" charset="-128"/>
                <a:ea typeface="Meiryo UI" panose="020B0604030504040204" pitchFamily="50" charset="-128"/>
              </a:rPr>
              <a:t>、複数のバージョンを保持します。</a:t>
            </a:r>
            <a:endParaRPr dirty="0">
              <a:latin typeface="Meiryo UI" panose="020B0604030504040204" pitchFamily="50" charset="-128"/>
              <a:ea typeface="Meiryo UI" panose="020B0604030504040204" pitchFamily="50" charset="-128"/>
            </a:endParaRPr>
          </a:p>
        </p:txBody>
      </p:sp>
      <p:pic>
        <p:nvPicPr>
          <p:cNvPr id="164" name="Google Shape;164;p19" descr="Graphical user interface, text, application, email&#10;&#10;Description automatically generated"/>
          <p:cNvPicPr preferRelativeResize="0"/>
          <p:nvPr/>
        </p:nvPicPr>
        <p:blipFill rotWithShape="1">
          <a:blip r:embed="rId6">
            <a:alphaModFix/>
          </a:blip>
          <a:srcRect/>
          <a:stretch/>
        </p:blipFill>
        <p:spPr>
          <a:xfrm>
            <a:off x="6096000" y="2498557"/>
            <a:ext cx="1640796" cy="1640796"/>
          </a:xfrm>
          <a:prstGeom prst="ellipse">
            <a:avLst/>
          </a:prstGeom>
          <a:noFill/>
          <a:ln w="38100" cap="flat" cmpd="sng">
            <a:solidFill>
              <a:srgbClr val="37A9FF"/>
            </a:solidFill>
            <a:prstDash val="solid"/>
            <a:round/>
            <a:headEnd type="none" w="sm" len="sm"/>
            <a:tailEnd type="none" w="sm" len="sm"/>
          </a:ln>
          <a:effectLst>
            <a:outerShdw blurRad="50800" dist="38100" dir="8100000" algn="tr" rotWithShape="0">
              <a:srgbClr val="000000">
                <a:alpha val="40000"/>
              </a:srgbClr>
            </a:outerShdw>
          </a:effectLst>
        </p:spPr>
      </p:pic>
    </p:spTree>
    <p:extLst>
      <p:ext uri="{BB962C8B-B14F-4D97-AF65-F5344CB8AC3E}">
        <p14:creationId xmlns:p14="http://schemas.microsoft.com/office/powerpoint/2010/main" val="2549566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0"/>
          <p:cNvSpPr/>
          <p:nvPr/>
        </p:nvSpPr>
        <p:spPr>
          <a:xfrm>
            <a:off x="1185059" y="2164920"/>
            <a:ext cx="6987258" cy="3755013"/>
          </a:xfrm>
          <a:prstGeom prst="roundRect">
            <a:avLst>
              <a:gd name="adj" fmla="val 2867"/>
            </a:avLst>
          </a:prstGeom>
          <a:solidFill>
            <a:srgbClr val="D4C8DD">
              <a:alpha val="29803"/>
            </a:srgbClr>
          </a:solidFill>
          <a:ln w="25400" cap="flat" cmpd="sng">
            <a:solidFill>
              <a:srgbClr val="37A9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sym typeface="Arial"/>
            </a:endParaRPr>
          </a:p>
        </p:txBody>
      </p:sp>
      <p:grpSp>
        <p:nvGrpSpPr>
          <p:cNvPr id="170" name="Google Shape;170;p20"/>
          <p:cNvGrpSpPr/>
          <p:nvPr/>
        </p:nvGrpSpPr>
        <p:grpSpPr>
          <a:xfrm>
            <a:off x="3358520" y="320544"/>
            <a:ext cx="2454006" cy="1566619"/>
            <a:chOff x="6692327" y="106009"/>
            <a:chExt cx="2454006" cy="1566619"/>
          </a:xfrm>
        </p:grpSpPr>
        <p:pic>
          <p:nvPicPr>
            <p:cNvPr id="171" name="Google Shape;171;p20"/>
            <p:cNvPicPr preferRelativeResize="0"/>
            <p:nvPr/>
          </p:nvPicPr>
          <p:blipFill rotWithShape="1">
            <a:blip r:embed="rId3">
              <a:alphaModFix/>
            </a:blip>
            <a:srcRect/>
            <a:stretch/>
          </p:blipFill>
          <p:spPr>
            <a:xfrm>
              <a:off x="6692327" y="106009"/>
              <a:ext cx="2454006" cy="1566619"/>
            </a:xfrm>
            <a:prstGeom prst="rect">
              <a:avLst/>
            </a:prstGeom>
            <a:noFill/>
            <a:ln>
              <a:noFill/>
            </a:ln>
          </p:spPr>
        </p:pic>
        <p:pic>
          <p:nvPicPr>
            <p:cNvPr id="172" name="Google Shape;172;p20"/>
            <p:cNvPicPr preferRelativeResize="0"/>
            <p:nvPr/>
          </p:nvPicPr>
          <p:blipFill rotWithShape="1">
            <a:blip r:embed="rId4">
              <a:alphaModFix/>
            </a:blip>
            <a:srcRect/>
            <a:stretch/>
          </p:blipFill>
          <p:spPr>
            <a:xfrm>
              <a:off x="7102248" y="1092811"/>
              <a:ext cx="1742175" cy="377608"/>
            </a:xfrm>
            <a:prstGeom prst="rect">
              <a:avLst/>
            </a:prstGeom>
            <a:noFill/>
            <a:ln>
              <a:noFill/>
            </a:ln>
          </p:spPr>
        </p:pic>
      </p:grpSp>
      <p:sp>
        <p:nvSpPr>
          <p:cNvPr id="173" name="Google Shape;173;p20"/>
          <p:cNvSpPr/>
          <p:nvPr/>
        </p:nvSpPr>
        <p:spPr>
          <a:xfrm>
            <a:off x="2649845" y="2591538"/>
            <a:ext cx="3871356" cy="529517"/>
          </a:xfrm>
          <a:prstGeom prst="roundRect">
            <a:avLst>
              <a:gd name="adj" fmla="val 9396"/>
            </a:avLst>
          </a:prstGeom>
          <a:gradFill>
            <a:gsLst>
              <a:gs pos="0">
                <a:srgbClr val="119FFF"/>
              </a:gs>
              <a:gs pos="100000">
                <a:srgbClr val="0070C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smtClean="0">
                <a:solidFill>
                  <a:schemeClr val="lt1"/>
                </a:solidFill>
                <a:latin typeface="Meiryo UI" panose="020B0604030504040204" pitchFamily="50" charset="-128"/>
                <a:ea typeface="Meiryo UI" panose="020B0604030504040204" pitchFamily="50" charset="-128"/>
              </a:rPr>
              <a:t>Worker pool</a:t>
            </a:r>
            <a:endParaRPr dirty="0">
              <a:latin typeface="Meiryo UI" panose="020B0604030504040204" pitchFamily="50" charset="-128"/>
              <a:ea typeface="Meiryo UI" panose="020B0604030504040204" pitchFamily="50" charset="-128"/>
            </a:endParaRPr>
          </a:p>
        </p:txBody>
      </p:sp>
      <p:sp>
        <p:nvSpPr>
          <p:cNvPr id="174" name="Google Shape;174;p20"/>
          <p:cNvSpPr/>
          <p:nvPr/>
        </p:nvSpPr>
        <p:spPr>
          <a:xfrm>
            <a:off x="1407686" y="3522212"/>
            <a:ext cx="3676117" cy="852118"/>
          </a:xfrm>
          <a:prstGeom prst="roundRect">
            <a:avLst>
              <a:gd name="adj" fmla="val 8666"/>
            </a:avLst>
          </a:prstGeom>
          <a:gradFill>
            <a:gsLst>
              <a:gs pos="0">
                <a:srgbClr val="119FFF"/>
              </a:gs>
              <a:gs pos="100000">
                <a:srgbClr val="0070C0"/>
              </a:gs>
            </a:gsLst>
            <a:lin ang="5400000" scaled="0"/>
          </a:gradFill>
          <a:ln>
            <a:noFill/>
          </a:ln>
        </p:spPr>
        <p:txBody>
          <a:bodyPr spcFirstLastPara="1" wrap="square" lIns="90000" tIns="45700" rIns="91425" bIns="45700" anchor="t" anchorCtr="0">
            <a:noAutofit/>
          </a:bodyPr>
          <a:lstStyle/>
          <a:p>
            <a:pPr marL="0" marR="0" lvl="0" indent="0" algn="ctr" rtl="0">
              <a:spcBef>
                <a:spcPts val="0"/>
              </a:spcBef>
              <a:spcAft>
                <a:spcPts val="0"/>
              </a:spcAft>
              <a:buNone/>
            </a:pPr>
            <a:endParaRPr sz="1400">
              <a:solidFill>
                <a:schemeClr val="dk1"/>
              </a:solidFill>
              <a:latin typeface="Meiryo UI" panose="020B0604030504040204" pitchFamily="50" charset="-128"/>
              <a:ea typeface="Meiryo UI" panose="020B0604030504040204" pitchFamily="50" charset="-128"/>
              <a:sym typeface="Arial"/>
            </a:endParaRPr>
          </a:p>
        </p:txBody>
      </p:sp>
      <p:sp>
        <p:nvSpPr>
          <p:cNvPr id="175" name="Google Shape;175;p20"/>
          <p:cNvSpPr/>
          <p:nvPr/>
        </p:nvSpPr>
        <p:spPr>
          <a:xfrm>
            <a:off x="2796875" y="4767701"/>
            <a:ext cx="3871353" cy="914401"/>
          </a:xfrm>
          <a:prstGeom prst="roundRect">
            <a:avLst>
              <a:gd name="adj" fmla="val 8246"/>
            </a:avLst>
          </a:prstGeom>
          <a:gradFill>
            <a:gsLst>
              <a:gs pos="0">
                <a:srgbClr val="119FFF"/>
              </a:gs>
              <a:gs pos="100000">
                <a:srgbClr val="0070C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sym typeface="Arial"/>
            </a:endParaRPr>
          </a:p>
        </p:txBody>
      </p:sp>
      <p:sp>
        <p:nvSpPr>
          <p:cNvPr id="176" name="Google Shape;176;p20"/>
          <p:cNvSpPr/>
          <p:nvPr/>
        </p:nvSpPr>
        <p:spPr>
          <a:xfrm>
            <a:off x="3986123" y="4849921"/>
            <a:ext cx="2561558" cy="332511"/>
          </a:xfrm>
          <a:prstGeom prst="roundRect">
            <a:avLst>
              <a:gd name="adj" fmla="val 16667"/>
            </a:avLst>
          </a:prstGeom>
          <a:gradFill>
            <a:gsLst>
              <a:gs pos="0">
                <a:schemeClr val="lt1"/>
              </a:gs>
              <a:gs pos="100000">
                <a:srgbClr val="A5A5A5"/>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TW" b="1">
                <a:solidFill>
                  <a:schemeClr val="dk1"/>
                </a:solidFill>
                <a:latin typeface="Meiryo UI" panose="020B0604030504040204" pitchFamily="50" charset="-128"/>
                <a:ea typeface="Meiryo UI" panose="020B0604030504040204" pitchFamily="50" charset="-128"/>
              </a:rPr>
              <a:t>APIエンドポイント</a:t>
            </a:r>
            <a:endParaRPr>
              <a:latin typeface="Meiryo UI" panose="020B0604030504040204" pitchFamily="50" charset="-128"/>
              <a:ea typeface="Meiryo UI" panose="020B0604030504040204" pitchFamily="50" charset="-128"/>
            </a:endParaRPr>
          </a:p>
        </p:txBody>
      </p:sp>
      <p:sp>
        <p:nvSpPr>
          <p:cNvPr id="177" name="Google Shape;177;p20"/>
          <p:cNvSpPr/>
          <p:nvPr/>
        </p:nvSpPr>
        <p:spPr>
          <a:xfrm>
            <a:off x="3986123" y="5267869"/>
            <a:ext cx="2561558" cy="332511"/>
          </a:xfrm>
          <a:prstGeom prst="roundRect">
            <a:avLst>
              <a:gd name="adj" fmla="val 16667"/>
            </a:avLst>
          </a:prstGeom>
          <a:gradFill>
            <a:gsLst>
              <a:gs pos="0">
                <a:schemeClr val="lt1"/>
              </a:gs>
              <a:gs pos="100000">
                <a:srgbClr val="A5A5A5"/>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TW" b="1">
                <a:solidFill>
                  <a:schemeClr val="dk1"/>
                </a:solidFill>
                <a:latin typeface="Meiryo UI" panose="020B0604030504040204" pitchFamily="50" charset="-128"/>
                <a:ea typeface="Meiryo UI" panose="020B0604030504040204" pitchFamily="50" charset="-128"/>
              </a:rPr>
              <a:t>ユーザーインターフェース</a:t>
            </a:r>
            <a:endParaRPr>
              <a:latin typeface="Meiryo UI" panose="020B0604030504040204" pitchFamily="50" charset="-128"/>
              <a:ea typeface="Meiryo UI" panose="020B0604030504040204" pitchFamily="50" charset="-128"/>
            </a:endParaRPr>
          </a:p>
        </p:txBody>
      </p:sp>
      <p:pic>
        <p:nvPicPr>
          <p:cNvPr id="178" name="Google Shape;178;p20"/>
          <p:cNvPicPr preferRelativeResize="0"/>
          <p:nvPr/>
        </p:nvPicPr>
        <p:blipFill rotWithShape="1">
          <a:blip r:embed="rId5">
            <a:alphaModFix/>
          </a:blip>
          <a:srcRect/>
          <a:stretch/>
        </p:blipFill>
        <p:spPr>
          <a:xfrm>
            <a:off x="3576640" y="3623489"/>
            <a:ext cx="276916" cy="276916"/>
          </a:xfrm>
          <a:prstGeom prst="rect">
            <a:avLst/>
          </a:prstGeom>
          <a:noFill/>
          <a:ln>
            <a:noFill/>
          </a:ln>
        </p:spPr>
      </p:pic>
      <p:pic>
        <p:nvPicPr>
          <p:cNvPr id="179" name="Google Shape;179;p20"/>
          <p:cNvPicPr preferRelativeResize="0"/>
          <p:nvPr/>
        </p:nvPicPr>
        <p:blipFill rotWithShape="1">
          <a:blip r:embed="rId6">
            <a:alphaModFix/>
          </a:blip>
          <a:srcRect/>
          <a:stretch/>
        </p:blipFill>
        <p:spPr>
          <a:xfrm>
            <a:off x="3576640" y="3997153"/>
            <a:ext cx="288229" cy="256725"/>
          </a:xfrm>
          <a:prstGeom prst="rect">
            <a:avLst/>
          </a:prstGeom>
          <a:noFill/>
          <a:ln>
            <a:noFill/>
          </a:ln>
        </p:spPr>
      </p:pic>
      <p:sp>
        <p:nvSpPr>
          <p:cNvPr id="180" name="Google Shape;180;p20"/>
          <p:cNvSpPr/>
          <p:nvPr/>
        </p:nvSpPr>
        <p:spPr>
          <a:xfrm>
            <a:off x="5226571" y="3522212"/>
            <a:ext cx="2738697" cy="852118"/>
          </a:xfrm>
          <a:prstGeom prst="roundRect">
            <a:avLst>
              <a:gd name="adj" fmla="val 7779"/>
            </a:avLst>
          </a:prstGeom>
          <a:gradFill>
            <a:gsLst>
              <a:gs pos="0">
                <a:srgbClr val="119FFF"/>
              </a:gs>
              <a:gs pos="100000">
                <a:srgbClr val="0070C0"/>
              </a:gs>
            </a:gsLst>
            <a:lin ang="5400000" scaled="0"/>
          </a:gradFill>
          <a:ln>
            <a:noFill/>
          </a:ln>
        </p:spPr>
        <p:txBody>
          <a:bodyPr spcFirstLastPara="1" wrap="square" lIns="91425" tIns="45700" rIns="91425" bIns="45700" anchor="ctr" anchorCtr="0">
            <a:noAutofit/>
          </a:bodyPr>
          <a:lstStyle/>
          <a:p>
            <a:pPr lvl="0" algn="ctr"/>
            <a:r>
              <a:rPr lang="en-US" sz="1800" b="1" dirty="0">
                <a:solidFill>
                  <a:schemeClr val="lt1"/>
                </a:solidFill>
                <a:latin typeface="Meiryo UI" panose="020B0604030504040204" pitchFamily="50" charset="-128"/>
                <a:ea typeface="Meiryo UI" panose="020B0604030504040204" pitchFamily="50" charset="-128"/>
              </a:rPr>
              <a:t>Job queue / executor</a:t>
            </a:r>
            <a:endParaRPr lang="en-US" sz="1800" b="1" dirty="0">
              <a:solidFill>
                <a:schemeClr val="lt1"/>
              </a:solidFill>
              <a:latin typeface="Meiryo UI" panose="020B0604030504040204" pitchFamily="50" charset="-128"/>
              <a:ea typeface="Meiryo UI" panose="020B0604030504040204" pitchFamily="50" charset="-128"/>
            </a:endParaRPr>
          </a:p>
        </p:txBody>
      </p:sp>
      <p:sp>
        <p:nvSpPr>
          <p:cNvPr id="181" name="Google Shape;181;p20"/>
          <p:cNvSpPr txBox="1"/>
          <p:nvPr/>
        </p:nvSpPr>
        <p:spPr>
          <a:xfrm>
            <a:off x="3839094" y="3608059"/>
            <a:ext cx="1258784"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b="1">
                <a:solidFill>
                  <a:schemeClr val="lt1"/>
                </a:solidFill>
                <a:latin typeface="Meiryo UI" panose="020B0604030504040204" pitchFamily="50" charset="-128"/>
                <a:ea typeface="Meiryo UI" panose="020B0604030504040204" pitchFamily="50" charset="-128"/>
              </a:rPr>
              <a:t>データベース</a:t>
            </a:r>
            <a:endParaRPr>
              <a:latin typeface="Meiryo UI" panose="020B0604030504040204" pitchFamily="50" charset="-128"/>
              <a:ea typeface="Meiryo UI" panose="020B0604030504040204" pitchFamily="50" charset="-128"/>
            </a:endParaRPr>
          </a:p>
        </p:txBody>
      </p:sp>
      <p:sp>
        <p:nvSpPr>
          <p:cNvPr id="182" name="Google Shape;182;p20"/>
          <p:cNvSpPr txBox="1"/>
          <p:nvPr/>
        </p:nvSpPr>
        <p:spPr>
          <a:xfrm>
            <a:off x="3825820" y="3870030"/>
            <a:ext cx="1400751"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b="1" dirty="0" smtClean="0">
                <a:solidFill>
                  <a:schemeClr val="lt1"/>
                </a:solidFill>
                <a:latin typeface="Meiryo UI" panose="020B0604030504040204" pitchFamily="50" charset="-128"/>
                <a:ea typeface="Meiryo UI" panose="020B0604030504040204" pitchFamily="50" charset="-128"/>
              </a:rPr>
              <a:t>ファイル</a:t>
            </a:r>
            <a:endParaRPr lang="en-US" b="1" dirty="0" smtClean="0">
              <a:solidFill>
                <a:schemeClr val="lt1"/>
              </a:solidFill>
              <a:latin typeface="Meiryo UI" panose="020B0604030504040204" pitchFamily="50" charset="-128"/>
              <a:ea typeface="Meiryo UI" panose="020B0604030504040204" pitchFamily="50" charset="-128"/>
            </a:endParaRPr>
          </a:p>
          <a:p>
            <a:pPr marL="0" marR="0" lvl="0" indent="0" algn="l" rtl="0">
              <a:spcBef>
                <a:spcPts val="0"/>
              </a:spcBef>
              <a:spcAft>
                <a:spcPts val="0"/>
              </a:spcAft>
              <a:buNone/>
            </a:pPr>
            <a:r>
              <a:rPr lang="en-TW" b="1" dirty="0" smtClean="0">
                <a:solidFill>
                  <a:schemeClr val="lt1"/>
                </a:solidFill>
                <a:latin typeface="Meiryo UI" panose="020B0604030504040204" pitchFamily="50" charset="-128"/>
                <a:ea typeface="Meiryo UI" panose="020B0604030504040204" pitchFamily="50" charset="-128"/>
              </a:rPr>
              <a:t>ストレージ</a:t>
            </a:r>
            <a:endParaRPr dirty="0">
              <a:latin typeface="Meiryo UI" panose="020B0604030504040204" pitchFamily="50" charset="-128"/>
              <a:ea typeface="Meiryo UI" panose="020B0604030504040204" pitchFamily="50" charset="-128"/>
            </a:endParaRPr>
          </a:p>
        </p:txBody>
      </p:sp>
      <p:cxnSp>
        <p:nvCxnSpPr>
          <p:cNvPr id="183" name="Google Shape;183;p20"/>
          <p:cNvCxnSpPr>
            <a:stCxn id="171" idx="2"/>
            <a:endCxn id="173" idx="0"/>
          </p:cNvCxnSpPr>
          <p:nvPr/>
        </p:nvCxnSpPr>
        <p:spPr>
          <a:xfrm>
            <a:off x="4585523" y="1887163"/>
            <a:ext cx="0" cy="704400"/>
          </a:xfrm>
          <a:prstGeom prst="straightConnector1">
            <a:avLst/>
          </a:prstGeom>
          <a:noFill/>
          <a:ln w="38100" cap="flat" cmpd="sng">
            <a:solidFill>
              <a:srgbClr val="7030A0"/>
            </a:solidFill>
            <a:prstDash val="solid"/>
            <a:miter lim="800000"/>
            <a:headEnd type="triangle" w="med" len="med"/>
            <a:tailEnd type="none" w="sm" len="sm"/>
          </a:ln>
        </p:spPr>
      </p:cxnSp>
      <p:sp>
        <p:nvSpPr>
          <p:cNvPr id="184" name="Google Shape;184;p20"/>
          <p:cNvSpPr txBox="1"/>
          <p:nvPr/>
        </p:nvSpPr>
        <p:spPr>
          <a:xfrm>
            <a:off x="4639527" y="2211874"/>
            <a:ext cx="3445785" cy="30359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1600" b="1" dirty="0">
                <a:solidFill>
                  <a:srgbClr val="7030A0"/>
                </a:solidFill>
                <a:latin typeface="Meiryo UI" panose="020B0604030504040204" pitchFamily="50" charset="-128"/>
                <a:ea typeface="Meiryo UI" panose="020B0604030504040204" pitchFamily="50" charset="-128"/>
              </a:rPr>
              <a:t>API呼び出しのバックアップ/復元</a:t>
            </a:r>
            <a:endParaRPr dirty="0">
              <a:latin typeface="Meiryo UI" panose="020B0604030504040204" pitchFamily="50" charset="-128"/>
              <a:ea typeface="Meiryo UI" panose="020B0604030504040204" pitchFamily="50" charset="-128"/>
            </a:endParaRPr>
          </a:p>
        </p:txBody>
      </p:sp>
      <p:cxnSp>
        <p:nvCxnSpPr>
          <p:cNvPr id="185" name="Google Shape;185;p20"/>
          <p:cNvCxnSpPr/>
          <p:nvPr/>
        </p:nvCxnSpPr>
        <p:spPr>
          <a:xfrm>
            <a:off x="3257776" y="3123393"/>
            <a:ext cx="0" cy="399288"/>
          </a:xfrm>
          <a:prstGeom prst="straightConnector1">
            <a:avLst/>
          </a:prstGeom>
          <a:noFill/>
          <a:ln w="38100" cap="flat" cmpd="sng">
            <a:solidFill>
              <a:srgbClr val="7030A0"/>
            </a:solidFill>
            <a:prstDash val="solid"/>
            <a:miter lim="800000"/>
            <a:headEnd type="none" w="med" len="med"/>
            <a:tailEnd type="triangle" w="med" len="med"/>
          </a:ln>
        </p:spPr>
      </p:cxnSp>
      <p:sp>
        <p:nvSpPr>
          <p:cNvPr id="186" name="Google Shape;186;p20"/>
          <p:cNvSpPr txBox="1"/>
          <p:nvPr/>
        </p:nvSpPr>
        <p:spPr>
          <a:xfrm>
            <a:off x="1997666" y="3154614"/>
            <a:ext cx="1360854" cy="31855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1600" b="1" dirty="0" smtClean="0">
                <a:solidFill>
                  <a:srgbClr val="7030A0"/>
                </a:solidFill>
                <a:latin typeface="Meiryo UI" panose="020B0604030504040204" pitchFamily="50" charset="-128"/>
                <a:ea typeface="Meiryo UI" panose="020B0604030504040204" pitchFamily="50" charset="-128"/>
              </a:rPr>
              <a:t>データ保存</a:t>
            </a:r>
            <a:endParaRPr sz="1600" b="1" dirty="0">
              <a:solidFill>
                <a:srgbClr val="7030A0"/>
              </a:solidFill>
              <a:latin typeface="Meiryo UI" panose="020B0604030504040204" pitchFamily="50" charset="-128"/>
              <a:ea typeface="Meiryo UI" panose="020B0604030504040204" pitchFamily="50" charset="-128"/>
              <a:sym typeface="Arial"/>
            </a:endParaRPr>
          </a:p>
        </p:txBody>
      </p:sp>
      <p:cxnSp>
        <p:nvCxnSpPr>
          <p:cNvPr id="187" name="Google Shape;187;p20"/>
          <p:cNvCxnSpPr/>
          <p:nvPr/>
        </p:nvCxnSpPr>
        <p:spPr>
          <a:xfrm>
            <a:off x="5907069" y="3123393"/>
            <a:ext cx="0" cy="399288"/>
          </a:xfrm>
          <a:prstGeom prst="straightConnector1">
            <a:avLst/>
          </a:prstGeom>
          <a:noFill/>
          <a:ln w="38100" cap="flat" cmpd="sng">
            <a:solidFill>
              <a:srgbClr val="7030A0"/>
            </a:solidFill>
            <a:prstDash val="solid"/>
            <a:miter lim="800000"/>
            <a:headEnd type="triangle" w="med" len="med"/>
            <a:tailEnd type="none" w="sm" len="sm"/>
          </a:ln>
        </p:spPr>
      </p:cxnSp>
      <p:sp>
        <p:nvSpPr>
          <p:cNvPr id="188" name="Google Shape;188;p20"/>
          <p:cNvSpPr txBox="1"/>
          <p:nvPr/>
        </p:nvSpPr>
        <p:spPr>
          <a:xfrm>
            <a:off x="6012154" y="3154614"/>
            <a:ext cx="1757212"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1600" b="1">
                <a:solidFill>
                  <a:srgbClr val="7030A0"/>
                </a:solidFill>
                <a:latin typeface="Meiryo UI" panose="020B0604030504040204" pitchFamily="50" charset="-128"/>
                <a:ea typeface="Meiryo UI" panose="020B0604030504040204" pitchFamily="50" charset="-128"/>
              </a:rPr>
              <a:t>打ち上げ労働者</a:t>
            </a:r>
            <a:endParaRPr sz="1600" b="1">
              <a:solidFill>
                <a:srgbClr val="7030A0"/>
              </a:solidFill>
              <a:latin typeface="Meiryo UI" panose="020B0604030504040204" pitchFamily="50" charset="-128"/>
              <a:ea typeface="Meiryo UI" panose="020B0604030504040204" pitchFamily="50" charset="-128"/>
              <a:sym typeface="Arial"/>
            </a:endParaRPr>
          </a:p>
        </p:txBody>
      </p:sp>
      <p:cxnSp>
        <p:nvCxnSpPr>
          <p:cNvPr id="189" name="Google Shape;189;p20"/>
          <p:cNvCxnSpPr/>
          <p:nvPr/>
        </p:nvCxnSpPr>
        <p:spPr>
          <a:xfrm rot="10800000">
            <a:off x="5907069" y="4368203"/>
            <a:ext cx="0" cy="435594"/>
          </a:xfrm>
          <a:prstGeom prst="straightConnector1">
            <a:avLst/>
          </a:prstGeom>
          <a:noFill/>
          <a:ln w="38100" cap="flat" cmpd="sng">
            <a:solidFill>
              <a:srgbClr val="7030A0"/>
            </a:solidFill>
            <a:prstDash val="solid"/>
            <a:miter lim="800000"/>
            <a:headEnd type="none" w="med" len="med"/>
            <a:tailEnd type="triangle" w="med" len="med"/>
          </a:ln>
        </p:spPr>
      </p:cxnSp>
      <p:sp>
        <p:nvSpPr>
          <p:cNvPr id="190" name="Google Shape;190;p20"/>
          <p:cNvSpPr txBox="1"/>
          <p:nvPr/>
        </p:nvSpPr>
        <p:spPr>
          <a:xfrm>
            <a:off x="1667946" y="4406600"/>
            <a:ext cx="1632131" cy="3064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1600" b="1" dirty="0" smtClean="0">
                <a:solidFill>
                  <a:srgbClr val="7030A0"/>
                </a:solidFill>
                <a:latin typeface="Meiryo UI" panose="020B0604030504040204" pitchFamily="50" charset="-128"/>
                <a:ea typeface="Meiryo UI" panose="020B0604030504040204" pitchFamily="50" charset="-128"/>
              </a:rPr>
              <a:t>データ読み取り</a:t>
            </a:r>
            <a:endParaRPr sz="1600" b="1" dirty="0">
              <a:solidFill>
                <a:srgbClr val="7030A0"/>
              </a:solidFill>
              <a:latin typeface="Meiryo UI" panose="020B0604030504040204" pitchFamily="50" charset="-128"/>
              <a:ea typeface="Meiryo UI" panose="020B0604030504040204" pitchFamily="50" charset="-128"/>
              <a:sym typeface="Arial"/>
            </a:endParaRPr>
          </a:p>
        </p:txBody>
      </p:sp>
      <p:sp>
        <p:nvSpPr>
          <p:cNvPr id="191" name="Google Shape;191;p20"/>
          <p:cNvSpPr txBox="1"/>
          <p:nvPr/>
        </p:nvSpPr>
        <p:spPr>
          <a:xfrm>
            <a:off x="6012153" y="4406600"/>
            <a:ext cx="1884937" cy="39413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1600" b="1" dirty="0">
                <a:solidFill>
                  <a:srgbClr val="7030A0"/>
                </a:solidFill>
                <a:latin typeface="Meiryo UI" panose="020B0604030504040204" pitchFamily="50" charset="-128"/>
                <a:ea typeface="Meiryo UI" panose="020B0604030504040204" pitchFamily="50" charset="-128"/>
              </a:rPr>
              <a:t>アドホックジョブ</a:t>
            </a:r>
            <a:endParaRPr sz="1600" b="1" dirty="0">
              <a:solidFill>
                <a:srgbClr val="7030A0"/>
              </a:solidFill>
              <a:latin typeface="Meiryo UI" panose="020B0604030504040204" pitchFamily="50" charset="-128"/>
              <a:ea typeface="Meiryo UI" panose="020B0604030504040204" pitchFamily="50" charset="-128"/>
              <a:sym typeface="Arial"/>
            </a:endParaRPr>
          </a:p>
        </p:txBody>
      </p:sp>
      <p:sp>
        <p:nvSpPr>
          <p:cNvPr id="192" name="Google Shape;192;p20"/>
          <p:cNvSpPr txBox="1"/>
          <p:nvPr/>
        </p:nvSpPr>
        <p:spPr>
          <a:xfrm>
            <a:off x="2796875" y="4901477"/>
            <a:ext cx="1158005"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800" b="1" dirty="0" smtClean="0">
                <a:solidFill>
                  <a:schemeClr val="lt1"/>
                </a:solidFill>
                <a:latin typeface="Meiryo UI" panose="020B0604030504040204" pitchFamily="50" charset="-128"/>
                <a:ea typeface="Meiryo UI" panose="020B0604030504040204" pitchFamily="50" charset="-128"/>
              </a:rPr>
              <a:t>Web</a:t>
            </a:r>
            <a:endParaRPr lang="en-US" sz="1800" b="1" dirty="0" smtClean="0">
              <a:solidFill>
                <a:schemeClr val="lt1"/>
              </a:solidFill>
              <a:latin typeface="Meiryo UI" panose="020B0604030504040204" pitchFamily="50" charset="-128"/>
              <a:ea typeface="Meiryo UI" panose="020B0604030504040204" pitchFamily="50" charset="-128"/>
            </a:endParaRPr>
          </a:p>
          <a:p>
            <a:pPr marL="0" marR="0" lvl="0" indent="0" algn="ctr" rtl="0">
              <a:spcBef>
                <a:spcPts val="0"/>
              </a:spcBef>
              <a:spcAft>
                <a:spcPts val="0"/>
              </a:spcAft>
              <a:buNone/>
            </a:pPr>
            <a:r>
              <a:rPr lang="en-TW" sz="1800" b="1" dirty="0" smtClean="0">
                <a:solidFill>
                  <a:schemeClr val="lt1"/>
                </a:solidFill>
                <a:latin typeface="Meiryo UI" panose="020B0604030504040204" pitchFamily="50" charset="-128"/>
                <a:ea typeface="Meiryo UI" panose="020B0604030504040204" pitchFamily="50" charset="-128"/>
              </a:rPr>
              <a:t>サーバー</a:t>
            </a:r>
            <a:endParaRPr dirty="0">
              <a:latin typeface="Meiryo UI" panose="020B0604030504040204" pitchFamily="50" charset="-128"/>
              <a:ea typeface="Meiryo UI" panose="020B0604030504040204" pitchFamily="50" charset="-128"/>
            </a:endParaRPr>
          </a:p>
        </p:txBody>
      </p:sp>
      <p:pic>
        <p:nvPicPr>
          <p:cNvPr id="193" name="Google Shape;193;p20" descr="A picture containing shirt&#10;&#10;Description automatically generated"/>
          <p:cNvPicPr preferRelativeResize="0"/>
          <p:nvPr/>
        </p:nvPicPr>
        <p:blipFill rotWithShape="1">
          <a:blip r:embed="rId7">
            <a:alphaModFix/>
          </a:blip>
          <a:srcRect/>
          <a:stretch/>
        </p:blipFill>
        <p:spPr>
          <a:xfrm>
            <a:off x="1054495" y="1795336"/>
            <a:ext cx="1173579" cy="1173577"/>
          </a:xfrm>
          <a:prstGeom prst="rect">
            <a:avLst/>
          </a:prstGeom>
          <a:noFill/>
          <a:ln>
            <a:noFill/>
          </a:ln>
          <a:effectLst>
            <a:outerShdw blurRad="50800" dist="38100" dir="2700000" algn="tl" rotWithShape="0">
              <a:srgbClr val="000000">
                <a:alpha val="40000"/>
              </a:srgbClr>
            </a:outerShdw>
          </a:effectLst>
        </p:spPr>
      </p:pic>
      <p:pic>
        <p:nvPicPr>
          <p:cNvPr id="194" name="Google Shape;194;p20"/>
          <p:cNvPicPr preferRelativeResize="0"/>
          <p:nvPr/>
        </p:nvPicPr>
        <p:blipFill rotWithShape="1">
          <a:blip r:embed="rId8">
            <a:alphaModFix/>
          </a:blip>
          <a:srcRect/>
          <a:stretch/>
        </p:blipFill>
        <p:spPr>
          <a:xfrm>
            <a:off x="4398204" y="6088864"/>
            <a:ext cx="560967" cy="560967"/>
          </a:xfrm>
          <a:prstGeom prst="rect">
            <a:avLst/>
          </a:prstGeom>
          <a:noFill/>
          <a:ln>
            <a:noFill/>
          </a:ln>
        </p:spPr>
      </p:pic>
      <p:sp>
        <p:nvSpPr>
          <p:cNvPr id="195" name="Google Shape;195;p20"/>
          <p:cNvSpPr txBox="1"/>
          <p:nvPr/>
        </p:nvSpPr>
        <p:spPr>
          <a:xfrm>
            <a:off x="1393611" y="3580972"/>
            <a:ext cx="2147320" cy="7386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b="1" dirty="0" smtClean="0">
                <a:solidFill>
                  <a:schemeClr val="lt1"/>
                </a:solidFill>
                <a:latin typeface="Meiryo UI" panose="020B0604030504040204" pitchFamily="50" charset="-128"/>
                <a:ea typeface="Meiryo UI" panose="020B0604030504040204" pitchFamily="50" charset="-128"/>
              </a:rPr>
              <a:t>安全で完全に最適化されバージョン管理された</a:t>
            </a:r>
            <a:endParaRPr lang="en-US" b="1" dirty="0" smtClean="0">
              <a:solidFill>
                <a:schemeClr val="lt1"/>
              </a:solidFill>
              <a:latin typeface="Meiryo UI" panose="020B0604030504040204" pitchFamily="50" charset="-128"/>
              <a:ea typeface="Meiryo UI" panose="020B0604030504040204" pitchFamily="50" charset="-128"/>
            </a:endParaRPr>
          </a:p>
          <a:p>
            <a:pPr marL="0" marR="0" lvl="0" indent="0" algn="l" rtl="0">
              <a:spcBef>
                <a:spcPts val="0"/>
              </a:spcBef>
              <a:spcAft>
                <a:spcPts val="0"/>
              </a:spcAft>
              <a:buNone/>
            </a:pPr>
            <a:r>
              <a:rPr lang="en-TW" b="1" dirty="0" smtClean="0">
                <a:solidFill>
                  <a:schemeClr val="lt1"/>
                </a:solidFill>
                <a:latin typeface="Meiryo UI" panose="020B0604030504040204" pitchFamily="50" charset="-128"/>
                <a:ea typeface="Meiryo UI" panose="020B0604030504040204" pitchFamily="50" charset="-128"/>
              </a:rPr>
              <a:t>ストレージ</a:t>
            </a:r>
            <a:endParaRPr dirty="0">
              <a:latin typeface="Meiryo UI" panose="020B0604030504040204" pitchFamily="50" charset="-128"/>
              <a:ea typeface="Meiryo UI" panose="020B0604030504040204" pitchFamily="50" charset="-128"/>
            </a:endParaRPr>
          </a:p>
        </p:txBody>
      </p:sp>
      <p:pic>
        <p:nvPicPr>
          <p:cNvPr id="196" name="Google Shape;196;p20" descr="Image result for google workspace icons"/>
          <p:cNvPicPr preferRelativeResize="0"/>
          <p:nvPr/>
        </p:nvPicPr>
        <p:blipFill rotWithShape="1">
          <a:blip r:embed="rId9">
            <a:alphaModFix/>
          </a:blip>
          <a:srcRect/>
          <a:stretch/>
        </p:blipFill>
        <p:spPr>
          <a:xfrm>
            <a:off x="4003224" y="536590"/>
            <a:ext cx="1272607" cy="848405"/>
          </a:xfrm>
          <a:prstGeom prst="rect">
            <a:avLst/>
          </a:prstGeom>
          <a:noFill/>
          <a:ln>
            <a:noFill/>
          </a:ln>
        </p:spPr>
      </p:pic>
      <p:sp>
        <p:nvSpPr>
          <p:cNvPr id="197" name="Google Shape;197;p20"/>
          <p:cNvSpPr txBox="1">
            <a:spLocks noGrp="1"/>
          </p:cNvSpPr>
          <p:nvPr>
            <p:ph type="title"/>
          </p:nvPr>
        </p:nvSpPr>
        <p:spPr>
          <a:xfrm>
            <a:off x="8085312" y="2826481"/>
            <a:ext cx="3561747" cy="154172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030A0"/>
              </a:buClr>
              <a:buSzPts val="3240"/>
              <a:buFont typeface="Arial"/>
              <a:buNone/>
            </a:pPr>
            <a:r>
              <a:rPr lang="en-TW" sz="3200" dirty="0" smtClean="0">
                <a:solidFill>
                  <a:srgbClr val="7030A0"/>
                </a:solidFill>
                <a:latin typeface="Meiryo UI" panose="020B0604030504040204" pitchFamily="50" charset="-128"/>
                <a:ea typeface="Meiryo UI" panose="020B0604030504040204" pitchFamily="50" charset="-128"/>
              </a:rPr>
              <a:t>Boxafe</a:t>
            </a:r>
            <a:r>
              <a:rPr lang="en-US" sz="3200" dirty="0" smtClean="0">
                <a:solidFill>
                  <a:srgbClr val="7030A0"/>
                </a:solidFill>
                <a:latin typeface="Meiryo UI" panose="020B0604030504040204" pitchFamily="50" charset="-128"/>
                <a:ea typeface="Meiryo UI" panose="020B0604030504040204" pitchFamily="50" charset="-128"/>
              </a:rPr>
              <a:t/>
            </a:r>
            <a:br>
              <a:rPr lang="en-US" sz="3200" dirty="0" smtClean="0">
                <a:solidFill>
                  <a:srgbClr val="7030A0"/>
                </a:solidFill>
                <a:latin typeface="Meiryo UI" panose="020B0604030504040204" pitchFamily="50" charset="-128"/>
                <a:ea typeface="Meiryo UI" panose="020B0604030504040204" pitchFamily="50" charset="-128"/>
              </a:rPr>
            </a:br>
            <a:r>
              <a:rPr lang="en-TW" sz="3200" dirty="0" smtClean="0">
                <a:solidFill>
                  <a:srgbClr val="7030A0"/>
                </a:solidFill>
                <a:latin typeface="Meiryo UI" panose="020B0604030504040204" pitchFamily="50" charset="-128"/>
                <a:ea typeface="Meiryo UI" panose="020B0604030504040204" pitchFamily="50" charset="-128"/>
              </a:rPr>
              <a:t>アーキテクチャ図</a:t>
            </a:r>
            <a:endParaRPr sz="3200" dirty="0">
              <a:latin typeface="Meiryo UI" panose="020B0604030504040204" pitchFamily="50" charset="-128"/>
              <a:ea typeface="Meiryo UI" panose="020B0604030504040204" pitchFamily="50" charset="-128"/>
            </a:endParaRPr>
          </a:p>
        </p:txBody>
      </p:sp>
      <p:cxnSp>
        <p:nvCxnSpPr>
          <p:cNvPr id="198" name="Google Shape;198;p20"/>
          <p:cNvCxnSpPr/>
          <p:nvPr/>
        </p:nvCxnSpPr>
        <p:spPr>
          <a:xfrm rot="10800000">
            <a:off x="3257776" y="4358080"/>
            <a:ext cx="0" cy="435594"/>
          </a:xfrm>
          <a:prstGeom prst="straightConnector1">
            <a:avLst/>
          </a:prstGeom>
          <a:noFill/>
          <a:ln w="38100" cap="flat" cmpd="sng">
            <a:solidFill>
              <a:srgbClr val="7030A0"/>
            </a:solidFill>
            <a:prstDash val="solid"/>
            <a:miter lim="800000"/>
            <a:headEnd type="none" w="med" len="med"/>
            <a:tailEnd type="triangle" w="med" len="med"/>
          </a:ln>
        </p:spPr>
      </p:cxnSp>
      <p:cxnSp>
        <p:nvCxnSpPr>
          <p:cNvPr id="199" name="Google Shape;199;p20"/>
          <p:cNvCxnSpPr/>
          <p:nvPr/>
        </p:nvCxnSpPr>
        <p:spPr>
          <a:xfrm rot="10800000">
            <a:off x="4678688" y="5649565"/>
            <a:ext cx="0" cy="435594"/>
          </a:xfrm>
          <a:prstGeom prst="straightConnector1">
            <a:avLst/>
          </a:prstGeom>
          <a:noFill/>
          <a:ln w="38100" cap="flat" cmpd="sng">
            <a:solidFill>
              <a:srgbClr val="7030A0"/>
            </a:solidFill>
            <a:prstDash val="solid"/>
            <a:miter lim="800000"/>
            <a:headEnd type="none" w="med" len="med"/>
            <a:tailEnd type="triangle" w="med" len="med"/>
          </a:ln>
        </p:spPr>
      </p:cxnSp>
    </p:spTree>
    <p:extLst>
      <p:ext uri="{BB962C8B-B14F-4D97-AF65-F5344CB8AC3E}">
        <p14:creationId xmlns:p14="http://schemas.microsoft.com/office/powerpoint/2010/main" val="4142656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Tree>
    <p:extLst>
      <p:ext uri="{BB962C8B-B14F-4D97-AF65-F5344CB8AC3E}">
        <p14:creationId xmlns:p14="http://schemas.microsoft.com/office/powerpoint/2010/main" val="3213088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2"/>
          <p:cNvSpPr/>
          <p:nvPr/>
        </p:nvSpPr>
        <p:spPr>
          <a:xfrm flipH="1">
            <a:off x="791570" y="4321165"/>
            <a:ext cx="10539693" cy="2126643"/>
          </a:xfrm>
          <a:prstGeom prst="rect">
            <a:avLst/>
          </a:prstGeom>
          <a:gradFill>
            <a:gsLst>
              <a:gs pos="0">
                <a:srgbClr val="D4C8DD">
                  <a:alpha val="0"/>
                </a:srgbClr>
              </a:gs>
              <a:gs pos="100000">
                <a:srgbClr val="D4C8DD"/>
              </a:gs>
            </a:gsLst>
            <a:lin ang="0" scaled="0"/>
          </a:gradFill>
          <a:ln>
            <a:noFill/>
          </a:ln>
        </p:spPr>
        <p:txBody>
          <a:bodyPr spcFirstLastPara="1" wrap="square" lIns="91425" tIns="45700" rIns="91425" bIns="45700" anchor="ctr" anchorCtr="0">
            <a:noAutofit/>
          </a:bodyPr>
          <a:lstStyle/>
          <a:p>
            <a:pPr marL="0" marR="0" lvl="0" indent="806450" algn="l" rtl="0">
              <a:lnSpc>
                <a:spcPct val="90000"/>
              </a:lnSpc>
              <a:spcBef>
                <a:spcPts val="0"/>
              </a:spcBef>
              <a:spcAft>
                <a:spcPts val="0"/>
              </a:spcAft>
              <a:buNone/>
            </a:pPr>
            <a:endParaRPr sz="2400" b="1">
              <a:solidFill>
                <a:schemeClr val="lt1"/>
              </a:solidFill>
              <a:latin typeface="Meiryo UI" panose="020B0604030504040204" pitchFamily="50" charset="-128"/>
              <a:ea typeface="Meiryo UI" panose="020B0604030504040204" pitchFamily="50" charset="-128"/>
              <a:sym typeface="Arial"/>
            </a:endParaRPr>
          </a:p>
        </p:txBody>
      </p:sp>
      <p:sp>
        <p:nvSpPr>
          <p:cNvPr id="209" name="Google Shape;209;p22"/>
          <p:cNvSpPr/>
          <p:nvPr/>
        </p:nvSpPr>
        <p:spPr>
          <a:xfrm>
            <a:off x="7120839" y="819565"/>
            <a:ext cx="4475016" cy="3056385"/>
          </a:xfrm>
          <a:prstGeom prst="roundRect">
            <a:avLst>
              <a:gd name="adj" fmla="val 6161"/>
            </a:avLst>
          </a:prstGeom>
          <a:gradFill>
            <a:gsLst>
              <a:gs pos="0">
                <a:schemeClr val="lt1"/>
              </a:gs>
              <a:gs pos="50000">
                <a:srgbClr val="FFFFFF"/>
              </a:gs>
              <a:gs pos="100000">
                <a:srgbClr val="D8D8D8"/>
              </a:gs>
            </a:gsLst>
            <a:lin ang="5400000" scaled="0"/>
          </a:gradFill>
          <a:ln w="19050" cap="flat" cmpd="sng">
            <a:solidFill>
              <a:srgbClr val="37A9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sym typeface="Arial"/>
            </a:endParaRPr>
          </a:p>
        </p:txBody>
      </p:sp>
      <p:sp>
        <p:nvSpPr>
          <p:cNvPr id="210" name="Google Shape;210;p22"/>
          <p:cNvSpPr/>
          <p:nvPr/>
        </p:nvSpPr>
        <p:spPr>
          <a:xfrm>
            <a:off x="8501427" y="2384099"/>
            <a:ext cx="2846887" cy="1306146"/>
          </a:xfrm>
          <a:prstGeom prst="roundRect">
            <a:avLst>
              <a:gd name="adj" fmla="val 11285"/>
            </a:avLst>
          </a:prstGeom>
          <a:solidFill>
            <a:srgbClr val="E1EFD8"/>
          </a:solidFill>
          <a:ln w="190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eiryo UI" panose="020B0604030504040204" pitchFamily="50" charset="-128"/>
              <a:ea typeface="Meiryo UI" panose="020B0604030504040204" pitchFamily="50" charset="-128"/>
              <a:cs typeface="Calibri"/>
              <a:sym typeface="Calibri"/>
            </a:endParaRPr>
          </a:p>
        </p:txBody>
      </p:sp>
      <p:sp>
        <p:nvSpPr>
          <p:cNvPr id="211" name="Google Shape;211;p22"/>
          <p:cNvSpPr/>
          <p:nvPr/>
        </p:nvSpPr>
        <p:spPr>
          <a:xfrm>
            <a:off x="590263" y="819564"/>
            <a:ext cx="4702225" cy="1696331"/>
          </a:xfrm>
          <a:prstGeom prst="roundRect">
            <a:avLst>
              <a:gd name="adj" fmla="val 6161"/>
            </a:avLst>
          </a:prstGeom>
          <a:gradFill>
            <a:gsLst>
              <a:gs pos="0">
                <a:schemeClr val="lt1"/>
              </a:gs>
              <a:gs pos="50000">
                <a:srgbClr val="FFFFFF"/>
              </a:gs>
              <a:gs pos="100000">
                <a:srgbClr val="D8D8D8"/>
              </a:gs>
            </a:gsLst>
            <a:lin ang="5400000" scaled="0"/>
          </a:gradFill>
          <a:ln w="19050" cap="flat" cmpd="sng">
            <a:solidFill>
              <a:srgbClr val="37A9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sym typeface="Arial"/>
            </a:endParaRPr>
          </a:p>
        </p:txBody>
      </p:sp>
      <p:sp>
        <p:nvSpPr>
          <p:cNvPr id="212" name="Google Shape;212;p22"/>
          <p:cNvSpPr/>
          <p:nvPr/>
        </p:nvSpPr>
        <p:spPr>
          <a:xfrm>
            <a:off x="590263" y="614323"/>
            <a:ext cx="4702225" cy="569244"/>
          </a:xfrm>
          <a:prstGeom prst="roundRect">
            <a:avLst>
              <a:gd name="adj" fmla="val 50000"/>
            </a:avLst>
          </a:prstGeom>
          <a:solidFill>
            <a:schemeClr val="lt1"/>
          </a:solidFill>
          <a:ln w="19050" cap="flat" cmpd="sng">
            <a:solidFill>
              <a:srgbClr val="37A9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sym typeface="Arial"/>
            </a:endParaRPr>
          </a:p>
        </p:txBody>
      </p:sp>
      <p:pic>
        <p:nvPicPr>
          <p:cNvPr id="213" name="Google Shape;213;p22" descr="Image result for google workspace logo"/>
          <p:cNvPicPr preferRelativeResize="0"/>
          <p:nvPr/>
        </p:nvPicPr>
        <p:blipFill rotWithShape="1">
          <a:blip r:embed="rId3">
            <a:alphaModFix/>
          </a:blip>
          <a:srcRect/>
          <a:stretch/>
        </p:blipFill>
        <p:spPr>
          <a:xfrm>
            <a:off x="1502679" y="718431"/>
            <a:ext cx="2821687" cy="370713"/>
          </a:xfrm>
          <a:prstGeom prst="rect">
            <a:avLst/>
          </a:prstGeom>
          <a:noFill/>
          <a:ln>
            <a:noFill/>
          </a:ln>
        </p:spPr>
      </p:pic>
      <p:pic>
        <p:nvPicPr>
          <p:cNvPr id="214" name="Google Shape;214;p22"/>
          <p:cNvPicPr preferRelativeResize="0"/>
          <p:nvPr/>
        </p:nvPicPr>
        <p:blipFill rotWithShape="1">
          <a:blip r:embed="rId4">
            <a:alphaModFix/>
          </a:blip>
          <a:srcRect/>
          <a:stretch/>
        </p:blipFill>
        <p:spPr>
          <a:xfrm>
            <a:off x="4275733" y="1357719"/>
            <a:ext cx="560967" cy="560967"/>
          </a:xfrm>
          <a:prstGeom prst="rect">
            <a:avLst/>
          </a:prstGeom>
          <a:noFill/>
          <a:ln>
            <a:noFill/>
          </a:ln>
        </p:spPr>
      </p:pic>
      <p:pic>
        <p:nvPicPr>
          <p:cNvPr id="215" name="Google Shape;215;p22" descr="Image result for gmail icon"/>
          <p:cNvPicPr preferRelativeResize="0"/>
          <p:nvPr/>
        </p:nvPicPr>
        <p:blipFill rotWithShape="1">
          <a:blip r:embed="rId5">
            <a:alphaModFix/>
          </a:blip>
          <a:srcRect/>
          <a:stretch/>
        </p:blipFill>
        <p:spPr>
          <a:xfrm>
            <a:off x="1088278" y="1406133"/>
            <a:ext cx="618851" cy="464139"/>
          </a:xfrm>
          <a:prstGeom prst="rect">
            <a:avLst/>
          </a:prstGeom>
          <a:noFill/>
          <a:ln>
            <a:noFill/>
          </a:ln>
        </p:spPr>
      </p:pic>
      <p:pic>
        <p:nvPicPr>
          <p:cNvPr id="216" name="Google Shape;216;p22" descr="Image result for google drive icon"/>
          <p:cNvPicPr preferRelativeResize="0"/>
          <p:nvPr/>
        </p:nvPicPr>
        <p:blipFill rotWithShape="1">
          <a:blip r:embed="rId6">
            <a:alphaModFix/>
          </a:blip>
          <a:srcRect/>
          <a:stretch/>
        </p:blipFill>
        <p:spPr>
          <a:xfrm>
            <a:off x="3168386" y="1312079"/>
            <a:ext cx="652246" cy="652246"/>
          </a:xfrm>
          <a:prstGeom prst="rect">
            <a:avLst/>
          </a:prstGeom>
          <a:noFill/>
          <a:ln>
            <a:noFill/>
          </a:ln>
        </p:spPr>
      </p:pic>
      <p:pic>
        <p:nvPicPr>
          <p:cNvPr id="217" name="Google Shape;217;p22" descr="Image result for logo google calendar icon"/>
          <p:cNvPicPr preferRelativeResize="0"/>
          <p:nvPr/>
        </p:nvPicPr>
        <p:blipFill rotWithShape="1">
          <a:blip r:embed="rId7">
            <a:alphaModFix/>
          </a:blip>
          <a:srcRect/>
          <a:stretch/>
        </p:blipFill>
        <p:spPr>
          <a:xfrm>
            <a:off x="2162231" y="1362676"/>
            <a:ext cx="551053" cy="551053"/>
          </a:xfrm>
          <a:prstGeom prst="rect">
            <a:avLst/>
          </a:prstGeom>
          <a:noFill/>
          <a:ln>
            <a:noFill/>
          </a:ln>
        </p:spPr>
      </p:pic>
      <p:sp>
        <p:nvSpPr>
          <p:cNvPr id="218" name="Google Shape;218;p22"/>
          <p:cNvSpPr txBox="1"/>
          <p:nvPr/>
        </p:nvSpPr>
        <p:spPr>
          <a:xfrm>
            <a:off x="985866" y="2037288"/>
            <a:ext cx="823673"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200" b="1">
                <a:solidFill>
                  <a:schemeClr val="dk1"/>
                </a:solidFill>
                <a:latin typeface="Meiryo UI" panose="020B0604030504040204" pitchFamily="50" charset="-128"/>
                <a:ea typeface="Meiryo UI" panose="020B0604030504040204" pitchFamily="50" charset="-128"/>
              </a:rPr>
              <a:t>Gmail</a:t>
            </a:r>
            <a:endParaRPr>
              <a:latin typeface="Meiryo UI" panose="020B0604030504040204" pitchFamily="50" charset="-128"/>
              <a:ea typeface="Meiryo UI" panose="020B0604030504040204" pitchFamily="50" charset="-128"/>
            </a:endParaRPr>
          </a:p>
        </p:txBody>
      </p:sp>
      <p:sp>
        <p:nvSpPr>
          <p:cNvPr id="219" name="Google Shape;219;p22"/>
          <p:cNvSpPr txBox="1"/>
          <p:nvPr/>
        </p:nvSpPr>
        <p:spPr>
          <a:xfrm>
            <a:off x="1910414" y="2037288"/>
            <a:ext cx="1030621"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200" b="1">
                <a:solidFill>
                  <a:schemeClr val="dk1"/>
                </a:solidFill>
                <a:latin typeface="Meiryo UI" panose="020B0604030504040204" pitchFamily="50" charset="-128"/>
                <a:ea typeface="Meiryo UI" panose="020B0604030504040204" pitchFamily="50" charset="-128"/>
              </a:rPr>
              <a:t>カレンダー</a:t>
            </a:r>
            <a:endParaRPr>
              <a:latin typeface="Meiryo UI" panose="020B0604030504040204" pitchFamily="50" charset="-128"/>
              <a:ea typeface="Meiryo UI" panose="020B0604030504040204" pitchFamily="50" charset="-128"/>
            </a:endParaRPr>
          </a:p>
        </p:txBody>
      </p:sp>
      <p:sp>
        <p:nvSpPr>
          <p:cNvPr id="220" name="Google Shape;220;p22"/>
          <p:cNvSpPr txBox="1"/>
          <p:nvPr/>
        </p:nvSpPr>
        <p:spPr>
          <a:xfrm>
            <a:off x="2855029" y="1944955"/>
            <a:ext cx="1296535"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200" b="1" dirty="0" smtClean="0">
                <a:solidFill>
                  <a:schemeClr val="dk1"/>
                </a:solidFill>
                <a:latin typeface="Meiryo UI" panose="020B0604030504040204" pitchFamily="50" charset="-128"/>
                <a:ea typeface="Meiryo UI" panose="020B0604030504040204" pitchFamily="50" charset="-128"/>
              </a:rPr>
              <a:t>マイドライブ/</a:t>
            </a:r>
            <a:endParaRPr lang="en-US" sz="1200" b="1" dirty="0" smtClean="0">
              <a:solidFill>
                <a:schemeClr val="dk1"/>
              </a:solidFill>
              <a:latin typeface="Meiryo UI" panose="020B0604030504040204" pitchFamily="50" charset="-128"/>
              <a:ea typeface="Meiryo UI" panose="020B0604030504040204" pitchFamily="50" charset="-128"/>
            </a:endParaRPr>
          </a:p>
          <a:p>
            <a:pPr marL="0" marR="0" lvl="0" indent="0" algn="ctr" rtl="0">
              <a:spcBef>
                <a:spcPts val="0"/>
              </a:spcBef>
              <a:spcAft>
                <a:spcPts val="0"/>
              </a:spcAft>
              <a:buNone/>
            </a:pPr>
            <a:r>
              <a:rPr lang="en-TW" sz="1200" b="1" dirty="0" smtClean="0">
                <a:solidFill>
                  <a:schemeClr val="dk1"/>
                </a:solidFill>
                <a:latin typeface="Meiryo UI" panose="020B0604030504040204" pitchFamily="50" charset="-128"/>
                <a:ea typeface="Meiryo UI" panose="020B0604030504040204" pitchFamily="50" charset="-128"/>
              </a:rPr>
              <a:t>共有ドライブ</a:t>
            </a:r>
            <a:endParaRPr dirty="0">
              <a:latin typeface="Meiryo UI" panose="020B0604030504040204" pitchFamily="50" charset="-128"/>
              <a:ea typeface="Meiryo UI" panose="020B0604030504040204" pitchFamily="50" charset="-128"/>
            </a:endParaRPr>
          </a:p>
        </p:txBody>
      </p:sp>
      <p:sp>
        <p:nvSpPr>
          <p:cNvPr id="221" name="Google Shape;221;p22"/>
          <p:cNvSpPr txBox="1"/>
          <p:nvPr/>
        </p:nvSpPr>
        <p:spPr>
          <a:xfrm>
            <a:off x="4043282" y="2037288"/>
            <a:ext cx="1030621"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200" b="1">
                <a:solidFill>
                  <a:schemeClr val="dk1"/>
                </a:solidFill>
                <a:latin typeface="Meiryo UI" panose="020B0604030504040204" pitchFamily="50" charset="-128"/>
                <a:ea typeface="Meiryo UI" panose="020B0604030504040204" pitchFamily="50" charset="-128"/>
              </a:rPr>
              <a:t>連絡先</a:t>
            </a:r>
            <a:endParaRPr>
              <a:latin typeface="Meiryo UI" panose="020B0604030504040204" pitchFamily="50" charset="-128"/>
              <a:ea typeface="Meiryo UI" panose="020B0604030504040204" pitchFamily="50" charset="-128"/>
            </a:endParaRPr>
          </a:p>
        </p:txBody>
      </p:sp>
      <p:sp>
        <p:nvSpPr>
          <p:cNvPr id="222" name="Google Shape;222;p22"/>
          <p:cNvSpPr/>
          <p:nvPr/>
        </p:nvSpPr>
        <p:spPr>
          <a:xfrm>
            <a:off x="7120839" y="614323"/>
            <a:ext cx="4475016" cy="563714"/>
          </a:xfrm>
          <a:prstGeom prst="roundRect">
            <a:avLst>
              <a:gd name="adj" fmla="val 50000"/>
            </a:avLst>
          </a:prstGeom>
          <a:solidFill>
            <a:schemeClr val="lt1"/>
          </a:solidFill>
          <a:ln w="19050" cap="flat" cmpd="sng">
            <a:solidFill>
              <a:srgbClr val="37A9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sym typeface="Arial"/>
            </a:endParaRPr>
          </a:p>
        </p:txBody>
      </p:sp>
      <p:sp>
        <p:nvSpPr>
          <p:cNvPr id="223" name="Google Shape;223;p22"/>
          <p:cNvSpPr txBox="1"/>
          <p:nvPr/>
        </p:nvSpPr>
        <p:spPr>
          <a:xfrm>
            <a:off x="7308574" y="2037288"/>
            <a:ext cx="3119281" cy="28740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200" b="1" dirty="0">
                <a:solidFill>
                  <a:schemeClr val="dk1"/>
                </a:solidFill>
                <a:latin typeface="Meiryo UI" panose="020B0604030504040204" pitchFamily="50" charset="-128"/>
                <a:ea typeface="Meiryo UI" panose="020B0604030504040204" pitchFamily="50" charset="-128"/>
              </a:rPr>
              <a:t>Outlook（メール、カレンダー、連絡先）</a:t>
            </a:r>
            <a:endParaRPr dirty="0">
              <a:latin typeface="Meiryo UI" panose="020B0604030504040204" pitchFamily="50" charset="-128"/>
              <a:ea typeface="Meiryo UI" panose="020B0604030504040204" pitchFamily="50" charset="-128"/>
            </a:endParaRPr>
          </a:p>
        </p:txBody>
      </p:sp>
      <p:pic>
        <p:nvPicPr>
          <p:cNvPr id="224" name="Google Shape;224;p22"/>
          <p:cNvPicPr preferRelativeResize="0"/>
          <p:nvPr/>
        </p:nvPicPr>
        <p:blipFill rotWithShape="1">
          <a:blip r:embed="rId8">
            <a:alphaModFix/>
          </a:blip>
          <a:srcRect/>
          <a:stretch/>
        </p:blipFill>
        <p:spPr>
          <a:xfrm>
            <a:off x="8249339" y="677693"/>
            <a:ext cx="2086271" cy="452189"/>
          </a:xfrm>
          <a:prstGeom prst="rect">
            <a:avLst/>
          </a:prstGeom>
          <a:noFill/>
          <a:ln>
            <a:noFill/>
          </a:ln>
        </p:spPr>
      </p:pic>
      <p:sp>
        <p:nvSpPr>
          <p:cNvPr id="225" name="Google Shape;225;p22"/>
          <p:cNvSpPr txBox="1"/>
          <p:nvPr/>
        </p:nvSpPr>
        <p:spPr>
          <a:xfrm>
            <a:off x="10221961" y="2037289"/>
            <a:ext cx="1045073"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200" b="1">
                <a:solidFill>
                  <a:schemeClr val="dk1"/>
                </a:solidFill>
                <a:latin typeface="Meiryo UI" panose="020B0604030504040204" pitchFamily="50" charset="-128"/>
                <a:ea typeface="Meiryo UI" panose="020B0604030504040204" pitchFamily="50" charset="-128"/>
              </a:rPr>
              <a:t>OneDrive</a:t>
            </a:r>
            <a:endParaRPr>
              <a:latin typeface="Meiryo UI" panose="020B0604030504040204" pitchFamily="50" charset="-128"/>
              <a:ea typeface="Meiryo UI" panose="020B0604030504040204" pitchFamily="50" charset="-128"/>
            </a:endParaRPr>
          </a:p>
        </p:txBody>
      </p:sp>
      <p:sp>
        <p:nvSpPr>
          <p:cNvPr id="226" name="Google Shape;226;p22"/>
          <p:cNvSpPr txBox="1"/>
          <p:nvPr/>
        </p:nvSpPr>
        <p:spPr>
          <a:xfrm>
            <a:off x="7389939" y="3260407"/>
            <a:ext cx="1111489" cy="24468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dirty="0" smtClean="0">
                <a:solidFill>
                  <a:schemeClr val="dk1"/>
                </a:solidFill>
                <a:latin typeface="Meiryo UI" panose="020B0604030504040204" pitchFamily="50" charset="-128"/>
                <a:ea typeface="Meiryo UI" panose="020B0604030504040204" pitchFamily="50" charset="-128"/>
              </a:rPr>
              <a:t>SharePoint</a:t>
            </a:r>
            <a:endParaRPr dirty="0">
              <a:latin typeface="Meiryo UI" panose="020B0604030504040204" pitchFamily="50" charset="-128"/>
              <a:ea typeface="Meiryo UI" panose="020B0604030504040204" pitchFamily="50" charset="-128"/>
            </a:endParaRPr>
          </a:p>
        </p:txBody>
      </p:sp>
      <p:pic>
        <p:nvPicPr>
          <p:cNvPr id="227" name="Google Shape;227;p22"/>
          <p:cNvPicPr preferRelativeResize="0"/>
          <p:nvPr/>
        </p:nvPicPr>
        <p:blipFill rotWithShape="1">
          <a:blip r:embed="rId9">
            <a:alphaModFix/>
          </a:blip>
          <a:srcRect/>
          <a:stretch/>
        </p:blipFill>
        <p:spPr>
          <a:xfrm>
            <a:off x="7609152" y="1350202"/>
            <a:ext cx="657896" cy="576000"/>
          </a:xfrm>
          <a:prstGeom prst="rect">
            <a:avLst/>
          </a:prstGeom>
          <a:noFill/>
          <a:ln>
            <a:noFill/>
          </a:ln>
        </p:spPr>
      </p:pic>
      <p:pic>
        <p:nvPicPr>
          <p:cNvPr id="228" name="Google Shape;228;p22"/>
          <p:cNvPicPr preferRelativeResize="0"/>
          <p:nvPr/>
        </p:nvPicPr>
        <p:blipFill rotWithShape="1">
          <a:blip r:embed="rId10">
            <a:alphaModFix/>
          </a:blip>
          <a:srcRect/>
          <a:stretch/>
        </p:blipFill>
        <p:spPr>
          <a:xfrm>
            <a:off x="10399771" y="1416976"/>
            <a:ext cx="689452" cy="442452"/>
          </a:xfrm>
          <a:prstGeom prst="rect">
            <a:avLst/>
          </a:prstGeom>
          <a:noFill/>
          <a:ln>
            <a:noFill/>
          </a:ln>
        </p:spPr>
      </p:pic>
      <p:pic>
        <p:nvPicPr>
          <p:cNvPr id="229" name="Google Shape;229;p22" descr="Image result for sharepoint logo"/>
          <p:cNvPicPr preferRelativeResize="0"/>
          <p:nvPr/>
        </p:nvPicPr>
        <p:blipFill rotWithShape="1">
          <a:blip r:embed="rId11">
            <a:alphaModFix/>
          </a:blip>
          <a:srcRect l="27207" t="15930" r="25945" b="14161"/>
          <a:stretch/>
        </p:blipFill>
        <p:spPr>
          <a:xfrm>
            <a:off x="7634165" y="2591186"/>
            <a:ext cx="689452" cy="685882"/>
          </a:xfrm>
          <a:prstGeom prst="rect">
            <a:avLst/>
          </a:prstGeom>
          <a:noFill/>
          <a:ln>
            <a:noFill/>
          </a:ln>
        </p:spPr>
      </p:pic>
      <p:pic>
        <p:nvPicPr>
          <p:cNvPr id="230" name="Google Shape;230;p22"/>
          <p:cNvPicPr preferRelativeResize="0"/>
          <p:nvPr/>
        </p:nvPicPr>
        <p:blipFill rotWithShape="1">
          <a:blip r:embed="rId12">
            <a:alphaModFix/>
          </a:blip>
          <a:srcRect/>
          <a:stretch/>
        </p:blipFill>
        <p:spPr>
          <a:xfrm>
            <a:off x="8461995" y="1522048"/>
            <a:ext cx="395920" cy="329933"/>
          </a:xfrm>
          <a:prstGeom prst="rect">
            <a:avLst/>
          </a:prstGeom>
          <a:noFill/>
          <a:ln>
            <a:noFill/>
          </a:ln>
        </p:spPr>
      </p:pic>
      <p:pic>
        <p:nvPicPr>
          <p:cNvPr id="231" name="Google Shape;231;p22"/>
          <p:cNvPicPr preferRelativeResize="0"/>
          <p:nvPr/>
        </p:nvPicPr>
        <p:blipFill rotWithShape="1">
          <a:blip r:embed="rId13">
            <a:alphaModFix/>
          </a:blip>
          <a:srcRect/>
          <a:stretch/>
        </p:blipFill>
        <p:spPr>
          <a:xfrm>
            <a:off x="9023464" y="1483555"/>
            <a:ext cx="395920" cy="406918"/>
          </a:xfrm>
          <a:prstGeom prst="rect">
            <a:avLst/>
          </a:prstGeom>
          <a:noFill/>
          <a:ln>
            <a:noFill/>
          </a:ln>
        </p:spPr>
      </p:pic>
      <p:pic>
        <p:nvPicPr>
          <p:cNvPr id="232" name="Google Shape;232;p22"/>
          <p:cNvPicPr preferRelativeResize="0"/>
          <p:nvPr/>
        </p:nvPicPr>
        <p:blipFill rotWithShape="1">
          <a:blip r:embed="rId14">
            <a:alphaModFix/>
          </a:blip>
          <a:srcRect/>
          <a:stretch/>
        </p:blipFill>
        <p:spPr>
          <a:xfrm>
            <a:off x="9584932" y="1489054"/>
            <a:ext cx="395920" cy="395920"/>
          </a:xfrm>
          <a:prstGeom prst="rect">
            <a:avLst/>
          </a:prstGeom>
          <a:noFill/>
          <a:ln>
            <a:noFill/>
          </a:ln>
        </p:spPr>
      </p:pic>
      <p:pic>
        <p:nvPicPr>
          <p:cNvPr id="233" name="Google Shape;233;p22" descr="A picture containing shirt&#10;&#10;Description automatically generated"/>
          <p:cNvPicPr preferRelativeResize="0"/>
          <p:nvPr/>
        </p:nvPicPr>
        <p:blipFill rotWithShape="1">
          <a:blip r:embed="rId15">
            <a:alphaModFix/>
          </a:blip>
          <a:srcRect/>
          <a:stretch/>
        </p:blipFill>
        <p:spPr>
          <a:xfrm>
            <a:off x="5063373" y="962288"/>
            <a:ext cx="2225553" cy="2225548"/>
          </a:xfrm>
          <a:prstGeom prst="rect">
            <a:avLst/>
          </a:prstGeom>
          <a:noFill/>
          <a:ln>
            <a:noFill/>
          </a:ln>
          <a:effectLst>
            <a:outerShdw blurRad="63500" dist="38100" dir="2700000" algn="tl" rotWithShape="0">
              <a:srgbClr val="000000">
                <a:alpha val="40000"/>
              </a:srgbClr>
            </a:outerShdw>
          </a:effectLst>
        </p:spPr>
      </p:pic>
      <p:sp>
        <p:nvSpPr>
          <p:cNvPr id="234" name="Google Shape;234;p22"/>
          <p:cNvSpPr txBox="1"/>
          <p:nvPr/>
        </p:nvSpPr>
        <p:spPr>
          <a:xfrm>
            <a:off x="1030203" y="2718036"/>
            <a:ext cx="5130223" cy="20313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TW" sz="2800" b="1" dirty="0" smtClean="0">
                <a:solidFill>
                  <a:srgbClr val="3F218C"/>
                </a:solidFill>
                <a:latin typeface="Meiryo UI" panose="020B0604030504040204" pitchFamily="50" charset="-128"/>
                <a:ea typeface="Meiryo UI" panose="020B0604030504040204" pitchFamily="50" charset="-128"/>
              </a:rPr>
              <a:t>包括的な</a:t>
            </a:r>
            <a:endParaRPr lang="en-US" sz="2800" b="1" dirty="0" smtClean="0">
              <a:solidFill>
                <a:srgbClr val="3F218C"/>
              </a:solidFill>
              <a:latin typeface="Meiryo UI" panose="020B0604030504040204" pitchFamily="50" charset="-128"/>
              <a:ea typeface="Meiryo UI" panose="020B0604030504040204" pitchFamily="50" charset="-128"/>
            </a:endParaRPr>
          </a:p>
          <a:p>
            <a:pPr marL="0" marR="0" lvl="0" indent="0" algn="l" rtl="0">
              <a:lnSpc>
                <a:spcPct val="90000"/>
              </a:lnSpc>
              <a:spcBef>
                <a:spcPts val="0"/>
              </a:spcBef>
              <a:spcAft>
                <a:spcPts val="0"/>
              </a:spcAft>
              <a:buNone/>
            </a:pPr>
            <a:r>
              <a:rPr lang="en-TW" sz="2800" b="1" dirty="0" smtClean="0">
                <a:solidFill>
                  <a:srgbClr val="3F218C"/>
                </a:solidFill>
                <a:latin typeface="Meiryo UI" panose="020B0604030504040204" pitchFamily="50" charset="-128"/>
                <a:ea typeface="Meiryo UI" panose="020B0604030504040204" pitchFamily="50" charset="-128"/>
              </a:rPr>
              <a:t>GoogleWorkspace</a:t>
            </a:r>
            <a:endParaRPr lang="en-US" sz="2800" b="1" dirty="0" smtClean="0">
              <a:solidFill>
                <a:srgbClr val="3F218C"/>
              </a:solidFill>
              <a:latin typeface="Meiryo UI" panose="020B0604030504040204" pitchFamily="50" charset="-128"/>
              <a:ea typeface="Meiryo UI" panose="020B0604030504040204" pitchFamily="50" charset="-128"/>
            </a:endParaRPr>
          </a:p>
          <a:p>
            <a:pPr marL="0" marR="0" lvl="0" indent="0" algn="l" rtl="0">
              <a:lnSpc>
                <a:spcPct val="90000"/>
              </a:lnSpc>
              <a:spcBef>
                <a:spcPts val="0"/>
              </a:spcBef>
              <a:spcAft>
                <a:spcPts val="0"/>
              </a:spcAft>
              <a:buNone/>
            </a:pPr>
            <a:r>
              <a:rPr lang="en-TW" sz="2800" b="1" dirty="0" smtClean="0">
                <a:solidFill>
                  <a:srgbClr val="3F218C"/>
                </a:solidFill>
                <a:latin typeface="Meiryo UI" panose="020B0604030504040204" pitchFamily="50" charset="-128"/>
                <a:ea typeface="Meiryo UI" panose="020B0604030504040204" pitchFamily="50" charset="-128"/>
              </a:rPr>
              <a:t>およびMicrosoft365</a:t>
            </a:r>
            <a:endParaRPr lang="en-US" sz="2800" b="1" dirty="0" smtClean="0">
              <a:solidFill>
                <a:srgbClr val="3F218C"/>
              </a:solidFill>
              <a:latin typeface="Meiryo UI" panose="020B0604030504040204" pitchFamily="50" charset="-128"/>
              <a:ea typeface="Meiryo UI" panose="020B0604030504040204" pitchFamily="50" charset="-128"/>
            </a:endParaRPr>
          </a:p>
          <a:p>
            <a:pPr marL="0" marR="0" lvl="0" indent="0" algn="l" rtl="0">
              <a:lnSpc>
                <a:spcPct val="90000"/>
              </a:lnSpc>
              <a:spcBef>
                <a:spcPts val="0"/>
              </a:spcBef>
              <a:spcAft>
                <a:spcPts val="0"/>
              </a:spcAft>
              <a:buNone/>
            </a:pPr>
            <a:r>
              <a:rPr lang="en-TW" sz="2800" b="1" dirty="0" smtClean="0">
                <a:solidFill>
                  <a:srgbClr val="3F218C"/>
                </a:solidFill>
                <a:latin typeface="Meiryo UI" panose="020B0604030504040204" pitchFamily="50" charset="-128"/>
                <a:ea typeface="Meiryo UI" panose="020B0604030504040204" pitchFamily="50" charset="-128"/>
              </a:rPr>
              <a:t>バックアップソリューション</a:t>
            </a:r>
            <a:endParaRPr sz="2800" b="1" dirty="0">
              <a:solidFill>
                <a:srgbClr val="3F218C"/>
              </a:solidFill>
              <a:latin typeface="Meiryo UI" panose="020B0604030504040204" pitchFamily="50" charset="-128"/>
              <a:ea typeface="Meiryo UI" panose="020B0604030504040204" pitchFamily="50" charset="-128"/>
            </a:endParaRPr>
          </a:p>
          <a:p>
            <a:pPr marL="0" marR="0" lvl="0" indent="0" algn="l" rtl="0">
              <a:lnSpc>
                <a:spcPct val="90000"/>
              </a:lnSpc>
              <a:spcBef>
                <a:spcPts val="0"/>
              </a:spcBef>
              <a:spcAft>
                <a:spcPts val="0"/>
              </a:spcAft>
              <a:buNone/>
            </a:pPr>
            <a:endParaRPr sz="2800" b="1" dirty="0">
              <a:solidFill>
                <a:srgbClr val="3F218C"/>
              </a:solidFill>
              <a:latin typeface="Meiryo UI" panose="020B0604030504040204" pitchFamily="50" charset="-128"/>
              <a:ea typeface="Meiryo UI" panose="020B0604030504040204" pitchFamily="50" charset="-128"/>
            </a:endParaRPr>
          </a:p>
        </p:txBody>
      </p:sp>
      <p:sp>
        <p:nvSpPr>
          <p:cNvPr id="235" name="Google Shape;235;p22"/>
          <p:cNvSpPr/>
          <p:nvPr/>
        </p:nvSpPr>
        <p:spPr>
          <a:xfrm>
            <a:off x="9618316" y="2585027"/>
            <a:ext cx="1419385" cy="259785"/>
          </a:xfrm>
          <a:prstGeom prst="roundRect">
            <a:avLst>
              <a:gd name="adj" fmla="val 0"/>
            </a:avLst>
          </a:prstGeom>
          <a:gradFill>
            <a:gsLst>
              <a:gs pos="0">
                <a:srgbClr val="0099CC"/>
              </a:gs>
              <a:gs pos="100000">
                <a:srgbClr val="548135"/>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TW" sz="1100" b="1">
                <a:solidFill>
                  <a:schemeClr val="lt1"/>
                </a:solidFill>
                <a:latin typeface="Meiryo UI" panose="020B0604030504040204" pitchFamily="50" charset="-128"/>
                <a:ea typeface="Meiryo UI" panose="020B0604030504040204" pitchFamily="50" charset="-128"/>
              </a:rPr>
              <a:t>会話</a:t>
            </a:r>
            <a:endParaRPr>
              <a:latin typeface="Meiryo UI" panose="020B0604030504040204" pitchFamily="50" charset="-128"/>
              <a:ea typeface="Meiryo UI" panose="020B0604030504040204" pitchFamily="50" charset="-128"/>
            </a:endParaRPr>
          </a:p>
        </p:txBody>
      </p:sp>
      <p:sp>
        <p:nvSpPr>
          <p:cNvPr id="236" name="Google Shape;236;p22"/>
          <p:cNvSpPr/>
          <p:nvPr/>
        </p:nvSpPr>
        <p:spPr>
          <a:xfrm>
            <a:off x="9618186" y="2915164"/>
            <a:ext cx="1419385" cy="259785"/>
          </a:xfrm>
          <a:prstGeom prst="roundRect">
            <a:avLst>
              <a:gd name="adj" fmla="val 0"/>
            </a:avLst>
          </a:prstGeom>
          <a:gradFill>
            <a:gsLst>
              <a:gs pos="0">
                <a:srgbClr val="0099CC"/>
              </a:gs>
              <a:gs pos="100000">
                <a:srgbClr val="548135"/>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TW" sz="1100" b="1">
                <a:solidFill>
                  <a:schemeClr val="lt1"/>
                </a:solidFill>
                <a:latin typeface="Meiryo UI" panose="020B0604030504040204" pitchFamily="50" charset="-128"/>
                <a:ea typeface="Meiryo UI" panose="020B0604030504040204" pitchFamily="50" charset="-128"/>
              </a:rPr>
              <a:t>カレンダー</a:t>
            </a:r>
            <a:endParaRPr>
              <a:latin typeface="Meiryo UI" panose="020B0604030504040204" pitchFamily="50" charset="-128"/>
              <a:ea typeface="Meiryo UI" panose="020B0604030504040204" pitchFamily="50" charset="-128"/>
            </a:endParaRPr>
          </a:p>
        </p:txBody>
      </p:sp>
      <p:sp>
        <p:nvSpPr>
          <p:cNvPr id="237" name="Google Shape;237;p22"/>
          <p:cNvSpPr/>
          <p:nvPr/>
        </p:nvSpPr>
        <p:spPr>
          <a:xfrm>
            <a:off x="9618186" y="3245301"/>
            <a:ext cx="1419385" cy="259785"/>
          </a:xfrm>
          <a:prstGeom prst="roundRect">
            <a:avLst>
              <a:gd name="adj" fmla="val 0"/>
            </a:avLst>
          </a:prstGeom>
          <a:gradFill>
            <a:gsLst>
              <a:gs pos="0">
                <a:srgbClr val="0099CC"/>
              </a:gs>
              <a:gs pos="100000">
                <a:srgbClr val="548135"/>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TW" sz="1100" b="1">
                <a:solidFill>
                  <a:schemeClr val="lt1"/>
                </a:solidFill>
                <a:latin typeface="Meiryo UI" panose="020B0604030504040204" pitchFamily="50" charset="-128"/>
                <a:ea typeface="Meiryo UI" panose="020B0604030504040204" pitchFamily="50" charset="-128"/>
              </a:rPr>
              <a:t>サイト</a:t>
            </a:r>
            <a:endParaRPr>
              <a:latin typeface="Meiryo UI" panose="020B0604030504040204" pitchFamily="50" charset="-128"/>
              <a:ea typeface="Meiryo UI" panose="020B0604030504040204" pitchFamily="50" charset="-128"/>
            </a:endParaRPr>
          </a:p>
        </p:txBody>
      </p:sp>
      <p:pic>
        <p:nvPicPr>
          <p:cNvPr id="238" name="Google Shape;238;p22"/>
          <p:cNvPicPr preferRelativeResize="0"/>
          <p:nvPr/>
        </p:nvPicPr>
        <p:blipFill rotWithShape="1">
          <a:blip r:embed="rId16">
            <a:alphaModFix/>
          </a:blip>
          <a:srcRect/>
          <a:stretch/>
        </p:blipFill>
        <p:spPr>
          <a:xfrm>
            <a:off x="3595086" y="4642840"/>
            <a:ext cx="896392" cy="896392"/>
          </a:xfrm>
          <a:prstGeom prst="rect">
            <a:avLst/>
          </a:prstGeom>
          <a:noFill/>
          <a:ln>
            <a:noFill/>
          </a:ln>
        </p:spPr>
      </p:pic>
      <p:pic>
        <p:nvPicPr>
          <p:cNvPr id="239" name="Google Shape;239;p22"/>
          <p:cNvPicPr preferRelativeResize="0"/>
          <p:nvPr/>
        </p:nvPicPr>
        <p:blipFill rotWithShape="1">
          <a:blip r:embed="rId17">
            <a:alphaModFix/>
          </a:blip>
          <a:srcRect/>
          <a:stretch/>
        </p:blipFill>
        <p:spPr>
          <a:xfrm>
            <a:off x="7899595" y="4642840"/>
            <a:ext cx="887122" cy="887122"/>
          </a:xfrm>
          <a:prstGeom prst="rect">
            <a:avLst/>
          </a:prstGeom>
          <a:noFill/>
          <a:ln>
            <a:noFill/>
          </a:ln>
        </p:spPr>
      </p:pic>
      <p:pic>
        <p:nvPicPr>
          <p:cNvPr id="240" name="Google Shape;240;p22"/>
          <p:cNvPicPr preferRelativeResize="0"/>
          <p:nvPr/>
        </p:nvPicPr>
        <p:blipFill rotWithShape="1">
          <a:blip r:embed="rId18">
            <a:alphaModFix/>
          </a:blip>
          <a:srcRect/>
          <a:stretch/>
        </p:blipFill>
        <p:spPr>
          <a:xfrm>
            <a:off x="5760599" y="4642840"/>
            <a:ext cx="869876" cy="869876"/>
          </a:xfrm>
          <a:prstGeom prst="rect">
            <a:avLst/>
          </a:prstGeom>
          <a:noFill/>
          <a:ln>
            <a:noFill/>
          </a:ln>
        </p:spPr>
      </p:pic>
      <p:pic>
        <p:nvPicPr>
          <p:cNvPr id="241" name="Google Shape;241;p22"/>
          <p:cNvPicPr preferRelativeResize="0"/>
          <p:nvPr/>
        </p:nvPicPr>
        <p:blipFill rotWithShape="1">
          <a:blip r:embed="rId19">
            <a:alphaModFix/>
          </a:blip>
          <a:srcRect/>
          <a:stretch/>
        </p:blipFill>
        <p:spPr>
          <a:xfrm>
            <a:off x="1437932" y="4644333"/>
            <a:ext cx="888033" cy="888033"/>
          </a:xfrm>
          <a:prstGeom prst="rect">
            <a:avLst/>
          </a:prstGeom>
          <a:noFill/>
          <a:ln>
            <a:noFill/>
          </a:ln>
        </p:spPr>
      </p:pic>
      <p:sp>
        <p:nvSpPr>
          <p:cNvPr id="242" name="Google Shape;242;p22"/>
          <p:cNvSpPr/>
          <p:nvPr/>
        </p:nvSpPr>
        <p:spPr>
          <a:xfrm>
            <a:off x="827134" y="5611722"/>
            <a:ext cx="2239655" cy="49822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altLang="en-US" sz="1600" b="1" dirty="0">
                <a:solidFill>
                  <a:schemeClr val="dk1"/>
                </a:solidFill>
                <a:latin typeface="Meiryo UI" panose="020B0604030504040204" pitchFamily="50" charset="-128"/>
                <a:ea typeface="Meiryo UI" panose="020B0604030504040204" pitchFamily="50" charset="-128"/>
              </a:rPr>
              <a:t>細か</a:t>
            </a:r>
            <a:r>
              <a:rPr lang="ja-JP" altLang="en-US" sz="1600" b="1" dirty="0" smtClean="0">
                <a:solidFill>
                  <a:schemeClr val="dk1"/>
                </a:solidFill>
                <a:latin typeface="Meiryo UI" panose="020B0604030504040204" pitchFamily="50" charset="-128"/>
                <a:ea typeface="Meiryo UI" panose="020B0604030504040204" pitchFamily="50" charset="-128"/>
              </a:rPr>
              <a:t>な復元に対応する</a:t>
            </a:r>
            <a:endParaRPr lang="en-US" altLang="ja-JP" sz="1600" b="1" dirty="0" smtClean="0">
              <a:solidFill>
                <a:schemeClr val="dk1"/>
              </a:solidFill>
              <a:latin typeface="Meiryo UI" panose="020B0604030504040204" pitchFamily="50" charset="-128"/>
              <a:ea typeface="Meiryo UI" panose="020B0604030504040204" pitchFamily="50" charset="-128"/>
            </a:endParaRPr>
          </a:p>
          <a:p>
            <a:pPr marL="0" marR="0" lvl="0" indent="0" algn="ctr" rtl="0">
              <a:spcBef>
                <a:spcPts val="0"/>
              </a:spcBef>
              <a:spcAft>
                <a:spcPts val="0"/>
              </a:spcAft>
              <a:buNone/>
            </a:pPr>
            <a:r>
              <a:rPr lang="en-TW" sz="1600" b="1" dirty="0" smtClean="0">
                <a:solidFill>
                  <a:schemeClr val="dk1"/>
                </a:solidFill>
                <a:latin typeface="Meiryo UI" panose="020B0604030504040204" pitchFamily="50" charset="-128"/>
                <a:ea typeface="Meiryo UI" panose="020B0604030504040204" pitchFamily="50" charset="-128"/>
              </a:rPr>
              <a:t>データプレビュー</a:t>
            </a:r>
            <a:endParaRPr sz="1600" b="1" dirty="0">
              <a:solidFill>
                <a:schemeClr val="dk1"/>
              </a:solidFill>
              <a:latin typeface="Meiryo UI" panose="020B0604030504040204" pitchFamily="50" charset="-128"/>
              <a:ea typeface="Meiryo UI" panose="020B0604030504040204" pitchFamily="50" charset="-128"/>
            </a:endParaRPr>
          </a:p>
        </p:txBody>
      </p:sp>
      <p:sp>
        <p:nvSpPr>
          <p:cNvPr id="243" name="Google Shape;243;p22"/>
          <p:cNvSpPr/>
          <p:nvPr/>
        </p:nvSpPr>
        <p:spPr>
          <a:xfrm>
            <a:off x="2951521" y="5602483"/>
            <a:ext cx="2264984"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altLang="en-US" sz="1600" b="1" dirty="0" smtClean="0">
                <a:solidFill>
                  <a:schemeClr val="dk1"/>
                </a:solidFill>
                <a:latin typeface="Meiryo UI" panose="020B0604030504040204" pitchFamily="50" charset="-128"/>
                <a:ea typeface="Meiryo UI" panose="020B0604030504040204" pitchFamily="50" charset="-128"/>
              </a:rPr>
              <a:t>ドメイン内で</a:t>
            </a:r>
            <a:endParaRPr lang="en-US" altLang="ja-JP" sz="1600" b="1" dirty="0" smtClean="0">
              <a:solidFill>
                <a:schemeClr val="dk1"/>
              </a:solidFill>
              <a:latin typeface="Meiryo UI" panose="020B0604030504040204" pitchFamily="50" charset="-128"/>
              <a:ea typeface="Meiryo UI" panose="020B0604030504040204" pitchFamily="50" charset="-128"/>
            </a:endParaRPr>
          </a:p>
          <a:p>
            <a:pPr marL="0" marR="0" lvl="0" indent="0" algn="ctr" rtl="0">
              <a:spcBef>
                <a:spcPts val="0"/>
              </a:spcBef>
              <a:spcAft>
                <a:spcPts val="0"/>
              </a:spcAft>
              <a:buNone/>
            </a:pPr>
            <a:r>
              <a:rPr lang="en-TW" sz="1600" b="1" dirty="0" smtClean="0">
                <a:solidFill>
                  <a:schemeClr val="dk1"/>
                </a:solidFill>
                <a:latin typeface="Meiryo UI" panose="020B0604030504040204" pitchFamily="50" charset="-128"/>
                <a:ea typeface="Meiryo UI" panose="020B0604030504040204" pitchFamily="50" charset="-128"/>
              </a:rPr>
              <a:t>すべてをバックアップ</a:t>
            </a:r>
            <a:endParaRPr sz="1600" b="1" dirty="0">
              <a:solidFill>
                <a:schemeClr val="dk1"/>
              </a:solidFill>
              <a:latin typeface="Meiryo UI" panose="020B0604030504040204" pitchFamily="50" charset="-128"/>
              <a:ea typeface="Meiryo UI" panose="020B0604030504040204" pitchFamily="50" charset="-128"/>
            </a:endParaRPr>
          </a:p>
        </p:txBody>
      </p:sp>
      <p:sp>
        <p:nvSpPr>
          <p:cNvPr id="244" name="Google Shape;244;p22"/>
          <p:cNvSpPr/>
          <p:nvPr/>
        </p:nvSpPr>
        <p:spPr>
          <a:xfrm>
            <a:off x="5242320" y="5602483"/>
            <a:ext cx="1906434" cy="49751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600" b="1">
                <a:solidFill>
                  <a:schemeClr val="dk1"/>
                </a:solidFill>
                <a:latin typeface="Meiryo UI" panose="020B0604030504040204" pitchFamily="50" charset="-128"/>
                <a:ea typeface="Meiryo UI" panose="020B0604030504040204" pitchFamily="50" charset="-128"/>
              </a:rPr>
              <a:t>マルチバージョン</a:t>
            </a:r>
            <a:endParaRPr sz="1600" b="1">
              <a:solidFill>
                <a:schemeClr val="dk1"/>
              </a:solidFill>
              <a:latin typeface="Meiryo UI" panose="020B0604030504040204" pitchFamily="50" charset="-128"/>
              <a:ea typeface="Meiryo UI" panose="020B0604030504040204" pitchFamily="50" charset="-128"/>
            </a:endParaRPr>
          </a:p>
          <a:p>
            <a:pPr marL="0" marR="0" lvl="0" indent="0" algn="ctr" rtl="0">
              <a:spcBef>
                <a:spcPts val="0"/>
              </a:spcBef>
              <a:spcAft>
                <a:spcPts val="0"/>
              </a:spcAft>
              <a:buNone/>
            </a:pPr>
            <a:r>
              <a:rPr lang="en-TW" sz="1600" b="1">
                <a:solidFill>
                  <a:schemeClr val="dk1"/>
                </a:solidFill>
                <a:latin typeface="Meiryo UI" panose="020B0604030504040204" pitchFamily="50" charset="-128"/>
                <a:ea typeface="Meiryo UI" panose="020B0604030504040204" pitchFamily="50" charset="-128"/>
              </a:rPr>
              <a:t>バックアップ</a:t>
            </a:r>
            <a:endParaRPr sz="1600" b="1">
              <a:solidFill>
                <a:schemeClr val="dk1"/>
              </a:solidFill>
              <a:latin typeface="Meiryo UI" panose="020B0604030504040204" pitchFamily="50" charset="-128"/>
              <a:ea typeface="Meiryo UI" panose="020B0604030504040204" pitchFamily="50" charset="-128"/>
            </a:endParaRPr>
          </a:p>
        </p:txBody>
      </p:sp>
      <p:sp>
        <p:nvSpPr>
          <p:cNvPr id="245" name="Google Shape;245;p22"/>
          <p:cNvSpPr/>
          <p:nvPr/>
        </p:nvSpPr>
        <p:spPr>
          <a:xfrm>
            <a:off x="7389939" y="5602483"/>
            <a:ext cx="1906434"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600" b="1">
                <a:solidFill>
                  <a:schemeClr val="dk1"/>
                </a:solidFill>
                <a:latin typeface="Meiryo UI" panose="020B0604030504040204" pitchFamily="50" charset="-128"/>
                <a:ea typeface="Meiryo UI" panose="020B0604030504040204" pitchFamily="50" charset="-128"/>
              </a:rPr>
              <a:t>データの一元化</a:t>
            </a:r>
            <a:endParaRPr sz="1600" b="1">
              <a:solidFill>
                <a:schemeClr val="dk1"/>
              </a:solidFill>
              <a:latin typeface="Meiryo UI" panose="020B0604030504040204" pitchFamily="50" charset="-128"/>
              <a:ea typeface="Meiryo UI" panose="020B0604030504040204" pitchFamily="50" charset="-128"/>
              <a:sym typeface="Arial"/>
            </a:endParaRPr>
          </a:p>
        </p:txBody>
      </p:sp>
      <p:pic>
        <p:nvPicPr>
          <p:cNvPr id="246" name="Google Shape;246;p22" descr="Icon&#10;&#10;Description automatically generated"/>
          <p:cNvPicPr preferRelativeResize="0"/>
          <p:nvPr/>
        </p:nvPicPr>
        <p:blipFill rotWithShape="1">
          <a:blip r:embed="rId20">
            <a:alphaModFix/>
          </a:blip>
          <a:srcRect/>
          <a:stretch/>
        </p:blipFill>
        <p:spPr>
          <a:xfrm>
            <a:off x="8739614" y="2537821"/>
            <a:ext cx="689452" cy="641234"/>
          </a:xfrm>
          <a:prstGeom prst="rect">
            <a:avLst/>
          </a:prstGeom>
          <a:noFill/>
          <a:ln>
            <a:noFill/>
          </a:ln>
        </p:spPr>
      </p:pic>
      <p:sp>
        <p:nvSpPr>
          <p:cNvPr id="247" name="Google Shape;247;p22"/>
          <p:cNvSpPr txBox="1"/>
          <p:nvPr/>
        </p:nvSpPr>
        <p:spPr>
          <a:xfrm>
            <a:off x="8611911" y="3260406"/>
            <a:ext cx="1045073"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dirty="0" smtClean="0">
                <a:solidFill>
                  <a:schemeClr val="dk1"/>
                </a:solidFill>
                <a:latin typeface="Meiryo UI" panose="020B0604030504040204" pitchFamily="50" charset="-128"/>
                <a:ea typeface="Meiryo UI" panose="020B0604030504040204" pitchFamily="50" charset="-128"/>
              </a:rPr>
              <a:t>Teams</a:t>
            </a:r>
            <a:endParaRPr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42904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3"/>
          <p:cNvSpPr/>
          <p:nvPr/>
        </p:nvSpPr>
        <p:spPr>
          <a:xfrm flipH="1">
            <a:off x="791570" y="4321165"/>
            <a:ext cx="10539693" cy="2126643"/>
          </a:xfrm>
          <a:prstGeom prst="rect">
            <a:avLst/>
          </a:prstGeom>
          <a:gradFill>
            <a:gsLst>
              <a:gs pos="0">
                <a:srgbClr val="D4C8DD">
                  <a:alpha val="0"/>
                </a:srgbClr>
              </a:gs>
              <a:gs pos="100000">
                <a:srgbClr val="D4C8DD"/>
              </a:gs>
            </a:gsLst>
            <a:lin ang="0" scaled="0"/>
          </a:gradFill>
          <a:ln>
            <a:noFill/>
          </a:ln>
        </p:spPr>
        <p:txBody>
          <a:bodyPr spcFirstLastPara="1" wrap="square" lIns="91425" tIns="45700" rIns="91425" bIns="45700" anchor="ctr" anchorCtr="0">
            <a:noAutofit/>
          </a:bodyPr>
          <a:lstStyle/>
          <a:p>
            <a:pPr marL="0" marR="0" lvl="0" indent="806450" algn="l" rtl="0">
              <a:lnSpc>
                <a:spcPct val="90000"/>
              </a:lnSpc>
              <a:spcBef>
                <a:spcPts val="0"/>
              </a:spcBef>
              <a:spcAft>
                <a:spcPts val="0"/>
              </a:spcAft>
              <a:buNone/>
            </a:pPr>
            <a:endParaRPr sz="2400" b="1">
              <a:solidFill>
                <a:schemeClr val="lt1"/>
              </a:solidFill>
              <a:latin typeface="Meiryo UI" panose="020B0604030504040204" pitchFamily="50" charset="-128"/>
              <a:ea typeface="Meiryo UI" panose="020B0604030504040204" pitchFamily="50" charset="-128"/>
              <a:sym typeface="Arial"/>
            </a:endParaRPr>
          </a:p>
        </p:txBody>
      </p:sp>
      <p:sp>
        <p:nvSpPr>
          <p:cNvPr id="253" name="Google Shape;253;p23"/>
          <p:cNvSpPr/>
          <p:nvPr/>
        </p:nvSpPr>
        <p:spPr>
          <a:xfrm>
            <a:off x="5252510" y="1316584"/>
            <a:ext cx="5780400" cy="2728685"/>
          </a:xfrm>
          <a:prstGeom prst="roundRect">
            <a:avLst>
              <a:gd name="adj" fmla="val 6161"/>
            </a:avLst>
          </a:prstGeom>
          <a:gradFill>
            <a:gsLst>
              <a:gs pos="0">
                <a:schemeClr val="lt1"/>
              </a:gs>
              <a:gs pos="50000">
                <a:srgbClr val="FFFFFF"/>
              </a:gs>
              <a:gs pos="100000">
                <a:srgbClr val="D8D8D8"/>
              </a:gs>
            </a:gsLst>
            <a:lin ang="5400000" scaled="0"/>
          </a:gradFill>
          <a:ln w="19050" cap="flat" cmpd="sng">
            <a:solidFill>
              <a:srgbClr val="37A9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sym typeface="Arial"/>
            </a:endParaRPr>
          </a:p>
        </p:txBody>
      </p:sp>
      <p:sp>
        <p:nvSpPr>
          <p:cNvPr id="254" name="Google Shape;254;p23"/>
          <p:cNvSpPr/>
          <p:nvPr/>
        </p:nvSpPr>
        <p:spPr>
          <a:xfrm>
            <a:off x="5660306" y="2726578"/>
            <a:ext cx="4458316" cy="1153306"/>
          </a:xfrm>
          <a:prstGeom prst="roundRect">
            <a:avLst>
              <a:gd name="adj" fmla="val 11285"/>
            </a:avLst>
          </a:prstGeom>
          <a:solidFill>
            <a:srgbClr val="E1EFD8"/>
          </a:solidFill>
          <a:ln w="190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eiryo UI" panose="020B0604030504040204" pitchFamily="50" charset="-128"/>
              <a:ea typeface="Meiryo UI" panose="020B0604030504040204" pitchFamily="50" charset="-128"/>
              <a:cs typeface="Calibri"/>
              <a:sym typeface="Calibri"/>
            </a:endParaRPr>
          </a:p>
        </p:txBody>
      </p:sp>
      <p:sp>
        <p:nvSpPr>
          <p:cNvPr id="255" name="Google Shape;255;p23"/>
          <p:cNvSpPr txBox="1"/>
          <p:nvPr/>
        </p:nvSpPr>
        <p:spPr>
          <a:xfrm>
            <a:off x="5556984" y="2365369"/>
            <a:ext cx="3069778" cy="2385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200" b="1" dirty="0">
                <a:solidFill>
                  <a:schemeClr val="dk1"/>
                </a:solidFill>
                <a:latin typeface="Meiryo UI" panose="020B0604030504040204" pitchFamily="50" charset="-128"/>
                <a:ea typeface="Meiryo UI" panose="020B0604030504040204" pitchFamily="50" charset="-128"/>
              </a:rPr>
              <a:t>Outlook（メール、カレンダー、連絡先）</a:t>
            </a:r>
            <a:endParaRPr dirty="0">
              <a:latin typeface="Meiryo UI" panose="020B0604030504040204" pitchFamily="50" charset="-128"/>
              <a:ea typeface="Meiryo UI" panose="020B0604030504040204" pitchFamily="50" charset="-128"/>
            </a:endParaRPr>
          </a:p>
        </p:txBody>
      </p:sp>
      <p:sp>
        <p:nvSpPr>
          <p:cNvPr id="256" name="Google Shape;256;p23"/>
          <p:cNvSpPr txBox="1"/>
          <p:nvPr/>
        </p:nvSpPr>
        <p:spPr>
          <a:xfrm>
            <a:off x="8414955" y="2365370"/>
            <a:ext cx="1045073"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200" b="1">
                <a:solidFill>
                  <a:schemeClr val="dk1"/>
                </a:solidFill>
                <a:latin typeface="Meiryo UI" panose="020B0604030504040204" pitchFamily="50" charset="-128"/>
                <a:ea typeface="Meiryo UI" panose="020B0604030504040204" pitchFamily="50" charset="-128"/>
              </a:rPr>
              <a:t>OneDrive</a:t>
            </a:r>
            <a:endParaRPr>
              <a:latin typeface="Meiryo UI" panose="020B0604030504040204" pitchFamily="50" charset="-128"/>
              <a:ea typeface="Meiryo UI" panose="020B0604030504040204" pitchFamily="50" charset="-128"/>
            </a:endParaRPr>
          </a:p>
        </p:txBody>
      </p:sp>
      <p:sp>
        <p:nvSpPr>
          <p:cNvPr id="257" name="Google Shape;257;p23"/>
          <p:cNvSpPr txBox="1"/>
          <p:nvPr/>
        </p:nvSpPr>
        <p:spPr>
          <a:xfrm>
            <a:off x="9567291" y="2371003"/>
            <a:ext cx="1146017" cy="2328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dirty="0" smtClean="0">
                <a:solidFill>
                  <a:schemeClr val="dk1"/>
                </a:solidFill>
                <a:latin typeface="Meiryo UI" panose="020B0604030504040204" pitchFamily="50" charset="-128"/>
                <a:ea typeface="Meiryo UI" panose="020B0604030504040204" pitchFamily="50" charset="-128"/>
              </a:rPr>
              <a:t>SharePoint</a:t>
            </a:r>
            <a:endParaRPr dirty="0">
              <a:latin typeface="Meiryo UI" panose="020B0604030504040204" pitchFamily="50" charset="-128"/>
              <a:ea typeface="Meiryo UI" panose="020B0604030504040204" pitchFamily="50" charset="-128"/>
            </a:endParaRPr>
          </a:p>
        </p:txBody>
      </p:sp>
      <p:pic>
        <p:nvPicPr>
          <p:cNvPr id="258" name="Google Shape;258;p23"/>
          <p:cNvPicPr preferRelativeResize="0"/>
          <p:nvPr/>
        </p:nvPicPr>
        <p:blipFill rotWithShape="1">
          <a:blip r:embed="rId3">
            <a:alphaModFix/>
          </a:blip>
          <a:srcRect/>
          <a:stretch/>
        </p:blipFill>
        <p:spPr>
          <a:xfrm>
            <a:off x="5802146" y="1678283"/>
            <a:ext cx="657896" cy="576000"/>
          </a:xfrm>
          <a:prstGeom prst="rect">
            <a:avLst/>
          </a:prstGeom>
          <a:noFill/>
          <a:ln>
            <a:noFill/>
          </a:ln>
        </p:spPr>
      </p:pic>
      <p:pic>
        <p:nvPicPr>
          <p:cNvPr id="259" name="Google Shape;259;p23"/>
          <p:cNvPicPr preferRelativeResize="0"/>
          <p:nvPr/>
        </p:nvPicPr>
        <p:blipFill rotWithShape="1">
          <a:blip r:embed="rId4">
            <a:alphaModFix/>
          </a:blip>
          <a:srcRect/>
          <a:stretch/>
        </p:blipFill>
        <p:spPr>
          <a:xfrm>
            <a:off x="8592765" y="1745057"/>
            <a:ext cx="689452" cy="442452"/>
          </a:xfrm>
          <a:prstGeom prst="rect">
            <a:avLst/>
          </a:prstGeom>
          <a:noFill/>
          <a:ln>
            <a:noFill/>
          </a:ln>
        </p:spPr>
      </p:pic>
      <p:pic>
        <p:nvPicPr>
          <p:cNvPr id="260" name="Google Shape;260;p23" descr="Image result for sharepoint logo"/>
          <p:cNvPicPr preferRelativeResize="0"/>
          <p:nvPr/>
        </p:nvPicPr>
        <p:blipFill rotWithShape="1">
          <a:blip r:embed="rId5">
            <a:alphaModFix/>
          </a:blip>
          <a:srcRect l="27207" t="15930" r="25945" b="14161"/>
          <a:stretch/>
        </p:blipFill>
        <p:spPr>
          <a:xfrm>
            <a:off x="9745101" y="1701782"/>
            <a:ext cx="689452" cy="685882"/>
          </a:xfrm>
          <a:prstGeom prst="rect">
            <a:avLst/>
          </a:prstGeom>
          <a:noFill/>
          <a:ln>
            <a:noFill/>
          </a:ln>
        </p:spPr>
      </p:pic>
      <p:pic>
        <p:nvPicPr>
          <p:cNvPr id="261" name="Google Shape;261;p23"/>
          <p:cNvPicPr preferRelativeResize="0"/>
          <p:nvPr/>
        </p:nvPicPr>
        <p:blipFill rotWithShape="1">
          <a:blip r:embed="rId6">
            <a:alphaModFix/>
          </a:blip>
          <a:srcRect/>
          <a:stretch/>
        </p:blipFill>
        <p:spPr>
          <a:xfrm>
            <a:off x="6654989" y="1850129"/>
            <a:ext cx="395920" cy="329933"/>
          </a:xfrm>
          <a:prstGeom prst="rect">
            <a:avLst/>
          </a:prstGeom>
          <a:noFill/>
          <a:ln>
            <a:noFill/>
          </a:ln>
        </p:spPr>
      </p:pic>
      <p:pic>
        <p:nvPicPr>
          <p:cNvPr id="262" name="Google Shape;262;p23"/>
          <p:cNvPicPr preferRelativeResize="0"/>
          <p:nvPr/>
        </p:nvPicPr>
        <p:blipFill rotWithShape="1">
          <a:blip r:embed="rId7">
            <a:alphaModFix/>
          </a:blip>
          <a:srcRect/>
          <a:stretch/>
        </p:blipFill>
        <p:spPr>
          <a:xfrm>
            <a:off x="7216458" y="1811636"/>
            <a:ext cx="395920" cy="406918"/>
          </a:xfrm>
          <a:prstGeom prst="rect">
            <a:avLst/>
          </a:prstGeom>
          <a:noFill/>
          <a:ln>
            <a:noFill/>
          </a:ln>
        </p:spPr>
      </p:pic>
      <p:pic>
        <p:nvPicPr>
          <p:cNvPr id="263" name="Google Shape;263;p23"/>
          <p:cNvPicPr preferRelativeResize="0"/>
          <p:nvPr/>
        </p:nvPicPr>
        <p:blipFill rotWithShape="1">
          <a:blip r:embed="rId8">
            <a:alphaModFix/>
          </a:blip>
          <a:srcRect/>
          <a:stretch/>
        </p:blipFill>
        <p:spPr>
          <a:xfrm>
            <a:off x="7777926" y="1817135"/>
            <a:ext cx="395920" cy="395920"/>
          </a:xfrm>
          <a:prstGeom prst="rect">
            <a:avLst/>
          </a:prstGeom>
          <a:noFill/>
          <a:ln>
            <a:noFill/>
          </a:ln>
        </p:spPr>
      </p:pic>
      <p:pic>
        <p:nvPicPr>
          <p:cNvPr id="264" name="Google Shape;264;p23" descr="A picture containing shirt&#10;&#10;Description automatically generated"/>
          <p:cNvPicPr preferRelativeResize="0"/>
          <p:nvPr/>
        </p:nvPicPr>
        <p:blipFill rotWithShape="1">
          <a:blip r:embed="rId9">
            <a:alphaModFix/>
          </a:blip>
          <a:srcRect/>
          <a:stretch/>
        </p:blipFill>
        <p:spPr>
          <a:xfrm>
            <a:off x="668490" y="378328"/>
            <a:ext cx="2225553" cy="2225548"/>
          </a:xfrm>
          <a:prstGeom prst="rect">
            <a:avLst/>
          </a:prstGeom>
          <a:noFill/>
          <a:ln>
            <a:noFill/>
          </a:ln>
          <a:effectLst>
            <a:outerShdw blurRad="63500" dist="38100" dir="2700000" algn="tl" rotWithShape="0">
              <a:srgbClr val="000000">
                <a:alpha val="40000"/>
              </a:srgbClr>
            </a:outerShdw>
          </a:effectLst>
        </p:spPr>
      </p:pic>
      <p:sp>
        <p:nvSpPr>
          <p:cNvPr id="265" name="Google Shape;265;p23"/>
          <p:cNvSpPr txBox="1"/>
          <p:nvPr/>
        </p:nvSpPr>
        <p:spPr>
          <a:xfrm>
            <a:off x="967577" y="2950972"/>
            <a:ext cx="4503104" cy="125572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TW" sz="2800" b="1" dirty="0">
                <a:solidFill>
                  <a:srgbClr val="3F218C"/>
                </a:solidFill>
                <a:latin typeface="Meiryo UI" panose="020B0604030504040204" pitchFamily="50" charset="-128"/>
                <a:ea typeface="Meiryo UI" panose="020B0604030504040204" pitchFamily="50" charset="-128"/>
              </a:rPr>
              <a:t>包括的な</a:t>
            </a:r>
            <a:r>
              <a:rPr lang="en-TW" sz="2800" b="1" dirty="0" smtClean="0">
                <a:solidFill>
                  <a:srgbClr val="3F218C"/>
                </a:solidFill>
                <a:latin typeface="Meiryo UI" panose="020B0604030504040204" pitchFamily="50" charset="-128"/>
                <a:ea typeface="Meiryo UI" panose="020B0604030504040204" pitchFamily="50" charset="-128"/>
              </a:rPr>
              <a:t>Microsoft365</a:t>
            </a:r>
            <a:endParaRPr lang="en-US" sz="2800" b="1" dirty="0" smtClean="0">
              <a:solidFill>
                <a:srgbClr val="3F218C"/>
              </a:solidFill>
              <a:latin typeface="Meiryo UI" panose="020B0604030504040204" pitchFamily="50" charset="-128"/>
              <a:ea typeface="Meiryo UI" panose="020B0604030504040204" pitchFamily="50" charset="-128"/>
            </a:endParaRPr>
          </a:p>
          <a:p>
            <a:pPr marL="0" marR="0" lvl="0" indent="0" algn="l" rtl="0">
              <a:lnSpc>
                <a:spcPct val="90000"/>
              </a:lnSpc>
              <a:spcBef>
                <a:spcPts val="0"/>
              </a:spcBef>
              <a:spcAft>
                <a:spcPts val="0"/>
              </a:spcAft>
              <a:buNone/>
            </a:pPr>
            <a:r>
              <a:rPr lang="en-TW" sz="2800" b="1" dirty="0" smtClean="0">
                <a:solidFill>
                  <a:srgbClr val="3F218C"/>
                </a:solidFill>
                <a:latin typeface="Meiryo UI" panose="020B0604030504040204" pitchFamily="50" charset="-128"/>
                <a:ea typeface="Meiryo UI" panose="020B0604030504040204" pitchFamily="50" charset="-128"/>
              </a:rPr>
              <a:t>バックアップ</a:t>
            </a:r>
            <a:endParaRPr lang="en-US" sz="2800" b="1" dirty="0" smtClean="0">
              <a:solidFill>
                <a:srgbClr val="3F218C"/>
              </a:solidFill>
              <a:latin typeface="Meiryo UI" panose="020B0604030504040204" pitchFamily="50" charset="-128"/>
              <a:ea typeface="Meiryo UI" panose="020B0604030504040204" pitchFamily="50" charset="-128"/>
            </a:endParaRPr>
          </a:p>
          <a:p>
            <a:pPr marL="0" marR="0" lvl="0" indent="0" algn="l" rtl="0">
              <a:lnSpc>
                <a:spcPct val="90000"/>
              </a:lnSpc>
              <a:spcBef>
                <a:spcPts val="0"/>
              </a:spcBef>
              <a:spcAft>
                <a:spcPts val="0"/>
              </a:spcAft>
              <a:buNone/>
            </a:pPr>
            <a:r>
              <a:rPr lang="en-TW" sz="2800" b="1" dirty="0" smtClean="0">
                <a:solidFill>
                  <a:srgbClr val="3F218C"/>
                </a:solidFill>
                <a:latin typeface="Meiryo UI" panose="020B0604030504040204" pitchFamily="50" charset="-128"/>
                <a:ea typeface="Meiryo UI" panose="020B0604030504040204" pitchFamily="50" charset="-128"/>
              </a:rPr>
              <a:t>ソリューション</a:t>
            </a:r>
            <a:endParaRPr dirty="0">
              <a:latin typeface="Meiryo UI" panose="020B0604030504040204" pitchFamily="50" charset="-128"/>
              <a:ea typeface="Meiryo UI" panose="020B0604030504040204" pitchFamily="50" charset="-128"/>
            </a:endParaRPr>
          </a:p>
        </p:txBody>
      </p:sp>
      <p:sp>
        <p:nvSpPr>
          <p:cNvPr id="266" name="Google Shape;266;p23"/>
          <p:cNvSpPr/>
          <p:nvPr/>
        </p:nvSpPr>
        <p:spPr>
          <a:xfrm>
            <a:off x="6777195" y="3057221"/>
            <a:ext cx="1191469" cy="492021"/>
          </a:xfrm>
          <a:prstGeom prst="roundRect">
            <a:avLst>
              <a:gd name="adj" fmla="val 0"/>
            </a:avLst>
          </a:prstGeom>
          <a:gradFill>
            <a:gsLst>
              <a:gs pos="0">
                <a:srgbClr val="0099CC"/>
              </a:gs>
              <a:gs pos="100000">
                <a:srgbClr val="548135"/>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TW" sz="1100" b="1">
                <a:solidFill>
                  <a:schemeClr val="lt1"/>
                </a:solidFill>
                <a:latin typeface="Meiryo UI" panose="020B0604030504040204" pitchFamily="50" charset="-128"/>
                <a:ea typeface="Meiryo UI" panose="020B0604030504040204" pitchFamily="50" charset="-128"/>
              </a:rPr>
              <a:t>会話</a:t>
            </a:r>
            <a:endParaRPr>
              <a:latin typeface="Meiryo UI" panose="020B0604030504040204" pitchFamily="50" charset="-128"/>
              <a:ea typeface="Meiryo UI" panose="020B0604030504040204" pitchFamily="50" charset="-128"/>
            </a:endParaRPr>
          </a:p>
        </p:txBody>
      </p:sp>
      <p:sp>
        <p:nvSpPr>
          <p:cNvPr id="267" name="Google Shape;267;p23"/>
          <p:cNvSpPr/>
          <p:nvPr/>
        </p:nvSpPr>
        <p:spPr>
          <a:xfrm>
            <a:off x="8042313" y="3057221"/>
            <a:ext cx="987824" cy="492021"/>
          </a:xfrm>
          <a:prstGeom prst="roundRect">
            <a:avLst>
              <a:gd name="adj" fmla="val 0"/>
            </a:avLst>
          </a:prstGeom>
          <a:gradFill>
            <a:gsLst>
              <a:gs pos="0">
                <a:srgbClr val="0099CC"/>
              </a:gs>
              <a:gs pos="100000">
                <a:srgbClr val="548135"/>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TW" sz="1100" b="1" dirty="0">
                <a:solidFill>
                  <a:schemeClr val="lt1"/>
                </a:solidFill>
                <a:latin typeface="Meiryo UI" panose="020B0604030504040204" pitchFamily="50" charset="-128"/>
                <a:ea typeface="Meiryo UI" panose="020B0604030504040204" pitchFamily="50" charset="-128"/>
              </a:rPr>
              <a:t>カレンダー</a:t>
            </a:r>
            <a:endParaRPr dirty="0">
              <a:latin typeface="Meiryo UI" panose="020B0604030504040204" pitchFamily="50" charset="-128"/>
              <a:ea typeface="Meiryo UI" panose="020B0604030504040204" pitchFamily="50" charset="-128"/>
            </a:endParaRPr>
          </a:p>
        </p:txBody>
      </p:sp>
      <p:sp>
        <p:nvSpPr>
          <p:cNvPr id="268" name="Google Shape;268;p23"/>
          <p:cNvSpPr/>
          <p:nvPr/>
        </p:nvSpPr>
        <p:spPr>
          <a:xfrm>
            <a:off x="9094979" y="3057221"/>
            <a:ext cx="834017" cy="492021"/>
          </a:xfrm>
          <a:prstGeom prst="roundRect">
            <a:avLst>
              <a:gd name="adj" fmla="val 0"/>
            </a:avLst>
          </a:prstGeom>
          <a:gradFill>
            <a:gsLst>
              <a:gs pos="0">
                <a:srgbClr val="0099CC"/>
              </a:gs>
              <a:gs pos="100000">
                <a:srgbClr val="548135"/>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TW" sz="1100" b="1">
                <a:solidFill>
                  <a:schemeClr val="lt1"/>
                </a:solidFill>
                <a:latin typeface="Meiryo UI" panose="020B0604030504040204" pitchFamily="50" charset="-128"/>
                <a:ea typeface="Meiryo UI" panose="020B0604030504040204" pitchFamily="50" charset="-128"/>
              </a:rPr>
              <a:t>サイト</a:t>
            </a:r>
            <a:endParaRPr>
              <a:latin typeface="Meiryo UI" panose="020B0604030504040204" pitchFamily="50" charset="-128"/>
              <a:ea typeface="Meiryo UI" panose="020B0604030504040204" pitchFamily="50" charset="-128"/>
            </a:endParaRPr>
          </a:p>
        </p:txBody>
      </p:sp>
      <p:pic>
        <p:nvPicPr>
          <p:cNvPr id="269" name="Google Shape;269;p23"/>
          <p:cNvPicPr preferRelativeResize="0"/>
          <p:nvPr/>
        </p:nvPicPr>
        <p:blipFill rotWithShape="1">
          <a:blip r:embed="rId10">
            <a:alphaModFix/>
          </a:blip>
          <a:srcRect/>
          <a:stretch/>
        </p:blipFill>
        <p:spPr>
          <a:xfrm>
            <a:off x="3595086" y="4642840"/>
            <a:ext cx="896392" cy="896392"/>
          </a:xfrm>
          <a:prstGeom prst="rect">
            <a:avLst/>
          </a:prstGeom>
          <a:noFill/>
          <a:ln>
            <a:noFill/>
          </a:ln>
        </p:spPr>
      </p:pic>
      <p:pic>
        <p:nvPicPr>
          <p:cNvPr id="270" name="Google Shape;270;p23"/>
          <p:cNvPicPr preferRelativeResize="0"/>
          <p:nvPr/>
        </p:nvPicPr>
        <p:blipFill rotWithShape="1">
          <a:blip r:embed="rId11">
            <a:alphaModFix/>
          </a:blip>
          <a:srcRect/>
          <a:stretch/>
        </p:blipFill>
        <p:spPr>
          <a:xfrm>
            <a:off x="7899595" y="4642840"/>
            <a:ext cx="887122" cy="887122"/>
          </a:xfrm>
          <a:prstGeom prst="rect">
            <a:avLst/>
          </a:prstGeom>
          <a:noFill/>
          <a:ln>
            <a:noFill/>
          </a:ln>
        </p:spPr>
      </p:pic>
      <p:pic>
        <p:nvPicPr>
          <p:cNvPr id="271" name="Google Shape;271;p23"/>
          <p:cNvPicPr preferRelativeResize="0"/>
          <p:nvPr/>
        </p:nvPicPr>
        <p:blipFill rotWithShape="1">
          <a:blip r:embed="rId12">
            <a:alphaModFix/>
          </a:blip>
          <a:srcRect/>
          <a:stretch/>
        </p:blipFill>
        <p:spPr>
          <a:xfrm>
            <a:off x="5760599" y="4642840"/>
            <a:ext cx="869876" cy="869876"/>
          </a:xfrm>
          <a:prstGeom prst="rect">
            <a:avLst/>
          </a:prstGeom>
          <a:noFill/>
          <a:ln>
            <a:noFill/>
          </a:ln>
        </p:spPr>
      </p:pic>
      <p:pic>
        <p:nvPicPr>
          <p:cNvPr id="272" name="Google Shape;272;p23"/>
          <p:cNvPicPr preferRelativeResize="0"/>
          <p:nvPr/>
        </p:nvPicPr>
        <p:blipFill rotWithShape="1">
          <a:blip r:embed="rId13">
            <a:alphaModFix/>
          </a:blip>
          <a:srcRect/>
          <a:stretch/>
        </p:blipFill>
        <p:spPr>
          <a:xfrm>
            <a:off x="1437932" y="4644333"/>
            <a:ext cx="888033" cy="888033"/>
          </a:xfrm>
          <a:prstGeom prst="rect">
            <a:avLst/>
          </a:prstGeom>
          <a:noFill/>
          <a:ln>
            <a:noFill/>
          </a:ln>
        </p:spPr>
      </p:pic>
      <p:sp>
        <p:nvSpPr>
          <p:cNvPr id="273" name="Google Shape;273;p23"/>
          <p:cNvSpPr/>
          <p:nvPr/>
        </p:nvSpPr>
        <p:spPr>
          <a:xfrm>
            <a:off x="845604" y="5602484"/>
            <a:ext cx="2278700" cy="49822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altLang="en-US" sz="1600" b="1" dirty="0">
                <a:solidFill>
                  <a:schemeClr val="dk1"/>
                </a:solidFill>
                <a:latin typeface="Meiryo UI" panose="020B0604030504040204" pitchFamily="50" charset="-128"/>
                <a:ea typeface="Meiryo UI" panose="020B0604030504040204" pitchFamily="50" charset="-128"/>
              </a:rPr>
              <a:t>細かな復元に対応</a:t>
            </a:r>
            <a:r>
              <a:rPr lang="ja-JP" altLang="en-US" sz="1600" b="1" dirty="0" smtClean="0">
                <a:solidFill>
                  <a:schemeClr val="dk1"/>
                </a:solidFill>
                <a:latin typeface="Meiryo UI" panose="020B0604030504040204" pitchFamily="50" charset="-128"/>
                <a:ea typeface="Meiryo UI" panose="020B0604030504040204" pitchFamily="50" charset="-128"/>
              </a:rPr>
              <a:t>する</a:t>
            </a:r>
            <a:endParaRPr lang="en-US" altLang="ja-JP" sz="1600" b="1" dirty="0" smtClean="0">
              <a:solidFill>
                <a:schemeClr val="dk1"/>
              </a:solidFill>
              <a:latin typeface="Meiryo UI" panose="020B0604030504040204" pitchFamily="50" charset="-128"/>
              <a:ea typeface="Meiryo UI" panose="020B0604030504040204" pitchFamily="50" charset="-128"/>
            </a:endParaRPr>
          </a:p>
          <a:p>
            <a:pPr marL="0" marR="0" lvl="0" indent="0" algn="ctr" rtl="0">
              <a:spcBef>
                <a:spcPts val="0"/>
              </a:spcBef>
              <a:spcAft>
                <a:spcPts val="0"/>
              </a:spcAft>
              <a:buNone/>
            </a:pPr>
            <a:r>
              <a:rPr lang="en-TW" sz="1600" b="1" dirty="0" smtClean="0">
                <a:solidFill>
                  <a:schemeClr val="dk1"/>
                </a:solidFill>
                <a:latin typeface="Meiryo UI" panose="020B0604030504040204" pitchFamily="50" charset="-128"/>
                <a:ea typeface="Meiryo UI" panose="020B0604030504040204" pitchFamily="50" charset="-128"/>
              </a:rPr>
              <a:t>データプレビュー</a:t>
            </a:r>
            <a:endParaRPr sz="1600" b="1" dirty="0">
              <a:solidFill>
                <a:schemeClr val="dk1"/>
              </a:solidFill>
              <a:latin typeface="Meiryo UI" panose="020B0604030504040204" pitchFamily="50" charset="-128"/>
              <a:ea typeface="Meiryo UI" panose="020B0604030504040204" pitchFamily="50" charset="-128"/>
            </a:endParaRPr>
          </a:p>
        </p:txBody>
      </p:sp>
      <p:sp>
        <p:nvSpPr>
          <p:cNvPr id="274" name="Google Shape;274;p23"/>
          <p:cNvSpPr/>
          <p:nvPr/>
        </p:nvSpPr>
        <p:spPr>
          <a:xfrm>
            <a:off x="3016176" y="5602483"/>
            <a:ext cx="2264984"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altLang="en-US" sz="1600" b="1" dirty="0" smtClean="0">
                <a:solidFill>
                  <a:schemeClr val="dk1"/>
                </a:solidFill>
                <a:latin typeface="Meiryo UI" panose="020B0604030504040204" pitchFamily="50" charset="-128"/>
                <a:ea typeface="Meiryo UI" panose="020B0604030504040204" pitchFamily="50" charset="-128"/>
              </a:rPr>
              <a:t>ドメイン内で</a:t>
            </a:r>
            <a:endParaRPr lang="en-US" altLang="ja-JP" sz="1600" b="1" dirty="0" smtClean="0">
              <a:solidFill>
                <a:schemeClr val="dk1"/>
              </a:solidFill>
              <a:latin typeface="Meiryo UI" panose="020B0604030504040204" pitchFamily="50" charset="-128"/>
              <a:ea typeface="Meiryo UI" panose="020B0604030504040204" pitchFamily="50" charset="-128"/>
            </a:endParaRPr>
          </a:p>
          <a:p>
            <a:pPr marL="0" marR="0" lvl="0" indent="0" algn="ctr" rtl="0">
              <a:spcBef>
                <a:spcPts val="0"/>
              </a:spcBef>
              <a:spcAft>
                <a:spcPts val="0"/>
              </a:spcAft>
              <a:buNone/>
            </a:pPr>
            <a:r>
              <a:rPr lang="en-TW" sz="1600" b="1" dirty="0" smtClean="0">
                <a:solidFill>
                  <a:schemeClr val="dk1"/>
                </a:solidFill>
                <a:latin typeface="Meiryo UI" panose="020B0604030504040204" pitchFamily="50" charset="-128"/>
                <a:ea typeface="Meiryo UI" panose="020B0604030504040204" pitchFamily="50" charset="-128"/>
              </a:rPr>
              <a:t>すべてをバックアップ</a:t>
            </a:r>
            <a:endParaRPr sz="1600" b="1" dirty="0">
              <a:solidFill>
                <a:schemeClr val="dk1"/>
              </a:solidFill>
              <a:latin typeface="Meiryo UI" panose="020B0604030504040204" pitchFamily="50" charset="-128"/>
              <a:ea typeface="Meiryo UI" panose="020B0604030504040204" pitchFamily="50" charset="-128"/>
            </a:endParaRPr>
          </a:p>
        </p:txBody>
      </p:sp>
      <p:sp>
        <p:nvSpPr>
          <p:cNvPr id="275" name="Google Shape;275;p23"/>
          <p:cNvSpPr/>
          <p:nvPr/>
        </p:nvSpPr>
        <p:spPr>
          <a:xfrm>
            <a:off x="5242320" y="5602483"/>
            <a:ext cx="1906434" cy="49751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600" b="1">
                <a:solidFill>
                  <a:schemeClr val="dk1"/>
                </a:solidFill>
                <a:latin typeface="Meiryo UI" panose="020B0604030504040204" pitchFamily="50" charset="-128"/>
                <a:ea typeface="Meiryo UI" panose="020B0604030504040204" pitchFamily="50" charset="-128"/>
              </a:rPr>
              <a:t>マルチバージョン</a:t>
            </a:r>
            <a:endParaRPr sz="1600" b="1">
              <a:solidFill>
                <a:schemeClr val="dk1"/>
              </a:solidFill>
              <a:latin typeface="Meiryo UI" panose="020B0604030504040204" pitchFamily="50" charset="-128"/>
              <a:ea typeface="Meiryo UI" panose="020B0604030504040204" pitchFamily="50" charset="-128"/>
            </a:endParaRPr>
          </a:p>
          <a:p>
            <a:pPr marL="0" marR="0" lvl="0" indent="0" algn="ctr" rtl="0">
              <a:spcBef>
                <a:spcPts val="0"/>
              </a:spcBef>
              <a:spcAft>
                <a:spcPts val="0"/>
              </a:spcAft>
              <a:buNone/>
            </a:pPr>
            <a:r>
              <a:rPr lang="en-TW" sz="1600" b="1">
                <a:solidFill>
                  <a:schemeClr val="dk1"/>
                </a:solidFill>
                <a:latin typeface="Meiryo UI" panose="020B0604030504040204" pitchFamily="50" charset="-128"/>
                <a:ea typeface="Meiryo UI" panose="020B0604030504040204" pitchFamily="50" charset="-128"/>
              </a:rPr>
              <a:t>バックアップ</a:t>
            </a:r>
            <a:endParaRPr sz="1600" b="1">
              <a:solidFill>
                <a:schemeClr val="dk1"/>
              </a:solidFill>
              <a:latin typeface="Meiryo UI" panose="020B0604030504040204" pitchFamily="50" charset="-128"/>
              <a:ea typeface="Meiryo UI" panose="020B0604030504040204" pitchFamily="50" charset="-128"/>
            </a:endParaRPr>
          </a:p>
        </p:txBody>
      </p:sp>
      <p:sp>
        <p:nvSpPr>
          <p:cNvPr id="276" name="Google Shape;276;p23"/>
          <p:cNvSpPr/>
          <p:nvPr/>
        </p:nvSpPr>
        <p:spPr>
          <a:xfrm>
            <a:off x="7389939" y="5602483"/>
            <a:ext cx="1906434"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600" b="1">
                <a:solidFill>
                  <a:schemeClr val="dk1"/>
                </a:solidFill>
                <a:latin typeface="Meiryo UI" panose="020B0604030504040204" pitchFamily="50" charset="-128"/>
                <a:ea typeface="Meiryo UI" panose="020B0604030504040204" pitchFamily="50" charset="-128"/>
              </a:rPr>
              <a:t>データの一元化</a:t>
            </a:r>
            <a:endParaRPr sz="1600" b="1">
              <a:solidFill>
                <a:schemeClr val="dk1"/>
              </a:solidFill>
              <a:latin typeface="Meiryo UI" panose="020B0604030504040204" pitchFamily="50" charset="-128"/>
              <a:ea typeface="Meiryo UI" panose="020B0604030504040204" pitchFamily="50" charset="-128"/>
              <a:sym typeface="Arial"/>
            </a:endParaRPr>
          </a:p>
        </p:txBody>
      </p:sp>
      <p:pic>
        <p:nvPicPr>
          <p:cNvPr id="277" name="Google Shape;277;p23" descr="Icon&#10;&#10;Description automatically generated"/>
          <p:cNvPicPr preferRelativeResize="0"/>
          <p:nvPr/>
        </p:nvPicPr>
        <p:blipFill rotWithShape="1">
          <a:blip r:embed="rId14">
            <a:alphaModFix/>
          </a:blip>
          <a:srcRect/>
          <a:stretch/>
        </p:blipFill>
        <p:spPr>
          <a:xfrm>
            <a:off x="5898493" y="2822244"/>
            <a:ext cx="689452" cy="641234"/>
          </a:xfrm>
          <a:prstGeom prst="rect">
            <a:avLst/>
          </a:prstGeom>
          <a:noFill/>
          <a:ln>
            <a:noFill/>
          </a:ln>
        </p:spPr>
      </p:pic>
      <p:sp>
        <p:nvSpPr>
          <p:cNvPr id="278" name="Google Shape;278;p23"/>
          <p:cNvSpPr txBox="1"/>
          <p:nvPr/>
        </p:nvSpPr>
        <p:spPr>
          <a:xfrm>
            <a:off x="5770790" y="3544829"/>
            <a:ext cx="1045073"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dirty="0" smtClean="0">
                <a:solidFill>
                  <a:schemeClr val="dk1"/>
                </a:solidFill>
                <a:latin typeface="Meiryo UI" panose="020B0604030504040204" pitchFamily="50" charset="-128"/>
                <a:ea typeface="Meiryo UI" panose="020B0604030504040204" pitchFamily="50" charset="-128"/>
              </a:rPr>
              <a:t>Teams</a:t>
            </a:r>
            <a:endParaRPr dirty="0">
              <a:latin typeface="Meiryo UI" panose="020B0604030504040204" pitchFamily="50" charset="-128"/>
              <a:ea typeface="Meiryo UI" panose="020B0604030504040204" pitchFamily="50" charset="-128"/>
            </a:endParaRPr>
          </a:p>
        </p:txBody>
      </p:sp>
      <p:sp>
        <p:nvSpPr>
          <p:cNvPr id="279" name="Google Shape;279;p23"/>
          <p:cNvSpPr/>
          <p:nvPr/>
        </p:nvSpPr>
        <p:spPr>
          <a:xfrm>
            <a:off x="5252510" y="1003362"/>
            <a:ext cx="5780400" cy="563714"/>
          </a:xfrm>
          <a:prstGeom prst="roundRect">
            <a:avLst>
              <a:gd name="adj" fmla="val 50000"/>
            </a:avLst>
          </a:prstGeom>
          <a:solidFill>
            <a:schemeClr val="lt1"/>
          </a:solidFill>
          <a:ln w="19050" cap="flat" cmpd="sng">
            <a:solidFill>
              <a:srgbClr val="37A9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sym typeface="Arial"/>
            </a:endParaRPr>
          </a:p>
        </p:txBody>
      </p:sp>
      <p:pic>
        <p:nvPicPr>
          <p:cNvPr id="280" name="Google Shape;280;p23"/>
          <p:cNvPicPr preferRelativeResize="0"/>
          <p:nvPr/>
        </p:nvPicPr>
        <p:blipFill rotWithShape="1">
          <a:blip r:embed="rId15">
            <a:alphaModFix/>
          </a:blip>
          <a:srcRect/>
          <a:stretch/>
        </p:blipFill>
        <p:spPr>
          <a:xfrm>
            <a:off x="7099575" y="1066732"/>
            <a:ext cx="2086271" cy="452189"/>
          </a:xfrm>
          <a:prstGeom prst="rect">
            <a:avLst/>
          </a:prstGeom>
          <a:noFill/>
          <a:ln>
            <a:noFill/>
          </a:ln>
        </p:spPr>
      </p:pic>
    </p:spTree>
    <p:extLst>
      <p:ext uri="{BB962C8B-B14F-4D97-AF65-F5344CB8AC3E}">
        <p14:creationId xmlns:p14="http://schemas.microsoft.com/office/powerpoint/2010/main" val="4136144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4961675" y="2543033"/>
            <a:ext cx="7133055" cy="2426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20645"/>
              </a:buClr>
              <a:buSzPts val="4000"/>
              <a:buFont typeface="Arial"/>
              <a:buNone/>
            </a:pPr>
            <a:r>
              <a:rPr lang="en-TW" dirty="0" smtClean="0">
                <a:latin typeface="Meiryo UI" panose="020B0604030504040204" pitchFamily="50" charset="-128"/>
                <a:ea typeface="Meiryo UI" panose="020B0604030504040204" pitchFamily="50" charset="-128"/>
              </a:rPr>
              <a:t>Boxafe</a:t>
            </a:r>
            <a:r>
              <a:rPr lang="ja-JP" altLang="en-US" dirty="0">
                <a:latin typeface="Meiryo UI" panose="020B0604030504040204" pitchFamily="50" charset="-128"/>
                <a:ea typeface="Meiryo UI" panose="020B0604030504040204" pitchFamily="50" charset="-128"/>
              </a:rPr>
              <a:t>に</a:t>
            </a:r>
            <a:r>
              <a:rPr lang="ja-JP" altLang="en-US" dirty="0" smtClean="0">
                <a:latin typeface="Meiryo UI" panose="020B0604030504040204" pitchFamily="50" charset="-128"/>
                <a:ea typeface="Meiryo UI" panose="020B0604030504040204" pitchFamily="50" charset="-128"/>
              </a:rPr>
              <a:t>よる</a:t>
            </a:r>
            <a:r>
              <a:rPr lang="en-US" altLang="ja-JP" dirty="0" smtClean="0">
                <a:latin typeface="Meiryo UI" panose="020B0604030504040204" pitchFamily="50" charset="-128"/>
                <a:ea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rPr>
            </a:br>
            <a:r>
              <a:rPr lang="en-TW" dirty="0" smtClean="0">
                <a:latin typeface="Meiryo UI" panose="020B0604030504040204" pitchFamily="50" charset="-128"/>
                <a:ea typeface="Meiryo UI" panose="020B0604030504040204" pitchFamily="50" charset="-128"/>
              </a:rPr>
              <a:t>ビジネスデータ</a:t>
            </a:r>
            <a:r>
              <a:rPr lang="ja-JP" altLang="en-US" dirty="0" smtClean="0">
                <a:latin typeface="Meiryo UI" panose="020B0604030504040204" pitchFamily="50" charset="-128"/>
                <a:ea typeface="Meiryo UI" panose="020B0604030504040204" pitchFamily="50" charset="-128"/>
              </a:rPr>
              <a:t>保護</a:t>
            </a:r>
            <a:r>
              <a:rPr lang="en-TW" dirty="0" smtClean="0">
                <a:latin typeface="Meiryo UI" panose="020B0604030504040204" pitchFamily="50" charset="-128"/>
                <a:ea typeface="Meiryo UI" panose="020B0604030504040204" pitchFamily="50" charset="-128"/>
              </a:rPr>
              <a:t>が</a:t>
            </a:r>
            <a:r>
              <a:rPr lang="en-US" dirty="0" smtClean="0">
                <a:latin typeface="Meiryo UI" panose="020B0604030504040204" pitchFamily="50" charset="-128"/>
                <a:ea typeface="Meiryo UI" panose="020B0604030504040204" pitchFamily="50" charset="-128"/>
              </a:rPr>
              <a:t/>
            </a:r>
            <a:br>
              <a:rPr lang="en-US" dirty="0" smtClean="0">
                <a:latin typeface="Meiryo UI" panose="020B0604030504040204" pitchFamily="50" charset="-128"/>
                <a:ea typeface="Meiryo UI" panose="020B0604030504040204" pitchFamily="50" charset="-128"/>
              </a:rPr>
            </a:br>
            <a:r>
              <a:rPr lang="en-TW" dirty="0" smtClean="0">
                <a:latin typeface="Meiryo UI" panose="020B0604030504040204" pitchFamily="50" charset="-128"/>
                <a:ea typeface="Meiryo UI" panose="020B0604030504040204" pitchFamily="50" charset="-128"/>
              </a:rPr>
              <a:t>必要な理由</a:t>
            </a:r>
            <a:endParaRPr dirty="0">
              <a:latin typeface="Meiryo UI" panose="020B0604030504040204" pitchFamily="50" charset="-128"/>
              <a:ea typeface="Meiryo UI" panose="020B0604030504040204" pitchFamily="50"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4"/>
          <p:cNvSpPr/>
          <p:nvPr/>
        </p:nvSpPr>
        <p:spPr>
          <a:xfrm flipH="1">
            <a:off x="791570" y="4321165"/>
            <a:ext cx="10539693" cy="2126643"/>
          </a:xfrm>
          <a:prstGeom prst="rect">
            <a:avLst/>
          </a:prstGeom>
          <a:gradFill>
            <a:gsLst>
              <a:gs pos="0">
                <a:srgbClr val="D4C8DD">
                  <a:alpha val="0"/>
                </a:srgbClr>
              </a:gs>
              <a:gs pos="100000">
                <a:srgbClr val="D4C8DD"/>
              </a:gs>
            </a:gsLst>
            <a:lin ang="0" scaled="0"/>
          </a:gradFill>
          <a:ln>
            <a:noFill/>
          </a:ln>
        </p:spPr>
        <p:txBody>
          <a:bodyPr spcFirstLastPara="1" wrap="square" lIns="91425" tIns="45700" rIns="91425" bIns="45700" anchor="ctr" anchorCtr="0">
            <a:noAutofit/>
          </a:bodyPr>
          <a:lstStyle/>
          <a:p>
            <a:pPr marL="0" marR="0" lvl="0" indent="806450" algn="l" rtl="0">
              <a:lnSpc>
                <a:spcPct val="90000"/>
              </a:lnSpc>
              <a:spcBef>
                <a:spcPts val="0"/>
              </a:spcBef>
              <a:spcAft>
                <a:spcPts val="0"/>
              </a:spcAft>
              <a:buNone/>
            </a:pPr>
            <a:endParaRPr sz="2400" b="1">
              <a:solidFill>
                <a:schemeClr val="lt1"/>
              </a:solidFill>
              <a:latin typeface="Meiryo UI" panose="020B0604030504040204" pitchFamily="50" charset="-128"/>
              <a:ea typeface="Meiryo UI" panose="020B0604030504040204" pitchFamily="50" charset="-128"/>
              <a:sym typeface="Arial"/>
            </a:endParaRPr>
          </a:p>
        </p:txBody>
      </p:sp>
      <p:sp>
        <p:nvSpPr>
          <p:cNvPr id="286" name="Google Shape;286;p24"/>
          <p:cNvSpPr txBox="1"/>
          <p:nvPr/>
        </p:nvSpPr>
        <p:spPr>
          <a:xfrm>
            <a:off x="937083" y="1236848"/>
            <a:ext cx="9693972" cy="48013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TW" sz="2800" b="1" dirty="0">
                <a:solidFill>
                  <a:srgbClr val="3F218C"/>
                </a:solidFill>
                <a:latin typeface="Meiryo UI" panose="020B0604030504040204" pitchFamily="50" charset="-128"/>
                <a:ea typeface="Meiryo UI" panose="020B0604030504040204" pitchFamily="50" charset="-128"/>
              </a:rPr>
              <a:t>包括的なGoogleWorkspaceバックアップソリューション</a:t>
            </a:r>
            <a:endParaRPr dirty="0">
              <a:latin typeface="Meiryo UI" panose="020B0604030504040204" pitchFamily="50" charset="-128"/>
              <a:ea typeface="Meiryo UI" panose="020B0604030504040204" pitchFamily="50" charset="-128"/>
            </a:endParaRPr>
          </a:p>
        </p:txBody>
      </p:sp>
      <p:pic>
        <p:nvPicPr>
          <p:cNvPr id="287" name="Google Shape;287;p24"/>
          <p:cNvPicPr preferRelativeResize="0"/>
          <p:nvPr/>
        </p:nvPicPr>
        <p:blipFill rotWithShape="1">
          <a:blip r:embed="rId3">
            <a:alphaModFix/>
          </a:blip>
          <a:srcRect/>
          <a:stretch/>
        </p:blipFill>
        <p:spPr>
          <a:xfrm>
            <a:off x="3595086" y="4642840"/>
            <a:ext cx="896392" cy="896392"/>
          </a:xfrm>
          <a:prstGeom prst="rect">
            <a:avLst/>
          </a:prstGeom>
          <a:noFill/>
          <a:ln>
            <a:noFill/>
          </a:ln>
        </p:spPr>
      </p:pic>
      <p:pic>
        <p:nvPicPr>
          <p:cNvPr id="288" name="Google Shape;288;p24"/>
          <p:cNvPicPr preferRelativeResize="0"/>
          <p:nvPr/>
        </p:nvPicPr>
        <p:blipFill rotWithShape="1">
          <a:blip r:embed="rId4">
            <a:alphaModFix/>
          </a:blip>
          <a:srcRect/>
          <a:stretch/>
        </p:blipFill>
        <p:spPr>
          <a:xfrm>
            <a:off x="7899595" y="4642840"/>
            <a:ext cx="887122" cy="887122"/>
          </a:xfrm>
          <a:prstGeom prst="rect">
            <a:avLst/>
          </a:prstGeom>
          <a:noFill/>
          <a:ln>
            <a:noFill/>
          </a:ln>
        </p:spPr>
      </p:pic>
      <p:pic>
        <p:nvPicPr>
          <p:cNvPr id="289" name="Google Shape;289;p24"/>
          <p:cNvPicPr preferRelativeResize="0"/>
          <p:nvPr/>
        </p:nvPicPr>
        <p:blipFill rotWithShape="1">
          <a:blip r:embed="rId5">
            <a:alphaModFix/>
          </a:blip>
          <a:srcRect/>
          <a:stretch/>
        </p:blipFill>
        <p:spPr>
          <a:xfrm>
            <a:off x="5760599" y="4642840"/>
            <a:ext cx="869876" cy="869876"/>
          </a:xfrm>
          <a:prstGeom prst="rect">
            <a:avLst/>
          </a:prstGeom>
          <a:noFill/>
          <a:ln>
            <a:noFill/>
          </a:ln>
        </p:spPr>
      </p:pic>
      <p:pic>
        <p:nvPicPr>
          <p:cNvPr id="290" name="Google Shape;290;p24"/>
          <p:cNvPicPr preferRelativeResize="0"/>
          <p:nvPr/>
        </p:nvPicPr>
        <p:blipFill rotWithShape="1">
          <a:blip r:embed="rId6">
            <a:alphaModFix/>
          </a:blip>
          <a:srcRect/>
          <a:stretch/>
        </p:blipFill>
        <p:spPr>
          <a:xfrm>
            <a:off x="1437932" y="4644333"/>
            <a:ext cx="888033" cy="888033"/>
          </a:xfrm>
          <a:prstGeom prst="rect">
            <a:avLst/>
          </a:prstGeom>
          <a:noFill/>
          <a:ln>
            <a:noFill/>
          </a:ln>
        </p:spPr>
      </p:pic>
      <p:sp>
        <p:nvSpPr>
          <p:cNvPr id="291" name="Google Shape;291;p24"/>
          <p:cNvSpPr/>
          <p:nvPr/>
        </p:nvSpPr>
        <p:spPr>
          <a:xfrm>
            <a:off x="827131" y="5602484"/>
            <a:ext cx="2278699" cy="49822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altLang="en-US" sz="1600" b="1" dirty="0">
                <a:solidFill>
                  <a:schemeClr val="dk1"/>
                </a:solidFill>
                <a:latin typeface="Meiryo UI" panose="020B0604030504040204" pitchFamily="50" charset="-128"/>
                <a:ea typeface="Meiryo UI" panose="020B0604030504040204" pitchFamily="50" charset="-128"/>
              </a:rPr>
              <a:t>細か</a:t>
            </a:r>
            <a:r>
              <a:rPr lang="ja-JP" altLang="en-US" sz="1600" b="1" dirty="0" smtClean="0">
                <a:solidFill>
                  <a:schemeClr val="dk1"/>
                </a:solidFill>
                <a:latin typeface="Meiryo UI" panose="020B0604030504040204" pitchFamily="50" charset="-128"/>
                <a:ea typeface="Meiryo UI" panose="020B0604030504040204" pitchFamily="50" charset="-128"/>
              </a:rPr>
              <a:t>な復元に対応する</a:t>
            </a:r>
            <a:endParaRPr lang="en-US" altLang="ja-JP" sz="1600" b="1" dirty="0" smtClean="0">
              <a:solidFill>
                <a:schemeClr val="dk1"/>
              </a:solidFill>
              <a:latin typeface="Meiryo UI" panose="020B0604030504040204" pitchFamily="50" charset="-128"/>
              <a:ea typeface="Meiryo UI" panose="020B0604030504040204" pitchFamily="50" charset="-128"/>
            </a:endParaRPr>
          </a:p>
          <a:p>
            <a:pPr marL="0" marR="0" lvl="0" indent="0" algn="ctr" rtl="0">
              <a:spcBef>
                <a:spcPts val="0"/>
              </a:spcBef>
              <a:spcAft>
                <a:spcPts val="0"/>
              </a:spcAft>
              <a:buNone/>
            </a:pPr>
            <a:r>
              <a:rPr lang="en-TW" sz="1600" b="1" dirty="0" smtClean="0">
                <a:solidFill>
                  <a:schemeClr val="dk1"/>
                </a:solidFill>
                <a:latin typeface="Meiryo UI" panose="020B0604030504040204" pitchFamily="50" charset="-128"/>
                <a:ea typeface="Meiryo UI" panose="020B0604030504040204" pitchFamily="50" charset="-128"/>
              </a:rPr>
              <a:t>データプレビュー</a:t>
            </a:r>
            <a:endParaRPr sz="1600" b="1" dirty="0">
              <a:solidFill>
                <a:schemeClr val="dk1"/>
              </a:solidFill>
              <a:latin typeface="Meiryo UI" panose="020B0604030504040204" pitchFamily="50" charset="-128"/>
              <a:ea typeface="Meiryo UI" panose="020B0604030504040204" pitchFamily="50" charset="-128"/>
            </a:endParaRPr>
          </a:p>
        </p:txBody>
      </p:sp>
      <p:sp>
        <p:nvSpPr>
          <p:cNvPr id="292" name="Google Shape;292;p24"/>
          <p:cNvSpPr/>
          <p:nvPr/>
        </p:nvSpPr>
        <p:spPr>
          <a:xfrm>
            <a:off x="2942284" y="5602483"/>
            <a:ext cx="2264984"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altLang="en-US" sz="1600" b="1" dirty="0" smtClean="0">
                <a:solidFill>
                  <a:schemeClr val="dk1"/>
                </a:solidFill>
                <a:latin typeface="Meiryo UI" panose="020B0604030504040204" pitchFamily="50" charset="-128"/>
                <a:ea typeface="Meiryo UI" panose="020B0604030504040204" pitchFamily="50" charset="-128"/>
              </a:rPr>
              <a:t>ドメイン内で</a:t>
            </a:r>
            <a:endParaRPr lang="en-US" altLang="ja-JP" sz="1600" b="1" dirty="0" smtClean="0">
              <a:solidFill>
                <a:schemeClr val="dk1"/>
              </a:solidFill>
              <a:latin typeface="Meiryo UI" panose="020B0604030504040204" pitchFamily="50" charset="-128"/>
              <a:ea typeface="Meiryo UI" panose="020B0604030504040204" pitchFamily="50" charset="-128"/>
            </a:endParaRPr>
          </a:p>
          <a:p>
            <a:pPr marL="0" marR="0" lvl="0" indent="0" algn="ctr" rtl="0">
              <a:spcBef>
                <a:spcPts val="0"/>
              </a:spcBef>
              <a:spcAft>
                <a:spcPts val="0"/>
              </a:spcAft>
              <a:buNone/>
            </a:pPr>
            <a:r>
              <a:rPr lang="en-TW" sz="1600" b="1" dirty="0" smtClean="0">
                <a:solidFill>
                  <a:schemeClr val="dk1"/>
                </a:solidFill>
                <a:latin typeface="Meiryo UI" panose="020B0604030504040204" pitchFamily="50" charset="-128"/>
                <a:ea typeface="Meiryo UI" panose="020B0604030504040204" pitchFamily="50" charset="-128"/>
              </a:rPr>
              <a:t>すべてをバックアップ</a:t>
            </a:r>
            <a:endParaRPr sz="1600" b="1" dirty="0">
              <a:solidFill>
                <a:schemeClr val="dk1"/>
              </a:solidFill>
              <a:latin typeface="Meiryo UI" panose="020B0604030504040204" pitchFamily="50" charset="-128"/>
              <a:ea typeface="Meiryo UI" panose="020B0604030504040204" pitchFamily="50" charset="-128"/>
            </a:endParaRPr>
          </a:p>
        </p:txBody>
      </p:sp>
      <p:sp>
        <p:nvSpPr>
          <p:cNvPr id="293" name="Google Shape;293;p24"/>
          <p:cNvSpPr/>
          <p:nvPr/>
        </p:nvSpPr>
        <p:spPr>
          <a:xfrm>
            <a:off x="5242320" y="5602483"/>
            <a:ext cx="1906434" cy="49751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600" b="1">
                <a:solidFill>
                  <a:schemeClr val="dk1"/>
                </a:solidFill>
                <a:latin typeface="Meiryo UI" panose="020B0604030504040204" pitchFamily="50" charset="-128"/>
                <a:ea typeface="Meiryo UI" panose="020B0604030504040204" pitchFamily="50" charset="-128"/>
              </a:rPr>
              <a:t>マルチバージョン</a:t>
            </a:r>
            <a:endParaRPr sz="1600" b="1">
              <a:solidFill>
                <a:schemeClr val="dk1"/>
              </a:solidFill>
              <a:latin typeface="Meiryo UI" panose="020B0604030504040204" pitchFamily="50" charset="-128"/>
              <a:ea typeface="Meiryo UI" panose="020B0604030504040204" pitchFamily="50" charset="-128"/>
            </a:endParaRPr>
          </a:p>
          <a:p>
            <a:pPr marL="0" marR="0" lvl="0" indent="0" algn="ctr" rtl="0">
              <a:spcBef>
                <a:spcPts val="0"/>
              </a:spcBef>
              <a:spcAft>
                <a:spcPts val="0"/>
              </a:spcAft>
              <a:buNone/>
            </a:pPr>
            <a:r>
              <a:rPr lang="en-TW" sz="1600" b="1">
                <a:solidFill>
                  <a:schemeClr val="dk1"/>
                </a:solidFill>
                <a:latin typeface="Meiryo UI" panose="020B0604030504040204" pitchFamily="50" charset="-128"/>
                <a:ea typeface="Meiryo UI" panose="020B0604030504040204" pitchFamily="50" charset="-128"/>
              </a:rPr>
              <a:t>バックアップ</a:t>
            </a:r>
            <a:endParaRPr sz="1600" b="1">
              <a:solidFill>
                <a:schemeClr val="dk1"/>
              </a:solidFill>
              <a:latin typeface="Meiryo UI" panose="020B0604030504040204" pitchFamily="50" charset="-128"/>
              <a:ea typeface="Meiryo UI" panose="020B0604030504040204" pitchFamily="50" charset="-128"/>
            </a:endParaRPr>
          </a:p>
        </p:txBody>
      </p:sp>
      <p:sp>
        <p:nvSpPr>
          <p:cNvPr id="294" name="Google Shape;294;p24"/>
          <p:cNvSpPr/>
          <p:nvPr/>
        </p:nvSpPr>
        <p:spPr>
          <a:xfrm>
            <a:off x="7389939" y="5602483"/>
            <a:ext cx="1906434"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600" b="1">
                <a:solidFill>
                  <a:schemeClr val="dk1"/>
                </a:solidFill>
                <a:latin typeface="Meiryo UI" panose="020B0604030504040204" pitchFamily="50" charset="-128"/>
                <a:ea typeface="Meiryo UI" panose="020B0604030504040204" pitchFamily="50" charset="-128"/>
              </a:rPr>
              <a:t>データの一元化</a:t>
            </a:r>
            <a:endParaRPr sz="1600" b="1">
              <a:solidFill>
                <a:schemeClr val="dk1"/>
              </a:solidFill>
              <a:latin typeface="Meiryo UI" panose="020B0604030504040204" pitchFamily="50" charset="-128"/>
              <a:ea typeface="Meiryo UI" panose="020B0604030504040204" pitchFamily="50" charset="-128"/>
              <a:sym typeface="Arial"/>
            </a:endParaRPr>
          </a:p>
        </p:txBody>
      </p:sp>
      <p:sp>
        <p:nvSpPr>
          <p:cNvPr id="295" name="Google Shape;295;p24"/>
          <p:cNvSpPr/>
          <p:nvPr/>
        </p:nvSpPr>
        <p:spPr>
          <a:xfrm>
            <a:off x="3868433" y="2247360"/>
            <a:ext cx="4702225" cy="1696331"/>
          </a:xfrm>
          <a:prstGeom prst="roundRect">
            <a:avLst>
              <a:gd name="adj" fmla="val 6161"/>
            </a:avLst>
          </a:prstGeom>
          <a:gradFill>
            <a:gsLst>
              <a:gs pos="0">
                <a:schemeClr val="lt1"/>
              </a:gs>
              <a:gs pos="50000">
                <a:srgbClr val="FFFFFF"/>
              </a:gs>
              <a:gs pos="100000">
                <a:srgbClr val="D8D8D8"/>
              </a:gs>
            </a:gsLst>
            <a:lin ang="5400000" scaled="0"/>
          </a:gradFill>
          <a:ln w="19050" cap="flat" cmpd="sng">
            <a:solidFill>
              <a:srgbClr val="37A9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sym typeface="Arial"/>
            </a:endParaRPr>
          </a:p>
        </p:txBody>
      </p:sp>
      <p:sp>
        <p:nvSpPr>
          <p:cNvPr id="296" name="Google Shape;296;p24"/>
          <p:cNvSpPr/>
          <p:nvPr/>
        </p:nvSpPr>
        <p:spPr>
          <a:xfrm>
            <a:off x="3868433" y="2042119"/>
            <a:ext cx="4702225" cy="569244"/>
          </a:xfrm>
          <a:prstGeom prst="roundRect">
            <a:avLst>
              <a:gd name="adj" fmla="val 50000"/>
            </a:avLst>
          </a:prstGeom>
          <a:solidFill>
            <a:schemeClr val="lt1"/>
          </a:solidFill>
          <a:ln w="19050" cap="flat" cmpd="sng">
            <a:solidFill>
              <a:srgbClr val="37A9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sym typeface="Arial"/>
            </a:endParaRPr>
          </a:p>
        </p:txBody>
      </p:sp>
      <p:pic>
        <p:nvPicPr>
          <p:cNvPr id="297" name="Google Shape;297;p24" descr="Image result for google workspace logo"/>
          <p:cNvPicPr preferRelativeResize="0"/>
          <p:nvPr/>
        </p:nvPicPr>
        <p:blipFill rotWithShape="1">
          <a:blip r:embed="rId7">
            <a:alphaModFix/>
          </a:blip>
          <a:srcRect/>
          <a:stretch/>
        </p:blipFill>
        <p:spPr>
          <a:xfrm>
            <a:off x="4780849" y="2146227"/>
            <a:ext cx="2821687" cy="370713"/>
          </a:xfrm>
          <a:prstGeom prst="rect">
            <a:avLst/>
          </a:prstGeom>
          <a:noFill/>
          <a:ln>
            <a:noFill/>
          </a:ln>
        </p:spPr>
      </p:pic>
      <p:pic>
        <p:nvPicPr>
          <p:cNvPr id="298" name="Google Shape;298;p24"/>
          <p:cNvPicPr preferRelativeResize="0"/>
          <p:nvPr/>
        </p:nvPicPr>
        <p:blipFill rotWithShape="1">
          <a:blip r:embed="rId8">
            <a:alphaModFix/>
          </a:blip>
          <a:srcRect/>
          <a:stretch/>
        </p:blipFill>
        <p:spPr>
          <a:xfrm>
            <a:off x="7553903" y="2785515"/>
            <a:ext cx="560967" cy="560967"/>
          </a:xfrm>
          <a:prstGeom prst="rect">
            <a:avLst/>
          </a:prstGeom>
          <a:noFill/>
          <a:ln>
            <a:noFill/>
          </a:ln>
        </p:spPr>
      </p:pic>
      <p:pic>
        <p:nvPicPr>
          <p:cNvPr id="299" name="Google Shape;299;p24" descr="Image result for gmail icon"/>
          <p:cNvPicPr preferRelativeResize="0"/>
          <p:nvPr/>
        </p:nvPicPr>
        <p:blipFill rotWithShape="1">
          <a:blip r:embed="rId9">
            <a:alphaModFix/>
          </a:blip>
          <a:srcRect/>
          <a:stretch/>
        </p:blipFill>
        <p:spPr>
          <a:xfrm>
            <a:off x="4366448" y="2833929"/>
            <a:ext cx="618851" cy="464139"/>
          </a:xfrm>
          <a:prstGeom prst="rect">
            <a:avLst/>
          </a:prstGeom>
          <a:noFill/>
          <a:ln>
            <a:noFill/>
          </a:ln>
        </p:spPr>
      </p:pic>
      <p:pic>
        <p:nvPicPr>
          <p:cNvPr id="300" name="Google Shape;300;p24" descr="Image result for google drive icon"/>
          <p:cNvPicPr preferRelativeResize="0"/>
          <p:nvPr/>
        </p:nvPicPr>
        <p:blipFill rotWithShape="1">
          <a:blip r:embed="rId10">
            <a:alphaModFix/>
          </a:blip>
          <a:srcRect/>
          <a:stretch/>
        </p:blipFill>
        <p:spPr>
          <a:xfrm>
            <a:off x="6446556" y="2739875"/>
            <a:ext cx="652246" cy="652246"/>
          </a:xfrm>
          <a:prstGeom prst="rect">
            <a:avLst/>
          </a:prstGeom>
          <a:noFill/>
          <a:ln>
            <a:noFill/>
          </a:ln>
        </p:spPr>
      </p:pic>
      <p:pic>
        <p:nvPicPr>
          <p:cNvPr id="301" name="Google Shape;301;p24" descr="Image result for logo google calendar icon"/>
          <p:cNvPicPr preferRelativeResize="0"/>
          <p:nvPr/>
        </p:nvPicPr>
        <p:blipFill rotWithShape="1">
          <a:blip r:embed="rId11">
            <a:alphaModFix/>
          </a:blip>
          <a:srcRect/>
          <a:stretch/>
        </p:blipFill>
        <p:spPr>
          <a:xfrm>
            <a:off x="5440401" y="2790472"/>
            <a:ext cx="551053" cy="551053"/>
          </a:xfrm>
          <a:prstGeom prst="rect">
            <a:avLst/>
          </a:prstGeom>
          <a:noFill/>
          <a:ln>
            <a:noFill/>
          </a:ln>
        </p:spPr>
      </p:pic>
      <p:sp>
        <p:nvSpPr>
          <p:cNvPr id="302" name="Google Shape;302;p24"/>
          <p:cNvSpPr txBox="1"/>
          <p:nvPr/>
        </p:nvSpPr>
        <p:spPr>
          <a:xfrm>
            <a:off x="4264036" y="3465084"/>
            <a:ext cx="823673"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200" b="1">
                <a:solidFill>
                  <a:schemeClr val="dk1"/>
                </a:solidFill>
                <a:latin typeface="Meiryo UI" panose="020B0604030504040204" pitchFamily="50" charset="-128"/>
                <a:ea typeface="Meiryo UI" panose="020B0604030504040204" pitchFamily="50" charset="-128"/>
              </a:rPr>
              <a:t>Gmail</a:t>
            </a:r>
            <a:endParaRPr>
              <a:latin typeface="Meiryo UI" panose="020B0604030504040204" pitchFamily="50" charset="-128"/>
              <a:ea typeface="Meiryo UI" panose="020B0604030504040204" pitchFamily="50" charset="-128"/>
            </a:endParaRPr>
          </a:p>
        </p:txBody>
      </p:sp>
      <p:sp>
        <p:nvSpPr>
          <p:cNvPr id="303" name="Google Shape;303;p24"/>
          <p:cNvSpPr txBox="1"/>
          <p:nvPr/>
        </p:nvSpPr>
        <p:spPr>
          <a:xfrm>
            <a:off x="5188584" y="3465084"/>
            <a:ext cx="1030621"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200" b="1">
                <a:solidFill>
                  <a:schemeClr val="dk1"/>
                </a:solidFill>
                <a:latin typeface="Meiryo UI" panose="020B0604030504040204" pitchFamily="50" charset="-128"/>
                <a:ea typeface="Meiryo UI" panose="020B0604030504040204" pitchFamily="50" charset="-128"/>
              </a:rPr>
              <a:t>カレンダー</a:t>
            </a:r>
            <a:endParaRPr>
              <a:latin typeface="Meiryo UI" panose="020B0604030504040204" pitchFamily="50" charset="-128"/>
              <a:ea typeface="Meiryo UI" panose="020B0604030504040204" pitchFamily="50" charset="-128"/>
            </a:endParaRPr>
          </a:p>
        </p:txBody>
      </p:sp>
      <p:sp>
        <p:nvSpPr>
          <p:cNvPr id="304" name="Google Shape;304;p24"/>
          <p:cNvSpPr txBox="1"/>
          <p:nvPr/>
        </p:nvSpPr>
        <p:spPr>
          <a:xfrm>
            <a:off x="6133199" y="3372751"/>
            <a:ext cx="1296535"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200" b="1" dirty="0">
                <a:solidFill>
                  <a:schemeClr val="dk1"/>
                </a:solidFill>
                <a:latin typeface="Meiryo UI" panose="020B0604030504040204" pitchFamily="50" charset="-128"/>
                <a:ea typeface="Meiryo UI" panose="020B0604030504040204" pitchFamily="50" charset="-128"/>
              </a:rPr>
              <a:t>マイドライブ</a:t>
            </a:r>
            <a:r>
              <a:rPr lang="en-TW" sz="1200" b="1" dirty="0" smtClean="0">
                <a:solidFill>
                  <a:schemeClr val="dk1"/>
                </a:solidFill>
                <a:latin typeface="Meiryo UI" panose="020B0604030504040204" pitchFamily="50" charset="-128"/>
                <a:ea typeface="Meiryo UI" panose="020B0604030504040204" pitchFamily="50" charset="-128"/>
              </a:rPr>
              <a:t>/</a:t>
            </a:r>
            <a:endParaRPr lang="en-US" sz="1200" b="1" dirty="0" smtClean="0">
              <a:solidFill>
                <a:schemeClr val="dk1"/>
              </a:solidFill>
              <a:latin typeface="Meiryo UI" panose="020B0604030504040204" pitchFamily="50" charset="-128"/>
              <a:ea typeface="Meiryo UI" panose="020B0604030504040204" pitchFamily="50" charset="-128"/>
            </a:endParaRPr>
          </a:p>
          <a:p>
            <a:pPr marL="0" marR="0" lvl="0" indent="0" algn="ctr" rtl="0">
              <a:spcBef>
                <a:spcPts val="0"/>
              </a:spcBef>
              <a:spcAft>
                <a:spcPts val="0"/>
              </a:spcAft>
              <a:buNone/>
            </a:pPr>
            <a:r>
              <a:rPr lang="en-TW" sz="1200" b="1" dirty="0" smtClean="0">
                <a:solidFill>
                  <a:schemeClr val="dk1"/>
                </a:solidFill>
                <a:latin typeface="Meiryo UI" panose="020B0604030504040204" pitchFamily="50" charset="-128"/>
                <a:ea typeface="Meiryo UI" panose="020B0604030504040204" pitchFamily="50" charset="-128"/>
              </a:rPr>
              <a:t>共有ドライブ</a:t>
            </a:r>
            <a:endParaRPr dirty="0">
              <a:latin typeface="Meiryo UI" panose="020B0604030504040204" pitchFamily="50" charset="-128"/>
              <a:ea typeface="Meiryo UI" panose="020B0604030504040204" pitchFamily="50" charset="-128"/>
            </a:endParaRPr>
          </a:p>
        </p:txBody>
      </p:sp>
      <p:sp>
        <p:nvSpPr>
          <p:cNvPr id="305" name="Google Shape;305;p24"/>
          <p:cNvSpPr txBox="1"/>
          <p:nvPr/>
        </p:nvSpPr>
        <p:spPr>
          <a:xfrm>
            <a:off x="7321452" y="3465084"/>
            <a:ext cx="1030621"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200" b="1">
                <a:solidFill>
                  <a:schemeClr val="dk1"/>
                </a:solidFill>
                <a:latin typeface="Meiryo UI" panose="020B0604030504040204" pitchFamily="50" charset="-128"/>
                <a:ea typeface="Meiryo UI" panose="020B0604030504040204" pitchFamily="50" charset="-128"/>
              </a:rPr>
              <a:t>連絡先</a:t>
            </a:r>
            <a:endParaRPr>
              <a:latin typeface="Meiryo UI" panose="020B0604030504040204" pitchFamily="50" charset="-128"/>
              <a:ea typeface="Meiryo UI" panose="020B0604030504040204" pitchFamily="50" charset="-128"/>
            </a:endParaRPr>
          </a:p>
        </p:txBody>
      </p:sp>
      <p:pic>
        <p:nvPicPr>
          <p:cNvPr id="306" name="Google Shape;306;p24" descr="A picture containing shirt&#10;&#10;Description automatically generated"/>
          <p:cNvPicPr preferRelativeResize="0"/>
          <p:nvPr/>
        </p:nvPicPr>
        <p:blipFill rotWithShape="1">
          <a:blip r:embed="rId12">
            <a:alphaModFix/>
          </a:blip>
          <a:srcRect/>
          <a:stretch/>
        </p:blipFill>
        <p:spPr>
          <a:xfrm>
            <a:off x="1840681" y="1885523"/>
            <a:ext cx="2225553" cy="2225548"/>
          </a:xfrm>
          <a:prstGeom prst="rect">
            <a:avLst/>
          </a:prstGeom>
          <a:noFill/>
          <a:ln>
            <a:noFill/>
          </a:ln>
          <a:effectLst>
            <a:outerShdw blurRad="63500" dist="38100" dir="2700000" algn="tl" rotWithShape="0">
              <a:srgbClr val="000000">
                <a:alpha val="40000"/>
              </a:srgbClr>
            </a:outerShdw>
          </a:effectLst>
        </p:spPr>
      </p:pic>
    </p:spTree>
    <p:extLst>
      <p:ext uri="{BB962C8B-B14F-4D97-AF65-F5344CB8AC3E}">
        <p14:creationId xmlns:p14="http://schemas.microsoft.com/office/powerpoint/2010/main" val="2700553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Tree>
    <p:extLst>
      <p:ext uri="{BB962C8B-B14F-4D97-AF65-F5344CB8AC3E}">
        <p14:creationId xmlns:p14="http://schemas.microsoft.com/office/powerpoint/2010/main" val="3641529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838200" y="1082841"/>
            <a:ext cx="10515600" cy="111875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F218C"/>
              </a:buClr>
              <a:buSzPts val="3420"/>
              <a:buFont typeface="Arial"/>
              <a:buNone/>
            </a:pPr>
            <a:r>
              <a:rPr lang="en-TW" sz="3420">
                <a:solidFill>
                  <a:srgbClr val="3F218C"/>
                </a:solidFill>
                <a:latin typeface="Meiryo UI" panose="020B0604030504040204" pitchFamily="50" charset="-128"/>
                <a:ea typeface="Meiryo UI" panose="020B0604030504040204" pitchFamily="50" charset="-128"/>
              </a:rPr>
              <a:t>SaaSコンテンツをバックアップする必要がある理由</a:t>
            </a:r>
            <a:endParaRPr sz="3420">
              <a:latin typeface="Meiryo UI" panose="020B0604030504040204" pitchFamily="50" charset="-128"/>
              <a:ea typeface="Meiryo UI" panose="020B0604030504040204" pitchFamily="50" charset="-128"/>
            </a:endParaRPr>
          </a:p>
        </p:txBody>
      </p:sp>
      <p:pic>
        <p:nvPicPr>
          <p:cNvPr id="66" name="Google Shape;66;p16"/>
          <p:cNvPicPr preferRelativeResize="0"/>
          <p:nvPr/>
        </p:nvPicPr>
        <p:blipFill rotWithShape="1">
          <a:blip r:embed="rId3">
            <a:alphaModFix/>
          </a:blip>
          <a:srcRect/>
          <a:stretch/>
        </p:blipFill>
        <p:spPr>
          <a:xfrm>
            <a:off x="2813593" y="4325703"/>
            <a:ext cx="1051498" cy="1051498"/>
          </a:xfrm>
          <a:prstGeom prst="rect">
            <a:avLst/>
          </a:prstGeom>
          <a:noFill/>
          <a:ln>
            <a:noFill/>
          </a:ln>
        </p:spPr>
      </p:pic>
      <p:pic>
        <p:nvPicPr>
          <p:cNvPr id="67" name="Google Shape;67;p16"/>
          <p:cNvPicPr preferRelativeResize="0"/>
          <p:nvPr/>
        </p:nvPicPr>
        <p:blipFill rotWithShape="1">
          <a:blip r:embed="rId4">
            <a:alphaModFix/>
          </a:blip>
          <a:srcRect/>
          <a:stretch/>
        </p:blipFill>
        <p:spPr>
          <a:xfrm>
            <a:off x="5214165" y="4328988"/>
            <a:ext cx="1051498" cy="1051498"/>
          </a:xfrm>
          <a:prstGeom prst="rect">
            <a:avLst/>
          </a:prstGeom>
          <a:noFill/>
          <a:ln>
            <a:noFill/>
          </a:ln>
        </p:spPr>
      </p:pic>
      <p:grpSp>
        <p:nvGrpSpPr>
          <p:cNvPr id="68" name="Google Shape;68;p16"/>
          <p:cNvGrpSpPr/>
          <p:nvPr/>
        </p:nvGrpSpPr>
        <p:grpSpPr>
          <a:xfrm>
            <a:off x="2835621" y="2277747"/>
            <a:ext cx="1051498" cy="1051498"/>
            <a:chOff x="1030300" y="5470982"/>
            <a:chExt cx="1240539" cy="1240539"/>
          </a:xfrm>
        </p:grpSpPr>
        <p:sp>
          <p:nvSpPr>
            <p:cNvPr id="69" name="Google Shape;69;p16"/>
            <p:cNvSpPr/>
            <p:nvPr/>
          </p:nvSpPr>
          <p:spPr>
            <a:xfrm>
              <a:off x="1030300" y="5470982"/>
              <a:ext cx="1240539" cy="1240539"/>
            </a:xfrm>
            <a:prstGeom prst="ellipse">
              <a:avLst/>
            </a:prstGeom>
            <a:gradFill>
              <a:gsLst>
                <a:gs pos="0">
                  <a:srgbClr val="7E838D"/>
                </a:gs>
                <a:gs pos="100000">
                  <a:srgbClr val="3F3F3F"/>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eiryo UI" panose="020B0604030504040204" pitchFamily="50" charset="-128"/>
                <a:ea typeface="Meiryo UI" panose="020B0604030504040204" pitchFamily="50" charset="-128"/>
                <a:cs typeface="Calibri"/>
                <a:sym typeface="Calibri"/>
              </a:endParaRPr>
            </a:p>
          </p:txBody>
        </p:sp>
        <p:pic>
          <p:nvPicPr>
            <p:cNvPr id="70" name="Google Shape;70;p16"/>
            <p:cNvPicPr preferRelativeResize="0"/>
            <p:nvPr/>
          </p:nvPicPr>
          <p:blipFill rotWithShape="1">
            <a:blip r:embed="rId5">
              <a:alphaModFix/>
            </a:blip>
            <a:srcRect/>
            <a:stretch/>
          </p:blipFill>
          <p:spPr>
            <a:xfrm>
              <a:off x="1214335" y="5710304"/>
              <a:ext cx="872469" cy="727058"/>
            </a:xfrm>
            <a:prstGeom prst="rect">
              <a:avLst/>
            </a:prstGeom>
            <a:noFill/>
            <a:ln>
              <a:noFill/>
            </a:ln>
          </p:spPr>
        </p:pic>
      </p:grpSp>
      <p:grpSp>
        <p:nvGrpSpPr>
          <p:cNvPr id="71" name="Google Shape;71;p16"/>
          <p:cNvGrpSpPr/>
          <p:nvPr/>
        </p:nvGrpSpPr>
        <p:grpSpPr>
          <a:xfrm>
            <a:off x="5172677" y="2277747"/>
            <a:ext cx="1051498" cy="1051498"/>
            <a:chOff x="3090715" y="5470982"/>
            <a:chExt cx="1240539" cy="1240539"/>
          </a:xfrm>
        </p:grpSpPr>
        <p:sp>
          <p:nvSpPr>
            <p:cNvPr id="72" name="Google Shape;72;p16"/>
            <p:cNvSpPr/>
            <p:nvPr/>
          </p:nvSpPr>
          <p:spPr>
            <a:xfrm>
              <a:off x="3090715" y="5470982"/>
              <a:ext cx="1240539" cy="1240539"/>
            </a:xfrm>
            <a:prstGeom prst="ellipse">
              <a:avLst/>
            </a:prstGeom>
            <a:gradFill>
              <a:gsLst>
                <a:gs pos="0">
                  <a:srgbClr val="7E838D"/>
                </a:gs>
                <a:gs pos="100000">
                  <a:srgbClr val="3F3F3F"/>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eiryo UI" panose="020B0604030504040204" pitchFamily="50" charset="-128"/>
                <a:ea typeface="Meiryo UI" panose="020B0604030504040204" pitchFamily="50" charset="-128"/>
                <a:cs typeface="Calibri"/>
                <a:sym typeface="Calibri"/>
              </a:endParaRPr>
            </a:p>
          </p:txBody>
        </p:sp>
        <p:pic>
          <p:nvPicPr>
            <p:cNvPr id="73" name="Google Shape;73;p16"/>
            <p:cNvPicPr preferRelativeResize="0"/>
            <p:nvPr/>
          </p:nvPicPr>
          <p:blipFill rotWithShape="1">
            <a:blip r:embed="rId6">
              <a:alphaModFix/>
            </a:blip>
            <a:srcRect/>
            <a:stretch/>
          </p:blipFill>
          <p:spPr>
            <a:xfrm>
              <a:off x="3344570" y="5643411"/>
              <a:ext cx="732829" cy="895680"/>
            </a:xfrm>
            <a:prstGeom prst="rect">
              <a:avLst/>
            </a:prstGeom>
            <a:noFill/>
            <a:ln>
              <a:noFill/>
            </a:ln>
          </p:spPr>
        </p:pic>
      </p:grpSp>
      <p:grpSp>
        <p:nvGrpSpPr>
          <p:cNvPr id="74" name="Google Shape;74;p16"/>
          <p:cNvGrpSpPr/>
          <p:nvPr/>
        </p:nvGrpSpPr>
        <p:grpSpPr>
          <a:xfrm>
            <a:off x="7458212" y="2277747"/>
            <a:ext cx="1051498" cy="1051498"/>
            <a:chOff x="5078344" y="5470982"/>
            <a:chExt cx="1240539" cy="1240539"/>
          </a:xfrm>
        </p:grpSpPr>
        <p:sp>
          <p:nvSpPr>
            <p:cNvPr id="75" name="Google Shape;75;p16"/>
            <p:cNvSpPr/>
            <p:nvPr/>
          </p:nvSpPr>
          <p:spPr>
            <a:xfrm>
              <a:off x="5078344" y="5470982"/>
              <a:ext cx="1240539" cy="1240539"/>
            </a:xfrm>
            <a:prstGeom prst="ellipse">
              <a:avLst/>
            </a:prstGeom>
            <a:gradFill>
              <a:gsLst>
                <a:gs pos="0">
                  <a:srgbClr val="7E838D"/>
                </a:gs>
                <a:gs pos="100000">
                  <a:srgbClr val="3F3F3F"/>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eiryo UI" panose="020B0604030504040204" pitchFamily="50" charset="-128"/>
                <a:ea typeface="Meiryo UI" panose="020B0604030504040204" pitchFamily="50" charset="-128"/>
                <a:cs typeface="Calibri"/>
                <a:sym typeface="Calibri"/>
              </a:endParaRPr>
            </a:p>
          </p:txBody>
        </p:sp>
        <p:pic>
          <p:nvPicPr>
            <p:cNvPr id="76" name="Google Shape;76;p16"/>
            <p:cNvPicPr preferRelativeResize="0"/>
            <p:nvPr/>
          </p:nvPicPr>
          <p:blipFill rotWithShape="1">
            <a:blip r:embed="rId7">
              <a:alphaModFix/>
            </a:blip>
            <a:srcRect/>
            <a:stretch/>
          </p:blipFill>
          <p:spPr>
            <a:xfrm>
              <a:off x="5308910" y="5722804"/>
              <a:ext cx="779407" cy="736894"/>
            </a:xfrm>
            <a:prstGeom prst="rect">
              <a:avLst/>
            </a:prstGeom>
            <a:noFill/>
            <a:ln>
              <a:noFill/>
            </a:ln>
          </p:spPr>
        </p:pic>
      </p:grpSp>
      <p:sp>
        <p:nvSpPr>
          <p:cNvPr id="77" name="Google Shape;77;p16"/>
          <p:cNvSpPr/>
          <p:nvPr/>
        </p:nvSpPr>
        <p:spPr>
          <a:xfrm>
            <a:off x="7458212" y="4325703"/>
            <a:ext cx="1051498" cy="1051498"/>
          </a:xfrm>
          <a:prstGeom prst="ellipse">
            <a:avLst/>
          </a:prstGeom>
          <a:gradFill>
            <a:gsLst>
              <a:gs pos="0">
                <a:srgbClr val="7E838D"/>
              </a:gs>
              <a:gs pos="100000">
                <a:srgbClr val="3F3F3F"/>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eiryo UI" panose="020B0604030504040204" pitchFamily="50" charset="-128"/>
              <a:ea typeface="Meiryo UI" panose="020B0604030504040204" pitchFamily="50" charset="-128"/>
              <a:cs typeface="Calibri"/>
              <a:sym typeface="Calibri"/>
            </a:endParaRPr>
          </a:p>
        </p:txBody>
      </p:sp>
      <p:sp>
        <p:nvSpPr>
          <p:cNvPr id="78" name="Google Shape;78;p16"/>
          <p:cNvSpPr txBox="1"/>
          <p:nvPr/>
        </p:nvSpPr>
        <p:spPr>
          <a:xfrm>
            <a:off x="2675651" y="3449695"/>
            <a:ext cx="1440553"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600" b="1" dirty="0">
                <a:solidFill>
                  <a:schemeClr val="dk1"/>
                </a:solidFill>
                <a:latin typeface="Meiryo UI" panose="020B0604030504040204" pitchFamily="50" charset="-128"/>
                <a:ea typeface="Meiryo UI" panose="020B0604030504040204" pitchFamily="50" charset="-128"/>
              </a:rPr>
              <a:t>偶発的な削除</a:t>
            </a:r>
            <a:endParaRPr sz="1600" b="1" i="0" u="none" strike="noStrike" cap="none" dirty="0">
              <a:solidFill>
                <a:schemeClr val="dk1"/>
              </a:solidFill>
              <a:latin typeface="Meiryo UI" panose="020B0604030504040204" pitchFamily="50" charset="-128"/>
              <a:ea typeface="Meiryo UI" panose="020B0604030504040204" pitchFamily="50" charset="-128"/>
              <a:sym typeface="Arial"/>
            </a:endParaRPr>
          </a:p>
        </p:txBody>
      </p:sp>
      <p:sp>
        <p:nvSpPr>
          <p:cNvPr id="79" name="Google Shape;79;p16"/>
          <p:cNvSpPr txBox="1"/>
          <p:nvPr/>
        </p:nvSpPr>
        <p:spPr>
          <a:xfrm>
            <a:off x="4749017" y="3449695"/>
            <a:ext cx="1889961"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600" b="1" dirty="0">
                <a:solidFill>
                  <a:schemeClr val="dk1"/>
                </a:solidFill>
                <a:latin typeface="Meiryo UI" panose="020B0604030504040204" pitchFamily="50" charset="-128"/>
                <a:ea typeface="Meiryo UI" panose="020B0604030504040204" pitchFamily="50" charset="-128"/>
              </a:rPr>
              <a:t>悪意のある削除</a:t>
            </a:r>
            <a:r>
              <a:rPr lang="en-TW" sz="1600" b="1" dirty="0" smtClean="0">
                <a:solidFill>
                  <a:schemeClr val="dk1"/>
                </a:solidFill>
                <a:latin typeface="Meiryo UI" panose="020B0604030504040204" pitchFamily="50" charset="-128"/>
                <a:ea typeface="Meiryo UI" panose="020B0604030504040204" pitchFamily="50" charset="-128"/>
              </a:rPr>
              <a:t>/</a:t>
            </a:r>
            <a:endParaRPr lang="en-US" sz="1600" b="1" dirty="0" smtClean="0">
              <a:solidFill>
                <a:schemeClr val="dk1"/>
              </a:solidFill>
              <a:latin typeface="Meiryo UI" panose="020B0604030504040204" pitchFamily="50" charset="-128"/>
              <a:ea typeface="Meiryo UI" panose="020B0604030504040204" pitchFamily="50" charset="-128"/>
            </a:endParaRPr>
          </a:p>
          <a:p>
            <a:pPr marL="0" marR="0" lvl="0" indent="0" algn="ctr" rtl="0">
              <a:spcBef>
                <a:spcPts val="0"/>
              </a:spcBef>
              <a:spcAft>
                <a:spcPts val="0"/>
              </a:spcAft>
              <a:buNone/>
            </a:pPr>
            <a:r>
              <a:rPr lang="en-TW" sz="1600" b="1" dirty="0" smtClean="0">
                <a:solidFill>
                  <a:schemeClr val="dk1"/>
                </a:solidFill>
                <a:latin typeface="Meiryo UI" panose="020B0604030504040204" pitchFamily="50" charset="-128"/>
                <a:ea typeface="Meiryo UI" panose="020B0604030504040204" pitchFamily="50" charset="-128"/>
              </a:rPr>
              <a:t>ハッカー</a:t>
            </a:r>
            <a:endParaRPr sz="1600" b="1" i="0" u="none" strike="noStrike" cap="none" dirty="0">
              <a:solidFill>
                <a:schemeClr val="dk1"/>
              </a:solidFill>
              <a:latin typeface="Meiryo UI" panose="020B0604030504040204" pitchFamily="50" charset="-128"/>
              <a:ea typeface="Meiryo UI" panose="020B0604030504040204" pitchFamily="50" charset="-128"/>
              <a:sym typeface="Arial"/>
            </a:endParaRPr>
          </a:p>
        </p:txBody>
      </p:sp>
      <p:sp>
        <p:nvSpPr>
          <p:cNvPr id="80" name="Google Shape;80;p16"/>
          <p:cNvSpPr txBox="1"/>
          <p:nvPr/>
        </p:nvSpPr>
        <p:spPr>
          <a:xfrm>
            <a:off x="7162460" y="3449695"/>
            <a:ext cx="1783831"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600" b="1" dirty="0">
                <a:solidFill>
                  <a:schemeClr val="dk1"/>
                </a:solidFill>
                <a:latin typeface="Meiryo UI" panose="020B0604030504040204" pitchFamily="50" charset="-128"/>
                <a:ea typeface="Meiryo UI" panose="020B0604030504040204" pitchFamily="50" charset="-128"/>
              </a:rPr>
              <a:t>ランサムウェア攻撃</a:t>
            </a:r>
            <a:endParaRPr sz="1600" b="1" i="0" u="none" strike="noStrike" cap="none" dirty="0">
              <a:solidFill>
                <a:schemeClr val="dk1"/>
              </a:solidFill>
              <a:latin typeface="Meiryo UI" panose="020B0604030504040204" pitchFamily="50" charset="-128"/>
              <a:ea typeface="Meiryo UI" panose="020B0604030504040204" pitchFamily="50" charset="-128"/>
              <a:sym typeface="Arial"/>
            </a:endParaRPr>
          </a:p>
        </p:txBody>
      </p:sp>
      <p:sp>
        <p:nvSpPr>
          <p:cNvPr id="81" name="Google Shape;81;p16"/>
          <p:cNvSpPr txBox="1"/>
          <p:nvPr/>
        </p:nvSpPr>
        <p:spPr>
          <a:xfrm>
            <a:off x="1954480" y="5529496"/>
            <a:ext cx="2769723"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TW" sz="1600" b="1">
                <a:solidFill>
                  <a:schemeClr val="dk1"/>
                </a:solidFill>
                <a:latin typeface="Meiryo UI" panose="020B0604030504040204" pitchFamily="50" charset="-128"/>
                <a:ea typeface="Meiryo UI" panose="020B0604030504040204" pitchFamily="50" charset="-128"/>
              </a:rPr>
              <a:t>法令遵守および訴訟の目的</a:t>
            </a:r>
            <a:endParaRPr>
              <a:latin typeface="Meiryo UI" panose="020B0604030504040204" pitchFamily="50" charset="-128"/>
              <a:ea typeface="Meiryo UI" panose="020B0604030504040204" pitchFamily="50" charset="-128"/>
            </a:endParaRPr>
          </a:p>
        </p:txBody>
      </p:sp>
      <p:sp>
        <p:nvSpPr>
          <p:cNvPr id="82" name="Google Shape;82;p16"/>
          <p:cNvSpPr txBox="1"/>
          <p:nvPr/>
        </p:nvSpPr>
        <p:spPr>
          <a:xfrm>
            <a:off x="4547286" y="5497651"/>
            <a:ext cx="2372498"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ja-JP" altLang="en-US" sz="1600" b="1" dirty="0">
                <a:solidFill>
                  <a:schemeClr val="dk1"/>
                </a:solidFill>
                <a:latin typeface="Meiryo UI" panose="020B0604030504040204" pitchFamily="50" charset="-128"/>
                <a:ea typeface="Meiryo UI" panose="020B0604030504040204" pitchFamily="50" charset="-128"/>
              </a:rPr>
              <a:t>過去</a:t>
            </a:r>
            <a:r>
              <a:rPr lang="en-TW" sz="1600" b="1" dirty="0" smtClean="0">
                <a:solidFill>
                  <a:schemeClr val="dk1"/>
                </a:solidFill>
                <a:latin typeface="Meiryo UI" panose="020B0604030504040204" pitchFamily="50" charset="-128"/>
                <a:ea typeface="Meiryo UI" panose="020B0604030504040204" pitchFamily="50" charset="-128"/>
              </a:rPr>
              <a:t>のデータを保持</a:t>
            </a:r>
            <a:endParaRPr dirty="0">
              <a:latin typeface="Meiryo UI" panose="020B0604030504040204" pitchFamily="50" charset="-128"/>
              <a:ea typeface="Meiryo UI" panose="020B0604030504040204" pitchFamily="50" charset="-128"/>
            </a:endParaRPr>
          </a:p>
        </p:txBody>
      </p:sp>
      <p:sp>
        <p:nvSpPr>
          <p:cNvPr id="83" name="Google Shape;83;p16"/>
          <p:cNvSpPr txBox="1"/>
          <p:nvPr/>
        </p:nvSpPr>
        <p:spPr>
          <a:xfrm>
            <a:off x="6413157" y="5497651"/>
            <a:ext cx="3089189"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sz="1600" b="1" dirty="0">
                <a:solidFill>
                  <a:schemeClr val="dk1"/>
                </a:solidFill>
                <a:latin typeface="Meiryo UI" panose="020B0604030504040204" pitchFamily="50" charset="-128"/>
                <a:ea typeface="Meiryo UI" panose="020B0604030504040204" pitchFamily="50" charset="-128"/>
              </a:rPr>
              <a:t>SaaS</a:t>
            </a:r>
            <a:r>
              <a:rPr lang="en-TW" sz="1600" b="1" dirty="0" smtClean="0">
                <a:solidFill>
                  <a:schemeClr val="dk1"/>
                </a:solidFill>
                <a:latin typeface="Meiryo UI" panose="020B0604030504040204" pitchFamily="50" charset="-128"/>
                <a:ea typeface="Meiryo UI" panose="020B0604030504040204" pitchFamily="50" charset="-128"/>
              </a:rPr>
              <a:t>プロバイダーは</a:t>
            </a:r>
            <a:endParaRPr lang="en-US" sz="1600" b="1" dirty="0" smtClean="0">
              <a:solidFill>
                <a:schemeClr val="dk1"/>
              </a:solidFill>
              <a:latin typeface="Meiryo UI" panose="020B0604030504040204" pitchFamily="50" charset="-128"/>
              <a:ea typeface="Meiryo UI" panose="020B0604030504040204" pitchFamily="50" charset="-128"/>
            </a:endParaRPr>
          </a:p>
          <a:p>
            <a:pPr marL="0" marR="0" lvl="0" indent="0" algn="ctr" rtl="0">
              <a:spcBef>
                <a:spcPts val="0"/>
              </a:spcBef>
              <a:spcAft>
                <a:spcPts val="0"/>
              </a:spcAft>
              <a:buNone/>
            </a:pPr>
            <a:r>
              <a:rPr lang="en-TW" sz="1600" b="1" dirty="0" smtClean="0">
                <a:solidFill>
                  <a:schemeClr val="dk1"/>
                </a:solidFill>
                <a:latin typeface="Meiryo UI" panose="020B0604030504040204" pitchFamily="50" charset="-128"/>
                <a:ea typeface="Meiryo UI" panose="020B0604030504040204" pitchFamily="50" charset="-128"/>
              </a:rPr>
              <a:t>データ保護</a:t>
            </a:r>
            <a:r>
              <a:rPr lang="ja-JP" altLang="en-US" sz="1600" b="1" dirty="0" smtClean="0">
                <a:solidFill>
                  <a:schemeClr val="dk1"/>
                </a:solidFill>
                <a:latin typeface="Meiryo UI" panose="020B0604030504040204" pitchFamily="50" charset="-128"/>
                <a:ea typeface="Meiryo UI" panose="020B0604030504040204" pitchFamily="50" charset="-128"/>
              </a:rPr>
              <a:t>を</a:t>
            </a:r>
            <a:r>
              <a:rPr lang="en-TW" sz="1600" b="1" dirty="0" smtClean="0">
                <a:solidFill>
                  <a:schemeClr val="dk1"/>
                </a:solidFill>
                <a:latin typeface="Meiryo UI" panose="020B0604030504040204" pitchFamily="50" charset="-128"/>
                <a:ea typeface="Meiryo UI" panose="020B0604030504040204" pitchFamily="50" charset="-128"/>
              </a:rPr>
              <a:t>求めています</a:t>
            </a:r>
            <a:endParaRPr dirty="0">
              <a:latin typeface="Meiryo UI" panose="020B0604030504040204" pitchFamily="50" charset="-128"/>
              <a:ea typeface="Meiryo UI" panose="020B0604030504040204" pitchFamily="50" charset="-128"/>
            </a:endParaRPr>
          </a:p>
        </p:txBody>
      </p:sp>
      <p:grpSp>
        <p:nvGrpSpPr>
          <p:cNvPr id="84" name="Google Shape;84;p16"/>
          <p:cNvGrpSpPr/>
          <p:nvPr/>
        </p:nvGrpSpPr>
        <p:grpSpPr>
          <a:xfrm>
            <a:off x="7583324" y="4481057"/>
            <a:ext cx="801275" cy="720000"/>
            <a:chOff x="7529288" y="4409887"/>
            <a:chExt cx="971745" cy="873823"/>
          </a:xfrm>
        </p:grpSpPr>
        <p:sp>
          <p:nvSpPr>
            <p:cNvPr id="85" name="Google Shape;85;p16"/>
            <p:cNvSpPr/>
            <p:nvPr/>
          </p:nvSpPr>
          <p:spPr>
            <a:xfrm>
              <a:off x="7529288" y="4536502"/>
              <a:ext cx="457695" cy="747208"/>
            </a:xfrm>
            <a:custGeom>
              <a:avLst/>
              <a:gdLst/>
              <a:ahLst/>
              <a:cxnLst/>
              <a:rect l="l" t="t" r="r" b="b"/>
              <a:pathLst>
                <a:path w="457695" h="747208" extrusionOk="0">
                  <a:moveTo>
                    <a:pt x="418198" y="553133"/>
                  </a:moveTo>
                  <a:cubicBezTo>
                    <a:pt x="413731" y="544724"/>
                    <a:pt x="403339" y="541458"/>
                    <a:pt x="394861" y="545798"/>
                  </a:cubicBezTo>
                  <a:lnTo>
                    <a:pt x="394005" y="546275"/>
                  </a:lnTo>
                  <a:cubicBezTo>
                    <a:pt x="390356" y="526546"/>
                    <a:pt x="383470" y="507557"/>
                    <a:pt x="373621" y="490077"/>
                  </a:cubicBezTo>
                  <a:lnTo>
                    <a:pt x="372573" y="488267"/>
                  </a:lnTo>
                  <a:cubicBezTo>
                    <a:pt x="371240" y="485981"/>
                    <a:pt x="369906" y="483791"/>
                    <a:pt x="368478" y="481600"/>
                  </a:cubicBezTo>
                  <a:lnTo>
                    <a:pt x="366763" y="478838"/>
                  </a:lnTo>
                  <a:cubicBezTo>
                    <a:pt x="365430" y="476837"/>
                    <a:pt x="364096" y="474837"/>
                    <a:pt x="362667" y="472932"/>
                  </a:cubicBezTo>
                  <a:lnTo>
                    <a:pt x="360381" y="469694"/>
                  </a:lnTo>
                  <a:cubicBezTo>
                    <a:pt x="359048" y="467789"/>
                    <a:pt x="357619" y="465979"/>
                    <a:pt x="356190" y="464169"/>
                  </a:cubicBezTo>
                  <a:lnTo>
                    <a:pt x="353333" y="460645"/>
                  </a:lnTo>
                  <a:cubicBezTo>
                    <a:pt x="351999" y="458930"/>
                    <a:pt x="350571" y="457311"/>
                    <a:pt x="349046" y="455597"/>
                  </a:cubicBezTo>
                  <a:lnTo>
                    <a:pt x="345713" y="451787"/>
                  </a:lnTo>
                  <a:lnTo>
                    <a:pt x="341331" y="447215"/>
                  </a:lnTo>
                  <a:cubicBezTo>
                    <a:pt x="340093" y="445788"/>
                    <a:pt x="338760" y="444450"/>
                    <a:pt x="337331" y="443214"/>
                  </a:cubicBezTo>
                  <a:cubicBezTo>
                    <a:pt x="335931" y="441690"/>
                    <a:pt x="334502" y="440261"/>
                    <a:pt x="333044" y="438928"/>
                  </a:cubicBezTo>
                  <a:lnTo>
                    <a:pt x="328377" y="434642"/>
                  </a:lnTo>
                  <a:lnTo>
                    <a:pt x="323995" y="430736"/>
                  </a:lnTo>
                  <a:lnTo>
                    <a:pt x="318661" y="426260"/>
                  </a:lnTo>
                  <a:lnTo>
                    <a:pt x="314470" y="422831"/>
                  </a:lnTo>
                  <a:lnTo>
                    <a:pt x="307898" y="417878"/>
                  </a:lnTo>
                  <a:lnTo>
                    <a:pt x="304279" y="415115"/>
                  </a:lnTo>
                  <a:cubicBezTo>
                    <a:pt x="300754" y="412544"/>
                    <a:pt x="297135" y="410067"/>
                    <a:pt x="293421" y="407591"/>
                  </a:cubicBezTo>
                  <a:cubicBezTo>
                    <a:pt x="259378" y="385056"/>
                    <a:pt x="231537" y="354335"/>
                    <a:pt x="212458" y="318246"/>
                  </a:cubicBezTo>
                  <a:lnTo>
                    <a:pt x="183026" y="261953"/>
                  </a:lnTo>
                  <a:cubicBezTo>
                    <a:pt x="174491" y="245585"/>
                    <a:pt x="158327" y="234573"/>
                    <a:pt x="139973" y="232616"/>
                  </a:cubicBezTo>
                  <a:lnTo>
                    <a:pt x="187598" y="105267"/>
                  </a:lnTo>
                  <a:cubicBezTo>
                    <a:pt x="197123" y="80216"/>
                    <a:pt x="197123" y="49165"/>
                    <a:pt x="187598" y="12875"/>
                  </a:cubicBezTo>
                  <a:cubicBezTo>
                    <a:pt x="185978" y="6727"/>
                    <a:pt x="181111" y="1968"/>
                    <a:pt x="174930" y="492"/>
                  </a:cubicBezTo>
                  <a:cubicBezTo>
                    <a:pt x="168776" y="-926"/>
                    <a:pt x="162337" y="1075"/>
                    <a:pt x="158070" y="5731"/>
                  </a:cubicBezTo>
                  <a:cubicBezTo>
                    <a:pt x="117875" y="50308"/>
                    <a:pt x="-12046" y="204994"/>
                    <a:pt x="1765" y="322913"/>
                  </a:cubicBezTo>
                  <a:cubicBezTo>
                    <a:pt x="3575" y="338439"/>
                    <a:pt x="4622" y="352441"/>
                    <a:pt x="5670" y="364823"/>
                  </a:cubicBezTo>
                  <a:cubicBezTo>
                    <a:pt x="10813" y="429308"/>
                    <a:pt x="13671" y="464741"/>
                    <a:pt x="96824" y="541131"/>
                  </a:cubicBezTo>
                  <a:cubicBezTo>
                    <a:pt x="126447" y="568277"/>
                    <a:pt x="150546" y="588756"/>
                    <a:pt x="169976" y="604472"/>
                  </a:cubicBezTo>
                  <a:lnTo>
                    <a:pt x="181120" y="613997"/>
                  </a:lnTo>
                  <a:cubicBezTo>
                    <a:pt x="181511" y="614263"/>
                    <a:pt x="181863" y="614584"/>
                    <a:pt x="182169" y="614950"/>
                  </a:cubicBezTo>
                  <a:cubicBezTo>
                    <a:pt x="193598" y="624475"/>
                    <a:pt x="203505" y="633047"/>
                    <a:pt x="212458" y="641620"/>
                  </a:cubicBezTo>
                  <a:lnTo>
                    <a:pt x="212458" y="641620"/>
                  </a:lnTo>
                  <a:cubicBezTo>
                    <a:pt x="208448" y="643782"/>
                    <a:pt x="205467" y="647449"/>
                    <a:pt x="204171" y="651812"/>
                  </a:cubicBezTo>
                  <a:lnTo>
                    <a:pt x="204171" y="651812"/>
                  </a:lnTo>
                  <a:cubicBezTo>
                    <a:pt x="203857" y="652774"/>
                    <a:pt x="203638" y="653761"/>
                    <a:pt x="203505" y="654764"/>
                  </a:cubicBezTo>
                  <a:lnTo>
                    <a:pt x="203505" y="655622"/>
                  </a:lnTo>
                  <a:cubicBezTo>
                    <a:pt x="203457" y="656446"/>
                    <a:pt x="203457" y="657273"/>
                    <a:pt x="203505" y="658098"/>
                  </a:cubicBezTo>
                  <a:cubicBezTo>
                    <a:pt x="203457" y="658669"/>
                    <a:pt x="203457" y="659242"/>
                    <a:pt x="203505" y="659813"/>
                  </a:cubicBezTo>
                  <a:lnTo>
                    <a:pt x="203505" y="661432"/>
                  </a:lnTo>
                  <a:cubicBezTo>
                    <a:pt x="203828" y="662527"/>
                    <a:pt x="204276" y="663582"/>
                    <a:pt x="204838" y="664575"/>
                  </a:cubicBezTo>
                  <a:lnTo>
                    <a:pt x="242938" y="737918"/>
                  </a:lnTo>
                  <a:cubicBezTo>
                    <a:pt x="245072" y="741989"/>
                    <a:pt x="248738" y="745040"/>
                    <a:pt x="253129" y="746395"/>
                  </a:cubicBezTo>
                  <a:cubicBezTo>
                    <a:pt x="254815" y="746965"/>
                    <a:pt x="256587" y="747255"/>
                    <a:pt x="258369" y="747252"/>
                  </a:cubicBezTo>
                  <a:cubicBezTo>
                    <a:pt x="261159" y="747246"/>
                    <a:pt x="263903" y="746560"/>
                    <a:pt x="266369" y="745252"/>
                  </a:cubicBezTo>
                  <a:lnTo>
                    <a:pt x="449154" y="650002"/>
                  </a:lnTo>
                  <a:cubicBezTo>
                    <a:pt x="457603" y="645568"/>
                    <a:pt x="460879" y="635137"/>
                    <a:pt x="456488" y="626666"/>
                  </a:cubicBezTo>
                  <a:close/>
                  <a:moveTo>
                    <a:pt x="181406" y="589899"/>
                  </a:moveTo>
                  <a:cubicBezTo>
                    <a:pt x="162356" y="573897"/>
                    <a:pt x="138258" y="553895"/>
                    <a:pt x="108921" y="527034"/>
                  </a:cubicBezTo>
                  <a:cubicBezTo>
                    <a:pt x="31292" y="455787"/>
                    <a:pt x="29006" y="426831"/>
                    <a:pt x="23863" y="363299"/>
                  </a:cubicBezTo>
                  <a:cubicBezTo>
                    <a:pt x="22910" y="350822"/>
                    <a:pt x="21767" y="336629"/>
                    <a:pt x="19862" y="320723"/>
                  </a:cubicBezTo>
                  <a:cubicBezTo>
                    <a:pt x="16624" y="293005"/>
                    <a:pt x="17957" y="189849"/>
                    <a:pt x="169309" y="20971"/>
                  </a:cubicBezTo>
                  <a:cubicBezTo>
                    <a:pt x="177120" y="51832"/>
                    <a:pt x="177120" y="78121"/>
                    <a:pt x="169309" y="98504"/>
                  </a:cubicBezTo>
                  <a:lnTo>
                    <a:pt x="119018" y="234426"/>
                  </a:lnTo>
                  <a:cubicBezTo>
                    <a:pt x="115455" y="235459"/>
                    <a:pt x="112007" y="236864"/>
                    <a:pt x="108731" y="238617"/>
                  </a:cubicBezTo>
                  <a:cubicBezTo>
                    <a:pt x="95701" y="245281"/>
                    <a:pt x="85909" y="256925"/>
                    <a:pt x="81585" y="270907"/>
                  </a:cubicBezTo>
                  <a:cubicBezTo>
                    <a:pt x="77203" y="284879"/>
                    <a:pt x="78537" y="300018"/>
                    <a:pt x="85299" y="313007"/>
                  </a:cubicBezTo>
                  <a:lnTo>
                    <a:pt x="172072" y="479123"/>
                  </a:lnTo>
                  <a:cubicBezTo>
                    <a:pt x="174520" y="483777"/>
                    <a:pt x="180273" y="485568"/>
                    <a:pt x="184931" y="483124"/>
                  </a:cubicBezTo>
                  <a:cubicBezTo>
                    <a:pt x="189588" y="480677"/>
                    <a:pt x="191379" y="474921"/>
                    <a:pt x="188931" y="470265"/>
                  </a:cubicBezTo>
                  <a:lnTo>
                    <a:pt x="102254" y="304149"/>
                  </a:lnTo>
                  <a:cubicBezTo>
                    <a:pt x="97787" y="295671"/>
                    <a:pt x="96901" y="285761"/>
                    <a:pt x="99777" y="276622"/>
                  </a:cubicBezTo>
                  <a:cubicBezTo>
                    <a:pt x="102654" y="267506"/>
                    <a:pt x="109026" y="259902"/>
                    <a:pt x="117493" y="255476"/>
                  </a:cubicBezTo>
                  <a:cubicBezTo>
                    <a:pt x="135172" y="246279"/>
                    <a:pt x="156956" y="253143"/>
                    <a:pt x="166167" y="270812"/>
                  </a:cubicBezTo>
                  <a:lnTo>
                    <a:pt x="195599" y="327104"/>
                  </a:lnTo>
                  <a:cubicBezTo>
                    <a:pt x="216230" y="365982"/>
                    <a:pt x="246252" y="399085"/>
                    <a:pt x="282943" y="423402"/>
                  </a:cubicBezTo>
                  <a:cubicBezTo>
                    <a:pt x="337331" y="459788"/>
                    <a:pt x="368668" y="504174"/>
                    <a:pt x="376383" y="555514"/>
                  </a:cubicBezTo>
                  <a:lnTo>
                    <a:pt x="284848" y="603139"/>
                  </a:lnTo>
                  <a:lnTo>
                    <a:pt x="229603" y="631714"/>
                  </a:lnTo>
                  <a:cubicBezTo>
                    <a:pt x="215887" y="618474"/>
                    <a:pt x="200361" y="605615"/>
                    <a:pt x="181406" y="58989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86" name="Google Shape;86;p16"/>
            <p:cNvSpPr/>
            <p:nvPr/>
          </p:nvSpPr>
          <p:spPr>
            <a:xfrm>
              <a:off x="8043205" y="4536492"/>
              <a:ext cx="457828" cy="747028"/>
            </a:xfrm>
            <a:custGeom>
              <a:avLst/>
              <a:gdLst/>
              <a:ahLst/>
              <a:cxnLst/>
              <a:rect l="l" t="t" r="r" b="b"/>
              <a:pathLst>
                <a:path w="457828" h="747028" extrusionOk="0">
                  <a:moveTo>
                    <a:pt x="300997" y="5741"/>
                  </a:moveTo>
                  <a:cubicBezTo>
                    <a:pt x="296739" y="1067"/>
                    <a:pt x="290291" y="-937"/>
                    <a:pt x="284137" y="502"/>
                  </a:cubicBezTo>
                  <a:cubicBezTo>
                    <a:pt x="277956" y="1979"/>
                    <a:pt x="273089" y="6737"/>
                    <a:pt x="271469" y="12885"/>
                  </a:cubicBezTo>
                  <a:cubicBezTo>
                    <a:pt x="261944" y="49175"/>
                    <a:pt x="261944" y="80227"/>
                    <a:pt x="271469" y="105182"/>
                  </a:cubicBezTo>
                  <a:lnTo>
                    <a:pt x="319094" y="232627"/>
                  </a:lnTo>
                  <a:cubicBezTo>
                    <a:pt x="315446" y="233026"/>
                    <a:pt x="311846" y="233759"/>
                    <a:pt x="308331" y="234817"/>
                  </a:cubicBezTo>
                  <a:cubicBezTo>
                    <a:pt x="294386" y="239211"/>
                    <a:pt x="282766" y="248980"/>
                    <a:pt x="276041" y="261964"/>
                  </a:cubicBezTo>
                  <a:lnTo>
                    <a:pt x="246609" y="318256"/>
                  </a:lnTo>
                  <a:cubicBezTo>
                    <a:pt x="227492" y="354350"/>
                    <a:pt x="199622" y="385069"/>
                    <a:pt x="165551" y="407601"/>
                  </a:cubicBezTo>
                  <a:cubicBezTo>
                    <a:pt x="161837" y="410077"/>
                    <a:pt x="158217" y="412554"/>
                    <a:pt x="154788" y="415126"/>
                  </a:cubicBezTo>
                  <a:lnTo>
                    <a:pt x="151168" y="417888"/>
                  </a:lnTo>
                  <a:cubicBezTo>
                    <a:pt x="148882" y="419507"/>
                    <a:pt x="146692" y="421126"/>
                    <a:pt x="144596" y="422841"/>
                  </a:cubicBezTo>
                  <a:cubicBezTo>
                    <a:pt x="142501" y="424555"/>
                    <a:pt x="141739" y="425127"/>
                    <a:pt x="140310" y="426365"/>
                  </a:cubicBezTo>
                  <a:lnTo>
                    <a:pt x="134976" y="430747"/>
                  </a:lnTo>
                  <a:lnTo>
                    <a:pt x="130594" y="434747"/>
                  </a:lnTo>
                  <a:lnTo>
                    <a:pt x="126023" y="438938"/>
                  </a:lnTo>
                  <a:cubicBezTo>
                    <a:pt x="124498" y="440272"/>
                    <a:pt x="123070" y="441796"/>
                    <a:pt x="121641" y="443224"/>
                  </a:cubicBezTo>
                  <a:lnTo>
                    <a:pt x="117641" y="447225"/>
                  </a:lnTo>
                  <a:lnTo>
                    <a:pt x="113354" y="451892"/>
                  </a:lnTo>
                  <a:lnTo>
                    <a:pt x="109925" y="455607"/>
                  </a:lnTo>
                  <a:lnTo>
                    <a:pt x="105639" y="460655"/>
                  </a:lnTo>
                  <a:lnTo>
                    <a:pt x="102782" y="464179"/>
                  </a:lnTo>
                  <a:lnTo>
                    <a:pt x="98591" y="469704"/>
                  </a:lnTo>
                  <a:lnTo>
                    <a:pt x="96305" y="472847"/>
                  </a:lnTo>
                  <a:lnTo>
                    <a:pt x="92208" y="478848"/>
                  </a:lnTo>
                  <a:lnTo>
                    <a:pt x="90494" y="481610"/>
                  </a:lnTo>
                  <a:cubicBezTo>
                    <a:pt x="89161" y="483801"/>
                    <a:pt x="87732" y="485992"/>
                    <a:pt x="86398" y="488278"/>
                  </a:cubicBezTo>
                  <a:lnTo>
                    <a:pt x="85446" y="490087"/>
                  </a:lnTo>
                  <a:cubicBezTo>
                    <a:pt x="75511" y="507538"/>
                    <a:pt x="68587" y="526536"/>
                    <a:pt x="64967" y="546285"/>
                  </a:cubicBezTo>
                  <a:lnTo>
                    <a:pt x="64110" y="545809"/>
                  </a:lnTo>
                  <a:cubicBezTo>
                    <a:pt x="55633" y="541468"/>
                    <a:pt x="45241" y="544734"/>
                    <a:pt x="40774" y="553143"/>
                  </a:cubicBezTo>
                  <a:lnTo>
                    <a:pt x="2674" y="626485"/>
                  </a:lnTo>
                  <a:cubicBezTo>
                    <a:pt x="-1708" y="634982"/>
                    <a:pt x="1616" y="645422"/>
                    <a:pt x="10103" y="649822"/>
                  </a:cubicBezTo>
                  <a:lnTo>
                    <a:pt x="192888" y="745072"/>
                  </a:lnTo>
                  <a:cubicBezTo>
                    <a:pt x="195345" y="746391"/>
                    <a:pt x="198098" y="747078"/>
                    <a:pt x="200889" y="747072"/>
                  </a:cubicBezTo>
                  <a:cubicBezTo>
                    <a:pt x="202642" y="747066"/>
                    <a:pt x="204375" y="746777"/>
                    <a:pt x="206032" y="746215"/>
                  </a:cubicBezTo>
                  <a:cubicBezTo>
                    <a:pt x="210452" y="744909"/>
                    <a:pt x="214138" y="741844"/>
                    <a:pt x="216224" y="737737"/>
                  </a:cubicBezTo>
                  <a:lnTo>
                    <a:pt x="254324" y="664395"/>
                  </a:lnTo>
                  <a:cubicBezTo>
                    <a:pt x="254819" y="663381"/>
                    <a:pt x="255229" y="662330"/>
                    <a:pt x="255562" y="661252"/>
                  </a:cubicBezTo>
                  <a:cubicBezTo>
                    <a:pt x="255601" y="660713"/>
                    <a:pt x="255601" y="660171"/>
                    <a:pt x="255562" y="659632"/>
                  </a:cubicBezTo>
                  <a:cubicBezTo>
                    <a:pt x="255562" y="659061"/>
                    <a:pt x="255562" y="658489"/>
                    <a:pt x="255562" y="657918"/>
                  </a:cubicBezTo>
                  <a:cubicBezTo>
                    <a:pt x="255610" y="657124"/>
                    <a:pt x="255610" y="656330"/>
                    <a:pt x="255562" y="655537"/>
                  </a:cubicBezTo>
                  <a:cubicBezTo>
                    <a:pt x="255610" y="655220"/>
                    <a:pt x="255610" y="654899"/>
                    <a:pt x="255562" y="654584"/>
                  </a:cubicBezTo>
                  <a:cubicBezTo>
                    <a:pt x="255467" y="653584"/>
                    <a:pt x="255277" y="652595"/>
                    <a:pt x="254991" y="651631"/>
                  </a:cubicBezTo>
                  <a:lnTo>
                    <a:pt x="254991" y="651631"/>
                  </a:lnTo>
                  <a:cubicBezTo>
                    <a:pt x="253696" y="647295"/>
                    <a:pt x="250752" y="643637"/>
                    <a:pt x="246800" y="641440"/>
                  </a:cubicBezTo>
                  <a:lnTo>
                    <a:pt x="246800" y="641440"/>
                  </a:lnTo>
                  <a:lnTo>
                    <a:pt x="254515" y="634296"/>
                  </a:lnTo>
                  <a:cubicBezTo>
                    <a:pt x="261373" y="628009"/>
                    <a:pt x="268898" y="621628"/>
                    <a:pt x="277089" y="615246"/>
                  </a:cubicBezTo>
                  <a:lnTo>
                    <a:pt x="278232" y="614293"/>
                  </a:lnTo>
                  <a:lnTo>
                    <a:pt x="289281" y="604768"/>
                  </a:lnTo>
                  <a:cubicBezTo>
                    <a:pt x="308331" y="588671"/>
                    <a:pt x="332810" y="568573"/>
                    <a:pt x="362528" y="541427"/>
                  </a:cubicBezTo>
                  <a:cubicBezTo>
                    <a:pt x="445682" y="465227"/>
                    <a:pt x="448253" y="429604"/>
                    <a:pt x="453682" y="365119"/>
                  </a:cubicBezTo>
                  <a:cubicBezTo>
                    <a:pt x="454635" y="352737"/>
                    <a:pt x="455778" y="338735"/>
                    <a:pt x="457588" y="323209"/>
                  </a:cubicBezTo>
                  <a:cubicBezTo>
                    <a:pt x="471113" y="205004"/>
                    <a:pt x="341192" y="50318"/>
                    <a:pt x="300997" y="5741"/>
                  </a:cubicBezTo>
                  <a:close/>
                  <a:moveTo>
                    <a:pt x="438443" y="320733"/>
                  </a:moveTo>
                  <a:cubicBezTo>
                    <a:pt x="436633" y="336640"/>
                    <a:pt x="435490" y="350832"/>
                    <a:pt x="434442" y="363310"/>
                  </a:cubicBezTo>
                  <a:cubicBezTo>
                    <a:pt x="429394" y="426841"/>
                    <a:pt x="427012" y="455797"/>
                    <a:pt x="349383" y="527044"/>
                  </a:cubicBezTo>
                  <a:cubicBezTo>
                    <a:pt x="320047" y="553905"/>
                    <a:pt x="296139" y="573907"/>
                    <a:pt x="276898" y="589909"/>
                  </a:cubicBezTo>
                  <a:cubicBezTo>
                    <a:pt x="257658" y="605911"/>
                    <a:pt x="242513" y="618484"/>
                    <a:pt x="228797" y="632105"/>
                  </a:cubicBezTo>
                  <a:lnTo>
                    <a:pt x="82017" y="555905"/>
                  </a:lnTo>
                  <a:cubicBezTo>
                    <a:pt x="89637" y="504565"/>
                    <a:pt x="121069" y="460655"/>
                    <a:pt x="175457" y="423793"/>
                  </a:cubicBezTo>
                  <a:cubicBezTo>
                    <a:pt x="212185" y="399528"/>
                    <a:pt x="242227" y="366413"/>
                    <a:pt x="262802" y="327496"/>
                  </a:cubicBezTo>
                  <a:lnTo>
                    <a:pt x="292233" y="271203"/>
                  </a:lnTo>
                  <a:cubicBezTo>
                    <a:pt x="296654" y="262708"/>
                    <a:pt x="304254" y="256306"/>
                    <a:pt x="313379" y="253391"/>
                  </a:cubicBezTo>
                  <a:cubicBezTo>
                    <a:pt x="318799" y="251690"/>
                    <a:pt x="324543" y="251298"/>
                    <a:pt x="330143" y="252248"/>
                  </a:cubicBezTo>
                  <a:lnTo>
                    <a:pt x="331000" y="252248"/>
                  </a:lnTo>
                  <a:cubicBezTo>
                    <a:pt x="334325" y="252909"/>
                    <a:pt x="337544" y="254065"/>
                    <a:pt x="340525" y="255677"/>
                  </a:cubicBezTo>
                  <a:cubicBezTo>
                    <a:pt x="349022" y="260069"/>
                    <a:pt x="355403" y="267686"/>
                    <a:pt x="358242" y="276823"/>
                  </a:cubicBezTo>
                  <a:cubicBezTo>
                    <a:pt x="361195" y="285944"/>
                    <a:pt x="360337" y="295871"/>
                    <a:pt x="355861" y="304350"/>
                  </a:cubicBezTo>
                  <a:lnTo>
                    <a:pt x="269088" y="470466"/>
                  </a:lnTo>
                  <a:cubicBezTo>
                    <a:pt x="266659" y="475135"/>
                    <a:pt x="268488" y="480884"/>
                    <a:pt x="273155" y="483308"/>
                  </a:cubicBezTo>
                  <a:cubicBezTo>
                    <a:pt x="273165" y="483314"/>
                    <a:pt x="273174" y="483319"/>
                    <a:pt x="273183" y="483325"/>
                  </a:cubicBezTo>
                  <a:cubicBezTo>
                    <a:pt x="277841" y="485769"/>
                    <a:pt x="283594" y="483978"/>
                    <a:pt x="286043" y="479324"/>
                  </a:cubicBezTo>
                  <a:lnTo>
                    <a:pt x="373482" y="313018"/>
                  </a:lnTo>
                  <a:cubicBezTo>
                    <a:pt x="380330" y="300056"/>
                    <a:pt x="381673" y="284879"/>
                    <a:pt x="377197" y="270917"/>
                  </a:cubicBezTo>
                  <a:cubicBezTo>
                    <a:pt x="372872" y="256962"/>
                    <a:pt x="363129" y="245329"/>
                    <a:pt x="350146" y="238627"/>
                  </a:cubicBezTo>
                  <a:cubicBezTo>
                    <a:pt x="346841" y="236873"/>
                    <a:pt x="343364" y="235469"/>
                    <a:pt x="339764" y="234436"/>
                  </a:cubicBezTo>
                  <a:lnTo>
                    <a:pt x="289471" y="98419"/>
                  </a:lnTo>
                  <a:cubicBezTo>
                    <a:pt x="281566" y="77941"/>
                    <a:pt x="281566" y="51842"/>
                    <a:pt x="289471" y="20981"/>
                  </a:cubicBezTo>
                  <a:cubicBezTo>
                    <a:pt x="440157" y="189859"/>
                    <a:pt x="441681" y="293015"/>
                    <a:pt x="438443" y="32073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nvGrpSpPr>
            <p:cNvPr id="87" name="Google Shape;87;p16"/>
            <p:cNvGrpSpPr/>
            <p:nvPr/>
          </p:nvGrpSpPr>
          <p:grpSpPr>
            <a:xfrm>
              <a:off x="7784247" y="4409887"/>
              <a:ext cx="460819" cy="519112"/>
              <a:chOff x="7784247" y="4409887"/>
              <a:chExt cx="460819" cy="519112"/>
            </a:xfrm>
          </p:grpSpPr>
          <p:sp>
            <p:nvSpPr>
              <p:cNvPr id="88" name="Google Shape;88;p16"/>
              <p:cNvSpPr/>
              <p:nvPr/>
            </p:nvSpPr>
            <p:spPr>
              <a:xfrm>
                <a:off x="7784247" y="4409887"/>
                <a:ext cx="460819" cy="519112"/>
              </a:xfrm>
              <a:custGeom>
                <a:avLst/>
                <a:gdLst/>
                <a:ahLst/>
                <a:cxnLst/>
                <a:rect l="l" t="t" r="r" b="b"/>
                <a:pathLst>
                  <a:path w="460819" h="519112" extrusionOk="0">
                    <a:moveTo>
                      <a:pt x="231152" y="44"/>
                    </a:moveTo>
                    <a:cubicBezTo>
                      <a:pt x="216388" y="11188"/>
                      <a:pt x="123615" y="94341"/>
                      <a:pt x="742" y="95294"/>
                    </a:cubicBezTo>
                    <a:cubicBezTo>
                      <a:pt x="1600" y="190544"/>
                      <a:pt x="44176" y="430193"/>
                      <a:pt x="231152" y="519156"/>
                    </a:cubicBezTo>
                    <a:cubicBezTo>
                      <a:pt x="418128" y="430193"/>
                      <a:pt x="460704" y="190925"/>
                      <a:pt x="461562" y="95294"/>
                    </a:cubicBezTo>
                    <a:cubicBezTo>
                      <a:pt x="338784" y="94341"/>
                      <a:pt x="246011" y="11188"/>
                      <a:pt x="231152" y="44"/>
                    </a:cubicBezTo>
                    <a:close/>
                  </a:path>
                </a:pathLst>
              </a:custGeom>
              <a:noFill/>
              <a:ln w="1905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89" name="Google Shape;89;p16"/>
              <p:cNvSpPr/>
              <p:nvPr/>
            </p:nvSpPr>
            <p:spPr>
              <a:xfrm>
                <a:off x="7908025" y="4573332"/>
                <a:ext cx="233993" cy="172697"/>
              </a:xfrm>
              <a:custGeom>
                <a:avLst/>
                <a:gdLst/>
                <a:ahLst/>
                <a:cxnLst/>
                <a:rect l="l" t="t" r="r" b="b"/>
                <a:pathLst>
                  <a:path w="233993" h="172697" extrusionOk="0">
                    <a:moveTo>
                      <a:pt x="230056" y="22813"/>
                    </a:moveTo>
                    <a:lnTo>
                      <a:pt x="211006" y="4334"/>
                    </a:lnTo>
                    <a:cubicBezTo>
                      <a:pt x="205005" y="-1386"/>
                      <a:pt x="195576" y="-1386"/>
                      <a:pt x="189575" y="4334"/>
                    </a:cubicBezTo>
                    <a:lnTo>
                      <a:pt x="101373" y="90059"/>
                    </a:lnTo>
                    <a:cubicBezTo>
                      <a:pt x="95372" y="95780"/>
                      <a:pt x="85943" y="95780"/>
                      <a:pt x="79942" y="90059"/>
                    </a:cubicBezTo>
                    <a:lnTo>
                      <a:pt x="45652" y="56817"/>
                    </a:lnTo>
                    <a:cubicBezTo>
                      <a:pt x="39651" y="51096"/>
                      <a:pt x="30222" y="51096"/>
                      <a:pt x="24221" y="56817"/>
                    </a:cubicBezTo>
                    <a:lnTo>
                      <a:pt x="5171" y="75296"/>
                    </a:lnTo>
                    <a:cubicBezTo>
                      <a:pt x="-563" y="80792"/>
                      <a:pt x="-754" y="89897"/>
                      <a:pt x="4742" y="95631"/>
                    </a:cubicBezTo>
                    <a:cubicBezTo>
                      <a:pt x="4885" y="95777"/>
                      <a:pt x="5028" y="95920"/>
                      <a:pt x="5171" y="96060"/>
                    </a:cubicBezTo>
                    <a:lnTo>
                      <a:pt x="80037" y="168450"/>
                    </a:lnTo>
                    <a:cubicBezTo>
                      <a:pt x="86038" y="174171"/>
                      <a:pt x="95468" y="174171"/>
                      <a:pt x="101469" y="168450"/>
                    </a:cubicBezTo>
                    <a:lnTo>
                      <a:pt x="230151" y="43958"/>
                    </a:lnTo>
                    <a:cubicBezTo>
                      <a:pt x="235962" y="38547"/>
                      <a:pt x="236295" y="29446"/>
                      <a:pt x="230885" y="23631"/>
                    </a:cubicBezTo>
                    <a:cubicBezTo>
                      <a:pt x="230618" y="23347"/>
                      <a:pt x="230342" y="23075"/>
                      <a:pt x="230056" y="22813"/>
                    </a:cubicBezTo>
                    <a:close/>
                  </a:path>
                </a:pathLst>
              </a:custGeom>
              <a:noFill/>
              <a:ln w="1905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838200" y="0"/>
            <a:ext cx="10515600" cy="154172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218C"/>
              </a:buClr>
              <a:buSzPts val="3800"/>
              <a:buFont typeface="Arial"/>
              <a:buNone/>
            </a:pPr>
            <a:r>
              <a:rPr lang="en-TW">
                <a:latin typeface="Meiryo UI" panose="020B0604030504040204" pitchFamily="50" charset="-128"/>
                <a:ea typeface="Meiryo UI" panose="020B0604030504040204" pitchFamily="50" charset="-128"/>
              </a:rPr>
              <a:t>Microsoftの責任分担モデル</a:t>
            </a:r>
            <a:endParaRPr>
              <a:latin typeface="Meiryo UI" panose="020B0604030504040204" pitchFamily="50" charset="-128"/>
              <a:ea typeface="Meiryo UI" panose="020B0604030504040204" pitchFamily="50" charset="-128"/>
            </a:endParaRPr>
          </a:p>
        </p:txBody>
      </p:sp>
      <p:sp>
        <p:nvSpPr>
          <p:cNvPr id="95" name="Google Shape;95;p17"/>
          <p:cNvSpPr txBox="1">
            <a:spLocks noGrp="1"/>
          </p:cNvSpPr>
          <p:nvPr>
            <p:ph type="body" idx="1"/>
          </p:nvPr>
        </p:nvSpPr>
        <p:spPr>
          <a:xfrm>
            <a:off x="838200" y="1701209"/>
            <a:ext cx="10515600" cy="44757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TW" sz="1800" dirty="0">
                <a:latin typeface="Meiryo UI" panose="020B0604030504040204" pitchFamily="50" charset="-128"/>
                <a:ea typeface="Meiryo UI" panose="020B0604030504040204" pitchFamily="50" charset="-128"/>
              </a:rPr>
              <a:t>Microsoftは、</a:t>
            </a:r>
            <a:r>
              <a:rPr lang="en-TW" sz="1800" dirty="0" smtClean="0">
                <a:latin typeface="Meiryo UI" panose="020B0604030504040204" pitchFamily="50" charset="-128"/>
                <a:ea typeface="Meiryo UI" panose="020B0604030504040204" pitchFamily="50" charset="-128"/>
              </a:rPr>
              <a:t>データ保護はあなたの責任</a:t>
            </a:r>
            <a:r>
              <a:rPr lang="ja-JP" altLang="en-US" sz="1800" dirty="0" smtClean="0">
                <a:latin typeface="Meiryo UI" panose="020B0604030504040204" pitchFamily="50" charset="-128"/>
                <a:ea typeface="Meiryo UI" panose="020B0604030504040204" pitchFamily="50" charset="-128"/>
              </a:rPr>
              <a:t>範囲と述べて</a:t>
            </a:r>
            <a:r>
              <a:rPr lang="en-TW" sz="1800" dirty="0" smtClean="0">
                <a:latin typeface="Meiryo UI" panose="020B0604030504040204" pitchFamily="50" charset="-128"/>
                <a:ea typeface="Meiryo UI" panose="020B0604030504040204" pitchFamily="50" charset="-128"/>
              </a:rPr>
              <a:t>います</a:t>
            </a:r>
            <a:r>
              <a:rPr lang="en-TW" sz="1800" dirty="0">
                <a:latin typeface="Meiryo UI" panose="020B0604030504040204" pitchFamily="50" charset="-128"/>
                <a:ea typeface="Meiryo UI" panose="020B0604030504040204" pitchFamily="50" charset="-128"/>
              </a:rPr>
              <a:t>。</a:t>
            </a:r>
            <a:endParaRPr dirty="0">
              <a:latin typeface="Meiryo UI" panose="020B0604030504040204" pitchFamily="50" charset="-128"/>
              <a:ea typeface="Meiryo UI" panose="020B0604030504040204" pitchFamily="50" charset="-128"/>
            </a:endParaRPr>
          </a:p>
        </p:txBody>
      </p:sp>
      <p:pic>
        <p:nvPicPr>
          <p:cNvPr id="96" name="Google Shape;96;p17" descr="責任區"/>
          <p:cNvPicPr preferRelativeResize="0"/>
          <p:nvPr/>
        </p:nvPicPr>
        <p:blipFill rotWithShape="1">
          <a:blip r:embed="rId3">
            <a:alphaModFix/>
          </a:blip>
          <a:srcRect/>
          <a:stretch/>
        </p:blipFill>
        <p:spPr>
          <a:xfrm>
            <a:off x="1014663" y="2185561"/>
            <a:ext cx="10094496" cy="3976022"/>
          </a:xfrm>
          <a:prstGeom prst="rect">
            <a:avLst/>
          </a:prstGeom>
          <a:noFill/>
          <a:ln>
            <a:noFill/>
          </a:ln>
          <a:effectLst>
            <a:outerShdw blurRad="50800" dist="38100" dir="2700000" algn="tl" rotWithShape="0">
              <a:srgbClr val="000000">
                <a:alpha val="40000"/>
              </a:srgbClr>
            </a:outerShdw>
          </a:effectLst>
        </p:spPr>
      </p:pic>
      <p:sp>
        <p:nvSpPr>
          <p:cNvPr id="97" name="Google Shape;97;p17"/>
          <p:cNvSpPr/>
          <p:nvPr/>
        </p:nvSpPr>
        <p:spPr>
          <a:xfrm>
            <a:off x="1215192" y="2639679"/>
            <a:ext cx="9721514" cy="860759"/>
          </a:xfrm>
          <a:custGeom>
            <a:avLst/>
            <a:gdLst/>
            <a:ahLst/>
            <a:cxnLst/>
            <a:rect l="l" t="t" r="r" b="b"/>
            <a:pathLst>
              <a:path w="11713028" h="1059543" extrusionOk="0">
                <a:moveTo>
                  <a:pt x="11713028" y="522514"/>
                </a:moveTo>
                <a:lnTo>
                  <a:pt x="11190514" y="0"/>
                </a:lnTo>
                <a:lnTo>
                  <a:pt x="0" y="0"/>
                </a:lnTo>
                <a:lnTo>
                  <a:pt x="0" y="420914"/>
                </a:lnTo>
                <a:lnTo>
                  <a:pt x="0" y="1059543"/>
                </a:lnTo>
                <a:lnTo>
                  <a:pt x="246743" y="1059543"/>
                </a:lnTo>
                <a:lnTo>
                  <a:pt x="11219543" y="1059543"/>
                </a:lnTo>
                <a:lnTo>
                  <a:pt x="11713028" y="522514"/>
                </a:lnTo>
                <a:close/>
              </a:path>
            </a:pathLst>
          </a:custGeom>
          <a:solidFill>
            <a:srgbClr val="FFC000">
              <a:alpha val="14901"/>
            </a:srgbClr>
          </a:solidFill>
          <a:ln w="38100" cap="flat" cmpd="sng">
            <a:solidFill>
              <a:srgbClr val="FFC000"/>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98" name="Google Shape;98;p17"/>
          <p:cNvSpPr txBox="1"/>
          <p:nvPr/>
        </p:nvSpPr>
        <p:spPr>
          <a:xfrm>
            <a:off x="838200" y="6369471"/>
            <a:ext cx="5346032" cy="2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1100">
                <a:solidFill>
                  <a:srgbClr val="3F3F3F"/>
                </a:solidFill>
                <a:latin typeface="Meiryo UI" panose="020B0604030504040204" pitchFamily="50" charset="-128"/>
                <a:ea typeface="Meiryo UI" panose="020B0604030504040204" pitchFamily="50" charset="-128"/>
              </a:rPr>
              <a:t>https://docs.microsoft.com/en-us/azure/security/fundamentals/shared-responsibility</a:t>
            </a:r>
            <a:endParaRPr>
              <a:latin typeface="Meiryo UI" panose="020B0604030504040204" pitchFamily="50" charset="-128"/>
              <a:ea typeface="Meiryo UI" panose="020B0604030504040204"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838200" y="0"/>
            <a:ext cx="10515600" cy="154172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218C"/>
              </a:buClr>
              <a:buSzPts val="3800"/>
              <a:buFont typeface="Arial"/>
              <a:buNone/>
            </a:pPr>
            <a:r>
              <a:rPr lang="en-TW">
                <a:latin typeface="Meiryo UI" panose="020B0604030504040204" pitchFamily="50" charset="-128"/>
                <a:ea typeface="Meiryo UI" panose="020B0604030504040204" pitchFamily="50" charset="-128"/>
              </a:rPr>
              <a:t>Microsoftの標準リカバリポリシー</a:t>
            </a:r>
            <a:endParaRPr>
              <a:latin typeface="Meiryo UI" panose="020B0604030504040204" pitchFamily="50" charset="-128"/>
              <a:ea typeface="Meiryo UI" panose="020B0604030504040204" pitchFamily="50" charset="-128"/>
            </a:endParaRPr>
          </a:p>
        </p:txBody>
      </p:sp>
      <p:sp>
        <p:nvSpPr>
          <p:cNvPr id="104" name="Google Shape;104;p18"/>
          <p:cNvSpPr txBox="1">
            <a:spLocks noGrp="1"/>
          </p:cNvSpPr>
          <p:nvPr>
            <p:ph type="body" idx="1"/>
          </p:nvPr>
        </p:nvSpPr>
        <p:spPr>
          <a:xfrm>
            <a:off x="838200" y="1701209"/>
            <a:ext cx="10515600" cy="44245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TW" sz="1800">
                <a:latin typeface="Meiryo UI" panose="020B0604030504040204" pitchFamily="50" charset="-128"/>
                <a:ea typeface="Meiryo UI" panose="020B0604030504040204" pitchFamily="50" charset="-128"/>
              </a:rPr>
              <a:t>あなたのデータは常にマイクロソフトによって保護されているわけではありません！</a:t>
            </a:r>
            <a:endParaRPr>
              <a:latin typeface="Meiryo UI" panose="020B0604030504040204" pitchFamily="50" charset="-128"/>
              <a:ea typeface="Meiryo UI" panose="020B0604030504040204" pitchFamily="50" charset="-128"/>
            </a:endParaRPr>
          </a:p>
        </p:txBody>
      </p:sp>
      <p:sp>
        <p:nvSpPr>
          <p:cNvPr id="105" name="Google Shape;105;p18"/>
          <p:cNvSpPr/>
          <p:nvPr/>
        </p:nvSpPr>
        <p:spPr>
          <a:xfrm>
            <a:off x="3261062" y="2843884"/>
            <a:ext cx="2036617" cy="453479"/>
          </a:xfrm>
          <a:prstGeom prst="rect">
            <a:avLst/>
          </a:prstGeom>
          <a:gradFill>
            <a:gsLst>
              <a:gs pos="0">
                <a:srgbClr val="002060"/>
              </a:gs>
              <a:gs pos="100000">
                <a:srgbClr val="7030A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TW" b="1" dirty="0" smtClean="0">
                <a:solidFill>
                  <a:schemeClr val="lt1"/>
                </a:solidFill>
                <a:latin typeface="Meiryo UI" panose="020B0604030504040204" pitchFamily="50" charset="-128"/>
                <a:ea typeface="Meiryo UI" panose="020B0604030504040204" pitchFamily="50" charset="-128"/>
              </a:rPr>
              <a:t>ごみ箱に保管</a:t>
            </a:r>
            <a:endParaRPr dirty="0">
              <a:latin typeface="Meiryo UI" panose="020B0604030504040204" pitchFamily="50" charset="-128"/>
              <a:ea typeface="Meiryo UI" panose="020B0604030504040204" pitchFamily="50" charset="-128"/>
            </a:endParaRPr>
          </a:p>
        </p:txBody>
      </p:sp>
      <p:sp>
        <p:nvSpPr>
          <p:cNvPr id="106" name="Google Shape;106;p18"/>
          <p:cNvSpPr/>
          <p:nvPr/>
        </p:nvSpPr>
        <p:spPr>
          <a:xfrm>
            <a:off x="2208971" y="2840007"/>
            <a:ext cx="1141557" cy="461233"/>
          </a:xfrm>
          <a:prstGeom prst="homePlate">
            <a:avLst>
              <a:gd name="adj" fmla="val 50000"/>
            </a:avLst>
          </a:prstGeom>
          <a:gradFill>
            <a:gsLst>
              <a:gs pos="0">
                <a:srgbClr val="C00000"/>
              </a:gs>
              <a:gs pos="100000">
                <a:schemeClr val="accent2"/>
              </a:gs>
            </a:gsLst>
            <a:lin ang="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TW" b="1">
                <a:solidFill>
                  <a:schemeClr val="lt1"/>
                </a:solidFill>
                <a:latin typeface="Meiryo UI" panose="020B0604030504040204" pitchFamily="50" charset="-128"/>
                <a:ea typeface="Meiryo UI" panose="020B0604030504040204" pitchFamily="50" charset="-128"/>
              </a:rPr>
              <a:t>消去</a:t>
            </a:r>
            <a:endParaRPr>
              <a:latin typeface="Meiryo UI" panose="020B0604030504040204" pitchFamily="50" charset="-128"/>
              <a:ea typeface="Meiryo UI" panose="020B0604030504040204" pitchFamily="50" charset="-128"/>
            </a:endParaRPr>
          </a:p>
        </p:txBody>
      </p:sp>
      <p:sp>
        <p:nvSpPr>
          <p:cNvPr id="107" name="Google Shape;107;p18"/>
          <p:cNvSpPr txBox="1"/>
          <p:nvPr/>
        </p:nvSpPr>
        <p:spPr>
          <a:xfrm>
            <a:off x="623719" y="2932124"/>
            <a:ext cx="823673"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dirty="0" smtClean="0">
                <a:solidFill>
                  <a:schemeClr val="dk1"/>
                </a:solidFill>
                <a:latin typeface="Meiryo UI" panose="020B0604030504040204" pitchFamily="50" charset="-128"/>
                <a:ea typeface="Meiryo UI" panose="020B0604030504040204" pitchFamily="50" charset="-128"/>
                <a:sym typeface="Arial"/>
              </a:rPr>
              <a:t>Mail</a:t>
            </a:r>
            <a:endParaRPr sz="1200" b="1" dirty="0">
              <a:solidFill>
                <a:schemeClr val="dk1"/>
              </a:solidFill>
              <a:latin typeface="Meiryo UI" panose="020B0604030504040204" pitchFamily="50" charset="-128"/>
              <a:ea typeface="Meiryo UI" panose="020B0604030504040204" pitchFamily="50" charset="-128"/>
              <a:sym typeface="Arial"/>
            </a:endParaRPr>
          </a:p>
        </p:txBody>
      </p:sp>
      <p:pic>
        <p:nvPicPr>
          <p:cNvPr id="108" name="Google Shape;108;p18"/>
          <p:cNvPicPr preferRelativeResize="0"/>
          <p:nvPr/>
        </p:nvPicPr>
        <p:blipFill rotWithShape="1">
          <a:blip r:embed="rId3">
            <a:alphaModFix/>
          </a:blip>
          <a:srcRect/>
          <a:stretch/>
        </p:blipFill>
        <p:spPr>
          <a:xfrm>
            <a:off x="2283579" y="2923136"/>
            <a:ext cx="226904" cy="294975"/>
          </a:xfrm>
          <a:prstGeom prst="rect">
            <a:avLst/>
          </a:prstGeom>
          <a:noFill/>
          <a:ln>
            <a:noFill/>
          </a:ln>
        </p:spPr>
      </p:pic>
      <p:sp>
        <p:nvSpPr>
          <p:cNvPr id="109" name="Google Shape;109;p18"/>
          <p:cNvSpPr/>
          <p:nvPr/>
        </p:nvSpPr>
        <p:spPr>
          <a:xfrm>
            <a:off x="6569242" y="2843884"/>
            <a:ext cx="4511722" cy="453479"/>
          </a:xfrm>
          <a:prstGeom prst="rect">
            <a:avLst/>
          </a:prstGeom>
          <a:gradFill>
            <a:gsLst>
              <a:gs pos="0">
                <a:srgbClr val="00B0F0"/>
              </a:gs>
              <a:gs pos="25000">
                <a:srgbClr val="00B0F0"/>
              </a:gs>
              <a:gs pos="100000">
                <a:srgbClr val="00B0F0">
                  <a:alpha val="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TW" b="1" dirty="0" smtClean="0">
                <a:solidFill>
                  <a:schemeClr val="lt1"/>
                </a:solidFill>
                <a:latin typeface="Meiryo UI" panose="020B0604030504040204" pitchFamily="50" charset="-128"/>
                <a:ea typeface="Meiryo UI" panose="020B0604030504040204" pitchFamily="50" charset="-128"/>
              </a:rPr>
              <a:t>完全に削除</a:t>
            </a:r>
            <a:endParaRPr dirty="0">
              <a:latin typeface="Meiryo UI" panose="020B0604030504040204" pitchFamily="50" charset="-128"/>
              <a:ea typeface="Meiryo UI" panose="020B0604030504040204" pitchFamily="50" charset="-128"/>
            </a:endParaRPr>
          </a:p>
        </p:txBody>
      </p:sp>
      <p:sp>
        <p:nvSpPr>
          <p:cNvPr id="110" name="Google Shape;110;p18"/>
          <p:cNvSpPr/>
          <p:nvPr/>
        </p:nvSpPr>
        <p:spPr>
          <a:xfrm>
            <a:off x="3261062" y="3590175"/>
            <a:ext cx="2036617" cy="453479"/>
          </a:xfrm>
          <a:prstGeom prst="rect">
            <a:avLst/>
          </a:prstGeom>
          <a:gradFill>
            <a:gsLst>
              <a:gs pos="0">
                <a:srgbClr val="002060"/>
              </a:gs>
              <a:gs pos="100000">
                <a:srgbClr val="7030A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TW" b="1" dirty="0" smtClean="0">
                <a:solidFill>
                  <a:schemeClr val="lt1"/>
                </a:solidFill>
                <a:latin typeface="Meiryo UI" panose="020B0604030504040204" pitchFamily="50" charset="-128"/>
                <a:ea typeface="Meiryo UI" panose="020B0604030504040204" pitchFamily="50" charset="-128"/>
              </a:rPr>
              <a:t>ごみ箱に保管</a:t>
            </a:r>
            <a:endParaRPr dirty="0">
              <a:latin typeface="Meiryo UI" panose="020B0604030504040204" pitchFamily="50" charset="-128"/>
              <a:ea typeface="Meiryo UI" panose="020B0604030504040204" pitchFamily="50" charset="-128"/>
            </a:endParaRPr>
          </a:p>
        </p:txBody>
      </p:sp>
      <p:sp>
        <p:nvSpPr>
          <p:cNvPr id="111" name="Google Shape;111;p18"/>
          <p:cNvSpPr/>
          <p:nvPr/>
        </p:nvSpPr>
        <p:spPr>
          <a:xfrm>
            <a:off x="2208971" y="3586298"/>
            <a:ext cx="1141557" cy="461233"/>
          </a:xfrm>
          <a:prstGeom prst="homePlate">
            <a:avLst>
              <a:gd name="adj" fmla="val 50000"/>
            </a:avLst>
          </a:prstGeom>
          <a:gradFill>
            <a:gsLst>
              <a:gs pos="0">
                <a:srgbClr val="C00000"/>
              </a:gs>
              <a:gs pos="100000">
                <a:schemeClr val="accent2"/>
              </a:gs>
            </a:gsLst>
            <a:lin ang="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TW" b="1">
                <a:solidFill>
                  <a:schemeClr val="lt1"/>
                </a:solidFill>
                <a:latin typeface="Meiryo UI" panose="020B0604030504040204" pitchFamily="50" charset="-128"/>
                <a:ea typeface="Meiryo UI" panose="020B0604030504040204" pitchFamily="50" charset="-128"/>
              </a:rPr>
              <a:t>消去</a:t>
            </a:r>
            <a:endParaRPr>
              <a:latin typeface="Meiryo UI" panose="020B0604030504040204" pitchFamily="50" charset="-128"/>
              <a:ea typeface="Meiryo UI" panose="020B0604030504040204" pitchFamily="50" charset="-128"/>
            </a:endParaRPr>
          </a:p>
        </p:txBody>
      </p:sp>
      <p:sp>
        <p:nvSpPr>
          <p:cNvPr id="112" name="Google Shape;112;p18"/>
          <p:cNvSpPr txBox="1"/>
          <p:nvPr/>
        </p:nvSpPr>
        <p:spPr>
          <a:xfrm>
            <a:off x="517360" y="3701526"/>
            <a:ext cx="930032"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TW" sz="1200" b="1">
                <a:solidFill>
                  <a:schemeClr val="dk1"/>
                </a:solidFill>
                <a:latin typeface="Meiryo UI" panose="020B0604030504040204" pitchFamily="50" charset="-128"/>
                <a:ea typeface="Meiryo UI" panose="020B0604030504040204" pitchFamily="50" charset="-128"/>
              </a:rPr>
              <a:t>連絡先</a:t>
            </a:r>
            <a:endParaRPr>
              <a:latin typeface="Meiryo UI" panose="020B0604030504040204" pitchFamily="50" charset="-128"/>
              <a:ea typeface="Meiryo UI" panose="020B0604030504040204" pitchFamily="50" charset="-128"/>
            </a:endParaRPr>
          </a:p>
        </p:txBody>
      </p:sp>
      <p:pic>
        <p:nvPicPr>
          <p:cNvPr id="113" name="Google Shape;113;p18"/>
          <p:cNvPicPr preferRelativeResize="0"/>
          <p:nvPr/>
        </p:nvPicPr>
        <p:blipFill rotWithShape="1">
          <a:blip r:embed="rId3">
            <a:alphaModFix/>
          </a:blip>
          <a:srcRect/>
          <a:stretch/>
        </p:blipFill>
        <p:spPr>
          <a:xfrm>
            <a:off x="2283579" y="3669427"/>
            <a:ext cx="226904" cy="294975"/>
          </a:xfrm>
          <a:prstGeom prst="rect">
            <a:avLst/>
          </a:prstGeom>
          <a:noFill/>
          <a:ln>
            <a:noFill/>
          </a:ln>
        </p:spPr>
      </p:pic>
      <p:sp>
        <p:nvSpPr>
          <p:cNvPr id="114" name="Google Shape;114;p18"/>
          <p:cNvSpPr/>
          <p:nvPr/>
        </p:nvSpPr>
        <p:spPr>
          <a:xfrm>
            <a:off x="3261062" y="4767367"/>
            <a:ext cx="3825538" cy="453479"/>
          </a:xfrm>
          <a:prstGeom prst="rect">
            <a:avLst/>
          </a:prstGeom>
          <a:gradFill>
            <a:gsLst>
              <a:gs pos="0">
                <a:srgbClr val="002060"/>
              </a:gs>
              <a:gs pos="100000">
                <a:srgbClr val="7030A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TW" b="1" dirty="0" smtClean="0">
                <a:solidFill>
                  <a:schemeClr val="lt1"/>
                </a:solidFill>
                <a:latin typeface="Meiryo UI" panose="020B0604030504040204" pitchFamily="50" charset="-128"/>
                <a:ea typeface="Meiryo UI" panose="020B0604030504040204" pitchFamily="50" charset="-128"/>
              </a:rPr>
              <a:t>1</a:t>
            </a:r>
            <a:r>
              <a:rPr lang="ja-JP" altLang="en-US" b="1" dirty="0" smtClean="0">
                <a:solidFill>
                  <a:schemeClr val="lt1"/>
                </a:solidFill>
                <a:latin typeface="Meiryo UI" panose="020B0604030504040204" pitchFamily="50" charset="-128"/>
                <a:ea typeface="Meiryo UI" panose="020B0604030504040204" pitchFamily="50" charset="-128"/>
              </a:rPr>
              <a:t>つ</a:t>
            </a:r>
            <a:r>
              <a:rPr lang="en-TW" b="1" dirty="0" smtClean="0">
                <a:solidFill>
                  <a:schemeClr val="lt1"/>
                </a:solidFill>
                <a:latin typeface="Meiryo UI" panose="020B0604030504040204" pitchFamily="50" charset="-128"/>
                <a:ea typeface="Meiryo UI" panose="020B0604030504040204" pitchFamily="50" charset="-128"/>
              </a:rPr>
              <a:t>目と2</a:t>
            </a:r>
            <a:r>
              <a:rPr lang="ja-JP" altLang="en-US" b="1" dirty="0">
                <a:solidFill>
                  <a:schemeClr val="lt1"/>
                </a:solidFill>
                <a:latin typeface="Meiryo UI" panose="020B0604030504040204" pitchFamily="50" charset="-128"/>
                <a:ea typeface="Meiryo UI" panose="020B0604030504040204" pitchFamily="50" charset="-128"/>
              </a:rPr>
              <a:t>つ</a:t>
            </a:r>
            <a:r>
              <a:rPr lang="en-TW" b="1" dirty="0" smtClean="0">
                <a:solidFill>
                  <a:schemeClr val="lt1"/>
                </a:solidFill>
                <a:latin typeface="Meiryo UI" panose="020B0604030504040204" pitchFamily="50" charset="-128"/>
                <a:ea typeface="Meiryo UI" panose="020B0604030504040204" pitchFamily="50" charset="-128"/>
              </a:rPr>
              <a:t>目のごみ箱に保管</a:t>
            </a:r>
            <a:endParaRPr dirty="0">
              <a:latin typeface="Meiryo UI" panose="020B0604030504040204" pitchFamily="50" charset="-128"/>
              <a:ea typeface="Meiryo UI" panose="020B0604030504040204" pitchFamily="50" charset="-128"/>
            </a:endParaRPr>
          </a:p>
        </p:txBody>
      </p:sp>
      <p:sp>
        <p:nvSpPr>
          <p:cNvPr id="115" name="Google Shape;115;p18"/>
          <p:cNvSpPr/>
          <p:nvPr/>
        </p:nvSpPr>
        <p:spPr>
          <a:xfrm>
            <a:off x="2208971" y="4763490"/>
            <a:ext cx="1141557" cy="461233"/>
          </a:xfrm>
          <a:prstGeom prst="homePlate">
            <a:avLst>
              <a:gd name="adj" fmla="val 50000"/>
            </a:avLst>
          </a:prstGeom>
          <a:gradFill>
            <a:gsLst>
              <a:gs pos="0">
                <a:srgbClr val="C00000"/>
              </a:gs>
              <a:gs pos="100000">
                <a:schemeClr val="accent2"/>
              </a:gs>
            </a:gsLst>
            <a:lin ang="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TW" b="1">
                <a:solidFill>
                  <a:schemeClr val="lt1"/>
                </a:solidFill>
                <a:latin typeface="Meiryo UI" panose="020B0604030504040204" pitchFamily="50" charset="-128"/>
                <a:ea typeface="Meiryo UI" panose="020B0604030504040204" pitchFamily="50" charset="-128"/>
              </a:rPr>
              <a:t>消去</a:t>
            </a:r>
            <a:endParaRPr>
              <a:latin typeface="Meiryo UI" panose="020B0604030504040204" pitchFamily="50" charset="-128"/>
              <a:ea typeface="Meiryo UI" panose="020B0604030504040204" pitchFamily="50" charset="-128"/>
            </a:endParaRPr>
          </a:p>
        </p:txBody>
      </p:sp>
      <p:sp>
        <p:nvSpPr>
          <p:cNvPr id="116" name="Google Shape;116;p18"/>
          <p:cNvSpPr txBox="1"/>
          <p:nvPr/>
        </p:nvSpPr>
        <p:spPr>
          <a:xfrm>
            <a:off x="320000" y="4878719"/>
            <a:ext cx="1127392" cy="26287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TW" sz="1200" b="1" dirty="0">
                <a:solidFill>
                  <a:schemeClr val="dk1"/>
                </a:solidFill>
                <a:latin typeface="Meiryo UI" panose="020B0604030504040204" pitchFamily="50" charset="-128"/>
                <a:ea typeface="Meiryo UI" panose="020B0604030504040204" pitchFamily="50" charset="-128"/>
              </a:rPr>
              <a:t>OneDrive</a:t>
            </a:r>
            <a:endParaRPr dirty="0">
              <a:latin typeface="Meiryo UI" panose="020B0604030504040204" pitchFamily="50" charset="-128"/>
              <a:ea typeface="Meiryo UI" panose="020B0604030504040204" pitchFamily="50" charset="-128"/>
            </a:endParaRPr>
          </a:p>
        </p:txBody>
      </p:sp>
      <p:pic>
        <p:nvPicPr>
          <p:cNvPr id="117" name="Google Shape;117;p18"/>
          <p:cNvPicPr preferRelativeResize="0"/>
          <p:nvPr/>
        </p:nvPicPr>
        <p:blipFill rotWithShape="1">
          <a:blip r:embed="rId3">
            <a:alphaModFix/>
          </a:blip>
          <a:srcRect/>
          <a:stretch/>
        </p:blipFill>
        <p:spPr>
          <a:xfrm>
            <a:off x="2283579" y="4846619"/>
            <a:ext cx="226904" cy="294975"/>
          </a:xfrm>
          <a:prstGeom prst="rect">
            <a:avLst/>
          </a:prstGeom>
          <a:noFill/>
          <a:ln>
            <a:noFill/>
          </a:ln>
        </p:spPr>
      </p:pic>
      <p:sp>
        <p:nvSpPr>
          <p:cNvPr id="118" name="Google Shape;118;p18"/>
          <p:cNvSpPr/>
          <p:nvPr/>
        </p:nvSpPr>
        <p:spPr>
          <a:xfrm>
            <a:off x="8358163" y="4767367"/>
            <a:ext cx="2722801" cy="453479"/>
          </a:xfrm>
          <a:prstGeom prst="rect">
            <a:avLst/>
          </a:prstGeom>
          <a:gradFill>
            <a:gsLst>
              <a:gs pos="0">
                <a:srgbClr val="00B0F0"/>
              </a:gs>
              <a:gs pos="25000">
                <a:srgbClr val="00B0F0"/>
              </a:gs>
              <a:gs pos="100000">
                <a:srgbClr val="00B0F0">
                  <a:alpha val="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TW" b="1" dirty="0" smtClean="0">
                <a:solidFill>
                  <a:schemeClr val="lt1"/>
                </a:solidFill>
                <a:latin typeface="Meiryo UI" panose="020B0604030504040204" pitchFamily="50" charset="-128"/>
                <a:ea typeface="Meiryo UI" panose="020B0604030504040204" pitchFamily="50" charset="-128"/>
              </a:rPr>
              <a:t>完全に削除</a:t>
            </a:r>
            <a:endParaRPr dirty="0">
              <a:latin typeface="Meiryo UI" panose="020B0604030504040204" pitchFamily="50" charset="-128"/>
              <a:ea typeface="Meiryo UI" panose="020B0604030504040204" pitchFamily="50" charset="-128"/>
            </a:endParaRPr>
          </a:p>
        </p:txBody>
      </p:sp>
      <p:sp>
        <p:nvSpPr>
          <p:cNvPr id="119" name="Google Shape;119;p18"/>
          <p:cNvSpPr/>
          <p:nvPr/>
        </p:nvSpPr>
        <p:spPr>
          <a:xfrm>
            <a:off x="3261063" y="5502107"/>
            <a:ext cx="3825536" cy="453479"/>
          </a:xfrm>
          <a:prstGeom prst="rect">
            <a:avLst/>
          </a:prstGeom>
          <a:gradFill>
            <a:gsLst>
              <a:gs pos="0">
                <a:srgbClr val="002060"/>
              </a:gs>
              <a:gs pos="100000">
                <a:srgbClr val="7030A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TW" b="1" dirty="0" smtClean="0">
                <a:solidFill>
                  <a:schemeClr val="lt1"/>
                </a:solidFill>
                <a:latin typeface="Meiryo UI" panose="020B0604030504040204" pitchFamily="50" charset="-128"/>
                <a:ea typeface="Meiryo UI" panose="020B0604030504040204" pitchFamily="50" charset="-128"/>
              </a:rPr>
              <a:t>1</a:t>
            </a:r>
            <a:r>
              <a:rPr lang="ja-JP" altLang="en-US" b="1" dirty="0" smtClean="0">
                <a:solidFill>
                  <a:schemeClr val="lt1"/>
                </a:solidFill>
                <a:latin typeface="Meiryo UI" panose="020B0604030504040204" pitchFamily="50" charset="-128"/>
                <a:ea typeface="Meiryo UI" panose="020B0604030504040204" pitchFamily="50" charset="-128"/>
              </a:rPr>
              <a:t>つ</a:t>
            </a:r>
            <a:r>
              <a:rPr lang="en-TW" b="1" dirty="0" smtClean="0">
                <a:solidFill>
                  <a:schemeClr val="lt1"/>
                </a:solidFill>
                <a:latin typeface="Meiryo UI" panose="020B0604030504040204" pitchFamily="50" charset="-128"/>
                <a:ea typeface="Meiryo UI" panose="020B0604030504040204" pitchFamily="50" charset="-128"/>
              </a:rPr>
              <a:t>目と2</a:t>
            </a:r>
            <a:r>
              <a:rPr lang="ja-JP" altLang="en-US" b="1" dirty="0">
                <a:solidFill>
                  <a:schemeClr val="lt1"/>
                </a:solidFill>
                <a:latin typeface="Meiryo UI" panose="020B0604030504040204" pitchFamily="50" charset="-128"/>
                <a:ea typeface="Meiryo UI" panose="020B0604030504040204" pitchFamily="50" charset="-128"/>
              </a:rPr>
              <a:t>つ</a:t>
            </a:r>
            <a:r>
              <a:rPr lang="en-TW" b="1" dirty="0" smtClean="0">
                <a:solidFill>
                  <a:schemeClr val="lt1"/>
                </a:solidFill>
                <a:latin typeface="Meiryo UI" panose="020B0604030504040204" pitchFamily="50" charset="-128"/>
                <a:ea typeface="Meiryo UI" panose="020B0604030504040204" pitchFamily="50" charset="-128"/>
              </a:rPr>
              <a:t>目のごみ箱に保管</a:t>
            </a:r>
            <a:endParaRPr dirty="0">
              <a:latin typeface="Meiryo UI" panose="020B0604030504040204" pitchFamily="50" charset="-128"/>
              <a:ea typeface="Meiryo UI" panose="020B0604030504040204" pitchFamily="50" charset="-128"/>
            </a:endParaRPr>
          </a:p>
        </p:txBody>
      </p:sp>
      <p:sp>
        <p:nvSpPr>
          <p:cNvPr id="120" name="Google Shape;120;p18"/>
          <p:cNvSpPr/>
          <p:nvPr/>
        </p:nvSpPr>
        <p:spPr>
          <a:xfrm>
            <a:off x="2208971" y="5498230"/>
            <a:ext cx="1141557" cy="461233"/>
          </a:xfrm>
          <a:prstGeom prst="homePlate">
            <a:avLst>
              <a:gd name="adj" fmla="val 50000"/>
            </a:avLst>
          </a:prstGeom>
          <a:gradFill>
            <a:gsLst>
              <a:gs pos="0">
                <a:srgbClr val="C00000"/>
              </a:gs>
              <a:gs pos="100000">
                <a:schemeClr val="accent2"/>
              </a:gs>
            </a:gsLst>
            <a:lin ang="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TW" b="1">
                <a:solidFill>
                  <a:schemeClr val="lt1"/>
                </a:solidFill>
                <a:latin typeface="Meiryo UI" panose="020B0604030504040204" pitchFamily="50" charset="-128"/>
                <a:ea typeface="Meiryo UI" panose="020B0604030504040204" pitchFamily="50" charset="-128"/>
              </a:rPr>
              <a:t>消去</a:t>
            </a:r>
            <a:endParaRPr>
              <a:latin typeface="Meiryo UI" panose="020B0604030504040204" pitchFamily="50" charset="-128"/>
              <a:ea typeface="Meiryo UI" panose="020B0604030504040204" pitchFamily="50" charset="-128"/>
            </a:endParaRPr>
          </a:p>
        </p:txBody>
      </p:sp>
      <p:sp>
        <p:nvSpPr>
          <p:cNvPr id="121" name="Google Shape;121;p18"/>
          <p:cNvSpPr txBox="1"/>
          <p:nvPr/>
        </p:nvSpPr>
        <p:spPr>
          <a:xfrm>
            <a:off x="320000" y="5581359"/>
            <a:ext cx="1127392"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dirty="0" smtClean="0">
                <a:solidFill>
                  <a:schemeClr val="dk1"/>
                </a:solidFill>
                <a:latin typeface="Meiryo UI" panose="020B0604030504040204" pitchFamily="50" charset="-128"/>
                <a:ea typeface="Meiryo UI" panose="020B0604030504040204" pitchFamily="50" charset="-128"/>
              </a:rPr>
              <a:t>SharePoint</a:t>
            </a:r>
            <a:endParaRPr dirty="0">
              <a:latin typeface="Meiryo UI" panose="020B0604030504040204" pitchFamily="50" charset="-128"/>
              <a:ea typeface="Meiryo UI" panose="020B0604030504040204" pitchFamily="50" charset="-128"/>
            </a:endParaRPr>
          </a:p>
        </p:txBody>
      </p:sp>
      <p:pic>
        <p:nvPicPr>
          <p:cNvPr id="122" name="Google Shape;122;p18"/>
          <p:cNvPicPr preferRelativeResize="0"/>
          <p:nvPr/>
        </p:nvPicPr>
        <p:blipFill rotWithShape="1">
          <a:blip r:embed="rId3">
            <a:alphaModFix/>
          </a:blip>
          <a:srcRect/>
          <a:stretch/>
        </p:blipFill>
        <p:spPr>
          <a:xfrm>
            <a:off x="2283579" y="5581359"/>
            <a:ext cx="226904" cy="294975"/>
          </a:xfrm>
          <a:prstGeom prst="rect">
            <a:avLst/>
          </a:prstGeom>
          <a:noFill/>
          <a:ln>
            <a:noFill/>
          </a:ln>
        </p:spPr>
      </p:pic>
      <p:sp>
        <p:nvSpPr>
          <p:cNvPr id="123" name="Google Shape;123;p18"/>
          <p:cNvSpPr/>
          <p:nvPr/>
        </p:nvSpPr>
        <p:spPr>
          <a:xfrm>
            <a:off x="8358162" y="5502107"/>
            <a:ext cx="2722801" cy="453479"/>
          </a:xfrm>
          <a:prstGeom prst="rect">
            <a:avLst/>
          </a:prstGeom>
          <a:gradFill>
            <a:gsLst>
              <a:gs pos="0">
                <a:srgbClr val="00B0F0"/>
              </a:gs>
              <a:gs pos="25000">
                <a:srgbClr val="00B0F0"/>
              </a:gs>
              <a:gs pos="100000">
                <a:srgbClr val="00B0F0">
                  <a:alpha val="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TW" b="1" dirty="0" smtClean="0">
                <a:solidFill>
                  <a:schemeClr val="lt1"/>
                </a:solidFill>
                <a:latin typeface="Meiryo UI" panose="020B0604030504040204" pitchFamily="50" charset="-128"/>
                <a:ea typeface="Meiryo UI" panose="020B0604030504040204" pitchFamily="50" charset="-128"/>
              </a:rPr>
              <a:t>完全に削除</a:t>
            </a:r>
            <a:endParaRPr dirty="0">
              <a:latin typeface="Meiryo UI" panose="020B0604030504040204" pitchFamily="50" charset="-128"/>
              <a:ea typeface="Meiryo UI" panose="020B0604030504040204" pitchFamily="50" charset="-128"/>
            </a:endParaRPr>
          </a:p>
        </p:txBody>
      </p:sp>
      <p:cxnSp>
        <p:nvCxnSpPr>
          <p:cNvPr id="124" name="Google Shape;124;p18"/>
          <p:cNvCxnSpPr/>
          <p:nvPr/>
        </p:nvCxnSpPr>
        <p:spPr>
          <a:xfrm rot="10800000">
            <a:off x="3261062" y="2600944"/>
            <a:ext cx="569092" cy="0"/>
          </a:xfrm>
          <a:prstGeom prst="straightConnector1">
            <a:avLst/>
          </a:prstGeom>
          <a:noFill/>
          <a:ln w="38100" cap="flat" cmpd="sng">
            <a:solidFill>
              <a:srgbClr val="7030A0"/>
            </a:solidFill>
            <a:prstDash val="solid"/>
            <a:miter lim="800000"/>
            <a:headEnd type="none" w="sm" len="sm"/>
            <a:tailEnd type="triangle" w="med" len="med"/>
          </a:ln>
        </p:spPr>
      </p:cxnSp>
      <p:cxnSp>
        <p:nvCxnSpPr>
          <p:cNvPr id="125" name="Google Shape;125;p18"/>
          <p:cNvCxnSpPr/>
          <p:nvPr/>
        </p:nvCxnSpPr>
        <p:spPr>
          <a:xfrm rot="10800000">
            <a:off x="4728587" y="2600944"/>
            <a:ext cx="569092" cy="0"/>
          </a:xfrm>
          <a:prstGeom prst="straightConnector1">
            <a:avLst/>
          </a:prstGeom>
          <a:noFill/>
          <a:ln w="38100" cap="flat" cmpd="sng">
            <a:solidFill>
              <a:srgbClr val="7030A0"/>
            </a:solidFill>
            <a:prstDash val="solid"/>
            <a:miter lim="800000"/>
            <a:headEnd type="triangle" w="med" len="med"/>
            <a:tailEnd type="none" w="sm" len="sm"/>
          </a:ln>
        </p:spPr>
      </p:cxnSp>
      <p:sp>
        <p:nvSpPr>
          <p:cNvPr id="126" name="Google Shape;126;p18"/>
          <p:cNvSpPr txBox="1"/>
          <p:nvPr/>
        </p:nvSpPr>
        <p:spPr>
          <a:xfrm>
            <a:off x="3750641" y="2302906"/>
            <a:ext cx="1049959"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b="1" dirty="0">
                <a:solidFill>
                  <a:srgbClr val="7030A0"/>
                </a:solidFill>
                <a:latin typeface="Meiryo UI" panose="020B0604030504040204" pitchFamily="50" charset="-128"/>
                <a:ea typeface="Meiryo UI" panose="020B0604030504040204" pitchFamily="50" charset="-128"/>
              </a:rPr>
              <a:t>30日</a:t>
            </a:r>
            <a:endParaRPr b="1" dirty="0">
              <a:solidFill>
                <a:srgbClr val="7030A0"/>
              </a:solidFill>
              <a:latin typeface="Meiryo UI" panose="020B0604030504040204" pitchFamily="50" charset="-128"/>
              <a:ea typeface="Meiryo UI" panose="020B0604030504040204" pitchFamily="50" charset="-128"/>
            </a:endParaRPr>
          </a:p>
          <a:p>
            <a:pPr marL="0" marR="0" lvl="0" indent="0" algn="ctr" rtl="0">
              <a:spcBef>
                <a:spcPts val="0"/>
              </a:spcBef>
              <a:spcAft>
                <a:spcPts val="0"/>
              </a:spcAft>
              <a:buNone/>
            </a:pPr>
            <a:r>
              <a:rPr lang="en-TW" b="1" dirty="0">
                <a:solidFill>
                  <a:srgbClr val="7030A0"/>
                </a:solidFill>
                <a:latin typeface="Meiryo UI" panose="020B0604030504040204" pitchFamily="50" charset="-128"/>
                <a:ea typeface="Meiryo UI" panose="020B0604030504040204" pitchFamily="50" charset="-128"/>
              </a:rPr>
              <a:t>（1ヶ月）</a:t>
            </a:r>
            <a:endParaRPr b="1" dirty="0">
              <a:solidFill>
                <a:srgbClr val="7030A0"/>
              </a:solidFill>
              <a:latin typeface="Meiryo UI" panose="020B0604030504040204" pitchFamily="50" charset="-128"/>
              <a:ea typeface="Meiryo UI" panose="020B0604030504040204" pitchFamily="50" charset="-128"/>
            </a:endParaRPr>
          </a:p>
        </p:txBody>
      </p:sp>
      <p:pic>
        <p:nvPicPr>
          <p:cNvPr id="127" name="Google Shape;127;p18"/>
          <p:cNvPicPr preferRelativeResize="0"/>
          <p:nvPr/>
        </p:nvPicPr>
        <p:blipFill rotWithShape="1">
          <a:blip r:embed="rId4">
            <a:alphaModFix/>
          </a:blip>
          <a:srcRect/>
          <a:stretch/>
        </p:blipFill>
        <p:spPr>
          <a:xfrm>
            <a:off x="1549073" y="2869607"/>
            <a:ext cx="491022" cy="409185"/>
          </a:xfrm>
          <a:prstGeom prst="rect">
            <a:avLst/>
          </a:prstGeom>
          <a:noFill/>
          <a:ln>
            <a:noFill/>
          </a:ln>
        </p:spPr>
      </p:pic>
      <p:pic>
        <p:nvPicPr>
          <p:cNvPr id="128" name="Google Shape;128;p18"/>
          <p:cNvPicPr preferRelativeResize="0"/>
          <p:nvPr/>
        </p:nvPicPr>
        <p:blipFill rotWithShape="1">
          <a:blip r:embed="rId5">
            <a:alphaModFix/>
          </a:blip>
          <a:srcRect/>
          <a:stretch/>
        </p:blipFill>
        <p:spPr>
          <a:xfrm>
            <a:off x="1566107" y="3567287"/>
            <a:ext cx="456955" cy="456955"/>
          </a:xfrm>
          <a:prstGeom prst="rect">
            <a:avLst/>
          </a:prstGeom>
          <a:noFill/>
          <a:ln>
            <a:noFill/>
          </a:ln>
        </p:spPr>
      </p:pic>
      <p:pic>
        <p:nvPicPr>
          <p:cNvPr id="129" name="Google Shape;129;p18"/>
          <p:cNvPicPr preferRelativeResize="0"/>
          <p:nvPr/>
        </p:nvPicPr>
        <p:blipFill rotWithShape="1">
          <a:blip r:embed="rId6">
            <a:alphaModFix/>
          </a:blip>
          <a:srcRect/>
          <a:stretch/>
        </p:blipFill>
        <p:spPr>
          <a:xfrm>
            <a:off x="1470584" y="4790272"/>
            <a:ext cx="648000" cy="415850"/>
          </a:xfrm>
          <a:prstGeom prst="rect">
            <a:avLst/>
          </a:prstGeom>
          <a:noFill/>
          <a:ln>
            <a:noFill/>
          </a:ln>
        </p:spPr>
      </p:pic>
      <p:pic>
        <p:nvPicPr>
          <p:cNvPr id="130" name="Google Shape;130;p18" descr="Image result for sharepoint logo"/>
          <p:cNvPicPr preferRelativeResize="0"/>
          <p:nvPr/>
        </p:nvPicPr>
        <p:blipFill rotWithShape="1">
          <a:blip r:embed="rId7">
            <a:alphaModFix/>
          </a:blip>
          <a:srcRect l="27207" t="15930" r="25945" b="14161"/>
          <a:stretch/>
        </p:blipFill>
        <p:spPr>
          <a:xfrm>
            <a:off x="1470584" y="5406524"/>
            <a:ext cx="648000" cy="644644"/>
          </a:xfrm>
          <a:prstGeom prst="rect">
            <a:avLst/>
          </a:prstGeom>
          <a:noFill/>
          <a:ln>
            <a:noFill/>
          </a:ln>
        </p:spPr>
      </p:pic>
      <p:sp>
        <p:nvSpPr>
          <p:cNvPr id="131" name="Google Shape;131;p18"/>
          <p:cNvSpPr/>
          <p:nvPr/>
        </p:nvSpPr>
        <p:spPr>
          <a:xfrm>
            <a:off x="5297679" y="2843884"/>
            <a:ext cx="1271563" cy="453479"/>
          </a:xfrm>
          <a:prstGeom prst="rect">
            <a:avLst/>
          </a:prstGeom>
          <a:gradFill>
            <a:gsLst>
              <a:gs pos="0">
                <a:srgbClr val="002060"/>
              </a:gs>
              <a:gs pos="100000">
                <a:srgbClr val="0070C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b="1" dirty="0">
                <a:solidFill>
                  <a:schemeClr val="lt1"/>
                </a:solidFill>
                <a:latin typeface="Meiryo UI" panose="020B0604030504040204" pitchFamily="50" charset="-128"/>
                <a:ea typeface="Meiryo UI" panose="020B0604030504040204" pitchFamily="50" charset="-128"/>
              </a:rPr>
              <a:t>復元</a:t>
            </a:r>
            <a:r>
              <a:rPr lang="en-TW" b="1" dirty="0" smtClean="0">
                <a:solidFill>
                  <a:schemeClr val="lt1"/>
                </a:solidFill>
                <a:latin typeface="Meiryo UI" panose="020B0604030504040204" pitchFamily="50" charset="-128"/>
                <a:ea typeface="Meiryo UI" panose="020B0604030504040204" pitchFamily="50" charset="-128"/>
              </a:rPr>
              <a:t>可能</a:t>
            </a:r>
            <a:endParaRPr dirty="0">
              <a:latin typeface="Meiryo UI" panose="020B0604030504040204" pitchFamily="50" charset="-128"/>
              <a:ea typeface="Meiryo UI" panose="020B0604030504040204" pitchFamily="50" charset="-128"/>
            </a:endParaRPr>
          </a:p>
        </p:txBody>
      </p:sp>
      <p:sp>
        <p:nvSpPr>
          <p:cNvPr id="132" name="Google Shape;132;p18"/>
          <p:cNvSpPr/>
          <p:nvPr/>
        </p:nvSpPr>
        <p:spPr>
          <a:xfrm>
            <a:off x="6569242" y="3590175"/>
            <a:ext cx="4511722" cy="453479"/>
          </a:xfrm>
          <a:prstGeom prst="rect">
            <a:avLst/>
          </a:prstGeom>
          <a:gradFill>
            <a:gsLst>
              <a:gs pos="0">
                <a:srgbClr val="00B0F0"/>
              </a:gs>
              <a:gs pos="25000">
                <a:srgbClr val="00B0F0"/>
              </a:gs>
              <a:gs pos="100000">
                <a:srgbClr val="00B0F0">
                  <a:alpha val="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TW" b="1" dirty="0" smtClean="0">
                <a:solidFill>
                  <a:schemeClr val="lt1"/>
                </a:solidFill>
                <a:latin typeface="Meiryo UI" panose="020B0604030504040204" pitchFamily="50" charset="-128"/>
                <a:ea typeface="Meiryo UI" panose="020B0604030504040204" pitchFamily="50" charset="-128"/>
              </a:rPr>
              <a:t>完全に削除</a:t>
            </a:r>
            <a:endParaRPr dirty="0">
              <a:latin typeface="Meiryo UI" panose="020B0604030504040204" pitchFamily="50" charset="-128"/>
              <a:ea typeface="Meiryo UI" panose="020B0604030504040204" pitchFamily="50" charset="-128"/>
            </a:endParaRPr>
          </a:p>
        </p:txBody>
      </p:sp>
      <p:sp>
        <p:nvSpPr>
          <p:cNvPr id="133" name="Google Shape;133;p18"/>
          <p:cNvSpPr/>
          <p:nvPr/>
        </p:nvSpPr>
        <p:spPr>
          <a:xfrm>
            <a:off x="5297679" y="3590175"/>
            <a:ext cx="1271563" cy="453479"/>
          </a:xfrm>
          <a:prstGeom prst="rect">
            <a:avLst/>
          </a:prstGeom>
          <a:gradFill>
            <a:gsLst>
              <a:gs pos="0">
                <a:srgbClr val="002060"/>
              </a:gs>
              <a:gs pos="100000">
                <a:srgbClr val="0070C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b="1" dirty="0">
                <a:solidFill>
                  <a:schemeClr val="lt1"/>
                </a:solidFill>
                <a:latin typeface="Meiryo UI" panose="020B0604030504040204" pitchFamily="50" charset="-128"/>
                <a:ea typeface="Meiryo UI" panose="020B0604030504040204" pitchFamily="50" charset="-128"/>
              </a:rPr>
              <a:t>復元</a:t>
            </a:r>
            <a:r>
              <a:rPr lang="en-TW" b="1" dirty="0" smtClean="0">
                <a:solidFill>
                  <a:schemeClr val="lt1"/>
                </a:solidFill>
                <a:latin typeface="Meiryo UI" panose="020B0604030504040204" pitchFamily="50" charset="-128"/>
                <a:ea typeface="Meiryo UI" panose="020B0604030504040204" pitchFamily="50" charset="-128"/>
              </a:rPr>
              <a:t>可能</a:t>
            </a:r>
            <a:endParaRPr dirty="0">
              <a:latin typeface="Meiryo UI" panose="020B0604030504040204" pitchFamily="50" charset="-128"/>
              <a:ea typeface="Meiryo UI" panose="020B0604030504040204" pitchFamily="50" charset="-128"/>
            </a:endParaRPr>
          </a:p>
        </p:txBody>
      </p:sp>
      <p:cxnSp>
        <p:nvCxnSpPr>
          <p:cNvPr id="134" name="Google Shape;134;p18"/>
          <p:cNvCxnSpPr/>
          <p:nvPr/>
        </p:nvCxnSpPr>
        <p:spPr>
          <a:xfrm rot="10800000">
            <a:off x="6192139" y="2600944"/>
            <a:ext cx="369705" cy="0"/>
          </a:xfrm>
          <a:prstGeom prst="straightConnector1">
            <a:avLst/>
          </a:prstGeom>
          <a:noFill/>
          <a:ln w="38100" cap="flat" cmpd="sng">
            <a:solidFill>
              <a:srgbClr val="002060"/>
            </a:solidFill>
            <a:prstDash val="solid"/>
            <a:miter lim="800000"/>
            <a:headEnd type="triangle" w="med" len="med"/>
            <a:tailEnd type="none" w="sm" len="sm"/>
          </a:ln>
        </p:spPr>
      </p:cxnSp>
      <p:cxnSp>
        <p:nvCxnSpPr>
          <p:cNvPr id="135" name="Google Shape;135;p18"/>
          <p:cNvCxnSpPr/>
          <p:nvPr/>
        </p:nvCxnSpPr>
        <p:spPr>
          <a:xfrm rot="10800000">
            <a:off x="5297679" y="2600944"/>
            <a:ext cx="359413" cy="0"/>
          </a:xfrm>
          <a:prstGeom prst="straightConnector1">
            <a:avLst/>
          </a:prstGeom>
          <a:noFill/>
          <a:ln w="38100" cap="flat" cmpd="sng">
            <a:solidFill>
              <a:srgbClr val="002060"/>
            </a:solidFill>
            <a:prstDash val="solid"/>
            <a:miter lim="800000"/>
            <a:headEnd type="none" w="sm" len="sm"/>
            <a:tailEnd type="triangle" w="med" len="med"/>
          </a:ln>
        </p:spPr>
      </p:cxnSp>
      <p:sp>
        <p:nvSpPr>
          <p:cNvPr id="136" name="Google Shape;136;p18"/>
          <p:cNvSpPr txBox="1"/>
          <p:nvPr/>
        </p:nvSpPr>
        <p:spPr>
          <a:xfrm>
            <a:off x="5583374" y="2434313"/>
            <a:ext cx="700172"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b="1" dirty="0" smtClean="0">
                <a:solidFill>
                  <a:srgbClr val="002060"/>
                </a:solidFill>
                <a:latin typeface="Meiryo UI" panose="020B0604030504040204" pitchFamily="50" charset="-128"/>
                <a:ea typeface="Meiryo UI" panose="020B0604030504040204" pitchFamily="50" charset="-128"/>
              </a:rPr>
              <a:t>14日</a:t>
            </a:r>
            <a:endParaRPr b="1" dirty="0">
              <a:solidFill>
                <a:srgbClr val="002060"/>
              </a:solidFill>
              <a:latin typeface="Meiryo UI" panose="020B0604030504040204" pitchFamily="50" charset="-128"/>
              <a:ea typeface="Meiryo UI" panose="020B0604030504040204" pitchFamily="50" charset="-128"/>
            </a:endParaRPr>
          </a:p>
        </p:txBody>
      </p:sp>
      <p:sp>
        <p:nvSpPr>
          <p:cNvPr id="137" name="Google Shape;137;p18"/>
          <p:cNvSpPr/>
          <p:nvPr/>
        </p:nvSpPr>
        <p:spPr>
          <a:xfrm>
            <a:off x="7086600" y="4767367"/>
            <a:ext cx="1271563" cy="453479"/>
          </a:xfrm>
          <a:prstGeom prst="rect">
            <a:avLst/>
          </a:prstGeom>
          <a:gradFill>
            <a:gsLst>
              <a:gs pos="0">
                <a:srgbClr val="002060"/>
              </a:gs>
              <a:gs pos="100000">
                <a:srgbClr val="0070C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b="1" dirty="0">
                <a:solidFill>
                  <a:schemeClr val="lt1"/>
                </a:solidFill>
                <a:latin typeface="Meiryo UI" panose="020B0604030504040204" pitchFamily="50" charset="-128"/>
                <a:ea typeface="Meiryo UI" panose="020B0604030504040204" pitchFamily="50" charset="-128"/>
              </a:rPr>
              <a:t>復元</a:t>
            </a:r>
            <a:r>
              <a:rPr lang="en-TW" b="1" dirty="0" smtClean="0">
                <a:solidFill>
                  <a:schemeClr val="lt1"/>
                </a:solidFill>
                <a:latin typeface="Meiryo UI" panose="020B0604030504040204" pitchFamily="50" charset="-128"/>
                <a:ea typeface="Meiryo UI" panose="020B0604030504040204" pitchFamily="50" charset="-128"/>
              </a:rPr>
              <a:t>可能</a:t>
            </a:r>
            <a:endParaRPr dirty="0">
              <a:latin typeface="Meiryo UI" panose="020B0604030504040204" pitchFamily="50" charset="-128"/>
              <a:ea typeface="Meiryo UI" panose="020B0604030504040204" pitchFamily="50" charset="-128"/>
            </a:endParaRPr>
          </a:p>
        </p:txBody>
      </p:sp>
      <p:cxnSp>
        <p:nvCxnSpPr>
          <p:cNvPr id="138" name="Google Shape;138;p18"/>
          <p:cNvCxnSpPr/>
          <p:nvPr/>
        </p:nvCxnSpPr>
        <p:spPr>
          <a:xfrm rot="10800000">
            <a:off x="3261062" y="4532156"/>
            <a:ext cx="1250780" cy="0"/>
          </a:xfrm>
          <a:prstGeom prst="straightConnector1">
            <a:avLst/>
          </a:prstGeom>
          <a:noFill/>
          <a:ln w="38100" cap="flat" cmpd="sng">
            <a:solidFill>
              <a:srgbClr val="7030A0"/>
            </a:solidFill>
            <a:prstDash val="solid"/>
            <a:miter lim="800000"/>
            <a:headEnd type="none" w="sm" len="sm"/>
            <a:tailEnd type="triangle" w="med" len="med"/>
          </a:ln>
        </p:spPr>
      </p:cxnSp>
      <p:cxnSp>
        <p:nvCxnSpPr>
          <p:cNvPr id="139" name="Google Shape;139;p18"/>
          <p:cNvCxnSpPr/>
          <p:nvPr/>
        </p:nvCxnSpPr>
        <p:spPr>
          <a:xfrm rot="10800000">
            <a:off x="5859379" y="4532156"/>
            <a:ext cx="1227221" cy="0"/>
          </a:xfrm>
          <a:prstGeom prst="straightConnector1">
            <a:avLst/>
          </a:prstGeom>
          <a:noFill/>
          <a:ln w="38100" cap="flat" cmpd="sng">
            <a:solidFill>
              <a:srgbClr val="7030A0"/>
            </a:solidFill>
            <a:prstDash val="solid"/>
            <a:miter lim="800000"/>
            <a:headEnd type="triangle" w="med" len="med"/>
            <a:tailEnd type="none" w="sm" len="sm"/>
          </a:ln>
        </p:spPr>
      </p:cxnSp>
      <p:sp>
        <p:nvSpPr>
          <p:cNvPr id="140" name="Google Shape;140;p18"/>
          <p:cNvSpPr txBox="1"/>
          <p:nvPr/>
        </p:nvSpPr>
        <p:spPr>
          <a:xfrm>
            <a:off x="4614729" y="4236318"/>
            <a:ext cx="1124469"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b="1">
                <a:solidFill>
                  <a:srgbClr val="7030A0"/>
                </a:solidFill>
                <a:latin typeface="Meiryo UI" panose="020B0604030504040204" pitchFamily="50" charset="-128"/>
                <a:ea typeface="Meiryo UI" panose="020B0604030504040204" pitchFamily="50" charset="-128"/>
              </a:rPr>
              <a:t>93日</a:t>
            </a:r>
            <a:endParaRPr b="1">
              <a:solidFill>
                <a:srgbClr val="7030A0"/>
              </a:solidFill>
              <a:latin typeface="Meiryo UI" panose="020B0604030504040204" pitchFamily="50" charset="-128"/>
              <a:ea typeface="Meiryo UI" panose="020B0604030504040204" pitchFamily="50" charset="-128"/>
            </a:endParaRPr>
          </a:p>
          <a:p>
            <a:pPr marL="0" marR="0" lvl="0" indent="0" algn="ctr" rtl="0">
              <a:spcBef>
                <a:spcPts val="0"/>
              </a:spcBef>
              <a:spcAft>
                <a:spcPts val="0"/>
              </a:spcAft>
              <a:buNone/>
            </a:pPr>
            <a:r>
              <a:rPr lang="en-TW" b="1">
                <a:solidFill>
                  <a:srgbClr val="7030A0"/>
                </a:solidFill>
                <a:latin typeface="Meiryo UI" panose="020B0604030504040204" pitchFamily="50" charset="-128"/>
                <a:ea typeface="Meiryo UI" panose="020B0604030504040204" pitchFamily="50" charset="-128"/>
              </a:rPr>
              <a:t>（3ヶ月）</a:t>
            </a:r>
            <a:endParaRPr b="1">
              <a:solidFill>
                <a:srgbClr val="7030A0"/>
              </a:solidFill>
              <a:latin typeface="Meiryo UI" panose="020B0604030504040204" pitchFamily="50" charset="-128"/>
              <a:ea typeface="Meiryo UI" panose="020B0604030504040204" pitchFamily="50" charset="-128"/>
            </a:endParaRPr>
          </a:p>
        </p:txBody>
      </p:sp>
      <p:cxnSp>
        <p:nvCxnSpPr>
          <p:cNvPr id="141" name="Google Shape;141;p18"/>
          <p:cNvCxnSpPr/>
          <p:nvPr/>
        </p:nvCxnSpPr>
        <p:spPr>
          <a:xfrm rot="10800000">
            <a:off x="7963868" y="4532156"/>
            <a:ext cx="369705" cy="0"/>
          </a:xfrm>
          <a:prstGeom prst="straightConnector1">
            <a:avLst/>
          </a:prstGeom>
          <a:noFill/>
          <a:ln w="38100" cap="flat" cmpd="sng">
            <a:solidFill>
              <a:srgbClr val="002060"/>
            </a:solidFill>
            <a:prstDash val="solid"/>
            <a:miter lim="800000"/>
            <a:headEnd type="triangle" w="med" len="med"/>
            <a:tailEnd type="none" w="sm" len="sm"/>
          </a:ln>
        </p:spPr>
      </p:cxnSp>
      <p:cxnSp>
        <p:nvCxnSpPr>
          <p:cNvPr id="142" name="Google Shape;142;p18"/>
          <p:cNvCxnSpPr/>
          <p:nvPr/>
        </p:nvCxnSpPr>
        <p:spPr>
          <a:xfrm rot="10800000">
            <a:off x="7069408" y="4532156"/>
            <a:ext cx="359413" cy="0"/>
          </a:xfrm>
          <a:prstGeom prst="straightConnector1">
            <a:avLst/>
          </a:prstGeom>
          <a:noFill/>
          <a:ln w="38100" cap="flat" cmpd="sng">
            <a:solidFill>
              <a:srgbClr val="002060"/>
            </a:solidFill>
            <a:prstDash val="solid"/>
            <a:miter lim="800000"/>
            <a:headEnd type="none" w="sm" len="sm"/>
            <a:tailEnd type="triangle" w="med" len="med"/>
          </a:ln>
        </p:spPr>
      </p:cxnSp>
      <p:sp>
        <p:nvSpPr>
          <p:cNvPr id="143" name="Google Shape;143;p18"/>
          <p:cNvSpPr txBox="1"/>
          <p:nvPr/>
        </p:nvSpPr>
        <p:spPr>
          <a:xfrm>
            <a:off x="7355103" y="4375466"/>
            <a:ext cx="700172"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b="1" dirty="0" smtClean="0">
                <a:solidFill>
                  <a:srgbClr val="002060"/>
                </a:solidFill>
                <a:latin typeface="Meiryo UI" panose="020B0604030504040204" pitchFamily="50" charset="-128"/>
                <a:ea typeface="Meiryo UI" panose="020B0604030504040204" pitchFamily="50" charset="-128"/>
              </a:rPr>
              <a:t>14日</a:t>
            </a:r>
            <a:endParaRPr b="1" dirty="0">
              <a:solidFill>
                <a:srgbClr val="002060"/>
              </a:solidFill>
              <a:latin typeface="Meiryo UI" panose="020B0604030504040204" pitchFamily="50" charset="-128"/>
              <a:ea typeface="Meiryo UI" panose="020B0604030504040204" pitchFamily="50" charset="-128"/>
            </a:endParaRPr>
          </a:p>
        </p:txBody>
      </p:sp>
      <p:sp>
        <p:nvSpPr>
          <p:cNvPr id="144" name="Google Shape;144;p18"/>
          <p:cNvSpPr/>
          <p:nvPr/>
        </p:nvSpPr>
        <p:spPr>
          <a:xfrm>
            <a:off x="7086600" y="5502107"/>
            <a:ext cx="1271563" cy="453479"/>
          </a:xfrm>
          <a:prstGeom prst="rect">
            <a:avLst/>
          </a:prstGeom>
          <a:gradFill>
            <a:gsLst>
              <a:gs pos="0">
                <a:srgbClr val="002060"/>
              </a:gs>
              <a:gs pos="100000">
                <a:srgbClr val="0070C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b="1" dirty="0">
                <a:solidFill>
                  <a:schemeClr val="lt1"/>
                </a:solidFill>
                <a:latin typeface="Meiryo UI" panose="020B0604030504040204" pitchFamily="50" charset="-128"/>
                <a:ea typeface="Meiryo UI" panose="020B0604030504040204" pitchFamily="50" charset="-128"/>
              </a:rPr>
              <a:t>復元</a:t>
            </a:r>
            <a:r>
              <a:rPr lang="en-TW" b="1" dirty="0" smtClean="0">
                <a:solidFill>
                  <a:schemeClr val="lt1"/>
                </a:solidFill>
                <a:latin typeface="Meiryo UI" panose="020B0604030504040204" pitchFamily="50" charset="-128"/>
                <a:ea typeface="Meiryo UI" panose="020B0604030504040204" pitchFamily="50" charset="-128"/>
              </a:rPr>
              <a:t>可能</a:t>
            </a:r>
            <a:endParaRPr dirty="0">
              <a:latin typeface="Meiryo UI" panose="020B0604030504040204" pitchFamily="50" charset="-128"/>
              <a:ea typeface="Meiryo UI" panose="020B0604030504040204" pitchFamily="50"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a:off x="838200" y="0"/>
            <a:ext cx="10515600" cy="154172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218C"/>
              </a:buClr>
              <a:buSzPts val="3800"/>
              <a:buFont typeface="Arial"/>
              <a:buNone/>
            </a:pPr>
            <a:r>
              <a:rPr lang="en-TW">
                <a:latin typeface="Meiryo UI" panose="020B0604030504040204" pitchFamily="50" charset="-128"/>
                <a:ea typeface="Meiryo UI" panose="020B0604030504040204" pitchFamily="50" charset="-128"/>
              </a:rPr>
              <a:t>Googleの責任分担モデル</a:t>
            </a:r>
            <a:endParaRPr>
              <a:latin typeface="Meiryo UI" panose="020B0604030504040204" pitchFamily="50" charset="-128"/>
              <a:ea typeface="Meiryo UI" panose="020B0604030504040204" pitchFamily="50" charset="-128"/>
            </a:endParaRPr>
          </a:p>
        </p:txBody>
      </p:sp>
      <p:sp>
        <p:nvSpPr>
          <p:cNvPr id="151" name="Google Shape;151;p19"/>
          <p:cNvSpPr txBox="1">
            <a:spLocks noGrp="1"/>
          </p:cNvSpPr>
          <p:nvPr>
            <p:ph type="body" idx="1"/>
          </p:nvPr>
        </p:nvSpPr>
        <p:spPr>
          <a:xfrm>
            <a:off x="768627" y="3590365"/>
            <a:ext cx="4623175" cy="11295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000"/>
              <a:buNone/>
            </a:pPr>
            <a:r>
              <a:rPr lang="en-TW" dirty="0">
                <a:latin typeface="Meiryo UI" panose="020B0604030504040204" pitchFamily="50" charset="-128"/>
                <a:ea typeface="Meiryo UI" panose="020B0604030504040204" pitchFamily="50" charset="-128"/>
              </a:rPr>
              <a:t>Googleは、</a:t>
            </a:r>
            <a:r>
              <a:rPr lang="en-TW" dirty="0" smtClean="0">
                <a:latin typeface="Meiryo UI" panose="020B0604030504040204" pitchFamily="50" charset="-128"/>
                <a:ea typeface="Meiryo UI" panose="020B0604030504040204" pitchFamily="50" charset="-128"/>
              </a:rPr>
              <a:t>コンテンツ</a:t>
            </a:r>
            <a:r>
              <a:rPr lang="ja-JP" altLang="en-US" dirty="0" smtClean="0">
                <a:latin typeface="Meiryo UI" panose="020B0604030504040204" pitchFamily="50" charset="-128"/>
                <a:ea typeface="Meiryo UI" panose="020B0604030504040204" pitchFamily="50" charset="-128"/>
              </a:rPr>
              <a:t>の</a:t>
            </a:r>
            <a:r>
              <a:rPr lang="en-TW" dirty="0" smtClean="0">
                <a:latin typeface="Meiryo UI" panose="020B0604030504040204" pitchFamily="50" charset="-128"/>
                <a:ea typeface="Meiryo UI" panose="020B0604030504040204" pitchFamily="50" charset="-128"/>
              </a:rPr>
              <a:t>保護は</a:t>
            </a:r>
            <a:endParaRPr lang="en-US" dirty="0" smtClean="0">
              <a:latin typeface="Meiryo UI" panose="020B0604030504040204" pitchFamily="50" charset="-128"/>
              <a:ea typeface="Meiryo UI" panose="020B0604030504040204" pitchFamily="50" charset="-128"/>
            </a:endParaRPr>
          </a:p>
          <a:p>
            <a:pPr marL="0" lvl="0" indent="0" algn="l" rtl="0">
              <a:lnSpc>
                <a:spcPct val="90000"/>
              </a:lnSpc>
              <a:spcBef>
                <a:spcPts val="1000"/>
              </a:spcBef>
              <a:spcAft>
                <a:spcPts val="0"/>
              </a:spcAft>
              <a:buClr>
                <a:schemeClr val="dk1"/>
              </a:buClr>
              <a:buSzPts val="2000"/>
              <a:buNone/>
            </a:pPr>
            <a:r>
              <a:rPr lang="en-TW" dirty="0" smtClean="0">
                <a:latin typeface="Meiryo UI" panose="020B0604030504040204" pitchFamily="50" charset="-128"/>
                <a:ea typeface="Meiryo UI" panose="020B0604030504040204" pitchFamily="50" charset="-128"/>
              </a:rPr>
              <a:t>あなたの責任であると</a:t>
            </a:r>
            <a:r>
              <a:rPr lang="ja-JP" altLang="en-US" dirty="0" smtClean="0">
                <a:latin typeface="Meiryo UI" panose="020B0604030504040204" pitchFamily="50" charset="-128"/>
                <a:ea typeface="Meiryo UI" panose="020B0604030504040204" pitchFamily="50" charset="-128"/>
              </a:rPr>
              <a:t>述べて</a:t>
            </a:r>
            <a:r>
              <a:rPr lang="en-TW" dirty="0" smtClean="0">
                <a:latin typeface="Meiryo UI" panose="020B0604030504040204" pitchFamily="50" charset="-128"/>
                <a:ea typeface="Meiryo UI" panose="020B0604030504040204" pitchFamily="50" charset="-128"/>
              </a:rPr>
              <a:t>います</a:t>
            </a:r>
            <a:r>
              <a:rPr lang="en-TW" dirty="0">
                <a:latin typeface="Meiryo UI" panose="020B0604030504040204" pitchFamily="50" charset="-128"/>
                <a:ea typeface="Meiryo UI" panose="020B0604030504040204" pitchFamily="50" charset="-128"/>
              </a:rPr>
              <a:t>。</a:t>
            </a:r>
            <a:endParaRPr dirty="0">
              <a:latin typeface="Meiryo UI" panose="020B0604030504040204" pitchFamily="50" charset="-128"/>
              <a:ea typeface="Meiryo UI" panose="020B0604030504040204" pitchFamily="50" charset="-128"/>
            </a:endParaRPr>
          </a:p>
          <a:p>
            <a:pPr marL="0" lvl="0" indent="0" algn="l" rtl="0">
              <a:lnSpc>
                <a:spcPct val="90000"/>
              </a:lnSpc>
              <a:spcBef>
                <a:spcPts val="1000"/>
              </a:spcBef>
              <a:spcAft>
                <a:spcPts val="0"/>
              </a:spcAft>
              <a:buClr>
                <a:schemeClr val="dk1"/>
              </a:buClr>
              <a:buSzPts val="2000"/>
              <a:buNone/>
            </a:pPr>
            <a:endParaRPr dirty="0">
              <a:latin typeface="Meiryo UI" panose="020B0604030504040204" pitchFamily="50" charset="-128"/>
              <a:ea typeface="Meiryo UI" panose="020B0604030504040204" pitchFamily="50" charset="-128"/>
            </a:endParaRPr>
          </a:p>
        </p:txBody>
      </p:sp>
      <p:sp>
        <p:nvSpPr>
          <p:cNvPr id="152" name="Google Shape;152;p19"/>
          <p:cNvSpPr/>
          <p:nvPr/>
        </p:nvSpPr>
        <p:spPr>
          <a:xfrm>
            <a:off x="838200" y="6311899"/>
            <a:ext cx="3989294"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TW" sz="1100">
                <a:solidFill>
                  <a:schemeClr val="dk1"/>
                </a:solidFill>
                <a:latin typeface="Meiryo UI" panose="020B0604030504040204" pitchFamily="50" charset="-128"/>
                <a:ea typeface="Meiryo UI" panose="020B0604030504040204" pitchFamily="50" charset="-128"/>
                <a:cs typeface="Calibri"/>
                <a:sym typeface="Calibri"/>
              </a:rPr>
              <a:t>https://services.google.com/fh/files/misc/google_workspace_data_protection_guide_en_dec2020.pdf</a:t>
            </a:r>
            <a:endParaRPr>
              <a:latin typeface="Meiryo UI" panose="020B0604030504040204" pitchFamily="50" charset="-128"/>
              <a:ea typeface="Meiryo UI" panose="020B0604030504040204" pitchFamily="50" charset="-128"/>
            </a:endParaRPr>
          </a:p>
        </p:txBody>
      </p:sp>
      <p:grpSp>
        <p:nvGrpSpPr>
          <p:cNvPr id="153" name="Google Shape;153;p19"/>
          <p:cNvGrpSpPr/>
          <p:nvPr/>
        </p:nvGrpSpPr>
        <p:grpSpPr>
          <a:xfrm>
            <a:off x="5461375" y="1817759"/>
            <a:ext cx="5563887" cy="4925027"/>
            <a:chOff x="5542057" y="1624521"/>
            <a:chExt cx="6083300" cy="5384800"/>
          </a:xfrm>
        </p:grpSpPr>
        <p:pic>
          <p:nvPicPr>
            <p:cNvPr id="154" name="Google Shape;154;p19"/>
            <p:cNvPicPr preferRelativeResize="0"/>
            <p:nvPr/>
          </p:nvPicPr>
          <p:blipFill rotWithShape="1">
            <a:blip r:embed="rId3">
              <a:alphaModFix/>
            </a:blip>
            <a:srcRect/>
            <a:stretch/>
          </p:blipFill>
          <p:spPr>
            <a:xfrm>
              <a:off x="5542057" y="1624521"/>
              <a:ext cx="6083300" cy="5384800"/>
            </a:xfrm>
            <a:prstGeom prst="rect">
              <a:avLst/>
            </a:prstGeom>
            <a:noFill/>
            <a:ln>
              <a:noFill/>
            </a:ln>
          </p:spPr>
        </p:pic>
        <p:sp>
          <p:nvSpPr>
            <p:cNvPr id="155" name="Google Shape;155;p19"/>
            <p:cNvSpPr/>
            <p:nvPr/>
          </p:nvSpPr>
          <p:spPr>
            <a:xfrm>
              <a:off x="5840506" y="2436107"/>
              <a:ext cx="4957482" cy="319555"/>
            </a:xfrm>
            <a:prstGeom prst="rect">
              <a:avLst/>
            </a:prstGeom>
            <a:solidFill>
              <a:srgbClr val="FFC000">
                <a:alpha val="14901"/>
              </a:srgbClr>
            </a:solidFill>
            <a:ln w="38100" cap="flat" cmpd="sng">
              <a:solidFill>
                <a:srgbClr val="FFC000"/>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0"/>
          <p:cNvSpPr/>
          <p:nvPr/>
        </p:nvSpPr>
        <p:spPr>
          <a:xfrm>
            <a:off x="3261062" y="2843884"/>
            <a:ext cx="2036617" cy="453479"/>
          </a:xfrm>
          <a:prstGeom prst="rect">
            <a:avLst/>
          </a:prstGeom>
          <a:gradFill>
            <a:gsLst>
              <a:gs pos="0">
                <a:srgbClr val="002060"/>
              </a:gs>
              <a:gs pos="100000">
                <a:srgbClr val="7030A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TW" b="1" dirty="0" smtClean="0">
                <a:solidFill>
                  <a:schemeClr val="lt1"/>
                </a:solidFill>
                <a:latin typeface="Meiryo UI" panose="020B0604030504040204" pitchFamily="50" charset="-128"/>
                <a:ea typeface="Meiryo UI" panose="020B0604030504040204" pitchFamily="50" charset="-128"/>
              </a:rPr>
              <a:t>ゴミ箱に保管</a:t>
            </a:r>
            <a:endParaRPr dirty="0">
              <a:latin typeface="Meiryo UI" panose="020B0604030504040204" pitchFamily="50" charset="-128"/>
              <a:ea typeface="Meiryo UI" panose="020B0604030504040204" pitchFamily="50" charset="-128"/>
            </a:endParaRPr>
          </a:p>
        </p:txBody>
      </p:sp>
      <p:sp>
        <p:nvSpPr>
          <p:cNvPr id="161" name="Google Shape;161;p20"/>
          <p:cNvSpPr/>
          <p:nvPr/>
        </p:nvSpPr>
        <p:spPr>
          <a:xfrm>
            <a:off x="2208971" y="2840007"/>
            <a:ext cx="1141557" cy="461233"/>
          </a:xfrm>
          <a:prstGeom prst="homePlate">
            <a:avLst>
              <a:gd name="adj" fmla="val 50000"/>
            </a:avLst>
          </a:prstGeom>
          <a:gradFill>
            <a:gsLst>
              <a:gs pos="0">
                <a:srgbClr val="C00000"/>
              </a:gs>
              <a:gs pos="100000">
                <a:schemeClr val="accent2"/>
              </a:gs>
            </a:gsLst>
            <a:lin ang="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TW" b="1">
                <a:solidFill>
                  <a:schemeClr val="lt1"/>
                </a:solidFill>
                <a:latin typeface="Meiryo UI" panose="020B0604030504040204" pitchFamily="50" charset="-128"/>
                <a:ea typeface="Meiryo UI" panose="020B0604030504040204" pitchFamily="50" charset="-128"/>
              </a:rPr>
              <a:t>消去</a:t>
            </a:r>
            <a:endParaRPr>
              <a:latin typeface="Meiryo UI" panose="020B0604030504040204" pitchFamily="50" charset="-128"/>
              <a:ea typeface="Meiryo UI" panose="020B0604030504040204" pitchFamily="50" charset="-128"/>
            </a:endParaRPr>
          </a:p>
        </p:txBody>
      </p:sp>
      <p:sp>
        <p:nvSpPr>
          <p:cNvPr id="162" name="Google Shape;162;p20"/>
          <p:cNvSpPr txBox="1">
            <a:spLocks noGrp="1"/>
          </p:cNvSpPr>
          <p:nvPr>
            <p:ph type="title"/>
          </p:nvPr>
        </p:nvSpPr>
        <p:spPr>
          <a:xfrm>
            <a:off x="838200" y="0"/>
            <a:ext cx="10515600" cy="154172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218C"/>
              </a:buClr>
              <a:buSzPts val="3800"/>
              <a:buFont typeface="Arial"/>
              <a:buNone/>
            </a:pPr>
            <a:r>
              <a:rPr lang="en-TW">
                <a:latin typeface="Meiryo UI" panose="020B0604030504040204" pitchFamily="50" charset="-128"/>
                <a:ea typeface="Meiryo UI" panose="020B0604030504040204" pitchFamily="50" charset="-128"/>
              </a:rPr>
              <a:t>Googleの標準リカバリポリシー</a:t>
            </a:r>
            <a:endParaRPr>
              <a:latin typeface="Meiryo UI" panose="020B0604030504040204" pitchFamily="50" charset="-128"/>
              <a:ea typeface="Meiryo UI" panose="020B0604030504040204" pitchFamily="50" charset="-128"/>
            </a:endParaRPr>
          </a:p>
        </p:txBody>
      </p:sp>
      <p:sp>
        <p:nvSpPr>
          <p:cNvPr id="163" name="Google Shape;163;p20"/>
          <p:cNvSpPr txBox="1">
            <a:spLocks noGrp="1"/>
          </p:cNvSpPr>
          <p:nvPr>
            <p:ph type="body" idx="1"/>
          </p:nvPr>
        </p:nvSpPr>
        <p:spPr>
          <a:xfrm>
            <a:off x="838200" y="1701209"/>
            <a:ext cx="10515600" cy="4597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TW" sz="1800">
                <a:latin typeface="Meiryo UI" panose="020B0604030504040204" pitchFamily="50" charset="-128"/>
                <a:ea typeface="Meiryo UI" panose="020B0604030504040204" pitchFamily="50" charset="-128"/>
              </a:rPr>
              <a:t>あなたのデータは常にGoogleによって保護されているわけではありません！</a:t>
            </a:r>
            <a:endParaRPr>
              <a:latin typeface="Meiryo UI" panose="020B0604030504040204" pitchFamily="50" charset="-128"/>
              <a:ea typeface="Meiryo UI" panose="020B0604030504040204" pitchFamily="50" charset="-128"/>
            </a:endParaRPr>
          </a:p>
        </p:txBody>
      </p:sp>
      <p:pic>
        <p:nvPicPr>
          <p:cNvPr id="164" name="Google Shape;164;p20" descr="Image result for gmail icon"/>
          <p:cNvPicPr preferRelativeResize="0"/>
          <p:nvPr/>
        </p:nvPicPr>
        <p:blipFill rotWithShape="1">
          <a:blip r:embed="rId3">
            <a:alphaModFix/>
          </a:blip>
          <a:srcRect/>
          <a:stretch/>
        </p:blipFill>
        <p:spPr>
          <a:xfrm>
            <a:off x="1502925" y="2838555"/>
            <a:ext cx="563181" cy="422386"/>
          </a:xfrm>
          <a:prstGeom prst="rect">
            <a:avLst/>
          </a:prstGeom>
          <a:noFill/>
          <a:ln>
            <a:noFill/>
          </a:ln>
        </p:spPr>
      </p:pic>
      <p:sp>
        <p:nvSpPr>
          <p:cNvPr id="165" name="Google Shape;165;p20"/>
          <p:cNvSpPr txBox="1"/>
          <p:nvPr/>
        </p:nvSpPr>
        <p:spPr>
          <a:xfrm>
            <a:off x="611687" y="2932124"/>
            <a:ext cx="823673"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TW" sz="1200" b="1">
                <a:solidFill>
                  <a:schemeClr val="dk1"/>
                </a:solidFill>
                <a:latin typeface="Meiryo UI" panose="020B0604030504040204" pitchFamily="50" charset="-128"/>
                <a:ea typeface="Meiryo UI" panose="020B0604030504040204" pitchFamily="50" charset="-128"/>
              </a:rPr>
              <a:t>Gmail</a:t>
            </a:r>
            <a:endParaRPr>
              <a:latin typeface="Meiryo UI" panose="020B0604030504040204" pitchFamily="50" charset="-128"/>
              <a:ea typeface="Meiryo UI" panose="020B0604030504040204" pitchFamily="50" charset="-128"/>
            </a:endParaRPr>
          </a:p>
        </p:txBody>
      </p:sp>
      <p:pic>
        <p:nvPicPr>
          <p:cNvPr id="166" name="Google Shape;166;p20"/>
          <p:cNvPicPr preferRelativeResize="0"/>
          <p:nvPr/>
        </p:nvPicPr>
        <p:blipFill rotWithShape="1">
          <a:blip r:embed="rId4">
            <a:alphaModFix/>
          </a:blip>
          <a:srcRect/>
          <a:stretch/>
        </p:blipFill>
        <p:spPr>
          <a:xfrm>
            <a:off x="2283579" y="2923136"/>
            <a:ext cx="226904" cy="294975"/>
          </a:xfrm>
          <a:prstGeom prst="rect">
            <a:avLst/>
          </a:prstGeom>
          <a:noFill/>
          <a:ln>
            <a:noFill/>
          </a:ln>
        </p:spPr>
      </p:pic>
      <p:sp>
        <p:nvSpPr>
          <p:cNvPr id="167" name="Google Shape;167;p20"/>
          <p:cNvSpPr/>
          <p:nvPr/>
        </p:nvSpPr>
        <p:spPr>
          <a:xfrm>
            <a:off x="5297680" y="2843884"/>
            <a:ext cx="5783284" cy="453479"/>
          </a:xfrm>
          <a:prstGeom prst="rect">
            <a:avLst/>
          </a:prstGeom>
          <a:gradFill>
            <a:gsLst>
              <a:gs pos="0">
                <a:srgbClr val="00B0F0"/>
              </a:gs>
              <a:gs pos="25000">
                <a:srgbClr val="00B0F0"/>
              </a:gs>
              <a:gs pos="100000">
                <a:srgbClr val="00B0F0">
                  <a:alpha val="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TW" b="1" dirty="0" smtClean="0">
                <a:solidFill>
                  <a:schemeClr val="lt1"/>
                </a:solidFill>
                <a:latin typeface="Meiryo UI" panose="020B0604030504040204" pitchFamily="50" charset="-128"/>
                <a:ea typeface="Meiryo UI" panose="020B0604030504040204" pitchFamily="50" charset="-128"/>
              </a:rPr>
              <a:t>完全に削除</a:t>
            </a:r>
            <a:endParaRPr dirty="0">
              <a:latin typeface="Meiryo UI" panose="020B0604030504040204" pitchFamily="50" charset="-128"/>
              <a:ea typeface="Meiryo UI" panose="020B0604030504040204" pitchFamily="50" charset="-128"/>
            </a:endParaRPr>
          </a:p>
        </p:txBody>
      </p:sp>
      <p:sp>
        <p:nvSpPr>
          <p:cNvPr id="168" name="Google Shape;168;p20"/>
          <p:cNvSpPr/>
          <p:nvPr/>
        </p:nvSpPr>
        <p:spPr>
          <a:xfrm>
            <a:off x="3261062" y="3590175"/>
            <a:ext cx="2036617" cy="453479"/>
          </a:xfrm>
          <a:prstGeom prst="rect">
            <a:avLst/>
          </a:prstGeom>
          <a:gradFill>
            <a:gsLst>
              <a:gs pos="0">
                <a:srgbClr val="002060"/>
              </a:gs>
              <a:gs pos="100000">
                <a:srgbClr val="7030A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TW" b="1" dirty="0" smtClean="0">
                <a:solidFill>
                  <a:schemeClr val="lt1"/>
                </a:solidFill>
                <a:latin typeface="Meiryo UI" panose="020B0604030504040204" pitchFamily="50" charset="-128"/>
                <a:ea typeface="Meiryo UI" panose="020B0604030504040204" pitchFamily="50" charset="-128"/>
              </a:rPr>
              <a:t>ゴミ箱に保管</a:t>
            </a:r>
            <a:endParaRPr dirty="0">
              <a:latin typeface="Meiryo UI" panose="020B0604030504040204" pitchFamily="50" charset="-128"/>
              <a:ea typeface="Meiryo UI" panose="020B0604030504040204" pitchFamily="50" charset="-128"/>
            </a:endParaRPr>
          </a:p>
        </p:txBody>
      </p:sp>
      <p:sp>
        <p:nvSpPr>
          <p:cNvPr id="169" name="Google Shape;169;p20"/>
          <p:cNvSpPr/>
          <p:nvPr/>
        </p:nvSpPr>
        <p:spPr>
          <a:xfrm>
            <a:off x="2208971" y="3586298"/>
            <a:ext cx="1141557" cy="461233"/>
          </a:xfrm>
          <a:prstGeom prst="homePlate">
            <a:avLst>
              <a:gd name="adj" fmla="val 50000"/>
            </a:avLst>
          </a:prstGeom>
          <a:gradFill>
            <a:gsLst>
              <a:gs pos="0">
                <a:srgbClr val="C00000"/>
              </a:gs>
              <a:gs pos="100000">
                <a:schemeClr val="accent2"/>
              </a:gs>
            </a:gsLst>
            <a:lin ang="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TW" b="1">
                <a:solidFill>
                  <a:schemeClr val="lt1"/>
                </a:solidFill>
                <a:latin typeface="Meiryo UI" panose="020B0604030504040204" pitchFamily="50" charset="-128"/>
                <a:ea typeface="Meiryo UI" panose="020B0604030504040204" pitchFamily="50" charset="-128"/>
              </a:rPr>
              <a:t>消去</a:t>
            </a:r>
            <a:endParaRPr>
              <a:latin typeface="Meiryo UI" panose="020B0604030504040204" pitchFamily="50" charset="-128"/>
              <a:ea typeface="Meiryo UI" panose="020B0604030504040204" pitchFamily="50" charset="-128"/>
            </a:endParaRPr>
          </a:p>
        </p:txBody>
      </p:sp>
      <p:sp>
        <p:nvSpPr>
          <p:cNvPr id="170" name="Google Shape;170;p20"/>
          <p:cNvSpPr txBox="1"/>
          <p:nvPr/>
        </p:nvSpPr>
        <p:spPr>
          <a:xfrm>
            <a:off x="386059" y="3701527"/>
            <a:ext cx="1104811" cy="23699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TW" sz="1200" b="1" dirty="0" smtClean="0">
                <a:solidFill>
                  <a:schemeClr val="dk1"/>
                </a:solidFill>
                <a:latin typeface="Meiryo UI" panose="020B0604030504040204" pitchFamily="50" charset="-128"/>
                <a:ea typeface="Meiryo UI" panose="020B0604030504040204" pitchFamily="50" charset="-128"/>
              </a:rPr>
              <a:t>カレンダー</a:t>
            </a:r>
            <a:endParaRPr dirty="0">
              <a:latin typeface="Meiryo UI" panose="020B0604030504040204" pitchFamily="50" charset="-128"/>
              <a:ea typeface="Meiryo UI" panose="020B0604030504040204" pitchFamily="50" charset="-128"/>
            </a:endParaRPr>
          </a:p>
        </p:txBody>
      </p:sp>
      <p:pic>
        <p:nvPicPr>
          <p:cNvPr id="171" name="Google Shape;171;p20"/>
          <p:cNvPicPr preferRelativeResize="0"/>
          <p:nvPr/>
        </p:nvPicPr>
        <p:blipFill rotWithShape="1">
          <a:blip r:embed="rId4">
            <a:alphaModFix/>
          </a:blip>
          <a:srcRect/>
          <a:stretch/>
        </p:blipFill>
        <p:spPr>
          <a:xfrm>
            <a:off x="2283579" y="3669427"/>
            <a:ext cx="226904" cy="294975"/>
          </a:xfrm>
          <a:prstGeom prst="rect">
            <a:avLst/>
          </a:prstGeom>
          <a:noFill/>
          <a:ln>
            <a:noFill/>
          </a:ln>
        </p:spPr>
      </p:pic>
      <p:sp>
        <p:nvSpPr>
          <p:cNvPr id="172" name="Google Shape;172;p20"/>
          <p:cNvSpPr/>
          <p:nvPr/>
        </p:nvSpPr>
        <p:spPr>
          <a:xfrm>
            <a:off x="5297680" y="3590175"/>
            <a:ext cx="5783284" cy="453479"/>
          </a:xfrm>
          <a:prstGeom prst="rect">
            <a:avLst/>
          </a:prstGeom>
          <a:gradFill>
            <a:gsLst>
              <a:gs pos="0">
                <a:srgbClr val="00B0F0"/>
              </a:gs>
              <a:gs pos="25000">
                <a:srgbClr val="00B0F0"/>
              </a:gs>
              <a:gs pos="100000">
                <a:srgbClr val="00B0F0">
                  <a:alpha val="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TW" b="1" dirty="0" smtClean="0">
                <a:solidFill>
                  <a:schemeClr val="lt1"/>
                </a:solidFill>
                <a:latin typeface="Meiryo UI" panose="020B0604030504040204" pitchFamily="50" charset="-128"/>
                <a:ea typeface="Meiryo UI" panose="020B0604030504040204" pitchFamily="50" charset="-128"/>
              </a:rPr>
              <a:t>完全に削除</a:t>
            </a:r>
            <a:endParaRPr dirty="0">
              <a:latin typeface="Meiryo UI" panose="020B0604030504040204" pitchFamily="50" charset="-128"/>
              <a:ea typeface="Meiryo UI" panose="020B0604030504040204" pitchFamily="50" charset="-128"/>
            </a:endParaRPr>
          </a:p>
        </p:txBody>
      </p:sp>
      <p:pic>
        <p:nvPicPr>
          <p:cNvPr id="173" name="Google Shape;173;p20" descr="Image result for logo google calendar icon"/>
          <p:cNvPicPr preferRelativeResize="0"/>
          <p:nvPr/>
        </p:nvPicPr>
        <p:blipFill rotWithShape="1">
          <a:blip r:embed="rId5">
            <a:alphaModFix/>
          </a:blip>
          <a:srcRect/>
          <a:stretch/>
        </p:blipFill>
        <p:spPr>
          <a:xfrm>
            <a:off x="1522969" y="3556839"/>
            <a:ext cx="523093" cy="523093"/>
          </a:xfrm>
          <a:prstGeom prst="rect">
            <a:avLst/>
          </a:prstGeom>
          <a:noFill/>
          <a:ln>
            <a:noFill/>
          </a:ln>
        </p:spPr>
      </p:pic>
      <p:sp>
        <p:nvSpPr>
          <p:cNvPr id="174" name="Google Shape;174;p20"/>
          <p:cNvSpPr/>
          <p:nvPr/>
        </p:nvSpPr>
        <p:spPr>
          <a:xfrm>
            <a:off x="3261062" y="4347710"/>
            <a:ext cx="2036617" cy="453479"/>
          </a:xfrm>
          <a:prstGeom prst="rect">
            <a:avLst/>
          </a:prstGeom>
          <a:gradFill>
            <a:gsLst>
              <a:gs pos="0">
                <a:srgbClr val="002060"/>
              </a:gs>
              <a:gs pos="100000">
                <a:srgbClr val="7030A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b="1" dirty="0" smtClean="0">
                <a:solidFill>
                  <a:schemeClr val="lt1"/>
                </a:solidFill>
                <a:latin typeface="Meiryo UI" panose="020B0604030504040204" pitchFamily="50" charset="-128"/>
                <a:ea typeface="Meiryo UI" panose="020B0604030504040204" pitchFamily="50" charset="-128"/>
              </a:rPr>
              <a:t>復元</a:t>
            </a:r>
            <a:r>
              <a:rPr lang="en-TW" b="1" dirty="0" smtClean="0">
                <a:solidFill>
                  <a:schemeClr val="lt1"/>
                </a:solidFill>
                <a:latin typeface="Meiryo UI" panose="020B0604030504040204" pitchFamily="50" charset="-128"/>
                <a:ea typeface="Meiryo UI" panose="020B0604030504040204" pitchFamily="50" charset="-128"/>
              </a:rPr>
              <a:t>可能</a:t>
            </a:r>
            <a:endParaRPr dirty="0">
              <a:latin typeface="Meiryo UI" panose="020B0604030504040204" pitchFamily="50" charset="-128"/>
              <a:ea typeface="Meiryo UI" panose="020B0604030504040204" pitchFamily="50" charset="-128"/>
            </a:endParaRPr>
          </a:p>
        </p:txBody>
      </p:sp>
      <p:sp>
        <p:nvSpPr>
          <p:cNvPr id="175" name="Google Shape;175;p20"/>
          <p:cNvSpPr/>
          <p:nvPr/>
        </p:nvSpPr>
        <p:spPr>
          <a:xfrm>
            <a:off x="2208971" y="4343833"/>
            <a:ext cx="1141557" cy="461233"/>
          </a:xfrm>
          <a:prstGeom prst="homePlate">
            <a:avLst>
              <a:gd name="adj" fmla="val 50000"/>
            </a:avLst>
          </a:prstGeom>
          <a:gradFill>
            <a:gsLst>
              <a:gs pos="0">
                <a:srgbClr val="C00000"/>
              </a:gs>
              <a:gs pos="100000">
                <a:schemeClr val="accent2"/>
              </a:gs>
            </a:gsLst>
            <a:lin ang="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TW" b="1">
                <a:solidFill>
                  <a:schemeClr val="lt1"/>
                </a:solidFill>
                <a:latin typeface="Meiryo UI" panose="020B0604030504040204" pitchFamily="50" charset="-128"/>
                <a:ea typeface="Meiryo UI" panose="020B0604030504040204" pitchFamily="50" charset="-128"/>
              </a:rPr>
              <a:t>消去</a:t>
            </a:r>
            <a:endParaRPr>
              <a:latin typeface="Meiryo UI" panose="020B0604030504040204" pitchFamily="50" charset="-128"/>
              <a:ea typeface="Meiryo UI" panose="020B0604030504040204" pitchFamily="50" charset="-128"/>
            </a:endParaRPr>
          </a:p>
        </p:txBody>
      </p:sp>
      <p:sp>
        <p:nvSpPr>
          <p:cNvPr id="176" name="Google Shape;176;p20"/>
          <p:cNvSpPr txBox="1"/>
          <p:nvPr/>
        </p:nvSpPr>
        <p:spPr>
          <a:xfrm>
            <a:off x="505328" y="4459061"/>
            <a:ext cx="930032"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TW" sz="1200" b="1">
                <a:solidFill>
                  <a:schemeClr val="dk1"/>
                </a:solidFill>
                <a:latin typeface="Meiryo UI" panose="020B0604030504040204" pitchFamily="50" charset="-128"/>
                <a:ea typeface="Meiryo UI" panose="020B0604030504040204" pitchFamily="50" charset="-128"/>
              </a:rPr>
              <a:t>連絡先</a:t>
            </a:r>
            <a:endParaRPr>
              <a:latin typeface="Meiryo UI" panose="020B0604030504040204" pitchFamily="50" charset="-128"/>
              <a:ea typeface="Meiryo UI" panose="020B0604030504040204" pitchFamily="50" charset="-128"/>
            </a:endParaRPr>
          </a:p>
        </p:txBody>
      </p:sp>
      <p:pic>
        <p:nvPicPr>
          <p:cNvPr id="177" name="Google Shape;177;p20"/>
          <p:cNvPicPr preferRelativeResize="0"/>
          <p:nvPr/>
        </p:nvPicPr>
        <p:blipFill rotWithShape="1">
          <a:blip r:embed="rId4">
            <a:alphaModFix/>
          </a:blip>
          <a:srcRect/>
          <a:stretch/>
        </p:blipFill>
        <p:spPr>
          <a:xfrm>
            <a:off x="2283579" y="4426962"/>
            <a:ext cx="226904" cy="294975"/>
          </a:xfrm>
          <a:prstGeom prst="rect">
            <a:avLst/>
          </a:prstGeom>
          <a:noFill/>
          <a:ln>
            <a:noFill/>
          </a:ln>
        </p:spPr>
      </p:pic>
      <p:sp>
        <p:nvSpPr>
          <p:cNvPr id="178" name="Google Shape;178;p20"/>
          <p:cNvSpPr/>
          <p:nvPr/>
        </p:nvSpPr>
        <p:spPr>
          <a:xfrm>
            <a:off x="5297680" y="4347710"/>
            <a:ext cx="5783284" cy="453479"/>
          </a:xfrm>
          <a:prstGeom prst="rect">
            <a:avLst/>
          </a:prstGeom>
          <a:gradFill>
            <a:gsLst>
              <a:gs pos="0">
                <a:srgbClr val="00B0F0"/>
              </a:gs>
              <a:gs pos="25000">
                <a:srgbClr val="00B0F0"/>
              </a:gs>
              <a:gs pos="100000">
                <a:srgbClr val="00B0F0">
                  <a:alpha val="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TW" b="1" dirty="0" smtClean="0">
                <a:solidFill>
                  <a:schemeClr val="lt1"/>
                </a:solidFill>
                <a:latin typeface="Meiryo UI" panose="020B0604030504040204" pitchFamily="50" charset="-128"/>
                <a:ea typeface="Meiryo UI" panose="020B0604030504040204" pitchFamily="50" charset="-128"/>
              </a:rPr>
              <a:t>完全に削除</a:t>
            </a:r>
            <a:endParaRPr dirty="0">
              <a:latin typeface="Meiryo UI" panose="020B0604030504040204" pitchFamily="50" charset="-128"/>
              <a:ea typeface="Meiryo UI" panose="020B0604030504040204" pitchFamily="50" charset="-128"/>
            </a:endParaRPr>
          </a:p>
        </p:txBody>
      </p:sp>
      <p:pic>
        <p:nvPicPr>
          <p:cNvPr id="179" name="Google Shape;179;p20"/>
          <p:cNvPicPr preferRelativeResize="0"/>
          <p:nvPr/>
        </p:nvPicPr>
        <p:blipFill rotWithShape="1">
          <a:blip r:embed="rId6">
            <a:alphaModFix/>
          </a:blip>
          <a:srcRect/>
          <a:stretch/>
        </p:blipFill>
        <p:spPr>
          <a:xfrm>
            <a:off x="1504032" y="4317076"/>
            <a:ext cx="560967" cy="560967"/>
          </a:xfrm>
          <a:prstGeom prst="rect">
            <a:avLst/>
          </a:prstGeom>
          <a:noFill/>
          <a:ln>
            <a:noFill/>
          </a:ln>
        </p:spPr>
      </p:pic>
      <p:sp>
        <p:nvSpPr>
          <p:cNvPr id="180" name="Google Shape;180;p20"/>
          <p:cNvSpPr/>
          <p:nvPr/>
        </p:nvSpPr>
        <p:spPr>
          <a:xfrm>
            <a:off x="3261062" y="5490075"/>
            <a:ext cx="2036617" cy="453479"/>
          </a:xfrm>
          <a:prstGeom prst="rect">
            <a:avLst/>
          </a:prstGeom>
          <a:gradFill>
            <a:gsLst>
              <a:gs pos="0">
                <a:srgbClr val="002060"/>
              </a:gs>
              <a:gs pos="100000">
                <a:srgbClr val="7030A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TW" b="1" dirty="0" smtClean="0">
                <a:solidFill>
                  <a:schemeClr val="lt1"/>
                </a:solidFill>
                <a:latin typeface="Meiryo UI" panose="020B0604030504040204" pitchFamily="50" charset="-128"/>
                <a:ea typeface="Meiryo UI" panose="020B0604030504040204" pitchFamily="50" charset="-128"/>
              </a:rPr>
              <a:t>ゴミ箱に保管</a:t>
            </a:r>
            <a:endParaRPr dirty="0">
              <a:latin typeface="Meiryo UI" panose="020B0604030504040204" pitchFamily="50" charset="-128"/>
              <a:ea typeface="Meiryo UI" panose="020B0604030504040204" pitchFamily="50" charset="-128"/>
            </a:endParaRPr>
          </a:p>
        </p:txBody>
      </p:sp>
      <p:sp>
        <p:nvSpPr>
          <p:cNvPr id="181" name="Google Shape;181;p20"/>
          <p:cNvSpPr/>
          <p:nvPr/>
        </p:nvSpPr>
        <p:spPr>
          <a:xfrm>
            <a:off x="2208971" y="5486198"/>
            <a:ext cx="1141557" cy="461233"/>
          </a:xfrm>
          <a:prstGeom prst="homePlate">
            <a:avLst>
              <a:gd name="adj" fmla="val 50000"/>
            </a:avLst>
          </a:prstGeom>
          <a:gradFill>
            <a:gsLst>
              <a:gs pos="0">
                <a:srgbClr val="C00000"/>
              </a:gs>
              <a:gs pos="100000">
                <a:schemeClr val="accent2"/>
              </a:gs>
            </a:gsLst>
            <a:lin ang="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TW" b="1">
                <a:solidFill>
                  <a:schemeClr val="lt1"/>
                </a:solidFill>
                <a:latin typeface="Meiryo UI" panose="020B0604030504040204" pitchFamily="50" charset="-128"/>
                <a:ea typeface="Meiryo UI" panose="020B0604030504040204" pitchFamily="50" charset="-128"/>
              </a:rPr>
              <a:t>消去</a:t>
            </a:r>
            <a:endParaRPr>
              <a:latin typeface="Meiryo UI" panose="020B0604030504040204" pitchFamily="50" charset="-128"/>
              <a:ea typeface="Meiryo UI" panose="020B0604030504040204" pitchFamily="50" charset="-128"/>
            </a:endParaRPr>
          </a:p>
        </p:txBody>
      </p:sp>
      <p:sp>
        <p:nvSpPr>
          <p:cNvPr id="182" name="Google Shape;182;p20"/>
          <p:cNvSpPr txBox="1"/>
          <p:nvPr/>
        </p:nvSpPr>
        <p:spPr>
          <a:xfrm>
            <a:off x="198639" y="5486198"/>
            <a:ext cx="1225032" cy="46166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TW" sz="1200" b="1" dirty="0">
                <a:solidFill>
                  <a:schemeClr val="dk1"/>
                </a:solidFill>
                <a:latin typeface="Meiryo UI" panose="020B0604030504040204" pitchFamily="50" charset="-128"/>
                <a:ea typeface="Meiryo UI" panose="020B0604030504040204" pitchFamily="50" charset="-128"/>
              </a:rPr>
              <a:t>マイドライブ</a:t>
            </a:r>
            <a:r>
              <a:rPr lang="en-TW" sz="1200" b="1" dirty="0" smtClean="0">
                <a:solidFill>
                  <a:schemeClr val="dk1"/>
                </a:solidFill>
                <a:latin typeface="Meiryo UI" panose="020B0604030504040204" pitchFamily="50" charset="-128"/>
                <a:ea typeface="Meiryo UI" panose="020B0604030504040204" pitchFamily="50" charset="-128"/>
              </a:rPr>
              <a:t>/</a:t>
            </a:r>
            <a:r>
              <a:rPr lang="en-US" sz="1200" b="1" dirty="0" smtClean="0">
                <a:solidFill>
                  <a:schemeClr val="dk1"/>
                </a:solidFill>
                <a:latin typeface="Meiryo UI" panose="020B0604030504040204" pitchFamily="50" charset="-128"/>
                <a:ea typeface="Meiryo UI" panose="020B0604030504040204" pitchFamily="50" charset="-128"/>
              </a:rPr>
              <a:t/>
            </a:r>
            <a:br>
              <a:rPr lang="en-US" sz="1200" b="1" dirty="0" smtClean="0">
                <a:solidFill>
                  <a:schemeClr val="dk1"/>
                </a:solidFill>
                <a:latin typeface="Meiryo UI" panose="020B0604030504040204" pitchFamily="50" charset="-128"/>
                <a:ea typeface="Meiryo UI" panose="020B0604030504040204" pitchFamily="50" charset="-128"/>
              </a:rPr>
            </a:br>
            <a:r>
              <a:rPr lang="en-TW" sz="1200" b="1" dirty="0" smtClean="0">
                <a:solidFill>
                  <a:schemeClr val="dk1"/>
                </a:solidFill>
                <a:latin typeface="Meiryo UI" panose="020B0604030504040204" pitchFamily="50" charset="-128"/>
                <a:ea typeface="Meiryo UI" panose="020B0604030504040204" pitchFamily="50" charset="-128"/>
              </a:rPr>
              <a:t>共有ドライブ</a:t>
            </a:r>
            <a:endParaRPr dirty="0">
              <a:latin typeface="Meiryo UI" panose="020B0604030504040204" pitchFamily="50" charset="-128"/>
              <a:ea typeface="Meiryo UI" panose="020B0604030504040204" pitchFamily="50" charset="-128"/>
            </a:endParaRPr>
          </a:p>
        </p:txBody>
      </p:sp>
      <p:pic>
        <p:nvPicPr>
          <p:cNvPr id="183" name="Google Shape;183;p20"/>
          <p:cNvPicPr preferRelativeResize="0"/>
          <p:nvPr/>
        </p:nvPicPr>
        <p:blipFill rotWithShape="1">
          <a:blip r:embed="rId4">
            <a:alphaModFix/>
          </a:blip>
          <a:srcRect/>
          <a:stretch/>
        </p:blipFill>
        <p:spPr>
          <a:xfrm>
            <a:off x="2283579" y="5569327"/>
            <a:ext cx="226904" cy="294975"/>
          </a:xfrm>
          <a:prstGeom prst="rect">
            <a:avLst/>
          </a:prstGeom>
          <a:noFill/>
          <a:ln>
            <a:noFill/>
          </a:ln>
        </p:spPr>
      </p:pic>
      <p:sp>
        <p:nvSpPr>
          <p:cNvPr id="184" name="Google Shape;184;p20"/>
          <p:cNvSpPr/>
          <p:nvPr/>
        </p:nvSpPr>
        <p:spPr>
          <a:xfrm>
            <a:off x="7086600" y="5490075"/>
            <a:ext cx="3994364" cy="453479"/>
          </a:xfrm>
          <a:prstGeom prst="rect">
            <a:avLst/>
          </a:prstGeom>
          <a:gradFill>
            <a:gsLst>
              <a:gs pos="0">
                <a:srgbClr val="00B0F0"/>
              </a:gs>
              <a:gs pos="25000">
                <a:srgbClr val="00B0F0"/>
              </a:gs>
              <a:gs pos="100000">
                <a:srgbClr val="00B0F0">
                  <a:alpha val="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TW" b="1" dirty="0" smtClean="0">
                <a:solidFill>
                  <a:schemeClr val="lt1"/>
                </a:solidFill>
                <a:latin typeface="Meiryo UI" panose="020B0604030504040204" pitchFamily="50" charset="-128"/>
                <a:ea typeface="Meiryo UI" panose="020B0604030504040204" pitchFamily="50" charset="-128"/>
              </a:rPr>
              <a:t>完全に削除</a:t>
            </a:r>
            <a:endParaRPr dirty="0">
              <a:latin typeface="Meiryo UI" panose="020B0604030504040204" pitchFamily="50" charset="-128"/>
              <a:ea typeface="Meiryo UI" panose="020B0604030504040204" pitchFamily="50" charset="-128"/>
            </a:endParaRPr>
          </a:p>
        </p:txBody>
      </p:sp>
      <p:pic>
        <p:nvPicPr>
          <p:cNvPr id="185" name="Google Shape;185;p20" descr="Image result for google drive icon"/>
          <p:cNvPicPr preferRelativeResize="0"/>
          <p:nvPr/>
        </p:nvPicPr>
        <p:blipFill rotWithShape="1">
          <a:blip r:embed="rId7">
            <a:alphaModFix/>
          </a:blip>
          <a:srcRect/>
          <a:stretch/>
        </p:blipFill>
        <p:spPr>
          <a:xfrm>
            <a:off x="1458392" y="5394920"/>
            <a:ext cx="652246" cy="652246"/>
          </a:xfrm>
          <a:prstGeom prst="rect">
            <a:avLst/>
          </a:prstGeom>
          <a:noFill/>
          <a:ln>
            <a:noFill/>
          </a:ln>
        </p:spPr>
      </p:pic>
      <p:sp>
        <p:nvSpPr>
          <p:cNvPr id="186" name="Google Shape;186;p20"/>
          <p:cNvSpPr/>
          <p:nvPr/>
        </p:nvSpPr>
        <p:spPr>
          <a:xfrm>
            <a:off x="5297679" y="5490075"/>
            <a:ext cx="1788921" cy="453479"/>
          </a:xfrm>
          <a:prstGeom prst="rect">
            <a:avLst/>
          </a:prstGeom>
          <a:gradFill>
            <a:gsLst>
              <a:gs pos="0">
                <a:srgbClr val="002060"/>
              </a:gs>
              <a:gs pos="100000">
                <a:srgbClr val="0070C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TW" b="1">
                <a:solidFill>
                  <a:schemeClr val="lt1"/>
                </a:solidFill>
                <a:latin typeface="Meiryo UI" panose="020B0604030504040204" pitchFamily="50" charset="-128"/>
                <a:ea typeface="Meiryo UI" panose="020B0604030504040204" pitchFamily="50" charset="-128"/>
              </a:rPr>
              <a:t>回復可能</a:t>
            </a:r>
            <a:endParaRPr>
              <a:latin typeface="Meiryo UI" panose="020B0604030504040204" pitchFamily="50" charset="-128"/>
              <a:ea typeface="Meiryo UI" panose="020B0604030504040204" pitchFamily="50" charset="-128"/>
            </a:endParaRPr>
          </a:p>
        </p:txBody>
      </p:sp>
      <p:cxnSp>
        <p:nvCxnSpPr>
          <p:cNvPr id="187" name="Google Shape;187;p20"/>
          <p:cNvCxnSpPr/>
          <p:nvPr/>
        </p:nvCxnSpPr>
        <p:spPr>
          <a:xfrm rot="10800000">
            <a:off x="3261062" y="2600944"/>
            <a:ext cx="569092" cy="0"/>
          </a:xfrm>
          <a:prstGeom prst="straightConnector1">
            <a:avLst/>
          </a:prstGeom>
          <a:noFill/>
          <a:ln w="38100" cap="flat" cmpd="sng">
            <a:solidFill>
              <a:srgbClr val="7030A0"/>
            </a:solidFill>
            <a:prstDash val="solid"/>
            <a:miter lim="800000"/>
            <a:headEnd type="none" w="sm" len="sm"/>
            <a:tailEnd type="triangle" w="med" len="med"/>
          </a:ln>
        </p:spPr>
      </p:cxnSp>
      <p:cxnSp>
        <p:nvCxnSpPr>
          <p:cNvPr id="188" name="Google Shape;188;p20"/>
          <p:cNvCxnSpPr/>
          <p:nvPr/>
        </p:nvCxnSpPr>
        <p:spPr>
          <a:xfrm rot="10800000">
            <a:off x="4728587" y="2600944"/>
            <a:ext cx="569092" cy="0"/>
          </a:xfrm>
          <a:prstGeom prst="straightConnector1">
            <a:avLst/>
          </a:prstGeom>
          <a:noFill/>
          <a:ln w="38100" cap="flat" cmpd="sng">
            <a:solidFill>
              <a:srgbClr val="7030A0"/>
            </a:solidFill>
            <a:prstDash val="solid"/>
            <a:miter lim="800000"/>
            <a:headEnd type="triangle" w="med" len="med"/>
            <a:tailEnd type="none" w="sm" len="sm"/>
          </a:ln>
        </p:spPr>
      </p:cxnSp>
      <p:cxnSp>
        <p:nvCxnSpPr>
          <p:cNvPr id="189" name="Google Shape;189;p20"/>
          <p:cNvCxnSpPr>
            <a:stCxn id="190" idx="1"/>
          </p:cNvCxnSpPr>
          <p:nvPr/>
        </p:nvCxnSpPr>
        <p:spPr>
          <a:xfrm rot="10800000">
            <a:off x="5297723" y="5232445"/>
            <a:ext cx="445200" cy="0"/>
          </a:xfrm>
          <a:prstGeom prst="straightConnector1">
            <a:avLst/>
          </a:prstGeom>
          <a:noFill/>
          <a:ln w="38100" cap="flat" cmpd="sng">
            <a:solidFill>
              <a:srgbClr val="002060"/>
            </a:solidFill>
            <a:prstDash val="solid"/>
            <a:miter lim="800000"/>
            <a:headEnd type="none" w="sm" len="sm"/>
            <a:tailEnd type="triangle" w="med" len="med"/>
          </a:ln>
        </p:spPr>
      </p:cxnSp>
      <p:cxnSp>
        <p:nvCxnSpPr>
          <p:cNvPr id="191" name="Google Shape;191;p20"/>
          <p:cNvCxnSpPr>
            <a:endCxn id="190" idx="3"/>
          </p:cNvCxnSpPr>
          <p:nvPr/>
        </p:nvCxnSpPr>
        <p:spPr>
          <a:xfrm rot="10800000">
            <a:off x="6641356" y="5232445"/>
            <a:ext cx="445200" cy="0"/>
          </a:xfrm>
          <a:prstGeom prst="straightConnector1">
            <a:avLst/>
          </a:prstGeom>
          <a:noFill/>
          <a:ln w="38100" cap="flat" cmpd="sng">
            <a:solidFill>
              <a:srgbClr val="002060"/>
            </a:solidFill>
            <a:prstDash val="solid"/>
            <a:miter lim="800000"/>
            <a:headEnd type="triangle" w="med" len="med"/>
            <a:tailEnd type="none" w="sm" len="sm"/>
          </a:ln>
        </p:spPr>
      </p:cxnSp>
      <p:sp>
        <p:nvSpPr>
          <p:cNvPr id="190" name="Google Shape;190;p20"/>
          <p:cNvSpPr txBox="1"/>
          <p:nvPr/>
        </p:nvSpPr>
        <p:spPr>
          <a:xfrm>
            <a:off x="5742923" y="5078556"/>
            <a:ext cx="898433" cy="307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b="1">
                <a:solidFill>
                  <a:srgbClr val="002060"/>
                </a:solidFill>
                <a:latin typeface="Meiryo UI" panose="020B0604030504040204" pitchFamily="50" charset="-128"/>
                <a:ea typeface="Meiryo UI" panose="020B0604030504040204" pitchFamily="50" charset="-128"/>
              </a:rPr>
              <a:t>25日</a:t>
            </a:r>
            <a:endParaRPr>
              <a:latin typeface="Meiryo UI" panose="020B0604030504040204" pitchFamily="50" charset="-128"/>
              <a:ea typeface="Meiryo UI" panose="020B0604030504040204" pitchFamily="50" charset="-128"/>
            </a:endParaRPr>
          </a:p>
        </p:txBody>
      </p:sp>
      <p:sp>
        <p:nvSpPr>
          <p:cNvPr id="192" name="Google Shape;192;p20"/>
          <p:cNvSpPr txBox="1"/>
          <p:nvPr/>
        </p:nvSpPr>
        <p:spPr>
          <a:xfrm>
            <a:off x="3740702" y="2302906"/>
            <a:ext cx="1069837"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TW" b="1" dirty="0">
                <a:solidFill>
                  <a:srgbClr val="7030A0"/>
                </a:solidFill>
                <a:latin typeface="Meiryo UI" panose="020B0604030504040204" pitchFamily="50" charset="-128"/>
                <a:ea typeface="Meiryo UI" panose="020B0604030504040204" pitchFamily="50" charset="-128"/>
              </a:rPr>
              <a:t>30日</a:t>
            </a:r>
            <a:endParaRPr b="1" dirty="0">
              <a:solidFill>
                <a:srgbClr val="7030A0"/>
              </a:solidFill>
              <a:latin typeface="Meiryo UI" panose="020B0604030504040204" pitchFamily="50" charset="-128"/>
              <a:ea typeface="Meiryo UI" panose="020B0604030504040204" pitchFamily="50" charset="-128"/>
            </a:endParaRPr>
          </a:p>
          <a:p>
            <a:pPr marL="0" marR="0" lvl="0" indent="0" algn="ctr" rtl="0">
              <a:spcBef>
                <a:spcPts val="0"/>
              </a:spcBef>
              <a:spcAft>
                <a:spcPts val="0"/>
              </a:spcAft>
              <a:buNone/>
            </a:pPr>
            <a:r>
              <a:rPr lang="en-TW" b="1" dirty="0">
                <a:solidFill>
                  <a:srgbClr val="7030A0"/>
                </a:solidFill>
                <a:latin typeface="Meiryo UI" panose="020B0604030504040204" pitchFamily="50" charset="-128"/>
                <a:ea typeface="Meiryo UI" panose="020B0604030504040204" pitchFamily="50" charset="-128"/>
              </a:rPr>
              <a:t>（1ヶ月）</a:t>
            </a:r>
            <a:endParaRPr b="1" dirty="0">
              <a:solidFill>
                <a:srgbClr val="7030A0"/>
              </a:solidFill>
              <a:latin typeface="Meiryo UI" panose="020B0604030504040204" pitchFamily="50" charset="-128"/>
              <a:ea typeface="Meiryo UI" panose="020B0604030504040204" pitchFamily="50" charset="-128"/>
            </a:endParaRPr>
          </a:p>
        </p:txBody>
      </p:sp>
    </p:spTree>
  </p:cSld>
  <p:clrMapOvr>
    <a:masterClrMapping/>
  </p:clrMapOvr>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863</Words>
  <Application>Microsoft Office PowerPoint</Application>
  <PresentationFormat>Widescreen</PresentationFormat>
  <Paragraphs>365</Paragraphs>
  <Slides>41</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Meiryo UI</vt:lpstr>
      <vt:lpstr>Arial</vt:lpstr>
      <vt:lpstr>Calibri</vt:lpstr>
      <vt:lpstr>2_Office Theme</vt:lpstr>
      <vt:lpstr>PowerPoint Presentation</vt:lpstr>
      <vt:lpstr>PowerPoint Presentation</vt:lpstr>
      <vt:lpstr>Boxafe 安全でオンプレミスのSaaSバックアップソリューション</vt:lpstr>
      <vt:lpstr>Boxafeによる ビジネスデータ保護が 必要な理由</vt:lpstr>
      <vt:lpstr>SaaSコンテンツをバックアップする必要がある理由</vt:lpstr>
      <vt:lpstr>Microsoftの責任分担モデル</vt:lpstr>
      <vt:lpstr>Microsoftの標準リカバリポリシー</vt:lpstr>
      <vt:lpstr>Googleの責任分担モデル</vt:lpstr>
      <vt:lpstr>Googleの標準リカバリポリシー</vt:lpstr>
      <vt:lpstr>Boxafeは あなたのビジネスデータを保護します！</vt:lpstr>
      <vt:lpstr>Boxafeは あなたのビジネスデータを保護します！</vt:lpstr>
      <vt:lpstr>Boxafeは あなたのビジネスデータを保護します！</vt:lpstr>
      <vt:lpstr>信頼性の高いBoxafe</vt:lpstr>
      <vt:lpstr>BoxafeはSaaSの データを包括的に保護 MicrosoftTeamsの バックアップサポートを追加</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Boxafe 1.5は、MicrosoftTeamsの バックアップをサポートするようになりました</vt:lpstr>
      <vt:lpstr>MicrosoftTeamsの包括的な保護</vt:lpstr>
      <vt:lpstr>PowerPoint Presentation</vt:lpstr>
      <vt:lpstr>PowerPoint Presentation</vt:lpstr>
      <vt:lpstr>PowerPoint Presentation</vt:lpstr>
      <vt:lpstr>ITフレンドリーで簡単な管理</vt:lpstr>
      <vt:lpstr>ドメイン管理用のダッシュボード</vt:lpstr>
      <vt:lpstr>新しいアカウントを自動的に追加</vt:lpstr>
      <vt:lpstr>セルフサービス復元のための マルチユーザーアクセス</vt:lpstr>
      <vt:lpstr>バックアップデータのプレビュー</vt:lpstr>
      <vt:lpstr>きめ細かい復元用のデータを選択</vt:lpstr>
      <vt:lpstr>マルチバージョンバックアップを スケジュールして、RPOを削減します</vt:lpstr>
      <vt:lpstr>Boxafe アーキテクチャ図</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2022-01-25T02:39:12Z</dcterms:modified>
</cp:coreProperties>
</file>